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8" r:id="rId3"/>
    <p:sldId id="260" r:id="rId4"/>
    <p:sldId id="259" r:id="rId5"/>
    <p:sldId id="311" r:id="rId6"/>
    <p:sldId id="312" r:id="rId7"/>
    <p:sldId id="313" r:id="rId8"/>
    <p:sldId id="314" r:id="rId9"/>
    <p:sldId id="261" r:id="rId10"/>
    <p:sldId id="315" r:id="rId11"/>
    <p:sldId id="262" r:id="rId12"/>
    <p:sldId id="263" r:id="rId13"/>
    <p:sldId id="316" r:id="rId14"/>
    <p:sldId id="264" r:id="rId15"/>
    <p:sldId id="317" r:id="rId16"/>
    <p:sldId id="267" r:id="rId17"/>
    <p:sldId id="268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Inter" panose="020B0604020202020204" charset="0"/>
      <p:regular r:id="rId21"/>
      <p:bold r:id="rId22"/>
    </p:embeddedFont>
    <p:embeddedFont>
      <p:font typeface="Sor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38E"/>
    <a:srgbClr val="FD9285"/>
    <a:srgbClr val="8B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4EE9A-BC9F-42B0-861B-4B182F896B13}">
  <a:tblStyle styleId="{4CE4EE9A-BC9F-42B0-861B-4B182F896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CF2177-7E6D-47A8-BED1-B08D0442FA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14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704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42dad46bc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42dad46bc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42dad46bc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42dad46bc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23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42dad46bc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42dad46bc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00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42dad46bc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42dad46bc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42dad46bc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42dad46bc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15ea617e0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15ea617e0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42dad46b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42dad46b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42dad46bc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42dad46bc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4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42dad46bc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42dad46bc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20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2dad46b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2dad46b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42dad46bc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42dad46bc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81600" y="904875"/>
            <a:ext cx="4440600" cy="247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10350" y="3419625"/>
            <a:ext cx="30117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123554" y="350698"/>
            <a:ext cx="236579" cy="219889"/>
          </a:xfrm>
          <a:custGeom>
            <a:avLst/>
            <a:gdLst/>
            <a:ahLst/>
            <a:cxnLst/>
            <a:rect l="l" t="t" r="r" b="b"/>
            <a:pathLst>
              <a:path w="7456" h="6930" extrusionOk="0">
                <a:moveTo>
                  <a:pt x="7456" y="3465"/>
                </a:moveTo>
                <a:cubicBezTo>
                  <a:pt x="5513" y="3465"/>
                  <a:pt x="3886" y="4961"/>
                  <a:pt x="3728" y="6930"/>
                </a:cubicBezTo>
                <a:cubicBezTo>
                  <a:pt x="3571" y="4961"/>
                  <a:pt x="1943" y="3465"/>
                  <a:pt x="1" y="3465"/>
                </a:cubicBezTo>
                <a:lnTo>
                  <a:pt x="1" y="3465"/>
                </a:lnTo>
                <a:cubicBezTo>
                  <a:pt x="1943" y="3465"/>
                  <a:pt x="3571" y="1969"/>
                  <a:pt x="3728" y="0"/>
                </a:cubicBezTo>
                <a:cubicBezTo>
                  <a:pt x="3886" y="1969"/>
                  <a:pt x="5513" y="3465"/>
                  <a:pt x="7456" y="34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93607" y="4596746"/>
            <a:ext cx="420645" cy="421470"/>
          </a:xfrm>
          <a:custGeom>
            <a:avLst/>
            <a:gdLst/>
            <a:ahLst/>
            <a:cxnLst/>
            <a:rect l="l" t="t" r="r" b="b"/>
            <a:pathLst>
              <a:path w="13257" h="13283" extrusionOk="0">
                <a:moveTo>
                  <a:pt x="12023" y="4384"/>
                </a:moveTo>
                <a:cubicBezTo>
                  <a:pt x="13256" y="7350"/>
                  <a:pt x="11865" y="10789"/>
                  <a:pt x="8899" y="12022"/>
                </a:cubicBezTo>
                <a:cubicBezTo>
                  <a:pt x="5907" y="13282"/>
                  <a:pt x="2494" y="11891"/>
                  <a:pt x="1234" y="8899"/>
                </a:cubicBezTo>
                <a:cubicBezTo>
                  <a:pt x="0" y="5933"/>
                  <a:pt x="1392" y="2520"/>
                  <a:pt x="4358" y="1260"/>
                </a:cubicBezTo>
                <a:cubicBezTo>
                  <a:pt x="7350" y="0"/>
                  <a:pt x="10763" y="1418"/>
                  <a:pt x="12023" y="43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208627" y="244344"/>
            <a:ext cx="661348" cy="660523"/>
            <a:chOff x="6115325" y="2001425"/>
            <a:chExt cx="521075" cy="520425"/>
          </a:xfrm>
        </p:grpSpPr>
        <p:sp>
          <p:nvSpPr>
            <p:cNvPr id="14" name="Google Shape;14;p2"/>
            <p:cNvSpPr/>
            <p:nvPr/>
          </p:nvSpPr>
          <p:spPr>
            <a:xfrm>
              <a:off x="6115325" y="2001425"/>
              <a:ext cx="521075" cy="520425"/>
            </a:xfrm>
            <a:custGeom>
              <a:avLst/>
              <a:gdLst/>
              <a:ahLst/>
              <a:cxnLst/>
              <a:rect l="l" t="t" r="r" b="b"/>
              <a:pathLst>
                <a:path w="20843" h="20817" fill="none" extrusionOk="0">
                  <a:moveTo>
                    <a:pt x="1" y="10422"/>
                  </a:moveTo>
                  <a:lnTo>
                    <a:pt x="10422" y="0"/>
                  </a:lnTo>
                  <a:lnTo>
                    <a:pt x="20843" y="10422"/>
                  </a:lnTo>
                  <a:lnTo>
                    <a:pt x="10422" y="20816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88175" y="2074275"/>
              <a:ext cx="375400" cy="375375"/>
            </a:xfrm>
            <a:custGeom>
              <a:avLst/>
              <a:gdLst/>
              <a:ahLst/>
              <a:cxnLst/>
              <a:rect l="l" t="t" r="r" b="b"/>
              <a:pathLst>
                <a:path w="15016" h="15015" fill="none" extrusionOk="0">
                  <a:moveTo>
                    <a:pt x="0" y="7508"/>
                  </a:moveTo>
                  <a:lnTo>
                    <a:pt x="7508" y="0"/>
                  </a:lnTo>
                  <a:lnTo>
                    <a:pt x="15015" y="7508"/>
                  </a:lnTo>
                  <a:lnTo>
                    <a:pt x="7508" y="15015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61025" y="2146450"/>
              <a:ext cx="229700" cy="230375"/>
            </a:xfrm>
            <a:custGeom>
              <a:avLst/>
              <a:gdLst/>
              <a:ahLst/>
              <a:cxnLst/>
              <a:rect l="l" t="t" r="r" b="b"/>
              <a:pathLst>
                <a:path w="9188" h="9215" fill="none" extrusionOk="0">
                  <a:moveTo>
                    <a:pt x="0" y="4621"/>
                  </a:moveTo>
                  <a:lnTo>
                    <a:pt x="4594" y="1"/>
                  </a:lnTo>
                  <a:lnTo>
                    <a:pt x="9187" y="4621"/>
                  </a:lnTo>
                  <a:lnTo>
                    <a:pt x="4594" y="9214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33200" y="2219300"/>
              <a:ext cx="85350" cy="84675"/>
            </a:xfrm>
            <a:custGeom>
              <a:avLst/>
              <a:gdLst/>
              <a:ahLst/>
              <a:cxnLst/>
              <a:rect l="l" t="t" r="r" b="b"/>
              <a:pathLst>
                <a:path w="3414" h="3387" fill="none" extrusionOk="0">
                  <a:moveTo>
                    <a:pt x="1" y="1707"/>
                  </a:moveTo>
                  <a:lnTo>
                    <a:pt x="1707" y="0"/>
                  </a:lnTo>
                  <a:lnTo>
                    <a:pt x="3413" y="1707"/>
                  </a:lnTo>
                  <a:lnTo>
                    <a:pt x="1707" y="338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6198662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"/>
          </p:nvPr>
        </p:nvSpPr>
        <p:spPr>
          <a:xfrm>
            <a:off x="1250700" y="1585875"/>
            <a:ext cx="6642600" cy="23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277188" y="2204811"/>
            <a:ext cx="234104" cy="234072"/>
          </a:xfrm>
          <a:custGeom>
            <a:avLst/>
            <a:gdLst/>
            <a:ahLst/>
            <a:cxnLst/>
            <a:rect l="l" t="t" r="r" b="b"/>
            <a:pathLst>
              <a:path w="7378" h="7377" extrusionOk="0">
                <a:moveTo>
                  <a:pt x="3676" y="0"/>
                </a:moveTo>
                <a:lnTo>
                  <a:pt x="7377" y="3675"/>
                </a:lnTo>
                <a:lnTo>
                  <a:pt x="3676" y="7376"/>
                </a:lnTo>
                <a:lnTo>
                  <a:pt x="1" y="3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 rot="10800000">
            <a:off x="7041128" y="2387540"/>
            <a:ext cx="1945540" cy="2548647"/>
            <a:chOff x="-647710" y="1780293"/>
            <a:chExt cx="1945540" cy="2548647"/>
          </a:xfrm>
        </p:grpSpPr>
        <p:sp>
          <p:nvSpPr>
            <p:cNvPr id="162" name="Google Shape;162;p18"/>
            <p:cNvSpPr/>
            <p:nvPr/>
          </p:nvSpPr>
          <p:spPr>
            <a:xfrm rot="5400000">
              <a:off x="-647710" y="3847501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 rot="5400000">
              <a:off x="1069580" y="1789447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8"/>
          <p:cNvSpPr/>
          <p:nvPr/>
        </p:nvSpPr>
        <p:spPr>
          <a:xfrm>
            <a:off x="3019547" y="4552605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7628070" y="-293704"/>
            <a:ext cx="1911705" cy="2355173"/>
            <a:chOff x="7628070" y="-293704"/>
            <a:chExt cx="1911705" cy="2355173"/>
          </a:xfrm>
        </p:grpSpPr>
        <p:sp>
          <p:nvSpPr>
            <p:cNvPr id="223" name="Google Shape;223;p24"/>
            <p:cNvSpPr/>
            <p:nvPr/>
          </p:nvSpPr>
          <p:spPr>
            <a:xfrm flipH="1">
              <a:off x="8572493" y="1649994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 rot="10800000">
              <a:off x="8156017" y="15205"/>
              <a:ext cx="732138" cy="732138"/>
              <a:chOff x="3010034" y="3066327"/>
              <a:chExt cx="732138" cy="732138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24"/>
            <p:cNvSpPr/>
            <p:nvPr/>
          </p:nvSpPr>
          <p:spPr>
            <a:xfrm rot="10800000">
              <a:off x="8422193" y="444774"/>
              <a:ext cx="852902" cy="852077"/>
            </a:xfrm>
            <a:custGeom>
              <a:avLst/>
              <a:gdLst/>
              <a:ahLst/>
              <a:cxnLst/>
              <a:rect l="l" t="t" r="r" b="b"/>
              <a:pathLst>
                <a:path w="26880" h="26854" extrusionOk="0">
                  <a:moveTo>
                    <a:pt x="13939" y="0"/>
                  </a:moveTo>
                  <a:cubicBezTo>
                    <a:pt x="8715" y="0"/>
                    <a:pt x="3990" y="3124"/>
                    <a:pt x="1995" y="7954"/>
                  </a:cubicBezTo>
                  <a:cubicBezTo>
                    <a:pt x="0" y="12784"/>
                    <a:pt x="1103" y="18349"/>
                    <a:pt x="4804" y="22050"/>
                  </a:cubicBezTo>
                  <a:cubicBezTo>
                    <a:pt x="8505" y="25751"/>
                    <a:pt x="14070" y="26854"/>
                    <a:pt x="18900" y="24859"/>
                  </a:cubicBezTo>
                  <a:cubicBezTo>
                    <a:pt x="23730" y="22864"/>
                    <a:pt x="26880" y="18139"/>
                    <a:pt x="26880" y="12915"/>
                  </a:cubicBezTo>
                  <a:cubicBezTo>
                    <a:pt x="26880" y="5775"/>
                    <a:pt x="21079" y="0"/>
                    <a:pt x="13939" y="0"/>
                  </a:cubicBezTo>
                  <a:close/>
                  <a:moveTo>
                    <a:pt x="13939" y="20475"/>
                  </a:moveTo>
                  <a:cubicBezTo>
                    <a:pt x="7219" y="20475"/>
                    <a:pt x="3859" y="12338"/>
                    <a:pt x="8610" y="7586"/>
                  </a:cubicBezTo>
                  <a:cubicBezTo>
                    <a:pt x="13361" y="2835"/>
                    <a:pt x="21499" y="6195"/>
                    <a:pt x="21499" y="12915"/>
                  </a:cubicBezTo>
                  <a:cubicBezTo>
                    <a:pt x="21499" y="17089"/>
                    <a:pt x="18113" y="20475"/>
                    <a:pt x="13939" y="204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 rot="-5400000" flipH="1">
              <a:off x="7895475" y="-29370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 rot="10800000" flipH="1">
              <a:off x="7628070" y="199513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-1070231" y="-7954"/>
            <a:ext cx="2714531" cy="2090698"/>
            <a:chOff x="-1070231" y="-7954"/>
            <a:chExt cx="2714531" cy="2090698"/>
          </a:xfrm>
        </p:grpSpPr>
        <p:grpSp>
          <p:nvGrpSpPr>
            <p:cNvPr id="232" name="Google Shape;232;p24"/>
            <p:cNvGrpSpPr/>
            <p:nvPr/>
          </p:nvGrpSpPr>
          <p:grpSpPr>
            <a:xfrm rot="10800000">
              <a:off x="-8" y="1350605"/>
              <a:ext cx="732138" cy="732138"/>
              <a:chOff x="3010034" y="3066327"/>
              <a:chExt cx="732138" cy="732138"/>
            </a:xfrm>
          </p:grpSpPr>
          <p:sp>
            <p:nvSpPr>
              <p:cNvPr id="233" name="Google Shape;233;p24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24"/>
            <p:cNvSpPr/>
            <p:nvPr/>
          </p:nvSpPr>
          <p:spPr>
            <a:xfrm rot="5400000" flipH="1">
              <a:off x="-531773" y="320263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rot="5400000">
              <a:off x="0" y="-795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 flipH="1">
              <a:off x="930073" y="218489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 rot="10800000" flipH="1">
              <a:off x="116407" y="328768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4"/>
          <p:cNvSpPr txBox="1">
            <a:spLocks noGrp="1"/>
          </p:cNvSpPr>
          <p:nvPr>
            <p:ph type="subTitle" idx="1"/>
          </p:nvPr>
        </p:nvSpPr>
        <p:spPr>
          <a:xfrm>
            <a:off x="937625" y="2823305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2"/>
          </p:nvPr>
        </p:nvSpPr>
        <p:spPr>
          <a:xfrm>
            <a:off x="3484348" y="2823305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3"/>
          </p:nvPr>
        </p:nvSpPr>
        <p:spPr>
          <a:xfrm>
            <a:off x="6031075" y="2823305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4"/>
          </p:nvPr>
        </p:nvSpPr>
        <p:spPr>
          <a:xfrm>
            <a:off x="937625" y="2163294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5"/>
          </p:nvPr>
        </p:nvSpPr>
        <p:spPr>
          <a:xfrm>
            <a:off x="3484348" y="2163294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subTitle" idx="6"/>
          </p:nvPr>
        </p:nvSpPr>
        <p:spPr>
          <a:xfrm>
            <a:off x="6031075" y="2163294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ra"/>
              <a:buNone/>
              <a:defRPr sz="24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lt1"/>
            </a:gs>
            <a:gs pos="12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9"/>
          <p:cNvGrpSpPr/>
          <p:nvPr/>
        </p:nvGrpSpPr>
        <p:grpSpPr>
          <a:xfrm>
            <a:off x="-1108331" y="-53354"/>
            <a:ext cx="2714531" cy="2090698"/>
            <a:chOff x="-1070231" y="-7954"/>
            <a:chExt cx="2714531" cy="2090698"/>
          </a:xfrm>
        </p:grpSpPr>
        <p:grpSp>
          <p:nvGrpSpPr>
            <p:cNvPr id="336" name="Google Shape;336;p29"/>
            <p:cNvGrpSpPr/>
            <p:nvPr/>
          </p:nvGrpSpPr>
          <p:grpSpPr>
            <a:xfrm rot="10800000">
              <a:off x="-8" y="1350605"/>
              <a:ext cx="732138" cy="732138"/>
              <a:chOff x="3010034" y="3066327"/>
              <a:chExt cx="732138" cy="732138"/>
            </a:xfrm>
          </p:grpSpPr>
          <p:sp>
            <p:nvSpPr>
              <p:cNvPr id="337" name="Google Shape;337;p29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29"/>
            <p:cNvSpPr/>
            <p:nvPr/>
          </p:nvSpPr>
          <p:spPr>
            <a:xfrm rot="5400000" flipH="1">
              <a:off x="-531773" y="320263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 rot="5400000">
              <a:off x="0" y="-795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 flipH="1">
              <a:off x="930073" y="218489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 rot="10800000" flipH="1">
              <a:off x="116407" y="328768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9"/>
          <p:cNvGrpSpPr/>
          <p:nvPr/>
        </p:nvGrpSpPr>
        <p:grpSpPr>
          <a:xfrm>
            <a:off x="6117157" y="2225862"/>
            <a:ext cx="3384518" cy="2918757"/>
            <a:chOff x="6155257" y="2592693"/>
            <a:chExt cx="3384518" cy="2918757"/>
          </a:xfrm>
        </p:grpSpPr>
        <p:grpSp>
          <p:nvGrpSpPr>
            <p:cNvPr id="345" name="Google Shape;345;p29"/>
            <p:cNvGrpSpPr/>
            <p:nvPr/>
          </p:nvGrpSpPr>
          <p:grpSpPr>
            <a:xfrm>
              <a:off x="7895475" y="3867150"/>
              <a:ext cx="1644300" cy="1644300"/>
              <a:chOff x="7895475" y="3867150"/>
              <a:chExt cx="1644300" cy="1644300"/>
            </a:xfrm>
          </p:grpSpPr>
          <p:grpSp>
            <p:nvGrpSpPr>
              <p:cNvPr id="346" name="Google Shape;346;p29"/>
              <p:cNvGrpSpPr/>
              <p:nvPr/>
            </p:nvGrpSpPr>
            <p:grpSpPr>
              <a:xfrm flipH="1">
                <a:off x="8156017" y="4470402"/>
                <a:ext cx="732138" cy="732138"/>
                <a:chOff x="3010034" y="3066327"/>
                <a:chExt cx="732138" cy="732138"/>
              </a:xfrm>
            </p:grpSpPr>
            <p:sp>
              <p:nvSpPr>
                <p:cNvPr id="347" name="Google Shape;347;p29"/>
                <p:cNvSpPr/>
                <p:nvPr/>
              </p:nvSpPr>
              <p:spPr>
                <a:xfrm>
                  <a:off x="3010034" y="3066327"/>
                  <a:ext cx="732138" cy="73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4" h="23074" fill="none" extrusionOk="0">
                      <a:moveTo>
                        <a:pt x="0" y="11550"/>
                      </a:moveTo>
                      <a:lnTo>
                        <a:pt x="11524" y="0"/>
                      </a:lnTo>
                      <a:lnTo>
                        <a:pt x="23073" y="11550"/>
                      </a:lnTo>
                      <a:lnTo>
                        <a:pt x="11524" y="23073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>
                  <a:off x="3133305" y="3189598"/>
                  <a:ext cx="485596" cy="486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4" h="15330" fill="none" extrusionOk="0">
                      <a:moveTo>
                        <a:pt x="0" y="7665"/>
                      </a:moveTo>
                      <a:lnTo>
                        <a:pt x="7639" y="0"/>
                      </a:lnTo>
                      <a:lnTo>
                        <a:pt x="15303" y="7665"/>
                      </a:lnTo>
                      <a:lnTo>
                        <a:pt x="7639" y="15330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>
                  <a:off x="3256545" y="3312869"/>
                  <a:ext cx="239086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5" h="7560" fill="none" extrusionOk="0">
                      <a:moveTo>
                        <a:pt x="1" y="3780"/>
                      </a:moveTo>
                      <a:lnTo>
                        <a:pt x="3755" y="0"/>
                      </a:lnTo>
                      <a:lnTo>
                        <a:pt x="7535" y="3780"/>
                      </a:lnTo>
                      <a:lnTo>
                        <a:pt x="3755" y="7560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0" name="Google Shape;350;p29"/>
              <p:cNvSpPr/>
              <p:nvPr/>
            </p:nvSpPr>
            <p:spPr>
              <a:xfrm flipH="1">
                <a:off x="8422193" y="3920894"/>
                <a:ext cx="852902" cy="852077"/>
              </a:xfrm>
              <a:custGeom>
                <a:avLst/>
                <a:gdLst/>
                <a:ahLst/>
                <a:cxnLst/>
                <a:rect l="l" t="t" r="r" b="b"/>
                <a:pathLst>
                  <a:path w="26880" h="26854" extrusionOk="0">
                    <a:moveTo>
                      <a:pt x="13939" y="0"/>
                    </a:moveTo>
                    <a:cubicBezTo>
                      <a:pt x="8715" y="0"/>
                      <a:pt x="3990" y="3124"/>
                      <a:pt x="1995" y="7954"/>
                    </a:cubicBezTo>
                    <a:cubicBezTo>
                      <a:pt x="0" y="12784"/>
                      <a:pt x="1103" y="18349"/>
                      <a:pt x="4804" y="22050"/>
                    </a:cubicBezTo>
                    <a:cubicBezTo>
                      <a:pt x="8505" y="25751"/>
                      <a:pt x="14070" y="26854"/>
                      <a:pt x="18900" y="24859"/>
                    </a:cubicBezTo>
                    <a:cubicBezTo>
                      <a:pt x="23730" y="22864"/>
                      <a:pt x="26880" y="18139"/>
                      <a:pt x="26880" y="12915"/>
                    </a:cubicBezTo>
                    <a:cubicBezTo>
                      <a:pt x="26880" y="5775"/>
                      <a:pt x="21079" y="0"/>
                      <a:pt x="13939" y="0"/>
                    </a:cubicBezTo>
                    <a:close/>
                    <a:moveTo>
                      <a:pt x="13939" y="20475"/>
                    </a:moveTo>
                    <a:cubicBezTo>
                      <a:pt x="7219" y="20475"/>
                      <a:pt x="3859" y="12338"/>
                      <a:pt x="8610" y="7586"/>
                    </a:cubicBezTo>
                    <a:cubicBezTo>
                      <a:pt x="13361" y="2835"/>
                      <a:pt x="21499" y="6195"/>
                      <a:pt x="21499" y="12915"/>
                    </a:cubicBezTo>
                    <a:cubicBezTo>
                      <a:pt x="21499" y="17089"/>
                      <a:pt x="18113" y="20475"/>
                      <a:pt x="13939" y="204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 rot="-5400000">
                <a:off x="7895475" y="3867150"/>
                <a:ext cx="1644300" cy="1644300"/>
              </a:xfrm>
              <a:prstGeom prst="rtTriangle">
                <a:avLst/>
              </a:pr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" name="Google Shape;352;p29"/>
            <p:cNvSpPr/>
            <p:nvPr/>
          </p:nvSpPr>
          <p:spPr>
            <a:xfrm>
              <a:off x="8633470" y="2592693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8769428" y="337009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6155257" y="4956821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200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0"/>
          <p:cNvGrpSpPr/>
          <p:nvPr/>
        </p:nvGrpSpPr>
        <p:grpSpPr>
          <a:xfrm rot="10800000">
            <a:off x="-212981" y="3088321"/>
            <a:ext cx="1911705" cy="2355173"/>
            <a:chOff x="7628070" y="-293704"/>
            <a:chExt cx="1911705" cy="2355173"/>
          </a:xfrm>
        </p:grpSpPr>
        <p:sp>
          <p:nvSpPr>
            <p:cNvPr id="357" name="Google Shape;357;p30"/>
            <p:cNvSpPr/>
            <p:nvPr/>
          </p:nvSpPr>
          <p:spPr>
            <a:xfrm flipH="1">
              <a:off x="8572493" y="1649994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30"/>
            <p:cNvGrpSpPr/>
            <p:nvPr/>
          </p:nvGrpSpPr>
          <p:grpSpPr>
            <a:xfrm rot="10800000">
              <a:off x="8156017" y="15205"/>
              <a:ext cx="732138" cy="732138"/>
              <a:chOff x="3010034" y="3066327"/>
              <a:chExt cx="732138" cy="732138"/>
            </a:xfrm>
          </p:grpSpPr>
          <p:sp>
            <p:nvSpPr>
              <p:cNvPr id="359" name="Google Shape;359;p30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30"/>
            <p:cNvSpPr/>
            <p:nvPr/>
          </p:nvSpPr>
          <p:spPr>
            <a:xfrm rot="10800000">
              <a:off x="8422193" y="444774"/>
              <a:ext cx="852902" cy="852077"/>
            </a:xfrm>
            <a:custGeom>
              <a:avLst/>
              <a:gdLst/>
              <a:ahLst/>
              <a:cxnLst/>
              <a:rect l="l" t="t" r="r" b="b"/>
              <a:pathLst>
                <a:path w="26880" h="26854" extrusionOk="0">
                  <a:moveTo>
                    <a:pt x="13939" y="0"/>
                  </a:moveTo>
                  <a:cubicBezTo>
                    <a:pt x="8715" y="0"/>
                    <a:pt x="3990" y="3124"/>
                    <a:pt x="1995" y="7954"/>
                  </a:cubicBezTo>
                  <a:cubicBezTo>
                    <a:pt x="0" y="12784"/>
                    <a:pt x="1103" y="18349"/>
                    <a:pt x="4804" y="22050"/>
                  </a:cubicBezTo>
                  <a:cubicBezTo>
                    <a:pt x="8505" y="25751"/>
                    <a:pt x="14070" y="26854"/>
                    <a:pt x="18900" y="24859"/>
                  </a:cubicBezTo>
                  <a:cubicBezTo>
                    <a:pt x="23730" y="22864"/>
                    <a:pt x="26880" y="18139"/>
                    <a:pt x="26880" y="12915"/>
                  </a:cubicBezTo>
                  <a:cubicBezTo>
                    <a:pt x="26880" y="5775"/>
                    <a:pt x="21079" y="0"/>
                    <a:pt x="13939" y="0"/>
                  </a:cubicBezTo>
                  <a:close/>
                  <a:moveTo>
                    <a:pt x="13939" y="20475"/>
                  </a:moveTo>
                  <a:cubicBezTo>
                    <a:pt x="7219" y="20475"/>
                    <a:pt x="3859" y="12338"/>
                    <a:pt x="8610" y="7586"/>
                  </a:cubicBezTo>
                  <a:cubicBezTo>
                    <a:pt x="13361" y="2835"/>
                    <a:pt x="21499" y="6195"/>
                    <a:pt x="21499" y="12915"/>
                  </a:cubicBezTo>
                  <a:cubicBezTo>
                    <a:pt x="21499" y="17089"/>
                    <a:pt x="18113" y="20475"/>
                    <a:pt x="13939" y="204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 rot="-5400000" flipH="1">
              <a:off x="7895475" y="-29370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10800000" flipH="1">
              <a:off x="7628070" y="199513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0"/>
          <p:cNvGrpSpPr/>
          <p:nvPr/>
        </p:nvGrpSpPr>
        <p:grpSpPr>
          <a:xfrm rot="10800000">
            <a:off x="7682494" y="3067046"/>
            <a:ext cx="2714531" cy="2090698"/>
            <a:chOff x="-1070231" y="-7954"/>
            <a:chExt cx="2714531" cy="2090698"/>
          </a:xfrm>
        </p:grpSpPr>
        <p:grpSp>
          <p:nvGrpSpPr>
            <p:cNvPr id="366" name="Google Shape;366;p30"/>
            <p:cNvGrpSpPr/>
            <p:nvPr/>
          </p:nvGrpSpPr>
          <p:grpSpPr>
            <a:xfrm rot="10800000">
              <a:off x="-8" y="1350605"/>
              <a:ext cx="732138" cy="732138"/>
              <a:chOff x="3010034" y="3066327"/>
              <a:chExt cx="732138" cy="732138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30"/>
            <p:cNvSpPr/>
            <p:nvPr/>
          </p:nvSpPr>
          <p:spPr>
            <a:xfrm rot="5400000" flipH="1">
              <a:off x="-531773" y="320263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 rot="5400000">
              <a:off x="0" y="-7954"/>
              <a:ext cx="1644300" cy="1644300"/>
            </a:xfrm>
            <a:prstGeom prst="rtTriangle">
              <a:avLst/>
            </a:pr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 flipH="1">
              <a:off x="930073" y="218489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 rot="10800000" flipH="1">
              <a:off x="116407" y="328768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lt1"/>
            </a:gs>
            <a:gs pos="600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1"/>
          <p:cNvGrpSpPr/>
          <p:nvPr/>
        </p:nvGrpSpPr>
        <p:grpSpPr>
          <a:xfrm>
            <a:off x="8276340" y="3998343"/>
            <a:ext cx="539759" cy="1010347"/>
            <a:chOff x="4893607" y="4007868"/>
            <a:chExt cx="539759" cy="1010347"/>
          </a:xfrm>
        </p:grpSpPr>
        <p:sp>
          <p:nvSpPr>
            <p:cNvPr id="376" name="Google Shape;376;p31"/>
            <p:cNvSpPr/>
            <p:nvPr/>
          </p:nvSpPr>
          <p:spPr>
            <a:xfrm>
              <a:off x="5265070" y="4007868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893607" y="4596746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1"/>
          <p:cNvGrpSpPr/>
          <p:nvPr/>
        </p:nvGrpSpPr>
        <p:grpSpPr>
          <a:xfrm>
            <a:off x="75461" y="108023"/>
            <a:ext cx="986205" cy="572288"/>
            <a:chOff x="1043953" y="127073"/>
            <a:chExt cx="986205" cy="572288"/>
          </a:xfrm>
        </p:grpSpPr>
        <p:sp>
          <p:nvSpPr>
            <p:cNvPr id="379" name="Google Shape;379;p31"/>
            <p:cNvSpPr/>
            <p:nvPr/>
          </p:nvSpPr>
          <p:spPr>
            <a:xfrm>
              <a:off x="1043953" y="55854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793579" y="127073"/>
              <a:ext cx="236579" cy="219889"/>
            </a:xfrm>
            <a:custGeom>
              <a:avLst/>
              <a:gdLst/>
              <a:ahLst/>
              <a:cxnLst/>
              <a:rect l="l" t="t" r="r" b="b"/>
              <a:pathLst>
                <a:path w="7456" h="6930" extrusionOk="0">
                  <a:moveTo>
                    <a:pt x="7456" y="3465"/>
                  </a:moveTo>
                  <a:cubicBezTo>
                    <a:pt x="5513" y="3465"/>
                    <a:pt x="3886" y="4961"/>
                    <a:pt x="3728" y="6930"/>
                  </a:cubicBezTo>
                  <a:cubicBezTo>
                    <a:pt x="3571" y="4961"/>
                    <a:pt x="1943" y="3465"/>
                    <a:pt x="1" y="3465"/>
                  </a:cubicBezTo>
                  <a:lnTo>
                    <a:pt x="1" y="3465"/>
                  </a:lnTo>
                  <a:cubicBezTo>
                    <a:pt x="1943" y="3465"/>
                    <a:pt x="3571" y="1969"/>
                    <a:pt x="3728" y="0"/>
                  </a:cubicBezTo>
                  <a:cubicBezTo>
                    <a:pt x="3886" y="1969"/>
                    <a:pt x="5513" y="3465"/>
                    <a:pt x="7456" y="34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1"/>
          <p:cNvGrpSpPr/>
          <p:nvPr/>
        </p:nvGrpSpPr>
        <p:grpSpPr>
          <a:xfrm>
            <a:off x="158764" y="2328039"/>
            <a:ext cx="563081" cy="872067"/>
            <a:chOff x="1127256" y="2347089"/>
            <a:chExt cx="563081" cy="872067"/>
          </a:xfrm>
        </p:grpSpPr>
        <p:sp>
          <p:nvSpPr>
            <p:cNvPr id="382" name="Google Shape;382;p31"/>
            <p:cNvSpPr/>
            <p:nvPr/>
          </p:nvSpPr>
          <p:spPr>
            <a:xfrm>
              <a:off x="1162222" y="2347089"/>
              <a:ext cx="234104" cy="234072"/>
            </a:xfrm>
            <a:custGeom>
              <a:avLst/>
              <a:gdLst/>
              <a:ahLst/>
              <a:cxnLst/>
              <a:rect l="l" t="t" r="r" b="b"/>
              <a:pathLst>
                <a:path w="7378" h="7377" extrusionOk="0">
                  <a:moveTo>
                    <a:pt x="3676" y="0"/>
                  </a:moveTo>
                  <a:lnTo>
                    <a:pt x="7377" y="3675"/>
                  </a:lnTo>
                  <a:lnTo>
                    <a:pt x="3676" y="7376"/>
                  </a:lnTo>
                  <a:lnTo>
                    <a:pt x="1" y="3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0800000">
            <a:off x="8566110" y="3914624"/>
            <a:ext cx="234104" cy="234072"/>
          </a:xfrm>
          <a:custGeom>
            <a:avLst/>
            <a:gdLst/>
            <a:ahLst/>
            <a:cxnLst/>
            <a:rect l="l" t="t" r="r" b="b"/>
            <a:pathLst>
              <a:path w="7378" h="7377" extrusionOk="0">
                <a:moveTo>
                  <a:pt x="3676" y="0"/>
                </a:moveTo>
                <a:lnTo>
                  <a:pt x="7377" y="3675"/>
                </a:lnTo>
                <a:lnTo>
                  <a:pt x="3676" y="7376"/>
                </a:lnTo>
                <a:lnTo>
                  <a:pt x="1" y="3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 rot="10800000" flipH="1">
            <a:off x="390319" y="4140851"/>
            <a:ext cx="833805" cy="877088"/>
            <a:chOff x="1196353" y="127073"/>
            <a:chExt cx="833805" cy="877088"/>
          </a:xfrm>
        </p:grpSpPr>
        <p:sp>
          <p:nvSpPr>
            <p:cNvPr id="23" name="Google Shape;23;p3"/>
            <p:cNvSpPr/>
            <p:nvPr/>
          </p:nvSpPr>
          <p:spPr>
            <a:xfrm>
              <a:off x="1196353" y="86334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793579" y="127073"/>
              <a:ext cx="236579" cy="219889"/>
            </a:xfrm>
            <a:custGeom>
              <a:avLst/>
              <a:gdLst/>
              <a:ahLst/>
              <a:cxnLst/>
              <a:rect l="l" t="t" r="r" b="b"/>
              <a:pathLst>
                <a:path w="7456" h="6930" extrusionOk="0">
                  <a:moveTo>
                    <a:pt x="7456" y="3465"/>
                  </a:moveTo>
                  <a:cubicBezTo>
                    <a:pt x="5513" y="3465"/>
                    <a:pt x="3886" y="4961"/>
                    <a:pt x="3728" y="6930"/>
                  </a:cubicBezTo>
                  <a:cubicBezTo>
                    <a:pt x="3571" y="4961"/>
                    <a:pt x="1943" y="3465"/>
                    <a:pt x="1" y="3465"/>
                  </a:cubicBezTo>
                  <a:lnTo>
                    <a:pt x="1" y="3465"/>
                  </a:lnTo>
                  <a:cubicBezTo>
                    <a:pt x="1943" y="3465"/>
                    <a:pt x="3571" y="1969"/>
                    <a:pt x="3728" y="0"/>
                  </a:cubicBezTo>
                  <a:cubicBezTo>
                    <a:pt x="3886" y="1969"/>
                    <a:pt x="5513" y="3465"/>
                    <a:pt x="7456" y="34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 rot="10800000" flipH="1">
            <a:off x="356188" y="2563852"/>
            <a:ext cx="234104" cy="234072"/>
          </a:xfrm>
          <a:custGeom>
            <a:avLst/>
            <a:gdLst/>
            <a:ahLst/>
            <a:cxnLst/>
            <a:rect l="l" t="t" r="r" b="b"/>
            <a:pathLst>
              <a:path w="7378" h="7377" extrusionOk="0">
                <a:moveTo>
                  <a:pt x="3676" y="0"/>
                </a:moveTo>
                <a:lnTo>
                  <a:pt x="7377" y="3675"/>
                </a:lnTo>
                <a:lnTo>
                  <a:pt x="3676" y="7376"/>
                </a:lnTo>
                <a:lnTo>
                  <a:pt x="1" y="3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979991" y="2824725"/>
            <a:ext cx="2816400" cy="15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347609" y="2824725"/>
            <a:ext cx="2816400" cy="15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347609" y="2265825"/>
            <a:ext cx="281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979991" y="2265825"/>
            <a:ext cx="281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2918298"/>
            <a:ext cx="1644300" cy="2307402"/>
            <a:chOff x="0" y="2918298"/>
            <a:chExt cx="1644300" cy="2307402"/>
          </a:xfrm>
        </p:grpSpPr>
        <p:grpSp>
          <p:nvGrpSpPr>
            <p:cNvPr id="43" name="Google Shape;43;p5"/>
            <p:cNvGrpSpPr/>
            <p:nvPr/>
          </p:nvGrpSpPr>
          <p:grpSpPr>
            <a:xfrm rot="10800000" flipH="1">
              <a:off x="0" y="3581400"/>
              <a:ext cx="1644300" cy="1644300"/>
              <a:chOff x="0" y="0"/>
              <a:chExt cx="1644300" cy="1644300"/>
            </a:xfrm>
          </p:grpSpPr>
          <p:sp>
            <p:nvSpPr>
              <p:cNvPr id="44" name="Google Shape;44;p5"/>
              <p:cNvSpPr/>
              <p:nvPr/>
            </p:nvSpPr>
            <p:spPr>
              <a:xfrm rot="5400000">
                <a:off x="0" y="0"/>
                <a:ext cx="1644300" cy="1644300"/>
              </a:xfrm>
              <a:prstGeom prst="rtTriangle">
                <a:avLst/>
              </a:pr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171443" y="1170123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 flipH="1">
                <a:off x="930073" y="226443"/>
                <a:ext cx="168296" cy="167439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5277" extrusionOk="0">
                    <a:moveTo>
                      <a:pt x="2652" y="1"/>
                    </a:moveTo>
                    <a:lnTo>
                      <a:pt x="5303" y="2652"/>
                    </a:lnTo>
                    <a:lnTo>
                      <a:pt x="2652" y="5277"/>
                    </a:lnTo>
                    <a:lnTo>
                      <a:pt x="1" y="26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47;p5"/>
            <p:cNvSpPr/>
            <p:nvPr/>
          </p:nvSpPr>
          <p:spPr>
            <a:xfrm>
              <a:off x="100379" y="2918298"/>
              <a:ext cx="236579" cy="219889"/>
            </a:xfrm>
            <a:custGeom>
              <a:avLst/>
              <a:gdLst/>
              <a:ahLst/>
              <a:cxnLst/>
              <a:rect l="l" t="t" r="r" b="b"/>
              <a:pathLst>
                <a:path w="7456" h="6930" extrusionOk="0">
                  <a:moveTo>
                    <a:pt x="7456" y="3465"/>
                  </a:moveTo>
                  <a:cubicBezTo>
                    <a:pt x="5513" y="3465"/>
                    <a:pt x="3886" y="4961"/>
                    <a:pt x="3728" y="6930"/>
                  </a:cubicBezTo>
                  <a:cubicBezTo>
                    <a:pt x="3571" y="4961"/>
                    <a:pt x="1943" y="3465"/>
                    <a:pt x="1" y="3465"/>
                  </a:cubicBezTo>
                  <a:lnTo>
                    <a:pt x="1" y="3465"/>
                  </a:lnTo>
                  <a:cubicBezTo>
                    <a:pt x="1943" y="3465"/>
                    <a:pt x="3571" y="1969"/>
                    <a:pt x="3728" y="0"/>
                  </a:cubicBezTo>
                  <a:cubicBezTo>
                    <a:pt x="3886" y="1969"/>
                    <a:pt x="5513" y="3465"/>
                    <a:pt x="7456" y="34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7628070" y="2592371"/>
            <a:ext cx="1911705" cy="2919079"/>
            <a:chOff x="7628070" y="2592371"/>
            <a:chExt cx="1911705" cy="2919079"/>
          </a:xfrm>
        </p:grpSpPr>
        <p:grpSp>
          <p:nvGrpSpPr>
            <p:cNvPr id="49" name="Google Shape;49;p5"/>
            <p:cNvGrpSpPr/>
            <p:nvPr/>
          </p:nvGrpSpPr>
          <p:grpSpPr>
            <a:xfrm>
              <a:off x="7895475" y="3867150"/>
              <a:ext cx="1644300" cy="1644300"/>
              <a:chOff x="7895475" y="3867150"/>
              <a:chExt cx="1644300" cy="1644300"/>
            </a:xfrm>
          </p:grpSpPr>
          <p:grpSp>
            <p:nvGrpSpPr>
              <p:cNvPr id="50" name="Google Shape;50;p5"/>
              <p:cNvGrpSpPr/>
              <p:nvPr/>
            </p:nvGrpSpPr>
            <p:grpSpPr>
              <a:xfrm flipH="1">
                <a:off x="8156017" y="4470402"/>
                <a:ext cx="732138" cy="732138"/>
                <a:chOff x="3010034" y="3066327"/>
                <a:chExt cx="732138" cy="732138"/>
              </a:xfrm>
            </p:grpSpPr>
            <p:sp>
              <p:nvSpPr>
                <p:cNvPr id="51" name="Google Shape;51;p5"/>
                <p:cNvSpPr/>
                <p:nvPr/>
              </p:nvSpPr>
              <p:spPr>
                <a:xfrm>
                  <a:off x="3010034" y="3066327"/>
                  <a:ext cx="732138" cy="732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4" h="23074" fill="none" extrusionOk="0">
                      <a:moveTo>
                        <a:pt x="0" y="11550"/>
                      </a:moveTo>
                      <a:lnTo>
                        <a:pt x="11524" y="0"/>
                      </a:lnTo>
                      <a:lnTo>
                        <a:pt x="23073" y="11550"/>
                      </a:lnTo>
                      <a:lnTo>
                        <a:pt x="11524" y="23073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3133305" y="3189598"/>
                  <a:ext cx="485596" cy="486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4" h="15330" fill="none" extrusionOk="0">
                      <a:moveTo>
                        <a:pt x="0" y="7665"/>
                      </a:moveTo>
                      <a:lnTo>
                        <a:pt x="7639" y="0"/>
                      </a:lnTo>
                      <a:lnTo>
                        <a:pt x="15303" y="7665"/>
                      </a:lnTo>
                      <a:lnTo>
                        <a:pt x="7639" y="15330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3256545" y="3312869"/>
                  <a:ext cx="239086" cy="23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5" h="7560" fill="none" extrusionOk="0">
                      <a:moveTo>
                        <a:pt x="1" y="3780"/>
                      </a:moveTo>
                      <a:lnTo>
                        <a:pt x="3755" y="0"/>
                      </a:lnTo>
                      <a:lnTo>
                        <a:pt x="7535" y="3780"/>
                      </a:lnTo>
                      <a:lnTo>
                        <a:pt x="3755" y="7560"/>
                      </a:lnTo>
                      <a:close/>
                    </a:path>
                  </a:pathLst>
                </a:custGeom>
                <a:solidFill>
                  <a:srgbClr val="FFFFFF">
                    <a:alpha val="12660"/>
                  </a:srgbClr>
                </a:solidFill>
                <a:ln w="787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" name="Google Shape;54;p5"/>
              <p:cNvSpPr/>
              <p:nvPr/>
            </p:nvSpPr>
            <p:spPr>
              <a:xfrm flipH="1">
                <a:off x="8422193" y="3920894"/>
                <a:ext cx="852902" cy="852077"/>
              </a:xfrm>
              <a:custGeom>
                <a:avLst/>
                <a:gdLst/>
                <a:ahLst/>
                <a:cxnLst/>
                <a:rect l="l" t="t" r="r" b="b"/>
                <a:pathLst>
                  <a:path w="26880" h="26854" extrusionOk="0">
                    <a:moveTo>
                      <a:pt x="13939" y="0"/>
                    </a:moveTo>
                    <a:cubicBezTo>
                      <a:pt x="8715" y="0"/>
                      <a:pt x="3990" y="3124"/>
                      <a:pt x="1995" y="7954"/>
                    </a:cubicBezTo>
                    <a:cubicBezTo>
                      <a:pt x="0" y="12784"/>
                      <a:pt x="1103" y="18349"/>
                      <a:pt x="4804" y="22050"/>
                    </a:cubicBezTo>
                    <a:cubicBezTo>
                      <a:pt x="8505" y="25751"/>
                      <a:pt x="14070" y="26854"/>
                      <a:pt x="18900" y="24859"/>
                    </a:cubicBezTo>
                    <a:cubicBezTo>
                      <a:pt x="23730" y="22864"/>
                      <a:pt x="26880" y="18139"/>
                      <a:pt x="26880" y="12915"/>
                    </a:cubicBezTo>
                    <a:cubicBezTo>
                      <a:pt x="26880" y="5775"/>
                      <a:pt x="21079" y="0"/>
                      <a:pt x="13939" y="0"/>
                    </a:cubicBezTo>
                    <a:close/>
                    <a:moveTo>
                      <a:pt x="13939" y="20475"/>
                    </a:moveTo>
                    <a:cubicBezTo>
                      <a:pt x="7219" y="20475"/>
                      <a:pt x="3859" y="12338"/>
                      <a:pt x="8610" y="7586"/>
                    </a:cubicBezTo>
                    <a:cubicBezTo>
                      <a:pt x="13361" y="2835"/>
                      <a:pt x="21499" y="6195"/>
                      <a:pt x="21499" y="12915"/>
                    </a:cubicBezTo>
                    <a:cubicBezTo>
                      <a:pt x="21499" y="17089"/>
                      <a:pt x="18113" y="20475"/>
                      <a:pt x="13939" y="204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 rot="-5400000">
                <a:off x="7895475" y="3867150"/>
                <a:ext cx="1644300" cy="1644300"/>
              </a:xfrm>
              <a:prstGeom prst="rtTriangle">
                <a:avLst/>
              </a:pr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56;p5"/>
            <p:cNvSpPr/>
            <p:nvPr/>
          </p:nvSpPr>
          <p:spPr>
            <a:xfrm>
              <a:off x="7628070" y="4850793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769428" y="337009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422207" y="2592371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966550" y="1789175"/>
            <a:ext cx="34032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713225" y="8880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5652193" y="255448"/>
            <a:ext cx="236579" cy="219889"/>
          </a:xfrm>
          <a:custGeom>
            <a:avLst/>
            <a:gdLst/>
            <a:ahLst/>
            <a:cxnLst/>
            <a:rect l="l" t="t" r="r" b="b"/>
            <a:pathLst>
              <a:path w="7456" h="6930" extrusionOk="0">
                <a:moveTo>
                  <a:pt x="7456" y="3465"/>
                </a:moveTo>
                <a:cubicBezTo>
                  <a:pt x="5513" y="3465"/>
                  <a:pt x="3886" y="4961"/>
                  <a:pt x="3728" y="6930"/>
                </a:cubicBezTo>
                <a:cubicBezTo>
                  <a:pt x="3571" y="4961"/>
                  <a:pt x="1943" y="3465"/>
                  <a:pt x="1" y="3465"/>
                </a:cubicBezTo>
                <a:lnTo>
                  <a:pt x="1" y="3465"/>
                </a:lnTo>
                <a:cubicBezTo>
                  <a:pt x="1943" y="3465"/>
                  <a:pt x="3571" y="1969"/>
                  <a:pt x="3728" y="0"/>
                </a:cubicBezTo>
                <a:cubicBezTo>
                  <a:pt x="3886" y="1969"/>
                  <a:pt x="5513" y="3465"/>
                  <a:pt x="7456" y="34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8140653" y="40198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8100019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840150" y="1402713"/>
            <a:ext cx="4872900" cy="15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840150" y="306968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3123554" y="350698"/>
            <a:ext cx="236579" cy="219889"/>
          </a:xfrm>
          <a:custGeom>
            <a:avLst/>
            <a:gdLst/>
            <a:ahLst/>
            <a:cxnLst/>
            <a:rect l="l" t="t" r="r" b="b"/>
            <a:pathLst>
              <a:path w="7456" h="6930" extrusionOk="0">
                <a:moveTo>
                  <a:pt x="7456" y="3465"/>
                </a:moveTo>
                <a:cubicBezTo>
                  <a:pt x="5513" y="3465"/>
                  <a:pt x="3886" y="4961"/>
                  <a:pt x="3728" y="6930"/>
                </a:cubicBezTo>
                <a:cubicBezTo>
                  <a:pt x="3571" y="4961"/>
                  <a:pt x="1943" y="3465"/>
                  <a:pt x="1" y="3465"/>
                </a:cubicBezTo>
                <a:lnTo>
                  <a:pt x="1" y="3465"/>
                </a:lnTo>
                <a:cubicBezTo>
                  <a:pt x="1943" y="3465"/>
                  <a:pt x="3571" y="1969"/>
                  <a:pt x="3728" y="0"/>
                </a:cubicBezTo>
                <a:cubicBezTo>
                  <a:pt x="3886" y="1969"/>
                  <a:pt x="5513" y="3465"/>
                  <a:pt x="7456" y="34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37900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1077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84" y="1437900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84" y="311077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3" y="1437900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20000" y="1931944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7"/>
          </p:nvPr>
        </p:nvSpPr>
        <p:spPr>
          <a:xfrm>
            <a:off x="3419271" y="1931944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6118550" y="1931944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720000" y="3604875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3419273" y="3604875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5" name="Google Shape;105;p13"/>
          <p:cNvGrpSpPr/>
          <p:nvPr/>
        </p:nvGrpSpPr>
        <p:grpSpPr>
          <a:xfrm flipH="1">
            <a:off x="227861" y="3998343"/>
            <a:ext cx="539759" cy="1010347"/>
            <a:chOff x="4893607" y="4007868"/>
            <a:chExt cx="539759" cy="1010347"/>
          </a:xfrm>
        </p:grpSpPr>
        <p:sp>
          <p:nvSpPr>
            <p:cNvPr id="106" name="Google Shape;106;p13"/>
            <p:cNvSpPr/>
            <p:nvPr/>
          </p:nvSpPr>
          <p:spPr>
            <a:xfrm>
              <a:off x="5265070" y="4007868"/>
              <a:ext cx="168296" cy="167439"/>
            </a:xfrm>
            <a:custGeom>
              <a:avLst/>
              <a:gdLst/>
              <a:ahLst/>
              <a:cxnLst/>
              <a:rect l="l" t="t" r="r" b="b"/>
              <a:pathLst>
                <a:path w="5304" h="5277" extrusionOk="0">
                  <a:moveTo>
                    <a:pt x="2652" y="1"/>
                  </a:moveTo>
                  <a:lnTo>
                    <a:pt x="5303" y="2652"/>
                  </a:lnTo>
                  <a:lnTo>
                    <a:pt x="2652" y="5277"/>
                  </a:lnTo>
                  <a:lnTo>
                    <a:pt x="1" y="2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4893607" y="4596746"/>
              <a:ext cx="420645" cy="421470"/>
            </a:xfrm>
            <a:custGeom>
              <a:avLst/>
              <a:gdLst/>
              <a:ahLst/>
              <a:cxnLst/>
              <a:rect l="l" t="t" r="r" b="b"/>
              <a:pathLst>
                <a:path w="13257" h="13283" extrusionOk="0">
                  <a:moveTo>
                    <a:pt x="12023" y="4384"/>
                  </a:moveTo>
                  <a:cubicBezTo>
                    <a:pt x="13256" y="7350"/>
                    <a:pt x="11865" y="10789"/>
                    <a:pt x="8899" y="12022"/>
                  </a:cubicBezTo>
                  <a:cubicBezTo>
                    <a:pt x="5907" y="13282"/>
                    <a:pt x="2494" y="11891"/>
                    <a:pt x="1234" y="8899"/>
                  </a:cubicBezTo>
                  <a:cubicBezTo>
                    <a:pt x="0" y="5933"/>
                    <a:pt x="1392" y="2520"/>
                    <a:pt x="4358" y="1260"/>
                  </a:cubicBezTo>
                  <a:cubicBezTo>
                    <a:pt x="7350" y="0"/>
                    <a:pt x="10763" y="1418"/>
                    <a:pt x="12023" y="4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3"/>
          <p:cNvGrpSpPr/>
          <p:nvPr/>
        </p:nvGrpSpPr>
        <p:grpSpPr>
          <a:xfrm flipH="1">
            <a:off x="7982293" y="108023"/>
            <a:ext cx="986205" cy="572288"/>
            <a:chOff x="1043953" y="127073"/>
            <a:chExt cx="986205" cy="572288"/>
          </a:xfrm>
        </p:grpSpPr>
        <p:sp>
          <p:nvSpPr>
            <p:cNvPr id="109" name="Google Shape;109;p13"/>
            <p:cNvSpPr/>
            <p:nvPr/>
          </p:nvSpPr>
          <p:spPr>
            <a:xfrm>
              <a:off x="1043953" y="558544"/>
              <a:ext cx="140818" cy="140818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4437" y="2206"/>
                  </a:moveTo>
                  <a:cubicBezTo>
                    <a:pt x="4437" y="3440"/>
                    <a:pt x="3440" y="4437"/>
                    <a:pt x="2206" y="4437"/>
                  </a:cubicBezTo>
                  <a:cubicBezTo>
                    <a:pt x="998" y="4437"/>
                    <a:pt x="1" y="3440"/>
                    <a:pt x="1" y="2206"/>
                  </a:cubicBezTo>
                  <a:cubicBezTo>
                    <a:pt x="1" y="998"/>
                    <a:pt x="998" y="1"/>
                    <a:pt x="2206" y="1"/>
                  </a:cubicBezTo>
                  <a:cubicBezTo>
                    <a:pt x="3440" y="1"/>
                    <a:pt x="4437" y="998"/>
                    <a:pt x="4437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793579" y="127073"/>
              <a:ext cx="236579" cy="219889"/>
            </a:xfrm>
            <a:custGeom>
              <a:avLst/>
              <a:gdLst/>
              <a:ahLst/>
              <a:cxnLst/>
              <a:rect l="l" t="t" r="r" b="b"/>
              <a:pathLst>
                <a:path w="7456" h="6930" extrusionOk="0">
                  <a:moveTo>
                    <a:pt x="7456" y="3465"/>
                  </a:moveTo>
                  <a:cubicBezTo>
                    <a:pt x="5513" y="3465"/>
                    <a:pt x="3886" y="4961"/>
                    <a:pt x="3728" y="6930"/>
                  </a:cubicBezTo>
                  <a:cubicBezTo>
                    <a:pt x="3571" y="4961"/>
                    <a:pt x="1943" y="3465"/>
                    <a:pt x="1" y="3465"/>
                  </a:cubicBezTo>
                  <a:lnTo>
                    <a:pt x="1" y="3465"/>
                  </a:lnTo>
                  <a:cubicBezTo>
                    <a:pt x="1943" y="3465"/>
                    <a:pt x="3571" y="1969"/>
                    <a:pt x="3728" y="0"/>
                  </a:cubicBezTo>
                  <a:cubicBezTo>
                    <a:pt x="3886" y="1969"/>
                    <a:pt x="5513" y="3465"/>
                    <a:pt x="7456" y="34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 flipH="1">
            <a:off x="8322115" y="2328039"/>
            <a:ext cx="563081" cy="872067"/>
            <a:chOff x="1127256" y="2347089"/>
            <a:chExt cx="563081" cy="872067"/>
          </a:xfrm>
        </p:grpSpPr>
        <p:sp>
          <p:nvSpPr>
            <p:cNvPr id="112" name="Google Shape;112;p13"/>
            <p:cNvSpPr/>
            <p:nvPr/>
          </p:nvSpPr>
          <p:spPr>
            <a:xfrm>
              <a:off x="1162222" y="2347089"/>
              <a:ext cx="234104" cy="234072"/>
            </a:xfrm>
            <a:custGeom>
              <a:avLst/>
              <a:gdLst/>
              <a:ahLst/>
              <a:cxnLst/>
              <a:rect l="l" t="t" r="r" b="b"/>
              <a:pathLst>
                <a:path w="7378" h="7377" extrusionOk="0">
                  <a:moveTo>
                    <a:pt x="3676" y="0"/>
                  </a:moveTo>
                  <a:lnTo>
                    <a:pt x="7377" y="3675"/>
                  </a:lnTo>
                  <a:lnTo>
                    <a:pt x="3676" y="7376"/>
                  </a:lnTo>
                  <a:lnTo>
                    <a:pt x="1" y="3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882800" y="26431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1041300" y="669225"/>
            <a:ext cx="70614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8667199" y="2785836"/>
            <a:ext cx="234104" cy="234072"/>
          </a:xfrm>
          <a:custGeom>
            <a:avLst/>
            <a:gdLst/>
            <a:ahLst/>
            <a:cxnLst/>
            <a:rect l="l" t="t" r="r" b="b"/>
            <a:pathLst>
              <a:path w="7378" h="7377" extrusionOk="0">
                <a:moveTo>
                  <a:pt x="3676" y="0"/>
                </a:moveTo>
                <a:lnTo>
                  <a:pt x="7377" y="3675"/>
                </a:lnTo>
                <a:lnTo>
                  <a:pt x="3676" y="7376"/>
                </a:lnTo>
                <a:lnTo>
                  <a:pt x="1" y="3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Sora"/>
              <a:buNone/>
              <a:defRPr sz="2800" b="1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4" r:id="rId10"/>
    <p:sldLayoutId id="2147483670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3w.ddns.net/Motion/02/latest/10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ndr3w.ddns.net/advanced/request?ip=192.168.0.100&amp;endpoint=turnOnLam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5"/>
          <p:cNvGrpSpPr/>
          <p:nvPr/>
        </p:nvGrpSpPr>
        <p:grpSpPr>
          <a:xfrm>
            <a:off x="2255070" y="3086251"/>
            <a:ext cx="732138" cy="732138"/>
            <a:chOff x="3010034" y="3066327"/>
            <a:chExt cx="732138" cy="732138"/>
          </a:xfrm>
        </p:grpSpPr>
        <p:sp>
          <p:nvSpPr>
            <p:cNvPr id="395" name="Google Shape;395;p35"/>
            <p:cNvSpPr/>
            <p:nvPr/>
          </p:nvSpPr>
          <p:spPr>
            <a:xfrm>
              <a:off x="3010034" y="3066327"/>
              <a:ext cx="732138" cy="732138"/>
            </a:xfrm>
            <a:custGeom>
              <a:avLst/>
              <a:gdLst/>
              <a:ahLst/>
              <a:cxnLst/>
              <a:rect l="l" t="t" r="r" b="b"/>
              <a:pathLst>
                <a:path w="23074" h="23074" fill="none" extrusionOk="0">
                  <a:moveTo>
                    <a:pt x="0" y="11550"/>
                  </a:moveTo>
                  <a:lnTo>
                    <a:pt x="11524" y="0"/>
                  </a:lnTo>
                  <a:lnTo>
                    <a:pt x="23073" y="11550"/>
                  </a:lnTo>
                  <a:lnTo>
                    <a:pt x="11524" y="2307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3133305" y="3189598"/>
              <a:ext cx="485596" cy="486421"/>
            </a:xfrm>
            <a:custGeom>
              <a:avLst/>
              <a:gdLst/>
              <a:ahLst/>
              <a:cxnLst/>
              <a:rect l="l" t="t" r="r" b="b"/>
              <a:pathLst>
                <a:path w="15304" h="15330" fill="none" extrusionOk="0">
                  <a:moveTo>
                    <a:pt x="0" y="7665"/>
                  </a:moveTo>
                  <a:lnTo>
                    <a:pt x="7639" y="0"/>
                  </a:lnTo>
                  <a:lnTo>
                    <a:pt x="15303" y="7665"/>
                  </a:lnTo>
                  <a:lnTo>
                    <a:pt x="7639" y="15330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3256545" y="3312869"/>
              <a:ext cx="239086" cy="239879"/>
            </a:xfrm>
            <a:custGeom>
              <a:avLst/>
              <a:gdLst/>
              <a:ahLst/>
              <a:cxnLst/>
              <a:rect l="l" t="t" r="r" b="b"/>
              <a:pathLst>
                <a:path w="7535" h="7560" fill="none" extrusionOk="0">
                  <a:moveTo>
                    <a:pt x="1" y="3780"/>
                  </a:moveTo>
                  <a:lnTo>
                    <a:pt x="3755" y="0"/>
                  </a:lnTo>
                  <a:lnTo>
                    <a:pt x="7535" y="3780"/>
                  </a:lnTo>
                  <a:lnTo>
                    <a:pt x="3755" y="7560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5"/>
          <p:cNvSpPr/>
          <p:nvPr/>
        </p:nvSpPr>
        <p:spPr>
          <a:xfrm>
            <a:off x="1497074" y="2745185"/>
            <a:ext cx="852902" cy="852077"/>
          </a:xfrm>
          <a:custGeom>
            <a:avLst/>
            <a:gdLst/>
            <a:ahLst/>
            <a:cxnLst/>
            <a:rect l="l" t="t" r="r" b="b"/>
            <a:pathLst>
              <a:path w="26880" h="26854" extrusionOk="0">
                <a:moveTo>
                  <a:pt x="13939" y="0"/>
                </a:moveTo>
                <a:cubicBezTo>
                  <a:pt x="8715" y="0"/>
                  <a:pt x="3990" y="3124"/>
                  <a:pt x="1995" y="7954"/>
                </a:cubicBezTo>
                <a:cubicBezTo>
                  <a:pt x="0" y="12784"/>
                  <a:pt x="1103" y="18349"/>
                  <a:pt x="4804" y="22050"/>
                </a:cubicBezTo>
                <a:cubicBezTo>
                  <a:pt x="8505" y="25751"/>
                  <a:pt x="14070" y="26854"/>
                  <a:pt x="18900" y="24859"/>
                </a:cubicBezTo>
                <a:cubicBezTo>
                  <a:pt x="23730" y="22864"/>
                  <a:pt x="26880" y="18139"/>
                  <a:pt x="26880" y="12915"/>
                </a:cubicBezTo>
                <a:cubicBezTo>
                  <a:pt x="26880" y="5775"/>
                  <a:pt x="21079" y="0"/>
                  <a:pt x="13939" y="0"/>
                </a:cubicBezTo>
                <a:close/>
                <a:moveTo>
                  <a:pt x="13939" y="20475"/>
                </a:moveTo>
                <a:cubicBezTo>
                  <a:pt x="7219" y="20475"/>
                  <a:pt x="3859" y="12338"/>
                  <a:pt x="8610" y="7586"/>
                </a:cubicBezTo>
                <a:cubicBezTo>
                  <a:pt x="13361" y="2835"/>
                  <a:pt x="21499" y="6195"/>
                  <a:pt x="21499" y="12915"/>
                </a:cubicBezTo>
                <a:cubicBezTo>
                  <a:pt x="21499" y="17089"/>
                  <a:pt x="18113" y="20475"/>
                  <a:pt x="13939" y="204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5265070" y="4007868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668966" y="546265"/>
            <a:ext cx="465638" cy="361500"/>
          </a:xfrm>
          <a:custGeom>
            <a:avLst/>
            <a:gdLst/>
            <a:ahLst/>
            <a:cxnLst/>
            <a:rect l="l" t="t" r="r" b="b"/>
            <a:pathLst>
              <a:path w="14675" h="11393" extrusionOk="0">
                <a:moveTo>
                  <a:pt x="1" y="7324"/>
                </a:moveTo>
                <a:lnTo>
                  <a:pt x="7351" y="0"/>
                </a:lnTo>
                <a:lnTo>
                  <a:pt x="14674" y="7324"/>
                </a:lnTo>
                <a:cubicBezTo>
                  <a:pt x="10632" y="11393"/>
                  <a:pt x="4043" y="11393"/>
                  <a:pt x="1" y="73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1585078" y="1146069"/>
            <a:ext cx="140818" cy="140818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4437" y="2206"/>
                </a:moveTo>
                <a:cubicBezTo>
                  <a:pt x="4437" y="3440"/>
                  <a:pt x="3440" y="4437"/>
                  <a:pt x="2206" y="4437"/>
                </a:cubicBezTo>
                <a:cubicBezTo>
                  <a:pt x="998" y="4437"/>
                  <a:pt x="1" y="3440"/>
                  <a:pt x="1" y="2206"/>
                </a:cubicBezTo>
                <a:cubicBezTo>
                  <a:pt x="1" y="998"/>
                  <a:pt x="998" y="1"/>
                  <a:pt x="2206" y="1"/>
                </a:cubicBezTo>
                <a:cubicBezTo>
                  <a:pt x="3440" y="1"/>
                  <a:pt x="4437" y="998"/>
                  <a:pt x="4437" y="22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852828" y="1488772"/>
            <a:ext cx="548104" cy="508092"/>
          </a:xfrm>
          <a:custGeom>
            <a:avLst/>
            <a:gdLst/>
            <a:ahLst/>
            <a:cxnLst/>
            <a:rect l="l" t="t" r="r" b="b"/>
            <a:pathLst>
              <a:path w="17274" h="16013" extrusionOk="0">
                <a:moveTo>
                  <a:pt x="17273" y="8033"/>
                </a:moveTo>
                <a:cubicBezTo>
                  <a:pt x="12758" y="8033"/>
                  <a:pt x="8978" y="11498"/>
                  <a:pt x="8637" y="16012"/>
                </a:cubicBezTo>
                <a:cubicBezTo>
                  <a:pt x="8296" y="11498"/>
                  <a:pt x="4516" y="8033"/>
                  <a:pt x="1" y="8033"/>
                </a:cubicBezTo>
                <a:lnTo>
                  <a:pt x="1" y="8006"/>
                </a:lnTo>
                <a:cubicBezTo>
                  <a:pt x="4516" y="8006"/>
                  <a:pt x="8296" y="4515"/>
                  <a:pt x="8637" y="0"/>
                </a:cubicBezTo>
                <a:cubicBezTo>
                  <a:pt x="8978" y="4515"/>
                  <a:pt x="12758" y="8006"/>
                  <a:pt x="17273" y="800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-1697889" y="152400"/>
            <a:ext cx="6441460" cy="6648185"/>
            <a:chOff x="-1545489" y="0"/>
            <a:chExt cx="6441460" cy="6648185"/>
          </a:xfrm>
        </p:grpSpPr>
        <p:sp>
          <p:nvSpPr>
            <p:cNvPr id="404" name="Google Shape;404;p35"/>
            <p:cNvSpPr/>
            <p:nvPr/>
          </p:nvSpPr>
          <p:spPr>
            <a:xfrm>
              <a:off x="-1271077" y="0"/>
              <a:ext cx="6167048" cy="5205624"/>
            </a:xfrm>
            <a:custGeom>
              <a:avLst/>
              <a:gdLst/>
              <a:ahLst/>
              <a:cxnLst/>
              <a:rect l="l" t="t" r="r" b="b"/>
              <a:pathLst>
                <a:path w="165582" h="164060" extrusionOk="0">
                  <a:moveTo>
                    <a:pt x="1523" y="0"/>
                  </a:moveTo>
                  <a:lnTo>
                    <a:pt x="1" y="0"/>
                  </a:lnTo>
                  <a:lnTo>
                    <a:pt x="1" y="66726"/>
                  </a:lnTo>
                  <a:lnTo>
                    <a:pt x="97333" y="164060"/>
                  </a:lnTo>
                  <a:lnTo>
                    <a:pt x="165582" y="164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35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406" name="Google Shape;406;p35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" name="Google Shape;412;p35"/>
            <p:cNvSpPr/>
            <p:nvPr/>
          </p:nvSpPr>
          <p:spPr>
            <a:xfrm>
              <a:off x="1162222" y="2347089"/>
              <a:ext cx="234104" cy="234072"/>
            </a:xfrm>
            <a:custGeom>
              <a:avLst/>
              <a:gdLst/>
              <a:ahLst/>
              <a:cxnLst/>
              <a:rect l="l" t="t" r="r" b="b"/>
              <a:pathLst>
                <a:path w="7378" h="7377" extrusionOk="0">
                  <a:moveTo>
                    <a:pt x="3676" y="0"/>
                  </a:moveTo>
                  <a:lnTo>
                    <a:pt x="7377" y="3675"/>
                  </a:lnTo>
                  <a:lnTo>
                    <a:pt x="3676" y="7376"/>
                  </a:lnTo>
                  <a:lnTo>
                    <a:pt x="1" y="3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-705120" y="1169366"/>
              <a:ext cx="505618" cy="505586"/>
            </a:xfrm>
            <a:custGeom>
              <a:avLst/>
              <a:gdLst/>
              <a:ahLst/>
              <a:cxnLst/>
              <a:rect l="l" t="t" r="r" b="b"/>
              <a:pathLst>
                <a:path w="15935" h="15934" extrusionOk="0">
                  <a:moveTo>
                    <a:pt x="10658" y="1497"/>
                  </a:moveTo>
                  <a:cubicBezTo>
                    <a:pt x="14254" y="2967"/>
                    <a:pt x="15934" y="7088"/>
                    <a:pt x="14464" y="10658"/>
                  </a:cubicBezTo>
                  <a:cubicBezTo>
                    <a:pt x="12968" y="14228"/>
                    <a:pt x="8873" y="15934"/>
                    <a:pt x="5277" y="14464"/>
                  </a:cubicBezTo>
                  <a:cubicBezTo>
                    <a:pt x="1707" y="12968"/>
                    <a:pt x="1" y="8873"/>
                    <a:pt x="1497" y="5276"/>
                  </a:cubicBezTo>
                  <a:cubicBezTo>
                    <a:pt x="2967" y="1707"/>
                    <a:pt x="7088" y="0"/>
                    <a:pt x="10658" y="1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35"/>
            <p:cNvGrpSpPr/>
            <p:nvPr/>
          </p:nvGrpSpPr>
          <p:grpSpPr>
            <a:xfrm>
              <a:off x="-881697" y="1298475"/>
              <a:ext cx="1816574" cy="1901515"/>
              <a:chOff x="-957897" y="1298475"/>
              <a:chExt cx="1816574" cy="1901515"/>
            </a:xfrm>
          </p:grpSpPr>
          <p:sp>
            <p:nvSpPr>
              <p:cNvPr id="420" name="Google Shape;420;p35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5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5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5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8" name="Google Shape;428;p35"/>
            <p:cNvSpPr/>
            <p:nvPr/>
          </p:nvSpPr>
          <p:spPr>
            <a:xfrm>
              <a:off x="-451925" y="2117200"/>
              <a:ext cx="3588112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35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430" name="Google Shape;430;p35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5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5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5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5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5"/>
            <p:cNvSpPr/>
            <p:nvPr/>
          </p:nvSpPr>
          <p:spPr>
            <a:xfrm>
              <a:off x="584197" y="3956244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-774260" y="3763008"/>
              <a:ext cx="1222747" cy="2885177"/>
            </a:xfrm>
            <a:custGeom>
              <a:avLst/>
              <a:gdLst/>
              <a:ahLst/>
              <a:cxnLst/>
              <a:rect l="l" t="t" r="r" b="b"/>
              <a:pathLst>
                <a:path w="38536" h="90929" extrusionOk="0">
                  <a:moveTo>
                    <a:pt x="19268" y="0"/>
                  </a:moveTo>
                  <a:lnTo>
                    <a:pt x="19268" y="0"/>
                  </a:lnTo>
                  <a:cubicBezTo>
                    <a:pt x="29925" y="0"/>
                    <a:pt x="38535" y="8610"/>
                    <a:pt x="38535" y="19268"/>
                  </a:cubicBezTo>
                  <a:lnTo>
                    <a:pt x="38535" y="90929"/>
                  </a:lnTo>
                  <a:lnTo>
                    <a:pt x="1" y="90929"/>
                  </a:lnTo>
                  <a:lnTo>
                    <a:pt x="1" y="19268"/>
                  </a:lnTo>
                  <a:cubicBezTo>
                    <a:pt x="1" y="8610"/>
                    <a:pt x="8637" y="0"/>
                    <a:pt x="19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-1233996" y="3019225"/>
              <a:ext cx="1563369" cy="1213577"/>
            </a:xfrm>
            <a:custGeom>
              <a:avLst/>
              <a:gdLst/>
              <a:ahLst/>
              <a:cxnLst/>
              <a:rect l="l" t="t" r="r" b="b"/>
              <a:pathLst>
                <a:path w="49271" h="38247" extrusionOk="0">
                  <a:moveTo>
                    <a:pt x="0" y="24623"/>
                  </a:moveTo>
                  <a:lnTo>
                    <a:pt x="24649" y="1"/>
                  </a:lnTo>
                  <a:lnTo>
                    <a:pt x="49270" y="24649"/>
                  </a:lnTo>
                  <a:cubicBezTo>
                    <a:pt x="35673" y="38246"/>
                    <a:pt x="13598" y="38246"/>
                    <a:pt x="0" y="246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-575186" y="2534486"/>
              <a:ext cx="245749" cy="244892"/>
            </a:xfrm>
            <a:custGeom>
              <a:avLst/>
              <a:gdLst/>
              <a:ahLst/>
              <a:cxnLst/>
              <a:rect l="l" t="t" r="r" b="b"/>
              <a:pathLst>
                <a:path w="7745" h="7718" extrusionOk="0">
                  <a:moveTo>
                    <a:pt x="7744" y="3859"/>
                  </a:moveTo>
                  <a:cubicBezTo>
                    <a:pt x="7744" y="5985"/>
                    <a:pt x="6012" y="7718"/>
                    <a:pt x="3886" y="7718"/>
                  </a:cubicBezTo>
                  <a:cubicBezTo>
                    <a:pt x="1733" y="7718"/>
                    <a:pt x="1" y="5985"/>
                    <a:pt x="1" y="3859"/>
                  </a:cubicBezTo>
                  <a:cubicBezTo>
                    <a:pt x="1" y="1707"/>
                    <a:pt x="1733" y="0"/>
                    <a:pt x="3886" y="0"/>
                  </a:cubicBezTo>
                  <a:cubicBezTo>
                    <a:pt x="6012" y="0"/>
                    <a:pt x="7744" y="1707"/>
                    <a:pt x="7744" y="38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-1545489" y="4135296"/>
              <a:ext cx="2186356" cy="1696667"/>
            </a:xfrm>
            <a:custGeom>
              <a:avLst/>
              <a:gdLst/>
              <a:ahLst/>
              <a:cxnLst/>
              <a:rect l="l" t="t" r="r" b="b"/>
              <a:pathLst>
                <a:path w="68905" h="53472" extrusionOk="0">
                  <a:moveTo>
                    <a:pt x="0" y="34467"/>
                  </a:moveTo>
                  <a:lnTo>
                    <a:pt x="34466" y="1"/>
                  </a:lnTo>
                  <a:lnTo>
                    <a:pt x="68905" y="34467"/>
                  </a:lnTo>
                  <a:cubicBezTo>
                    <a:pt x="49874" y="53471"/>
                    <a:pt x="19031" y="53471"/>
                    <a:pt x="0" y="34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09301" y="3496476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3726704" y="4566761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-468573" y="3071707"/>
              <a:ext cx="730488" cy="678007"/>
            </a:xfrm>
            <a:custGeom>
              <a:avLst/>
              <a:gdLst/>
              <a:ahLst/>
              <a:cxnLst/>
              <a:rect l="l" t="t" r="r" b="b"/>
              <a:pathLst>
                <a:path w="23022" h="21368" extrusionOk="0">
                  <a:moveTo>
                    <a:pt x="23021" y="10710"/>
                  </a:moveTo>
                  <a:cubicBezTo>
                    <a:pt x="16984" y="10684"/>
                    <a:pt x="11970" y="15330"/>
                    <a:pt x="11498" y="21367"/>
                  </a:cubicBezTo>
                  <a:cubicBezTo>
                    <a:pt x="11052" y="15330"/>
                    <a:pt x="6038" y="10710"/>
                    <a:pt x="1" y="10710"/>
                  </a:cubicBezTo>
                  <a:lnTo>
                    <a:pt x="1" y="10658"/>
                  </a:lnTo>
                  <a:cubicBezTo>
                    <a:pt x="6038" y="10658"/>
                    <a:pt x="11052" y="6011"/>
                    <a:pt x="11498" y="0"/>
                  </a:cubicBezTo>
                  <a:cubicBezTo>
                    <a:pt x="11970" y="6011"/>
                    <a:pt x="16984" y="10631"/>
                    <a:pt x="23021" y="1063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-311160" y="4271894"/>
              <a:ext cx="611374" cy="611374"/>
            </a:xfrm>
            <a:custGeom>
              <a:avLst/>
              <a:gdLst/>
              <a:ahLst/>
              <a:cxnLst/>
              <a:rect l="l" t="t" r="r" b="b"/>
              <a:pathLst>
                <a:path w="19268" h="19268" extrusionOk="0">
                  <a:moveTo>
                    <a:pt x="19268" y="9634"/>
                  </a:moveTo>
                  <a:cubicBezTo>
                    <a:pt x="19268" y="14963"/>
                    <a:pt x="14963" y="19268"/>
                    <a:pt x="9634" y="19268"/>
                  </a:cubicBezTo>
                  <a:cubicBezTo>
                    <a:pt x="4306" y="19268"/>
                    <a:pt x="1" y="14963"/>
                    <a:pt x="1" y="9634"/>
                  </a:cubicBezTo>
                  <a:cubicBezTo>
                    <a:pt x="1" y="4306"/>
                    <a:pt x="4306" y="1"/>
                    <a:pt x="9634" y="1"/>
                  </a:cubicBezTo>
                  <a:cubicBezTo>
                    <a:pt x="14963" y="1"/>
                    <a:pt x="19268" y="4306"/>
                    <a:pt x="19268" y="96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5"/>
          <p:cNvSpPr txBox="1">
            <a:spLocks noGrp="1"/>
          </p:cNvSpPr>
          <p:nvPr>
            <p:ph type="ctrTitle"/>
          </p:nvPr>
        </p:nvSpPr>
        <p:spPr>
          <a:xfrm>
            <a:off x="2000230" y="594887"/>
            <a:ext cx="6653292" cy="1816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>
                <a:solidFill>
                  <a:srgbClr val="8BDCED"/>
                </a:solidFill>
              </a:rPr>
              <a:t>Home Smartify</a:t>
            </a:r>
            <a:br>
              <a:rPr lang="ro-RO" sz="4400" dirty="0">
                <a:solidFill>
                  <a:schemeClr val="accent4"/>
                </a:solidFill>
              </a:rPr>
            </a:br>
            <a:r>
              <a:rPr lang="ro-RO" sz="2800" dirty="0">
                <a:solidFill>
                  <a:schemeClr val="accent4"/>
                </a:solidFill>
              </a:rPr>
              <a:t>soluție pentru controlul dispozitivelor și securitatea casei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449" name="Google Shape;449;p35"/>
          <p:cNvSpPr txBox="1">
            <a:spLocks noGrp="1"/>
          </p:cNvSpPr>
          <p:nvPr>
            <p:ph type="subTitle" idx="1"/>
          </p:nvPr>
        </p:nvSpPr>
        <p:spPr>
          <a:xfrm>
            <a:off x="3037919" y="2902369"/>
            <a:ext cx="301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Realizată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latin typeface="Sora" panose="020B0604020202020204" charset="0"/>
                <a:cs typeface="Sora" panose="020B0604020202020204" charset="0"/>
              </a:rPr>
              <a:t>Petrache Liviu-Andrei</a:t>
            </a:r>
            <a:endParaRPr b="1" dirty="0">
              <a:latin typeface="Sora" panose="020B0604020202020204" charset="0"/>
              <a:cs typeface="Sora" panose="020B0604020202020204" charset="0"/>
            </a:endParaRPr>
          </a:p>
        </p:txBody>
      </p:sp>
      <p:grpSp>
        <p:nvGrpSpPr>
          <p:cNvPr id="450" name="Google Shape;450;p35"/>
          <p:cNvGrpSpPr/>
          <p:nvPr/>
        </p:nvGrpSpPr>
        <p:grpSpPr>
          <a:xfrm>
            <a:off x="9832967" y="3382577"/>
            <a:ext cx="354012" cy="354012"/>
            <a:chOff x="5308825" y="985575"/>
            <a:chExt cx="278925" cy="278925"/>
          </a:xfrm>
        </p:grpSpPr>
        <p:sp>
          <p:nvSpPr>
            <p:cNvPr id="451" name="Google Shape;451;p35"/>
            <p:cNvSpPr/>
            <p:nvPr/>
          </p:nvSpPr>
          <p:spPr>
            <a:xfrm>
              <a:off x="5308825" y="985575"/>
              <a:ext cx="278925" cy="278925"/>
            </a:xfrm>
            <a:custGeom>
              <a:avLst/>
              <a:gdLst/>
              <a:ahLst/>
              <a:cxnLst/>
              <a:rect l="l" t="t" r="r" b="b"/>
              <a:pathLst>
                <a:path w="11157" h="11157" fill="none" extrusionOk="0">
                  <a:moveTo>
                    <a:pt x="0" y="5565"/>
                  </a:moveTo>
                  <a:lnTo>
                    <a:pt x="5565" y="0"/>
                  </a:lnTo>
                  <a:lnTo>
                    <a:pt x="11156" y="5565"/>
                  </a:lnTo>
                  <a:lnTo>
                    <a:pt x="5565" y="11156"/>
                  </a:lnTo>
                  <a:close/>
                </a:path>
              </a:pathLst>
            </a:custGeom>
            <a:noFill/>
            <a:ln w="7875" cap="flat" cmpd="sng">
              <a:solidFill>
                <a:srgbClr val="EAEBF9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367225" y="1043975"/>
              <a:ext cx="162125" cy="162125"/>
            </a:xfrm>
            <a:custGeom>
              <a:avLst/>
              <a:gdLst/>
              <a:ahLst/>
              <a:cxnLst/>
              <a:rect l="l" t="t" r="r" b="b"/>
              <a:pathLst>
                <a:path w="6485" h="6485" fill="none" extrusionOk="0">
                  <a:moveTo>
                    <a:pt x="0" y="3229"/>
                  </a:moveTo>
                  <a:lnTo>
                    <a:pt x="3229" y="0"/>
                  </a:lnTo>
                  <a:lnTo>
                    <a:pt x="6484" y="3229"/>
                  </a:lnTo>
                  <a:lnTo>
                    <a:pt x="3229" y="6484"/>
                  </a:lnTo>
                  <a:close/>
                </a:path>
              </a:pathLst>
            </a:custGeom>
            <a:noFill/>
            <a:ln w="7875" cap="flat" cmpd="sng">
              <a:solidFill>
                <a:srgbClr val="EAEBF9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425625" y="110237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fill="none" extrusionOk="0">
                  <a:moveTo>
                    <a:pt x="1" y="893"/>
                  </a:moveTo>
                  <a:lnTo>
                    <a:pt x="919" y="1"/>
                  </a:lnTo>
                  <a:lnTo>
                    <a:pt x="1812" y="893"/>
                  </a:lnTo>
                  <a:lnTo>
                    <a:pt x="919" y="1812"/>
                  </a:lnTo>
                  <a:close/>
                </a:path>
              </a:pathLst>
            </a:custGeom>
            <a:noFill/>
            <a:ln w="7875" cap="flat" cmpd="sng">
              <a:solidFill>
                <a:srgbClr val="EAEBF9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5"/>
          <p:cNvGrpSpPr/>
          <p:nvPr/>
        </p:nvGrpSpPr>
        <p:grpSpPr>
          <a:xfrm>
            <a:off x="155531" y="847496"/>
            <a:ext cx="741308" cy="741308"/>
            <a:chOff x="3481754" y="858298"/>
            <a:chExt cx="584075" cy="584075"/>
          </a:xfrm>
        </p:grpSpPr>
        <p:sp>
          <p:nvSpPr>
            <p:cNvPr id="455" name="Google Shape;455;p35"/>
            <p:cNvSpPr/>
            <p:nvPr/>
          </p:nvSpPr>
          <p:spPr>
            <a:xfrm>
              <a:off x="3481754" y="858298"/>
              <a:ext cx="584075" cy="584075"/>
            </a:xfrm>
            <a:custGeom>
              <a:avLst/>
              <a:gdLst/>
              <a:ahLst/>
              <a:cxnLst/>
              <a:rect l="l" t="t" r="r" b="b"/>
              <a:pathLst>
                <a:path w="23363" h="23363" fill="none" extrusionOk="0">
                  <a:moveTo>
                    <a:pt x="0" y="11682"/>
                  </a:moveTo>
                  <a:lnTo>
                    <a:pt x="11681" y="1"/>
                  </a:lnTo>
                  <a:lnTo>
                    <a:pt x="23362" y="11682"/>
                  </a:lnTo>
                  <a:lnTo>
                    <a:pt x="11681" y="2336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3563779" y="939673"/>
              <a:ext cx="420675" cy="421325"/>
            </a:xfrm>
            <a:custGeom>
              <a:avLst/>
              <a:gdLst/>
              <a:ahLst/>
              <a:cxnLst/>
              <a:rect l="l" t="t" r="r" b="b"/>
              <a:pathLst>
                <a:path w="16827" h="16853" fill="none" extrusionOk="0">
                  <a:moveTo>
                    <a:pt x="0" y="8427"/>
                  </a:moveTo>
                  <a:lnTo>
                    <a:pt x="8400" y="1"/>
                  </a:lnTo>
                  <a:lnTo>
                    <a:pt x="16826" y="8427"/>
                  </a:lnTo>
                  <a:lnTo>
                    <a:pt x="8400" y="1685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3645154" y="1021048"/>
              <a:ext cx="257925" cy="257925"/>
            </a:xfrm>
            <a:custGeom>
              <a:avLst/>
              <a:gdLst/>
              <a:ahLst/>
              <a:cxnLst/>
              <a:rect l="l" t="t" r="r" b="b"/>
              <a:pathLst>
                <a:path w="10317" h="10317" fill="none" extrusionOk="0">
                  <a:moveTo>
                    <a:pt x="0" y="5172"/>
                  </a:moveTo>
                  <a:lnTo>
                    <a:pt x="5145" y="1"/>
                  </a:lnTo>
                  <a:lnTo>
                    <a:pt x="10316" y="5172"/>
                  </a:lnTo>
                  <a:lnTo>
                    <a:pt x="5145" y="1031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3726529" y="1102423"/>
              <a:ext cx="95175" cy="95175"/>
            </a:xfrm>
            <a:custGeom>
              <a:avLst/>
              <a:gdLst/>
              <a:ahLst/>
              <a:cxnLst/>
              <a:rect l="l" t="t" r="r" b="b"/>
              <a:pathLst>
                <a:path w="3807" h="3807" fill="none" extrusionOk="0">
                  <a:moveTo>
                    <a:pt x="0" y="1917"/>
                  </a:moveTo>
                  <a:lnTo>
                    <a:pt x="1890" y="1"/>
                  </a:lnTo>
                  <a:lnTo>
                    <a:pt x="3806" y="1917"/>
                  </a:lnTo>
                  <a:lnTo>
                    <a:pt x="1890" y="380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49;p35">
            <a:extLst>
              <a:ext uri="{FF2B5EF4-FFF2-40B4-BE49-F238E27FC236}">
                <a16:creationId xmlns:a16="http://schemas.microsoft.com/office/drawing/2014/main" id="{FD21E7CE-158C-7494-62EF-BCDB01979B1E}"/>
              </a:ext>
            </a:extLst>
          </p:cNvPr>
          <p:cNvSpPr txBox="1">
            <a:spLocks/>
          </p:cNvSpPr>
          <p:nvPr/>
        </p:nvSpPr>
        <p:spPr>
          <a:xfrm>
            <a:off x="6001717" y="2905921"/>
            <a:ext cx="3002191" cy="83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Sub îndrumarea</a:t>
            </a:r>
          </a:p>
          <a:p>
            <a:pPr marL="0" indent="0" algn="l"/>
            <a:r>
              <a:rPr lang="ro-RO" b="1" dirty="0">
                <a:latin typeface="Sora" panose="020B0604020202020204" charset="0"/>
                <a:cs typeface="Sora" panose="020B0604020202020204" charset="0"/>
              </a:rPr>
              <a:t>Lect. Dr. Vidrașcu Cristian</a:t>
            </a:r>
          </a:p>
        </p:txBody>
      </p:sp>
      <p:sp>
        <p:nvSpPr>
          <p:cNvPr id="3" name="Google Shape;449;p35">
            <a:extLst>
              <a:ext uri="{FF2B5EF4-FFF2-40B4-BE49-F238E27FC236}">
                <a16:creationId xmlns:a16="http://schemas.microsoft.com/office/drawing/2014/main" id="{91D42CDD-666D-166C-4731-F403C931BC47}"/>
              </a:ext>
            </a:extLst>
          </p:cNvPr>
          <p:cNvSpPr txBox="1">
            <a:spLocks/>
          </p:cNvSpPr>
          <p:nvPr/>
        </p:nvSpPr>
        <p:spPr>
          <a:xfrm>
            <a:off x="5763680" y="4296305"/>
            <a:ext cx="3478267" cy="83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Universitatea </a:t>
            </a:r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“Alexandru Ioan </a:t>
            </a:r>
            <a:r>
              <a:rPr lang="en-US" sz="1200" dirty="0" err="1">
                <a:latin typeface="Sora" panose="020B0604020202020204" charset="0"/>
                <a:cs typeface="Sora" panose="020B0604020202020204" charset="0"/>
              </a:rPr>
              <a:t>Cuza</a:t>
            </a:r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” </a:t>
            </a:r>
            <a:r>
              <a:rPr lang="en-US" sz="1200" dirty="0" err="1">
                <a:latin typeface="Sora" panose="020B0604020202020204" charset="0"/>
                <a:cs typeface="Sora" panose="020B0604020202020204" charset="0"/>
              </a:rPr>
              <a:t>Ia</a:t>
            </a:r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și</a:t>
            </a:r>
          </a:p>
          <a:p>
            <a:pPr marL="0" indent="0" algn="l"/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Facultatea de Informatică</a:t>
            </a:r>
          </a:p>
          <a:p>
            <a:pPr marL="0" indent="0" algn="l"/>
            <a:r>
              <a:rPr lang="ro-RO" sz="1200" dirty="0">
                <a:latin typeface="Sora" panose="020B0604020202020204" charset="0"/>
                <a:cs typeface="Sora" panose="020B0604020202020204" charset="0"/>
              </a:rPr>
              <a:t>Sesiunea iunie 2023</a:t>
            </a:r>
            <a:endParaRPr lang="ro-RO" dirty="0"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Detalii tehnice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4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62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41"/>
          <p:cNvGrpSpPr/>
          <p:nvPr/>
        </p:nvGrpSpPr>
        <p:grpSpPr>
          <a:xfrm>
            <a:off x="5556788" y="1639945"/>
            <a:ext cx="5279996" cy="5508670"/>
            <a:chOff x="4646479" y="629475"/>
            <a:chExt cx="5279996" cy="5508670"/>
          </a:xfrm>
        </p:grpSpPr>
        <p:grpSp>
          <p:nvGrpSpPr>
            <p:cNvPr id="668" name="Google Shape;668;p41"/>
            <p:cNvGrpSpPr/>
            <p:nvPr/>
          </p:nvGrpSpPr>
          <p:grpSpPr>
            <a:xfrm>
              <a:off x="7546488" y="1279030"/>
              <a:ext cx="1868199" cy="1137774"/>
              <a:chOff x="7546488" y="1812430"/>
              <a:chExt cx="1868199" cy="1137774"/>
            </a:xfrm>
          </p:grpSpPr>
          <p:sp>
            <p:nvSpPr>
              <p:cNvPr id="669" name="Google Shape;669;p41"/>
              <p:cNvSpPr/>
              <p:nvPr/>
            </p:nvSpPr>
            <p:spPr>
              <a:xfrm rot="-5400000">
                <a:off x="8084946" y="1620463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1"/>
              <p:cNvSpPr/>
              <p:nvPr/>
            </p:nvSpPr>
            <p:spPr>
              <a:xfrm rot="-5400000">
                <a:off x="8501815" y="1812430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1" name="Google Shape;671;p41"/>
            <p:cNvSpPr/>
            <p:nvPr/>
          </p:nvSpPr>
          <p:spPr>
            <a:xfrm flipH="1">
              <a:off x="4646479" y="629475"/>
              <a:ext cx="5279996" cy="5205624"/>
            </a:xfrm>
            <a:custGeom>
              <a:avLst/>
              <a:gdLst/>
              <a:ahLst/>
              <a:cxnLst/>
              <a:rect l="l" t="t" r="r" b="b"/>
              <a:pathLst>
                <a:path w="165582" h="164060" extrusionOk="0">
                  <a:moveTo>
                    <a:pt x="1523" y="0"/>
                  </a:moveTo>
                  <a:lnTo>
                    <a:pt x="1" y="0"/>
                  </a:lnTo>
                  <a:lnTo>
                    <a:pt x="1" y="66726"/>
                  </a:lnTo>
                  <a:lnTo>
                    <a:pt x="97333" y="164060"/>
                  </a:lnTo>
                  <a:lnTo>
                    <a:pt x="165582" y="164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41"/>
            <p:cNvGrpSpPr/>
            <p:nvPr/>
          </p:nvGrpSpPr>
          <p:grpSpPr>
            <a:xfrm rot="-5400000">
              <a:off x="6408193" y="2612423"/>
              <a:ext cx="1510062" cy="1510062"/>
              <a:chOff x="1540380" y="2990524"/>
              <a:chExt cx="1510062" cy="1510062"/>
            </a:xfrm>
          </p:grpSpPr>
          <p:sp>
            <p:nvSpPr>
              <p:cNvPr id="673" name="Google Shape;673;p41"/>
              <p:cNvSpPr/>
              <p:nvPr/>
            </p:nvSpPr>
            <p:spPr>
              <a:xfrm>
                <a:off x="1540380" y="29905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>
                <a:off x="1666983" y="31171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>
                <a:off x="1793586" y="32437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>
                <a:off x="1920157" y="33694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>
                <a:off x="2046759" y="34960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>
                <a:off x="2173362" y="36226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41"/>
            <p:cNvSpPr/>
            <p:nvPr/>
          </p:nvSpPr>
          <p:spPr>
            <a:xfrm rot="-5400000">
              <a:off x="7229444" y="2534954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 rot="-5400000">
              <a:off x="7334360" y="2526625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 rot="-5400000">
              <a:off x="5679912" y="2653222"/>
              <a:ext cx="3687742" cy="3282102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" name="Google Shape;682;p41"/>
            <p:cNvGrpSpPr/>
            <p:nvPr/>
          </p:nvGrpSpPr>
          <p:grpSpPr>
            <a:xfrm rot="-5400000">
              <a:off x="7740946" y="3246689"/>
              <a:ext cx="2108903" cy="2109759"/>
              <a:chOff x="154446" y="4051180"/>
              <a:chExt cx="2108903" cy="2109759"/>
            </a:xfrm>
          </p:grpSpPr>
          <p:sp>
            <p:nvSpPr>
              <p:cNvPr id="683" name="Google Shape;683;p41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41"/>
            <p:cNvSpPr/>
            <p:nvPr/>
          </p:nvSpPr>
          <p:spPr>
            <a:xfrm rot="-5400000">
              <a:off x="7645566" y="4538100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 rot="-5400000">
              <a:off x="8246516" y="3792667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 rot="-5400000">
              <a:off x="7186227" y="4926650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 rot="-5400000">
              <a:off x="6833803" y="3563577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 rot="-5400000">
              <a:off x="7015790" y="2613660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1"/>
          <p:cNvGrpSpPr/>
          <p:nvPr/>
        </p:nvGrpSpPr>
        <p:grpSpPr>
          <a:xfrm rot="5400000" flipH="1">
            <a:off x="4721758" y="3375543"/>
            <a:ext cx="732138" cy="732138"/>
            <a:chOff x="3010034" y="3066327"/>
            <a:chExt cx="732138" cy="732138"/>
          </a:xfrm>
        </p:grpSpPr>
        <p:sp>
          <p:nvSpPr>
            <p:cNvPr id="695" name="Google Shape;695;p41"/>
            <p:cNvSpPr/>
            <p:nvPr/>
          </p:nvSpPr>
          <p:spPr>
            <a:xfrm>
              <a:off x="3010034" y="3066327"/>
              <a:ext cx="732138" cy="732138"/>
            </a:xfrm>
            <a:custGeom>
              <a:avLst/>
              <a:gdLst/>
              <a:ahLst/>
              <a:cxnLst/>
              <a:rect l="l" t="t" r="r" b="b"/>
              <a:pathLst>
                <a:path w="23074" h="23074" fill="none" extrusionOk="0">
                  <a:moveTo>
                    <a:pt x="0" y="11550"/>
                  </a:moveTo>
                  <a:lnTo>
                    <a:pt x="11524" y="0"/>
                  </a:lnTo>
                  <a:lnTo>
                    <a:pt x="23073" y="11550"/>
                  </a:lnTo>
                  <a:lnTo>
                    <a:pt x="11524" y="2307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3133305" y="3189598"/>
              <a:ext cx="485596" cy="486421"/>
            </a:xfrm>
            <a:custGeom>
              <a:avLst/>
              <a:gdLst/>
              <a:ahLst/>
              <a:cxnLst/>
              <a:rect l="l" t="t" r="r" b="b"/>
              <a:pathLst>
                <a:path w="15304" h="15330" fill="none" extrusionOk="0">
                  <a:moveTo>
                    <a:pt x="0" y="7665"/>
                  </a:moveTo>
                  <a:lnTo>
                    <a:pt x="7639" y="0"/>
                  </a:lnTo>
                  <a:lnTo>
                    <a:pt x="15303" y="7665"/>
                  </a:lnTo>
                  <a:lnTo>
                    <a:pt x="7639" y="15330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3256545" y="3312869"/>
              <a:ext cx="239086" cy="239879"/>
            </a:xfrm>
            <a:custGeom>
              <a:avLst/>
              <a:gdLst/>
              <a:ahLst/>
              <a:cxnLst/>
              <a:rect l="l" t="t" r="r" b="b"/>
              <a:pathLst>
                <a:path w="7535" h="7560" fill="none" extrusionOk="0">
                  <a:moveTo>
                    <a:pt x="1" y="3780"/>
                  </a:moveTo>
                  <a:lnTo>
                    <a:pt x="3755" y="0"/>
                  </a:lnTo>
                  <a:lnTo>
                    <a:pt x="7535" y="3780"/>
                  </a:lnTo>
                  <a:lnTo>
                    <a:pt x="3755" y="7560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 rot="5400000" flipH="1">
            <a:off x="4824627" y="3751607"/>
            <a:ext cx="852902" cy="852077"/>
          </a:xfrm>
          <a:custGeom>
            <a:avLst/>
            <a:gdLst/>
            <a:ahLst/>
            <a:cxnLst/>
            <a:rect l="l" t="t" r="r" b="b"/>
            <a:pathLst>
              <a:path w="26880" h="26854" extrusionOk="0">
                <a:moveTo>
                  <a:pt x="13939" y="0"/>
                </a:moveTo>
                <a:cubicBezTo>
                  <a:pt x="8715" y="0"/>
                  <a:pt x="3990" y="3124"/>
                  <a:pt x="1995" y="7954"/>
                </a:cubicBezTo>
                <a:cubicBezTo>
                  <a:pt x="0" y="12784"/>
                  <a:pt x="1103" y="18349"/>
                  <a:pt x="4804" y="22050"/>
                </a:cubicBezTo>
                <a:cubicBezTo>
                  <a:pt x="8505" y="25751"/>
                  <a:pt x="14070" y="26854"/>
                  <a:pt x="18900" y="24859"/>
                </a:cubicBezTo>
                <a:cubicBezTo>
                  <a:pt x="23730" y="22864"/>
                  <a:pt x="26880" y="18139"/>
                  <a:pt x="26880" y="12915"/>
                </a:cubicBezTo>
                <a:cubicBezTo>
                  <a:pt x="26880" y="5775"/>
                  <a:pt x="21079" y="0"/>
                  <a:pt x="13939" y="0"/>
                </a:cubicBezTo>
                <a:close/>
                <a:moveTo>
                  <a:pt x="13939" y="20475"/>
                </a:moveTo>
                <a:cubicBezTo>
                  <a:pt x="7219" y="20475"/>
                  <a:pt x="3859" y="12338"/>
                  <a:pt x="8610" y="7586"/>
                </a:cubicBezTo>
                <a:cubicBezTo>
                  <a:pt x="13361" y="2835"/>
                  <a:pt x="21499" y="6195"/>
                  <a:pt x="21499" y="12915"/>
                </a:cubicBezTo>
                <a:cubicBezTo>
                  <a:pt x="21499" y="17089"/>
                  <a:pt x="18113" y="20475"/>
                  <a:pt x="13939" y="204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4;p21">
            <a:extLst>
              <a:ext uri="{FF2B5EF4-FFF2-40B4-BE49-F238E27FC236}">
                <a16:creationId xmlns:a16="http://schemas.microsoft.com/office/drawing/2014/main" id="{712E09BE-8FAF-EA38-9BD9-F6B7AB242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666" y="854527"/>
            <a:ext cx="2280212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FRONTEND</a:t>
            </a:r>
            <a:endParaRPr lang="ro-RO"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Visual Studio Code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Flutter framework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7" name="Google Shape;445;p21">
            <a:extLst>
              <a:ext uri="{FF2B5EF4-FFF2-40B4-BE49-F238E27FC236}">
                <a16:creationId xmlns:a16="http://schemas.microsoft.com/office/drawing/2014/main" id="{7B2CF487-5316-BACC-3C72-873971B0505A}"/>
              </a:ext>
            </a:extLst>
          </p:cNvPr>
          <p:cNvSpPr txBox="1">
            <a:spLocks/>
          </p:cNvSpPr>
          <p:nvPr/>
        </p:nvSpPr>
        <p:spPr>
          <a:xfrm>
            <a:off x="3038700" y="821171"/>
            <a:ext cx="2488958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BACKEND</a:t>
            </a:r>
            <a:endParaRPr lang="ro-RO"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6858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Flask micro-framework</a:t>
            </a:r>
          </a:p>
          <a:p>
            <a:pPr marL="6858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SQLAlchemy</a:t>
            </a:r>
          </a:p>
          <a:p>
            <a:pPr marL="6858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Dynamic DNS</a:t>
            </a:r>
          </a:p>
          <a:p>
            <a:pPr marL="6858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RF24Network</a:t>
            </a:r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E5EA74BB-DF10-3956-0338-94E8CAAB11B8}"/>
              </a:ext>
            </a:extLst>
          </p:cNvPr>
          <p:cNvSpPr txBox="1">
            <a:spLocks/>
          </p:cNvSpPr>
          <p:nvPr/>
        </p:nvSpPr>
        <p:spPr>
          <a:xfrm>
            <a:off x="5865609" y="856265"/>
            <a:ext cx="2782000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HARDWARE</a:t>
            </a:r>
            <a:endParaRPr lang="ro-RO"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    Arduino Nano</a:t>
            </a:r>
          </a:p>
          <a:p>
            <a:pPr marL="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    ESP8266</a:t>
            </a:r>
          </a:p>
          <a:p>
            <a:pPr marL="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    Senzor mișcare/ distanță/comutare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o-RO" sz="2000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43;p21">
            <a:extLst>
              <a:ext uri="{FF2B5EF4-FFF2-40B4-BE49-F238E27FC236}">
                <a16:creationId xmlns:a16="http://schemas.microsoft.com/office/drawing/2014/main" id="{BDE9F453-15D2-908C-79B2-A594841C1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129" y="308164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ra" panose="020B0604020202020204" charset="0"/>
                <a:cs typeface="Sora" panose="020B0604020202020204" charset="0"/>
              </a:rPr>
              <a:t>BACKEND</a:t>
            </a:r>
            <a:endParaRPr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3" name="Google Shape;446;p21">
            <a:extLst>
              <a:ext uri="{FF2B5EF4-FFF2-40B4-BE49-F238E27FC236}">
                <a16:creationId xmlns:a16="http://schemas.microsoft.com/office/drawing/2014/main" id="{35636556-CE8E-682A-0992-173BA8233188}"/>
              </a:ext>
            </a:extLst>
          </p:cNvPr>
          <p:cNvSpPr txBox="1">
            <a:spLocks/>
          </p:cNvSpPr>
          <p:nvPr/>
        </p:nvSpPr>
        <p:spPr>
          <a:xfrm>
            <a:off x="1207129" y="901864"/>
            <a:ext cx="8322197" cy="364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ro-RO" dirty="0"/>
              <a:t>1.  Expune rute pentru</a:t>
            </a:r>
            <a:endParaRPr lang="en-US" dirty="0"/>
          </a:p>
          <a:p>
            <a:pPr marL="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CITIREA VALORILOR:</a:t>
            </a:r>
          </a:p>
          <a:p>
            <a:pPr marL="0" indent="0" algn="l">
              <a:lnSpc>
                <a:spcPct val="150000"/>
              </a:lnSpc>
            </a:pPr>
            <a:r>
              <a:rPr lang="ro-RO" dirty="0">
                <a:hlinkClick r:id="rId3"/>
              </a:rPr>
              <a:t>GET </a:t>
            </a:r>
            <a:r>
              <a:rPr lang="en-US" dirty="0">
                <a:hlinkClick r:id="rId3"/>
              </a:rPr>
              <a:t>/Motion/02/latest/100/</a:t>
            </a:r>
            <a:endParaRPr lang="en-US" dirty="0"/>
          </a:p>
          <a:p>
            <a:pPr marL="0" indent="0" algn="l">
              <a:lnSpc>
                <a:spcPct val="150000"/>
              </a:lnSpc>
            </a:pPr>
            <a:endParaRPr lang="en-US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CONTROLUL SENZORILOR:</a:t>
            </a:r>
          </a:p>
          <a:p>
            <a:pPr marL="0" indent="0" algn="l">
              <a:lnSpc>
                <a:spcPct val="150000"/>
              </a:lnSpc>
            </a:pPr>
            <a:r>
              <a:rPr lang="ro-RO" dirty="0">
                <a:hlinkClick r:id="rId4"/>
              </a:rPr>
              <a:t>GET /</a:t>
            </a:r>
            <a:r>
              <a:rPr lang="en-US" dirty="0">
                <a:hlinkClick r:id="rId4"/>
              </a:rPr>
              <a:t>advanced/</a:t>
            </a:r>
            <a:r>
              <a:rPr lang="en-US" dirty="0" err="1">
                <a:hlinkClick r:id="rId4"/>
              </a:rPr>
              <a:t>request?ip</a:t>
            </a:r>
            <a:r>
              <a:rPr lang="en-US" dirty="0">
                <a:hlinkClick r:id="rId4"/>
              </a:rPr>
              <a:t>=</a:t>
            </a:r>
            <a:r>
              <a:rPr lang="en-US" sz="1600" dirty="0">
                <a:hlinkClick r:id="rId4"/>
              </a:rPr>
              <a:t>192.168.0.100&amp;endpoint=</a:t>
            </a:r>
            <a:r>
              <a:rPr lang="en-US" sz="1600" dirty="0" err="1">
                <a:hlinkClick r:id="rId4"/>
              </a:rPr>
              <a:t>turnOnLamp</a:t>
            </a:r>
            <a:endParaRPr lang="ro-RO" sz="1600" dirty="0"/>
          </a:p>
          <a:p>
            <a:pPr marL="0" indent="0" algn="l">
              <a:lnSpc>
                <a:spcPct val="150000"/>
              </a:lnSpc>
            </a:pPr>
            <a:endParaRPr lang="ro-RO" dirty="0"/>
          </a:p>
          <a:p>
            <a:pPr marL="0" indent="0" algn="l">
              <a:lnSpc>
                <a:spcPct val="150000"/>
              </a:lnSpc>
            </a:pPr>
            <a:r>
              <a:rPr lang="ro-RO" dirty="0"/>
              <a:t>2. Colectează 24/7 informațiile senzorilor</a:t>
            </a:r>
            <a:endParaRPr lang="en-US" dirty="0"/>
          </a:p>
          <a:p>
            <a:pPr marL="0" indent="0" algn="l"/>
            <a:endParaRPr lang="en-US" dirty="0"/>
          </a:p>
          <a:p>
            <a:pPr marL="285750" indent="-285750" algn="l"/>
            <a:endParaRPr lang="en-US" dirty="0"/>
          </a:p>
          <a:p>
            <a:pPr marL="0" indent="0" algn="l"/>
            <a:endParaRPr lang="en-US" dirty="0"/>
          </a:p>
          <a:p>
            <a:pPr marL="0" indent="0" algn="l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Puterea semnalului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5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12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09E217-DC2B-53E1-DAF6-459B3E64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9" y="1674680"/>
            <a:ext cx="4359272" cy="23164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D8809F-8999-9826-D472-2D043F83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11" y="1674680"/>
            <a:ext cx="4359272" cy="23164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DCCA68-0147-89BE-7B0B-D19CDE560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0" y="3056351"/>
            <a:ext cx="1041226" cy="1041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D29CBA-E8AB-F4DB-0534-960F57B5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193" y="3117311"/>
            <a:ext cx="1041226" cy="10412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57DE56-78E6-D084-942B-2F08066C6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019" y="2734773"/>
            <a:ext cx="522351" cy="5223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2AB902-178A-3A0E-54D6-4806495A7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115" y="3117311"/>
            <a:ext cx="522351" cy="5223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6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02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46"/>
          <p:cNvGrpSpPr/>
          <p:nvPr/>
        </p:nvGrpSpPr>
        <p:grpSpPr>
          <a:xfrm>
            <a:off x="4793905" y="3521715"/>
            <a:ext cx="1295229" cy="976269"/>
            <a:chOff x="4641505" y="3293115"/>
            <a:chExt cx="1295229" cy="976269"/>
          </a:xfrm>
        </p:grpSpPr>
        <p:grpSp>
          <p:nvGrpSpPr>
            <p:cNvPr id="790" name="Google Shape;790;p46"/>
            <p:cNvGrpSpPr/>
            <p:nvPr/>
          </p:nvGrpSpPr>
          <p:grpSpPr>
            <a:xfrm flipH="1">
              <a:off x="4641505" y="3293115"/>
              <a:ext cx="732138" cy="732138"/>
              <a:chOff x="3010034" y="3066327"/>
              <a:chExt cx="732138" cy="732138"/>
            </a:xfrm>
          </p:grpSpPr>
          <p:sp>
            <p:nvSpPr>
              <p:cNvPr id="791" name="Google Shape;791;p46"/>
              <p:cNvSpPr/>
              <p:nvPr/>
            </p:nvSpPr>
            <p:spPr>
              <a:xfrm>
                <a:off x="3010034" y="3066327"/>
                <a:ext cx="732138" cy="732138"/>
              </a:xfrm>
              <a:custGeom>
                <a:avLst/>
                <a:gdLst/>
                <a:ahLst/>
                <a:cxnLst/>
                <a:rect l="l" t="t" r="r" b="b"/>
                <a:pathLst>
                  <a:path w="23074" h="23074" fill="none" extrusionOk="0">
                    <a:moveTo>
                      <a:pt x="0" y="11550"/>
                    </a:moveTo>
                    <a:lnTo>
                      <a:pt x="11524" y="0"/>
                    </a:lnTo>
                    <a:lnTo>
                      <a:pt x="23073" y="11550"/>
                    </a:lnTo>
                    <a:lnTo>
                      <a:pt x="11524" y="2307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6"/>
              <p:cNvSpPr/>
              <p:nvPr/>
            </p:nvSpPr>
            <p:spPr>
              <a:xfrm>
                <a:off x="3133305" y="3189598"/>
                <a:ext cx="485596" cy="486421"/>
              </a:xfrm>
              <a:custGeom>
                <a:avLst/>
                <a:gdLst/>
                <a:ahLst/>
                <a:cxnLst/>
                <a:rect l="l" t="t" r="r" b="b"/>
                <a:pathLst>
                  <a:path w="15304" h="15330" fill="none" extrusionOk="0">
                    <a:moveTo>
                      <a:pt x="0" y="7665"/>
                    </a:moveTo>
                    <a:lnTo>
                      <a:pt x="7639" y="0"/>
                    </a:lnTo>
                    <a:lnTo>
                      <a:pt x="15303" y="7665"/>
                    </a:lnTo>
                    <a:lnTo>
                      <a:pt x="7639" y="1533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6"/>
              <p:cNvSpPr/>
              <p:nvPr/>
            </p:nvSpPr>
            <p:spPr>
              <a:xfrm>
                <a:off x="3256545" y="3312869"/>
                <a:ext cx="23908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7560" fill="none" extrusionOk="0">
                    <a:moveTo>
                      <a:pt x="1" y="3780"/>
                    </a:moveTo>
                    <a:lnTo>
                      <a:pt x="3755" y="0"/>
                    </a:lnTo>
                    <a:lnTo>
                      <a:pt x="7535" y="3780"/>
                    </a:lnTo>
                    <a:lnTo>
                      <a:pt x="3755" y="7560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4" name="Google Shape;794;p46"/>
            <p:cNvSpPr/>
            <p:nvPr/>
          </p:nvSpPr>
          <p:spPr>
            <a:xfrm flipH="1">
              <a:off x="5083831" y="3417307"/>
              <a:ext cx="852902" cy="852077"/>
            </a:xfrm>
            <a:custGeom>
              <a:avLst/>
              <a:gdLst/>
              <a:ahLst/>
              <a:cxnLst/>
              <a:rect l="l" t="t" r="r" b="b"/>
              <a:pathLst>
                <a:path w="26880" h="26854" extrusionOk="0">
                  <a:moveTo>
                    <a:pt x="13939" y="0"/>
                  </a:moveTo>
                  <a:cubicBezTo>
                    <a:pt x="8715" y="0"/>
                    <a:pt x="3990" y="3124"/>
                    <a:pt x="1995" y="7954"/>
                  </a:cubicBezTo>
                  <a:cubicBezTo>
                    <a:pt x="0" y="12784"/>
                    <a:pt x="1103" y="18349"/>
                    <a:pt x="4804" y="22050"/>
                  </a:cubicBezTo>
                  <a:cubicBezTo>
                    <a:pt x="8505" y="25751"/>
                    <a:pt x="14070" y="26854"/>
                    <a:pt x="18900" y="24859"/>
                  </a:cubicBezTo>
                  <a:cubicBezTo>
                    <a:pt x="23730" y="22864"/>
                    <a:pt x="26880" y="18139"/>
                    <a:pt x="26880" y="12915"/>
                  </a:cubicBezTo>
                  <a:cubicBezTo>
                    <a:pt x="26880" y="5775"/>
                    <a:pt x="21079" y="0"/>
                    <a:pt x="13939" y="0"/>
                  </a:cubicBezTo>
                  <a:close/>
                  <a:moveTo>
                    <a:pt x="13939" y="20475"/>
                  </a:moveTo>
                  <a:cubicBezTo>
                    <a:pt x="7219" y="20475"/>
                    <a:pt x="3859" y="12338"/>
                    <a:pt x="8610" y="7586"/>
                  </a:cubicBezTo>
                  <a:cubicBezTo>
                    <a:pt x="13361" y="2835"/>
                    <a:pt x="21499" y="6195"/>
                    <a:pt x="21499" y="12915"/>
                  </a:cubicBezTo>
                  <a:cubicBezTo>
                    <a:pt x="21499" y="17089"/>
                    <a:pt x="18113" y="20475"/>
                    <a:pt x="13939" y="204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6"/>
          <p:cNvSpPr/>
          <p:nvPr/>
        </p:nvSpPr>
        <p:spPr>
          <a:xfrm flipH="1">
            <a:off x="1197711" y="3664968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6"/>
          <p:cNvSpPr/>
          <p:nvPr/>
        </p:nvSpPr>
        <p:spPr>
          <a:xfrm flipH="1">
            <a:off x="7124506" y="1050819"/>
            <a:ext cx="140818" cy="140818"/>
          </a:xfrm>
          <a:custGeom>
            <a:avLst/>
            <a:gdLst/>
            <a:ahLst/>
            <a:cxnLst/>
            <a:rect l="l" t="t" r="r" b="b"/>
            <a:pathLst>
              <a:path w="4438" h="4438" extrusionOk="0">
                <a:moveTo>
                  <a:pt x="4437" y="2206"/>
                </a:moveTo>
                <a:cubicBezTo>
                  <a:pt x="4437" y="3440"/>
                  <a:pt x="3440" y="4437"/>
                  <a:pt x="2206" y="4437"/>
                </a:cubicBezTo>
                <a:cubicBezTo>
                  <a:pt x="998" y="4437"/>
                  <a:pt x="1" y="3440"/>
                  <a:pt x="1" y="2206"/>
                </a:cubicBezTo>
                <a:cubicBezTo>
                  <a:pt x="1" y="998"/>
                  <a:pt x="998" y="1"/>
                  <a:pt x="2206" y="1"/>
                </a:cubicBezTo>
                <a:cubicBezTo>
                  <a:pt x="3440" y="1"/>
                  <a:pt x="4437" y="998"/>
                  <a:pt x="4437" y="22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6"/>
          <p:cNvSpPr/>
          <p:nvPr/>
        </p:nvSpPr>
        <p:spPr>
          <a:xfrm flipH="1">
            <a:off x="7449469" y="1393522"/>
            <a:ext cx="548104" cy="508092"/>
          </a:xfrm>
          <a:custGeom>
            <a:avLst/>
            <a:gdLst/>
            <a:ahLst/>
            <a:cxnLst/>
            <a:rect l="l" t="t" r="r" b="b"/>
            <a:pathLst>
              <a:path w="17274" h="16013" extrusionOk="0">
                <a:moveTo>
                  <a:pt x="17273" y="8033"/>
                </a:moveTo>
                <a:cubicBezTo>
                  <a:pt x="12758" y="8033"/>
                  <a:pt x="8978" y="11498"/>
                  <a:pt x="8637" y="16012"/>
                </a:cubicBezTo>
                <a:cubicBezTo>
                  <a:pt x="8296" y="11498"/>
                  <a:pt x="4516" y="8033"/>
                  <a:pt x="1" y="8033"/>
                </a:cubicBezTo>
                <a:lnTo>
                  <a:pt x="1" y="8006"/>
                </a:lnTo>
                <a:cubicBezTo>
                  <a:pt x="4516" y="8006"/>
                  <a:pt x="8296" y="4515"/>
                  <a:pt x="8637" y="0"/>
                </a:cubicBezTo>
                <a:cubicBezTo>
                  <a:pt x="8978" y="4515"/>
                  <a:pt x="12758" y="8006"/>
                  <a:pt x="17273" y="800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 flipH="1">
            <a:off x="2021675" y="4025246"/>
            <a:ext cx="420645" cy="421470"/>
          </a:xfrm>
          <a:custGeom>
            <a:avLst/>
            <a:gdLst/>
            <a:ahLst/>
            <a:cxnLst/>
            <a:rect l="l" t="t" r="r" b="b"/>
            <a:pathLst>
              <a:path w="13257" h="13283" extrusionOk="0">
                <a:moveTo>
                  <a:pt x="12023" y="4384"/>
                </a:moveTo>
                <a:cubicBezTo>
                  <a:pt x="13256" y="7350"/>
                  <a:pt x="11865" y="10789"/>
                  <a:pt x="8899" y="12022"/>
                </a:cubicBezTo>
                <a:cubicBezTo>
                  <a:pt x="5907" y="13282"/>
                  <a:pt x="2494" y="11891"/>
                  <a:pt x="1234" y="8899"/>
                </a:cubicBezTo>
                <a:cubicBezTo>
                  <a:pt x="0" y="5933"/>
                  <a:pt x="1392" y="2520"/>
                  <a:pt x="4358" y="1260"/>
                </a:cubicBezTo>
                <a:cubicBezTo>
                  <a:pt x="7350" y="0"/>
                  <a:pt x="10763" y="1418"/>
                  <a:pt x="12023" y="43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6"/>
          <p:cNvGrpSpPr/>
          <p:nvPr/>
        </p:nvGrpSpPr>
        <p:grpSpPr>
          <a:xfrm flipH="1">
            <a:off x="5757595" y="844262"/>
            <a:ext cx="741308" cy="741308"/>
            <a:chOff x="3481754" y="858298"/>
            <a:chExt cx="584075" cy="584075"/>
          </a:xfrm>
        </p:grpSpPr>
        <p:sp>
          <p:nvSpPr>
            <p:cNvPr id="800" name="Google Shape;800;p46"/>
            <p:cNvSpPr/>
            <p:nvPr/>
          </p:nvSpPr>
          <p:spPr>
            <a:xfrm>
              <a:off x="3481754" y="858298"/>
              <a:ext cx="584075" cy="584075"/>
            </a:xfrm>
            <a:custGeom>
              <a:avLst/>
              <a:gdLst/>
              <a:ahLst/>
              <a:cxnLst/>
              <a:rect l="l" t="t" r="r" b="b"/>
              <a:pathLst>
                <a:path w="23363" h="23363" fill="none" extrusionOk="0">
                  <a:moveTo>
                    <a:pt x="0" y="11682"/>
                  </a:moveTo>
                  <a:lnTo>
                    <a:pt x="11681" y="1"/>
                  </a:lnTo>
                  <a:lnTo>
                    <a:pt x="23362" y="11682"/>
                  </a:lnTo>
                  <a:lnTo>
                    <a:pt x="11681" y="2336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3563779" y="939673"/>
              <a:ext cx="420675" cy="421325"/>
            </a:xfrm>
            <a:custGeom>
              <a:avLst/>
              <a:gdLst/>
              <a:ahLst/>
              <a:cxnLst/>
              <a:rect l="l" t="t" r="r" b="b"/>
              <a:pathLst>
                <a:path w="16827" h="16853" fill="none" extrusionOk="0">
                  <a:moveTo>
                    <a:pt x="0" y="8427"/>
                  </a:moveTo>
                  <a:lnTo>
                    <a:pt x="8400" y="1"/>
                  </a:lnTo>
                  <a:lnTo>
                    <a:pt x="16826" y="8427"/>
                  </a:lnTo>
                  <a:lnTo>
                    <a:pt x="8400" y="1685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3645154" y="1021048"/>
              <a:ext cx="257925" cy="257925"/>
            </a:xfrm>
            <a:custGeom>
              <a:avLst/>
              <a:gdLst/>
              <a:ahLst/>
              <a:cxnLst/>
              <a:rect l="l" t="t" r="r" b="b"/>
              <a:pathLst>
                <a:path w="10317" h="10317" fill="none" extrusionOk="0">
                  <a:moveTo>
                    <a:pt x="0" y="5172"/>
                  </a:moveTo>
                  <a:lnTo>
                    <a:pt x="5145" y="1"/>
                  </a:lnTo>
                  <a:lnTo>
                    <a:pt x="10316" y="5172"/>
                  </a:lnTo>
                  <a:lnTo>
                    <a:pt x="5145" y="1031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3726529" y="1102423"/>
              <a:ext cx="95175" cy="95175"/>
            </a:xfrm>
            <a:custGeom>
              <a:avLst/>
              <a:gdLst/>
              <a:ahLst/>
              <a:cxnLst/>
              <a:rect l="l" t="t" r="r" b="b"/>
              <a:pathLst>
                <a:path w="3807" h="3807" fill="none" extrusionOk="0">
                  <a:moveTo>
                    <a:pt x="0" y="1917"/>
                  </a:moveTo>
                  <a:lnTo>
                    <a:pt x="1890" y="1"/>
                  </a:lnTo>
                  <a:lnTo>
                    <a:pt x="3806" y="1917"/>
                  </a:lnTo>
                  <a:lnTo>
                    <a:pt x="1890" y="380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6"/>
          <p:cNvGrpSpPr/>
          <p:nvPr/>
        </p:nvGrpSpPr>
        <p:grpSpPr>
          <a:xfrm>
            <a:off x="4259177" y="209550"/>
            <a:ext cx="6441514" cy="6160939"/>
            <a:chOff x="4106777" y="57150"/>
            <a:chExt cx="6441514" cy="6160939"/>
          </a:xfrm>
        </p:grpSpPr>
        <p:sp>
          <p:nvSpPr>
            <p:cNvPr id="805" name="Google Shape;805;p46"/>
            <p:cNvSpPr/>
            <p:nvPr/>
          </p:nvSpPr>
          <p:spPr>
            <a:xfrm flipH="1">
              <a:off x="4106777" y="57150"/>
              <a:ext cx="6167102" cy="5205624"/>
            </a:xfrm>
            <a:custGeom>
              <a:avLst/>
              <a:gdLst/>
              <a:ahLst/>
              <a:cxnLst/>
              <a:rect l="l" t="t" r="r" b="b"/>
              <a:pathLst>
                <a:path w="165582" h="164060" extrusionOk="0">
                  <a:moveTo>
                    <a:pt x="1523" y="0"/>
                  </a:moveTo>
                  <a:lnTo>
                    <a:pt x="1" y="0"/>
                  </a:lnTo>
                  <a:lnTo>
                    <a:pt x="1" y="66726"/>
                  </a:lnTo>
                  <a:lnTo>
                    <a:pt x="97333" y="164060"/>
                  </a:lnTo>
                  <a:lnTo>
                    <a:pt x="165582" y="164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46"/>
            <p:cNvGrpSpPr/>
            <p:nvPr/>
          </p:nvGrpSpPr>
          <p:grpSpPr>
            <a:xfrm flipH="1">
              <a:off x="5952359" y="3276274"/>
              <a:ext cx="1510062" cy="1510062"/>
              <a:chOff x="1540380" y="3219124"/>
              <a:chExt cx="1510062" cy="1510062"/>
            </a:xfrm>
          </p:grpSpPr>
          <p:sp>
            <p:nvSpPr>
              <p:cNvPr id="807" name="Google Shape;807;p46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6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6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6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6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3" name="Google Shape;813;p46"/>
            <p:cNvSpPr/>
            <p:nvPr/>
          </p:nvSpPr>
          <p:spPr>
            <a:xfrm flipH="1">
              <a:off x="5575058" y="406670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 flipH="1">
              <a:off x="6706137" y="326627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 flipH="1">
              <a:off x="5866561" y="420244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 flipH="1">
              <a:off x="5228566" y="502202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 flipH="1">
              <a:off x="6894359" y="371103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 flipH="1">
              <a:off x="4832131" y="4623911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 flipH="1">
              <a:off x="5953184" y="388428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820;p46"/>
            <p:cNvGrpSpPr/>
            <p:nvPr/>
          </p:nvGrpSpPr>
          <p:grpSpPr>
            <a:xfrm flipH="1">
              <a:off x="7371896" y="2002912"/>
              <a:ext cx="1510062" cy="1510062"/>
              <a:chOff x="1540380" y="3219124"/>
              <a:chExt cx="1510062" cy="1510062"/>
            </a:xfrm>
          </p:grpSpPr>
          <p:sp>
            <p:nvSpPr>
              <p:cNvPr id="821" name="Google Shape;821;p46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6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6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6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6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6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46"/>
            <p:cNvGrpSpPr/>
            <p:nvPr/>
          </p:nvGrpSpPr>
          <p:grpSpPr>
            <a:xfrm>
              <a:off x="8084604" y="1698013"/>
              <a:ext cx="1563369" cy="1213577"/>
              <a:chOff x="8673429" y="3076375"/>
              <a:chExt cx="1563369" cy="1213577"/>
            </a:xfrm>
          </p:grpSpPr>
          <p:sp>
            <p:nvSpPr>
              <p:cNvPr id="828" name="Google Shape;828;p46"/>
              <p:cNvSpPr/>
              <p:nvPr/>
            </p:nvSpPr>
            <p:spPr>
              <a:xfrm flipH="1">
                <a:off x="8673429" y="3076375"/>
                <a:ext cx="1563369" cy="1213577"/>
              </a:xfrm>
              <a:custGeom>
                <a:avLst/>
                <a:gdLst/>
                <a:ahLst/>
                <a:cxnLst/>
                <a:rect l="l" t="t" r="r" b="b"/>
                <a:pathLst>
                  <a:path w="49271" h="38247" extrusionOk="0">
                    <a:moveTo>
                      <a:pt x="0" y="24623"/>
                    </a:moveTo>
                    <a:lnTo>
                      <a:pt x="24649" y="1"/>
                    </a:lnTo>
                    <a:lnTo>
                      <a:pt x="49270" y="24649"/>
                    </a:lnTo>
                    <a:cubicBezTo>
                      <a:pt x="35673" y="38246"/>
                      <a:pt x="13598" y="38246"/>
                      <a:pt x="0" y="24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6"/>
              <p:cNvSpPr/>
              <p:nvPr/>
            </p:nvSpPr>
            <p:spPr>
              <a:xfrm flipH="1">
                <a:off x="8740887" y="3128857"/>
                <a:ext cx="730488" cy="678007"/>
              </a:xfrm>
              <a:custGeom>
                <a:avLst/>
                <a:gdLst/>
                <a:ahLst/>
                <a:cxnLst/>
                <a:rect l="l" t="t" r="r" b="b"/>
                <a:pathLst>
                  <a:path w="23022" h="21368" extrusionOk="0">
                    <a:moveTo>
                      <a:pt x="23021" y="10710"/>
                    </a:moveTo>
                    <a:cubicBezTo>
                      <a:pt x="16984" y="10684"/>
                      <a:pt x="11970" y="15330"/>
                      <a:pt x="11498" y="21367"/>
                    </a:cubicBezTo>
                    <a:cubicBezTo>
                      <a:pt x="11052" y="15330"/>
                      <a:pt x="6038" y="10710"/>
                      <a:pt x="1" y="10710"/>
                    </a:cubicBezTo>
                    <a:lnTo>
                      <a:pt x="1" y="10658"/>
                    </a:lnTo>
                    <a:cubicBezTo>
                      <a:pt x="6038" y="10658"/>
                      <a:pt x="11052" y="6011"/>
                      <a:pt x="11498" y="0"/>
                    </a:cubicBezTo>
                    <a:cubicBezTo>
                      <a:pt x="11970" y="6011"/>
                      <a:pt x="16984" y="10631"/>
                      <a:pt x="23021" y="1063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46"/>
            <p:cNvGrpSpPr/>
            <p:nvPr/>
          </p:nvGrpSpPr>
          <p:grpSpPr>
            <a:xfrm>
              <a:off x="5866509" y="2174350"/>
              <a:ext cx="4681782" cy="4043739"/>
              <a:chOff x="5866509" y="2174350"/>
              <a:chExt cx="4681782" cy="4043739"/>
            </a:xfrm>
          </p:grpSpPr>
          <p:sp>
            <p:nvSpPr>
              <p:cNvPr id="831" name="Google Shape;831;p46"/>
              <p:cNvSpPr/>
              <p:nvPr/>
            </p:nvSpPr>
            <p:spPr>
              <a:xfrm flipH="1">
                <a:off x="5866509" y="2174350"/>
                <a:ext cx="3588218" cy="3088408"/>
              </a:xfrm>
              <a:custGeom>
                <a:avLst/>
                <a:gdLst/>
                <a:ahLst/>
                <a:cxnLst/>
                <a:rect l="l" t="t" r="r" b="b"/>
                <a:pathLst>
                  <a:path w="97334" h="97334" extrusionOk="0">
                    <a:moveTo>
                      <a:pt x="1" y="97334"/>
                    </a:moveTo>
                    <a:lnTo>
                      <a:pt x="97333" y="97334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2" name="Google Shape;832;p46"/>
              <p:cNvGrpSpPr/>
              <p:nvPr/>
            </p:nvGrpSpPr>
            <p:grpSpPr>
              <a:xfrm flipH="1">
                <a:off x="6434653" y="4108330"/>
                <a:ext cx="2108903" cy="2109759"/>
                <a:chOff x="459246" y="4051180"/>
                <a:chExt cx="2108903" cy="2109759"/>
              </a:xfrm>
            </p:grpSpPr>
            <p:sp>
              <p:nvSpPr>
                <p:cNvPr id="833" name="Google Shape;833;p46"/>
                <p:cNvSpPr/>
                <p:nvPr/>
              </p:nvSpPr>
              <p:spPr>
                <a:xfrm>
                  <a:off x="459246" y="4051180"/>
                  <a:ext cx="2108903" cy="210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64" h="66491" fill="none" extrusionOk="0">
                      <a:moveTo>
                        <a:pt x="0" y="33259"/>
                      </a:moveTo>
                      <a:lnTo>
                        <a:pt x="33232" y="1"/>
                      </a:lnTo>
                      <a:lnTo>
                        <a:pt x="66464" y="33259"/>
                      </a:lnTo>
                      <a:lnTo>
                        <a:pt x="33232" y="66491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46"/>
                <p:cNvSpPr/>
                <p:nvPr/>
              </p:nvSpPr>
              <p:spPr>
                <a:xfrm>
                  <a:off x="635791" y="4227757"/>
                  <a:ext cx="1755780" cy="175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5" h="55361" fill="none" extrusionOk="0">
                      <a:moveTo>
                        <a:pt x="1" y="27668"/>
                      </a:moveTo>
                      <a:lnTo>
                        <a:pt x="27668" y="1"/>
                      </a:lnTo>
                      <a:lnTo>
                        <a:pt x="55335" y="27668"/>
                      </a:lnTo>
                      <a:lnTo>
                        <a:pt x="27668" y="55361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46"/>
                <p:cNvSpPr/>
                <p:nvPr/>
              </p:nvSpPr>
              <p:spPr>
                <a:xfrm>
                  <a:off x="812369" y="4404335"/>
                  <a:ext cx="1402625" cy="140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05" h="44205" fill="none" extrusionOk="0">
                      <a:moveTo>
                        <a:pt x="1" y="22103"/>
                      </a:moveTo>
                      <a:lnTo>
                        <a:pt x="22103" y="1"/>
                      </a:lnTo>
                      <a:lnTo>
                        <a:pt x="44205" y="22103"/>
                      </a:lnTo>
                      <a:lnTo>
                        <a:pt x="22103" y="4420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46"/>
                <p:cNvSpPr/>
                <p:nvPr/>
              </p:nvSpPr>
              <p:spPr>
                <a:xfrm>
                  <a:off x="684146" y="4580912"/>
                  <a:ext cx="1049501" cy="104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6" h="33075" fill="none" extrusionOk="0">
                      <a:moveTo>
                        <a:pt x="1" y="16538"/>
                      </a:moveTo>
                      <a:lnTo>
                        <a:pt x="16538" y="0"/>
                      </a:lnTo>
                      <a:lnTo>
                        <a:pt x="33075" y="16538"/>
                      </a:lnTo>
                      <a:lnTo>
                        <a:pt x="16538" y="3307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46"/>
                <p:cNvSpPr/>
                <p:nvPr/>
              </p:nvSpPr>
              <p:spPr>
                <a:xfrm>
                  <a:off x="860724" y="4757490"/>
                  <a:ext cx="696347" cy="69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6" h="21945" fill="none" extrusionOk="0">
                      <a:moveTo>
                        <a:pt x="1" y="10973"/>
                      </a:moveTo>
                      <a:lnTo>
                        <a:pt x="10973" y="0"/>
                      </a:lnTo>
                      <a:lnTo>
                        <a:pt x="21945" y="10973"/>
                      </a:lnTo>
                      <a:lnTo>
                        <a:pt x="10973" y="2194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46"/>
                <p:cNvSpPr/>
                <p:nvPr/>
              </p:nvSpPr>
              <p:spPr>
                <a:xfrm>
                  <a:off x="1037301" y="4934892"/>
                  <a:ext cx="343192" cy="342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6" h="10790" fill="none" extrusionOk="0">
                      <a:moveTo>
                        <a:pt x="1" y="5382"/>
                      </a:moveTo>
                      <a:lnTo>
                        <a:pt x="5408" y="0"/>
                      </a:lnTo>
                      <a:lnTo>
                        <a:pt x="10815" y="5382"/>
                      </a:lnTo>
                      <a:lnTo>
                        <a:pt x="5408" y="10789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9" name="Google Shape;839;p46"/>
              <p:cNvSpPr/>
              <p:nvPr/>
            </p:nvSpPr>
            <p:spPr>
              <a:xfrm flipH="1">
                <a:off x="7951708" y="4043019"/>
                <a:ext cx="388185" cy="388153"/>
              </a:xfrm>
              <a:custGeom>
                <a:avLst/>
                <a:gdLst/>
                <a:ahLst/>
                <a:cxnLst/>
                <a:rect l="l" t="t" r="r" b="b"/>
                <a:pathLst>
                  <a:path w="12234" h="12233" extrusionOk="0">
                    <a:moveTo>
                      <a:pt x="6117" y="0"/>
                    </a:moveTo>
                    <a:lnTo>
                      <a:pt x="12233" y="6116"/>
                    </a:lnTo>
                    <a:lnTo>
                      <a:pt x="6117" y="12233"/>
                    </a:lnTo>
                    <a:lnTo>
                      <a:pt x="1" y="6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6"/>
              <p:cNvSpPr/>
              <p:nvPr/>
            </p:nvSpPr>
            <p:spPr>
              <a:xfrm flipH="1">
                <a:off x="8554314" y="3134358"/>
                <a:ext cx="1222747" cy="2885177"/>
              </a:xfrm>
              <a:custGeom>
                <a:avLst/>
                <a:gdLst/>
                <a:ahLst/>
                <a:cxnLst/>
                <a:rect l="l" t="t" r="r" b="b"/>
                <a:pathLst>
                  <a:path w="38536" h="90929" extrusionOk="0">
                    <a:moveTo>
                      <a:pt x="19268" y="0"/>
                    </a:moveTo>
                    <a:lnTo>
                      <a:pt x="19268" y="0"/>
                    </a:lnTo>
                    <a:cubicBezTo>
                      <a:pt x="29925" y="0"/>
                      <a:pt x="38535" y="8610"/>
                      <a:pt x="38535" y="19268"/>
                    </a:cubicBezTo>
                    <a:lnTo>
                      <a:pt x="38535" y="90929"/>
                    </a:lnTo>
                    <a:lnTo>
                      <a:pt x="1" y="90929"/>
                    </a:lnTo>
                    <a:lnTo>
                      <a:pt x="1" y="19268"/>
                    </a:lnTo>
                    <a:cubicBezTo>
                      <a:pt x="1" y="8610"/>
                      <a:pt x="8637" y="0"/>
                      <a:pt x="19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6"/>
              <p:cNvSpPr/>
              <p:nvPr/>
            </p:nvSpPr>
            <p:spPr>
              <a:xfrm flipH="1">
                <a:off x="6980615" y="4613916"/>
                <a:ext cx="1097795" cy="1098620"/>
              </a:xfrm>
              <a:custGeom>
                <a:avLst/>
                <a:gdLst/>
                <a:ahLst/>
                <a:cxnLst/>
                <a:rect l="l" t="t" r="r" b="b"/>
                <a:pathLst>
                  <a:path w="34598" h="34624" extrusionOk="0">
                    <a:moveTo>
                      <a:pt x="34597" y="17325"/>
                    </a:moveTo>
                    <a:cubicBezTo>
                      <a:pt x="34597" y="26880"/>
                      <a:pt x="26854" y="34623"/>
                      <a:pt x="17299" y="34623"/>
                    </a:cubicBezTo>
                    <a:cubicBezTo>
                      <a:pt x="7744" y="34623"/>
                      <a:pt x="1" y="26880"/>
                      <a:pt x="1" y="17325"/>
                    </a:cubicBezTo>
                    <a:cubicBezTo>
                      <a:pt x="1" y="7744"/>
                      <a:pt x="7744" y="0"/>
                      <a:pt x="17299" y="0"/>
                    </a:cubicBezTo>
                    <a:cubicBezTo>
                      <a:pt x="26854" y="0"/>
                      <a:pt x="34597" y="7744"/>
                      <a:pt x="34597" y="173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6"/>
              <p:cNvSpPr/>
              <p:nvPr/>
            </p:nvSpPr>
            <p:spPr>
              <a:xfrm flipH="1">
                <a:off x="8361935" y="3506646"/>
                <a:ext cx="2186356" cy="1696667"/>
              </a:xfrm>
              <a:custGeom>
                <a:avLst/>
                <a:gdLst/>
                <a:ahLst/>
                <a:cxnLst/>
                <a:rect l="l" t="t" r="r" b="b"/>
                <a:pathLst>
                  <a:path w="68905" h="53472" extrusionOk="0">
                    <a:moveTo>
                      <a:pt x="0" y="34467"/>
                    </a:moveTo>
                    <a:lnTo>
                      <a:pt x="34466" y="1"/>
                    </a:lnTo>
                    <a:lnTo>
                      <a:pt x="68905" y="34467"/>
                    </a:lnTo>
                    <a:cubicBezTo>
                      <a:pt x="49874" y="53471"/>
                      <a:pt x="19031" y="53471"/>
                      <a:pt x="0" y="34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6"/>
              <p:cNvSpPr/>
              <p:nvPr/>
            </p:nvSpPr>
            <p:spPr>
              <a:xfrm flipH="1">
                <a:off x="7830136" y="3690539"/>
                <a:ext cx="174103" cy="174927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5513" extrusionOk="0">
                    <a:moveTo>
                      <a:pt x="5014" y="1890"/>
                    </a:moveTo>
                    <a:cubicBezTo>
                      <a:pt x="5487" y="3124"/>
                      <a:pt x="4883" y="4542"/>
                      <a:pt x="3623" y="5014"/>
                    </a:cubicBezTo>
                    <a:cubicBezTo>
                      <a:pt x="2363" y="5513"/>
                      <a:pt x="972" y="4883"/>
                      <a:pt x="473" y="3649"/>
                    </a:cubicBezTo>
                    <a:cubicBezTo>
                      <a:pt x="0" y="2389"/>
                      <a:pt x="630" y="972"/>
                      <a:pt x="1864" y="499"/>
                    </a:cubicBezTo>
                    <a:cubicBezTo>
                      <a:pt x="3124" y="1"/>
                      <a:pt x="4515" y="631"/>
                      <a:pt x="5014" y="18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6"/>
              <p:cNvSpPr/>
              <p:nvPr/>
            </p:nvSpPr>
            <p:spPr>
              <a:xfrm flipH="1">
                <a:off x="8702588" y="3643244"/>
                <a:ext cx="611374" cy="611374"/>
              </a:xfrm>
              <a:custGeom>
                <a:avLst/>
                <a:gdLst/>
                <a:ahLst/>
                <a:cxnLst/>
                <a:rect l="l" t="t" r="r" b="b"/>
                <a:pathLst>
                  <a:path w="19268" h="19268" extrusionOk="0">
                    <a:moveTo>
                      <a:pt x="19268" y="9634"/>
                    </a:moveTo>
                    <a:cubicBezTo>
                      <a:pt x="19268" y="14963"/>
                      <a:pt x="14963" y="19268"/>
                      <a:pt x="9634" y="19268"/>
                    </a:cubicBezTo>
                    <a:cubicBezTo>
                      <a:pt x="4306" y="19268"/>
                      <a:pt x="1" y="14963"/>
                      <a:pt x="1" y="9634"/>
                    </a:cubicBezTo>
                    <a:cubicBezTo>
                      <a:pt x="1" y="4306"/>
                      <a:pt x="4306" y="1"/>
                      <a:pt x="9634" y="1"/>
                    </a:cubicBezTo>
                    <a:cubicBezTo>
                      <a:pt x="14963" y="1"/>
                      <a:pt x="19268" y="4306"/>
                      <a:pt x="19268" y="96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5" name="Google Shape;845;p46"/>
            <p:cNvSpPr/>
            <p:nvPr/>
          </p:nvSpPr>
          <p:spPr>
            <a:xfrm flipH="1">
              <a:off x="7131779" y="2542966"/>
              <a:ext cx="505618" cy="505586"/>
            </a:xfrm>
            <a:custGeom>
              <a:avLst/>
              <a:gdLst/>
              <a:ahLst/>
              <a:cxnLst/>
              <a:rect l="l" t="t" r="r" b="b"/>
              <a:pathLst>
                <a:path w="15935" h="15934" extrusionOk="0">
                  <a:moveTo>
                    <a:pt x="10658" y="1497"/>
                  </a:moveTo>
                  <a:cubicBezTo>
                    <a:pt x="14254" y="2967"/>
                    <a:pt x="15934" y="7088"/>
                    <a:pt x="14464" y="10658"/>
                  </a:cubicBezTo>
                  <a:cubicBezTo>
                    <a:pt x="12968" y="14228"/>
                    <a:pt x="8873" y="15934"/>
                    <a:pt x="5277" y="14464"/>
                  </a:cubicBezTo>
                  <a:cubicBezTo>
                    <a:pt x="1707" y="12968"/>
                    <a:pt x="1" y="8873"/>
                    <a:pt x="1497" y="5276"/>
                  </a:cubicBezTo>
                  <a:cubicBezTo>
                    <a:pt x="2967" y="1707"/>
                    <a:pt x="7088" y="0"/>
                    <a:pt x="10658" y="1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FB47A796-2064-B440-9C44-73A824742D18}"/>
              </a:ext>
            </a:extLst>
          </p:cNvPr>
          <p:cNvSpPr txBox="1">
            <a:spLocks/>
          </p:cNvSpPr>
          <p:nvPr/>
        </p:nvSpPr>
        <p:spPr>
          <a:xfrm>
            <a:off x="540666" y="854527"/>
            <a:ext cx="4643432" cy="29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Aplicație usor de extins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Simplu de utilizat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Date stocate local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Posibilitatea extinderii tipurilor de senzori</a:t>
            </a:r>
            <a:endParaRPr lang="ro-RO" sz="2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7"/>
          <p:cNvSpPr txBox="1">
            <a:spLocks noGrp="1"/>
          </p:cNvSpPr>
          <p:nvPr>
            <p:ph type="subTitle" idx="1"/>
          </p:nvPr>
        </p:nvSpPr>
        <p:spPr>
          <a:xfrm>
            <a:off x="1041300" y="669225"/>
            <a:ext cx="70614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b="1" dirty="0">
                <a:latin typeface="Sora" panose="020B0604020202020204" charset="0"/>
                <a:cs typeface="Sora" panose="020B0604020202020204" charset="0"/>
              </a:rPr>
              <a:t>Vă mulțumesc pentru atenție!</a:t>
            </a:r>
            <a:endParaRPr sz="3600" b="1" dirty="0">
              <a:latin typeface="Sora" panose="020B0604020202020204" charset="0"/>
              <a:cs typeface="Sora" panose="020B0604020202020204" charset="0"/>
            </a:endParaRPr>
          </a:p>
        </p:txBody>
      </p:sp>
      <p:grpSp>
        <p:nvGrpSpPr>
          <p:cNvPr id="852" name="Google Shape;852;p47"/>
          <p:cNvGrpSpPr/>
          <p:nvPr/>
        </p:nvGrpSpPr>
        <p:grpSpPr>
          <a:xfrm flipH="1">
            <a:off x="4903639" y="2755973"/>
            <a:ext cx="5255611" cy="3673163"/>
            <a:chOff x="-451925" y="2117200"/>
            <a:chExt cx="5255611" cy="3673163"/>
          </a:xfrm>
        </p:grpSpPr>
        <p:grpSp>
          <p:nvGrpSpPr>
            <p:cNvPr id="853" name="Google Shape;853;p47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854" name="Google Shape;854;p47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7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7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7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7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0" name="Google Shape;860;p47"/>
            <p:cNvSpPr/>
            <p:nvPr/>
          </p:nvSpPr>
          <p:spPr>
            <a:xfrm>
              <a:off x="3050437" y="3515125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768324" y="29043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476222" y="39166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4240606" y="3693044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542464" y="321913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2658534" y="3744572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47"/>
          <p:cNvGrpSpPr/>
          <p:nvPr/>
        </p:nvGrpSpPr>
        <p:grpSpPr>
          <a:xfrm rot="10800000" flipH="1">
            <a:off x="-998338" y="2619163"/>
            <a:ext cx="4492850" cy="3687742"/>
            <a:chOff x="-2276021" y="-47625"/>
            <a:chExt cx="4492850" cy="3687742"/>
          </a:xfrm>
        </p:grpSpPr>
        <p:grpSp>
          <p:nvGrpSpPr>
            <p:cNvPr id="868" name="Google Shape;868;p47"/>
            <p:cNvGrpSpPr/>
            <p:nvPr/>
          </p:nvGrpSpPr>
          <p:grpSpPr>
            <a:xfrm rot="5400000">
              <a:off x="-615668" y="1587035"/>
              <a:ext cx="1510062" cy="1510062"/>
              <a:chOff x="1540380" y="2990524"/>
              <a:chExt cx="1510062" cy="1510062"/>
            </a:xfrm>
          </p:grpSpPr>
          <p:sp>
            <p:nvSpPr>
              <p:cNvPr id="869" name="Google Shape;869;p47"/>
              <p:cNvSpPr/>
              <p:nvPr/>
            </p:nvSpPr>
            <p:spPr>
              <a:xfrm>
                <a:off x="1540380" y="29905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>
                <a:off x="1666983" y="31171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7"/>
              <p:cNvSpPr/>
              <p:nvPr/>
            </p:nvSpPr>
            <p:spPr>
              <a:xfrm>
                <a:off x="1793586" y="32437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7"/>
              <p:cNvSpPr/>
              <p:nvPr/>
            </p:nvSpPr>
            <p:spPr>
              <a:xfrm>
                <a:off x="1920157" y="33694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2046759" y="34960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7"/>
              <p:cNvSpPr/>
              <p:nvPr/>
            </p:nvSpPr>
            <p:spPr>
              <a:xfrm>
                <a:off x="2173362" y="36226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5" name="Google Shape;875;p47"/>
            <p:cNvSpPr/>
            <p:nvPr/>
          </p:nvSpPr>
          <p:spPr>
            <a:xfrm rot="5400000">
              <a:off x="-1150398" y="288532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 rot="5400000">
              <a:off x="-1463191" y="1599077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 rot="5400000">
              <a:off x="1735390" y="1984326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 rot="5400000">
              <a:off x="-1717197" y="155195"/>
              <a:ext cx="3687742" cy="3282102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47"/>
            <p:cNvGrpSpPr/>
            <p:nvPr/>
          </p:nvGrpSpPr>
          <p:grpSpPr>
            <a:xfrm rot="5400000">
              <a:off x="-2275592" y="200672"/>
              <a:ext cx="2108903" cy="2109759"/>
              <a:chOff x="154446" y="4051180"/>
              <a:chExt cx="2108903" cy="2109759"/>
            </a:xfrm>
          </p:grpSpPr>
          <p:sp>
            <p:nvSpPr>
              <p:cNvPr id="880" name="Google Shape;880;p47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7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47"/>
            <p:cNvSpPr/>
            <p:nvPr/>
          </p:nvSpPr>
          <p:spPr>
            <a:xfrm rot="5400000">
              <a:off x="-732732" y="1862504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 rot="5400000">
              <a:off x="-1770054" y="665834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 rot="5400000">
              <a:off x="1069580" y="1789447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3500032" scaled="0"/>
        </a:gra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>
            <a:spLocks noGrp="1"/>
          </p:cNvSpPr>
          <p:nvPr>
            <p:ph type="title"/>
          </p:nvPr>
        </p:nvSpPr>
        <p:spPr>
          <a:xfrm>
            <a:off x="409806" y="1914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Curpins</a:t>
            </a:r>
            <a:endParaRPr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2"/>
          </p:nvPr>
        </p:nvSpPr>
        <p:spPr>
          <a:xfrm>
            <a:off x="720000" y="106422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0</a:t>
            </a:r>
            <a:r>
              <a:rPr lang="en" dirty="0"/>
              <a:t>1</a:t>
            </a:r>
            <a:endParaRPr dirty="0"/>
          </a:p>
        </p:txBody>
      </p:sp>
      <p:sp>
        <p:nvSpPr>
          <p:cNvPr id="474" name="Google Shape;474;p37"/>
          <p:cNvSpPr txBox="1">
            <a:spLocks noGrp="1"/>
          </p:cNvSpPr>
          <p:nvPr>
            <p:ph type="title" idx="3"/>
          </p:nvPr>
        </p:nvSpPr>
        <p:spPr>
          <a:xfrm>
            <a:off x="719947" y="2570172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4"/>
          </p:nvPr>
        </p:nvSpPr>
        <p:spPr>
          <a:xfrm>
            <a:off x="3422929" y="100637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0</a:t>
            </a:r>
            <a:r>
              <a:rPr lang="en" dirty="0"/>
              <a:t>2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5"/>
          </p:nvPr>
        </p:nvSpPr>
        <p:spPr>
          <a:xfrm>
            <a:off x="3435528" y="2571190"/>
            <a:ext cx="932837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77" name="Google Shape;477;p37"/>
          <p:cNvSpPr txBox="1">
            <a:spLocks noGrp="1"/>
          </p:cNvSpPr>
          <p:nvPr>
            <p:ph type="title" idx="6"/>
          </p:nvPr>
        </p:nvSpPr>
        <p:spPr>
          <a:xfrm>
            <a:off x="6125858" y="100637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0</a:t>
            </a:r>
            <a:r>
              <a:rPr lang="en" dirty="0"/>
              <a:t>3</a:t>
            </a:r>
            <a:endParaRPr dirty="0"/>
          </a:p>
        </p:txBody>
      </p:sp>
      <p:sp>
        <p:nvSpPr>
          <p:cNvPr id="478" name="Google Shape;478;p37"/>
          <p:cNvSpPr txBox="1">
            <a:spLocks noGrp="1"/>
          </p:cNvSpPr>
          <p:nvPr>
            <p:ph type="subTitle" idx="1"/>
          </p:nvPr>
        </p:nvSpPr>
        <p:spPr>
          <a:xfrm>
            <a:off x="719947" y="1458699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Introducere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subTitle" idx="7"/>
          </p:nvPr>
        </p:nvSpPr>
        <p:spPr>
          <a:xfrm>
            <a:off x="3413403" y="1453927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Motivație</a:t>
            </a:r>
            <a:endParaRPr dirty="0"/>
          </a:p>
        </p:txBody>
      </p:sp>
      <p:sp>
        <p:nvSpPr>
          <p:cNvPr id="480" name="Google Shape;480;p37"/>
          <p:cNvSpPr txBox="1">
            <a:spLocks noGrp="1"/>
          </p:cNvSpPr>
          <p:nvPr>
            <p:ph type="subTitle" idx="8"/>
          </p:nvPr>
        </p:nvSpPr>
        <p:spPr>
          <a:xfrm>
            <a:off x="5996528" y="1458699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Scenarii de utilizare</a:t>
            </a:r>
            <a:endParaRPr dirty="0"/>
          </a:p>
        </p:txBody>
      </p:sp>
      <p:sp>
        <p:nvSpPr>
          <p:cNvPr id="481" name="Google Shape;481;p37"/>
          <p:cNvSpPr txBox="1">
            <a:spLocks noGrp="1"/>
          </p:cNvSpPr>
          <p:nvPr>
            <p:ph type="subTitle" idx="9"/>
          </p:nvPr>
        </p:nvSpPr>
        <p:spPr>
          <a:xfrm>
            <a:off x="686284" y="2868311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Detalii tehnice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subTitle" idx="13"/>
          </p:nvPr>
        </p:nvSpPr>
        <p:spPr>
          <a:xfrm>
            <a:off x="3459457" y="3016043"/>
            <a:ext cx="2305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ro-RO" dirty="0"/>
              <a:t>Puterea semnalului</a:t>
            </a:r>
          </a:p>
        </p:txBody>
      </p:sp>
      <p:grpSp>
        <p:nvGrpSpPr>
          <p:cNvPr id="483" name="Google Shape;483;p37"/>
          <p:cNvGrpSpPr/>
          <p:nvPr/>
        </p:nvGrpSpPr>
        <p:grpSpPr>
          <a:xfrm>
            <a:off x="6122789" y="2505999"/>
            <a:ext cx="4739607" cy="4043739"/>
            <a:chOff x="5724770" y="2098150"/>
            <a:chExt cx="4739607" cy="4043739"/>
          </a:xfrm>
        </p:grpSpPr>
        <p:grpSp>
          <p:nvGrpSpPr>
            <p:cNvPr id="484" name="Google Shape;484;p37"/>
            <p:cNvGrpSpPr/>
            <p:nvPr/>
          </p:nvGrpSpPr>
          <p:grpSpPr>
            <a:xfrm flipH="1">
              <a:off x="6238216" y="2098150"/>
              <a:ext cx="4226161" cy="4043739"/>
              <a:chOff x="-451925" y="2117200"/>
              <a:chExt cx="4226161" cy="4043739"/>
            </a:xfrm>
          </p:grpSpPr>
          <p:grpSp>
            <p:nvGrpSpPr>
              <p:cNvPr id="485" name="Google Shape;485;p37"/>
              <p:cNvGrpSpPr/>
              <p:nvPr/>
            </p:nvGrpSpPr>
            <p:grpSpPr>
              <a:xfrm>
                <a:off x="1540380" y="3219124"/>
                <a:ext cx="1510062" cy="1510062"/>
                <a:chOff x="1540380" y="3219124"/>
                <a:chExt cx="1510062" cy="1510062"/>
              </a:xfrm>
            </p:grpSpPr>
            <p:sp>
              <p:nvSpPr>
                <p:cNvPr id="486" name="Google Shape;486;p37"/>
                <p:cNvSpPr/>
                <p:nvPr/>
              </p:nvSpPr>
              <p:spPr>
                <a:xfrm>
                  <a:off x="1540380" y="3219124"/>
                  <a:ext cx="1510062" cy="151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91" h="47591" fill="none" extrusionOk="0">
                      <a:moveTo>
                        <a:pt x="0" y="23809"/>
                      </a:moveTo>
                      <a:lnTo>
                        <a:pt x="23808" y="0"/>
                      </a:lnTo>
                      <a:lnTo>
                        <a:pt x="47590" y="23809"/>
                      </a:lnTo>
                      <a:lnTo>
                        <a:pt x="23808" y="47591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7"/>
                <p:cNvSpPr/>
                <p:nvPr/>
              </p:nvSpPr>
              <p:spPr>
                <a:xfrm>
                  <a:off x="1666983" y="3345727"/>
                  <a:ext cx="1257682" cy="1256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37" h="39611" fill="none" extrusionOk="0">
                      <a:moveTo>
                        <a:pt x="0" y="19819"/>
                      </a:moveTo>
                      <a:lnTo>
                        <a:pt x="19818" y="0"/>
                      </a:lnTo>
                      <a:lnTo>
                        <a:pt x="39637" y="19819"/>
                      </a:lnTo>
                      <a:lnTo>
                        <a:pt x="19818" y="39611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7"/>
                <p:cNvSpPr/>
                <p:nvPr/>
              </p:nvSpPr>
              <p:spPr>
                <a:xfrm>
                  <a:off x="1793586" y="3472330"/>
                  <a:ext cx="1004477" cy="100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57" h="31658" fill="none" extrusionOk="0">
                      <a:moveTo>
                        <a:pt x="0" y="15829"/>
                      </a:moveTo>
                      <a:lnTo>
                        <a:pt x="15828" y="0"/>
                      </a:lnTo>
                      <a:lnTo>
                        <a:pt x="31657" y="15829"/>
                      </a:lnTo>
                      <a:lnTo>
                        <a:pt x="15828" y="31657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7"/>
                <p:cNvSpPr/>
                <p:nvPr/>
              </p:nvSpPr>
              <p:spPr>
                <a:xfrm>
                  <a:off x="1920157" y="3598076"/>
                  <a:ext cx="751303" cy="75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78" h="23705" fill="none" extrusionOk="0">
                      <a:moveTo>
                        <a:pt x="1" y="11866"/>
                      </a:moveTo>
                      <a:lnTo>
                        <a:pt x="11839" y="1"/>
                      </a:lnTo>
                      <a:lnTo>
                        <a:pt x="23678" y="11866"/>
                      </a:lnTo>
                      <a:lnTo>
                        <a:pt x="11839" y="23704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7"/>
                <p:cNvSpPr/>
                <p:nvPr/>
              </p:nvSpPr>
              <p:spPr>
                <a:xfrm>
                  <a:off x="2046759" y="3724678"/>
                  <a:ext cx="498098" cy="49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8" h="15725" fill="none" extrusionOk="0">
                      <a:moveTo>
                        <a:pt x="1" y="7876"/>
                      </a:moveTo>
                      <a:lnTo>
                        <a:pt x="7849" y="1"/>
                      </a:lnTo>
                      <a:lnTo>
                        <a:pt x="15698" y="7876"/>
                      </a:lnTo>
                      <a:lnTo>
                        <a:pt x="7849" y="15724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7"/>
                <p:cNvSpPr/>
                <p:nvPr/>
              </p:nvSpPr>
              <p:spPr>
                <a:xfrm>
                  <a:off x="2173362" y="3851281"/>
                  <a:ext cx="245749" cy="245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5" h="7745" fill="none" extrusionOk="0">
                      <a:moveTo>
                        <a:pt x="1" y="3886"/>
                      </a:moveTo>
                      <a:lnTo>
                        <a:pt x="3859" y="1"/>
                      </a:lnTo>
                      <a:lnTo>
                        <a:pt x="7744" y="3886"/>
                      </a:lnTo>
                      <a:lnTo>
                        <a:pt x="3859" y="7744"/>
                      </a:lnTo>
                      <a:close/>
                    </a:path>
                  </a:pathLst>
                </a:custGeom>
                <a:solidFill>
                  <a:srgbClr val="585858"/>
                </a:solidFill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2" name="Google Shape;492;p37"/>
              <p:cNvSpPr/>
              <p:nvPr/>
            </p:nvSpPr>
            <p:spPr>
              <a:xfrm>
                <a:off x="2636462" y="4009550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1073124" y="3209129"/>
                <a:ext cx="1223541" cy="2886034"/>
              </a:xfrm>
              <a:custGeom>
                <a:avLst/>
                <a:gdLst/>
                <a:ahLst/>
                <a:cxnLst/>
                <a:rect l="l" t="t" r="r" b="b"/>
                <a:pathLst>
                  <a:path w="38561" h="90956" extrusionOk="0">
                    <a:moveTo>
                      <a:pt x="19267" y="27"/>
                    </a:moveTo>
                    <a:lnTo>
                      <a:pt x="19267" y="27"/>
                    </a:lnTo>
                    <a:cubicBezTo>
                      <a:pt x="29898" y="0"/>
                      <a:pt x="38534" y="8637"/>
                      <a:pt x="38561" y="19294"/>
                    </a:cubicBezTo>
                    <a:lnTo>
                      <a:pt x="38561" y="90955"/>
                    </a:lnTo>
                    <a:lnTo>
                      <a:pt x="0" y="90955"/>
                    </a:lnTo>
                    <a:lnTo>
                      <a:pt x="0" y="19294"/>
                    </a:lnTo>
                    <a:cubicBezTo>
                      <a:pt x="0" y="8637"/>
                      <a:pt x="8636" y="27"/>
                      <a:pt x="19267" y="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1476222" y="4145291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3292797" y="4964877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-451925" y="2117200"/>
                <a:ext cx="3588218" cy="3088408"/>
              </a:xfrm>
              <a:custGeom>
                <a:avLst/>
                <a:gdLst/>
                <a:ahLst/>
                <a:cxnLst/>
                <a:rect l="l" t="t" r="r" b="b"/>
                <a:pathLst>
                  <a:path w="97334" h="97334" extrusionOk="0">
                    <a:moveTo>
                      <a:pt x="1" y="97334"/>
                    </a:moveTo>
                    <a:lnTo>
                      <a:pt x="97333" y="97334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700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7" name="Google Shape;497;p37"/>
              <p:cNvGrpSpPr/>
              <p:nvPr/>
            </p:nvGrpSpPr>
            <p:grpSpPr>
              <a:xfrm>
                <a:off x="154446" y="4051180"/>
                <a:ext cx="2108903" cy="2109759"/>
                <a:chOff x="154446" y="4051180"/>
                <a:chExt cx="2108903" cy="2109759"/>
              </a:xfrm>
            </p:grpSpPr>
            <p:sp>
              <p:nvSpPr>
                <p:cNvPr id="498" name="Google Shape;498;p37"/>
                <p:cNvSpPr/>
                <p:nvPr/>
              </p:nvSpPr>
              <p:spPr>
                <a:xfrm>
                  <a:off x="154446" y="4051180"/>
                  <a:ext cx="2108903" cy="210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64" h="66491" fill="none" extrusionOk="0">
                      <a:moveTo>
                        <a:pt x="0" y="33259"/>
                      </a:moveTo>
                      <a:lnTo>
                        <a:pt x="33232" y="1"/>
                      </a:lnTo>
                      <a:lnTo>
                        <a:pt x="66464" y="33259"/>
                      </a:lnTo>
                      <a:lnTo>
                        <a:pt x="33232" y="66491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7"/>
                <p:cNvSpPr/>
                <p:nvPr/>
              </p:nvSpPr>
              <p:spPr>
                <a:xfrm>
                  <a:off x="330991" y="4227757"/>
                  <a:ext cx="1755780" cy="175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5" h="55361" fill="none" extrusionOk="0">
                      <a:moveTo>
                        <a:pt x="1" y="27668"/>
                      </a:moveTo>
                      <a:lnTo>
                        <a:pt x="27668" y="1"/>
                      </a:lnTo>
                      <a:lnTo>
                        <a:pt x="55335" y="27668"/>
                      </a:lnTo>
                      <a:lnTo>
                        <a:pt x="27668" y="55361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7"/>
                <p:cNvSpPr/>
                <p:nvPr/>
              </p:nvSpPr>
              <p:spPr>
                <a:xfrm>
                  <a:off x="507569" y="4404335"/>
                  <a:ext cx="1402625" cy="140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05" h="44205" fill="none" extrusionOk="0">
                      <a:moveTo>
                        <a:pt x="1" y="22103"/>
                      </a:moveTo>
                      <a:lnTo>
                        <a:pt x="22103" y="1"/>
                      </a:lnTo>
                      <a:lnTo>
                        <a:pt x="44205" y="22103"/>
                      </a:lnTo>
                      <a:lnTo>
                        <a:pt x="22103" y="4420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7"/>
                <p:cNvSpPr/>
                <p:nvPr/>
              </p:nvSpPr>
              <p:spPr>
                <a:xfrm>
                  <a:off x="684146" y="4580912"/>
                  <a:ext cx="1049501" cy="104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6" h="33075" fill="none" extrusionOk="0">
                      <a:moveTo>
                        <a:pt x="1" y="16538"/>
                      </a:moveTo>
                      <a:lnTo>
                        <a:pt x="16538" y="0"/>
                      </a:lnTo>
                      <a:lnTo>
                        <a:pt x="33075" y="16538"/>
                      </a:lnTo>
                      <a:lnTo>
                        <a:pt x="16538" y="3307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7"/>
                <p:cNvSpPr/>
                <p:nvPr/>
              </p:nvSpPr>
              <p:spPr>
                <a:xfrm>
                  <a:off x="860724" y="4757490"/>
                  <a:ext cx="696347" cy="69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6" h="21945" fill="none" extrusionOk="0">
                      <a:moveTo>
                        <a:pt x="1" y="10973"/>
                      </a:moveTo>
                      <a:lnTo>
                        <a:pt x="10973" y="0"/>
                      </a:lnTo>
                      <a:lnTo>
                        <a:pt x="21945" y="10973"/>
                      </a:lnTo>
                      <a:lnTo>
                        <a:pt x="10973" y="21945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7"/>
                <p:cNvSpPr/>
                <p:nvPr/>
              </p:nvSpPr>
              <p:spPr>
                <a:xfrm>
                  <a:off x="1037301" y="4934892"/>
                  <a:ext cx="343192" cy="342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6" h="10790" fill="none" extrusionOk="0">
                      <a:moveTo>
                        <a:pt x="1" y="5382"/>
                      </a:moveTo>
                      <a:lnTo>
                        <a:pt x="5408" y="0"/>
                      </a:lnTo>
                      <a:lnTo>
                        <a:pt x="10815" y="5382"/>
                      </a:lnTo>
                      <a:lnTo>
                        <a:pt x="5408" y="10789"/>
                      </a:lnTo>
                      <a:close/>
                    </a:path>
                  </a:pathLst>
                </a:custGeom>
                <a:noFill/>
                <a:ln w="8525" cap="flat" cmpd="sng">
                  <a:solidFill>
                    <a:schemeClr val="lt2"/>
                  </a:solidFill>
                  <a:prstDash val="solid"/>
                  <a:miter lim="262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4" name="Google Shape;504;p37"/>
              <p:cNvSpPr/>
              <p:nvPr/>
            </p:nvSpPr>
            <p:spPr>
              <a:xfrm>
                <a:off x="619592" y="4556766"/>
                <a:ext cx="1097795" cy="1098620"/>
              </a:xfrm>
              <a:custGeom>
                <a:avLst/>
                <a:gdLst/>
                <a:ahLst/>
                <a:cxnLst/>
                <a:rect l="l" t="t" r="r" b="b"/>
                <a:pathLst>
                  <a:path w="34598" h="34624" extrusionOk="0">
                    <a:moveTo>
                      <a:pt x="34597" y="17325"/>
                    </a:moveTo>
                    <a:cubicBezTo>
                      <a:pt x="34597" y="26880"/>
                      <a:pt x="26854" y="34623"/>
                      <a:pt x="17299" y="34623"/>
                    </a:cubicBezTo>
                    <a:cubicBezTo>
                      <a:pt x="7744" y="34623"/>
                      <a:pt x="1" y="26880"/>
                      <a:pt x="1" y="17325"/>
                    </a:cubicBezTo>
                    <a:cubicBezTo>
                      <a:pt x="1" y="7744"/>
                      <a:pt x="7744" y="0"/>
                      <a:pt x="17299" y="0"/>
                    </a:cubicBezTo>
                    <a:cubicBezTo>
                      <a:pt x="26854" y="0"/>
                      <a:pt x="34597" y="7744"/>
                      <a:pt x="34597" y="173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871039" y="3653889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2302472" y="3827134"/>
                <a:ext cx="747146" cy="746321"/>
              </a:xfrm>
              <a:custGeom>
                <a:avLst/>
                <a:gdLst/>
                <a:ahLst/>
                <a:cxnLst/>
                <a:rect l="l" t="t" r="r" b="b"/>
                <a:pathLst>
                  <a:path w="23547" h="23521" extrusionOk="0">
                    <a:moveTo>
                      <a:pt x="23546" y="11760"/>
                    </a:moveTo>
                    <a:cubicBezTo>
                      <a:pt x="23546" y="18270"/>
                      <a:pt x="18270" y="23520"/>
                      <a:pt x="11760" y="23520"/>
                    </a:cubicBezTo>
                    <a:cubicBezTo>
                      <a:pt x="5277" y="23520"/>
                      <a:pt x="0" y="18270"/>
                      <a:pt x="0" y="11760"/>
                    </a:cubicBezTo>
                    <a:cubicBezTo>
                      <a:pt x="0" y="5251"/>
                      <a:pt x="5277" y="1"/>
                      <a:pt x="11760" y="1"/>
                    </a:cubicBezTo>
                    <a:cubicBezTo>
                      <a:pt x="18270" y="1"/>
                      <a:pt x="23546" y="5251"/>
                      <a:pt x="23546" y="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37"/>
            <p:cNvGrpSpPr/>
            <p:nvPr/>
          </p:nvGrpSpPr>
          <p:grpSpPr>
            <a:xfrm flipH="1">
              <a:off x="5724770" y="3177462"/>
              <a:ext cx="741308" cy="741308"/>
              <a:chOff x="4795003" y="94136"/>
              <a:chExt cx="584075" cy="584075"/>
            </a:xfrm>
          </p:grpSpPr>
          <p:sp>
            <p:nvSpPr>
              <p:cNvPr id="508" name="Google Shape;508;p37"/>
              <p:cNvSpPr/>
              <p:nvPr/>
            </p:nvSpPr>
            <p:spPr>
              <a:xfrm>
                <a:off x="4795003" y="94136"/>
                <a:ext cx="584075" cy="584075"/>
              </a:xfrm>
              <a:custGeom>
                <a:avLst/>
                <a:gdLst/>
                <a:ahLst/>
                <a:cxnLst/>
                <a:rect l="l" t="t" r="r" b="b"/>
                <a:pathLst>
                  <a:path w="23363" h="23363" fill="none" extrusionOk="0">
                    <a:moveTo>
                      <a:pt x="0" y="11682"/>
                    </a:moveTo>
                    <a:lnTo>
                      <a:pt x="11681" y="1"/>
                    </a:lnTo>
                    <a:lnTo>
                      <a:pt x="23362" y="11682"/>
                    </a:lnTo>
                    <a:lnTo>
                      <a:pt x="11681" y="2336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4877028" y="175511"/>
                <a:ext cx="420675" cy="42132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6853" fill="none" extrusionOk="0">
                    <a:moveTo>
                      <a:pt x="0" y="8427"/>
                    </a:moveTo>
                    <a:lnTo>
                      <a:pt x="8400" y="1"/>
                    </a:lnTo>
                    <a:lnTo>
                      <a:pt x="16826" y="8427"/>
                    </a:lnTo>
                    <a:lnTo>
                      <a:pt x="8400" y="16853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4958403" y="256886"/>
                <a:ext cx="257925" cy="257925"/>
              </a:xfrm>
              <a:custGeom>
                <a:avLst/>
                <a:gdLst/>
                <a:ahLst/>
                <a:cxnLst/>
                <a:rect l="l" t="t" r="r" b="b"/>
                <a:pathLst>
                  <a:path w="10317" h="10317" fill="none" extrusionOk="0">
                    <a:moveTo>
                      <a:pt x="0" y="5172"/>
                    </a:moveTo>
                    <a:lnTo>
                      <a:pt x="5145" y="1"/>
                    </a:lnTo>
                    <a:lnTo>
                      <a:pt x="10316" y="5172"/>
                    </a:lnTo>
                    <a:lnTo>
                      <a:pt x="5145" y="10317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5039778" y="338261"/>
                <a:ext cx="95175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07" fill="none" extrusionOk="0">
                    <a:moveTo>
                      <a:pt x="0" y="1917"/>
                    </a:moveTo>
                    <a:lnTo>
                      <a:pt x="1890" y="1"/>
                    </a:lnTo>
                    <a:lnTo>
                      <a:pt x="3806" y="1917"/>
                    </a:lnTo>
                    <a:lnTo>
                      <a:pt x="1890" y="3807"/>
                    </a:lnTo>
                    <a:close/>
                  </a:path>
                </a:pathLst>
              </a:custGeom>
              <a:solidFill>
                <a:srgbClr val="FFFFFF">
                  <a:alpha val="12660"/>
                </a:srgbClr>
              </a:solidFill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82;p37">
            <a:extLst>
              <a:ext uri="{FF2B5EF4-FFF2-40B4-BE49-F238E27FC236}">
                <a16:creationId xmlns:a16="http://schemas.microsoft.com/office/drawing/2014/main" id="{BC39970C-B814-FE4C-829E-34C1E7BD743D}"/>
              </a:ext>
            </a:extLst>
          </p:cNvPr>
          <p:cNvSpPr txBox="1">
            <a:spLocks/>
          </p:cNvSpPr>
          <p:nvPr/>
        </p:nvSpPr>
        <p:spPr>
          <a:xfrm>
            <a:off x="6042378" y="3024905"/>
            <a:ext cx="2305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o-RO" dirty="0"/>
              <a:t>Concluzii</a:t>
            </a:r>
          </a:p>
        </p:txBody>
      </p:sp>
      <p:sp>
        <p:nvSpPr>
          <p:cNvPr id="6" name="Google Shape;476;p37">
            <a:extLst>
              <a:ext uri="{FF2B5EF4-FFF2-40B4-BE49-F238E27FC236}">
                <a16:creationId xmlns:a16="http://schemas.microsoft.com/office/drawing/2014/main" id="{7B6A87C5-E661-2153-768E-D33C8D4824C5}"/>
              </a:ext>
            </a:extLst>
          </p:cNvPr>
          <p:cNvSpPr txBox="1">
            <a:spLocks/>
          </p:cNvSpPr>
          <p:nvPr/>
        </p:nvSpPr>
        <p:spPr>
          <a:xfrm>
            <a:off x="6106806" y="2568443"/>
            <a:ext cx="932837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ra"/>
              <a:buNone/>
              <a:defRPr sz="25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  <a:r>
              <a:rPr lang="ro-RO" dirty="0"/>
              <a:t>6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Introducere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 txBox="1">
            <a:spLocks noGrp="1"/>
          </p:cNvSpPr>
          <p:nvPr>
            <p:ph type="title"/>
          </p:nvPr>
        </p:nvSpPr>
        <p:spPr>
          <a:xfrm>
            <a:off x="435590" y="118453"/>
            <a:ext cx="4872900" cy="15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Home Smartify</a:t>
            </a:r>
            <a:endParaRPr sz="4000" dirty="0"/>
          </a:p>
        </p:txBody>
      </p:sp>
      <p:sp>
        <p:nvSpPr>
          <p:cNvPr id="518" name="Google Shape;518;p38"/>
          <p:cNvSpPr/>
          <p:nvPr/>
        </p:nvSpPr>
        <p:spPr>
          <a:xfrm>
            <a:off x="5971595" y="3840868"/>
            <a:ext cx="168296" cy="167439"/>
          </a:xfrm>
          <a:custGeom>
            <a:avLst/>
            <a:gdLst/>
            <a:ahLst/>
            <a:cxnLst/>
            <a:rect l="l" t="t" r="r" b="b"/>
            <a:pathLst>
              <a:path w="5304" h="5277" extrusionOk="0">
                <a:moveTo>
                  <a:pt x="2652" y="1"/>
                </a:moveTo>
                <a:lnTo>
                  <a:pt x="5303" y="2652"/>
                </a:lnTo>
                <a:lnTo>
                  <a:pt x="2652" y="5277"/>
                </a:lnTo>
                <a:lnTo>
                  <a:pt x="1" y="2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>
            <a:off x="821366" y="393865"/>
            <a:ext cx="465638" cy="361500"/>
          </a:xfrm>
          <a:custGeom>
            <a:avLst/>
            <a:gdLst/>
            <a:ahLst/>
            <a:cxnLst/>
            <a:rect l="l" t="t" r="r" b="b"/>
            <a:pathLst>
              <a:path w="14675" h="11393" extrusionOk="0">
                <a:moveTo>
                  <a:pt x="1" y="7324"/>
                </a:moveTo>
                <a:lnTo>
                  <a:pt x="7351" y="0"/>
                </a:lnTo>
                <a:lnTo>
                  <a:pt x="14674" y="7324"/>
                </a:lnTo>
                <a:cubicBezTo>
                  <a:pt x="10632" y="11393"/>
                  <a:pt x="4043" y="11393"/>
                  <a:pt x="1" y="73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/>
          <p:nvPr/>
        </p:nvSpPr>
        <p:spPr>
          <a:xfrm>
            <a:off x="5215528" y="1589610"/>
            <a:ext cx="548104" cy="508092"/>
          </a:xfrm>
          <a:custGeom>
            <a:avLst/>
            <a:gdLst/>
            <a:ahLst/>
            <a:cxnLst/>
            <a:rect l="l" t="t" r="r" b="b"/>
            <a:pathLst>
              <a:path w="17274" h="16013" extrusionOk="0">
                <a:moveTo>
                  <a:pt x="17273" y="8033"/>
                </a:moveTo>
                <a:cubicBezTo>
                  <a:pt x="12758" y="8033"/>
                  <a:pt x="8978" y="11498"/>
                  <a:pt x="8637" y="16012"/>
                </a:cubicBezTo>
                <a:cubicBezTo>
                  <a:pt x="8296" y="11498"/>
                  <a:pt x="4516" y="8033"/>
                  <a:pt x="1" y="8033"/>
                </a:cubicBezTo>
                <a:lnTo>
                  <a:pt x="1" y="8006"/>
                </a:lnTo>
                <a:cubicBezTo>
                  <a:pt x="4516" y="8006"/>
                  <a:pt x="8296" y="4515"/>
                  <a:pt x="8637" y="0"/>
                </a:cubicBezTo>
                <a:cubicBezTo>
                  <a:pt x="8978" y="4515"/>
                  <a:pt x="12758" y="8006"/>
                  <a:pt x="17273" y="800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11961" y="-1161478"/>
            <a:ext cx="6167102" cy="6095163"/>
            <a:chOff x="3835761" y="-1009078"/>
            <a:chExt cx="6167102" cy="6095163"/>
          </a:xfrm>
        </p:grpSpPr>
        <p:grpSp>
          <p:nvGrpSpPr>
            <p:cNvPr id="522" name="Google Shape;522;p38"/>
            <p:cNvGrpSpPr/>
            <p:nvPr/>
          </p:nvGrpSpPr>
          <p:grpSpPr>
            <a:xfrm>
              <a:off x="6674957" y="2633110"/>
              <a:ext cx="2186356" cy="1696667"/>
              <a:chOff x="8090919" y="-745877"/>
              <a:chExt cx="2186356" cy="1696667"/>
            </a:xfrm>
          </p:grpSpPr>
          <p:sp>
            <p:nvSpPr>
              <p:cNvPr id="523" name="Google Shape;523;p38"/>
              <p:cNvSpPr/>
              <p:nvPr/>
            </p:nvSpPr>
            <p:spPr>
              <a:xfrm rot="10800000">
                <a:off x="8090919" y="-745877"/>
                <a:ext cx="2186356" cy="1696667"/>
              </a:xfrm>
              <a:custGeom>
                <a:avLst/>
                <a:gdLst/>
                <a:ahLst/>
                <a:cxnLst/>
                <a:rect l="l" t="t" r="r" b="b"/>
                <a:pathLst>
                  <a:path w="68905" h="53472" extrusionOk="0">
                    <a:moveTo>
                      <a:pt x="0" y="34467"/>
                    </a:moveTo>
                    <a:lnTo>
                      <a:pt x="34466" y="1"/>
                    </a:lnTo>
                    <a:lnTo>
                      <a:pt x="68905" y="34467"/>
                    </a:lnTo>
                    <a:cubicBezTo>
                      <a:pt x="49874" y="53471"/>
                      <a:pt x="19031" y="53471"/>
                      <a:pt x="0" y="34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 rot="10800000">
                <a:off x="8431572" y="202818"/>
                <a:ext cx="611374" cy="611374"/>
              </a:xfrm>
              <a:custGeom>
                <a:avLst/>
                <a:gdLst/>
                <a:ahLst/>
                <a:cxnLst/>
                <a:rect l="l" t="t" r="r" b="b"/>
                <a:pathLst>
                  <a:path w="19268" h="19268" extrusionOk="0">
                    <a:moveTo>
                      <a:pt x="19268" y="9634"/>
                    </a:moveTo>
                    <a:cubicBezTo>
                      <a:pt x="19268" y="14963"/>
                      <a:pt x="14963" y="19268"/>
                      <a:pt x="9634" y="19268"/>
                    </a:cubicBezTo>
                    <a:cubicBezTo>
                      <a:pt x="4306" y="19268"/>
                      <a:pt x="1" y="14963"/>
                      <a:pt x="1" y="9634"/>
                    </a:cubicBezTo>
                    <a:cubicBezTo>
                      <a:pt x="1" y="4306"/>
                      <a:pt x="4306" y="1"/>
                      <a:pt x="9634" y="1"/>
                    </a:cubicBezTo>
                    <a:cubicBezTo>
                      <a:pt x="14963" y="1"/>
                      <a:pt x="19268" y="4306"/>
                      <a:pt x="19268" y="96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" name="Google Shape;525;p38"/>
            <p:cNvSpPr/>
            <p:nvPr/>
          </p:nvSpPr>
          <p:spPr>
            <a:xfrm rot="10800000">
              <a:off x="3835761" y="-119539"/>
              <a:ext cx="6167102" cy="5205624"/>
            </a:xfrm>
            <a:custGeom>
              <a:avLst/>
              <a:gdLst/>
              <a:ahLst/>
              <a:cxnLst/>
              <a:rect l="l" t="t" r="r" b="b"/>
              <a:pathLst>
                <a:path w="165582" h="164060" extrusionOk="0">
                  <a:moveTo>
                    <a:pt x="1523" y="0"/>
                  </a:moveTo>
                  <a:lnTo>
                    <a:pt x="1" y="0"/>
                  </a:lnTo>
                  <a:lnTo>
                    <a:pt x="1" y="66726"/>
                  </a:lnTo>
                  <a:lnTo>
                    <a:pt x="97333" y="164060"/>
                  </a:lnTo>
                  <a:lnTo>
                    <a:pt x="165582" y="16406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526;p38"/>
            <p:cNvGrpSpPr/>
            <p:nvPr/>
          </p:nvGrpSpPr>
          <p:grpSpPr>
            <a:xfrm rot="10800000">
              <a:off x="5681343" y="356899"/>
              <a:ext cx="1510062" cy="1510062"/>
              <a:chOff x="1540380" y="3219124"/>
              <a:chExt cx="1510062" cy="1510062"/>
            </a:xfrm>
          </p:grpSpPr>
          <p:sp>
            <p:nvSpPr>
              <p:cNvPr id="527" name="Google Shape;527;p38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38"/>
            <p:cNvSpPr/>
            <p:nvPr/>
          </p:nvSpPr>
          <p:spPr>
            <a:xfrm rot="10800000">
              <a:off x="7335460" y="2504924"/>
              <a:ext cx="234104" cy="234072"/>
            </a:xfrm>
            <a:custGeom>
              <a:avLst/>
              <a:gdLst/>
              <a:ahLst/>
              <a:cxnLst/>
              <a:rect l="l" t="t" r="r" b="b"/>
              <a:pathLst>
                <a:path w="7378" h="7377" extrusionOk="0">
                  <a:moveTo>
                    <a:pt x="3676" y="0"/>
                  </a:moveTo>
                  <a:lnTo>
                    <a:pt x="7377" y="3675"/>
                  </a:lnTo>
                  <a:lnTo>
                    <a:pt x="3676" y="7376"/>
                  </a:lnTo>
                  <a:lnTo>
                    <a:pt x="1" y="36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 rot="10800000">
              <a:off x="5304041" y="-791664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 rot="10800000">
              <a:off x="6435121" y="-1009078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 rot="10800000">
              <a:off x="5595545" y="-719224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 rot="10800000">
              <a:off x="7041449" y="1866929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 rot="10800000">
              <a:off x="4957550" y="-360231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9" name="Google Shape;539;p38"/>
            <p:cNvGrpSpPr/>
            <p:nvPr/>
          </p:nvGrpSpPr>
          <p:grpSpPr>
            <a:xfrm rot="10800000">
              <a:off x="7796909" y="1886094"/>
              <a:ext cx="1816574" cy="1901515"/>
              <a:chOff x="-957897" y="1298475"/>
              <a:chExt cx="1816574" cy="1901515"/>
            </a:xfrm>
          </p:grpSpPr>
          <p:sp>
            <p:nvSpPr>
              <p:cNvPr id="540" name="Google Shape;540;p38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8" name="Google Shape;548;p38"/>
            <p:cNvSpPr/>
            <p:nvPr/>
          </p:nvSpPr>
          <p:spPr>
            <a:xfrm rot="10800000">
              <a:off x="559549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8"/>
            <p:cNvGrpSpPr/>
            <p:nvPr/>
          </p:nvGrpSpPr>
          <p:grpSpPr>
            <a:xfrm rot="10800000">
              <a:off x="6773237" y="-998654"/>
              <a:ext cx="2108903" cy="2109759"/>
              <a:chOff x="154446" y="4051180"/>
              <a:chExt cx="2108903" cy="2109759"/>
            </a:xfrm>
          </p:grpSpPr>
          <p:sp>
            <p:nvSpPr>
              <p:cNvPr id="550" name="Google Shape;550;p38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6" name="Google Shape;556;p38"/>
            <p:cNvSpPr/>
            <p:nvPr/>
          </p:nvSpPr>
          <p:spPr>
            <a:xfrm rot="10800000">
              <a:off x="8422204" y="5705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402413" y="853283"/>
              <a:ext cx="1563369" cy="1213577"/>
            </a:xfrm>
            <a:custGeom>
              <a:avLst/>
              <a:gdLst/>
              <a:ahLst/>
              <a:cxnLst/>
              <a:rect l="l" t="t" r="r" b="b"/>
              <a:pathLst>
                <a:path w="49271" h="38247" extrusionOk="0">
                  <a:moveTo>
                    <a:pt x="0" y="24623"/>
                  </a:moveTo>
                  <a:lnTo>
                    <a:pt x="24649" y="1"/>
                  </a:lnTo>
                  <a:lnTo>
                    <a:pt x="49270" y="24649"/>
                  </a:lnTo>
                  <a:cubicBezTo>
                    <a:pt x="35673" y="38246"/>
                    <a:pt x="13598" y="38246"/>
                    <a:pt x="0" y="246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9061223" y="2306707"/>
              <a:ext cx="245749" cy="244892"/>
            </a:xfrm>
            <a:custGeom>
              <a:avLst/>
              <a:gdLst/>
              <a:ahLst/>
              <a:cxnLst/>
              <a:rect l="l" t="t" r="r" b="b"/>
              <a:pathLst>
                <a:path w="7745" h="7718" extrusionOk="0">
                  <a:moveTo>
                    <a:pt x="7744" y="3859"/>
                  </a:moveTo>
                  <a:cubicBezTo>
                    <a:pt x="7744" y="5985"/>
                    <a:pt x="6012" y="7718"/>
                    <a:pt x="3886" y="7718"/>
                  </a:cubicBezTo>
                  <a:cubicBezTo>
                    <a:pt x="1733" y="7718"/>
                    <a:pt x="1" y="5985"/>
                    <a:pt x="1" y="3859"/>
                  </a:cubicBezTo>
                  <a:cubicBezTo>
                    <a:pt x="1" y="1707"/>
                    <a:pt x="1733" y="0"/>
                    <a:pt x="3886" y="0"/>
                  </a:cubicBezTo>
                  <a:cubicBezTo>
                    <a:pt x="6012" y="0"/>
                    <a:pt x="7744" y="1707"/>
                    <a:pt x="7744" y="38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319199" y="-493100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8148382" y="141468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6623343" y="1213101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4561115" y="107850"/>
              <a:ext cx="443966" cy="411475"/>
            </a:xfrm>
            <a:custGeom>
              <a:avLst/>
              <a:gdLst/>
              <a:ahLst/>
              <a:cxnLst/>
              <a:rect l="l" t="t" r="r" b="b"/>
              <a:pathLst>
                <a:path w="13992" h="12968" extrusionOk="0">
                  <a:moveTo>
                    <a:pt x="13992" y="6510"/>
                  </a:moveTo>
                  <a:cubicBezTo>
                    <a:pt x="10317" y="6510"/>
                    <a:pt x="7272" y="9319"/>
                    <a:pt x="6983" y="12967"/>
                  </a:cubicBezTo>
                  <a:cubicBezTo>
                    <a:pt x="6695" y="9319"/>
                    <a:pt x="3650" y="6510"/>
                    <a:pt x="1" y="6510"/>
                  </a:cubicBezTo>
                  <a:lnTo>
                    <a:pt x="1" y="6484"/>
                  </a:lnTo>
                  <a:cubicBezTo>
                    <a:pt x="3650" y="6484"/>
                    <a:pt x="6695" y="3649"/>
                    <a:pt x="6983" y="0"/>
                  </a:cubicBezTo>
                  <a:cubicBezTo>
                    <a:pt x="7272" y="3649"/>
                    <a:pt x="10317" y="6484"/>
                    <a:pt x="13992" y="64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 rot="10800000">
              <a:off x="8469871" y="1336372"/>
              <a:ext cx="730488" cy="678007"/>
            </a:xfrm>
            <a:custGeom>
              <a:avLst/>
              <a:gdLst/>
              <a:ahLst/>
              <a:cxnLst/>
              <a:rect l="l" t="t" r="r" b="b"/>
              <a:pathLst>
                <a:path w="23022" h="21368" extrusionOk="0">
                  <a:moveTo>
                    <a:pt x="23021" y="10710"/>
                  </a:moveTo>
                  <a:cubicBezTo>
                    <a:pt x="16984" y="10684"/>
                    <a:pt x="11970" y="15330"/>
                    <a:pt x="11498" y="21367"/>
                  </a:cubicBezTo>
                  <a:cubicBezTo>
                    <a:pt x="11052" y="15330"/>
                    <a:pt x="6038" y="10710"/>
                    <a:pt x="1" y="10710"/>
                  </a:cubicBezTo>
                  <a:lnTo>
                    <a:pt x="1" y="10658"/>
                  </a:lnTo>
                  <a:cubicBezTo>
                    <a:pt x="6038" y="10658"/>
                    <a:pt x="11052" y="6011"/>
                    <a:pt x="11498" y="0"/>
                  </a:cubicBezTo>
                  <a:cubicBezTo>
                    <a:pt x="11970" y="6011"/>
                    <a:pt x="16984" y="10631"/>
                    <a:pt x="23021" y="106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 rot="10800000">
              <a:off x="5682168" y="512630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869012" y="4104775"/>
            <a:ext cx="741308" cy="741308"/>
            <a:chOff x="3481754" y="858298"/>
            <a:chExt cx="584075" cy="584075"/>
          </a:xfrm>
        </p:grpSpPr>
        <p:sp>
          <p:nvSpPr>
            <p:cNvPr id="566" name="Google Shape;566;p38"/>
            <p:cNvSpPr/>
            <p:nvPr/>
          </p:nvSpPr>
          <p:spPr>
            <a:xfrm>
              <a:off x="3481754" y="858298"/>
              <a:ext cx="584075" cy="584075"/>
            </a:xfrm>
            <a:custGeom>
              <a:avLst/>
              <a:gdLst/>
              <a:ahLst/>
              <a:cxnLst/>
              <a:rect l="l" t="t" r="r" b="b"/>
              <a:pathLst>
                <a:path w="23363" h="23363" fill="none" extrusionOk="0">
                  <a:moveTo>
                    <a:pt x="0" y="11682"/>
                  </a:moveTo>
                  <a:lnTo>
                    <a:pt x="11681" y="1"/>
                  </a:lnTo>
                  <a:lnTo>
                    <a:pt x="23362" y="11682"/>
                  </a:lnTo>
                  <a:lnTo>
                    <a:pt x="11681" y="2336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3563779" y="939673"/>
              <a:ext cx="420675" cy="421325"/>
            </a:xfrm>
            <a:custGeom>
              <a:avLst/>
              <a:gdLst/>
              <a:ahLst/>
              <a:cxnLst/>
              <a:rect l="l" t="t" r="r" b="b"/>
              <a:pathLst>
                <a:path w="16827" h="16853" fill="none" extrusionOk="0">
                  <a:moveTo>
                    <a:pt x="0" y="8427"/>
                  </a:moveTo>
                  <a:lnTo>
                    <a:pt x="8400" y="1"/>
                  </a:lnTo>
                  <a:lnTo>
                    <a:pt x="16826" y="8427"/>
                  </a:lnTo>
                  <a:lnTo>
                    <a:pt x="8400" y="16853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645154" y="1021048"/>
              <a:ext cx="257925" cy="257925"/>
            </a:xfrm>
            <a:custGeom>
              <a:avLst/>
              <a:gdLst/>
              <a:ahLst/>
              <a:cxnLst/>
              <a:rect l="l" t="t" r="r" b="b"/>
              <a:pathLst>
                <a:path w="10317" h="10317" fill="none" extrusionOk="0">
                  <a:moveTo>
                    <a:pt x="0" y="5172"/>
                  </a:moveTo>
                  <a:lnTo>
                    <a:pt x="5145" y="1"/>
                  </a:lnTo>
                  <a:lnTo>
                    <a:pt x="10316" y="5172"/>
                  </a:lnTo>
                  <a:lnTo>
                    <a:pt x="5145" y="1031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3726529" y="1102423"/>
              <a:ext cx="95175" cy="95175"/>
            </a:xfrm>
            <a:custGeom>
              <a:avLst/>
              <a:gdLst/>
              <a:ahLst/>
              <a:cxnLst/>
              <a:rect l="l" t="t" r="r" b="b"/>
              <a:pathLst>
                <a:path w="3807" h="3807" fill="none" extrusionOk="0">
                  <a:moveTo>
                    <a:pt x="0" y="1917"/>
                  </a:moveTo>
                  <a:lnTo>
                    <a:pt x="1890" y="1"/>
                  </a:lnTo>
                  <a:lnTo>
                    <a:pt x="3806" y="1917"/>
                  </a:lnTo>
                  <a:lnTo>
                    <a:pt x="1890" y="3807"/>
                  </a:lnTo>
                  <a:close/>
                </a:path>
              </a:pathLst>
            </a:custGeom>
            <a:solidFill>
              <a:srgbClr val="FFFFFF">
                <a:alpha val="12660"/>
              </a:srgbClr>
            </a:solidFill>
            <a:ln w="7875" cap="flat" cmpd="sng">
              <a:solidFill>
                <a:schemeClr val="lt2"/>
              </a:solidFill>
              <a:prstDash val="solid"/>
              <a:miter lim="262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78;p37">
            <a:extLst>
              <a:ext uri="{FF2B5EF4-FFF2-40B4-BE49-F238E27FC236}">
                <a16:creationId xmlns:a16="http://schemas.microsoft.com/office/drawing/2014/main" id="{030DB14D-3E20-29F4-04BE-F399F63FD1B9}"/>
              </a:ext>
            </a:extLst>
          </p:cNvPr>
          <p:cNvSpPr txBox="1">
            <a:spLocks/>
          </p:cNvSpPr>
          <p:nvPr/>
        </p:nvSpPr>
        <p:spPr>
          <a:xfrm>
            <a:off x="719946" y="1724556"/>
            <a:ext cx="4005861" cy="248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285750" indent="-285750">
              <a:lnSpc>
                <a:spcPct val="150000"/>
              </a:lnSpc>
              <a:buSzPct val="78000"/>
              <a:buFont typeface="Arial" panose="020B0604020202020204" pitchFamily="34" charset="0"/>
              <a:buChar char="•"/>
            </a:pPr>
            <a:r>
              <a:rPr lang="ro-RO" sz="2000" dirty="0">
                <a:latin typeface="Sora" panose="020B0604020202020204" charset="0"/>
                <a:cs typeface="Sora" panose="020B0604020202020204" charset="0"/>
              </a:rPr>
              <a:t>Aplicație cross-platform</a:t>
            </a:r>
          </a:p>
          <a:p>
            <a:pPr marL="285750" indent="-285750">
              <a:lnSpc>
                <a:spcPct val="150000"/>
              </a:lnSpc>
              <a:buSzPct val="78000"/>
              <a:buFont typeface="Arial" panose="020B0604020202020204" pitchFamily="34" charset="0"/>
              <a:buChar char="•"/>
            </a:pPr>
            <a:r>
              <a:rPr lang="ro-RO" sz="2000" dirty="0">
                <a:latin typeface="Sora" panose="020B0604020202020204" charset="0"/>
                <a:cs typeface="Sora" panose="020B0604020202020204" charset="0"/>
              </a:rPr>
              <a:t>Interfață ușor de utilizat</a:t>
            </a:r>
          </a:p>
          <a:p>
            <a:pPr marL="285750" indent="-285750">
              <a:lnSpc>
                <a:spcPct val="150000"/>
              </a:lnSpc>
              <a:buSzPct val="78000"/>
              <a:buFont typeface="Arial" panose="020B0604020202020204" pitchFamily="34" charset="0"/>
              <a:buChar char="•"/>
            </a:pPr>
            <a:r>
              <a:rPr lang="ro-RO" sz="2000" dirty="0">
                <a:latin typeface="Sora" panose="020B0604020202020204" charset="0"/>
                <a:cs typeface="Sora" panose="020B0604020202020204" charset="0"/>
              </a:rPr>
              <a:t>Verificarea și controlarea senzorilor</a:t>
            </a:r>
          </a:p>
          <a:p>
            <a:pPr marL="0" indent="0">
              <a:lnSpc>
                <a:spcPct val="150000"/>
              </a:lnSpc>
              <a:buSzPct val="78000"/>
            </a:pPr>
            <a:endParaRPr lang="ro-RO" sz="2000" dirty="0">
              <a:latin typeface="Sora" panose="020B0604020202020204" charset="0"/>
              <a:cs typeface="Sor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Motivație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2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746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>
            <a:spLocks noGrp="1"/>
          </p:cNvSpPr>
          <p:nvPr>
            <p:ph type="subTitle" idx="4"/>
          </p:nvPr>
        </p:nvSpPr>
        <p:spPr>
          <a:xfrm>
            <a:off x="3305300" y="2996624"/>
            <a:ext cx="281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Utilizarea semnificativă a resurselor</a:t>
            </a:r>
            <a:endParaRPr dirty="0"/>
          </a:p>
        </p:txBody>
      </p:sp>
      <p:sp>
        <p:nvSpPr>
          <p:cNvPr id="708" name="Google Shape;708;p42"/>
          <p:cNvSpPr txBox="1">
            <a:spLocks noGrp="1"/>
          </p:cNvSpPr>
          <p:nvPr>
            <p:ph type="subTitle" idx="3"/>
          </p:nvPr>
        </p:nvSpPr>
        <p:spPr>
          <a:xfrm>
            <a:off x="488900" y="3025772"/>
            <a:ext cx="2816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Protec</a:t>
            </a:r>
            <a:r>
              <a:rPr lang="ro-RO" dirty="0"/>
              <a:t>ție insuficientă a datelor</a:t>
            </a:r>
            <a:endParaRPr dirty="0"/>
          </a:p>
        </p:txBody>
      </p:sp>
      <p:sp>
        <p:nvSpPr>
          <p:cNvPr id="709" name="Google Shape;709;p42"/>
          <p:cNvSpPr/>
          <p:nvPr/>
        </p:nvSpPr>
        <p:spPr>
          <a:xfrm>
            <a:off x="1584961" y="1543150"/>
            <a:ext cx="720600" cy="72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0" name="Google Shape;710;p42"/>
          <p:cNvSpPr/>
          <p:nvPr/>
        </p:nvSpPr>
        <p:spPr>
          <a:xfrm>
            <a:off x="4353200" y="1503625"/>
            <a:ext cx="720600" cy="72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42"/>
          <p:cNvGrpSpPr/>
          <p:nvPr/>
        </p:nvGrpSpPr>
        <p:grpSpPr>
          <a:xfrm>
            <a:off x="1770221" y="1713991"/>
            <a:ext cx="350079" cy="350079"/>
            <a:chOff x="583100" y="3982600"/>
            <a:chExt cx="296175" cy="296175"/>
          </a:xfrm>
        </p:grpSpPr>
        <p:sp>
          <p:nvSpPr>
            <p:cNvPr id="712" name="Google Shape;712;p42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oogle Shape;6703;p84">
            <a:extLst>
              <a:ext uri="{FF2B5EF4-FFF2-40B4-BE49-F238E27FC236}">
                <a16:creationId xmlns:a16="http://schemas.microsoft.com/office/drawing/2014/main" id="{7CE721B1-21FC-C71A-5E8F-372FD3707DD7}"/>
              </a:ext>
            </a:extLst>
          </p:cNvPr>
          <p:cNvGrpSpPr/>
          <p:nvPr/>
        </p:nvGrpSpPr>
        <p:grpSpPr>
          <a:xfrm>
            <a:off x="4530318" y="1680280"/>
            <a:ext cx="366364" cy="367290"/>
            <a:chOff x="-61783350" y="3743950"/>
            <a:chExt cx="316650" cy="317450"/>
          </a:xfrm>
        </p:grpSpPr>
        <p:sp>
          <p:nvSpPr>
            <p:cNvPr id="9" name="Google Shape;6704;p84">
              <a:extLst>
                <a:ext uri="{FF2B5EF4-FFF2-40B4-BE49-F238E27FC236}">
                  <a16:creationId xmlns:a16="http://schemas.microsoft.com/office/drawing/2014/main" id="{88F5329D-6522-65D0-03C7-5D2015C130F9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05;p84">
              <a:extLst>
                <a:ext uri="{FF2B5EF4-FFF2-40B4-BE49-F238E27FC236}">
                  <a16:creationId xmlns:a16="http://schemas.microsoft.com/office/drawing/2014/main" id="{CEAC5576-6C3D-4292-5903-DA16CBE91E81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10;p42">
            <a:extLst>
              <a:ext uri="{FF2B5EF4-FFF2-40B4-BE49-F238E27FC236}">
                <a16:creationId xmlns:a16="http://schemas.microsoft.com/office/drawing/2014/main" id="{2FBEBD16-9AE5-92AB-F972-CA0E7140A892}"/>
              </a:ext>
            </a:extLst>
          </p:cNvPr>
          <p:cNvSpPr/>
          <p:nvPr/>
        </p:nvSpPr>
        <p:spPr>
          <a:xfrm>
            <a:off x="7121439" y="1577148"/>
            <a:ext cx="720600" cy="720600"/>
          </a:xfrm>
          <a:prstGeom prst="ellipse">
            <a:avLst/>
          </a:prstGeom>
          <a:solidFill>
            <a:srgbClr val="8BD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7273;p85">
            <a:extLst>
              <a:ext uri="{FF2B5EF4-FFF2-40B4-BE49-F238E27FC236}">
                <a16:creationId xmlns:a16="http://schemas.microsoft.com/office/drawing/2014/main" id="{7E883CAB-3EB6-9089-94BE-907A2ACFE1B3}"/>
              </a:ext>
            </a:extLst>
          </p:cNvPr>
          <p:cNvGrpSpPr/>
          <p:nvPr/>
        </p:nvGrpSpPr>
        <p:grpSpPr>
          <a:xfrm>
            <a:off x="7295361" y="1754504"/>
            <a:ext cx="372756" cy="354343"/>
            <a:chOff x="-32576675" y="3944600"/>
            <a:chExt cx="307200" cy="292025"/>
          </a:xfrm>
        </p:grpSpPr>
        <p:sp>
          <p:nvSpPr>
            <p:cNvPr id="13" name="Google Shape;7274;p85">
              <a:extLst>
                <a:ext uri="{FF2B5EF4-FFF2-40B4-BE49-F238E27FC236}">
                  <a16:creationId xmlns:a16="http://schemas.microsoft.com/office/drawing/2014/main" id="{B1F3DF4C-4D42-D226-E319-34981B58464C}"/>
                </a:ext>
              </a:extLst>
            </p:cNvPr>
            <p:cNvSpPr/>
            <p:nvPr/>
          </p:nvSpPr>
          <p:spPr>
            <a:xfrm>
              <a:off x="-32482950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75;p85">
              <a:extLst>
                <a:ext uri="{FF2B5EF4-FFF2-40B4-BE49-F238E27FC236}">
                  <a16:creationId xmlns:a16="http://schemas.microsoft.com/office/drawing/2014/main" id="{B47CF1DB-A9F0-E55B-3A42-F149ABCF8D17}"/>
                </a:ext>
              </a:extLst>
            </p:cNvPr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704;p42">
            <a:extLst>
              <a:ext uri="{FF2B5EF4-FFF2-40B4-BE49-F238E27FC236}">
                <a16:creationId xmlns:a16="http://schemas.microsoft.com/office/drawing/2014/main" id="{53068E48-F994-24FC-B5D9-C90BD80B857E}"/>
              </a:ext>
            </a:extLst>
          </p:cNvPr>
          <p:cNvSpPr txBox="1">
            <a:spLocks/>
          </p:cNvSpPr>
          <p:nvPr/>
        </p:nvSpPr>
        <p:spPr>
          <a:xfrm>
            <a:off x="6018117" y="2731748"/>
            <a:ext cx="2816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o-RO" dirty="0"/>
              <a:t>Soluții </a:t>
            </a:r>
          </a:p>
          <a:p>
            <a:pPr marL="0" indent="0"/>
            <a:r>
              <a:rPr lang="ro-RO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94240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3"/>
          <p:cNvSpPr txBox="1">
            <a:spLocks noGrp="1"/>
          </p:cNvSpPr>
          <p:nvPr>
            <p:ph type="subTitle" idx="4"/>
          </p:nvPr>
        </p:nvSpPr>
        <p:spPr>
          <a:xfrm>
            <a:off x="357448" y="2163294"/>
            <a:ext cx="3086004" cy="1186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Facilitează automatizarea într-un mod intuitiv</a:t>
            </a:r>
            <a:endParaRPr dirty="0"/>
          </a:p>
        </p:txBody>
      </p:sp>
      <p:sp>
        <p:nvSpPr>
          <p:cNvPr id="732" name="Google Shape;732;p43"/>
          <p:cNvSpPr txBox="1">
            <a:spLocks noGrp="1"/>
          </p:cNvSpPr>
          <p:nvPr>
            <p:ph type="subTitle" idx="5"/>
          </p:nvPr>
        </p:nvSpPr>
        <p:spPr>
          <a:xfrm>
            <a:off x="3525250" y="2700327"/>
            <a:ext cx="2626167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Execută local serverul lightweight</a:t>
            </a:r>
            <a:endParaRPr dirty="0"/>
          </a:p>
        </p:txBody>
      </p:sp>
      <p:sp>
        <p:nvSpPr>
          <p:cNvPr id="733" name="Google Shape;733;p43"/>
          <p:cNvSpPr txBox="1">
            <a:spLocks noGrp="1"/>
          </p:cNvSpPr>
          <p:nvPr>
            <p:ph type="title"/>
          </p:nvPr>
        </p:nvSpPr>
        <p:spPr>
          <a:xfrm>
            <a:off x="156538" y="571026"/>
            <a:ext cx="30539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Soluția</a:t>
            </a:r>
            <a:endParaRPr dirty="0"/>
          </a:p>
        </p:txBody>
      </p:sp>
      <p:sp>
        <p:nvSpPr>
          <p:cNvPr id="737" name="Google Shape;737;p43"/>
          <p:cNvSpPr txBox="1">
            <a:spLocks noGrp="1"/>
          </p:cNvSpPr>
          <p:nvPr>
            <p:ph type="subTitle" idx="6"/>
          </p:nvPr>
        </p:nvSpPr>
        <p:spPr>
          <a:xfrm>
            <a:off x="6291404" y="2690029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Oferă integrare cu senzori variați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670C7-5B6B-2F6F-9C62-4329E46DFC86}"/>
              </a:ext>
            </a:extLst>
          </p:cNvPr>
          <p:cNvSpPr txBox="1"/>
          <p:nvPr/>
        </p:nvSpPr>
        <p:spPr>
          <a:xfrm>
            <a:off x="2869969" y="1268138"/>
            <a:ext cx="5307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b="1" dirty="0">
                <a:solidFill>
                  <a:srgbClr val="FEC38E"/>
                </a:solidFill>
                <a:latin typeface="Sora" panose="020B0604020202020204" charset="0"/>
                <a:cs typeface="Sora" panose="020B0604020202020204" charset="0"/>
              </a:rPr>
              <a:t>Home Smartify</a:t>
            </a:r>
            <a:endParaRPr lang="en-US" sz="3600" b="1" dirty="0">
              <a:solidFill>
                <a:srgbClr val="FEC38E"/>
              </a:solidFill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2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2038200" y="24813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Scenarii de utilizare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title" idx="2"/>
          </p:nvPr>
        </p:nvSpPr>
        <p:spPr>
          <a:xfrm>
            <a:off x="3745950" y="11558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grpSp>
        <p:nvGrpSpPr>
          <p:cNvPr id="576" name="Google Shape;576;p39"/>
          <p:cNvGrpSpPr/>
          <p:nvPr/>
        </p:nvGrpSpPr>
        <p:grpSpPr>
          <a:xfrm rot="10800000" flipH="1">
            <a:off x="-1410359" y="-1168327"/>
            <a:ext cx="4226161" cy="4043739"/>
            <a:chOff x="-451925" y="2117200"/>
            <a:chExt cx="4226161" cy="4043739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39"/>
            <p:cNvSpPr/>
            <p:nvPr/>
          </p:nvSpPr>
          <p:spPr>
            <a:xfrm>
              <a:off x="2636462" y="4009550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073124" y="32091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476222" y="41452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127256" y="2656932"/>
              <a:ext cx="563081" cy="562224"/>
            </a:xfrm>
            <a:custGeom>
              <a:avLst/>
              <a:gdLst/>
              <a:ahLst/>
              <a:cxnLst/>
              <a:rect l="l" t="t" r="r" b="b"/>
              <a:pathLst>
                <a:path w="17746" h="17719" extrusionOk="0">
                  <a:moveTo>
                    <a:pt x="10159" y="0"/>
                  </a:moveTo>
                  <a:cubicBezTo>
                    <a:pt x="3387" y="0"/>
                    <a:pt x="0" y="8164"/>
                    <a:pt x="4778" y="12941"/>
                  </a:cubicBezTo>
                  <a:cubicBezTo>
                    <a:pt x="9555" y="17718"/>
                    <a:pt x="17745" y="14332"/>
                    <a:pt x="17745" y="7586"/>
                  </a:cubicBezTo>
                  <a:cubicBezTo>
                    <a:pt x="17719" y="3386"/>
                    <a:pt x="14333" y="0"/>
                    <a:pt x="10159" y="0"/>
                  </a:cubicBezTo>
                  <a:close/>
                  <a:moveTo>
                    <a:pt x="10159" y="12022"/>
                  </a:moveTo>
                  <a:cubicBezTo>
                    <a:pt x="6195" y="12022"/>
                    <a:pt x="4227" y="7245"/>
                    <a:pt x="7009" y="4436"/>
                  </a:cubicBezTo>
                  <a:cubicBezTo>
                    <a:pt x="9818" y="1654"/>
                    <a:pt x="14595" y="3622"/>
                    <a:pt x="14595" y="7586"/>
                  </a:cubicBezTo>
                  <a:cubicBezTo>
                    <a:pt x="14595" y="10027"/>
                    <a:pt x="12600" y="12022"/>
                    <a:pt x="10159" y="120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292797" y="4964877"/>
              <a:ext cx="481439" cy="48143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15172" y="7587"/>
                  </a:moveTo>
                  <a:cubicBezTo>
                    <a:pt x="15172" y="11760"/>
                    <a:pt x="11760" y="15173"/>
                    <a:pt x="7586" y="15173"/>
                  </a:cubicBezTo>
                  <a:cubicBezTo>
                    <a:pt x="3412" y="15173"/>
                    <a:pt x="0" y="11760"/>
                    <a:pt x="0" y="7587"/>
                  </a:cubicBezTo>
                  <a:cubicBezTo>
                    <a:pt x="0" y="3413"/>
                    <a:pt x="3412" y="0"/>
                    <a:pt x="7586" y="0"/>
                  </a:cubicBezTo>
                  <a:cubicBezTo>
                    <a:pt x="11760" y="0"/>
                    <a:pt x="15172" y="3413"/>
                    <a:pt x="15172" y="75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9"/>
            <p:cNvGrpSpPr/>
            <p:nvPr/>
          </p:nvGrpSpPr>
          <p:grpSpPr>
            <a:xfrm>
              <a:off x="154446" y="4051180"/>
              <a:ext cx="2108903" cy="2109759"/>
              <a:chOff x="154446" y="4051180"/>
              <a:chExt cx="2108903" cy="2109759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39"/>
            <p:cNvSpPr/>
            <p:nvPr/>
          </p:nvSpPr>
          <p:spPr>
            <a:xfrm>
              <a:off x="619592" y="4556766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71039" y="365388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302472" y="3827134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 rot="10800000">
            <a:off x="7510337" y="4322992"/>
            <a:ext cx="563081" cy="562224"/>
          </a:xfrm>
          <a:custGeom>
            <a:avLst/>
            <a:gdLst/>
            <a:ahLst/>
            <a:cxnLst/>
            <a:rect l="l" t="t" r="r" b="b"/>
            <a:pathLst>
              <a:path w="17746" h="17719" extrusionOk="0">
                <a:moveTo>
                  <a:pt x="10159" y="0"/>
                </a:moveTo>
                <a:cubicBezTo>
                  <a:pt x="3387" y="0"/>
                  <a:pt x="0" y="8164"/>
                  <a:pt x="4778" y="12941"/>
                </a:cubicBezTo>
                <a:cubicBezTo>
                  <a:pt x="9555" y="17718"/>
                  <a:pt x="17745" y="14332"/>
                  <a:pt x="17745" y="7586"/>
                </a:cubicBezTo>
                <a:cubicBezTo>
                  <a:pt x="17719" y="3386"/>
                  <a:pt x="14333" y="0"/>
                  <a:pt x="10159" y="0"/>
                </a:cubicBezTo>
                <a:close/>
                <a:moveTo>
                  <a:pt x="10159" y="12022"/>
                </a:moveTo>
                <a:cubicBezTo>
                  <a:pt x="6195" y="12022"/>
                  <a:pt x="4227" y="7245"/>
                  <a:pt x="7009" y="4436"/>
                </a:cubicBezTo>
                <a:cubicBezTo>
                  <a:pt x="9818" y="1654"/>
                  <a:pt x="14595" y="3622"/>
                  <a:pt x="14595" y="7586"/>
                </a:cubicBezTo>
                <a:cubicBezTo>
                  <a:pt x="14595" y="10027"/>
                  <a:pt x="12600" y="12022"/>
                  <a:pt x="10159" y="120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6304037" y="-696176"/>
            <a:ext cx="3813123" cy="3781661"/>
            <a:chOff x="6151637" y="-543776"/>
            <a:chExt cx="3813123" cy="3781661"/>
          </a:xfrm>
        </p:grpSpPr>
        <p:grpSp>
          <p:nvGrpSpPr>
            <p:cNvPr id="602" name="Google Shape;602;p39"/>
            <p:cNvGrpSpPr/>
            <p:nvPr/>
          </p:nvGrpSpPr>
          <p:grpSpPr>
            <a:xfrm rot="10800000">
              <a:off x="7774884" y="1336369"/>
              <a:ext cx="1816574" cy="1901515"/>
              <a:chOff x="-957897" y="1298475"/>
              <a:chExt cx="1816574" cy="1901515"/>
            </a:xfrm>
          </p:grpSpPr>
          <p:sp>
            <p:nvSpPr>
              <p:cNvPr id="603" name="Google Shape;603;p39"/>
              <p:cNvSpPr/>
              <p:nvPr/>
            </p:nvSpPr>
            <p:spPr>
              <a:xfrm>
                <a:off x="-957897" y="1298475"/>
                <a:ext cx="1816574" cy="1816574"/>
              </a:xfrm>
              <a:custGeom>
                <a:avLst/>
                <a:gdLst/>
                <a:ahLst/>
                <a:cxnLst/>
                <a:rect l="l" t="t" r="r" b="b"/>
                <a:pathLst>
                  <a:path w="57251" h="57251" fill="none" extrusionOk="0">
                    <a:moveTo>
                      <a:pt x="1" y="28612"/>
                    </a:moveTo>
                    <a:lnTo>
                      <a:pt x="28639" y="0"/>
                    </a:lnTo>
                    <a:lnTo>
                      <a:pt x="57251" y="28612"/>
                    </a:lnTo>
                    <a:lnTo>
                      <a:pt x="28639" y="5725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-805467" y="1450875"/>
                <a:ext cx="1512569" cy="1511744"/>
              </a:xfrm>
              <a:custGeom>
                <a:avLst/>
                <a:gdLst/>
                <a:ahLst/>
                <a:cxnLst/>
                <a:rect l="l" t="t" r="r" b="b"/>
                <a:pathLst>
                  <a:path w="47670" h="47644" fill="none" extrusionOk="0">
                    <a:moveTo>
                      <a:pt x="0" y="23809"/>
                    </a:moveTo>
                    <a:lnTo>
                      <a:pt x="23835" y="1"/>
                    </a:lnTo>
                    <a:lnTo>
                      <a:pt x="47669" y="23809"/>
                    </a:lnTo>
                    <a:lnTo>
                      <a:pt x="23835" y="47644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-653036" y="1602481"/>
                <a:ext cx="1207707" cy="1208564"/>
              </a:xfrm>
              <a:custGeom>
                <a:avLst/>
                <a:gdLst/>
                <a:ahLst/>
                <a:cxnLst/>
                <a:rect l="l" t="t" r="r" b="b"/>
                <a:pathLst>
                  <a:path w="38062" h="38089" fill="none" extrusionOk="0">
                    <a:moveTo>
                      <a:pt x="0" y="19031"/>
                    </a:moveTo>
                    <a:lnTo>
                      <a:pt x="19031" y="0"/>
                    </a:lnTo>
                    <a:lnTo>
                      <a:pt x="38062" y="19031"/>
                    </a:lnTo>
                    <a:lnTo>
                      <a:pt x="19031" y="38088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-501461" y="1754880"/>
                <a:ext cx="903734" cy="903734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8482" fill="none" extrusionOk="0">
                    <a:moveTo>
                      <a:pt x="0" y="14228"/>
                    </a:moveTo>
                    <a:lnTo>
                      <a:pt x="14254" y="1"/>
                    </a:lnTo>
                    <a:lnTo>
                      <a:pt x="28481" y="14228"/>
                    </a:lnTo>
                    <a:lnTo>
                      <a:pt x="14254" y="28482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-349030" y="1906486"/>
                <a:ext cx="599697" cy="599697"/>
              </a:xfrm>
              <a:custGeom>
                <a:avLst/>
                <a:gdLst/>
                <a:ahLst/>
                <a:cxnLst/>
                <a:rect l="l" t="t" r="r" b="b"/>
                <a:pathLst>
                  <a:path w="18900" h="18900" fill="none" extrusionOk="0">
                    <a:moveTo>
                      <a:pt x="0" y="9450"/>
                    </a:moveTo>
                    <a:lnTo>
                      <a:pt x="9450" y="0"/>
                    </a:lnTo>
                    <a:lnTo>
                      <a:pt x="18900" y="9450"/>
                    </a:lnTo>
                    <a:lnTo>
                      <a:pt x="9450" y="18900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-197456" y="2058885"/>
                <a:ext cx="295724" cy="295724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9320" fill="none" extrusionOk="0">
                    <a:moveTo>
                      <a:pt x="1" y="4647"/>
                    </a:moveTo>
                    <a:lnTo>
                      <a:pt x="4673" y="1"/>
                    </a:lnTo>
                    <a:lnTo>
                      <a:pt x="9319" y="4647"/>
                    </a:lnTo>
                    <a:lnTo>
                      <a:pt x="4673" y="9319"/>
                    </a:lnTo>
                    <a:close/>
                  </a:path>
                </a:pathLst>
              </a:custGeom>
              <a:noFill/>
              <a:ln w="7875" cap="flat" cmpd="sng">
                <a:solidFill>
                  <a:srgbClr val="EAEBF9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-292392" y="2048890"/>
                <a:ext cx="1151069" cy="1151101"/>
              </a:xfrm>
              <a:custGeom>
                <a:avLst/>
                <a:gdLst/>
                <a:ahLst/>
                <a:cxnLst/>
                <a:rect l="l" t="t" r="r" b="b"/>
                <a:pathLst>
                  <a:path w="36277" h="36278" extrusionOk="0">
                    <a:moveTo>
                      <a:pt x="18821" y="1"/>
                    </a:moveTo>
                    <a:cubicBezTo>
                      <a:pt x="11760" y="1"/>
                      <a:pt x="5407" y="4253"/>
                      <a:pt x="2704" y="10789"/>
                    </a:cubicBezTo>
                    <a:cubicBezTo>
                      <a:pt x="0" y="17299"/>
                      <a:pt x="1496" y="24807"/>
                      <a:pt x="6484" y="29794"/>
                    </a:cubicBezTo>
                    <a:cubicBezTo>
                      <a:pt x="11471" y="34781"/>
                      <a:pt x="18978" y="36278"/>
                      <a:pt x="25488" y="33574"/>
                    </a:cubicBezTo>
                    <a:cubicBezTo>
                      <a:pt x="32024" y="30870"/>
                      <a:pt x="36277" y="24518"/>
                      <a:pt x="36277" y="17457"/>
                    </a:cubicBezTo>
                    <a:cubicBezTo>
                      <a:pt x="36277" y="7823"/>
                      <a:pt x="28455" y="1"/>
                      <a:pt x="18821" y="1"/>
                    </a:cubicBezTo>
                    <a:close/>
                    <a:moveTo>
                      <a:pt x="18821" y="27668"/>
                    </a:moveTo>
                    <a:cubicBezTo>
                      <a:pt x="14700" y="27668"/>
                      <a:pt x="10972" y="25174"/>
                      <a:pt x="9397" y="21368"/>
                    </a:cubicBezTo>
                    <a:cubicBezTo>
                      <a:pt x="7822" y="17562"/>
                      <a:pt x="8689" y="13152"/>
                      <a:pt x="11602" y="10238"/>
                    </a:cubicBezTo>
                    <a:cubicBezTo>
                      <a:pt x="14516" y="7324"/>
                      <a:pt x="18926" y="6458"/>
                      <a:pt x="22732" y="8033"/>
                    </a:cubicBezTo>
                    <a:cubicBezTo>
                      <a:pt x="26538" y="9608"/>
                      <a:pt x="29032" y="13336"/>
                      <a:pt x="29032" y="17457"/>
                    </a:cubicBezTo>
                    <a:cubicBezTo>
                      <a:pt x="29032" y="23100"/>
                      <a:pt x="24465" y="27668"/>
                      <a:pt x="18821" y="276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-696347" y="1933964"/>
                <a:ext cx="1033636" cy="1032812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32550" extrusionOk="0">
                    <a:moveTo>
                      <a:pt x="16275" y="0"/>
                    </a:moveTo>
                    <a:lnTo>
                      <a:pt x="32576" y="16275"/>
                    </a:lnTo>
                    <a:lnTo>
                      <a:pt x="16275" y="32550"/>
                    </a:lnTo>
                    <a:lnTo>
                      <a:pt x="0" y="16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9"/>
            <p:cNvSpPr/>
            <p:nvPr/>
          </p:nvSpPr>
          <p:spPr>
            <a:xfrm rot="10800000">
              <a:off x="6376543" y="-119523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rot="10800000">
              <a:off x="8336667" y="853263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rot="10800000">
              <a:off x="8877257" y="138332"/>
              <a:ext cx="174103" cy="174927"/>
            </a:xfrm>
            <a:custGeom>
              <a:avLst/>
              <a:gdLst/>
              <a:ahLst/>
              <a:cxnLst/>
              <a:rect l="l" t="t" r="r" b="b"/>
              <a:pathLst>
                <a:path w="5487" h="5513" extrusionOk="0">
                  <a:moveTo>
                    <a:pt x="5014" y="1890"/>
                  </a:moveTo>
                  <a:cubicBezTo>
                    <a:pt x="5487" y="3124"/>
                    <a:pt x="4883" y="4542"/>
                    <a:pt x="3623" y="5014"/>
                  </a:cubicBezTo>
                  <a:cubicBezTo>
                    <a:pt x="2363" y="5513"/>
                    <a:pt x="972" y="4883"/>
                    <a:pt x="473" y="3649"/>
                  </a:cubicBezTo>
                  <a:cubicBezTo>
                    <a:pt x="0" y="2389"/>
                    <a:pt x="630" y="972"/>
                    <a:pt x="1864" y="499"/>
                  </a:cubicBezTo>
                  <a:cubicBezTo>
                    <a:pt x="3124" y="1"/>
                    <a:pt x="4515" y="631"/>
                    <a:pt x="5014" y="1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9"/>
            <p:cNvGrpSpPr/>
            <p:nvPr/>
          </p:nvGrpSpPr>
          <p:grpSpPr>
            <a:xfrm>
              <a:off x="6151637" y="-543776"/>
              <a:ext cx="2298014" cy="2166561"/>
              <a:chOff x="5738600" y="-791664"/>
              <a:chExt cx="2298014" cy="2166561"/>
            </a:xfrm>
          </p:grpSpPr>
          <p:sp>
            <p:nvSpPr>
              <p:cNvPr id="615" name="Google Shape;615;p39"/>
              <p:cNvSpPr/>
              <p:nvPr/>
            </p:nvSpPr>
            <p:spPr>
              <a:xfrm rot="10800000">
                <a:off x="6085091" y="-791664"/>
                <a:ext cx="791283" cy="1868199"/>
              </a:xfrm>
              <a:custGeom>
                <a:avLst/>
                <a:gdLst/>
                <a:ahLst/>
                <a:cxnLst/>
                <a:rect l="l" t="t" r="r" b="b"/>
                <a:pathLst>
                  <a:path w="24938" h="58878" extrusionOk="0">
                    <a:moveTo>
                      <a:pt x="12469" y="0"/>
                    </a:moveTo>
                    <a:lnTo>
                      <a:pt x="12469" y="0"/>
                    </a:lnTo>
                    <a:cubicBezTo>
                      <a:pt x="19346" y="0"/>
                      <a:pt x="24937" y="5591"/>
                      <a:pt x="24937" y="12469"/>
                    </a:cubicBezTo>
                    <a:lnTo>
                      <a:pt x="24937" y="58878"/>
                    </a:lnTo>
                    <a:lnTo>
                      <a:pt x="0" y="58878"/>
                    </a:lnTo>
                    <a:lnTo>
                      <a:pt x="0" y="12469"/>
                    </a:lnTo>
                    <a:cubicBezTo>
                      <a:pt x="0" y="5591"/>
                      <a:pt x="5592" y="0"/>
                      <a:pt x="1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 rot="10800000">
                <a:off x="6376595" y="-719224"/>
                <a:ext cx="1660018" cy="1660018"/>
              </a:xfrm>
              <a:custGeom>
                <a:avLst/>
                <a:gdLst/>
                <a:ahLst/>
                <a:cxnLst/>
                <a:rect l="l" t="t" r="r" b="b"/>
                <a:pathLst>
                  <a:path w="52317" h="52317" extrusionOk="0">
                    <a:moveTo>
                      <a:pt x="27169" y="1"/>
                    </a:moveTo>
                    <a:cubicBezTo>
                      <a:pt x="16984" y="1"/>
                      <a:pt x="7797" y="6117"/>
                      <a:pt x="3912" y="15541"/>
                    </a:cubicBezTo>
                    <a:cubicBezTo>
                      <a:pt x="1" y="24938"/>
                      <a:pt x="2153" y="35753"/>
                      <a:pt x="9372" y="42945"/>
                    </a:cubicBezTo>
                    <a:cubicBezTo>
                      <a:pt x="16564" y="50164"/>
                      <a:pt x="27379" y="52316"/>
                      <a:pt x="36776" y="48405"/>
                    </a:cubicBezTo>
                    <a:cubicBezTo>
                      <a:pt x="46174" y="44520"/>
                      <a:pt x="52316" y="35333"/>
                      <a:pt x="52316" y="25174"/>
                    </a:cubicBezTo>
                    <a:cubicBezTo>
                      <a:pt x="52316" y="11262"/>
                      <a:pt x="41055" y="1"/>
                      <a:pt x="27169" y="1"/>
                    </a:cubicBezTo>
                    <a:close/>
                    <a:moveTo>
                      <a:pt x="27169" y="39874"/>
                    </a:moveTo>
                    <a:cubicBezTo>
                      <a:pt x="21211" y="39874"/>
                      <a:pt x="15829" y="36304"/>
                      <a:pt x="13546" y="30792"/>
                    </a:cubicBezTo>
                    <a:cubicBezTo>
                      <a:pt x="11288" y="25305"/>
                      <a:pt x="12548" y="18953"/>
                      <a:pt x="16748" y="14753"/>
                    </a:cubicBezTo>
                    <a:cubicBezTo>
                      <a:pt x="20948" y="10553"/>
                      <a:pt x="27300" y="9293"/>
                      <a:pt x="32787" y="11551"/>
                    </a:cubicBezTo>
                    <a:cubicBezTo>
                      <a:pt x="38299" y="13834"/>
                      <a:pt x="41869" y="19216"/>
                      <a:pt x="41869" y="25174"/>
                    </a:cubicBezTo>
                    <a:cubicBezTo>
                      <a:pt x="41869" y="33285"/>
                      <a:pt x="35280" y="39874"/>
                      <a:pt x="27169" y="398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10800000">
                <a:off x="5738600" y="-360231"/>
                <a:ext cx="481439" cy="481439"/>
              </a:xfrm>
              <a:custGeom>
                <a:avLst/>
                <a:gdLst/>
                <a:ahLst/>
                <a:cxnLst/>
                <a:rect l="l" t="t" r="r" b="b"/>
                <a:pathLst>
                  <a:path w="15173" h="15173" extrusionOk="0">
                    <a:moveTo>
                      <a:pt x="15172" y="7587"/>
                    </a:moveTo>
                    <a:cubicBezTo>
                      <a:pt x="15172" y="11760"/>
                      <a:pt x="11760" y="15173"/>
                      <a:pt x="7586" y="15173"/>
                    </a:cubicBezTo>
                    <a:cubicBezTo>
                      <a:pt x="3412" y="15173"/>
                      <a:pt x="0" y="11760"/>
                      <a:pt x="0" y="7587"/>
                    </a:cubicBezTo>
                    <a:cubicBezTo>
                      <a:pt x="0" y="3413"/>
                      <a:pt x="3412" y="0"/>
                      <a:pt x="7586" y="0"/>
                    </a:cubicBezTo>
                    <a:cubicBezTo>
                      <a:pt x="11760" y="0"/>
                      <a:pt x="15172" y="3413"/>
                      <a:pt x="15172" y="75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 rot="10800000">
                <a:off x="7087906" y="1155801"/>
                <a:ext cx="237404" cy="21909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6905" extrusionOk="0">
                    <a:moveTo>
                      <a:pt x="7481" y="3439"/>
                    </a:moveTo>
                    <a:cubicBezTo>
                      <a:pt x="5513" y="3439"/>
                      <a:pt x="3885" y="4962"/>
                      <a:pt x="3754" y="6904"/>
                    </a:cubicBezTo>
                    <a:cubicBezTo>
                      <a:pt x="3596" y="4962"/>
                      <a:pt x="1969" y="3439"/>
                      <a:pt x="0" y="3439"/>
                    </a:cubicBezTo>
                    <a:lnTo>
                      <a:pt x="0" y="3439"/>
                    </a:lnTo>
                    <a:cubicBezTo>
                      <a:pt x="1969" y="3439"/>
                      <a:pt x="3596" y="1943"/>
                      <a:pt x="3754" y="1"/>
                    </a:cubicBezTo>
                    <a:cubicBezTo>
                      <a:pt x="3885" y="1943"/>
                      <a:pt x="5513" y="3439"/>
                      <a:pt x="7481" y="343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 rot="10800000">
                <a:off x="6179240" y="853287"/>
                <a:ext cx="443966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12968" extrusionOk="0">
                    <a:moveTo>
                      <a:pt x="13992" y="6510"/>
                    </a:moveTo>
                    <a:cubicBezTo>
                      <a:pt x="10317" y="6510"/>
                      <a:pt x="7272" y="9319"/>
                      <a:pt x="6983" y="12967"/>
                    </a:cubicBezTo>
                    <a:cubicBezTo>
                      <a:pt x="6695" y="9319"/>
                      <a:pt x="3650" y="6510"/>
                      <a:pt x="1" y="6510"/>
                    </a:cubicBezTo>
                    <a:lnTo>
                      <a:pt x="1" y="6484"/>
                    </a:lnTo>
                    <a:cubicBezTo>
                      <a:pt x="3650" y="6484"/>
                      <a:pt x="6695" y="3649"/>
                      <a:pt x="6983" y="0"/>
                    </a:cubicBezTo>
                    <a:cubicBezTo>
                      <a:pt x="7272" y="3649"/>
                      <a:pt x="10317" y="6484"/>
                      <a:pt x="13992" y="64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22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7000">
              <a:schemeClr val="lt1"/>
            </a:gs>
            <a:gs pos="100000">
              <a:schemeClr val="dk2"/>
            </a:gs>
          </a:gsLst>
          <a:lin ang="16200038" scaled="0"/>
        </a:gra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40"/>
          <p:cNvGrpSpPr/>
          <p:nvPr/>
        </p:nvGrpSpPr>
        <p:grpSpPr>
          <a:xfrm>
            <a:off x="-1992149" y="3445263"/>
            <a:ext cx="4293644" cy="3673163"/>
            <a:chOff x="-451925" y="2117200"/>
            <a:chExt cx="4293644" cy="3673163"/>
          </a:xfrm>
        </p:grpSpPr>
        <p:grpSp>
          <p:nvGrpSpPr>
            <p:cNvPr id="627" name="Google Shape;627;p40"/>
            <p:cNvGrpSpPr/>
            <p:nvPr/>
          </p:nvGrpSpPr>
          <p:grpSpPr>
            <a:xfrm>
              <a:off x="1540380" y="3219124"/>
              <a:ext cx="1510062" cy="1510062"/>
              <a:chOff x="1540380" y="3219124"/>
              <a:chExt cx="1510062" cy="1510062"/>
            </a:xfrm>
          </p:grpSpPr>
          <p:sp>
            <p:nvSpPr>
              <p:cNvPr id="628" name="Google Shape;628;p40"/>
              <p:cNvSpPr/>
              <p:nvPr/>
            </p:nvSpPr>
            <p:spPr>
              <a:xfrm>
                <a:off x="1540380" y="32191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1666983" y="33457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1793586" y="34723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>
                <a:off x="1920157" y="35980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>
                <a:off x="2046759" y="37246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2173362" y="38512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40"/>
            <p:cNvSpPr/>
            <p:nvPr/>
          </p:nvSpPr>
          <p:spPr>
            <a:xfrm>
              <a:off x="3050437" y="3515125"/>
              <a:ext cx="791283" cy="1868199"/>
            </a:xfrm>
            <a:custGeom>
              <a:avLst/>
              <a:gdLst/>
              <a:ahLst/>
              <a:cxnLst/>
              <a:rect l="l" t="t" r="r" b="b"/>
              <a:pathLst>
                <a:path w="24938" h="58878" extrusionOk="0">
                  <a:moveTo>
                    <a:pt x="12469" y="0"/>
                  </a:moveTo>
                  <a:lnTo>
                    <a:pt x="12469" y="0"/>
                  </a:lnTo>
                  <a:cubicBezTo>
                    <a:pt x="19346" y="0"/>
                    <a:pt x="24937" y="5591"/>
                    <a:pt x="24937" y="12469"/>
                  </a:cubicBezTo>
                  <a:lnTo>
                    <a:pt x="24937" y="58878"/>
                  </a:lnTo>
                  <a:lnTo>
                    <a:pt x="0" y="58878"/>
                  </a:lnTo>
                  <a:lnTo>
                    <a:pt x="0" y="12469"/>
                  </a:lnTo>
                  <a:cubicBezTo>
                    <a:pt x="0" y="5591"/>
                    <a:pt x="5592" y="0"/>
                    <a:pt x="1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68324" y="2904329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476222" y="3916691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-451925" y="2117200"/>
              <a:ext cx="3588218" cy="3088408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542464" y="3219139"/>
              <a:ext cx="237404" cy="219096"/>
            </a:xfrm>
            <a:custGeom>
              <a:avLst/>
              <a:gdLst/>
              <a:ahLst/>
              <a:cxnLst/>
              <a:rect l="l" t="t" r="r" b="b"/>
              <a:pathLst>
                <a:path w="7482" h="6905" extrusionOk="0">
                  <a:moveTo>
                    <a:pt x="7481" y="3439"/>
                  </a:moveTo>
                  <a:cubicBezTo>
                    <a:pt x="5513" y="3439"/>
                    <a:pt x="3885" y="4962"/>
                    <a:pt x="3754" y="6904"/>
                  </a:cubicBezTo>
                  <a:cubicBezTo>
                    <a:pt x="3596" y="4962"/>
                    <a:pt x="1969" y="3439"/>
                    <a:pt x="0" y="3439"/>
                  </a:cubicBezTo>
                  <a:lnTo>
                    <a:pt x="0" y="3439"/>
                  </a:lnTo>
                  <a:cubicBezTo>
                    <a:pt x="1969" y="3439"/>
                    <a:pt x="3596" y="1943"/>
                    <a:pt x="3754" y="1"/>
                  </a:cubicBezTo>
                  <a:cubicBezTo>
                    <a:pt x="3885" y="1943"/>
                    <a:pt x="5513" y="3439"/>
                    <a:pt x="7481" y="343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658534" y="3744572"/>
              <a:ext cx="747146" cy="746321"/>
            </a:xfrm>
            <a:custGeom>
              <a:avLst/>
              <a:gdLst/>
              <a:ahLst/>
              <a:cxnLst/>
              <a:rect l="l" t="t" r="r" b="b"/>
              <a:pathLst>
                <a:path w="23547" h="23521" extrusionOk="0">
                  <a:moveTo>
                    <a:pt x="23546" y="11760"/>
                  </a:moveTo>
                  <a:cubicBezTo>
                    <a:pt x="23546" y="18270"/>
                    <a:pt x="18270" y="23520"/>
                    <a:pt x="11760" y="23520"/>
                  </a:cubicBezTo>
                  <a:cubicBezTo>
                    <a:pt x="5277" y="23520"/>
                    <a:pt x="0" y="18270"/>
                    <a:pt x="0" y="11760"/>
                  </a:cubicBezTo>
                  <a:cubicBezTo>
                    <a:pt x="0" y="5251"/>
                    <a:pt x="5277" y="1"/>
                    <a:pt x="11760" y="1"/>
                  </a:cubicBezTo>
                  <a:cubicBezTo>
                    <a:pt x="18270" y="1"/>
                    <a:pt x="23546" y="5251"/>
                    <a:pt x="23546" y="1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0"/>
          <p:cNvGrpSpPr/>
          <p:nvPr/>
        </p:nvGrpSpPr>
        <p:grpSpPr>
          <a:xfrm rot="10800000">
            <a:off x="6799147" y="3285544"/>
            <a:ext cx="4043746" cy="3687742"/>
            <a:chOff x="-2276021" y="-47625"/>
            <a:chExt cx="4043746" cy="3687742"/>
          </a:xfrm>
        </p:grpSpPr>
        <p:grpSp>
          <p:nvGrpSpPr>
            <p:cNvPr id="641" name="Google Shape;641;p40"/>
            <p:cNvGrpSpPr/>
            <p:nvPr/>
          </p:nvGrpSpPr>
          <p:grpSpPr>
            <a:xfrm rot="5400000">
              <a:off x="-615668" y="1587035"/>
              <a:ext cx="1510062" cy="1510062"/>
              <a:chOff x="1540380" y="2990524"/>
              <a:chExt cx="1510062" cy="1510062"/>
            </a:xfrm>
          </p:grpSpPr>
          <p:sp>
            <p:nvSpPr>
              <p:cNvPr id="642" name="Google Shape;642;p40"/>
              <p:cNvSpPr/>
              <p:nvPr/>
            </p:nvSpPr>
            <p:spPr>
              <a:xfrm>
                <a:off x="1540380" y="2990524"/>
                <a:ext cx="1510062" cy="1510062"/>
              </a:xfrm>
              <a:custGeom>
                <a:avLst/>
                <a:gdLst/>
                <a:ahLst/>
                <a:cxnLst/>
                <a:rect l="l" t="t" r="r" b="b"/>
                <a:pathLst>
                  <a:path w="47591" h="47591" fill="none" extrusionOk="0">
                    <a:moveTo>
                      <a:pt x="0" y="23809"/>
                    </a:moveTo>
                    <a:lnTo>
                      <a:pt x="23808" y="0"/>
                    </a:lnTo>
                    <a:lnTo>
                      <a:pt x="47590" y="23809"/>
                    </a:lnTo>
                    <a:lnTo>
                      <a:pt x="23808" y="4759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>
                <a:off x="1666983" y="3117127"/>
                <a:ext cx="1257682" cy="1256857"/>
              </a:xfrm>
              <a:custGeom>
                <a:avLst/>
                <a:gdLst/>
                <a:ahLst/>
                <a:cxnLst/>
                <a:rect l="l" t="t" r="r" b="b"/>
                <a:pathLst>
                  <a:path w="39637" h="39611" fill="none" extrusionOk="0">
                    <a:moveTo>
                      <a:pt x="0" y="19819"/>
                    </a:moveTo>
                    <a:lnTo>
                      <a:pt x="19818" y="0"/>
                    </a:lnTo>
                    <a:lnTo>
                      <a:pt x="39637" y="19819"/>
                    </a:lnTo>
                    <a:lnTo>
                      <a:pt x="19818" y="39611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1793586" y="3243730"/>
                <a:ext cx="1004477" cy="1004508"/>
              </a:xfrm>
              <a:custGeom>
                <a:avLst/>
                <a:gdLst/>
                <a:ahLst/>
                <a:cxnLst/>
                <a:rect l="l" t="t" r="r" b="b"/>
                <a:pathLst>
                  <a:path w="31657" h="31658" fill="none" extrusionOk="0">
                    <a:moveTo>
                      <a:pt x="0" y="15829"/>
                    </a:moveTo>
                    <a:lnTo>
                      <a:pt x="15828" y="0"/>
                    </a:lnTo>
                    <a:lnTo>
                      <a:pt x="31657" y="15829"/>
                    </a:lnTo>
                    <a:lnTo>
                      <a:pt x="15828" y="31657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1920157" y="3369476"/>
                <a:ext cx="751303" cy="752160"/>
              </a:xfrm>
              <a:custGeom>
                <a:avLst/>
                <a:gdLst/>
                <a:ahLst/>
                <a:cxnLst/>
                <a:rect l="l" t="t" r="r" b="b"/>
                <a:pathLst>
                  <a:path w="23678" h="23705" fill="none" extrusionOk="0">
                    <a:moveTo>
                      <a:pt x="1" y="11866"/>
                    </a:moveTo>
                    <a:lnTo>
                      <a:pt x="11839" y="1"/>
                    </a:lnTo>
                    <a:lnTo>
                      <a:pt x="23678" y="11866"/>
                    </a:lnTo>
                    <a:lnTo>
                      <a:pt x="11839" y="2370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2046759" y="3496078"/>
                <a:ext cx="498098" cy="498954"/>
              </a:xfrm>
              <a:custGeom>
                <a:avLst/>
                <a:gdLst/>
                <a:ahLst/>
                <a:cxnLst/>
                <a:rect l="l" t="t" r="r" b="b"/>
                <a:pathLst>
                  <a:path w="15698" h="15725" fill="none" extrusionOk="0">
                    <a:moveTo>
                      <a:pt x="1" y="7876"/>
                    </a:moveTo>
                    <a:lnTo>
                      <a:pt x="7849" y="1"/>
                    </a:lnTo>
                    <a:lnTo>
                      <a:pt x="15698" y="7876"/>
                    </a:lnTo>
                    <a:lnTo>
                      <a:pt x="7849" y="1572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2173362" y="3622681"/>
                <a:ext cx="245749" cy="24574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7745" fill="none" extrusionOk="0">
                    <a:moveTo>
                      <a:pt x="1" y="3886"/>
                    </a:moveTo>
                    <a:lnTo>
                      <a:pt x="3859" y="1"/>
                    </a:lnTo>
                    <a:lnTo>
                      <a:pt x="7744" y="3886"/>
                    </a:lnTo>
                    <a:lnTo>
                      <a:pt x="3859" y="7744"/>
                    </a:lnTo>
                    <a:close/>
                  </a:path>
                </a:pathLst>
              </a:custGeom>
              <a:solidFill>
                <a:srgbClr val="585858"/>
              </a:solidFill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8" name="Google Shape;648;p40"/>
            <p:cNvSpPr/>
            <p:nvPr/>
          </p:nvSpPr>
          <p:spPr>
            <a:xfrm rot="5400000">
              <a:off x="-1150398" y="288532"/>
              <a:ext cx="1223541" cy="2886034"/>
            </a:xfrm>
            <a:custGeom>
              <a:avLst/>
              <a:gdLst/>
              <a:ahLst/>
              <a:cxnLst/>
              <a:rect l="l" t="t" r="r" b="b"/>
              <a:pathLst>
                <a:path w="38561" h="90956" extrusionOk="0">
                  <a:moveTo>
                    <a:pt x="19267" y="27"/>
                  </a:moveTo>
                  <a:lnTo>
                    <a:pt x="19267" y="27"/>
                  </a:lnTo>
                  <a:cubicBezTo>
                    <a:pt x="29898" y="0"/>
                    <a:pt x="38534" y="8637"/>
                    <a:pt x="38561" y="19294"/>
                  </a:cubicBezTo>
                  <a:lnTo>
                    <a:pt x="38561" y="90955"/>
                  </a:lnTo>
                  <a:lnTo>
                    <a:pt x="0" y="90955"/>
                  </a:lnTo>
                  <a:lnTo>
                    <a:pt x="0" y="19294"/>
                  </a:lnTo>
                  <a:cubicBezTo>
                    <a:pt x="0" y="8637"/>
                    <a:pt x="8636" y="27"/>
                    <a:pt x="19267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 rot="5400000">
              <a:off x="-1463191" y="1599077"/>
              <a:ext cx="1660018" cy="1660018"/>
            </a:xfrm>
            <a:custGeom>
              <a:avLst/>
              <a:gdLst/>
              <a:ahLst/>
              <a:cxnLst/>
              <a:rect l="l" t="t" r="r" b="b"/>
              <a:pathLst>
                <a:path w="52317" h="52317" extrusionOk="0">
                  <a:moveTo>
                    <a:pt x="27169" y="1"/>
                  </a:moveTo>
                  <a:cubicBezTo>
                    <a:pt x="16984" y="1"/>
                    <a:pt x="7797" y="6117"/>
                    <a:pt x="3912" y="15541"/>
                  </a:cubicBezTo>
                  <a:cubicBezTo>
                    <a:pt x="1" y="24938"/>
                    <a:pt x="2153" y="35753"/>
                    <a:pt x="9372" y="42945"/>
                  </a:cubicBezTo>
                  <a:cubicBezTo>
                    <a:pt x="16564" y="50164"/>
                    <a:pt x="27379" y="52316"/>
                    <a:pt x="36776" y="48405"/>
                  </a:cubicBezTo>
                  <a:cubicBezTo>
                    <a:pt x="46174" y="44520"/>
                    <a:pt x="52316" y="35333"/>
                    <a:pt x="52316" y="25174"/>
                  </a:cubicBezTo>
                  <a:cubicBezTo>
                    <a:pt x="52316" y="11262"/>
                    <a:pt x="41055" y="1"/>
                    <a:pt x="27169" y="1"/>
                  </a:cubicBezTo>
                  <a:close/>
                  <a:moveTo>
                    <a:pt x="27169" y="39874"/>
                  </a:moveTo>
                  <a:cubicBezTo>
                    <a:pt x="21211" y="39874"/>
                    <a:pt x="15829" y="36304"/>
                    <a:pt x="13546" y="30792"/>
                  </a:cubicBezTo>
                  <a:cubicBezTo>
                    <a:pt x="11288" y="25305"/>
                    <a:pt x="12548" y="18953"/>
                    <a:pt x="16748" y="14753"/>
                  </a:cubicBezTo>
                  <a:cubicBezTo>
                    <a:pt x="20948" y="10553"/>
                    <a:pt x="27300" y="9293"/>
                    <a:pt x="32787" y="11551"/>
                  </a:cubicBezTo>
                  <a:cubicBezTo>
                    <a:pt x="38299" y="13834"/>
                    <a:pt x="41869" y="19216"/>
                    <a:pt x="41869" y="25174"/>
                  </a:cubicBezTo>
                  <a:cubicBezTo>
                    <a:pt x="41869" y="33285"/>
                    <a:pt x="35280" y="39874"/>
                    <a:pt x="27169" y="398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 rot="5400000">
              <a:off x="-1717197" y="155195"/>
              <a:ext cx="3687742" cy="3282102"/>
            </a:xfrm>
            <a:custGeom>
              <a:avLst/>
              <a:gdLst/>
              <a:ahLst/>
              <a:cxnLst/>
              <a:rect l="l" t="t" r="r" b="b"/>
              <a:pathLst>
                <a:path w="97334" h="97334" extrusionOk="0">
                  <a:moveTo>
                    <a:pt x="1" y="97334"/>
                  </a:moveTo>
                  <a:lnTo>
                    <a:pt x="97333" y="97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" name="Google Shape;651;p40"/>
            <p:cNvGrpSpPr/>
            <p:nvPr/>
          </p:nvGrpSpPr>
          <p:grpSpPr>
            <a:xfrm rot="5400000">
              <a:off x="-2275592" y="200672"/>
              <a:ext cx="2108903" cy="2109759"/>
              <a:chOff x="154446" y="4051180"/>
              <a:chExt cx="2108903" cy="2109759"/>
            </a:xfrm>
          </p:grpSpPr>
          <p:sp>
            <p:nvSpPr>
              <p:cNvPr id="652" name="Google Shape;652;p40"/>
              <p:cNvSpPr/>
              <p:nvPr/>
            </p:nvSpPr>
            <p:spPr>
              <a:xfrm>
                <a:off x="154446" y="4051180"/>
                <a:ext cx="2108903" cy="2109759"/>
              </a:xfrm>
              <a:custGeom>
                <a:avLst/>
                <a:gdLst/>
                <a:ahLst/>
                <a:cxnLst/>
                <a:rect l="l" t="t" r="r" b="b"/>
                <a:pathLst>
                  <a:path w="66464" h="66491" fill="none" extrusionOk="0">
                    <a:moveTo>
                      <a:pt x="0" y="33259"/>
                    </a:moveTo>
                    <a:lnTo>
                      <a:pt x="33232" y="1"/>
                    </a:lnTo>
                    <a:lnTo>
                      <a:pt x="66464" y="33259"/>
                    </a:lnTo>
                    <a:lnTo>
                      <a:pt x="33232" y="6649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330991" y="4227757"/>
                <a:ext cx="1755780" cy="1756605"/>
              </a:xfrm>
              <a:custGeom>
                <a:avLst/>
                <a:gdLst/>
                <a:ahLst/>
                <a:cxnLst/>
                <a:rect l="l" t="t" r="r" b="b"/>
                <a:pathLst>
                  <a:path w="55335" h="55361" fill="none" extrusionOk="0">
                    <a:moveTo>
                      <a:pt x="1" y="27668"/>
                    </a:moveTo>
                    <a:lnTo>
                      <a:pt x="27668" y="1"/>
                    </a:lnTo>
                    <a:lnTo>
                      <a:pt x="55335" y="27668"/>
                    </a:lnTo>
                    <a:lnTo>
                      <a:pt x="27668" y="55361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>
                <a:off x="507569" y="4404335"/>
                <a:ext cx="1402625" cy="1402625"/>
              </a:xfrm>
              <a:custGeom>
                <a:avLst/>
                <a:gdLst/>
                <a:ahLst/>
                <a:cxnLst/>
                <a:rect l="l" t="t" r="r" b="b"/>
                <a:pathLst>
                  <a:path w="44205" h="44205" fill="none" extrusionOk="0">
                    <a:moveTo>
                      <a:pt x="1" y="22103"/>
                    </a:moveTo>
                    <a:lnTo>
                      <a:pt x="22103" y="1"/>
                    </a:lnTo>
                    <a:lnTo>
                      <a:pt x="44205" y="22103"/>
                    </a:lnTo>
                    <a:lnTo>
                      <a:pt x="22103" y="4420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684146" y="4580912"/>
                <a:ext cx="1049501" cy="104947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3075" fill="none" extrusionOk="0">
                    <a:moveTo>
                      <a:pt x="1" y="16538"/>
                    </a:moveTo>
                    <a:lnTo>
                      <a:pt x="16538" y="0"/>
                    </a:lnTo>
                    <a:lnTo>
                      <a:pt x="33075" y="16538"/>
                    </a:lnTo>
                    <a:lnTo>
                      <a:pt x="16538" y="3307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860724" y="4757490"/>
                <a:ext cx="696347" cy="696315"/>
              </a:xfrm>
              <a:custGeom>
                <a:avLst/>
                <a:gdLst/>
                <a:ahLst/>
                <a:cxnLst/>
                <a:rect l="l" t="t" r="r" b="b"/>
                <a:pathLst>
                  <a:path w="21946" h="21945" fill="none" extrusionOk="0">
                    <a:moveTo>
                      <a:pt x="1" y="10973"/>
                    </a:moveTo>
                    <a:lnTo>
                      <a:pt x="10973" y="0"/>
                    </a:lnTo>
                    <a:lnTo>
                      <a:pt x="21945" y="10973"/>
                    </a:lnTo>
                    <a:lnTo>
                      <a:pt x="10973" y="21945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>
                <a:off x="1037301" y="4934892"/>
                <a:ext cx="343192" cy="342367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10790" fill="none" extrusionOk="0">
                    <a:moveTo>
                      <a:pt x="1" y="5382"/>
                    </a:moveTo>
                    <a:lnTo>
                      <a:pt x="5408" y="0"/>
                    </a:lnTo>
                    <a:lnTo>
                      <a:pt x="10815" y="5382"/>
                    </a:lnTo>
                    <a:lnTo>
                      <a:pt x="5408" y="10789"/>
                    </a:lnTo>
                    <a:close/>
                  </a:path>
                </a:pathLst>
              </a:custGeom>
              <a:noFill/>
              <a:ln w="8525" cap="flat" cmpd="sng">
                <a:solidFill>
                  <a:schemeClr val="lt2"/>
                </a:solidFill>
                <a:prstDash val="solid"/>
                <a:miter lim="262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8" name="Google Shape;658;p40"/>
            <p:cNvSpPr/>
            <p:nvPr/>
          </p:nvSpPr>
          <p:spPr>
            <a:xfrm rot="5400000">
              <a:off x="-732732" y="1862504"/>
              <a:ext cx="388185" cy="388153"/>
            </a:xfrm>
            <a:custGeom>
              <a:avLst/>
              <a:gdLst/>
              <a:ahLst/>
              <a:cxnLst/>
              <a:rect l="l" t="t" r="r" b="b"/>
              <a:pathLst>
                <a:path w="12234" h="12233" extrusionOk="0">
                  <a:moveTo>
                    <a:pt x="6117" y="0"/>
                  </a:moveTo>
                  <a:lnTo>
                    <a:pt x="12233" y="6116"/>
                  </a:lnTo>
                  <a:lnTo>
                    <a:pt x="6117" y="12233"/>
                  </a:lnTo>
                  <a:lnTo>
                    <a:pt x="1" y="6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 rot="5400000">
              <a:off x="-1770054" y="665834"/>
              <a:ext cx="1097795" cy="1098620"/>
            </a:xfrm>
            <a:custGeom>
              <a:avLst/>
              <a:gdLst/>
              <a:ahLst/>
              <a:cxnLst/>
              <a:rect l="l" t="t" r="r" b="b"/>
              <a:pathLst>
                <a:path w="34598" h="34624" extrusionOk="0">
                  <a:moveTo>
                    <a:pt x="34597" y="17325"/>
                  </a:moveTo>
                  <a:cubicBezTo>
                    <a:pt x="34597" y="26880"/>
                    <a:pt x="26854" y="34623"/>
                    <a:pt x="17299" y="34623"/>
                  </a:cubicBezTo>
                  <a:cubicBezTo>
                    <a:pt x="7744" y="34623"/>
                    <a:pt x="1" y="26880"/>
                    <a:pt x="1" y="17325"/>
                  </a:cubicBezTo>
                  <a:cubicBezTo>
                    <a:pt x="1" y="7744"/>
                    <a:pt x="7744" y="0"/>
                    <a:pt x="17299" y="0"/>
                  </a:cubicBezTo>
                  <a:cubicBezTo>
                    <a:pt x="26854" y="0"/>
                    <a:pt x="34597" y="7744"/>
                    <a:pt x="34597" y="17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38;p20">
            <a:extLst>
              <a:ext uri="{FF2B5EF4-FFF2-40B4-BE49-F238E27FC236}">
                <a16:creationId xmlns:a16="http://schemas.microsoft.com/office/drawing/2014/main" id="{7C90797F-DFBF-4D7F-E799-78CEA7A2DB87}"/>
              </a:ext>
            </a:extLst>
          </p:cNvPr>
          <p:cNvSpPr txBox="1">
            <a:spLocks/>
          </p:cNvSpPr>
          <p:nvPr/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b="1" smtClean="0">
                <a:solidFill>
                  <a:schemeClr val="tx1"/>
                </a:solidFill>
              </a:rPr>
              <a:pPr algn="r"/>
              <a:t>9</a:t>
            </a:fld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7" name="Google Shape;570;p29">
            <a:extLst>
              <a:ext uri="{FF2B5EF4-FFF2-40B4-BE49-F238E27FC236}">
                <a16:creationId xmlns:a16="http://schemas.microsoft.com/office/drawing/2014/main" id="{4A12CC53-7559-5802-7D4F-266D36A6A6B0}"/>
              </a:ext>
            </a:extLst>
          </p:cNvPr>
          <p:cNvSpPr txBox="1">
            <a:spLocks/>
          </p:cNvSpPr>
          <p:nvPr/>
        </p:nvSpPr>
        <p:spPr>
          <a:xfrm>
            <a:off x="220946" y="61500"/>
            <a:ext cx="3968669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2800" dirty="0">
                <a:latin typeface="Sora" panose="020B0604020202020204" charset="0"/>
                <a:cs typeface="Sora" panose="020B0604020202020204" charset="0"/>
              </a:rPr>
              <a:t>Colectare de 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43E4A-4E94-8806-8344-89675675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7" y="568231"/>
            <a:ext cx="4350773" cy="1593921"/>
          </a:xfrm>
          <a:prstGeom prst="rect">
            <a:avLst/>
          </a:prstGeom>
        </p:spPr>
      </p:pic>
      <p:sp>
        <p:nvSpPr>
          <p:cNvPr id="9" name="Google Shape;570;p29">
            <a:extLst>
              <a:ext uri="{FF2B5EF4-FFF2-40B4-BE49-F238E27FC236}">
                <a16:creationId xmlns:a16="http://schemas.microsoft.com/office/drawing/2014/main" id="{EB643C9B-49BD-8E52-665E-21F6E72951BE}"/>
              </a:ext>
            </a:extLst>
          </p:cNvPr>
          <p:cNvSpPr txBox="1">
            <a:spLocks/>
          </p:cNvSpPr>
          <p:nvPr/>
        </p:nvSpPr>
        <p:spPr>
          <a:xfrm>
            <a:off x="281278" y="2314448"/>
            <a:ext cx="3245590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2800" dirty="0">
                <a:latin typeface="Sora" panose="020B0604020202020204" charset="0"/>
                <a:cs typeface="Sora" panose="020B0604020202020204" charset="0"/>
              </a:rPr>
              <a:t>Activare Lumini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69ED98-EDC2-0104-1ED0-59713441E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78" y="2825115"/>
            <a:ext cx="4290442" cy="1649209"/>
          </a:xfrm>
          <a:prstGeom prst="rect">
            <a:avLst/>
          </a:prstGeom>
        </p:spPr>
      </p:pic>
      <p:sp>
        <p:nvSpPr>
          <p:cNvPr id="11" name="Google Shape;570;p29">
            <a:extLst>
              <a:ext uri="{FF2B5EF4-FFF2-40B4-BE49-F238E27FC236}">
                <a16:creationId xmlns:a16="http://schemas.microsoft.com/office/drawing/2014/main" id="{2D0D3FF4-B394-EA5A-ED86-FE9583A9520A}"/>
              </a:ext>
            </a:extLst>
          </p:cNvPr>
          <p:cNvSpPr txBox="1">
            <a:spLocks/>
          </p:cNvSpPr>
          <p:nvPr/>
        </p:nvSpPr>
        <p:spPr>
          <a:xfrm>
            <a:off x="5463276" y="61499"/>
            <a:ext cx="3623491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2800" dirty="0">
                <a:latin typeface="Sora" panose="020B0604020202020204" charset="0"/>
                <a:cs typeface="Sora" panose="020B0604020202020204" charset="0"/>
              </a:rPr>
              <a:t>Generare raport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BA2887-A1C3-FAE5-D182-33428301E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240" y="568231"/>
            <a:ext cx="4247814" cy="1593921"/>
          </a:xfrm>
          <a:prstGeom prst="rect">
            <a:avLst/>
          </a:prstGeom>
        </p:spPr>
      </p:pic>
      <p:sp>
        <p:nvSpPr>
          <p:cNvPr id="13" name="Google Shape;570;p29">
            <a:extLst>
              <a:ext uri="{FF2B5EF4-FFF2-40B4-BE49-F238E27FC236}">
                <a16:creationId xmlns:a16="http://schemas.microsoft.com/office/drawing/2014/main" id="{925EB279-F901-EAA1-5B5D-90E85D84E4AF}"/>
              </a:ext>
            </a:extLst>
          </p:cNvPr>
          <p:cNvSpPr txBox="1">
            <a:spLocks/>
          </p:cNvSpPr>
          <p:nvPr/>
        </p:nvSpPr>
        <p:spPr>
          <a:xfrm>
            <a:off x="5463277" y="2319329"/>
            <a:ext cx="3245590" cy="5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o-RO" sz="2800" dirty="0">
                <a:latin typeface="Sora" panose="020B0604020202020204" charset="0"/>
                <a:cs typeface="Sora" panose="020B0604020202020204" charset="0"/>
              </a:rPr>
              <a:t>Detectare erori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6C429E-E0B5-E051-9829-89C773348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240" y="2821179"/>
            <a:ext cx="4247814" cy="16492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on Sense Sales Techniques by Slidesgo">
  <a:themeElements>
    <a:clrScheme name="Simple Light">
      <a:dk1>
        <a:srgbClr val="FFFFFF"/>
      </a:dk1>
      <a:lt1>
        <a:srgbClr val="2A1F3D"/>
      </a:lt1>
      <a:dk2>
        <a:srgbClr val="040009"/>
      </a:dk2>
      <a:lt2>
        <a:srgbClr val="3C2F5B"/>
      </a:lt2>
      <a:accent1>
        <a:srgbClr val="4A55B8"/>
      </a:accent1>
      <a:accent2>
        <a:srgbClr val="BC7DBF"/>
      </a:accent2>
      <a:accent3>
        <a:srgbClr val="FD9285"/>
      </a:accent3>
      <a:accent4>
        <a:srgbClr val="FEC38E"/>
      </a:accent4>
      <a:accent5>
        <a:srgbClr val="8BDCED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215</Words>
  <Application>Microsoft Office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Bebas Neue</vt:lpstr>
      <vt:lpstr>Arial</vt:lpstr>
      <vt:lpstr>Inter</vt:lpstr>
      <vt:lpstr>Sora</vt:lpstr>
      <vt:lpstr>Common Sense Sales Techniques by Slidesgo</vt:lpstr>
      <vt:lpstr>Home Smartify soluție pentru controlul dispozitivelor și securitatea casei</vt:lpstr>
      <vt:lpstr>Curpins</vt:lpstr>
      <vt:lpstr>Introducere</vt:lpstr>
      <vt:lpstr>Home Smartify</vt:lpstr>
      <vt:lpstr>Motivație</vt:lpstr>
      <vt:lpstr>PowerPoint Presentation</vt:lpstr>
      <vt:lpstr>Soluția</vt:lpstr>
      <vt:lpstr>Scenarii de utilizare</vt:lpstr>
      <vt:lpstr>PowerPoint Presentation</vt:lpstr>
      <vt:lpstr>Detalii tehnice</vt:lpstr>
      <vt:lpstr>PowerPoint Presentation</vt:lpstr>
      <vt:lpstr>BACKEND</vt:lpstr>
      <vt:lpstr>Puterea semnalului</vt:lpstr>
      <vt:lpstr>PowerPoint Presentation</vt:lpstr>
      <vt:lpstr>Concluzii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Smartify soluție pentru controlul dispozitivelor și securitatea casei</dc:title>
  <dc:creator>Andrew</dc:creator>
  <cp:lastModifiedBy>Liviu Andrew</cp:lastModifiedBy>
  <cp:revision>3</cp:revision>
  <dcterms:modified xsi:type="dcterms:W3CDTF">2023-06-24T13:42:00Z</dcterms:modified>
</cp:coreProperties>
</file>