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9105-2129-4E75-BEA8-7D796AE6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FE8BE-3726-4D2F-824A-9F3962215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A975D-C857-45CF-9764-6BC1AFBA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CADF-3E1F-4D65-A551-03603187BD07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57EB7-D7B6-4424-8B19-09A00684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5FBD-26BE-4FB0-A0B3-D9D707B7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0B54-3802-4042-A02F-EDA01A68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10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B9F0-F6DE-45CB-A008-BCDEB667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46474-0CF5-48BF-8534-B66E0D14B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2A006-E640-44E2-90F5-B20B50B6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CADF-3E1F-4D65-A551-03603187BD07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C6C78-B3B8-4D11-AB87-7A070EC3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27D4-1C66-4EA3-B6F3-57A38F01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0B54-3802-4042-A02F-EDA01A68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26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0DE45-5FD7-459C-AAB8-594B2B79F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5F544-FAAC-482B-AA73-EDCB94446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C3B0-34DC-4DA8-8632-F7278D4C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CADF-3E1F-4D65-A551-03603187BD07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9E47C-28E5-4E73-8574-B655B674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BD6A2-C867-4CD2-9CD4-D421DB55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0B54-3802-4042-A02F-EDA01A68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41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E270-EA06-44C2-92C0-E9C4A30F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251B-4364-4CCB-A7DF-80755DFFE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AD683-AA60-4917-8B35-E2E1C1AE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CADF-3E1F-4D65-A551-03603187BD07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2FD68-FD70-46A3-94DF-B4B7D5AF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7A943-4D28-4A0C-B676-3B3DC61F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0B54-3802-4042-A02F-EDA01A68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72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7D0F-A733-4870-AB33-B80B590A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582DE-7DCA-44CF-9126-318F64FCA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40B86-F65B-41FD-AD46-E6A160EB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CADF-3E1F-4D65-A551-03603187BD07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1902-FFA4-4F51-9AD8-452DAE5A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7EFDF-DDB6-4D6E-B173-50A39DD7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0B54-3802-4042-A02F-EDA01A68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21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FD99-B368-4BB3-9838-508E7E61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4D34A-357E-4DC8-BE66-4BD53FBA1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E6359-F69E-46A1-BE80-512135147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006C4-FF97-42D7-94A7-67453B20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CADF-3E1F-4D65-A551-03603187BD07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3AD44-DEA8-4500-AC7C-86085533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980C5-DDF1-425E-B25C-956D4076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0B54-3802-4042-A02F-EDA01A68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60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D758-6784-4885-AC09-E2E1C2E7E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AC075-456E-44A0-BFF3-0B631430B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FB4F2-26D7-42CC-ADE1-75EDD8E97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BBE65-AF62-45EA-BF2B-C52827CE1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4546F-E3A4-450D-9C85-90D4626AE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9B7DB-2DE7-4C66-BC1C-092D6A203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CADF-3E1F-4D65-A551-03603187BD07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3E25D-CA3D-4FAC-8240-2BE1041E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37E75-D311-4133-8C31-027603F8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0B54-3802-4042-A02F-EDA01A68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83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77D9-BC53-48C4-93BF-2AFE0DC0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3DD5B-680F-4F36-AC73-AD81DFE8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CADF-3E1F-4D65-A551-03603187BD07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B1A05-6CC2-46ED-9280-4DCEC68F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56130-9EEA-4744-95DC-CFDCB175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0B54-3802-4042-A02F-EDA01A68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39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4572F-5F33-43DA-AD57-F2F47096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CADF-3E1F-4D65-A551-03603187BD07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EC3F9-BCFE-43A1-AC8E-81435AED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FF5A-A702-4290-BF12-DE9A46CD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0B54-3802-4042-A02F-EDA01A68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39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0657-C789-44A8-A3ED-4F710466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AD3CE-6FAD-4531-833E-695EB93A9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29B28-4AAC-4D1E-8D1D-82E732661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B920F-A8F3-4D4C-8E5F-8EF3C798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CADF-3E1F-4D65-A551-03603187BD07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36B76-34E9-400D-ADBD-09DE72C2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1FB2C-A1CF-4131-8D59-A37D1343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0B54-3802-4042-A02F-EDA01A68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18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C0A8-D4F6-4B14-A2B8-74ED58D6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8207D-C8F3-4F12-A87E-02116C416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137EC-7830-4DCC-B3C3-AF52DA447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8D038-7DEA-4818-81FE-5E12EB95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CADF-3E1F-4D65-A551-03603187BD07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68FD-5849-4F68-A570-400563231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867EA-666B-43BD-AE96-A504D506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0B54-3802-4042-A02F-EDA01A68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86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6E918A-9CA0-4211-8CBE-699D7425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9850E-C383-4AA9-A52E-B9556ADE4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1F0ED-A30F-460B-BBBA-3E4E71FF4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CADF-3E1F-4D65-A551-03603187BD07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27096-211D-40F3-A089-832CD3D9A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12AA3-C07D-4059-AAB9-8FDF59F4A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0B54-3802-4042-A02F-EDA01A68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54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ismont Drill Press Front Opening Guard on a a Drill Press">
            <a:extLst>
              <a:ext uri="{FF2B5EF4-FFF2-40B4-BE49-F238E27FC236}">
                <a16:creationId xmlns:a16="http://schemas.microsoft.com/office/drawing/2014/main" id="{799F59AC-9D30-4592-AA2E-997143A6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72401" cy="698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0CFD36-1481-4495-AEA3-8ADE4DD24D46}"/>
              </a:ext>
            </a:extLst>
          </p:cNvPr>
          <p:cNvSpPr txBox="1"/>
          <p:nvPr/>
        </p:nvSpPr>
        <p:spPr>
          <a:xfrm>
            <a:off x="7171645" y="3092126"/>
            <a:ext cx="862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6303D-4A76-4F87-A317-414732166892}"/>
              </a:ext>
            </a:extLst>
          </p:cNvPr>
          <p:cNvSpPr txBox="1"/>
          <p:nvPr/>
        </p:nvSpPr>
        <p:spPr>
          <a:xfrm>
            <a:off x="3237236" y="2166840"/>
            <a:ext cx="862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E9B7A-659E-43EF-80C0-6701C66A09A5}"/>
              </a:ext>
            </a:extLst>
          </p:cNvPr>
          <p:cNvSpPr txBox="1"/>
          <p:nvPr/>
        </p:nvSpPr>
        <p:spPr>
          <a:xfrm>
            <a:off x="1226490" y="3092125"/>
            <a:ext cx="862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64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Daniele Mazzei</dc:creator>
  <cp:lastModifiedBy>Daniele Mazzei</cp:lastModifiedBy>
  <cp:revision>2</cp:revision>
  <dcterms:created xsi:type="dcterms:W3CDTF">2020-10-08T09:33:48Z</dcterms:created>
  <dcterms:modified xsi:type="dcterms:W3CDTF">2020-10-08T09:50:18Z</dcterms:modified>
</cp:coreProperties>
</file>