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  <p:sldId id="273" r:id="rId4"/>
    <p:sldId id="2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4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16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2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3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2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7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1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5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1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2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2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09486" y="4796971"/>
            <a:ext cx="3376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배경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부분 다 자르기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크기 통일하기 </a:t>
            </a:r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배경제거해서 개별 저장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84572" y="4463142"/>
            <a:ext cx="4257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고려할점</a:t>
            </a:r>
            <a:r>
              <a:rPr lang="en-US" altLang="ko-KR" dirty="0" smtClean="0"/>
              <a:t>!!!</a:t>
            </a:r>
          </a:p>
          <a:p>
            <a:r>
              <a:rPr lang="ko-KR" altLang="en-US" dirty="0" smtClean="0"/>
              <a:t>최대한 정사각형 이미지여야지 예쁘다</a:t>
            </a:r>
            <a:r>
              <a:rPr lang="en-US" altLang="ko-KR" dirty="0" smtClean="0"/>
              <a:t>!!</a:t>
            </a:r>
          </a:p>
          <a:p>
            <a:endParaRPr lang="en-US" altLang="ko-KR" dirty="0"/>
          </a:p>
          <a:p>
            <a:r>
              <a:rPr lang="ko-KR" altLang="en-US" dirty="0" smtClean="0"/>
              <a:t>크기 </a:t>
            </a:r>
            <a:r>
              <a:rPr lang="en-US" altLang="ko-KR" dirty="0" smtClean="0"/>
              <a:t>3x3 </a:t>
            </a:r>
            <a:r>
              <a:rPr lang="ko-KR" altLang="en-US" dirty="0" smtClean="0"/>
              <a:t>로 고정하기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4509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24583" l="1875" r="1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5" t="3035" r="81875" b="75417"/>
          <a:stretch/>
        </p:blipFill>
        <p:spPr>
          <a:xfrm>
            <a:off x="2191656" y="566056"/>
            <a:ext cx="1080000" cy="1080000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625" b="96667" l="34219" r="50469">
                        <a14:foregroundMark x1="41563" y1="84375" x2="40469" y2="86250"/>
                        <a14:foregroundMark x1="44219" y1="85000" x2="41563" y2="85833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07" t="75654" r="49911" b="3989"/>
          <a:stretch/>
        </p:blipFill>
        <p:spPr>
          <a:xfrm>
            <a:off x="6807201" y="442686"/>
            <a:ext cx="1080000" cy="108000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625" b="96458" l="33750" r="50156">
                        <a14:foregroundMark x1="45156" y1="85417" x2="39688" y2="8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07" t="75654" r="49911" b="3989"/>
          <a:stretch/>
        </p:blipFill>
        <p:spPr>
          <a:xfrm>
            <a:off x="8773520" y="442686"/>
            <a:ext cx="1080000" cy="108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7" b="25625" l="82500" r="97344">
                        <a14:foregroundMark x1="93750" y1="9375" x2="92813" y2="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143" t="2560" r="2589" b="74940"/>
          <a:stretch/>
        </p:blipFill>
        <p:spPr>
          <a:xfrm>
            <a:off x="4279102" y="566056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92" b="48333" l="51094" r="65313">
                        <a14:foregroundMark x1="55625" y1="33125" x2="57031" y2="31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82" t="27083" r="34911" b="51488"/>
          <a:stretch/>
        </p:blipFill>
        <p:spPr>
          <a:xfrm>
            <a:off x="4279102" y="2473373"/>
            <a:ext cx="1146629" cy="13062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67" b="50625" l="50469" r="66094">
                        <a14:foregroundMark x1="58125" y1="32500" x2="54531" y2="33333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82" t="27083" r="34911" b="51488"/>
          <a:stretch/>
        </p:blipFill>
        <p:spPr>
          <a:xfrm>
            <a:off x="2191656" y="2473373"/>
            <a:ext cx="1146629" cy="13062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9486" y="4796971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배경제거해서 </a:t>
            </a:r>
            <a:r>
              <a:rPr lang="ko-KR" altLang="en-US" dirty="0" err="1" smtClean="0"/>
              <a:t>개별저장할</a:t>
            </a:r>
            <a:r>
              <a:rPr lang="ko-KR" altLang="en-US" dirty="0" smtClean="0"/>
              <a:t> 이미지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pic>
        <p:nvPicPr>
          <p:cNvPr id="18" name="그림 17"/>
          <p:cNvPicPr>
            <a:picLocks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2" b="73125" l="34375" r="50469">
                        <a14:foregroundMark x1="38125" y1="54792" x2="39375" y2="55208"/>
                        <a14:foregroundMark x1="44063" y1="52083" x2="45156" y2="53542"/>
                        <a14:foregroundMark x1="42344" y1="61042" x2="41406" y2="62292"/>
                        <a14:foregroundMark x1="37031" y1="64375" x2="35938" y2="66042"/>
                        <a14:foregroundMark x1="39531" y1="54792" x2="38750" y2="54583"/>
                        <a14:foregroundMark x1="39375" y1="55833" x2="39375" y2="56458"/>
                        <a14:foregroundMark x1="45000" y1="52917" x2="45000" y2="52500"/>
                        <a14:backgroundMark x1="43281" y1="61250" x2="42969" y2="6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4" t="51131" r="50535" b="27560"/>
          <a:stretch/>
        </p:blipFill>
        <p:spPr>
          <a:xfrm>
            <a:off x="6574972" y="2473373"/>
            <a:ext cx="1080000" cy="1080000"/>
          </a:xfrm>
          <a:prstGeom prst="rect">
            <a:avLst/>
          </a:prstGeom>
        </p:spPr>
      </p:pic>
      <p:pic>
        <p:nvPicPr>
          <p:cNvPr id="19" name="그림 18"/>
          <p:cNvPicPr>
            <a:picLocks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2" b="73125" l="34375" r="50469">
                        <a14:foregroundMark x1="38125" y1="54792" x2="39375" y2="55208"/>
                        <a14:foregroundMark x1="44063" y1="52083" x2="45156" y2="53542"/>
                        <a14:foregroundMark x1="42344" y1="61042" x2="41406" y2="62292"/>
                        <a14:foregroundMark x1="37031" y1="64375" x2="35938" y2="66042"/>
                        <a14:foregroundMark x1="39531" y1="54792" x2="38750" y2="54583"/>
                        <a14:foregroundMark x1="39375" y1="55833" x2="39375" y2="56458"/>
                        <a14:foregroundMark x1="45000" y1="52917" x2="45000" y2="52500"/>
                        <a14:backgroundMark x1="43281" y1="61250" x2="42969" y2="6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4" t="51131" r="50535" b="27560"/>
          <a:stretch/>
        </p:blipFill>
        <p:spPr>
          <a:xfrm flipH="1">
            <a:off x="9013372" y="2473373"/>
            <a:ext cx="1080000" cy="1080000"/>
          </a:xfrm>
          <a:prstGeom prst="rect">
            <a:avLst/>
          </a:prstGeom>
        </p:spPr>
      </p:pic>
      <p:pic>
        <p:nvPicPr>
          <p:cNvPr id="20" name="그림 19"/>
          <p:cNvPicPr>
            <a:picLocks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2" b="73125" l="34375" r="50469">
                        <a14:foregroundMark x1="38125" y1="54792" x2="39375" y2="55208"/>
                        <a14:foregroundMark x1="44063" y1="52083" x2="45156" y2="53542"/>
                        <a14:foregroundMark x1="42344" y1="61042" x2="41406" y2="62292"/>
                        <a14:foregroundMark x1="37031" y1="64375" x2="35938" y2="66042"/>
                        <a14:foregroundMark x1="39531" y1="54792" x2="38750" y2="54583"/>
                        <a14:foregroundMark x1="39375" y1="55833" x2="39375" y2="56458"/>
                        <a14:foregroundMark x1="45000" y1="52917" x2="45000" y2="52500"/>
                        <a14:backgroundMark x1="43281" y1="61250" x2="42969" y2="6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4" t="51131" r="50535" b="27560"/>
          <a:stretch/>
        </p:blipFill>
        <p:spPr>
          <a:xfrm rot="16200000">
            <a:off x="6524172" y="4086303"/>
            <a:ext cx="1080000" cy="1080000"/>
          </a:xfrm>
          <a:prstGeom prst="rect">
            <a:avLst/>
          </a:prstGeom>
        </p:spPr>
      </p:pic>
      <p:pic>
        <p:nvPicPr>
          <p:cNvPr id="21" name="그림 20"/>
          <p:cNvPicPr>
            <a:picLocks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2" b="73125" l="34375" r="50469">
                        <a14:foregroundMark x1="38125" y1="54792" x2="39375" y2="55208"/>
                        <a14:foregroundMark x1="44063" y1="52083" x2="45156" y2="53542"/>
                        <a14:foregroundMark x1="42344" y1="61042" x2="41406" y2="62292"/>
                        <a14:foregroundMark x1="37031" y1="64375" x2="35938" y2="66042"/>
                        <a14:foregroundMark x1="39531" y1="54792" x2="38750" y2="54583"/>
                        <a14:foregroundMark x1="39375" y1="55833" x2="39375" y2="56458"/>
                        <a14:foregroundMark x1="45000" y1="52917" x2="45000" y2="52500"/>
                        <a14:backgroundMark x1="43281" y1="61250" x2="42969" y2="6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4" t="51131" r="50535" b="27560"/>
          <a:stretch/>
        </p:blipFill>
        <p:spPr>
          <a:xfrm rot="5400000">
            <a:off x="9013372" y="408630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7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2" b="73125" l="34375" r="50469">
                        <a14:foregroundMark x1="38125" y1="54792" x2="39375" y2="55208"/>
                        <a14:foregroundMark x1="44063" y1="52083" x2="45156" y2="53542"/>
                        <a14:foregroundMark x1="42344" y1="61042" x2="41406" y2="62292"/>
                        <a14:foregroundMark x1="37031" y1="64375" x2="35938" y2="66042"/>
                        <a14:foregroundMark x1="39531" y1="54792" x2="38750" y2="54583"/>
                        <a14:foregroundMark x1="39375" y1="55833" x2="39375" y2="56458"/>
                        <a14:foregroundMark x1="45000" y1="52917" x2="45000" y2="52500"/>
                        <a14:backgroundMark x1="43281" y1="61250" x2="42969" y2="6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4" t="51131" r="50535" b="27560"/>
          <a:stretch/>
        </p:blipFill>
        <p:spPr>
          <a:xfrm>
            <a:off x="1553029" y="55154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4912" y1="18100" x2="38158" y2="16742"/>
                        <a14:foregroundMark x1="58772" y1="24887" x2="45175" y2="25792"/>
                        <a14:foregroundMark x1="60965" y1="32127" x2="43860" y2="33484"/>
                        <a14:foregroundMark x1="60088" y1="36199" x2="47807" y2="38009"/>
                        <a14:foregroundMark x1="64912" y1="40271" x2="65789" y2="43891"/>
                        <a14:foregroundMark x1="39035" y1="40724" x2="37719" y2="43439"/>
                        <a14:foregroundMark x1="67105" y1="50679" x2="64474" y2="56109"/>
                        <a14:foregroundMark x1="53070" y1="57014" x2="25439" y2="68778"/>
                        <a14:foregroundMark x1="43860" y1="70588" x2="33333" y2="678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97" y="1007818"/>
            <a:ext cx="2160000" cy="210874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895372" y="3622151"/>
            <a:ext cx="2159998" cy="2160000"/>
            <a:chOff x="5065292" y="2094140"/>
            <a:chExt cx="2117887" cy="1175690"/>
          </a:xfrm>
        </p:grpSpPr>
        <p:sp>
          <p:nvSpPr>
            <p:cNvPr id="4" name="TextBox 3"/>
            <p:cNvSpPr txBox="1"/>
            <p:nvPr/>
          </p:nvSpPr>
          <p:spPr>
            <a:xfrm>
              <a:off x="5065292" y="2531166"/>
              <a:ext cx="177805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컴퓨터과학부</a:t>
              </a:r>
              <a:endPara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4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2015920016 </a:t>
              </a:r>
              <a:r>
                <a:rPr lang="ko-KR" altLang="en-US" sz="1400" dirty="0" err="1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도우찬</a:t>
              </a:r>
              <a:endParaRPr lang="en-US" altLang="ko-KR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en-US" altLang="ko-KR" sz="14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2015920057 </a:t>
              </a:r>
              <a:r>
                <a:rPr lang="ko-KR" altLang="en-US" sz="1400" dirty="0" err="1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하경민</a:t>
              </a:r>
              <a:endPara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65292" y="2094140"/>
              <a:ext cx="2117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SIM ADD-ON</a:t>
              </a:r>
            </a:p>
            <a:p>
              <a:r>
                <a:rPr lang="ko-KR" altLang="en-US" sz="14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로봇 동작 자동제어 시스템</a:t>
              </a:r>
              <a:endPara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90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 경민</dc:creator>
  <cp:lastModifiedBy>하 경민</cp:lastModifiedBy>
  <cp:revision>21</cp:revision>
  <dcterms:created xsi:type="dcterms:W3CDTF">2019-11-25T11:53:33Z</dcterms:created>
  <dcterms:modified xsi:type="dcterms:W3CDTF">2019-12-01T16:50:33Z</dcterms:modified>
</cp:coreProperties>
</file>