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82" r:id="rId4"/>
    <p:sldId id="266" r:id="rId5"/>
    <p:sldId id="290" r:id="rId6"/>
    <p:sldId id="283" r:id="rId7"/>
    <p:sldId id="289" r:id="rId8"/>
    <p:sldId id="284" r:id="rId9"/>
    <p:sldId id="285" r:id="rId10"/>
    <p:sldId id="291" r:id="rId11"/>
    <p:sldId id="293" r:id="rId12"/>
    <p:sldId id="294" r:id="rId13"/>
    <p:sldId id="299" r:id="rId14"/>
    <p:sldId id="300" r:id="rId15"/>
    <p:sldId id="298" r:id="rId16"/>
    <p:sldId id="296" r:id="rId17"/>
    <p:sldId id="297" r:id="rId18"/>
    <p:sldId id="278" r:id="rId19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908" y="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4" y="3258312"/>
            <a:ext cx="3599688" cy="3599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애드온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 모바일 로봇 컨트롤러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ADD-ON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시스템 설계 발표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2019.11.08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컴퓨터과학부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2015920016, 2015920057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도우찬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하경민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클래스도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메인 클래스도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32" y="1408112"/>
            <a:ext cx="6644857" cy="53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“Input Map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3" y="1376752"/>
            <a:ext cx="7331755" cy="54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" y="1495551"/>
            <a:ext cx="9004763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" y="0"/>
            <a:ext cx="8865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" y="0"/>
            <a:ext cx="844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“Read Hazard Sensor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3" y="1813187"/>
            <a:ext cx="7150467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>
                <a:solidFill>
                  <a:srgbClr val="1D314E"/>
                </a:solidFill>
              </a:rPr>
              <a:t>Read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Color Blob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Sensor Data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6" y="1450994"/>
            <a:ext cx="7802074" cy="50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>
                <a:solidFill>
                  <a:srgbClr val="1D314E"/>
                </a:solidFill>
              </a:rPr>
              <a:t>Read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Positioning Sensor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44" y="1549886"/>
            <a:ext cx="7201317" cy="49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</a:t>
            </a: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액티비티도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아키텍쳐도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클래스도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순차도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4" y="3258312"/>
            <a:ext cx="3599688" cy="3599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프로젝트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Sim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재사용하되 재난 지역에 대한 정보가 부족한 상태에서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로봇의 동작을 자동으로 제어할 수 있도록 하는 시스템인 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ADD-ON(Additional </a:t>
            </a:r>
            <a:r>
              <a:rPr lang="en-US" altLang="ko-KR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Moblie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Robot Controller)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AutoShape 2" descr="robot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57" y="2661556"/>
            <a:ext cx="3546021" cy="35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유즈케이스</a:t>
            </a:r>
            <a:r>
              <a:rPr lang="ko-KR" altLang="en-US" sz="4000" b="1" spc="-150" dirty="0" err="1">
                <a:solidFill>
                  <a:srgbClr val="1D314E"/>
                </a:solidFill>
              </a:rPr>
              <a:t>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35" y="1903187"/>
            <a:ext cx="634453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“Input Map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78" y="1408112"/>
            <a:ext cx="3682884" cy="51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65" y="1881508"/>
            <a:ext cx="370574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유즈케이스별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5" y="2799462"/>
            <a:ext cx="2243458" cy="17648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98" y="2799463"/>
            <a:ext cx="2191056" cy="1743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99" y="2799463"/>
            <a:ext cx="289289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액티비티도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전체 </a:t>
            </a:r>
            <a:r>
              <a:rPr lang="ko-KR" altLang="en-US" sz="4000" b="1" spc="-150" dirty="0" err="1" smtClean="0">
                <a:solidFill>
                  <a:srgbClr val="1D314E"/>
                </a:solidFill>
              </a:rPr>
              <a:t>액티비티도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11" y="1549886"/>
            <a:ext cx="5476900" cy="50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아키텍쳐도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아키텍쳐도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18" y="2530429"/>
            <a:ext cx="6115364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229</Words>
  <Application>Microsoft Office PowerPoint</Application>
  <PresentationFormat>화면 슬라이드 쇼(4:3)</PresentationFormat>
  <Paragraphs>65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Wingdings</vt:lpstr>
      <vt:lpstr>나눔고딕</vt:lpstr>
      <vt:lpstr>맑은 고딕</vt:lpstr>
      <vt:lpstr>Arial</vt:lpstr>
      <vt:lpstr>Office 테마</vt:lpstr>
      <vt:lpstr>애드온 모바일 로봇 컨트롤러 ADD-ON 시스템 설계 발표</vt:lpstr>
      <vt:lpstr>목차</vt:lpstr>
      <vt:lpstr>프로젝트 소개</vt:lpstr>
      <vt:lpstr>유즈케이스도</vt:lpstr>
      <vt:lpstr>“Input Map Data” 시나리오</vt:lpstr>
      <vt:lpstr>“Run Robot Searching” 시나리오</vt:lpstr>
      <vt:lpstr>유즈케이스별 시나리오</vt:lpstr>
      <vt:lpstr>전체 액티비티도</vt:lpstr>
      <vt:lpstr>아키텍쳐도</vt:lpstr>
      <vt:lpstr>메인 클래스도</vt:lpstr>
      <vt:lpstr>“Input Map Data” 순차도</vt:lpstr>
      <vt:lpstr>“Run Robot Searching” 순차도</vt:lpstr>
      <vt:lpstr>“Run Robot Searching” 순차도</vt:lpstr>
      <vt:lpstr>“Run Robot Searching” 순차도</vt:lpstr>
      <vt:lpstr>“Read Hazard Sensor Data” 순차도</vt:lpstr>
      <vt:lpstr>“Read Color Blob Sensor Data” 순차도</vt:lpstr>
      <vt:lpstr>“Read Positioning Sensor Data” 순차도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하 경민</cp:lastModifiedBy>
  <cp:revision>18</cp:revision>
  <cp:lastPrinted>2011-08-28T13:13:29Z</cp:lastPrinted>
  <dcterms:created xsi:type="dcterms:W3CDTF">2011-08-24T01:05:33Z</dcterms:created>
  <dcterms:modified xsi:type="dcterms:W3CDTF">2019-11-07T15:43:30Z</dcterms:modified>
</cp:coreProperties>
</file>