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74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9486" y="4796971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부분 다 자르기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크기 통일하기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배경제거해서 개별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572" y="4463142"/>
            <a:ext cx="425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고려할점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최대한 정사각형 이미지여야지 예쁘다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로 고정하기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24583" l="1875" r="1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667" l="34219" r="50469">
                        <a14:foregroundMark x1="41563" y1="84375" x2="40469" y2="86250"/>
                        <a14:foregroundMark x1="44219" y1="85000" x2="41563" y2="858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458" l="33750" r="50156">
                        <a14:foregroundMark x1="45156" y1="85417" x2="39688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25625" l="82500" r="97344">
                        <a14:foregroundMark x1="93750" y1="9375" x2="92813" y2="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4279102" y="566056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92" b="48333" l="51094" r="65313">
                        <a14:foregroundMark x1="55625" y1="33125" x2="57031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50625" l="50469" r="66094">
                        <a14:foregroundMark x1="58125" y1="32500" x2="54531" y2="33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486" y="479697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배경제거해서 </a:t>
            </a:r>
            <a:r>
              <a:rPr lang="ko-KR" altLang="en-US" dirty="0" err="1" smtClean="0"/>
              <a:t>개별저장할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3" name="그림 12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>
            <a:off x="9535887" y="2988630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5400000">
            <a:off x="8233520" y="435297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0800000">
            <a:off x="6908441" y="3016876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6200000">
            <a:off x="8149413" y="19368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>
            <a:off x="6574972" y="2473373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flipH="1">
            <a:off x="9013372" y="247337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16200000">
            <a:off x="6524172" y="408630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5400000">
            <a:off x="9013372" y="40863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100000" l="391" r="100000">
                        <a14:foregroundMark x1="53125" y1="28125" x2="58203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29" y="1752216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100000" l="13800" r="88400">
                        <a14:foregroundMark x1="36200" y1="47872" x2="32800" y2="45479"/>
                        <a14:foregroundMark x1="34400" y1="42287" x2="31600" y2="42287"/>
                        <a14:backgroundMark x1="50400" y1="52128" x2="50600" y2="50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175"/>
          <a:stretch/>
        </p:blipFill>
        <p:spPr>
          <a:xfrm>
            <a:off x="7335348" y="2057017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100000" l="391" r="100000">
                        <a14:foregroundMark x1="53125" y1="28125" x2="58203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01" y="3312809"/>
            <a:ext cx="1080000" cy="10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9486" y="4796971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FINISHEDGOAL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8743" y="3312809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ROBOTONGOAL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76290" y="114258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901" y="468873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다시 지나갈 확률이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2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912" y1="18100" x2="38158" y2="16742"/>
                        <a14:foregroundMark x1="58772" y1="24887" x2="45175" y2="25792"/>
                        <a14:foregroundMark x1="60965" y1="32127" x2="43860" y2="33484"/>
                        <a14:foregroundMark x1="60088" y1="36199" x2="47807" y2="38009"/>
                        <a14:foregroundMark x1="64912" y1="40271" x2="65789" y2="43891"/>
                        <a14:foregroundMark x1="39035" y1="40724" x2="37719" y2="43439"/>
                        <a14:foregroundMark x1="67105" y1="50679" x2="64474" y2="56109"/>
                        <a14:foregroundMark x1="53070" y1="57014" x2="25439" y2="68778"/>
                        <a14:foregroundMark x1="43860" y1="70588" x2="33333" y2="67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7" y="1007818"/>
            <a:ext cx="2160000" cy="21087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95372" y="3622151"/>
            <a:ext cx="2159998" cy="2160000"/>
            <a:chOff x="5065292" y="2094140"/>
            <a:chExt cx="2117887" cy="1175690"/>
          </a:xfrm>
        </p:grpSpPr>
        <p:sp>
          <p:nvSpPr>
            <p:cNvPr id="4" name="TextBox 3"/>
            <p:cNvSpPr txBox="1"/>
            <p:nvPr/>
          </p:nvSpPr>
          <p:spPr>
            <a:xfrm>
              <a:off x="5065292" y="2531166"/>
              <a:ext cx="17780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컴퓨터과학부</a:t>
              </a:r>
              <a:endPara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2015920016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도우찬</a:t>
              </a:r>
              <a:endPara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2015920057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하경민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292" y="2094140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26</cp:revision>
  <dcterms:created xsi:type="dcterms:W3CDTF">2019-11-25T11:53:33Z</dcterms:created>
  <dcterms:modified xsi:type="dcterms:W3CDTF">2019-12-02T13:01:13Z</dcterms:modified>
</cp:coreProperties>
</file>