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5105-9068-4D52-A28C-348DFB89C4B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9486" y="4796971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부분 다 자르기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크기 통일하기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배경제거해서 개별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4572" y="4463142"/>
            <a:ext cx="425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고려할점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최대한 정사각형 이미지여야지 예쁘다</a:t>
            </a:r>
            <a:r>
              <a:rPr lang="en-US" altLang="ko-KR" dirty="0" smtClean="0"/>
              <a:t>!!</a:t>
            </a:r>
          </a:p>
          <a:p>
            <a:endParaRPr lang="en-US" altLang="ko-KR" dirty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로 고정하기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35" r="81875" b="75417"/>
          <a:stretch/>
        </p:blipFill>
        <p:spPr>
          <a:xfrm>
            <a:off x="2191656" y="566056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51104" r="84024" b="27770"/>
          <a:stretch/>
        </p:blipFill>
        <p:spPr>
          <a:xfrm>
            <a:off x="4345731" y="624112"/>
            <a:ext cx="1080000" cy="108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6807201" y="442686"/>
            <a:ext cx="1080000" cy="108000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8773520" y="442686"/>
            <a:ext cx="1080000" cy="10800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3" t="2560" r="2589" b="74940"/>
          <a:stretch/>
        </p:blipFill>
        <p:spPr>
          <a:xfrm>
            <a:off x="6807201" y="2046516"/>
            <a:ext cx="1080000" cy="108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4279102" y="2473373"/>
            <a:ext cx="1146629" cy="130628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2191656" y="2473373"/>
            <a:ext cx="1146629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24583" l="1875" r="1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35" r="81875" b="75417"/>
          <a:stretch/>
        </p:blipFill>
        <p:spPr>
          <a:xfrm>
            <a:off x="2191656" y="566056"/>
            <a:ext cx="1080000" cy="108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1875" l="4375" r="15937">
                        <a14:foregroundMark x1="8750" y1="53333" x2="8750" y2="52292"/>
                        <a14:foregroundMark x1="8438" y1="54167" x2="9063" y2="51458"/>
                        <a14:foregroundMark x1="7344" y1="63125" x2="5625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8" t="51104" r="84024" b="27770"/>
          <a:stretch/>
        </p:blipFill>
        <p:spPr>
          <a:xfrm>
            <a:off x="4345731" y="624112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667" l="34219" r="50469">
                        <a14:foregroundMark x1="41563" y1="84375" x2="40469" y2="86250"/>
                        <a14:foregroundMark x1="44219" y1="85000" x2="41563" y2="858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6807201" y="442686"/>
            <a:ext cx="1080000" cy="10800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458" l="33750" r="50156">
                        <a14:foregroundMark x1="45156" y1="85417" x2="39688" y2="8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8773520" y="442686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25625" l="82500" r="97344">
                        <a14:foregroundMark x1="93750" y1="9375" x2="92813" y2="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143" t="2560" r="2589" b="74940"/>
          <a:stretch/>
        </p:blipFill>
        <p:spPr>
          <a:xfrm>
            <a:off x="6807201" y="2046516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92" b="48333" l="51094" r="65313">
                        <a14:foregroundMark x1="55625" y1="33125" x2="57031" y2="3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4279102" y="2473373"/>
            <a:ext cx="1146629" cy="130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67" b="50625" l="50469" r="66094">
                        <a14:foregroundMark x1="58125" y1="32500" x2="54531" y2="33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2191656" y="2473373"/>
            <a:ext cx="1146629" cy="130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486" y="479697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배경제거해서 </a:t>
            </a:r>
            <a:r>
              <a:rPr lang="ko-KR" altLang="en-US" dirty="0" err="1" smtClean="0"/>
              <a:t>개별저장할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8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621" y="1684421"/>
            <a:ext cx="1778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컴퓨터과학부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2015920016 </a:t>
            </a:r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도우찬</a:t>
            </a:r>
            <a:endParaRPr lang="en-US" altLang="ko-KR" sz="1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2015920057 </a:t>
            </a:r>
            <a:r>
              <a:rPr lang="ko-KR" altLang="en-US" sz="1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하경민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69732" y="2658981"/>
            <a:ext cx="2943592" cy="806114"/>
            <a:chOff x="4420019" y="2213812"/>
            <a:chExt cx="3628536" cy="9865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4912" y1="18100" x2="38158" y2="16742"/>
                          <a14:foregroundMark x1="58772" y1="24887" x2="45175" y2="25792"/>
                          <a14:foregroundMark x1="60965" y1="32127" x2="43860" y2="33484"/>
                          <a14:foregroundMark x1="60088" y1="36199" x2="47807" y2="38009"/>
                          <a14:foregroundMark x1="64912" y1="40271" x2="65789" y2="43891"/>
                          <a14:foregroundMark x1="39035" y1="40724" x2="37719" y2="43439"/>
                          <a14:foregroundMark x1="67105" y1="50679" x2="64474" y2="56109"/>
                          <a14:foregroundMark x1="53070" y1="57014" x2="25439" y2="68778"/>
                          <a14:foregroundMark x1="43860" y1="70588" x2="33333" y2="678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019" y="2213812"/>
              <a:ext cx="1017838" cy="98658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37857" y="2383940"/>
              <a:ext cx="2610698" cy="640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SIM ADD-ON</a:t>
              </a:r>
            </a:p>
            <a:p>
              <a:r>
                <a:rPr lang="ko-KR" altLang="en-US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로봇 동작 자동제어 시스템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0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17</cp:revision>
  <dcterms:created xsi:type="dcterms:W3CDTF">2019-11-25T11:53:33Z</dcterms:created>
  <dcterms:modified xsi:type="dcterms:W3CDTF">2019-12-01T13:19:32Z</dcterms:modified>
</cp:coreProperties>
</file>