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5" r:id="rId4"/>
    <p:sldId id="276" r:id="rId5"/>
    <p:sldId id="282" r:id="rId6"/>
    <p:sldId id="266" r:id="rId7"/>
    <p:sldId id="267" r:id="rId8"/>
    <p:sldId id="271" r:id="rId9"/>
    <p:sldId id="279" r:id="rId10"/>
    <p:sldId id="280" r:id="rId11"/>
    <p:sldId id="281" r:id="rId12"/>
    <p:sldId id="269" r:id="rId13"/>
    <p:sldId id="277" r:id="rId14"/>
    <p:sldId id="278" r:id="rId1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908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2-493A-9782-97B5325F43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2-493A-9782-97B5325F43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B2-493A-9782-97B5325F4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14848"/>
        <c:axId val="128417152"/>
      </c:lineChart>
      <c:catAx>
        <c:axId val="128414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28417152"/>
        <c:crosses val="autoZero"/>
        <c:auto val="1"/>
        <c:lblAlgn val="ctr"/>
        <c:lblOffset val="100"/>
        <c:noMultiLvlLbl val="0"/>
      </c:catAx>
      <c:valAx>
        <c:axId val="1284171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28414848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615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56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0-4D4E-AE4D-8209DEFE5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127731200"/>
        <c:axId val="129550976"/>
      </c:barChart>
      <c:catAx>
        <c:axId val="127731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29550976"/>
        <c:crosses val="autoZero"/>
        <c:auto val="1"/>
        <c:lblAlgn val="ctr"/>
        <c:lblOffset val="100"/>
        <c:noMultiLvlLbl val="0"/>
      </c:catAx>
      <c:valAx>
        <c:axId val="12955097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2773120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95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4-418C-B4FF-DA9D61DF04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D4-418C-B4FF-DA9D61DF04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D4-418C-B4FF-DA9D61DF0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68224"/>
        <c:axId val="135697152"/>
      </c:areaChart>
      <c:catAx>
        <c:axId val="12966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35697152"/>
        <c:crosses val="autoZero"/>
        <c:auto val="1"/>
        <c:lblAlgn val="ctr"/>
        <c:lblOffset val="100"/>
        <c:noMultiLvlLbl val="0"/>
      </c:catAx>
      <c:valAx>
        <c:axId val="1356971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29668224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46"/>
          <c:h val="4.0993522087289444E-2"/>
        </c:manualLayout>
      </c:layout>
      <c:overlay val="0"/>
      <c:txPr>
        <a:bodyPr/>
        <a:lstStyle/>
        <a:p>
          <a:pPr>
            <a:defRPr sz="9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A-4E97-908B-D13C811A9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916"/>
          <c:y val="0.90353556703720306"/>
          <c:w val="0.37205036983438411"/>
          <c:h val="5.0068107092531913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F-44A1-A40D-2938D5209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933"/>
          <c:y val="0.90353556703720295"/>
          <c:w val="0.37205036983438422"/>
          <c:h val="5.0068107092531913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모바일 로봇 컨트롤러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ADDON System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설계 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1988105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1" name="차트 10"/>
          <p:cNvGraphicFramePr/>
          <p:nvPr/>
        </p:nvGraphicFramePr>
        <p:xfrm>
          <a:off x="1885949" y="1543050"/>
          <a:ext cx="7258051" cy="513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그림 11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3.4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2035729" cy="921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171450" y="235095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4380683" y="2351776"/>
          <a:ext cx="4585933" cy="367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368959" y="2428875"/>
            <a:ext cx="8406740" cy="3609976"/>
            <a:chOff x="3157248" y="2428875"/>
            <a:chExt cx="5618452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79" y="3342486"/>
              <a:ext cx="1345595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02603" y="3774445"/>
              <a:ext cx="1871543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75879" y="4272287"/>
              <a:ext cx="130311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90701" y="4959328"/>
              <a:ext cx="1224411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99003" y="4955119"/>
              <a:ext cx="119979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20315" y="5618286"/>
              <a:ext cx="1326939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197867" y="3307900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197867" y="4231463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5962350" y="3733296"/>
              <a:ext cx="2790934" cy="1707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56659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366370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094088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488152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898084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295920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0" name="내용 개체 틀 2"/>
          <p:cNvSpPr txBox="1">
            <a:spLocks/>
          </p:cNvSpPr>
          <p:nvPr/>
        </p:nvSpPr>
        <p:spPr>
          <a:xfrm>
            <a:off x="259796" y="1631109"/>
            <a:ext cx="1769030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일정표 예시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일시와 막대 길이 등을 자유롭게 편집하실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일정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49752"/>
              </p:ext>
            </p:extLst>
          </p:nvPr>
        </p:nvGraphicFramePr>
        <p:xfrm>
          <a:off x="341524" y="2499887"/>
          <a:ext cx="8434176" cy="24795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rgbClr val="0070C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 계</a:t>
                      </a:r>
                      <a:endParaRPr lang="ko-KR" altLang="en-US" sz="1050" b="1" spc="-30" dirty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rgbClr val="0070C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259795" y="1631109"/>
            <a:ext cx="1835705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 예시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03749" y="1631110"/>
            <a:ext cx="6687852" cy="7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표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Usecase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Diagram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Activity Diagram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Architecture Diagram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Class Diagram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64474" y="3424872"/>
            <a:ext cx="2483371" cy="1703484"/>
            <a:chOff x="364474" y="2224331"/>
            <a:chExt cx="2483371" cy="1703484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4474" y="3828474"/>
            <a:ext cx="2481132" cy="1277618"/>
            <a:chOff x="364474" y="2650197"/>
            <a:chExt cx="2481132" cy="1277618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페이지 제목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페이지 제목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12pt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본문내용의 글자 간격은 표준을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줄 간격은 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1.0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권장합니다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612717" y="40158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026742" y="4056164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471850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</a:p>
        </p:txBody>
      </p:sp>
      <p:sp>
        <p:nvSpPr>
          <p:cNvPr id="31" name="타원 30"/>
          <p:cNvSpPr/>
          <p:nvPr/>
        </p:nvSpPr>
        <p:spPr>
          <a:xfrm>
            <a:off x="885875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 smtClean="0">
                <a:latin typeface="나눔고딕" pitchFamily="50" charset="-127"/>
                <a:ea typeface="나눔고딕" pitchFamily="50" charset="-127"/>
              </a:rPr>
              <a:t>신규고객 </a:t>
            </a:r>
            <a:endParaRPr lang="en-US" altLang="ko-KR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 smtClean="0">
                <a:latin typeface="나눔고딕" pitchFamily="50" charset="-127"/>
                <a:ea typeface="나눔고딕" pitchFamily="50" charset="-127"/>
              </a:rPr>
              <a:t>유치</a:t>
            </a:r>
          </a:p>
        </p:txBody>
      </p:sp>
      <p:sp>
        <p:nvSpPr>
          <p:cNvPr id="32" name="타원 31"/>
          <p:cNvSpPr/>
          <p:nvPr/>
        </p:nvSpPr>
        <p:spPr>
          <a:xfrm>
            <a:off x="6220339" y="3208285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시장점유율</a:t>
            </a:r>
            <a:endParaRPr lang="en-US" altLang="ko-KR" b="1" spc="-1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40% </a:t>
            </a:r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달성</a:t>
            </a:r>
          </a:p>
        </p:txBody>
      </p: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7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안에 내용을 넣을 경우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상하좌우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중앙정렬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권장합니다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도형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50" y="30194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신규고객 유치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24050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매장디스플레이 강화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할인쿠폰 발급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 디스플레이 강화 등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0050" y="445837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4050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발송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분기별 초청행사 진행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매장 내 배치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7045" y="30194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신규고객 유치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11045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매장디스플레이 강화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할인쿠폰 발급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 디스플레이 강화 등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87045" y="445837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1045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발송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분기별 초청행사 진행</a:t>
            </a:r>
          </a:p>
        </p:txBody>
      </p:sp>
      <p:pic>
        <p:nvPicPr>
          <p:cNvPr id="15" name="그림 14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도형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2257425" y="2647950"/>
          <a:ext cx="6627679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197858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2194595" y="2913137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그림 11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417</Words>
  <Application>Microsoft Office PowerPoint</Application>
  <PresentationFormat>화면 슬라이드 쇼(4:3)</PresentationFormat>
  <Paragraphs>167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Wingdings</vt:lpstr>
      <vt:lpstr>맑은 고딕</vt:lpstr>
      <vt:lpstr>Arial</vt:lpstr>
      <vt:lpstr>Office 테마</vt:lpstr>
      <vt:lpstr>모바일 로봇 컨트롤러 ADDON System 설계 발표</vt:lpstr>
      <vt:lpstr>목차</vt:lpstr>
      <vt:lpstr>목차</vt:lpstr>
      <vt:lpstr>목차</vt:lpstr>
      <vt:lpstr>페이지 제목</vt:lpstr>
      <vt:lpstr>도형</vt:lpstr>
      <vt:lpstr>도형</vt:lpstr>
      <vt:lpstr>차트</vt:lpstr>
      <vt:lpstr>차트</vt:lpstr>
      <vt:lpstr>차트</vt:lpstr>
      <vt:lpstr>차트</vt:lpstr>
      <vt:lpstr>일정</vt:lpstr>
      <vt:lpstr>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 경민</cp:lastModifiedBy>
  <cp:revision>6</cp:revision>
  <cp:lastPrinted>2011-08-28T13:13:29Z</cp:lastPrinted>
  <dcterms:created xsi:type="dcterms:W3CDTF">2011-08-24T01:05:33Z</dcterms:created>
  <dcterms:modified xsi:type="dcterms:W3CDTF">2019-11-07T13:50:43Z</dcterms:modified>
</cp:coreProperties>
</file>