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3" r:id="rId4"/>
    <p:sldId id="274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2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5105-9068-4D52-A28C-348DFB89C4B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3C9F-7ADB-45F5-9FB8-A211CE27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09486" y="4796971"/>
            <a:ext cx="3376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부분 다 자르기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크기 통일하기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배경제거해서 개별 저장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4572" y="4463142"/>
            <a:ext cx="4257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고려할점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최대한 정사각형 이미지여야지 예쁘다</a:t>
            </a:r>
            <a:r>
              <a:rPr lang="en-US" altLang="ko-KR" dirty="0" smtClean="0"/>
              <a:t>!!</a:t>
            </a:r>
          </a:p>
          <a:p>
            <a:endParaRPr lang="en-US" altLang="ko-KR" dirty="0"/>
          </a:p>
          <a:p>
            <a:r>
              <a:rPr lang="ko-KR" altLang="en-US" dirty="0" smtClean="0"/>
              <a:t>크기 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로 고정하기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50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24583" l="1875" r="1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5" t="3035" r="81875" b="75417"/>
          <a:stretch/>
        </p:blipFill>
        <p:spPr>
          <a:xfrm>
            <a:off x="2191656" y="566056"/>
            <a:ext cx="1080000" cy="108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667" l="34219" r="50469">
                        <a14:foregroundMark x1="41563" y1="84375" x2="40469" y2="86250"/>
                        <a14:foregroundMark x1="44219" y1="85000" x2="41563" y2="858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6807201" y="442686"/>
            <a:ext cx="1080000" cy="108000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625" b="96458" l="33750" r="50156">
                        <a14:foregroundMark x1="45156" y1="85417" x2="39688" y2="8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75654" r="49911" b="3989"/>
          <a:stretch/>
        </p:blipFill>
        <p:spPr>
          <a:xfrm>
            <a:off x="8773520" y="442686"/>
            <a:ext cx="108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25625" l="82500" r="97344">
                        <a14:foregroundMark x1="93750" y1="9375" x2="92813" y2="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143" t="2560" r="2589" b="74940"/>
          <a:stretch/>
        </p:blipFill>
        <p:spPr>
          <a:xfrm>
            <a:off x="4279102" y="566056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92" b="48333" l="51094" r="65313">
                        <a14:foregroundMark x1="55625" y1="33125" x2="57031" y2="3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4279102" y="2473373"/>
            <a:ext cx="1146629" cy="13062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67" b="50625" l="50469" r="66094">
                        <a14:foregroundMark x1="58125" y1="32500" x2="54531" y2="333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27083" r="34911" b="51488"/>
          <a:stretch/>
        </p:blipFill>
        <p:spPr>
          <a:xfrm>
            <a:off x="2191656" y="2473373"/>
            <a:ext cx="1146629" cy="1306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9486" y="479697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배경제거해서 </a:t>
            </a:r>
            <a:r>
              <a:rPr lang="ko-KR" altLang="en-US" dirty="0" err="1" smtClean="0"/>
              <a:t>개별저장할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13" name="그림 12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>
            <a:off x="9535887" y="2988630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 rot="5400000">
            <a:off x="8233520" y="4352973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 rot="10800000">
            <a:off x="6908441" y="3016876"/>
            <a:ext cx="1080000" cy="1080000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00" b="94400" l="5200" r="97200">
                        <a14:foregroundMark x1="42133" y1="28100" x2="44667" y2="30700"/>
                        <a14:foregroundMark x1="51067" y1="8900" x2="56533" y2="13400"/>
                        <a14:foregroundMark x1="55067" y1="10800" x2="51733" y2="7800"/>
                        <a14:foregroundMark x1="47067" y1="7800" x2="46800" y2="8400"/>
                        <a14:foregroundMark x1="43733" y1="8600" x2="43867" y2="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" t="6870" r="3217" b="10942"/>
          <a:stretch/>
        </p:blipFill>
        <p:spPr>
          <a:xfrm rot="16200000">
            <a:off x="8149413" y="193687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7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>
            <a:off x="6574972" y="2473373"/>
            <a:ext cx="108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flipH="1">
            <a:off x="9013372" y="2473373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rot="16200000">
            <a:off x="6524172" y="4086303"/>
            <a:ext cx="1080000" cy="10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2" b="73125" l="34375" r="50469">
                        <a14:foregroundMark x1="38125" y1="54792" x2="39375" y2="55208"/>
                        <a14:foregroundMark x1="44063" y1="52083" x2="45156" y2="53542"/>
                        <a14:foregroundMark x1="42344" y1="61042" x2="41406" y2="62292"/>
                        <a14:foregroundMark x1="37031" y1="64375" x2="35938" y2="66042"/>
                        <a14:foregroundMark x1="39531" y1="54792" x2="38750" y2="54583"/>
                        <a14:foregroundMark x1="39375" y1="55833" x2="39375" y2="56458"/>
                        <a14:foregroundMark x1="45000" y1="52917" x2="45000" y2="52500"/>
                        <a14:backgroundMark x1="43281" y1="61250" x2="42969" y2="6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51131" r="50535" b="27560"/>
          <a:stretch/>
        </p:blipFill>
        <p:spPr>
          <a:xfrm rot="5400000">
            <a:off x="9013372" y="408630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1" b="100000" l="391" r="100000">
                        <a14:foregroundMark x1="53125" y1="28125" x2="58203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29" y="1752216"/>
            <a:ext cx="1080000" cy="10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100000" l="13800" r="88400">
                        <a14:foregroundMark x1="36200" y1="47872" x2="32800" y2="45479"/>
                        <a14:foregroundMark x1="34400" y1="42287" x2="31600" y2="42287"/>
                        <a14:backgroundMark x1="50400" y1="52128" x2="50600" y2="50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36" r="12175"/>
          <a:stretch/>
        </p:blipFill>
        <p:spPr>
          <a:xfrm>
            <a:off x="7335348" y="2057017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1" b="100000" l="391" r="100000">
                        <a14:foregroundMark x1="53125" y1="28125" x2="58203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01" y="3312809"/>
            <a:ext cx="1080000" cy="108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9486" y="4796971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FINISHEDGOAL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8743" y="3312809"/>
            <a:ext cx="18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ROBOTONGOAL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76290" y="1142588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2901" y="468873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다시 지나갈 확률이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24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4912" y1="18100" x2="38158" y2="16742"/>
                        <a14:foregroundMark x1="58772" y1="24887" x2="45175" y2="25792"/>
                        <a14:foregroundMark x1="60965" y1="32127" x2="43860" y2="33484"/>
                        <a14:foregroundMark x1="60088" y1="36199" x2="47807" y2="38009"/>
                        <a14:foregroundMark x1="64912" y1="40271" x2="65789" y2="43891"/>
                        <a14:foregroundMark x1="39035" y1="40724" x2="37719" y2="43439"/>
                        <a14:foregroundMark x1="67105" y1="50679" x2="64474" y2="56109"/>
                        <a14:foregroundMark x1="53070" y1="57014" x2="25439" y2="68778"/>
                        <a14:foregroundMark x1="43860" y1="70588" x2="33333" y2="67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97" y="1007818"/>
            <a:ext cx="2160000" cy="210874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95372" y="3622151"/>
            <a:ext cx="2159998" cy="2160000"/>
            <a:chOff x="5065292" y="2094140"/>
            <a:chExt cx="2117887" cy="1175690"/>
          </a:xfrm>
        </p:grpSpPr>
        <p:sp>
          <p:nvSpPr>
            <p:cNvPr id="4" name="TextBox 3"/>
            <p:cNvSpPr txBox="1"/>
            <p:nvPr/>
          </p:nvSpPr>
          <p:spPr>
            <a:xfrm>
              <a:off x="5065292" y="2531166"/>
              <a:ext cx="177805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컴퓨터과학부</a:t>
              </a:r>
              <a:endPara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2015920016 </a:t>
              </a:r>
              <a:r>
                <a:rPr lang="ko-KR" altLang="en-US" sz="140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도우찬</a:t>
              </a:r>
              <a:endPara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2015920057 </a:t>
              </a:r>
              <a:r>
                <a:rPr lang="ko-KR" altLang="en-US" sz="140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하경민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65292" y="2094140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SIM ADD-ON</a:t>
              </a:r>
            </a:p>
            <a:p>
              <a:r>
                <a:rPr lang="ko-KR" altLang="en-US" sz="1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로봇 동작 자동제어 시스템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0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경민</dc:creator>
  <cp:lastModifiedBy>하 경민</cp:lastModifiedBy>
  <cp:revision>27</cp:revision>
  <dcterms:created xsi:type="dcterms:W3CDTF">2019-11-25T11:53:33Z</dcterms:created>
  <dcterms:modified xsi:type="dcterms:W3CDTF">2019-12-02T14:54:13Z</dcterms:modified>
</cp:coreProperties>
</file>