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5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4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6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2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7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1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5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1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5105-9068-4D52-A28C-348DFB89C4B7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2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02" b="89919" l="9910" r="89865">
                        <a14:foregroundMark x1="45721" y1="8943" x2="42342" y2="5366"/>
                        <a14:backgroundMark x1="26577" y1="42276" x2="26802" y2="44228"/>
                        <a14:backgroundMark x1="70946" y1="42439" x2="71622" y2="48618"/>
                        <a14:backgroundMark x1="30856" y1="13984" x2="29054" y2="13984"/>
                        <a14:backgroundMark x1="45721" y1="8618" x2="42793" y2="5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1450" y="500062"/>
            <a:ext cx="42291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2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621" y="1684421"/>
            <a:ext cx="17780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컴퓨터과학부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2015920016 </a:t>
            </a:r>
            <a:r>
              <a:rPr lang="ko-KR" altLang="en-US" sz="1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도우찬</a:t>
            </a:r>
            <a:endParaRPr lang="en-US" altLang="ko-KR" sz="14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2015920057 </a:t>
            </a:r>
            <a:r>
              <a:rPr lang="ko-KR" altLang="en-US" sz="1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하경민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469732" y="2658981"/>
            <a:ext cx="2943592" cy="806114"/>
            <a:chOff x="4420019" y="2213812"/>
            <a:chExt cx="3628536" cy="98658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4912" y1="18100" x2="38158" y2="16742"/>
                          <a14:foregroundMark x1="58772" y1="24887" x2="45175" y2="25792"/>
                          <a14:foregroundMark x1="60965" y1="32127" x2="43860" y2="33484"/>
                          <a14:foregroundMark x1="60088" y1="36199" x2="47807" y2="38009"/>
                          <a14:foregroundMark x1="64912" y1="40271" x2="65789" y2="43891"/>
                          <a14:foregroundMark x1="39035" y1="40724" x2="37719" y2="43439"/>
                          <a14:foregroundMark x1="67105" y1="50679" x2="64474" y2="56109"/>
                          <a14:foregroundMark x1="53070" y1="57014" x2="25439" y2="68778"/>
                          <a14:foregroundMark x1="43860" y1="70588" x2="33333" y2="678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0019" y="2213812"/>
              <a:ext cx="1017838" cy="98658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37857" y="2383940"/>
              <a:ext cx="2610698" cy="640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SIM ADD-ON</a:t>
              </a:r>
            </a:p>
            <a:p>
              <a:r>
                <a:rPr lang="ko-KR" altLang="en-US" sz="1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로봇 동작 자동제어 시스템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90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72" b="89951" l="10000" r="90000">
                        <a14:foregroundMark x1="33600" y1="9390" x2="40200" y2="11697"/>
                        <a14:foregroundMark x1="58200" y1="9555" x2="53200" y2="10544"/>
                        <a14:foregroundMark x1="64600" y1="29489" x2="64200" y2="31301"/>
                        <a14:foregroundMark x1="66200" y1="40198" x2="69600" y2="43493"/>
                        <a14:foregroundMark x1="25200" y1="42504" x2="19600" y2="46129"/>
                        <a14:foregroundMark x1="36600" y1="63921" x2="36400" y2="66722"/>
                        <a14:foregroundMark x1="53800" y1="63262" x2="53400" y2="66063"/>
                        <a14:backgroundMark x1="25600" y1="49753" x2="25800" y2="49259"/>
                        <a14:backgroundMark x1="64200" y1="42669" x2="64400" y2="43328"/>
                        <a14:backgroundMark x1="55000" y1="70511" x2="56200" y2="68863"/>
                        <a14:backgroundMark x1="29800" y1="14992" x2="31000" y2="14498"/>
                        <a14:backgroundMark x1="58000" y1="13344" x2="60000" y2="144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4750" y="538162"/>
            <a:ext cx="47625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1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28" b="89905" l="5192" r="90000">
                        <a14:foregroundMark x1="39231" y1="12303" x2="35962" y2="10410"/>
                        <a14:foregroundMark x1="64231" y1="66404" x2="61346" y2="634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9500" y="409575"/>
            <a:ext cx="49530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2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28" b="89905" l="5192" r="90000">
                        <a14:foregroundMark x1="39231" y1="12303" x2="35962" y2="10410"/>
                        <a14:foregroundMark x1="64231" y1="66404" x2="61346" y2="634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619500" y="409575"/>
            <a:ext cx="4953000" cy="603885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4077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088887" y="513735"/>
            <a:ext cx="3666639" cy="5719535"/>
            <a:chOff x="4088887" y="513735"/>
            <a:chExt cx="3666639" cy="5719535"/>
          </a:xfrm>
        </p:grpSpPr>
        <p:grpSp>
          <p:nvGrpSpPr>
            <p:cNvPr id="4" name="그룹 3"/>
            <p:cNvGrpSpPr/>
            <p:nvPr/>
          </p:nvGrpSpPr>
          <p:grpSpPr>
            <a:xfrm>
              <a:off x="4178324" y="3333482"/>
              <a:ext cx="3490299" cy="1406443"/>
              <a:chOff x="4178324" y="3333482"/>
              <a:chExt cx="3490299" cy="1406443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02" b="89919" l="9910" r="89865">
                            <a14:foregroundMark x1="45721" y1="8943" x2="42342" y2="5366"/>
                            <a14:backgroundMark x1="26577" y1="42276" x2="26802" y2="44228"/>
                            <a14:backgroundMark x1="70946" y1="42439" x2="71622" y2="48618"/>
                            <a14:backgroundMark x1="30856" y1="13984" x2="29054" y2="13984"/>
                            <a14:backgroundMark x1="45721" y1="8618" x2="42793" y2="536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178324" y="3333482"/>
                <a:ext cx="1015383" cy="1406443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02" b="89919" l="9910" r="89865">
                            <a14:foregroundMark x1="45721" y1="8943" x2="42342" y2="5366"/>
                            <a14:backgroundMark x1="26577" y1="42276" x2="26802" y2="44228"/>
                            <a14:backgroundMark x1="70946" y1="42439" x2="71622" y2="48618"/>
                            <a14:backgroundMark x1="30856" y1="13984" x2="29054" y2="13984"/>
                            <a14:backgroundMark x1="45721" y1="8618" x2="42793" y2="536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413248" y="3333482"/>
                <a:ext cx="1015383" cy="1406443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02" b="89919" l="9910" r="89865">
                            <a14:foregroundMark x1="45721" y1="8943" x2="42342" y2="5366"/>
                            <a14:backgroundMark x1="26577" y1="42276" x2="26802" y2="44228"/>
                            <a14:backgroundMark x1="70946" y1="42439" x2="71622" y2="48618"/>
                            <a14:backgroundMark x1="30856" y1="13984" x2="29054" y2="13984"/>
                            <a14:backgroundMark x1="45721" y1="8618" x2="42793" y2="536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53240" y="3333482"/>
                <a:ext cx="1015383" cy="1406443"/>
              </a:xfrm>
              <a:prstGeom prst="rect">
                <a:avLst/>
              </a:prstGeom>
            </p:spPr>
          </p:pic>
        </p:grpSp>
        <p:grpSp>
          <p:nvGrpSpPr>
            <p:cNvPr id="2" name="그룹 1"/>
            <p:cNvGrpSpPr/>
            <p:nvPr/>
          </p:nvGrpSpPr>
          <p:grpSpPr>
            <a:xfrm>
              <a:off x="4137160" y="513735"/>
              <a:ext cx="3618366" cy="1388148"/>
              <a:chOff x="4137160" y="513735"/>
              <a:chExt cx="3618366" cy="1388148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5272" b="89951" l="10000" r="90000">
                            <a14:foregroundMark x1="33600" y1="9390" x2="40200" y2="11697"/>
                            <a14:foregroundMark x1="58200" y1="9555" x2="53200" y2="10544"/>
                            <a14:foregroundMark x1="64600" y1="29489" x2="64200" y2="31301"/>
                            <a14:foregroundMark x1="66200" y1="40198" x2="69600" y2="43493"/>
                            <a14:foregroundMark x1="25200" y1="42504" x2="19600" y2="46129"/>
                            <a14:foregroundMark x1="36600" y1="63921" x2="36400" y2="66722"/>
                            <a14:foregroundMark x1="53800" y1="63262" x2="53400" y2="66063"/>
                            <a14:backgroundMark x1="25600" y1="49753" x2="25800" y2="49259"/>
                            <a14:backgroundMark x1="64200" y1="42669" x2="64400" y2="43328"/>
                            <a14:backgroundMark x1="55000" y1="70511" x2="56200" y2="68863"/>
                            <a14:backgroundMark x1="29800" y1="14992" x2="31000" y2="14498"/>
                            <a14:backgroundMark x1="58000" y1="13344" x2="60000" y2="1449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137160" y="513735"/>
                <a:ext cx="1143450" cy="1388148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5272" b="89951" l="10000" r="90000">
                            <a14:foregroundMark x1="33600" y1="9390" x2="40200" y2="11697"/>
                            <a14:foregroundMark x1="58200" y1="9555" x2="53200" y2="10544"/>
                            <a14:foregroundMark x1="64600" y1="29489" x2="64200" y2="31301"/>
                            <a14:foregroundMark x1="66200" y1="40198" x2="69600" y2="43493"/>
                            <a14:foregroundMark x1="25200" y1="42504" x2="19600" y2="46129"/>
                            <a14:foregroundMark x1="36600" y1="63921" x2="36400" y2="66722"/>
                            <a14:foregroundMark x1="53800" y1="63262" x2="53400" y2="66063"/>
                            <a14:backgroundMark x1="25600" y1="49753" x2="25800" y2="49259"/>
                            <a14:backgroundMark x1="64200" y1="42669" x2="64400" y2="43328"/>
                            <a14:backgroundMark x1="55000" y1="70511" x2="56200" y2="68863"/>
                            <a14:backgroundMark x1="29800" y1="14992" x2="31000" y2="14498"/>
                            <a14:backgroundMark x1="58000" y1="13344" x2="60000" y2="1449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372084" y="513735"/>
                <a:ext cx="1143450" cy="1388148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5272" b="89951" l="10000" r="90000">
                            <a14:foregroundMark x1="33600" y1="9390" x2="40200" y2="11697"/>
                            <a14:foregroundMark x1="58200" y1="9555" x2="53200" y2="10544"/>
                            <a14:foregroundMark x1="64600" y1="29489" x2="64200" y2="31301"/>
                            <a14:foregroundMark x1="66200" y1="40198" x2="69600" y2="43493"/>
                            <a14:foregroundMark x1="25200" y1="42504" x2="19600" y2="46129"/>
                            <a14:foregroundMark x1="36600" y1="63921" x2="36400" y2="66722"/>
                            <a14:foregroundMark x1="53800" y1="63262" x2="53400" y2="66063"/>
                            <a14:backgroundMark x1="25600" y1="49753" x2="25800" y2="49259"/>
                            <a14:backgroundMark x1="64200" y1="42669" x2="64400" y2="43328"/>
                            <a14:backgroundMark x1="55000" y1="70511" x2="56200" y2="68863"/>
                            <a14:backgroundMark x1="29800" y1="14992" x2="31000" y2="14498"/>
                            <a14:backgroundMark x1="58000" y1="13344" x2="60000" y2="1449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12076" y="513735"/>
                <a:ext cx="1143450" cy="1388148"/>
              </a:xfrm>
              <a:prstGeom prst="rect">
                <a:avLst/>
              </a:prstGeom>
            </p:spPr>
          </p:pic>
        </p:grpSp>
        <p:grpSp>
          <p:nvGrpSpPr>
            <p:cNvPr id="5" name="그룹 4"/>
            <p:cNvGrpSpPr/>
            <p:nvPr/>
          </p:nvGrpSpPr>
          <p:grpSpPr>
            <a:xfrm>
              <a:off x="4088887" y="1901883"/>
              <a:ext cx="3664103" cy="1449894"/>
              <a:chOff x="4091423" y="4721630"/>
              <a:chExt cx="3664103" cy="1449894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628" b="89905" l="5192" r="90000">
                            <a14:foregroundMark x1="39231" y1="12303" x2="35962" y2="10410"/>
                            <a14:foregroundMark x1="64231" y1="66404" x2="61346" y2="6340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091423" y="4721630"/>
                <a:ext cx="1189187" cy="1449894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628" b="89905" l="5192" r="90000">
                            <a14:foregroundMark x1="39231" y1="12303" x2="35962" y2="10410"/>
                            <a14:foregroundMark x1="64231" y1="66404" x2="61346" y2="6340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326347" y="4721630"/>
                <a:ext cx="1189187" cy="1449894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628" b="89905" l="5192" r="90000">
                            <a14:foregroundMark x1="39231" y1="12303" x2="35962" y2="10410"/>
                            <a14:foregroundMark x1="64231" y1="66404" x2="61346" y2="6340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6339" y="4721630"/>
                <a:ext cx="1189187" cy="1449894"/>
              </a:xfrm>
              <a:prstGeom prst="rect">
                <a:avLst/>
              </a:prstGeom>
            </p:spPr>
          </p:pic>
        </p:grpSp>
        <p:grpSp>
          <p:nvGrpSpPr>
            <p:cNvPr id="3" name="그룹 2"/>
            <p:cNvGrpSpPr/>
            <p:nvPr/>
          </p:nvGrpSpPr>
          <p:grpSpPr>
            <a:xfrm>
              <a:off x="4088887" y="4783376"/>
              <a:ext cx="3664103" cy="1449894"/>
              <a:chOff x="4091423" y="1901883"/>
              <a:chExt cx="3664103" cy="1449894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628" b="89905" l="5192" r="90000">
                            <a14:foregroundMark x1="39231" y1="12303" x2="35962" y2="10410"/>
                            <a14:foregroundMark x1="64231" y1="66404" x2="61346" y2="6340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flipH="1">
                <a:off x="4091423" y="1901883"/>
                <a:ext cx="1189187" cy="1449894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628" b="89905" l="5192" r="90000">
                            <a14:foregroundMark x1="39231" y1="12303" x2="35962" y2="10410"/>
                            <a14:foregroundMark x1="64231" y1="66404" x2="61346" y2="6340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flipH="1">
                <a:off x="5326347" y="1901883"/>
                <a:ext cx="1189187" cy="1449894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628" b="89905" l="5192" r="90000">
                            <a14:foregroundMark x1="39231" y1="12303" x2="35962" y2="10410"/>
                            <a14:foregroundMark x1="64231" y1="66404" x2="61346" y2="6340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flipH="1">
                <a:off x="6566339" y="1901883"/>
                <a:ext cx="1189187" cy="1449894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</p:grpSp>
      </p:grpSp>
    </p:spTree>
    <p:extLst>
      <p:ext uri="{BB962C8B-B14F-4D97-AF65-F5344CB8AC3E}">
        <p14:creationId xmlns:p14="http://schemas.microsoft.com/office/powerpoint/2010/main" val="100015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111" l="6500" r="90000">
                        <a14:foregroundMark x1="52500" y1="6444" x2="52500" y2="14889"/>
                        <a14:foregroundMark x1="75000" y1="13000" x2="71500" y2="10333"/>
                        <a14:foregroundMark x1="28000" y1="10556" x2="32000" y2="9889"/>
                        <a14:foregroundMark x1="48000" y1="9444" x2="48000" y2="7222"/>
                        <a14:foregroundMark x1="39000" y1="2556" x2="37500" y2="2222"/>
                        <a14:foregroundMark x1="33500" y1="2333" x2="33000" y2="2556"/>
                        <a14:foregroundMark x1="62000" y1="2667" x2="64500" y2="3000"/>
                        <a14:foregroundMark x1="55500" y1="2333" x2="58500" y2="2111"/>
                        <a14:foregroundMark x1="51500" y1="29667" x2="56500" y2="36778"/>
                        <a14:foregroundMark x1="25500" y1="33778" x2="25500" y2="35000"/>
                        <a14:foregroundMark x1="22000" y1="31889" x2="23500" y2="32667"/>
                        <a14:foregroundMark x1="35000" y1="26222" x2="36500" y2="26556"/>
                        <a14:foregroundMark x1="34500" y1="40778" x2="26000" y2="41111"/>
                        <a14:foregroundMark x1="48500" y1="81000" x2="47000" y2="87333"/>
                        <a14:foregroundMark x1="75500" y1="82667" x2="76500" y2="82111"/>
                        <a14:foregroundMark x1="72000" y1="85667" x2="72000" y2="86222"/>
                        <a14:foregroundMark x1="51500" y1="55222" x2="49500" y2="59778"/>
                        <a14:foregroundMark x1="32500" y1="51778" x2="36500" y2="51889"/>
                        <a14:foregroundMark x1="58000" y1="51111" x2="65000" y2="51222"/>
                        <a14:foregroundMark x1="33500" y1="51222" x2="39500" y2="51111"/>
                        <a14:foregroundMark x1="60500" y1="65444" x2="59500" y2="65111"/>
                        <a14:foregroundMark x1="61000" y1="76778" x2="64500" y2="7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67" y="571353"/>
            <a:ext cx="1270065" cy="57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4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832058" y="1022684"/>
            <a:ext cx="3898231" cy="389823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Algerian" panose="04020705040A02060702" pitchFamily="82" charset="0"/>
              </a:rPr>
              <a:t>Color Blob</a:t>
            </a:r>
          </a:p>
          <a:p>
            <a:pPr algn="ctr"/>
            <a:endParaRPr lang="en-US" altLang="ko-KR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9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없음&quot; 기호 3"/>
          <p:cNvSpPr/>
          <p:nvPr/>
        </p:nvSpPr>
        <p:spPr>
          <a:xfrm>
            <a:off x="4379495" y="1750596"/>
            <a:ext cx="3435015" cy="3435015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Hazard</a:t>
            </a:r>
            <a:endParaRPr lang="ko-KR" altLang="en-US" sz="2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906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30" y="2209630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1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</Words>
  <Application>Microsoft Office PowerPoint</Application>
  <PresentationFormat>와이드스크린</PresentationFormat>
  <Paragraphs>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 ExtraBold</vt:lpstr>
      <vt:lpstr>나눔스퀘어 Light</vt:lpstr>
      <vt:lpstr>맑은 고딕</vt:lpstr>
      <vt:lpstr>Algerian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 경민</dc:creator>
  <cp:lastModifiedBy>하 경민</cp:lastModifiedBy>
  <cp:revision>12</cp:revision>
  <dcterms:created xsi:type="dcterms:W3CDTF">2019-11-25T11:53:33Z</dcterms:created>
  <dcterms:modified xsi:type="dcterms:W3CDTF">2019-11-29T15:19:33Z</dcterms:modified>
</cp:coreProperties>
</file>