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handoutMasterIdLst>
    <p:handoutMasterId r:id="rId7"/>
  </p:handoutMasterIdLst>
  <p:sldIdLst>
    <p:sldId id="256" r:id="rId2"/>
    <p:sldId id="294" r:id="rId3"/>
    <p:sldId id="259" r:id="rId4"/>
    <p:sldId id="298" r:id="rId5"/>
    <p:sldId id="297" r:id="rId6"/>
  </p:sldIdLst>
  <p:sldSz cx="12192000" cy="6858000"/>
  <p:notesSz cx="6858000" cy="9144000"/>
  <p:embeddedFontLst>
    <p:embeddedFont>
      <p:font typeface="맑은 고딕 Semilight" panose="020B0502040204020203" pitchFamily="50" charset="-127"/>
      <p:regular r:id="rId8"/>
    </p:embeddedFont>
    <p:embeddedFont>
      <p:font typeface="Agency FB" panose="020B0503020202020204" pitchFamily="34" charset="0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4"/>
    <a:srgbClr val="FDFDDF"/>
    <a:srgbClr val="525252"/>
    <a:srgbClr val="FCFBFA"/>
    <a:srgbClr val="F8F8F6"/>
    <a:srgbClr val="F4F3EE"/>
    <a:srgbClr val="E0E0D8"/>
    <a:srgbClr val="F4F3F2"/>
    <a:srgbClr val="F4F2F0"/>
    <a:srgbClr val="F1F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‹#›</a:t>
            </a:fld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2019-11-26</a:t>
            </a:fld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  <a:ea typeface="맑은 고딕 Semilight" panose="020B0502040204020203" pitchFamily="50" charset="-127"/>
              </a:defRPr>
            </a:lvl1pPr>
          </a:lstStyle>
          <a:p>
            <a:fld id="{8771C398-EBCC-4210-8AFD-1D056CED0821}" type="datetimeFigureOut">
              <a:rPr lang="ko-KR" altLang="en-US" smtClean="0"/>
              <a:pPr/>
              <a:t>2019-11-26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  <a:ea typeface="맑은 고딕 Semilight" panose="020B0502040204020203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  <a:ea typeface="맑은 고딕 Semilight" panose="020B0502040204020203" pitchFamily="50" charset="-127"/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gency FB" panose="020B0503020202020204" pitchFamily="34" charset="0"/>
          <a:ea typeface="맑은 고딕 Semilight" panose="020B0502040204020203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gency FB" panose="020B0503020202020204" pitchFamily="34" charset="0"/>
          <a:ea typeface="맑은 고딕 Semilight" panose="020B0502040204020203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gency FB" panose="020B0503020202020204" pitchFamily="34" charset="0"/>
          <a:ea typeface="맑은 고딕 Semilight" panose="020B0502040204020203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gency FB" panose="020B0503020202020204" pitchFamily="34" charset="0"/>
          <a:ea typeface="맑은 고딕 Semilight" panose="020B0502040204020203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gency FB" panose="020B0503020202020204" pitchFamily="34" charset="0"/>
          <a:ea typeface="맑은 고딕 Semilight" panose="020B0502040204020203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gency FB" panose="020B0503020202020204" pitchFamily="34" charset="0"/>
          <a:ea typeface="맑은 고딕 Semilight" panose="020B0502040204020203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68148" y="367254"/>
            <a:ext cx="5939381" cy="593938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8121" y="2819325"/>
            <a:ext cx="47159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옷장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온습도</a:t>
            </a:r>
            <a:r>
              <a:rPr lang="ko-KR" altLang="en-US" sz="3200" b="1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관리 환풍기</a:t>
            </a:r>
            <a:endParaRPr lang="en-US" altLang="ko-KR" sz="3200" b="1" dirty="0" smtClean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텀</a:t>
            </a:r>
            <a:r>
              <a:rPr lang="ko-KR" altLang="en-US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프로젝트 계획서</a:t>
            </a:r>
            <a:endParaRPr lang="ko-KR" altLang="en-US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30568" y="4674243"/>
            <a:ext cx="3841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2019 </a:t>
            </a:r>
            <a:r>
              <a:rPr lang="ko-KR" altLang="en-US" b="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마이크로프로세서설계 및 실습</a:t>
            </a:r>
            <a:endParaRPr lang="en-US" altLang="ko-KR" b="1" dirty="0" smtClean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  <a:p>
            <a:pPr algn="r"/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양정훈 강사님</a:t>
            </a:r>
            <a:endParaRPr lang="en-US" altLang="ko-KR" dirty="0" smtClean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  <a:p>
            <a:pPr algn="r"/>
            <a:endParaRPr lang="en-US" altLang="ko-KR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  <a:p>
            <a:pPr algn="r"/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컴퓨터과학부 </a:t>
            </a:r>
            <a:r>
              <a:rPr lang="en-US" altLang="ko-KR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2015920016 </a:t>
            </a:r>
            <a:r>
              <a:rPr lang="ko-KR" altLang="en-US" dirty="0" err="1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도우찬</a:t>
            </a:r>
            <a:endParaRPr lang="en-US" altLang="ko-KR" dirty="0" smtClean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  <a:p>
            <a:pPr algn="r"/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컴퓨터과학부 </a:t>
            </a:r>
            <a:r>
              <a:rPr lang="en-US" altLang="ko-KR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2015920057 </a:t>
            </a:r>
            <a:r>
              <a:rPr lang="ko-KR" altLang="en-US" dirty="0" err="1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하경민</a:t>
            </a:r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974" y="946250"/>
            <a:ext cx="3599688" cy="35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31046" y="333376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89909" y="5415093"/>
            <a:ext cx="8364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b="1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따라서</a:t>
            </a:r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,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저희는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옷장의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현재 </a:t>
            </a:r>
            <a:r>
              <a:rPr lang="ko-KR" altLang="en-US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온습</a:t>
            </a:r>
            <a:r>
              <a:rPr lang="en-US" altLang="ko-KR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도를</a:t>
            </a:r>
            <a:r>
              <a:rPr lang="en-US" altLang="ko-KR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측정</a:t>
            </a:r>
            <a:r>
              <a:rPr lang="en-US" altLang="ko-KR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, </a:t>
            </a:r>
            <a:r>
              <a:rPr lang="en-US" altLang="ko-KR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표시하고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, </a:t>
            </a:r>
            <a:endParaRPr lang="en-US" altLang="ko-KR" dirty="0" smtClean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  <a:p>
            <a:pPr fontAlgn="base"/>
            <a:r>
              <a:rPr lang="en-US" altLang="ko-KR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일정</a:t>
            </a:r>
            <a:r>
              <a:rPr lang="en-US" altLang="ko-KR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습도를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초과했을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때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자동으로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환풍기가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작동하여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옷장의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습도를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낮춰주는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endParaRPr lang="en-US" altLang="ko-KR" dirty="0" smtClean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  <a:p>
            <a:pPr fontAlgn="base"/>
            <a:r>
              <a:rPr lang="en-US" altLang="ko-KR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‘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옷장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온습도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관리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환풍기’를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제작해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보기로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하였습니다</a:t>
            </a:r>
            <a:r>
              <a:rPr lang="en-US" altLang="ko-KR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.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31046" y="33337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개요</a:t>
            </a:r>
            <a:endParaRPr lang="en-US" altLang="ko-KR" sz="2800" dirty="0" smtClean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767296" y="971550"/>
            <a:ext cx="1758766" cy="1758766"/>
            <a:chOff x="1686607" y="1670234"/>
            <a:chExt cx="1758766" cy="1758766"/>
          </a:xfrm>
        </p:grpSpPr>
        <p:sp>
          <p:nvSpPr>
            <p:cNvPr id="29" name="타원 28"/>
            <p:cNvSpPr/>
            <p:nvPr/>
          </p:nvSpPr>
          <p:spPr>
            <a:xfrm>
              <a:off x="1686607" y="1670234"/>
              <a:ext cx="1758766" cy="17587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29145" y="2361042"/>
              <a:ext cx="231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751258" y="971550"/>
            <a:ext cx="1758766" cy="1758766"/>
            <a:chOff x="4039947" y="1670234"/>
            <a:chExt cx="1758766" cy="1758766"/>
          </a:xfrm>
        </p:grpSpPr>
        <p:sp>
          <p:nvSpPr>
            <p:cNvPr id="34" name="타원 33"/>
            <p:cNvSpPr/>
            <p:nvPr/>
          </p:nvSpPr>
          <p:spPr>
            <a:xfrm>
              <a:off x="4039947" y="1670234"/>
              <a:ext cx="1758766" cy="17587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92906" y="2361042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735220" y="971550"/>
            <a:ext cx="1758766" cy="1758766"/>
            <a:chOff x="6393287" y="1670234"/>
            <a:chExt cx="1758766" cy="1758766"/>
          </a:xfrm>
        </p:grpSpPr>
        <p:sp>
          <p:nvSpPr>
            <p:cNvPr id="37" name="타원 36"/>
            <p:cNvSpPr/>
            <p:nvPr/>
          </p:nvSpPr>
          <p:spPr>
            <a:xfrm>
              <a:off x="6393287" y="1670234"/>
              <a:ext cx="1758766" cy="17587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131443" y="236104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9719183" y="971550"/>
            <a:ext cx="1758766" cy="1758766"/>
            <a:chOff x="8746627" y="1670234"/>
            <a:chExt cx="1758766" cy="1758766"/>
          </a:xfrm>
        </p:grpSpPr>
        <p:sp>
          <p:nvSpPr>
            <p:cNvPr id="40" name="타원 39"/>
            <p:cNvSpPr/>
            <p:nvPr/>
          </p:nvSpPr>
          <p:spPr>
            <a:xfrm>
              <a:off x="8746627" y="1670234"/>
              <a:ext cx="1758766" cy="17587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478799" y="2361042"/>
              <a:ext cx="272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</p:grpSp>
      <p:sp>
        <p:nvSpPr>
          <p:cNvPr id="42" name="오른쪽 화살표 41"/>
          <p:cNvSpPr/>
          <p:nvPr/>
        </p:nvSpPr>
        <p:spPr>
          <a:xfrm>
            <a:off x="2711167" y="1662358"/>
            <a:ext cx="871869" cy="36933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5681193" y="1641092"/>
            <a:ext cx="871869" cy="36933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sp>
        <p:nvSpPr>
          <p:cNvPr id="44" name="오른쪽 화살표 43"/>
          <p:cNvSpPr/>
          <p:nvPr/>
        </p:nvSpPr>
        <p:spPr>
          <a:xfrm>
            <a:off x="8651219" y="1619826"/>
            <a:ext cx="871869" cy="36933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8265" y="2845270"/>
            <a:ext cx="23133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2011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년 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LG </a:t>
            </a:r>
            <a:r>
              <a:rPr lang="ko-KR" altLang="en-US" dirty="0" err="1">
                <a:latin typeface="Agency FB" panose="020B0503020202020204" pitchFamily="34" charset="0"/>
                <a:ea typeface="맑은 고딕 Semilight" panose="020B0502040204020203" pitchFamily="50" charset="-127"/>
              </a:rPr>
              <a:t>트롬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 </a:t>
            </a:r>
            <a:endParaRPr lang="en-US" altLang="ko-KR" dirty="0" smtClean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  <a:p>
            <a:pPr fontAlgn="base"/>
            <a:r>
              <a:rPr lang="ko-KR" altLang="en-US" dirty="0" err="1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스타일러가</a:t>
            </a:r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 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처음 </a:t>
            </a:r>
            <a:endParaRPr lang="en-US" altLang="ko-KR" dirty="0" smtClean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  <a:p>
            <a:pPr fontAlgn="base"/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출시된 이후로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, </a:t>
            </a:r>
          </a:p>
          <a:p>
            <a:pPr fontAlgn="base"/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의류관리기라는 품목 자체가 </a:t>
            </a:r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 ‘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고급 가전</a:t>
            </a:r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’</a:t>
            </a:r>
            <a:endParaRPr lang="en-US" altLang="ko-KR" dirty="0" smtClean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  <a:p>
            <a:pPr fontAlgn="base"/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에서 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‘필수 </a:t>
            </a:r>
            <a:r>
              <a:rPr lang="ko-KR" altLang="en-US" dirty="0" err="1">
                <a:latin typeface="Agency FB" panose="020B0503020202020204" pitchFamily="34" charset="0"/>
                <a:ea typeface="맑은 고딕 Semilight" panose="020B0502040204020203" pitchFamily="50" charset="-127"/>
              </a:rPr>
              <a:t>가전’으로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 자리 잡았습니다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519043" y="2567207"/>
            <a:ext cx="26419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altLang="ko-KR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  <a:p>
            <a:pPr fontAlgn="base"/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이러한 의류관리기 </a:t>
            </a:r>
            <a:endParaRPr lang="en-US" altLang="ko-KR" dirty="0" smtClean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  <a:p>
            <a:pPr fontAlgn="base"/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제품들은 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가격이 </a:t>
            </a:r>
            <a:endParaRPr lang="en-US" altLang="ko-KR" dirty="0" smtClean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  <a:p>
            <a:pPr fontAlgn="base"/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비싸고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, </a:t>
            </a:r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그 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기능이 고가가 아닌 대학생들의 저가의 </a:t>
            </a:r>
            <a:r>
              <a:rPr lang="ko-KR" altLang="en-US" dirty="0" err="1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옷들에는</a:t>
            </a:r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 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과한 기능이라 할 수 있습니다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.</a:t>
            </a:r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38374" y="2858642"/>
            <a:ext cx="21350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>
                <a:latin typeface="Agency FB" panose="020B0503020202020204" pitchFamily="34" charset="0"/>
                <a:ea typeface="맑은 고딕 Semilight" panose="020B0502040204020203" pitchFamily="50" charset="-127"/>
              </a:rPr>
              <a:t>옷을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Agency FB" panose="020B0503020202020204" pitchFamily="34" charset="0"/>
                <a:ea typeface="맑은 고딕 Semilight" panose="020B0502040204020203" pitchFamily="50" charset="-127"/>
              </a:rPr>
              <a:t>관리하는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Agency FB" panose="020B0503020202020204" pitchFamily="34" charset="0"/>
                <a:ea typeface="맑은 고딕 Semilight" panose="020B0502040204020203" pitchFamily="50" charset="-127"/>
              </a:rPr>
              <a:t>데에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Agency FB" panose="020B0503020202020204" pitchFamily="34" charset="0"/>
                <a:ea typeface="맑은 고딕 Semilight" panose="020B0502040204020203" pitchFamily="50" charset="-127"/>
              </a:rPr>
              <a:t>가장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Agency FB" panose="020B0503020202020204" pitchFamily="34" charset="0"/>
                <a:ea typeface="맑은 고딕 Semilight" panose="020B0502040204020203" pitchFamily="50" charset="-127"/>
              </a:rPr>
              <a:t>중요한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Agency FB" panose="020B0503020202020204" pitchFamily="34" charset="0"/>
                <a:ea typeface="맑은 고딕 Semilight" panose="020B0502040204020203" pitchFamily="50" charset="-127"/>
              </a:rPr>
              <a:t>것은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, </a:t>
            </a:r>
            <a:r>
              <a:rPr lang="en-US" altLang="ko-KR" dirty="0" err="1">
                <a:latin typeface="Agency FB" panose="020B0503020202020204" pitchFamily="34" charset="0"/>
                <a:ea typeface="맑은 고딕 Semilight" panose="020B0502040204020203" pitchFamily="50" charset="-127"/>
              </a:rPr>
              <a:t>온습도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Agency FB" panose="020B0503020202020204" pitchFamily="34" charset="0"/>
                <a:ea typeface="맑은 고딕 Semilight" panose="020B0502040204020203" pitchFamily="50" charset="-127"/>
              </a:rPr>
              <a:t>관리입니다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.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523088" y="2787465"/>
            <a:ext cx="2445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하지만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, 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바쁜 대학생들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, 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자취생들이 옷장을 </a:t>
            </a:r>
            <a:endParaRPr lang="en-US" altLang="ko-KR" dirty="0" smtClean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  <a:p>
            <a:pPr fontAlgn="base"/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정기적으로 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관리하는 것은 꽤 신경이 쓰이는 일입니다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.</a:t>
            </a:r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2490791" y="5293081"/>
            <a:ext cx="0" cy="118910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grpSp>
        <p:nvGrpSpPr>
          <p:cNvPr id="8" name="그룹 7"/>
          <p:cNvGrpSpPr/>
          <p:nvPr/>
        </p:nvGrpSpPr>
        <p:grpSpPr>
          <a:xfrm>
            <a:off x="1131046" y="333376"/>
            <a:ext cx="6077119" cy="692780"/>
            <a:chOff x="1131046" y="400051"/>
            <a:chExt cx="6077119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기능</a:t>
              </a:r>
              <a:endParaRPr lang="ko-KR" altLang="en-US" sz="2800" dirty="0"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60580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옷장 내의 </a:t>
              </a:r>
              <a:r>
                <a:rPr lang="ko-KR" altLang="en-US" sz="1100" dirty="0" err="1" smtClean="0"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온습도</a:t>
              </a:r>
              <a:r>
                <a:rPr lang="ko-KR" altLang="en-US" sz="1100" dirty="0" smtClean="0"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 상태를 측정</a:t>
              </a:r>
              <a:r>
                <a:rPr lang="en-US" altLang="ko-KR" sz="1100" dirty="0" smtClean="0"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, </a:t>
              </a:r>
              <a:r>
                <a:rPr lang="ko-KR" altLang="en-US" sz="1100" dirty="0" smtClean="0"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표시하고</a:t>
              </a:r>
              <a:r>
                <a:rPr lang="en-US" altLang="ko-KR" sz="1100" dirty="0" smtClean="0"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, </a:t>
              </a:r>
              <a:r>
                <a:rPr lang="ko-KR" altLang="en-US" sz="1100" dirty="0" smtClean="0"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자동으로 환풍기를 통해 습도를 관리해주는 제품입니다</a:t>
              </a:r>
              <a:r>
                <a:rPr lang="en-US" altLang="ko-KR" sz="1100" dirty="0" smtClean="0"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.</a:t>
              </a:r>
              <a:endParaRPr lang="ko-KR" altLang="en-US" sz="1100" dirty="0"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52426" y="1475568"/>
            <a:ext cx="856183" cy="3743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50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품목</a:t>
            </a:r>
            <a:endParaRPr lang="ko-KR" altLang="en-US" spc="-150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2426" y="2162433"/>
            <a:ext cx="856183" cy="3743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50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모델명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52426" y="2915313"/>
            <a:ext cx="856183" cy="3743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50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기능</a:t>
            </a:r>
            <a:endParaRPr lang="ko-KR" altLang="en-US" sz="1400" spc="-150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8171" y="1457326"/>
            <a:ext cx="285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애드온</a:t>
            </a: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의류관리기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68171" y="2172111"/>
            <a:ext cx="276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내 옷장을 부탁해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48899" y="2806132"/>
            <a:ext cx="574714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온습도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센서의 측정값을 확인한다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확인한 습도 측정값이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기준값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이상일 </a:t>
            </a: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때</a:t>
            </a:r>
            <a:endParaRPr lang="en-US" altLang="ko-KR" dirty="0" smtClean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팬을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작동시켜 옷장 내 공기를 환기시킨다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.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현재 온도 측정값을 </a:t>
            </a:r>
            <a:r>
              <a:rPr lang="en-US" altLang="ko-KR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FND</a:t>
            </a: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에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표시한다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현재 습도 </a:t>
            </a: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측정값 단계를 </a:t>
            </a:r>
            <a:r>
              <a:rPr lang="en-US" altLang="ko-KR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LED</a:t>
            </a: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로 표시한다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566775" y="2133617"/>
            <a:ext cx="4807730" cy="2842340"/>
            <a:chOff x="2734588" y="1568369"/>
            <a:chExt cx="6452301" cy="3814614"/>
          </a:xfrm>
        </p:grpSpPr>
        <p:sp>
          <p:nvSpPr>
            <p:cNvPr id="27" name="타원 26"/>
            <p:cNvSpPr/>
            <p:nvPr/>
          </p:nvSpPr>
          <p:spPr>
            <a:xfrm>
              <a:off x="2734588" y="3624217"/>
              <a:ext cx="1758766" cy="17587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71867" y="4255104"/>
              <a:ext cx="1329957" cy="53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DC </a:t>
              </a:r>
              <a:r>
                <a:rPr lang="ko-KR" altLang="en-US" sz="2000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모터</a:t>
              </a:r>
              <a:endParaRPr lang="ko-KR" altLang="en-US" sz="2000" b="1" dirty="0">
                <a:solidFill>
                  <a:schemeClr val="bg1"/>
                </a:solidFill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4772458" y="1568369"/>
              <a:ext cx="2504608" cy="250460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52029" y="2559064"/>
              <a:ext cx="2545464" cy="495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err="1" smtClean="0">
                  <a:solidFill>
                    <a:schemeClr val="bg1"/>
                  </a:solidFill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온습도</a:t>
              </a:r>
              <a:r>
                <a:rPr lang="ko-KR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 센서 모듈</a:t>
              </a:r>
              <a:endParaRPr lang="ko-KR" altLang="en-US" b="1" dirty="0">
                <a:solidFill>
                  <a:schemeClr val="bg1"/>
                </a:solidFill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7428123" y="3624217"/>
              <a:ext cx="1758766" cy="17587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49485" y="4255104"/>
              <a:ext cx="703919" cy="53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FND</a:t>
              </a:r>
              <a:endParaRPr lang="ko-KR" altLang="en-US" sz="2000" b="1" dirty="0">
                <a:solidFill>
                  <a:schemeClr val="bg1"/>
                </a:solidFill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6271620" y="1409136"/>
            <a:ext cx="856183" cy="3743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50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주요 부품</a:t>
            </a:r>
            <a:endParaRPr lang="ko-KR" altLang="en-US" spc="-150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52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4506" y="429206"/>
            <a:ext cx="673658" cy="673658"/>
            <a:chOff x="352426" y="352426"/>
            <a:chExt cx="666750" cy="666750"/>
          </a:xfrm>
        </p:grpSpPr>
        <p:sp>
          <p:nvSpPr>
            <p:cNvPr id="6" name="타원 5"/>
            <p:cNvSpPr/>
            <p:nvPr/>
          </p:nvSpPr>
          <p:spPr>
            <a:xfrm>
              <a:off x="352426" y="352426"/>
              <a:ext cx="666750" cy="6667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29" r="21084" b="37250"/>
            <a:stretch/>
          </p:blipFill>
          <p:spPr>
            <a:xfrm>
              <a:off x="446460" y="387326"/>
              <a:ext cx="478680" cy="504826"/>
            </a:xfrm>
            <a:prstGeom prst="rect">
              <a:avLst/>
            </a:prstGeom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</p:pic>
      </p:grpSp>
      <p:sp>
        <p:nvSpPr>
          <p:cNvPr id="9" name="TextBox 8"/>
          <p:cNvSpPr txBox="1"/>
          <p:nvPr/>
        </p:nvSpPr>
        <p:spPr>
          <a:xfrm>
            <a:off x="1131046" y="333376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rgbClr val="BB9F9E">
                    <a:lumMod val="20000"/>
                    <a:lumOff val="80000"/>
                  </a:srgb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디자인 컨셉도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0096" y="764546"/>
            <a:ext cx="29113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맑은 고딕 Semilight" panose="020B0502040204020203" pitchFamily="50" charset="-127"/>
              </a:rPr>
              <a:t>옷장 </a:t>
            </a:r>
            <a:r>
              <a:rPr lang="ko-KR" altLang="en-US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맑은 고딕 Semilight" panose="020B0502040204020203" pitchFamily="50" charset="-127"/>
              </a:rPr>
              <a:t>온습도</a:t>
            </a:r>
            <a:r>
              <a:rPr lang="ko-KR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맑은 고딕 Semilight" panose="020B0502040204020203" pitchFamily="50" charset="-127"/>
              </a:rPr>
              <a:t> 관리 환풍기 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맑은 고딕 Semilight" panose="020B0502040204020203" pitchFamily="50" charset="-127"/>
              </a:rPr>
              <a:t>‘</a:t>
            </a:r>
            <a:r>
              <a:rPr lang="ko-KR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맑은 고딕 Semilight" panose="020B0502040204020203" pitchFamily="50" charset="-127"/>
              </a:rPr>
              <a:t>내 옷장을 </a:t>
            </a:r>
            <a:r>
              <a:rPr lang="ko-KR" altLang="en-US" sz="11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맑은 고딕 Semilight" panose="020B0502040204020203" pitchFamily="50" charset="-127"/>
              </a:rPr>
              <a:t>부탁해</a:t>
            </a:r>
            <a:r>
              <a:rPr lang="en-US" altLang="ko-KR" sz="11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맑은 고딕 Semilight" panose="020B0502040204020203" pitchFamily="50" charset="-127"/>
              </a:rPr>
              <a:t>＇</a:t>
            </a:r>
            <a:endParaRPr lang="en-US" altLang="ko-KR" sz="1100" dirty="0">
              <a:solidFill>
                <a:schemeClr val="accent4">
                  <a:lumMod val="20000"/>
                  <a:lumOff val="80000"/>
                </a:schemeClr>
              </a:solidFill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61333" y="1102864"/>
            <a:ext cx="10843064" cy="5238750"/>
            <a:chOff x="1277721" y="1102864"/>
            <a:chExt cx="10843064" cy="523875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1470" y="1102864"/>
              <a:ext cx="5238750" cy="52387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538" y="2655168"/>
              <a:ext cx="910245" cy="68406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929" b="89894" l="9983" r="94010">
                          <a14:foregroundMark x1="19634" y1="38121" x2="23627" y2="42908"/>
                          <a14:foregroundMark x1="24626" y1="35638" x2="29118" y2="41135"/>
                          <a14:foregroundMark x1="91348" y1="40957" x2="94010" y2="476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960" y="4103152"/>
              <a:ext cx="1546000" cy="145082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438640" y="1912566"/>
              <a:ext cx="26821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습도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기준값</a:t>
              </a:r>
              <a:r>
                <a:rPr lang="ko-KR" altLang="en-US" dirty="0" smtClean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이상일때</a:t>
              </a:r>
              <a:endParaRPr lang="en-US" altLang="ko-KR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환풍기 가동</a:t>
              </a:r>
              <a:endParaRPr lang="en-US" altLang="ko-KR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옷장 뒷면의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환기구를</a:t>
              </a:r>
              <a:endParaRPr lang="en-US" altLang="ko-KR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r>
                <a:rPr lang="en-US" altLang="ko-KR" dirty="0" smtClean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    </a:t>
              </a:r>
              <a:r>
                <a:rPr lang="ko-KR" altLang="en-US" dirty="0" smtClean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통하여 환기</a:t>
              </a:r>
              <a:endParaRPr lang="en-US" altLang="ko-KR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77721" y="4076646"/>
              <a:ext cx="247535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옷장 내부의</a:t>
              </a:r>
              <a:endParaRPr lang="en-US" altLang="ko-KR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현재 습도 단계</a:t>
              </a:r>
              <a:endParaRPr lang="en-US" altLang="ko-KR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r>
                <a:rPr lang="en-US" altLang="ko-KR" dirty="0" smtClean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   LED</a:t>
              </a:r>
              <a:r>
                <a:rPr lang="ko-KR" altLang="en-US" dirty="0" smtClean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를 통하여 표시</a:t>
              </a:r>
              <a:endParaRPr lang="en-US" altLang="ko-KR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현재 온도 </a:t>
              </a:r>
              <a:endParaRPr lang="en-US" altLang="ko-KR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r>
                <a:rPr lang="en-US" altLang="ko-KR" dirty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   FND</a:t>
              </a:r>
              <a:r>
                <a:rPr lang="ko-KR" altLang="en-US" dirty="0" smtClean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를 통하여 표시</a:t>
              </a:r>
              <a:endParaRPr lang="en-US" altLang="ko-KR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rot="10800000" flipH="1">
              <a:off x="3007360" y="3112895"/>
              <a:ext cx="2042178" cy="1181265"/>
            </a:xfrm>
            <a:prstGeom prst="straightConnector1">
              <a:avLst/>
            </a:prstGeom>
            <a:ln w="381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H="1">
              <a:off x="8536419" y="3189603"/>
              <a:ext cx="1694701" cy="1372238"/>
            </a:xfrm>
            <a:prstGeom prst="straightConnector1">
              <a:avLst/>
            </a:prstGeom>
            <a:ln w="381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757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131046" y="3333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회로도</a:t>
            </a:r>
            <a:endParaRPr lang="ko-KR" altLang="en-US" sz="2800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15" y="536474"/>
            <a:ext cx="53435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오늘의PPT색상테마068_003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C87661"/>
      </a:accent1>
      <a:accent2>
        <a:srgbClr val="DF9D8C"/>
      </a:accent2>
      <a:accent3>
        <a:srgbClr val="FBD6C1"/>
      </a:accent3>
      <a:accent4>
        <a:srgbClr val="BB9F9E"/>
      </a:accent4>
      <a:accent5>
        <a:srgbClr val="8F807F"/>
      </a:accent5>
      <a:accent6>
        <a:srgbClr val="726564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1535</TotalTime>
  <Words>228</Words>
  <Application>Microsoft Office PowerPoint</Application>
  <PresentationFormat>와이드스크린</PresentationFormat>
  <Paragraphs>55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맑은 고딕 Semilight</vt:lpstr>
      <vt:lpstr>Agency FB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하 경민</cp:lastModifiedBy>
  <cp:revision>165</cp:revision>
  <dcterms:created xsi:type="dcterms:W3CDTF">2015-01-21T11:35:38Z</dcterms:created>
  <dcterms:modified xsi:type="dcterms:W3CDTF">2019-11-26T14:30:56Z</dcterms:modified>
</cp:coreProperties>
</file>