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A01"/>
    <a:srgbClr val="FEC80A"/>
    <a:srgbClr val="FFD745"/>
    <a:srgbClr val="FECA25"/>
    <a:srgbClr val="FDC415"/>
    <a:srgbClr val="FFC0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12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7.jp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40" y="3818331"/>
            <a:ext cx="1883553" cy="29267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04511" y="276350"/>
            <a:ext cx="5857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옷장 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온습도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ko-KR" altLang="en-US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환풍기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804511" y="1123997"/>
            <a:ext cx="7566621" cy="1665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671255" y="0"/>
            <a:ext cx="5520744" cy="6858000"/>
          </a:xfrm>
          <a:custGeom>
            <a:avLst/>
            <a:gdLst>
              <a:gd name="connsiteX0" fmla="*/ 0 w 4004341"/>
              <a:gd name="connsiteY0" fmla="*/ 0 h 6881149"/>
              <a:gd name="connsiteX1" fmla="*/ 4004341 w 4004341"/>
              <a:gd name="connsiteY1" fmla="*/ 0 h 6881149"/>
              <a:gd name="connsiteX2" fmla="*/ 4004341 w 4004341"/>
              <a:gd name="connsiteY2" fmla="*/ 6881149 h 6881149"/>
              <a:gd name="connsiteX3" fmla="*/ 0 w 4004341"/>
              <a:gd name="connsiteY3" fmla="*/ 6881149 h 6881149"/>
              <a:gd name="connsiteX4" fmla="*/ 0 w 4004341"/>
              <a:gd name="connsiteY4" fmla="*/ 0 h 6881149"/>
              <a:gd name="connsiteX0" fmla="*/ 0 w 4641155"/>
              <a:gd name="connsiteY0" fmla="*/ 0 h 6881149"/>
              <a:gd name="connsiteX1" fmla="*/ 4641155 w 4641155"/>
              <a:gd name="connsiteY1" fmla="*/ 0 h 6881149"/>
              <a:gd name="connsiteX2" fmla="*/ 4641155 w 4641155"/>
              <a:gd name="connsiteY2" fmla="*/ 6881149 h 6881149"/>
              <a:gd name="connsiteX3" fmla="*/ 636814 w 4641155"/>
              <a:gd name="connsiteY3" fmla="*/ 6881149 h 6881149"/>
              <a:gd name="connsiteX4" fmla="*/ 0 w 4641155"/>
              <a:gd name="connsiteY4" fmla="*/ 0 h 6881149"/>
              <a:gd name="connsiteX0" fmla="*/ 0 w 4641155"/>
              <a:gd name="connsiteY0" fmla="*/ 0 h 6881149"/>
              <a:gd name="connsiteX1" fmla="*/ 4641155 w 4641155"/>
              <a:gd name="connsiteY1" fmla="*/ 0 h 6881149"/>
              <a:gd name="connsiteX2" fmla="*/ 4641155 w 4641155"/>
              <a:gd name="connsiteY2" fmla="*/ 6881149 h 6881149"/>
              <a:gd name="connsiteX3" fmla="*/ 636814 w 4641155"/>
              <a:gd name="connsiteY3" fmla="*/ 6881149 h 6881149"/>
              <a:gd name="connsiteX4" fmla="*/ 621606 w 4641155"/>
              <a:gd name="connsiteY4" fmla="*/ 1238595 h 6881149"/>
              <a:gd name="connsiteX5" fmla="*/ 0 w 4641155"/>
              <a:gd name="connsiteY5" fmla="*/ 0 h 6881149"/>
              <a:gd name="connsiteX0" fmla="*/ 0 w 4641155"/>
              <a:gd name="connsiteY0" fmla="*/ 0 h 6881149"/>
              <a:gd name="connsiteX1" fmla="*/ 4641155 w 4641155"/>
              <a:gd name="connsiteY1" fmla="*/ 0 h 6881149"/>
              <a:gd name="connsiteX2" fmla="*/ 4641155 w 4641155"/>
              <a:gd name="connsiteY2" fmla="*/ 6881149 h 6881149"/>
              <a:gd name="connsiteX3" fmla="*/ 636814 w 4641155"/>
              <a:gd name="connsiteY3" fmla="*/ 6881149 h 6881149"/>
              <a:gd name="connsiteX4" fmla="*/ 670592 w 4641155"/>
              <a:gd name="connsiteY4" fmla="*/ 3500102 h 6881149"/>
              <a:gd name="connsiteX5" fmla="*/ 621606 w 4641155"/>
              <a:gd name="connsiteY5" fmla="*/ 1238595 h 6881149"/>
              <a:gd name="connsiteX6" fmla="*/ 0 w 4641155"/>
              <a:gd name="connsiteY6" fmla="*/ 0 h 6881149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291078 w 5261641"/>
              <a:gd name="connsiteY4" fmla="*/ 3508266 h 6889313"/>
              <a:gd name="connsiteX5" fmla="*/ 1242092 w 5261641"/>
              <a:gd name="connsiteY5" fmla="*/ 1246759 h 6889313"/>
              <a:gd name="connsiteX6" fmla="*/ 0 w 5261641"/>
              <a:gd name="connsiteY6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291078 w 5261641"/>
              <a:gd name="connsiteY4" fmla="*/ 3508266 h 6889313"/>
              <a:gd name="connsiteX5" fmla="*/ 1005328 w 5261641"/>
              <a:gd name="connsiteY5" fmla="*/ 1369223 h 6889313"/>
              <a:gd name="connsiteX6" fmla="*/ 0 w 5261641"/>
              <a:gd name="connsiteY6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291078 w 5261641"/>
              <a:gd name="connsiteY4" fmla="*/ 3508266 h 6889313"/>
              <a:gd name="connsiteX5" fmla="*/ 1005328 w 5261641"/>
              <a:gd name="connsiteY5" fmla="*/ 1369223 h 6889313"/>
              <a:gd name="connsiteX6" fmla="*/ 180735 w 5261641"/>
              <a:gd name="connsiteY6" fmla="*/ 536466 h 6889313"/>
              <a:gd name="connsiteX7" fmla="*/ 0 w 5261641"/>
              <a:gd name="connsiteY7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291078 w 5261641"/>
              <a:gd name="connsiteY4" fmla="*/ 3508266 h 6889313"/>
              <a:gd name="connsiteX5" fmla="*/ 1005328 w 5261641"/>
              <a:gd name="connsiteY5" fmla="*/ 1369223 h 6889313"/>
              <a:gd name="connsiteX6" fmla="*/ 695085 w 5261641"/>
              <a:gd name="connsiteY6" fmla="*/ 846709 h 6889313"/>
              <a:gd name="connsiteX7" fmla="*/ 180735 w 5261641"/>
              <a:gd name="connsiteY7" fmla="*/ 536466 h 6889313"/>
              <a:gd name="connsiteX8" fmla="*/ 0 w 5261641"/>
              <a:gd name="connsiteY8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291078 w 5261641"/>
              <a:gd name="connsiteY4" fmla="*/ 3508266 h 6889313"/>
              <a:gd name="connsiteX5" fmla="*/ 1005328 w 5261641"/>
              <a:gd name="connsiteY5" fmla="*/ 1850916 h 6889313"/>
              <a:gd name="connsiteX6" fmla="*/ 1005328 w 5261641"/>
              <a:gd name="connsiteY6" fmla="*/ 1369223 h 6889313"/>
              <a:gd name="connsiteX7" fmla="*/ 695085 w 5261641"/>
              <a:gd name="connsiteY7" fmla="*/ 846709 h 6889313"/>
              <a:gd name="connsiteX8" fmla="*/ 180735 w 5261641"/>
              <a:gd name="connsiteY8" fmla="*/ 536466 h 6889313"/>
              <a:gd name="connsiteX9" fmla="*/ 0 w 5261641"/>
              <a:gd name="connsiteY9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291078 w 5261641"/>
              <a:gd name="connsiteY4" fmla="*/ 3508266 h 6889313"/>
              <a:gd name="connsiteX5" fmla="*/ 1397213 w 5261641"/>
              <a:gd name="connsiteY5" fmla="*/ 2830631 h 6889313"/>
              <a:gd name="connsiteX6" fmla="*/ 1005328 w 5261641"/>
              <a:gd name="connsiteY6" fmla="*/ 1850916 h 6889313"/>
              <a:gd name="connsiteX7" fmla="*/ 1005328 w 5261641"/>
              <a:gd name="connsiteY7" fmla="*/ 1369223 h 6889313"/>
              <a:gd name="connsiteX8" fmla="*/ 695085 w 5261641"/>
              <a:gd name="connsiteY8" fmla="*/ 846709 h 6889313"/>
              <a:gd name="connsiteX9" fmla="*/ 180735 w 5261641"/>
              <a:gd name="connsiteY9" fmla="*/ 536466 h 6889313"/>
              <a:gd name="connsiteX10" fmla="*/ 0 w 5261641"/>
              <a:gd name="connsiteY10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372721 w 5261641"/>
              <a:gd name="connsiteY4" fmla="*/ 4479816 h 6889313"/>
              <a:gd name="connsiteX5" fmla="*/ 1291078 w 5261641"/>
              <a:gd name="connsiteY5" fmla="*/ 3508266 h 6889313"/>
              <a:gd name="connsiteX6" fmla="*/ 1397213 w 5261641"/>
              <a:gd name="connsiteY6" fmla="*/ 2830631 h 6889313"/>
              <a:gd name="connsiteX7" fmla="*/ 1005328 w 5261641"/>
              <a:gd name="connsiteY7" fmla="*/ 1850916 h 6889313"/>
              <a:gd name="connsiteX8" fmla="*/ 1005328 w 5261641"/>
              <a:gd name="connsiteY8" fmla="*/ 1369223 h 6889313"/>
              <a:gd name="connsiteX9" fmla="*/ 695085 w 5261641"/>
              <a:gd name="connsiteY9" fmla="*/ 846709 h 6889313"/>
              <a:gd name="connsiteX10" fmla="*/ 180735 w 5261641"/>
              <a:gd name="connsiteY10" fmla="*/ 536466 h 6889313"/>
              <a:gd name="connsiteX11" fmla="*/ 0 w 5261641"/>
              <a:gd name="connsiteY11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1446199 w 5261641"/>
              <a:gd name="connsiteY4" fmla="*/ 6047359 h 6889313"/>
              <a:gd name="connsiteX5" fmla="*/ 1372721 w 5261641"/>
              <a:gd name="connsiteY5" fmla="*/ 4479816 h 6889313"/>
              <a:gd name="connsiteX6" fmla="*/ 1291078 w 5261641"/>
              <a:gd name="connsiteY6" fmla="*/ 3508266 h 6889313"/>
              <a:gd name="connsiteX7" fmla="*/ 1397213 w 5261641"/>
              <a:gd name="connsiteY7" fmla="*/ 2830631 h 6889313"/>
              <a:gd name="connsiteX8" fmla="*/ 1005328 w 5261641"/>
              <a:gd name="connsiteY8" fmla="*/ 1850916 h 6889313"/>
              <a:gd name="connsiteX9" fmla="*/ 1005328 w 5261641"/>
              <a:gd name="connsiteY9" fmla="*/ 1369223 h 6889313"/>
              <a:gd name="connsiteX10" fmla="*/ 695085 w 5261641"/>
              <a:gd name="connsiteY10" fmla="*/ 846709 h 6889313"/>
              <a:gd name="connsiteX11" fmla="*/ 180735 w 5261641"/>
              <a:gd name="connsiteY11" fmla="*/ 536466 h 6889313"/>
              <a:gd name="connsiteX12" fmla="*/ 0 w 5261641"/>
              <a:gd name="connsiteY12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327692 w 5261641"/>
              <a:gd name="connsiteY4" fmla="*/ 6741323 h 6889313"/>
              <a:gd name="connsiteX5" fmla="*/ 1446199 w 5261641"/>
              <a:gd name="connsiteY5" fmla="*/ 6047359 h 6889313"/>
              <a:gd name="connsiteX6" fmla="*/ 1372721 w 5261641"/>
              <a:gd name="connsiteY6" fmla="*/ 4479816 h 6889313"/>
              <a:gd name="connsiteX7" fmla="*/ 1291078 w 5261641"/>
              <a:gd name="connsiteY7" fmla="*/ 3508266 h 6889313"/>
              <a:gd name="connsiteX8" fmla="*/ 1397213 w 5261641"/>
              <a:gd name="connsiteY8" fmla="*/ 2830631 h 6889313"/>
              <a:gd name="connsiteX9" fmla="*/ 1005328 w 5261641"/>
              <a:gd name="connsiteY9" fmla="*/ 1850916 h 6889313"/>
              <a:gd name="connsiteX10" fmla="*/ 1005328 w 5261641"/>
              <a:gd name="connsiteY10" fmla="*/ 1369223 h 6889313"/>
              <a:gd name="connsiteX11" fmla="*/ 695085 w 5261641"/>
              <a:gd name="connsiteY11" fmla="*/ 846709 h 6889313"/>
              <a:gd name="connsiteX12" fmla="*/ 180735 w 5261641"/>
              <a:gd name="connsiteY12" fmla="*/ 536466 h 6889313"/>
              <a:gd name="connsiteX13" fmla="*/ 0 w 5261641"/>
              <a:gd name="connsiteY13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327692 w 5261641"/>
              <a:gd name="connsiteY4" fmla="*/ 6741323 h 6889313"/>
              <a:gd name="connsiteX5" fmla="*/ 1193106 w 5261641"/>
              <a:gd name="connsiteY5" fmla="*/ 5924895 h 6889313"/>
              <a:gd name="connsiteX6" fmla="*/ 1372721 w 5261641"/>
              <a:gd name="connsiteY6" fmla="*/ 4479816 h 6889313"/>
              <a:gd name="connsiteX7" fmla="*/ 1291078 w 5261641"/>
              <a:gd name="connsiteY7" fmla="*/ 3508266 h 6889313"/>
              <a:gd name="connsiteX8" fmla="*/ 1397213 w 5261641"/>
              <a:gd name="connsiteY8" fmla="*/ 2830631 h 6889313"/>
              <a:gd name="connsiteX9" fmla="*/ 1005328 w 5261641"/>
              <a:gd name="connsiteY9" fmla="*/ 1850916 h 6889313"/>
              <a:gd name="connsiteX10" fmla="*/ 1005328 w 5261641"/>
              <a:gd name="connsiteY10" fmla="*/ 1369223 h 6889313"/>
              <a:gd name="connsiteX11" fmla="*/ 695085 w 5261641"/>
              <a:gd name="connsiteY11" fmla="*/ 846709 h 6889313"/>
              <a:gd name="connsiteX12" fmla="*/ 180735 w 5261641"/>
              <a:gd name="connsiteY12" fmla="*/ 536466 h 6889313"/>
              <a:gd name="connsiteX13" fmla="*/ 0 w 5261641"/>
              <a:gd name="connsiteY13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327692 w 5261641"/>
              <a:gd name="connsiteY4" fmla="*/ 6741323 h 6889313"/>
              <a:gd name="connsiteX5" fmla="*/ 1193106 w 5261641"/>
              <a:gd name="connsiteY5" fmla="*/ 5924895 h 6889313"/>
              <a:gd name="connsiteX6" fmla="*/ 1568663 w 5261641"/>
              <a:gd name="connsiteY6" fmla="*/ 5222766 h 6889313"/>
              <a:gd name="connsiteX7" fmla="*/ 1372721 w 5261641"/>
              <a:gd name="connsiteY7" fmla="*/ 4479816 h 6889313"/>
              <a:gd name="connsiteX8" fmla="*/ 1291078 w 5261641"/>
              <a:gd name="connsiteY8" fmla="*/ 3508266 h 6889313"/>
              <a:gd name="connsiteX9" fmla="*/ 1397213 w 5261641"/>
              <a:gd name="connsiteY9" fmla="*/ 2830631 h 6889313"/>
              <a:gd name="connsiteX10" fmla="*/ 1005328 w 5261641"/>
              <a:gd name="connsiteY10" fmla="*/ 1850916 h 6889313"/>
              <a:gd name="connsiteX11" fmla="*/ 1005328 w 5261641"/>
              <a:gd name="connsiteY11" fmla="*/ 1369223 h 6889313"/>
              <a:gd name="connsiteX12" fmla="*/ 695085 w 5261641"/>
              <a:gd name="connsiteY12" fmla="*/ 846709 h 6889313"/>
              <a:gd name="connsiteX13" fmla="*/ 180735 w 5261641"/>
              <a:gd name="connsiteY13" fmla="*/ 536466 h 6889313"/>
              <a:gd name="connsiteX14" fmla="*/ 0 w 5261641"/>
              <a:gd name="connsiteY14" fmla="*/ 0 h 6889313"/>
              <a:gd name="connsiteX0" fmla="*/ 0 w 5261641"/>
              <a:gd name="connsiteY0" fmla="*/ 0 h 6889313"/>
              <a:gd name="connsiteX1" fmla="*/ 5261641 w 5261641"/>
              <a:gd name="connsiteY1" fmla="*/ 8164 h 6889313"/>
              <a:gd name="connsiteX2" fmla="*/ 5261641 w 5261641"/>
              <a:gd name="connsiteY2" fmla="*/ 6889313 h 6889313"/>
              <a:gd name="connsiteX3" fmla="*/ 1257300 w 5261641"/>
              <a:gd name="connsiteY3" fmla="*/ 6889313 h 6889313"/>
              <a:gd name="connsiteX4" fmla="*/ 327692 w 5261641"/>
              <a:gd name="connsiteY4" fmla="*/ 6741323 h 6889313"/>
              <a:gd name="connsiteX5" fmla="*/ 1193106 w 5261641"/>
              <a:gd name="connsiteY5" fmla="*/ 5924895 h 6889313"/>
              <a:gd name="connsiteX6" fmla="*/ 1568663 w 5261641"/>
              <a:gd name="connsiteY6" fmla="*/ 5222766 h 6889313"/>
              <a:gd name="connsiteX7" fmla="*/ 1511514 w 5261641"/>
              <a:gd name="connsiteY7" fmla="*/ 4471652 h 6889313"/>
              <a:gd name="connsiteX8" fmla="*/ 1291078 w 5261641"/>
              <a:gd name="connsiteY8" fmla="*/ 3508266 h 6889313"/>
              <a:gd name="connsiteX9" fmla="*/ 1397213 w 5261641"/>
              <a:gd name="connsiteY9" fmla="*/ 2830631 h 6889313"/>
              <a:gd name="connsiteX10" fmla="*/ 1005328 w 5261641"/>
              <a:gd name="connsiteY10" fmla="*/ 1850916 h 6889313"/>
              <a:gd name="connsiteX11" fmla="*/ 1005328 w 5261641"/>
              <a:gd name="connsiteY11" fmla="*/ 1369223 h 6889313"/>
              <a:gd name="connsiteX12" fmla="*/ 695085 w 5261641"/>
              <a:gd name="connsiteY12" fmla="*/ 846709 h 6889313"/>
              <a:gd name="connsiteX13" fmla="*/ 180735 w 5261641"/>
              <a:gd name="connsiteY13" fmla="*/ 536466 h 6889313"/>
              <a:gd name="connsiteX14" fmla="*/ 0 w 5261641"/>
              <a:gd name="connsiteY14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656316 w 5520744"/>
              <a:gd name="connsiteY9" fmla="*/ 2830631 h 6889313"/>
              <a:gd name="connsiteX10" fmla="*/ 1264431 w 5520744"/>
              <a:gd name="connsiteY10" fmla="*/ 1850916 h 6889313"/>
              <a:gd name="connsiteX11" fmla="*/ 1264431 w 5520744"/>
              <a:gd name="connsiteY11" fmla="*/ 1369223 h 6889313"/>
              <a:gd name="connsiteX12" fmla="*/ 954188 w 5520744"/>
              <a:gd name="connsiteY12" fmla="*/ 846709 h 6889313"/>
              <a:gd name="connsiteX13" fmla="*/ 0 w 5520744"/>
              <a:gd name="connsiteY13" fmla="*/ 195013 h 6889313"/>
              <a:gd name="connsiteX14" fmla="*/ 259103 w 5520744"/>
              <a:gd name="connsiteY14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656316 w 5520744"/>
              <a:gd name="connsiteY9" fmla="*/ 2830631 h 6889313"/>
              <a:gd name="connsiteX10" fmla="*/ 1264431 w 5520744"/>
              <a:gd name="connsiteY10" fmla="*/ 1850916 h 6889313"/>
              <a:gd name="connsiteX11" fmla="*/ 1264431 w 5520744"/>
              <a:gd name="connsiteY11" fmla="*/ 1369223 h 6889313"/>
              <a:gd name="connsiteX12" fmla="*/ 1561859 w 5520744"/>
              <a:gd name="connsiteY12" fmla="*/ 511043 h 6889313"/>
              <a:gd name="connsiteX13" fmla="*/ 0 w 5520744"/>
              <a:gd name="connsiteY13" fmla="*/ 195013 h 6889313"/>
              <a:gd name="connsiteX14" fmla="*/ 259103 w 5520744"/>
              <a:gd name="connsiteY14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656316 w 5520744"/>
              <a:gd name="connsiteY9" fmla="*/ 2830631 h 6889313"/>
              <a:gd name="connsiteX10" fmla="*/ 1264431 w 5520744"/>
              <a:gd name="connsiteY10" fmla="*/ 1850916 h 6889313"/>
              <a:gd name="connsiteX11" fmla="*/ 708846 w 5520744"/>
              <a:gd name="connsiteY11" fmla="*/ 1172453 h 6889313"/>
              <a:gd name="connsiteX12" fmla="*/ 1561859 w 5520744"/>
              <a:gd name="connsiteY12" fmla="*/ 511043 h 6889313"/>
              <a:gd name="connsiteX13" fmla="*/ 0 w 5520744"/>
              <a:gd name="connsiteY13" fmla="*/ 195013 h 6889313"/>
              <a:gd name="connsiteX14" fmla="*/ 259103 w 5520744"/>
              <a:gd name="connsiteY14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656316 w 5520744"/>
              <a:gd name="connsiteY9" fmla="*/ 2830631 h 6889313"/>
              <a:gd name="connsiteX10" fmla="*/ 1264431 w 5520744"/>
              <a:gd name="connsiteY10" fmla="*/ 1850916 h 6889313"/>
              <a:gd name="connsiteX11" fmla="*/ 708846 w 5520744"/>
              <a:gd name="connsiteY11" fmla="*/ 1172453 h 6889313"/>
              <a:gd name="connsiteX12" fmla="*/ 1330366 w 5520744"/>
              <a:gd name="connsiteY12" fmla="*/ 597853 h 6889313"/>
              <a:gd name="connsiteX13" fmla="*/ 0 w 5520744"/>
              <a:gd name="connsiteY13" fmla="*/ 195013 h 6889313"/>
              <a:gd name="connsiteX14" fmla="*/ 259103 w 5520744"/>
              <a:gd name="connsiteY14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656316 w 5520744"/>
              <a:gd name="connsiteY9" fmla="*/ 2830631 h 6889313"/>
              <a:gd name="connsiteX10" fmla="*/ 1605884 w 5520744"/>
              <a:gd name="connsiteY10" fmla="*/ 1619422 h 6889313"/>
              <a:gd name="connsiteX11" fmla="*/ 708846 w 5520744"/>
              <a:gd name="connsiteY11" fmla="*/ 1172453 h 6889313"/>
              <a:gd name="connsiteX12" fmla="*/ 1330366 w 5520744"/>
              <a:gd name="connsiteY12" fmla="*/ 597853 h 6889313"/>
              <a:gd name="connsiteX13" fmla="*/ 0 w 5520744"/>
              <a:gd name="connsiteY13" fmla="*/ 195013 h 6889313"/>
              <a:gd name="connsiteX14" fmla="*/ 259103 w 5520744"/>
              <a:gd name="connsiteY14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656316 w 5520744"/>
              <a:gd name="connsiteY9" fmla="*/ 2830631 h 6889313"/>
              <a:gd name="connsiteX10" fmla="*/ 1726178 w 5520744"/>
              <a:gd name="connsiteY10" fmla="*/ 1825390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550181 w 5520744"/>
              <a:gd name="connsiteY8" fmla="*/ 3508266 h 6889313"/>
              <a:gd name="connsiteX9" fmla="*/ 1748913 w 5520744"/>
              <a:gd name="connsiteY9" fmla="*/ 2738034 h 6889313"/>
              <a:gd name="connsiteX10" fmla="*/ 1726178 w 5520744"/>
              <a:gd name="connsiteY10" fmla="*/ 1825390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266601 w 5520744"/>
              <a:gd name="connsiteY8" fmla="*/ 3606651 h 6889313"/>
              <a:gd name="connsiteX9" fmla="*/ 1748913 w 5520744"/>
              <a:gd name="connsiteY9" fmla="*/ 2738034 h 6889313"/>
              <a:gd name="connsiteX10" fmla="*/ 1726178 w 5520744"/>
              <a:gd name="connsiteY10" fmla="*/ 1825390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266601 w 5520744"/>
              <a:gd name="connsiteY8" fmla="*/ 3606651 h 6889313"/>
              <a:gd name="connsiteX9" fmla="*/ 1748913 w 5520744"/>
              <a:gd name="connsiteY9" fmla="*/ 2738034 h 6889313"/>
              <a:gd name="connsiteX10" fmla="*/ 1523621 w 5520744"/>
              <a:gd name="connsiteY10" fmla="*/ 2201568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1770617 w 5520744"/>
              <a:gd name="connsiteY7" fmla="*/ 4471652 h 6889313"/>
              <a:gd name="connsiteX8" fmla="*/ 1266601 w 5520744"/>
              <a:gd name="connsiteY8" fmla="*/ 3606651 h 6889313"/>
              <a:gd name="connsiteX9" fmla="*/ 1748913 w 5520744"/>
              <a:gd name="connsiteY9" fmla="*/ 2738034 h 6889313"/>
              <a:gd name="connsiteX10" fmla="*/ 1523621 w 5520744"/>
              <a:gd name="connsiteY10" fmla="*/ 2201568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452209 w 5520744"/>
              <a:gd name="connsiteY5" fmla="*/ 5924895 h 6889313"/>
              <a:gd name="connsiteX6" fmla="*/ 1827766 w 5520744"/>
              <a:gd name="connsiteY6" fmla="*/ 5222766 h 6889313"/>
              <a:gd name="connsiteX7" fmla="*/ 2378288 w 5520744"/>
              <a:gd name="connsiteY7" fmla="*/ 4853617 h 6889313"/>
              <a:gd name="connsiteX8" fmla="*/ 1266601 w 5520744"/>
              <a:gd name="connsiteY8" fmla="*/ 3606651 h 6889313"/>
              <a:gd name="connsiteX9" fmla="*/ 1748913 w 5520744"/>
              <a:gd name="connsiteY9" fmla="*/ 2738034 h 6889313"/>
              <a:gd name="connsiteX10" fmla="*/ 1523621 w 5520744"/>
              <a:gd name="connsiteY10" fmla="*/ 2201568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  <a:gd name="connsiteX0" fmla="*/ 259103 w 5520744"/>
              <a:gd name="connsiteY0" fmla="*/ 0 h 6889313"/>
              <a:gd name="connsiteX1" fmla="*/ 5520744 w 5520744"/>
              <a:gd name="connsiteY1" fmla="*/ 8164 h 6889313"/>
              <a:gd name="connsiteX2" fmla="*/ 5520744 w 5520744"/>
              <a:gd name="connsiteY2" fmla="*/ 6889313 h 6889313"/>
              <a:gd name="connsiteX3" fmla="*/ 1516403 w 5520744"/>
              <a:gd name="connsiteY3" fmla="*/ 6889313 h 6889313"/>
              <a:gd name="connsiteX4" fmla="*/ 586795 w 5520744"/>
              <a:gd name="connsiteY4" fmla="*/ 6741323 h 6889313"/>
              <a:gd name="connsiteX5" fmla="*/ 1556381 w 5520744"/>
              <a:gd name="connsiteY5" fmla="*/ 6133239 h 6889313"/>
              <a:gd name="connsiteX6" fmla="*/ 1827766 w 5520744"/>
              <a:gd name="connsiteY6" fmla="*/ 5222766 h 6889313"/>
              <a:gd name="connsiteX7" fmla="*/ 2378288 w 5520744"/>
              <a:gd name="connsiteY7" fmla="*/ 4853617 h 6889313"/>
              <a:gd name="connsiteX8" fmla="*/ 1266601 w 5520744"/>
              <a:gd name="connsiteY8" fmla="*/ 3606651 h 6889313"/>
              <a:gd name="connsiteX9" fmla="*/ 1748913 w 5520744"/>
              <a:gd name="connsiteY9" fmla="*/ 2738034 h 6889313"/>
              <a:gd name="connsiteX10" fmla="*/ 1523621 w 5520744"/>
              <a:gd name="connsiteY10" fmla="*/ 2201568 h 6889313"/>
              <a:gd name="connsiteX11" fmla="*/ 1605884 w 5520744"/>
              <a:gd name="connsiteY11" fmla="*/ 1619422 h 6889313"/>
              <a:gd name="connsiteX12" fmla="*/ 708846 w 5520744"/>
              <a:gd name="connsiteY12" fmla="*/ 1172453 h 6889313"/>
              <a:gd name="connsiteX13" fmla="*/ 1330366 w 5520744"/>
              <a:gd name="connsiteY13" fmla="*/ 597853 h 6889313"/>
              <a:gd name="connsiteX14" fmla="*/ 0 w 5520744"/>
              <a:gd name="connsiteY14" fmla="*/ 195013 h 6889313"/>
              <a:gd name="connsiteX15" fmla="*/ 259103 w 5520744"/>
              <a:gd name="connsiteY15" fmla="*/ 0 h 688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20744" h="6889313">
                <a:moveTo>
                  <a:pt x="259103" y="0"/>
                </a:moveTo>
                <a:lnTo>
                  <a:pt x="5520744" y="8164"/>
                </a:lnTo>
                <a:lnTo>
                  <a:pt x="5520744" y="6889313"/>
                </a:lnTo>
                <a:lnTo>
                  <a:pt x="1516403" y="6889313"/>
                </a:lnTo>
                <a:cubicBezTo>
                  <a:pt x="834232" y="6822466"/>
                  <a:pt x="555312" y="6881649"/>
                  <a:pt x="586795" y="6741323"/>
                </a:cubicBezTo>
                <a:cubicBezTo>
                  <a:pt x="618278" y="6600997"/>
                  <a:pt x="1397177" y="6384971"/>
                  <a:pt x="1556381" y="6133239"/>
                </a:cubicBezTo>
                <a:cubicBezTo>
                  <a:pt x="1715585" y="5881507"/>
                  <a:pt x="1797830" y="5463613"/>
                  <a:pt x="1827766" y="5222766"/>
                </a:cubicBezTo>
                <a:cubicBezTo>
                  <a:pt x="1857702" y="4981919"/>
                  <a:pt x="2376927" y="5140728"/>
                  <a:pt x="2378288" y="4853617"/>
                </a:cubicBezTo>
                <a:cubicBezTo>
                  <a:pt x="2379649" y="4566506"/>
                  <a:pt x="1244830" y="3795790"/>
                  <a:pt x="1266601" y="3606651"/>
                </a:cubicBezTo>
                <a:cubicBezTo>
                  <a:pt x="1262706" y="2941090"/>
                  <a:pt x="1796538" y="3014259"/>
                  <a:pt x="1748913" y="2738034"/>
                </a:cubicBezTo>
                <a:cubicBezTo>
                  <a:pt x="1758955" y="2431512"/>
                  <a:pt x="1532026" y="2403436"/>
                  <a:pt x="1523621" y="2201568"/>
                </a:cubicBezTo>
                <a:cubicBezTo>
                  <a:pt x="1000143" y="1704545"/>
                  <a:pt x="1756148" y="1702202"/>
                  <a:pt x="1605884" y="1619422"/>
                </a:cubicBezTo>
                <a:cubicBezTo>
                  <a:pt x="1455620" y="1536642"/>
                  <a:pt x="778242" y="1334378"/>
                  <a:pt x="708846" y="1172453"/>
                </a:cubicBezTo>
                <a:cubicBezTo>
                  <a:pt x="639450" y="1010528"/>
                  <a:pt x="1467798" y="736646"/>
                  <a:pt x="1330366" y="597853"/>
                </a:cubicBezTo>
                <a:cubicBezTo>
                  <a:pt x="1192934" y="459060"/>
                  <a:pt x="102240" y="355181"/>
                  <a:pt x="0" y="195013"/>
                </a:cubicBezTo>
                <a:lnTo>
                  <a:pt x="25910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09787" y="3167150"/>
            <a:ext cx="393729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마이크로프로세서설계 및 실습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양정훈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2015920016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도우찬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컴퓨터과학부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2015920057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하경민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8229" y="1167587"/>
            <a:ext cx="2574203" cy="2574203"/>
            <a:chOff x="4061470" y="1102864"/>
            <a:chExt cx="5238750" cy="52387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70" y="1102864"/>
              <a:ext cx="5238750" cy="52387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538" y="2655168"/>
              <a:ext cx="910245" cy="6840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29" b="89894" l="9983" r="94010">
                          <a14:foregroundMark x1="19634" y1="38121" x2="23627" y2="42908"/>
                          <a14:foregroundMark x1="24626" y1="35638" x2="29118" y2="41135"/>
                          <a14:foregroundMark x1="91348" y1="40957" x2="94010" y2="476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60" y="4103152"/>
              <a:ext cx="1546000" cy="1450822"/>
            </a:xfrm>
            <a:prstGeom prst="rect">
              <a:avLst/>
            </a:prstGeom>
          </p:spPr>
        </p:pic>
      </p:grpSp>
      <p:grpSp>
        <p:nvGrpSpPr>
          <p:cNvPr id="13" name="グループ化 8"/>
          <p:cNvGrpSpPr/>
          <p:nvPr/>
        </p:nvGrpSpPr>
        <p:grpSpPr>
          <a:xfrm>
            <a:off x="185942" y="307128"/>
            <a:ext cx="571498" cy="646331"/>
            <a:chOff x="190501" y="204687"/>
            <a:chExt cx="571498" cy="646331"/>
          </a:xfrm>
        </p:grpSpPr>
        <p:sp>
          <p:nvSpPr>
            <p:cNvPr id="14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112399" y="1343893"/>
            <a:ext cx="6740194" cy="2229233"/>
            <a:chOff x="185942" y="1345059"/>
            <a:chExt cx="6740194" cy="2229233"/>
          </a:xfrm>
        </p:grpSpPr>
        <p:grpSp>
          <p:nvGrpSpPr>
            <p:cNvPr id="21" name="グループ化 9"/>
            <p:cNvGrpSpPr/>
            <p:nvPr/>
          </p:nvGrpSpPr>
          <p:grpSpPr>
            <a:xfrm>
              <a:off x="185942" y="1345059"/>
              <a:ext cx="6740194" cy="668620"/>
              <a:chOff x="887522" y="1067057"/>
              <a:chExt cx="7984426" cy="792046"/>
            </a:xfrm>
          </p:grpSpPr>
          <p:sp>
            <p:nvSpPr>
              <p:cNvPr id="22" name="正方形/長方形 3"/>
              <p:cNvSpPr/>
              <p:nvPr/>
            </p:nvSpPr>
            <p:spPr>
              <a:xfrm>
                <a:off x="887522" y="1168955"/>
                <a:ext cx="585678" cy="6463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3" name="グループ化 5"/>
              <p:cNvGrpSpPr/>
              <p:nvPr/>
            </p:nvGrpSpPr>
            <p:grpSpPr>
              <a:xfrm>
                <a:off x="1556748" y="1067057"/>
                <a:ext cx="7315200" cy="792046"/>
                <a:chOff x="1556748" y="1067057"/>
                <a:chExt cx="7315200" cy="792046"/>
              </a:xfrm>
            </p:grpSpPr>
            <p:sp>
              <p:nvSpPr>
                <p:cNvPr id="24" name="テキスト ボックス 30"/>
                <p:cNvSpPr txBox="1"/>
                <p:nvPr/>
              </p:nvSpPr>
              <p:spPr>
                <a:xfrm>
                  <a:off x="1629474" y="1067057"/>
                  <a:ext cx="3051937" cy="473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spc="3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옷장 내 온도 </a:t>
                  </a:r>
                  <a:r>
                    <a:rPr lang="ko-KR" altLang="en-US" sz="2000" spc="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표</a:t>
                  </a:r>
                  <a:r>
                    <a:rPr lang="ko-KR" altLang="en-US" sz="2000" spc="3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시</a:t>
                  </a:r>
                  <a:endParaRPr kumimoji="1" lang="ja-JP" altLang="en-US" sz="20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5" name="テキスト ボックス 31"/>
                <p:cNvSpPr txBox="1"/>
                <p:nvPr/>
              </p:nvSpPr>
              <p:spPr>
                <a:xfrm>
                  <a:off x="1556748" y="1494511"/>
                  <a:ext cx="7315200" cy="364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온습도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센서가 측정한 온도 값을 </a:t>
                  </a:r>
                  <a:r>
                    <a:rPr lang="en-US" altLang="ko-KR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FND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로 실시간으로 출력합니다</a:t>
                  </a:r>
                  <a:endPara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6" name="テキスト ボックス 10"/>
            <p:cNvSpPr txBox="1"/>
            <p:nvPr/>
          </p:nvSpPr>
          <p:spPr>
            <a:xfrm>
              <a:off x="365921" y="1481167"/>
              <a:ext cx="373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kumimoji="1" lang="ja-JP" altLang="en-US" sz="3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7" name="グループ化 32"/>
            <p:cNvGrpSpPr/>
            <p:nvPr/>
          </p:nvGrpSpPr>
          <p:grpSpPr>
            <a:xfrm>
              <a:off x="185942" y="2097031"/>
              <a:ext cx="6740194" cy="668620"/>
              <a:chOff x="887522" y="1067057"/>
              <a:chExt cx="7984426" cy="792046"/>
            </a:xfrm>
          </p:grpSpPr>
          <p:sp>
            <p:nvSpPr>
              <p:cNvPr id="28" name="正方形/長方形 33"/>
              <p:cNvSpPr/>
              <p:nvPr/>
            </p:nvSpPr>
            <p:spPr>
              <a:xfrm>
                <a:off x="887522" y="1168955"/>
                <a:ext cx="585678" cy="6463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34"/>
              <p:cNvGrpSpPr/>
              <p:nvPr/>
            </p:nvGrpSpPr>
            <p:grpSpPr>
              <a:xfrm>
                <a:off x="1556748" y="1067057"/>
                <a:ext cx="7315200" cy="792046"/>
                <a:chOff x="1556748" y="1067057"/>
                <a:chExt cx="7315200" cy="792046"/>
              </a:xfrm>
            </p:grpSpPr>
            <p:sp>
              <p:nvSpPr>
                <p:cNvPr id="30" name="テキスト ボックス 35"/>
                <p:cNvSpPr txBox="1"/>
                <p:nvPr/>
              </p:nvSpPr>
              <p:spPr>
                <a:xfrm>
                  <a:off x="1629474" y="1067057"/>
                  <a:ext cx="3879865" cy="473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2000" spc="3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옷장 내 습도 단계 표시</a:t>
                  </a:r>
                  <a:endParaRPr kumimoji="1" lang="ja-JP" altLang="en-US" sz="20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1" name="テキスト ボックス 36"/>
                <p:cNvSpPr txBox="1"/>
                <p:nvPr/>
              </p:nvSpPr>
              <p:spPr>
                <a:xfrm>
                  <a:off x="1556748" y="1494511"/>
                  <a:ext cx="7315200" cy="364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ko-KR" alt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온습도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센서가 측정한 습도 값을 </a:t>
                  </a:r>
                  <a:r>
                    <a:rPr lang="en-US" altLang="ko-KR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 ~ 7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단계의 값으로 </a:t>
                  </a:r>
                  <a:r>
                    <a:rPr lang="en-US" altLang="ko-KR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LED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로 표시합니다</a:t>
                  </a:r>
                  <a:endPara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2" name="テキスト ボックス 52"/>
            <p:cNvSpPr txBox="1"/>
            <p:nvPr/>
          </p:nvSpPr>
          <p:spPr>
            <a:xfrm>
              <a:off x="355046" y="2233499"/>
              <a:ext cx="373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1" lang="ja-JP" altLang="en-US" sz="3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3" name="グループ化 37"/>
            <p:cNvGrpSpPr/>
            <p:nvPr/>
          </p:nvGrpSpPr>
          <p:grpSpPr>
            <a:xfrm>
              <a:off x="185942" y="2790034"/>
              <a:ext cx="6740194" cy="668620"/>
              <a:chOff x="887522" y="1067057"/>
              <a:chExt cx="7984426" cy="792046"/>
            </a:xfrm>
          </p:grpSpPr>
          <p:sp>
            <p:nvSpPr>
              <p:cNvPr id="34" name="正方形/長方形 38"/>
              <p:cNvSpPr/>
              <p:nvPr/>
            </p:nvSpPr>
            <p:spPr>
              <a:xfrm>
                <a:off x="887522" y="1168955"/>
                <a:ext cx="585678" cy="6463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35" name="グループ化 39"/>
              <p:cNvGrpSpPr/>
              <p:nvPr/>
            </p:nvGrpSpPr>
            <p:grpSpPr>
              <a:xfrm>
                <a:off x="1556748" y="1067057"/>
                <a:ext cx="7315200" cy="792046"/>
                <a:chOff x="1556748" y="1067057"/>
                <a:chExt cx="7315200" cy="792046"/>
              </a:xfrm>
            </p:grpSpPr>
            <p:sp>
              <p:nvSpPr>
                <p:cNvPr id="36" name="テキスト ボックス 40"/>
                <p:cNvSpPr txBox="1"/>
                <p:nvPr/>
              </p:nvSpPr>
              <p:spPr>
                <a:xfrm>
                  <a:off x="1629474" y="1067057"/>
                  <a:ext cx="6454794" cy="473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2000" spc="3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습도 </a:t>
                  </a:r>
                  <a:r>
                    <a:rPr kumimoji="1" lang="ko-KR" altLang="en-US" sz="2000" spc="3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기준값</a:t>
                  </a:r>
                  <a:r>
                    <a:rPr kumimoji="1" lang="ko-KR" altLang="en-US" sz="2000" spc="3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anose="020B0502020202020204" pitchFamily="34" charset="0"/>
                    </a:rPr>
                    <a:t> 이상이면 자동 환풍기 가동</a:t>
                  </a:r>
                  <a:endParaRPr kumimoji="1" lang="ja-JP" altLang="en-US" sz="20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7" name="テキスト ボックス 41"/>
                <p:cNvSpPr txBox="1"/>
                <p:nvPr/>
              </p:nvSpPr>
              <p:spPr>
                <a:xfrm>
                  <a:off x="1556748" y="1494511"/>
                  <a:ext cx="7315200" cy="364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kumimoji="1"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습도 단계가 </a:t>
                  </a:r>
                  <a:r>
                    <a:rPr kumimoji="1" lang="en-US" altLang="ko-KR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</a:t>
                  </a:r>
                  <a:r>
                    <a:rPr kumimoji="1"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단계 이상이면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ko-KR" altLang="en-U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자동으로 환풍기가 가동됩니다</a:t>
                  </a:r>
                  <a:endParaRPr kumimoji="1" lang="ja-JP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8" name="テキスト ボックス 53"/>
            <p:cNvSpPr txBox="1"/>
            <p:nvPr/>
          </p:nvSpPr>
          <p:spPr>
            <a:xfrm>
              <a:off x="352516" y="2927961"/>
              <a:ext cx="373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kumimoji="1" lang="ja-JP" altLang="en-US" sz="3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32" y="368472"/>
            <a:ext cx="1815298" cy="242039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49" l="0" r="995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4" y="4639028"/>
            <a:ext cx="966086" cy="105595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11447" y="3729692"/>
            <a:ext cx="217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   어려웠던 점</a:t>
            </a:r>
            <a:endParaRPr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46792" y="4139310"/>
            <a:ext cx="572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DHT11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 값 받아 오는 작업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FND</a:t>
            </a:r>
            <a:r>
              <a:rPr lang="ko-KR" altLang="en-US" dirty="0" smtClean="0"/>
              <a:t>로 실시간으로 온도 값 출력하는 작업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100241" y="5133635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Ebrima" panose="02000000000000000000" pitchFamily="2" charset="0"/>
              </a:rPr>
              <a:t>   개선점</a:t>
            </a:r>
            <a:endParaRPr lang="ja-JP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Ebrima" panose="02000000000000000000" pitchFamily="2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1296" y="5651128"/>
            <a:ext cx="6095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건전지 전원</a:t>
            </a:r>
            <a:r>
              <a:rPr lang="en-US" altLang="ko-KR" dirty="0" smtClean="0"/>
              <a:t>, LCD</a:t>
            </a:r>
            <a:r>
              <a:rPr lang="ko-KR" altLang="en-US" dirty="0" smtClean="0"/>
              <a:t>를 활용하여 깔끔하게 내부로 전선 정리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블루투스 모듈 추가하여 핸드폰으로 실시간 옷장 상태 확인</a:t>
            </a:r>
            <a:endParaRPr lang="en-US" altLang="ko-KR" dirty="0" smtClean="0"/>
          </a:p>
        </p:txBody>
      </p:sp>
      <p:sp>
        <p:nvSpPr>
          <p:cNvPr id="49" name="1/2 액자 48"/>
          <p:cNvSpPr/>
          <p:nvPr/>
        </p:nvSpPr>
        <p:spPr>
          <a:xfrm rot="13053749">
            <a:off x="643839" y="4179199"/>
            <a:ext cx="157097" cy="28113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/>
          <p:cNvSpPr/>
          <p:nvPr/>
        </p:nvSpPr>
        <p:spPr>
          <a:xfrm rot="13053749">
            <a:off x="641079" y="4687019"/>
            <a:ext cx="157097" cy="28113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1/2 액자 50"/>
          <p:cNvSpPr/>
          <p:nvPr/>
        </p:nvSpPr>
        <p:spPr>
          <a:xfrm rot="13053749">
            <a:off x="632635" y="5654420"/>
            <a:ext cx="157097" cy="28113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1/2 액자 51"/>
          <p:cNvSpPr/>
          <p:nvPr/>
        </p:nvSpPr>
        <p:spPr>
          <a:xfrm rot="13053749">
            <a:off x="632634" y="6154358"/>
            <a:ext cx="157097" cy="28113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4722" y="3835656"/>
            <a:ext cx="173621" cy="173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27584" y="5252717"/>
            <a:ext cx="173621" cy="173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646007" y="3939456"/>
            <a:ext cx="1255337" cy="125533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solidFill>
              <a:srgbClr val="FEB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48" y="370946"/>
            <a:ext cx="1475130" cy="24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882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103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Century Gothic</vt:lpstr>
      <vt:lpstr>Ebrima</vt:lpstr>
      <vt:lpstr>Office テーマ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하 경민</cp:lastModifiedBy>
  <cp:revision>38</cp:revision>
  <dcterms:created xsi:type="dcterms:W3CDTF">2018-08-02T00:16:13Z</dcterms:created>
  <dcterms:modified xsi:type="dcterms:W3CDTF">2019-12-22T14:12:59Z</dcterms:modified>
</cp:coreProperties>
</file>