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2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4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5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FA3B-40B1-436C-BF12-90BCD5FFE5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7400-67EF-4327-9F39-6133E8379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70" y="1102864"/>
            <a:ext cx="5238750" cy="523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38" y="2655168"/>
            <a:ext cx="910245" cy="684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9" b="89894" l="9983" r="94010">
                        <a14:foregroundMark x1="19634" y1="38121" x2="23627" y2="42908"/>
                        <a14:foregroundMark x1="24626" y1="35638" x2="29118" y2="41135"/>
                        <a14:foregroundMark x1="91348" y1="40957" x2="94010" y2="47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60" y="4103152"/>
            <a:ext cx="1546000" cy="145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38640" y="1912566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습도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기준값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이상일때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환풍기 가동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뒷면의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환기구를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통하여 환기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721" y="4076646"/>
            <a:ext cx="2475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내부의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습도 단계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LED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통하여 표시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온도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FND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통하여 표시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10800000" flipH="1">
            <a:off x="3007360" y="3112895"/>
            <a:ext cx="2042178" cy="118126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8536419" y="3189603"/>
            <a:ext cx="1694701" cy="137223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 Semilight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1</cp:revision>
  <dcterms:created xsi:type="dcterms:W3CDTF">2019-11-21T06:10:57Z</dcterms:created>
  <dcterms:modified xsi:type="dcterms:W3CDTF">2019-11-21T06:11:16Z</dcterms:modified>
</cp:coreProperties>
</file>