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70" r:id="rId6"/>
    <p:sldId id="267" r:id="rId7"/>
    <p:sldId id="271" r:id="rId8"/>
    <p:sldId id="268" r:id="rId9"/>
    <p:sldId id="258" r:id="rId10"/>
    <p:sldId id="262" r:id="rId11"/>
    <p:sldId id="263" r:id="rId12"/>
    <p:sldId id="264" r:id="rId13"/>
    <p:sldId id="265" r:id="rId14"/>
    <p:sldId id="26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25" d="100"/>
          <a:sy n="125" d="100"/>
        </p:scale>
        <p:origin x="42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87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714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1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18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860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857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16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9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6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1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8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0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8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0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3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248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C0C3E-6162-FA2E-B140-AD08F2742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BE5F645-8C73-84E3-B5E8-DA9C654A7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Livne</a:t>
            </a:r>
          </a:p>
          <a:p>
            <a:r>
              <a:rPr lang="en-US" dirty="0" err="1"/>
              <a:t>Roei</a:t>
            </a:r>
            <a:r>
              <a:rPr lang="en-US" dirty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80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90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transformers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676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042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66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ARCHITHCHER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671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CONCULISION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380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47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points cloud is ?</a:t>
            </a:r>
          </a:p>
          <a:p>
            <a:pPr algn="l" rtl="0"/>
            <a:r>
              <a:rPr lang="en-US" dirty="0"/>
              <a:t>How to create point cloud ? </a:t>
            </a:r>
          </a:p>
          <a:p>
            <a:pPr algn="l" rtl="0"/>
            <a:r>
              <a:rPr lang="en-US" dirty="0"/>
              <a:t>How are they using in different applications ? </a:t>
            </a:r>
            <a:endParaRPr lang="he-IL" dirty="0"/>
          </a:p>
        </p:txBody>
      </p:sp>
      <p:pic>
        <p:nvPicPr>
          <p:cNvPr id="6" name="תמונה 5" descr="תמונה שמכילה טקסט, מקורה, מיכל, משחק&#10;&#10;התיאור נוצר באופן אוטומטי">
            <a:extLst>
              <a:ext uri="{FF2B5EF4-FFF2-40B4-BE49-F238E27FC236}">
                <a16:creationId xmlns:a16="http://schemas.microsoft.com/office/drawing/2014/main" id="{1814BCDB-994A-EE26-3AC9-F01F6C06E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8161"/>
            <a:ext cx="4103327" cy="2896466"/>
          </a:xfrm>
          <a:prstGeom prst="rect">
            <a:avLst/>
          </a:prstGeom>
        </p:spPr>
      </p:pic>
      <p:pic>
        <p:nvPicPr>
          <p:cNvPr id="8" name="תמונה 7" descr="תמונה שמכילה אור, כהה&#10;&#10;התיאור נוצר באופן אוטומטי">
            <a:extLst>
              <a:ext uri="{FF2B5EF4-FFF2-40B4-BE49-F238E27FC236}">
                <a16:creationId xmlns:a16="http://schemas.microsoft.com/office/drawing/2014/main" id="{0103535F-724E-B072-7EA9-0469DAB7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6" y="3587621"/>
            <a:ext cx="3962400" cy="28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points cloud is ?</a:t>
            </a:r>
          </a:p>
          <a:p>
            <a:pPr lvl="1" algn="l" rtl="0"/>
            <a:r>
              <a:rPr lang="en-US" dirty="0"/>
              <a:t>Collection of individual 3D point which can be presented by:</a:t>
            </a:r>
          </a:p>
          <a:p>
            <a:pPr lvl="2" algn="l" rtl="0"/>
            <a:r>
              <a:rPr lang="en-US" dirty="0"/>
              <a:t>Location: (X, Y, Z)</a:t>
            </a:r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lvl="2" algn="l" rtl="0"/>
            <a:r>
              <a:rPr lang="en-US" dirty="0"/>
              <a:t>Additional information (Like color (R,G,B) values)  </a:t>
            </a:r>
          </a:p>
          <a:p>
            <a:pPr lvl="3" algn="l" rtl="0"/>
            <a:r>
              <a:rPr lang="en-US" dirty="0"/>
              <a:t>https://www.youtube.com/watch?v=IKfbiFQB_0U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EF53EFF-19FF-41B5-6CF1-0EFB9652C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068284"/>
            <a:ext cx="2247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/>
              <a:t>How to create point cloud ? </a:t>
            </a:r>
          </a:p>
          <a:p>
            <a:pPr lvl="1" algn="l" rtl="0"/>
            <a:r>
              <a:rPr lang="en-US"/>
              <a:t>Scan by using laser scanner</a:t>
            </a:r>
          </a:p>
          <a:p>
            <a:pPr lvl="2" algn="l" rtl="0"/>
            <a:r>
              <a:rPr lang="en-US"/>
              <a:t>The laser sending a pulse into static object, by measuring the reflect reaction from the object by laser scanner we can represent each point exact location in 3D</a:t>
            </a:r>
          </a:p>
          <a:p>
            <a:pPr lvl="2" algn="l" rtl="0"/>
            <a:endParaRPr lang="en-US"/>
          </a:p>
          <a:p>
            <a:pPr lvl="1" algn="l" rtl="0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9257306-B861-79C4-03F4-2315FA7D5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3775075"/>
            <a:ext cx="6223000" cy="27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How to create point cloud ? </a:t>
            </a:r>
          </a:p>
          <a:p>
            <a:pPr lvl="1" algn="l" rtl="0"/>
            <a:r>
              <a:rPr lang="en-US" dirty="0"/>
              <a:t>Process name Photogrammetry </a:t>
            </a:r>
          </a:p>
          <a:p>
            <a:pPr lvl="2" algn="l" rtl="0"/>
            <a:r>
              <a:rPr lang="en-US" dirty="0"/>
              <a:t>Creating point cloud by using multiple image of the same object, by triangulate process, the algorithm knows to generate the point cloud</a:t>
            </a:r>
          </a:p>
          <a:p>
            <a:pPr lvl="1" algn="l" rtl="0"/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34BB454-5A5E-C3F2-20B7-88F8633A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3568699"/>
            <a:ext cx="3403601" cy="31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6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Photogrammetry vs. laser scanner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19" y="1654104"/>
            <a:ext cx="10353762" cy="3695136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1" i="0" dirty="0">
                <a:effectLst/>
                <a:latin typeface="Rubik"/>
              </a:rPr>
              <a:t>photogrammetry  advantages: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High ability to reproduce an object in full color and texture, While not any 3D scanners can do this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easily accessible to most people because the equipment and software is nowhere near as expensive as 3D scanning. </a:t>
            </a:r>
          </a:p>
          <a:p>
            <a:pPr marL="0" indent="0" algn="l" rtl="0" fontAlgn="base">
              <a:buNone/>
            </a:pPr>
            <a:r>
              <a:rPr lang="en-US" sz="1800" b="1" i="0" dirty="0">
                <a:effectLst/>
                <a:latin typeface="Rubik"/>
              </a:rPr>
              <a:t>photogrammetry  disadvantages: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challenging to work with parts that have a smooth, flat …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real time as 3D scanning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lower accuracy than 3D scanners.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A455585-43FF-E5F2-EFDB-16A2E153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095999" y="4181191"/>
            <a:ext cx="5253080" cy="26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5" y="255110"/>
            <a:ext cx="10353761" cy="1326321"/>
          </a:xfrm>
        </p:spPr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5" y="1119653"/>
            <a:ext cx="10353762" cy="3695136"/>
          </a:xfrm>
        </p:spPr>
        <p:txBody>
          <a:bodyPr/>
          <a:lstStyle/>
          <a:p>
            <a:pPr algn="l" rtl="0"/>
            <a:r>
              <a:rPr lang="en-US" dirty="0"/>
              <a:t>How are they using in different applications ? </a:t>
            </a:r>
          </a:p>
          <a:p>
            <a:pPr lvl="1" algn="l" rtl="0"/>
            <a:r>
              <a:rPr lang="en-US" dirty="0"/>
              <a:t>Create a 3D model  - point cloud converted into meshes</a:t>
            </a:r>
          </a:p>
          <a:p>
            <a:pPr lvl="2" algn="l" rtl="0"/>
            <a:r>
              <a:rPr lang="en-US" dirty="0"/>
              <a:t>Understanding environment – building, automotive</a:t>
            </a:r>
          </a:p>
          <a:p>
            <a:pPr marL="914400" lvl="2" indent="0" algn="l" rtl="0">
              <a:buNone/>
            </a:pPr>
            <a:r>
              <a:rPr lang="en-US" dirty="0"/>
              <a:t> </a:t>
            </a:r>
          </a:p>
          <a:p>
            <a:pPr marL="914400" lvl="2" indent="0" algn="l" rtl="0">
              <a:buNone/>
            </a:pPr>
            <a:endParaRPr lang="en-US" dirty="0"/>
          </a:p>
          <a:p>
            <a:pPr lvl="2" algn="l" rtl="0"/>
            <a:endParaRPr lang="en-US" dirty="0"/>
          </a:p>
          <a:p>
            <a:pPr lvl="2" algn="l" rtl="0"/>
            <a:endParaRPr lang="en-US" dirty="0"/>
          </a:p>
          <a:p>
            <a:pPr lvl="2" algn="l" rtl="0"/>
            <a:endParaRPr lang="en-US" dirty="0"/>
          </a:p>
          <a:p>
            <a:pPr lvl="2" algn="l" rtl="0"/>
            <a:r>
              <a:rPr lang="en-US" dirty="0"/>
              <a:t>Manufacturing – design product  </a:t>
            </a:r>
          </a:p>
          <a:p>
            <a:pPr lvl="2" algn="l" rtl="0"/>
            <a:endParaRPr lang="he-IL" dirty="0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AB35820-EB6D-6225-6B8C-BABEBCC1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19" y="4794181"/>
            <a:ext cx="3357035" cy="18883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A41E25C-5879-AC73-5652-24B97309B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57" y="2318115"/>
            <a:ext cx="4444417" cy="17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939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84</TotalTime>
  <Words>282</Words>
  <Application>Microsoft Office PowerPoint</Application>
  <PresentationFormat>מסך רחב</PresentationFormat>
  <Paragraphs>61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Rubik</vt:lpstr>
      <vt:lpstr>Damask</vt:lpstr>
      <vt:lpstr>Health care</vt:lpstr>
      <vt:lpstr>Backgrounds </vt:lpstr>
      <vt:lpstr>point CLOUD</vt:lpstr>
      <vt:lpstr>point CLOUD</vt:lpstr>
      <vt:lpstr>point CLOUD</vt:lpstr>
      <vt:lpstr>point CLOUD</vt:lpstr>
      <vt:lpstr>Photogrammetry vs. laser scanner</vt:lpstr>
      <vt:lpstr>point CLOUD</vt:lpstr>
      <vt:lpstr>TIMELINE</vt:lpstr>
      <vt:lpstr>transformers</vt:lpstr>
      <vt:lpstr>VISUAL transformers</vt:lpstr>
      <vt:lpstr>DISADVANGES</vt:lpstr>
      <vt:lpstr>ADVANGES</vt:lpstr>
      <vt:lpstr>ARCHITHCHER </vt:lpstr>
      <vt:lpstr>CONCULISION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</dc:title>
  <dc:creator>Or Livne</dc:creator>
  <cp:lastModifiedBy>Or Livne</cp:lastModifiedBy>
  <cp:revision>5</cp:revision>
  <dcterms:created xsi:type="dcterms:W3CDTF">2022-05-26T07:39:24Z</dcterms:created>
  <dcterms:modified xsi:type="dcterms:W3CDTF">2022-05-26T09:03:26Z</dcterms:modified>
</cp:coreProperties>
</file>