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58" r:id="rId6"/>
    <p:sldId id="262" r:id="rId7"/>
    <p:sldId id="263" r:id="rId8"/>
    <p:sldId id="264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E94-97DD-43AF-B86E-EF9958A0E79E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9637-63DA-4948-B25B-18B6C64ACC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83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E94-97DD-43AF-B86E-EF9958A0E79E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9637-63DA-4948-B25B-18B6C64ACC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87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E94-97DD-43AF-B86E-EF9958A0E79E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9637-63DA-4948-B25B-18B6C64ACC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7144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E94-97DD-43AF-B86E-EF9958A0E79E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9637-63DA-4948-B25B-18B6C64ACCD0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2141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E94-97DD-43AF-B86E-EF9958A0E79E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9637-63DA-4948-B25B-18B6C64ACC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3185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E94-97DD-43AF-B86E-EF9958A0E79E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9637-63DA-4948-B25B-18B6C64ACC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8609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E94-97DD-43AF-B86E-EF9958A0E79E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9637-63DA-4948-B25B-18B6C64ACC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8573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E94-97DD-43AF-B86E-EF9958A0E79E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9637-63DA-4948-B25B-18B6C64ACC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9165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E94-97DD-43AF-B86E-EF9958A0E79E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9637-63DA-4948-B25B-18B6C64ACC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590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E94-97DD-43AF-B86E-EF9958A0E79E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9637-63DA-4948-B25B-18B6C64ACC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07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E94-97DD-43AF-B86E-EF9958A0E79E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9637-63DA-4948-B25B-18B6C64ACC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768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E94-97DD-43AF-B86E-EF9958A0E79E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9637-63DA-4948-B25B-18B6C64ACC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410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E94-97DD-43AF-B86E-EF9958A0E79E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9637-63DA-4948-B25B-18B6C64ACC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986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E94-97DD-43AF-B86E-EF9958A0E79E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9637-63DA-4948-B25B-18B6C64ACC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203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E94-97DD-43AF-B86E-EF9958A0E79E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9637-63DA-4948-B25B-18B6C64ACC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082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E94-97DD-43AF-B86E-EF9958A0E79E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9637-63DA-4948-B25B-18B6C64ACC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402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E94-97DD-43AF-B86E-EF9958A0E79E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9637-63DA-4948-B25B-18B6C64ACC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436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36E94-97DD-43AF-B86E-EF9958A0E79E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29637-63DA-4948-B25B-18B6C64ACC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62486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96C0C3E-6162-FA2E-B140-AD08F27423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 care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BE5F645-8C73-84E3-B5E8-DA9C654A75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 Livne</a:t>
            </a:r>
          </a:p>
          <a:p>
            <a:r>
              <a:rPr lang="en-US" dirty="0" err="1"/>
              <a:t>Roei</a:t>
            </a:r>
            <a:r>
              <a:rPr lang="en-US" dirty="0"/>
              <a:t> 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98000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071A4F-2BEE-90BB-AC2D-0D16E069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ARCHITHCHER 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FDB27D4-C5D3-E0E8-53CD-9EE1A2DE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/>
              <a:t>aaa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36713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071A4F-2BEE-90BB-AC2D-0D16E069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CONCULISION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FDB27D4-C5D3-E0E8-53CD-9EE1A2DE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/>
              <a:t>aaa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53803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071A4F-2BEE-90BB-AC2D-0D16E069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Backgrounds 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FDB27D4-C5D3-E0E8-53CD-9EE1A2DE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/>
              <a:t>aaa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0476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071A4F-2BEE-90BB-AC2D-0D16E069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CLOUD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FDB27D4-C5D3-E0E8-53CD-9EE1A2DE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/>
              <a:t>aaa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8080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071A4F-2BEE-90BB-AC2D-0D16E069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point CLOUD EXAMPLE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FDB27D4-C5D3-E0E8-53CD-9EE1A2DE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/>
              <a:t>aaa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798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071A4F-2BEE-90BB-AC2D-0D16E069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FDB27D4-C5D3-E0E8-53CD-9EE1A2DE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/>
              <a:t>aaa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7939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071A4F-2BEE-90BB-AC2D-0D16E069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FDB27D4-C5D3-E0E8-53CD-9EE1A2DE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/>
              <a:t>aaa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29079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071A4F-2BEE-90BB-AC2D-0D16E069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transformers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FDB27D4-C5D3-E0E8-53CD-9EE1A2DE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/>
              <a:t>aaa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06764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071A4F-2BEE-90BB-AC2D-0D16E069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DISADVANGES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FDB27D4-C5D3-E0E8-53CD-9EE1A2DE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/>
              <a:t>aaa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50424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071A4F-2BEE-90BB-AC2D-0D16E069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ADVANGES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FDB27D4-C5D3-E0E8-53CD-9EE1A2DE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/>
              <a:t>aaa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26640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TM04033921[[fn=אריג דמשק]]</Template>
  <TotalTime>7</TotalTime>
  <Words>30</Words>
  <Application>Microsoft Office PowerPoint</Application>
  <PresentationFormat>מסך רחב</PresentationFormat>
  <Paragraphs>23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5" baseType="lpstr">
      <vt:lpstr>Arial</vt:lpstr>
      <vt:lpstr>Bookman Old Style</vt:lpstr>
      <vt:lpstr>Rockwell</vt:lpstr>
      <vt:lpstr>Damask</vt:lpstr>
      <vt:lpstr>Health care</vt:lpstr>
      <vt:lpstr>Backgrounds </vt:lpstr>
      <vt:lpstr>point CLOUD</vt:lpstr>
      <vt:lpstr>VISUAL point CLOUD EXAMPLE</vt:lpstr>
      <vt:lpstr>TIMELINE</vt:lpstr>
      <vt:lpstr>transformers</vt:lpstr>
      <vt:lpstr>VISUAL transformers</vt:lpstr>
      <vt:lpstr>DISADVANGES</vt:lpstr>
      <vt:lpstr>ADVANGES</vt:lpstr>
      <vt:lpstr>ARCHITHCHER </vt:lpstr>
      <vt:lpstr>CONCULISION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care</dc:title>
  <dc:creator>Or Livne</dc:creator>
  <cp:lastModifiedBy>Or Livne</cp:lastModifiedBy>
  <cp:revision>1</cp:revision>
  <dcterms:created xsi:type="dcterms:W3CDTF">2022-05-26T07:39:24Z</dcterms:created>
  <dcterms:modified xsi:type="dcterms:W3CDTF">2022-05-26T07:46:37Z</dcterms:modified>
</cp:coreProperties>
</file>