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8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01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1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3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6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91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1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4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9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9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4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F319-FAEE-4670-A40C-A4F54A90A65D}" type="datetimeFigureOut">
              <a:rPr lang="he-IL" smtClean="0"/>
              <a:t>כ"ה/אלול/תשע"ד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A049-A7B6-4A54-8C12-8463EA67B8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66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228" y="1166750"/>
            <a:ext cx="11007436" cy="4948092"/>
          </a:xfrm>
        </p:spPr>
        <p:txBody>
          <a:bodyPr>
            <a:normAutofit/>
          </a:bodyPr>
          <a:lstStyle/>
          <a:p>
            <a:pPr rtl="0"/>
            <a:r>
              <a:rPr lang="en-US" u="sng" dirty="0" smtClean="0"/>
              <a:t>Please connect to either </a:t>
            </a:r>
            <a:r>
              <a:rPr lang="en-US" u="sng" dirty="0" err="1" smtClean="0"/>
              <a:t>WiFi</a:t>
            </a:r>
            <a:r>
              <a:rPr lang="en-US" u="sng" dirty="0" smtClean="0"/>
              <a:t>: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b="1" dirty="0" err="1" smtClean="0"/>
              <a:t>GeekconX</a:t>
            </a:r>
            <a:r>
              <a:rPr lang="en-US" b="1" dirty="0" smtClean="0"/>
              <a:t>-</a:t>
            </a:r>
            <a:r>
              <a:rPr lang="en-US" b="1" dirty="0"/>
              <a:t>Hugo</a:t>
            </a:r>
            <a:r>
              <a:rPr lang="he-IL" dirty="0"/>
              <a:t/>
            </a:r>
            <a:br>
              <a:rPr lang="he-IL" dirty="0"/>
            </a:br>
            <a:r>
              <a:rPr lang="en-US" b="1" dirty="0" smtClean="0"/>
              <a:t>GeekconX-Hugo-5GHz</a:t>
            </a:r>
            <a:br>
              <a:rPr lang="en-US" b="1" dirty="0" smtClean="0"/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79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62" y="337036"/>
            <a:ext cx="386366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8" y="337036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2" y="-157883"/>
            <a:ext cx="11007436" cy="3721965"/>
          </a:xfrm>
        </p:spPr>
        <p:txBody>
          <a:bodyPr>
            <a:normAutofit/>
          </a:bodyPr>
          <a:lstStyle/>
          <a:p>
            <a:pPr rtl="0"/>
            <a:r>
              <a:rPr lang="en-US" sz="13800" b="1" dirty="0" smtClean="0"/>
              <a:t>10.0.0.1</a:t>
            </a:r>
            <a:endParaRPr lang="he-IL" sz="13800" b="1" dirty="0"/>
          </a:p>
        </p:txBody>
      </p:sp>
    </p:spTree>
    <p:extLst>
      <p:ext uri="{BB962C8B-B14F-4D97-AF65-F5344CB8AC3E}">
        <p14:creationId xmlns:p14="http://schemas.microsoft.com/office/powerpoint/2010/main" val="1793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6600" b="1" dirty="0" smtClean="0"/>
              <a:t>Endless Adventure</a:t>
            </a:r>
            <a:endParaRPr lang="he-IL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/>
              <a:t>Team:</a:t>
            </a:r>
          </a:p>
          <a:p>
            <a:pPr lvl="1" algn="l" rtl="0"/>
            <a:r>
              <a:rPr lang="en-US" sz="2800" dirty="0" smtClean="0"/>
              <a:t>Tanya </a:t>
            </a:r>
            <a:r>
              <a:rPr lang="en-US" sz="2800" dirty="0" err="1" smtClean="0"/>
              <a:t>Yakovleva</a:t>
            </a:r>
            <a:r>
              <a:rPr lang="en-US" sz="2800" dirty="0" smtClean="0"/>
              <a:t> – Art Director</a:t>
            </a:r>
          </a:p>
          <a:p>
            <a:pPr lvl="1" algn="l" rtl="0"/>
            <a:r>
              <a:rPr lang="en-US" sz="2800" dirty="0" err="1" smtClean="0"/>
              <a:t>Inbar</a:t>
            </a:r>
            <a:r>
              <a:rPr lang="en-US" sz="2800" dirty="0" smtClean="0"/>
              <a:t> Goldberg – Character Design and HR</a:t>
            </a:r>
          </a:p>
          <a:p>
            <a:pPr lvl="1" algn="l" rtl="0"/>
            <a:r>
              <a:rPr lang="en-US" sz="2800" dirty="0" err="1" smtClean="0"/>
              <a:t>Hovav</a:t>
            </a:r>
            <a:r>
              <a:rPr lang="en-US" sz="2800" dirty="0" smtClean="0"/>
              <a:t> </a:t>
            </a:r>
            <a:r>
              <a:rPr lang="en-US" sz="2800" dirty="0" err="1" smtClean="0"/>
              <a:t>Moseri</a:t>
            </a:r>
            <a:r>
              <a:rPr lang="en-US" sz="2800" dirty="0" smtClean="0"/>
              <a:t> – Mechanics and Special Effects</a:t>
            </a:r>
          </a:p>
          <a:p>
            <a:pPr lvl="1" algn="l" rtl="0"/>
            <a:r>
              <a:rPr lang="en-US" sz="2800" dirty="0" err="1" smtClean="0"/>
              <a:t>Alon</a:t>
            </a:r>
            <a:r>
              <a:rPr lang="en-US" sz="2800" dirty="0" smtClean="0"/>
              <a:t> Levi – Sys Admin, Wiz kid</a:t>
            </a:r>
          </a:p>
          <a:p>
            <a:pPr lvl="1" algn="l" rtl="0"/>
            <a:r>
              <a:rPr lang="en-US" sz="2800" dirty="0" smtClean="0"/>
              <a:t>Tal </a:t>
            </a:r>
            <a:r>
              <a:rPr lang="en-US" sz="2800" dirty="0" err="1" smtClean="0"/>
              <a:t>Ater</a:t>
            </a:r>
            <a:r>
              <a:rPr lang="en-US" sz="2800" dirty="0" smtClean="0"/>
              <a:t> – Frontend and MVP protector</a:t>
            </a:r>
          </a:p>
          <a:p>
            <a:pPr lvl="1" algn="l" rtl="0"/>
            <a:r>
              <a:rPr lang="en-US" sz="2800" dirty="0" smtClean="0"/>
              <a:t>Jonathan Livni – Backend and CHO</a:t>
            </a:r>
          </a:p>
          <a:p>
            <a:pPr lvl="1" algn="l" rtl="0"/>
            <a:r>
              <a:rPr lang="en-US" sz="2800" dirty="0" smtClean="0"/>
              <a:t>Yuval Adam – LAN GOD</a:t>
            </a:r>
          </a:p>
          <a:p>
            <a:pPr lvl="1" algn="l" rtl="0"/>
            <a:endParaRPr lang="en-US" sz="2800" dirty="0" smtClean="0"/>
          </a:p>
          <a:p>
            <a:pPr algn="l" rtl="0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4226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Please connect to either WiFi:  GeekconX-Hugo GeekconX-Hugo-5GHz </vt:lpstr>
      <vt:lpstr>PowerPoint Presentation</vt:lpstr>
      <vt:lpstr>10.0.0.1</vt:lpstr>
      <vt:lpstr>Endless Adventure</vt:lpstr>
    </vt:vector>
  </TitlesOfParts>
  <Company>Consumer Physics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Adventure</dc:title>
  <dc:creator>Jonathan Livni</dc:creator>
  <cp:lastModifiedBy>Jonathan Livni</cp:lastModifiedBy>
  <cp:revision>5</cp:revision>
  <dcterms:created xsi:type="dcterms:W3CDTF">2014-09-20T13:24:05Z</dcterms:created>
  <dcterms:modified xsi:type="dcterms:W3CDTF">2014-09-21T07:08:19Z</dcterms:modified>
</cp:coreProperties>
</file>