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sldIdLst>
    <p:sldId id="256" r:id="rId2"/>
  </p:sldIdLst>
  <p:sldSz cx="51206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10" d="100"/>
          <a:sy n="10" d="100"/>
        </p:scale>
        <p:origin x="1612" y="408"/>
      </p:cViewPr>
      <p:guideLst>
        <p:guide orient="horz" pos="10368"/>
        <p:guide pos="16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40639"/>
            <a:ext cx="51206400" cy="32959042"/>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329682" y="11541763"/>
            <a:ext cx="32621131" cy="7902250"/>
          </a:xfrm>
        </p:spPr>
        <p:txBody>
          <a:bodyPr anchor="b">
            <a:noAutofit/>
          </a:bodyPr>
          <a:lstStyle>
            <a:lvl1pPr algn="r">
              <a:defRPr sz="226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329682" y="19444001"/>
            <a:ext cx="32621131" cy="5265115"/>
          </a:xfrm>
        </p:spPr>
        <p:txBody>
          <a:bodyPr anchor="t"/>
          <a:lstStyle>
            <a:lvl1pPr marL="0" indent="0" algn="r">
              <a:buNone/>
              <a:defRPr>
                <a:solidFill>
                  <a:schemeClr val="tx1">
                    <a:lumMod val="50000"/>
                    <a:lumOff val="50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9462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7" y="2926080"/>
            <a:ext cx="36106006" cy="16337280"/>
          </a:xfrm>
        </p:spPr>
        <p:txBody>
          <a:bodyPr anchor="ctr">
            <a:normAutofit/>
          </a:bodyPr>
          <a:lstStyle>
            <a:lvl1pPr algn="l">
              <a:defRPr sz="18480" b="0" cap="none"/>
            </a:lvl1pPr>
          </a:lstStyle>
          <a:p>
            <a:r>
              <a:rPr lang="en-US"/>
              <a:t>Click to edit Master title style</a:t>
            </a:r>
            <a:endParaRPr lang="en-US" dirty="0"/>
          </a:p>
        </p:txBody>
      </p:sp>
      <p:sp>
        <p:nvSpPr>
          <p:cNvPr id="3" name="Text Placeholder 2"/>
          <p:cNvSpPr>
            <a:spLocks noGrp="1"/>
          </p:cNvSpPr>
          <p:nvPr>
            <p:ph type="body" idx="1"/>
          </p:nvPr>
        </p:nvSpPr>
        <p:spPr>
          <a:xfrm>
            <a:off x="2844807" y="21457920"/>
            <a:ext cx="36106006" cy="7540618"/>
          </a:xfrm>
        </p:spPr>
        <p:txBody>
          <a:bodyPr anchor="ctr">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30807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11603" y="2926080"/>
            <a:ext cx="33995363" cy="14508480"/>
          </a:xfrm>
        </p:spPr>
        <p:txBody>
          <a:bodyPr anchor="ctr">
            <a:normAutofit/>
          </a:bodyPr>
          <a:lstStyle>
            <a:lvl1pPr algn="l">
              <a:defRPr sz="184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737784" y="17434560"/>
            <a:ext cx="30343001" cy="1828800"/>
          </a:xfrm>
        </p:spPr>
        <p:txBody>
          <a:bodyPr anchor="ctr">
            <a:noAutofit/>
          </a:bodyPr>
          <a:lstStyle>
            <a:lvl1pPr marL="0" indent="0">
              <a:buFontTx/>
              <a:buNone/>
              <a:defRPr sz="6720">
                <a:solidFill>
                  <a:schemeClr val="tx1">
                    <a:lumMod val="50000"/>
                    <a:lumOff val="50000"/>
                  </a:schemeClr>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a:t>Edit Master text styles</a:t>
            </a:r>
          </a:p>
        </p:txBody>
      </p:sp>
      <p:sp>
        <p:nvSpPr>
          <p:cNvPr id="3" name="Text Placeholder 2"/>
          <p:cNvSpPr>
            <a:spLocks noGrp="1"/>
          </p:cNvSpPr>
          <p:nvPr>
            <p:ph type="body" idx="1"/>
          </p:nvPr>
        </p:nvSpPr>
        <p:spPr>
          <a:xfrm>
            <a:off x="2844807" y="21457920"/>
            <a:ext cx="36106006" cy="7540618"/>
          </a:xfrm>
        </p:spPr>
        <p:txBody>
          <a:bodyPr anchor="ctr">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
        <p:nvSpPr>
          <p:cNvPr id="20" name="TextBox 19"/>
          <p:cNvSpPr txBox="1"/>
          <p:nvPr/>
        </p:nvSpPr>
        <p:spPr>
          <a:xfrm>
            <a:off x="2275854" y="3793814"/>
            <a:ext cx="2560320" cy="2806925"/>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solidFill>
                <a:effectLst/>
                <a:latin typeface="Arial"/>
              </a:rPr>
              <a:t>“</a:t>
            </a:r>
          </a:p>
        </p:txBody>
      </p:sp>
      <p:sp>
        <p:nvSpPr>
          <p:cNvPr id="22" name="TextBox 21"/>
          <p:cNvSpPr txBox="1"/>
          <p:nvPr/>
        </p:nvSpPr>
        <p:spPr>
          <a:xfrm>
            <a:off x="37350646" y="13855469"/>
            <a:ext cx="2560320" cy="2806925"/>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255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844807" y="9273542"/>
            <a:ext cx="36106006" cy="12458208"/>
          </a:xfrm>
        </p:spPr>
        <p:txBody>
          <a:bodyPr anchor="b">
            <a:normAutofit/>
          </a:bodyPr>
          <a:lstStyle>
            <a:lvl1pPr algn="l">
              <a:defRPr sz="18480" b="0" cap="none"/>
            </a:lvl1pPr>
          </a:lstStyle>
          <a:p>
            <a:r>
              <a:rPr lang="en-US"/>
              <a:t>Click to edit Master title style</a:t>
            </a:r>
            <a:endParaRPr lang="en-US" dirty="0"/>
          </a:p>
        </p:txBody>
      </p:sp>
      <p:sp>
        <p:nvSpPr>
          <p:cNvPr id="3" name="Text Placeholder 2"/>
          <p:cNvSpPr>
            <a:spLocks noGrp="1"/>
          </p:cNvSpPr>
          <p:nvPr>
            <p:ph type="body" idx="1"/>
          </p:nvPr>
        </p:nvSpPr>
        <p:spPr>
          <a:xfrm>
            <a:off x="2844807" y="21731751"/>
            <a:ext cx="36106006" cy="7266787"/>
          </a:xfrm>
        </p:spPr>
        <p:txBody>
          <a:bodyPr anchor="t">
            <a:normAutofit/>
          </a:bodyPr>
          <a:lstStyle>
            <a:lvl1pPr marL="0" indent="0" algn="l">
              <a:buNone/>
              <a:defRPr sz="7560">
                <a:solidFill>
                  <a:schemeClr val="tx1">
                    <a:lumMod val="75000"/>
                    <a:lumOff val="2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40801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911603" y="2926080"/>
            <a:ext cx="33995363" cy="14508480"/>
          </a:xfrm>
        </p:spPr>
        <p:txBody>
          <a:bodyPr anchor="ctr">
            <a:normAutofit/>
          </a:bodyPr>
          <a:lstStyle>
            <a:lvl1pPr algn="l">
              <a:defRPr sz="184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844796" y="19263360"/>
            <a:ext cx="36106010" cy="2468390"/>
          </a:xfrm>
        </p:spPr>
        <p:txBody>
          <a:bodyPr anchor="b">
            <a:noAutofit/>
          </a:bodyPr>
          <a:lstStyle>
            <a:lvl1pPr marL="0" indent="0">
              <a:buFontTx/>
              <a:buNone/>
              <a:defRPr sz="10080">
                <a:solidFill>
                  <a:schemeClr val="tx1">
                    <a:lumMod val="75000"/>
                    <a:lumOff val="25000"/>
                  </a:schemeClr>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a:t>Edit Master text styles</a:t>
            </a:r>
          </a:p>
        </p:txBody>
      </p:sp>
      <p:sp>
        <p:nvSpPr>
          <p:cNvPr id="3" name="Text Placeholder 2"/>
          <p:cNvSpPr>
            <a:spLocks noGrp="1"/>
          </p:cNvSpPr>
          <p:nvPr>
            <p:ph type="body" idx="1"/>
          </p:nvPr>
        </p:nvSpPr>
        <p:spPr>
          <a:xfrm>
            <a:off x="2844807" y="21731751"/>
            <a:ext cx="36106006" cy="7266787"/>
          </a:xfrm>
        </p:spPr>
        <p:txBody>
          <a:bodyPr anchor="t">
            <a:normAutofit/>
          </a:bodyPr>
          <a:lstStyle>
            <a:lvl1pPr marL="0" indent="0" algn="l">
              <a:buNone/>
              <a:defRPr sz="756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
        <p:nvSpPr>
          <p:cNvPr id="24" name="TextBox 23"/>
          <p:cNvSpPr txBox="1"/>
          <p:nvPr/>
        </p:nvSpPr>
        <p:spPr>
          <a:xfrm>
            <a:off x="2275854" y="3793814"/>
            <a:ext cx="2560320" cy="2806925"/>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solidFill>
                <a:effectLst/>
                <a:latin typeface="Arial"/>
              </a:rPr>
              <a:t>“</a:t>
            </a:r>
          </a:p>
        </p:txBody>
      </p:sp>
      <p:sp>
        <p:nvSpPr>
          <p:cNvPr id="25" name="TextBox 24"/>
          <p:cNvSpPr txBox="1"/>
          <p:nvPr/>
        </p:nvSpPr>
        <p:spPr>
          <a:xfrm>
            <a:off x="37350646" y="13855469"/>
            <a:ext cx="2560320" cy="2806925"/>
          </a:xfrm>
          <a:prstGeom prst="rect">
            <a:avLst/>
          </a:prstGeom>
        </p:spPr>
        <p:txBody>
          <a:bodyPr vert="horz" lIns="384048" tIns="192024" rIns="384048" bIns="192024" rtlCol="0" anchor="ctr">
            <a:noAutofit/>
          </a:bodyPr>
          <a:lstStyle/>
          <a:p>
            <a:pPr lvl="0"/>
            <a:r>
              <a:rPr lang="en-US" sz="33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19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880358" y="2926080"/>
            <a:ext cx="36070453" cy="14508480"/>
          </a:xfrm>
        </p:spPr>
        <p:txBody>
          <a:bodyPr anchor="ctr">
            <a:normAutofit/>
          </a:bodyPr>
          <a:lstStyle>
            <a:lvl1pPr algn="l">
              <a:defRPr sz="184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844796" y="19263360"/>
            <a:ext cx="36106010" cy="2468390"/>
          </a:xfrm>
        </p:spPr>
        <p:txBody>
          <a:bodyPr anchor="b">
            <a:noAutofit/>
          </a:bodyPr>
          <a:lstStyle>
            <a:lvl1pPr marL="0" indent="0">
              <a:buFontTx/>
              <a:buNone/>
              <a:defRPr sz="10080">
                <a:solidFill>
                  <a:schemeClr val="accent1"/>
                </a:solidFill>
              </a:defRPr>
            </a:lvl1pPr>
            <a:lvl2pPr marL="1920240" indent="0">
              <a:buFontTx/>
              <a:buNone/>
              <a:defRPr/>
            </a:lvl2pPr>
            <a:lvl3pPr marL="3840480" indent="0">
              <a:buFontTx/>
              <a:buNone/>
              <a:defRPr/>
            </a:lvl3pPr>
            <a:lvl4pPr marL="5760720" indent="0">
              <a:buFontTx/>
              <a:buNone/>
              <a:defRPr/>
            </a:lvl4pPr>
            <a:lvl5pPr marL="7680960" indent="0">
              <a:buFontTx/>
              <a:buNone/>
              <a:defRPr/>
            </a:lvl5pPr>
          </a:lstStyle>
          <a:p>
            <a:pPr lvl="0"/>
            <a:r>
              <a:rPr lang="en-US"/>
              <a:t>Edit Master text styles</a:t>
            </a:r>
          </a:p>
        </p:txBody>
      </p:sp>
      <p:sp>
        <p:nvSpPr>
          <p:cNvPr id="3" name="Text Placeholder 2"/>
          <p:cNvSpPr>
            <a:spLocks noGrp="1"/>
          </p:cNvSpPr>
          <p:nvPr>
            <p:ph type="body" idx="1"/>
          </p:nvPr>
        </p:nvSpPr>
        <p:spPr>
          <a:xfrm>
            <a:off x="2844807" y="21731751"/>
            <a:ext cx="36106006" cy="7266787"/>
          </a:xfrm>
        </p:spPr>
        <p:txBody>
          <a:bodyPr anchor="t">
            <a:normAutofit/>
          </a:bodyPr>
          <a:lstStyle>
            <a:lvl1pPr marL="0" indent="0" algn="l">
              <a:buNone/>
              <a:defRPr sz="756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4166332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179509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64229" y="2926078"/>
            <a:ext cx="5479921" cy="2520696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844807" y="2926080"/>
            <a:ext cx="29652630" cy="252069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2607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51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6267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807" y="12964164"/>
            <a:ext cx="36106006" cy="8767589"/>
          </a:xfrm>
        </p:spPr>
        <p:txBody>
          <a:bodyPr anchor="b"/>
          <a:lstStyle>
            <a:lvl1pPr algn="l">
              <a:defRPr sz="16800" b="0" cap="none"/>
            </a:lvl1pPr>
          </a:lstStyle>
          <a:p>
            <a:r>
              <a:rPr lang="en-US"/>
              <a:t>Click to edit Master title style</a:t>
            </a:r>
            <a:endParaRPr lang="en-US" dirty="0"/>
          </a:p>
        </p:txBody>
      </p:sp>
      <p:sp>
        <p:nvSpPr>
          <p:cNvPr id="3" name="Text Placeholder 2"/>
          <p:cNvSpPr>
            <a:spLocks noGrp="1"/>
          </p:cNvSpPr>
          <p:nvPr>
            <p:ph type="body" idx="1"/>
          </p:nvPr>
        </p:nvSpPr>
        <p:spPr>
          <a:xfrm>
            <a:off x="2844807" y="21731750"/>
            <a:ext cx="36106006" cy="4129920"/>
          </a:xfrm>
        </p:spPr>
        <p:txBody>
          <a:bodyPr anchor="t"/>
          <a:lstStyle>
            <a:lvl1pPr marL="0" indent="0" algn="l">
              <a:buNone/>
              <a:defRPr sz="8400">
                <a:solidFill>
                  <a:schemeClr val="tx1">
                    <a:lumMod val="50000"/>
                    <a:lumOff val="50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65578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44805" y="10370827"/>
            <a:ext cx="17572947" cy="18627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377874" y="10370830"/>
            <a:ext cx="17572943" cy="186277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79186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838131" y="10372718"/>
            <a:ext cx="17579617" cy="2766058"/>
          </a:xfrm>
        </p:spPr>
        <p:txBody>
          <a:bodyPr anchor="b">
            <a:noAutofit/>
          </a:bodyPr>
          <a:lstStyle>
            <a:lvl1pPr marL="0" indent="0">
              <a:buNone/>
              <a:defRPr sz="1008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838131" y="13138778"/>
            <a:ext cx="17579617" cy="1585976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371208" y="10372718"/>
            <a:ext cx="17579596" cy="2766058"/>
          </a:xfrm>
        </p:spPr>
        <p:txBody>
          <a:bodyPr anchor="b">
            <a:noAutofit/>
          </a:bodyPr>
          <a:lstStyle>
            <a:lvl1pPr marL="0" indent="0">
              <a:buNone/>
              <a:defRPr sz="10080" b="0"/>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21371215" y="13138778"/>
            <a:ext cx="17579591" cy="1585976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76474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44803" y="2926080"/>
            <a:ext cx="36106006" cy="63398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12675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34278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3" y="7193299"/>
            <a:ext cx="16189018" cy="6136637"/>
          </a:xfrm>
        </p:spPr>
        <p:txBody>
          <a:bodyPr anchor="b">
            <a:normAutofit/>
          </a:bodyPr>
          <a:lstStyle>
            <a:lvl1pPr>
              <a:defRPr sz="8400"/>
            </a:lvl1pPr>
          </a:lstStyle>
          <a:p>
            <a:r>
              <a:rPr lang="en-US"/>
              <a:t>Click to edit Master title style</a:t>
            </a:r>
            <a:endParaRPr lang="en-US" dirty="0"/>
          </a:p>
        </p:txBody>
      </p:sp>
      <p:sp>
        <p:nvSpPr>
          <p:cNvPr id="3" name="Content Placeholder 2"/>
          <p:cNvSpPr>
            <a:spLocks noGrp="1"/>
          </p:cNvSpPr>
          <p:nvPr>
            <p:ph idx="1"/>
          </p:nvPr>
        </p:nvSpPr>
        <p:spPr>
          <a:xfrm>
            <a:off x="19993938" y="2471637"/>
            <a:ext cx="18956872" cy="2652689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44803" y="13329934"/>
            <a:ext cx="16189018" cy="12405355"/>
          </a:xfrm>
        </p:spPr>
        <p:txBody>
          <a:bodyPr>
            <a:normAutofit/>
          </a:bodyPr>
          <a:lstStyle>
            <a:lvl1pPr marL="0" indent="0">
              <a:buNone/>
              <a:defRPr sz="5880"/>
            </a:lvl1pPr>
            <a:lvl2pPr marL="1919665" indent="0">
              <a:buNone/>
              <a:defRPr sz="5880"/>
            </a:lvl2pPr>
            <a:lvl3pPr marL="3839329" indent="0">
              <a:buNone/>
              <a:defRPr sz="5040"/>
            </a:lvl3pPr>
            <a:lvl4pPr marL="5758994" indent="0">
              <a:buNone/>
              <a:defRPr sz="4200"/>
            </a:lvl4pPr>
            <a:lvl5pPr marL="7678654" indent="0">
              <a:buNone/>
              <a:defRPr sz="4200"/>
            </a:lvl5pPr>
            <a:lvl6pPr marL="9598319" indent="0">
              <a:buNone/>
              <a:defRPr sz="4200"/>
            </a:lvl6pPr>
            <a:lvl7pPr marL="11517983" indent="0">
              <a:buNone/>
              <a:defRPr sz="4200"/>
            </a:lvl7pPr>
            <a:lvl8pPr marL="13437648" indent="0">
              <a:buNone/>
              <a:defRPr sz="4200"/>
            </a:lvl8pPr>
            <a:lvl9pPr marL="15357313"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08131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805" y="23042880"/>
            <a:ext cx="36106001" cy="2720342"/>
          </a:xfrm>
        </p:spPr>
        <p:txBody>
          <a:bodyPr anchor="b">
            <a:normAutofit/>
          </a:bodyPr>
          <a:lstStyle>
            <a:lvl1pPr algn="l">
              <a:defRPr sz="100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44803" y="2926080"/>
            <a:ext cx="36106006" cy="18459446"/>
          </a:xfrm>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4" name="Text Placeholder 3"/>
          <p:cNvSpPr>
            <a:spLocks noGrp="1"/>
          </p:cNvSpPr>
          <p:nvPr>
            <p:ph type="body" sz="half" idx="2"/>
          </p:nvPr>
        </p:nvSpPr>
        <p:spPr>
          <a:xfrm>
            <a:off x="2844805" y="25763223"/>
            <a:ext cx="36106001" cy="3235315"/>
          </a:xfrm>
        </p:spPr>
        <p:txBody>
          <a:bodyPr>
            <a:normAutofit/>
          </a:bodyPr>
          <a:lstStyle>
            <a:lvl1pPr marL="0" indent="0">
              <a:buNone/>
              <a:defRPr sz="504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5" name="Date Placeholder 4"/>
          <p:cNvSpPr>
            <a:spLocks noGrp="1"/>
          </p:cNvSpPr>
          <p:nvPr>
            <p:ph type="dt" sz="half" idx="10"/>
          </p:nvPr>
        </p:nvSpPr>
        <p:spPr/>
        <p:txBody>
          <a:bodyPr/>
          <a:lstStyle/>
          <a:p>
            <a:fld id="{9E5D890F-071C-4A5F-84AF-423C3864C97E}" type="datetimeFigureOut">
              <a:rPr lang="he-IL" smtClean="0"/>
              <a:t>י'/סיון/תשע"ז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7E5C4D-7C3E-4919-BD28-4E5D181C13C4}" type="slidenum">
              <a:rPr lang="he-IL" smtClean="0"/>
              <a:t>‹#›</a:t>
            </a:fld>
            <a:endParaRPr lang="he-IL"/>
          </a:p>
        </p:txBody>
      </p:sp>
    </p:spTree>
    <p:extLst>
      <p:ext uri="{BB962C8B-B14F-4D97-AF65-F5344CB8AC3E}">
        <p14:creationId xmlns:p14="http://schemas.microsoft.com/office/powerpoint/2010/main" val="268662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40639"/>
            <a:ext cx="51206400" cy="32959042"/>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844803" y="2926080"/>
            <a:ext cx="36106006" cy="633984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844803" y="10370830"/>
            <a:ext cx="36106006" cy="1862771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261561" y="28998540"/>
            <a:ext cx="3830144" cy="1752600"/>
          </a:xfrm>
          <a:prstGeom prst="rect">
            <a:avLst/>
          </a:prstGeom>
        </p:spPr>
        <p:txBody>
          <a:bodyPr vert="horz" lIns="91440" tIns="45720" rIns="91440" bIns="45720" rtlCol="0" anchor="ctr"/>
          <a:lstStyle>
            <a:lvl1pPr algn="r">
              <a:defRPr sz="3780">
                <a:solidFill>
                  <a:schemeClr val="tx1">
                    <a:tint val="75000"/>
                  </a:schemeClr>
                </a:solidFill>
              </a:defRPr>
            </a:lvl1pPr>
          </a:lstStyle>
          <a:p>
            <a:fld id="{9E5D890F-071C-4A5F-84AF-423C3864C97E}" type="datetimeFigureOut">
              <a:rPr lang="he-IL" smtClean="0"/>
              <a:t>י'/סיון/תשע"ז</a:t>
            </a:fld>
            <a:endParaRPr lang="he-IL"/>
          </a:p>
        </p:txBody>
      </p:sp>
      <p:sp>
        <p:nvSpPr>
          <p:cNvPr id="5" name="Footer Placeholder 4"/>
          <p:cNvSpPr>
            <a:spLocks noGrp="1"/>
          </p:cNvSpPr>
          <p:nvPr>
            <p:ph type="ftr" sz="quarter" idx="3"/>
          </p:nvPr>
        </p:nvSpPr>
        <p:spPr>
          <a:xfrm>
            <a:off x="2844803" y="28998540"/>
            <a:ext cx="26449970" cy="1752600"/>
          </a:xfrm>
          <a:prstGeom prst="rect">
            <a:avLst/>
          </a:prstGeom>
        </p:spPr>
        <p:txBody>
          <a:bodyPr vert="horz" lIns="91440" tIns="45720" rIns="91440" bIns="45720" rtlCol="0" anchor="ctr"/>
          <a:lstStyle>
            <a:lvl1pPr algn="l">
              <a:defRPr sz="378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6080787" y="28998540"/>
            <a:ext cx="2870024" cy="1752600"/>
          </a:xfrm>
          <a:prstGeom prst="rect">
            <a:avLst/>
          </a:prstGeom>
        </p:spPr>
        <p:txBody>
          <a:bodyPr vert="horz" lIns="91440" tIns="45720" rIns="91440" bIns="45720" rtlCol="0" anchor="ctr"/>
          <a:lstStyle>
            <a:lvl1pPr algn="r">
              <a:defRPr sz="3780">
                <a:solidFill>
                  <a:schemeClr val="accent1"/>
                </a:solidFill>
              </a:defRPr>
            </a:lvl1pPr>
          </a:lstStyle>
          <a:p>
            <a:fld id="{D07E5C4D-7C3E-4919-BD28-4E5D181C13C4}" type="slidenum">
              <a:rPr lang="he-IL" smtClean="0"/>
              <a:t>‹#›</a:t>
            </a:fld>
            <a:endParaRPr lang="he-IL"/>
          </a:p>
        </p:txBody>
      </p:sp>
    </p:spTree>
    <p:extLst>
      <p:ext uri="{BB962C8B-B14F-4D97-AF65-F5344CB8AC3E}">
        <p14:creationId xmlns:p14="http://schemas.microsoft.com/office/powerpoint/2010/main" val="356326586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1920240" rtl="0" eaLnBrk="1" latinLnBrk="0" hangingPunct="1">
        <a:spcBef>
          <a:spcPct val="0"/>
        </a:spcBef>
        <a:buNone/>
        <a:defRPr sz="151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40180" indent="-1440180" algn="l" defTabSz="1920240" rtl="0" eaLnBrk="1" latinLnBrk="0" hangingPunct="1">
        <a:spcBef>
          <a:spcPts val="4200"/>
        </a:spcBef>
        <a:spcAft>
          <a:spcPts val="0"/>
        </a:spcAft>
        <a:buClr>
          <a:schemeClr val="accent1"/>
        </a:buClr>
        <a:buSzPct val="80000"/>
        <a:buFont typeface="Wingdings 3" charset="2"/>
        <a:buChar char=""/>
        <a:defRPr sz="7560" kern="1200">
          <a:solidFill>
            <a:schemeClr val="tx1">
              <a:lumMod val="75000"/>
              <a:lumOff val="25000"/>
            </a:schemeClr>
          </a:solidFill>
          <a:latin typeface="+mn-lt"/>
          <a:ea typeface="+mn-ea"/>
          <a:cs typeface="+mn-cs"/>
        </a:defRPr>
      </a:lvl1pPr>
      <a:lvl2pPr marL="3120390" indent="-1200150" algn="l" defTabSz="1920240" rtl="0" eaLnBrk="1" latinLnBrk="0" hangingPunct="1">
        <a:spcBef>
          <a:spcPts val="4200"/>
        </a:spcBef>
        <a:spcAft>
          <a:spcPts val="0"/>
        </a:spcAft>
        <a:buClr>
          <a:schemeClr val="accent1"/>
        </a:buClr>
        <a:buSzPct val="80000"/>
        <a:buFont typeface="Wingdings 3" charset="2"/>
        <a:buChar char=""/>
        <a:defRPr sz="6720" kern="1200">
          <a:solidFill>
            <a:schemeClr val="tx1">
              <a:lumMod val="75000"/>
              <a:lumOff val="25000"/>
            </a:schemeClr>
          </a:solidFill>
          <a:latin typeface="+mn-lt"/>
          <a:ea typeface="+mn-ea"/>
          <a:cs typeface="+mn-cs"/>
        </a:defRPr>
      </a:lvl2pPr>
      <a:lvl3pPr marL="4800600" indent="-960120" algn="l" defTabSz="1920240" rtl="0" eaLnBrk="1" latinLnBrk="0" hangingPunct="1">
        <a:spcBef>
          <a:spcPts val="4200"/>
        </a:spcBef>
        <a:spcAft>
          <a:spcPts val="0"/>
        </a:spcAft>
        <a:buClr>
          <a:schemeClr val="accent1"/>
        </a:buClr>
        <a:buSzPct val="80000"/>
        <a:buFont typeface="Wingdings 3" charset="2"/>
        <a:buChar char=""/>
        <a:defRPr sz="5880" kern="1200">
          <a:solidFill>
            <a:schemeClr val="tx1">
              <a:lumMod val="75000"/>
              <a:lumOff val="25000"/>
            </a:schemeClr>
          </a:solidFill>
          <a:latin typeface="+mn-lt"/>
          <a:ea typeface="+mn-ea"/>
          <a:cs typeface="+mn-cs"/>
        </a:defRPr>
      </a:lvl3pPr>
      <a:lvl4pPr marL="672084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4pPr>
      <a:lvl5pPr marL="864108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5pPr>
      <a:lvl6pPr marL="1056132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6pPr>
      <a:lvl7pPr marL="1248156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7pPr>
      <a:lvl8pPr marL="1440180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8pPr>
      <a:lvl9pPr marL="16322040" indent="-960120" algn="l" defTabSz="1920240" rtl="0" eaLnBrk="1" latinLnBrk="0" hangingPunct="1">
        <a:spcBef>
          <a:spcPts val="42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9pPr>
    </p:bodyStyle>
    <p:otherStyle>
      <a:defPPr>
        <a:defRPr lang="en-US"/>
      </a:defPPr>
      <a:lvl1pPr marL="0" algn="l" defTabSz="1920240" rtl="0" eaLnBrk="1" latinLnBrk="0" hangingPunct="1">
        <a:defRPr sz="7560" kern="1200">
          <a:solidFill>
            <a:schemeClr val="tx1"/>
          </a:solidFill>
          <a:latin typeface="+mn-lt"/>
          <a:ea typeface="+mn-ea"/>
          <a:cs typeface="+mn-cs"/>
        </a:defRPr>
      </a:lvl1pPr>
      <a:lvl2pPr marL="1920240" algn="l" defTabSz="1920240" rtl="0" eaLnBrk="1" latinLnBrk="0" hangingPunct="1">
        <a:defRPr sz="7560" kern="1200">
          <a:solidFill>
            <a:schemeClr val="tx1"/>
          </a:solidFill>
          <a:latin typeface="+mn-lt"/>
          <a:ea typeface="+mn-ea"/>
          <a:cs typeface="+mn-cs"/>
        </a:defRPr>
      </a:lvl2pPr>
      <a:lvl3pPr marL="3840480" algn="l" defTabSz="1920240" rtl="0" eaLnBrk="1" latinLnBrk="0" hangingPunct="1">
        <a:defRPr sz="7560" kern="1200">
          <a:solidFill>
            <a:schemeClr val="tx1"/>
          </a:solidFill>
          <a:latin typeface="+mn-lt"/>
          <a:ea typeface="+mn-ea"/>
          <a:cs typeface="+mn-cs"/>
        </a:defRPr>
      </a:lvl3pPr>
      <a:lvl4pPr marL="5760720" algn="l" defTabSz="1920240" rtl="0" eaLnBrk="1" latinLnBrk="0" hangingPunct="1">
        <a:defRPr sz="7560" kern="1200">
          <a:solidFill>
            <a:schemeClr val="tx1"/>
          </a:solidFill>
          <a:latin typeface="+mn-lt"/>
          <a:ea typeface="+mn-ea"/>
          <a:cs typeface="+mn-cs"/>
        </a:defRPr>
      </a:lvl4pPr>
      <a:lvl5pPr marL="7680960" algn="l" defTabSz="1920240" rtl="0" eaLnBrk="1" latinLnBrk="0" hangingPunct="1">
        <a:defRPr sz="7560" kern="1200">
          <a:solidFill>
            <a:schemeClr val="tx1"/>
          </a:solidFill>
          <a:latin typeface="+mn-lt"/>
          <a:ea typeface="+mn-ea"/>
          <a:cs typeface="+mn-cs"/>
        </a:defRPr>
      </a:lvl5pPr>
      <a:lvl6pPr marL="9601200" algn="l" defTabSz="1920240" rtl="0" eaLnBrk="1" latinLnBrk="0" hangingPunct="1">
        <a:defRPr sz="7560" kern="1200">
          <a:solidFill>
            <a:schemeClr val="tx1"/>
          </a:solidFill>
          <a:latin typeface="+mn-lt"/>
          <a:ea typeface="+mn-ea"/>
          <a:cs typeface="+mn-cs"/>
        </a:defRPr>
      </a:lvl6pPr>
      <a:lvl7pPr marL="11521440" algn="l" defTabSz="1920240" rtl="0" eaLnBrk="1" latinLnBrk="0" hangingPunct="1">
        <a:defRPr sz="7560" kern="1200">
          <a:solidFill>
            <a:schemeClr val="tx1"/>
          </a:solidFill>
          <a:latin typeface="+mn-lt"/>
          <a:ea typeface="+mn-ea"/>
          <a:cs typeface="+mn-cs"/>
        </a:defRPr>
      </a:lvl7pPr>
      <a:lvl8pPr marL="13441680" algn="l" defTabSz="1920240" rtl="0" eaLnBrk="1" latinLnBrk="0" hangingPunct="1">
        <a:defRPr sz="7560" kern="1200">
          <a:solidFill>
            <a:schemeClr val="tx1"/>
          </a:solidFill>
          <a:latin typeface="+mn-lt"/>
          <a:ea typeface="+mn-ea"/>
          <a:cs typeface="+mn-cs"/>
        </a:defRPr>
      </a:lvl8pPr>
      <a:lvl9pPr marL="15361920" algn="l" defTabSz="192024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85976" y="5698064"/>
            <a:ext cx="23276047" cy="3416320"/>
          </a:xfrm>
          <a:prstGeom prst="rect">
            <a:avLst/>
          </a:prstGeom>
          <a:noFill/>
        </p:spPr>
        <p:txBody>
          <a:bodyPr wrap="square" lIns="91440" tIns="45720" rIns="91440" bIns="45720">
            <a:spAutoFit/>
          </a:bodyPr>
          <a:lstStyle/>
          <a:p>
            <a:pPr algn="ctr"/>
            <a:r>
              <a:rPr lang="en-US" sz="7200" dirty="0">
                <a:ln w="0"/>
                <a:effectLst>
                  <a:outerShdw blurRad="38100" dist="19050" dir="2700000" algn="tl" rotWithShape="0">
                    <a:schemeClr val="dk1">
                      <a:alpha val="40000"/>
                    </a:schemeClr>
                  </a:outerShdw>
                </a:effectLst>
              </a:rPr>
              <a:t>MobiLAB is an Android Application that will monitor, record and communicate with all of your android sensors in one place.</a:t>
            </a:r>
          </a:p>
        </p:txBody>
      </p:sp>
      <p:sp>
        <p:nvSpPr>
          <p:cNvPr id="5" name="Rectangle: Rounded Corners 4"/>
          <p:cNvSpPr/>
          <p:nvPr/>
        </p:nvSpPr>
        <p:spPr>
          <a:xfrm>
            <a:off x="42067218" y="15139649"/>
            <a:ext cx="8847224" cy="818499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The Need</a:t>
            </a:r>
          </a:p>
          <a:p>
            <a:pPr algn="ctr" rtl="0"/>
            <a:r>
              <a:rPr lang="en-US" sz="2800" dirty="0">
                <a:solidFill>
                  <a:schemeClr val="bg1"/>
                </a:solidFill>
              </a:rPr>
              <a:t>During the process of investigating helpful technologies to autonomous vehicles, we found that there is a real need in a stand alone system that hold the ability to gather and process real-time information and telemetry that connected to it, such as: camera, microphone, barometer, GPS location, temperature, pictures ,</a:t>
            </a:r>
            <a:r>
              <a:rPr lang="en-US" sz="2800" dirty="0" err="1">
                <a:solidFill>
                  <a:schemeClr val="bg1"/>
                </a:solidFill>
              </a:rPr>
              <a:t>etc</a:t>
            </a:r>
            <a:r>
              <a:rPr lang="en-US" sz="2800" dirty="0">
                <a:solidFill>
                  <a:schemeClr val="bg1"/>
                </a:solidFill>
              </a:rPr>
              <a:t>…</a:t>
            </a:r>
          </a:p>
          <a:p>
            <a:pPr algn="ctr" rtl="0"/>
            <a:r>
              <a:rPr lang="en-US" sz="2800" dirty="0">
                <a:solidFill>
                  <a:schemeClr val="bg1"/>
                </a:solidFill>
              </a:rPr>
              <a:t>The ability to process this information and send it to the ground on real-time parallelly to send this information to a connected cloud service and of course save this information on local storage, give to the autonomous vehicle and specifically UAV’s new strong and important abilities.</a:t>
            </a:r>
          </a:p>
          <a:p>
            <a:pPr algn="ctr"/>
            <a:br>
              <a:rPr lang="en-US" sz="2800" dirty="0">
                <a:solidFill>
                  <a:schemeClr val="bg1"/>
                </a:solidFill>
              </a:rPr>
            </a:br>
            <a:endParaRPr lang="en-US" sz="2800" dirty="0">
              <a:solidFill>
                <a:schemeClr val="bg1"/>
              </a:solidFill>
            </a:endParaRPr>
          </a:p>
        </p:txBody>
      </p:sp>
      <p:sp>
        <p:nvSpPr>
          <p:cNvPr id="6" name="Rectangle: Rounded Corners 5"/>
          <p:cNvSpPr/>
          <p:nvPr/>
        </p:nvSpPr>
        <p:spPr>
          <a:xfrm>
            <a:off x="26752913" y="16891249"/>
            <a:ext cx="13539489" cy="65164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The Technology</a:t>
            </a:r>
          </a:p>
          <a:p>
            <a:pPr algn="ctr" rtl="0"/>
            <a:r>
              <a:rPr lang="en-US" sz="2800" dirty="0">
                <a:solidFill>
                  <a:schemeClr val="bg1"/>
                </a:solidFill>
              </a:rPr>
              <a:t>The technology MobiLAB offers can get the market to developing new autonomous vehicles with new abilities that never seen up for today, and also improvement of existing systems on existing autonomous vehicles that not carrying mobile lab systems such as describe above.</a:t>
            </a:r>
          </a:p>
          <a:p>
            <a:pPr algn="ctr" rtl="0"/>
            <a:r>
              <a:rPr lang="en-US" sz="2800" dirty="0">
                <a:solidFill>
                  <a:schemeClr val="bg1"/>
                </a:solidFill>
              </a:rPr>
              <a:t>The mobile lab designed to include two separated components, the first will be the system UI Application for an Android devices which will give the user controlling abilities on the lab settings.</a:t>
            </a:r>
          </a:p>
          <a:p>
            <a:pPr algn="ctr" rtl="0"/>
            <a:r>
              <a:rPr lang="en-US" sz="2800" dirty="0">
                <a:solidFill>
                  <a:schemeClr val="bg1"/>
                </a:solidFill>
              </a:rPr>
              <a:t>And the second will be an Android background Service which will run on the background of the android device and will be the authority to record data from the sensors, gather important information, analyze it and send the data to the ground and cloud control stations.</a:t>
            </a:r>
          </a:p>
          <a:p>
            <a:pPr algn="ctr"/>
            <a:br>
              <a:rPr lang="en-US" sz="2800" dirty="0">
                <a:solidFill>
                  <a:schemeClr val="bg1"/>
                </a:solidFill>
              </a:rPr>
            </a:br>
            <a:endParaRPr lang="en-US" sz="2800" dirty="0">
              <a:solidFill>
                <a:schemeClr val="bg1"/>
              </a:solidFill>
            </a:endParaRPr>
          </a:p>
        </p:txBody>
      </p:sp>
      <p:pic>
        <p:nvPicPr>
          <p:cNvPr id="11" name="Picture 10"/>
          <p:cNvPicPr>
            <a:picLocks noChangeAspect="1"/>
          </p:cNvPicPr>
          <p:nvPr/>
        </p:nvPicPr>
        <p:blipFill>
          <a:blip r:embed="rId2"/>
          <a:stretch>
            <a:fillRect/>
          </a:stretch>
        </p:blipFill>
        <p:spPr>
          <a:xfrm>
            <a:off x="1" y="25065"/>
            <a:ext cx="14874008" cy="2668619"/>
          </a:xfrm>
          <a:prstGeom prst="rect">
            <a:avLst/>
          </a:prstGeom>
        </p:spPr>
      </p:pic>
      <p:pic>
        <p:nvPicPr>
          <p:cNvPr id="9" name="Picture 8"/>
          <p:cNvPicPr>
            <a:picLocks noChangeAspect="1"/>
          </p:cNvPicPr>
          <p:nvPr/>
        </p:nvPicPr>
        <p:blipFill>
          <a:blip r:embed="rId3"/>
          <a:stretch>
            <a:fillRect/>
          </a:stretch>
        </p:blipFill>
        <p:spPr>
          <a:xfrm>
            <a:off x="374455" y="29016472"/>
            <a:ext cx="2762250" cy="34766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768" y="7487819"/>
            <a:ext cx="23812500" cy="2348865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00608" y="26216025"/>
            <a:ext cx="7302812" cy="5477109"/>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25268" y="12637806"/>
            <a:ext cx="10928912" cy="3156112"/>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76943" y="26339809"/>
            <a:ext cx="12008467" cy="5353325"/>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35896" y="-63744"/>
            <a:ext cx="13101872" cy="13101872"/>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1623" y="661232"/>
            <a:ext cx="21041269" cy="4558730"/>
          </a:xfrm>
          <a:prstGeom prst="rect">
            <a:avLst/>
          </a:prstGeom>
        </p:spPr>
      </p:pic>
    </p:spTree>
    <p:extLst>
      <p:ext uri="{BB962C8B-B14F-4D97-AF65-F5344CB8AC3E}">
        <p14:creationId xmlns:p14="http://schemas.microsoft.com/office/powerpoint/2010/main" val="3685586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125</TotalTime>
  <Words>260</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Gisha</vt:lpstr>
      <vt:lpstr>Trebuchet MS</vt:lpstr>
      <vt:lpstr>Wingdings 3</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Administrator</dc:creator>
  <cp:lastModifiedBy>yehuda livnoni</cp:lastModifiedBy>
  <cp:revision>12</cp:revision>
  <dcterms:created xsi:type="dcterms:W3CDTF">2014-05-05T06:09:55Z</dcterms:created>
  <dcterms:modified xsi:type="dcterms:W3CDTF">2017-06-04T18:09:11Z</dcterms:modified>
</cp:coreProperties>
</file>