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517D2-20A5-D6FC-4C07-79E1C63BF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B22770-D87C-0122-560A-AC024B40A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3AE87D-6489-6E02-8326-F9356EAE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EC1A-9230-45C8-A803-BEE4A76CBB9A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A01157-B602-7A51-CBA8-CD20751A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BB2019-62CD-28E7-7E38-82BD7575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A17-650E-42FF-B60C-46DE2972F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75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AACFA-0016-58AC-9556-4BD2F834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C0F4AC-3446-5E49-F28B-19AB15D11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9D87E-92DF-927E-88D1-C003C679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EC1A-9230-45C8-A803-BEE4A76CBB9A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6BC745-4DE3-F17B-8DA5-BE9A9E92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7EB26E-8D12-9729-C93B-F0B00152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A17-650E-42FF-B60C-46DE2972F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23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227D3D-EC65-CD69-1171-A0EAA4236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F8305E-25CF-3D99-B980-3A2F14339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504A55-FD82-B4F2-F561-86FED61A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EC1A-9230-45C8-A803-BEE4A76CBB9A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B311CC-9954-7B0A-75D6-708849BA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DA7E94-2786-0C01-24D0-58F24434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A17-650E-42FF-B60C-46DE2972F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12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9AA9F-02D0-4DD3-AF3D-BDB7F663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64E367-0242-EE80-F55F-0032E2998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2F9406-9993-6BBF-B3D5-4FA4C5BC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EC1A-9230-45C8-A803-BEE4A76CBB9A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71999A-0501-E543-C850-F563FD48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F6338-F61B-38CD-6AB8-F2389C4E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A17-650E-42FF-B60C-46DE2972F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5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12E8D-2046-1D2E-DA4A-61516EA3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90AB9D-08CE-3E07-5739-3FF69EE8E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D06DD3-56C5-850A-0F0F-8B9C5DC7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EC1A-9230-45C8-A803-BEE4A76CBB9A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85B705-C0BF-7673-3AC8-8F08FDCA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6F00D1-0121-6473-DC97-FA769E87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A17-650E-42FF-B60C-46DE2972F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37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F7FBC-4B3B-3328-D861-9F70A438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12C0AE-3468-0D86-E451-E69C2901B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7A0D28-FA95-9BFD-5446-DAD0B050A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CEF604-F8A5-4A29-3115-A30959A7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EC1A-9230-45C8-A803-BEE4A76CBB9A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DE7674-C510-801D-70F7-49FFD8EA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EBD39C-57F4-AB6C-AF60-A51DAC0E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A17-650E-42FF-B60C-46DE2972F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33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4FE9D-29F5-F3D8-F4B5-23DBD96B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5EE8BA-DE93-EBBD-C97F-9D8578AEA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28DF30-D4BD-7AB1-A12B-03FA93617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F614BB-F322-15B2-19A9-0B7883207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E786D5-6874-95C1-C67A-585958324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AFE4AC-E04A-D1F4-5D75-4807775F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EC1A-9230-45C8-A803-BEE4A76CBB9A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494974-E685-FA04-189C-6CC38A03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DCBF7F-54F0-7792-8A87-69873040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A17-650E-42FF-B60C-46DE2972F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56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30B93-79C0-B245-6F35-CADBECD3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BFE5E9-8B69-5D2B-2ED6-521574E9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EC1A-9230-45C8-A803-BEE4A76CBB9A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A46020-78D7-D681-435B-8CB6BF0B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A26774-7CE1-EE56-58DC-F3E2309E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A17-650E-42FF-B60C-46DE2972F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46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90571F-B61B-B929-9CCA-3DBC2059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EC1A-9230-45C8-A803-BEE4A76CBB9A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54AADC-5B4D-DFE8-8706-4A5CF268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39517D-27DD-68B8-E0A7-CF25EC51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A17-650E-42FF-B60C-46DE2972F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76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956A7-C798-B987-A45B-C327D372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FF6C53-6E63-98F4-49F6-84C848C2B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D37A53-44C7-405E-14DF-018381835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D3BE2F-D89D-39E9-EFA6-B226EF30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EC1A-9230-45C8-A803-BEE4A76CBB9A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D00AD4-4A34-822A-58DC-C2F35A66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ECC950-F2D8-B375-591B-82FC6FBD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A17-650E-42FF-B60C-46DE2972F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28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0D404-25D9-46A4-7229-249FB707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4E6114-0042-C3FA-F9BB-12051916E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8FEC99-3B24-4E50-AAD4-967751ED2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1F5646-B47D-CF57-73B8-DE9F6BDF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EC1A-9230-45C8-A803-BEE4A76CBB9A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2420E6-ADD9-F70B-6891-0F045031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2A5323-B871-0E67-ED1C-F9D34CA7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0BA17-650E-42FF-B60C-46DE2972F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07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F23AB-4EF4-45D0-927C-8073A24C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6B19C4-CA0C-7EB8-D05E-2037C843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48A089-5941-D7C5-A1AB-ED923634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72EC1A-9230-45C8-A803-BEE4A76CBB9A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578FD2-9935-D7DF-968F-EA8198D27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A6A890-29BF-0B84-DC85-C832026F4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60BA17-650E-42FF-B60C-46DE2972F0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16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Кости и закрепляется на вкладке &quot;доска&quot;">
            <a:extLst>
              <a:ext uri="{FF2B5EF4-FFF2-40B4-BE49-F238E27FC236}">
                <a16:creationId xmlns:a16="http://schemas.microsoft.com/office/drawing/2014/main" id="{C1D1FD62-408D-9AAE-7427-8CD5FB151A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EC974-703E-7E13-06E5-0F9015497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2D_game</a:t>
            </a:r>
            <a:endParaRPr lang="ru-RU" sz="1150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DFBA73-0233-524D-CE08-38F569F9B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ru-RU" sz="3200"/>
              <a:t>Митягин Кирилл</a:t>
            </a:r>
          </a:p>
        </p:txBody>
      </p:sp>
    </p:spTree>
    <p:extLst>
      <p:ext uri="{BB962C8B-B14F-4D97-AF65-F5344CB8AC3E}">
        <p14:creationId xmlns:p14="http://schemas.microsoft.com/office/powerpoint/2010/main" val="2466736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7" name="Rectangle 36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65134-B2D1-3F91-83BF-0F57F4C2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/>
              <a:t>Концепт идеи</a:t>
            </a:r>
          </a:p>
        </p:txBody>
      </p:sp>
      <p:sp>
        <p:nvSpPr>
          <p:cNvPr id="37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E703B0-8F93-4DE8-EB42-183BB99F0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/>
              <a:t>Главная задача сделать 2</a:t>
            </a:r>
            <a:r>
              <a:rPr lang="en-US" sz="2200"/>
              <a:t>D</a:t>
            </a:r>
            <a:r>
              <a:rPr lang="ru-RU" sz="2200"/>
              <a:t> игру</a:t>
            </a:r>
            <a:r>
              <a:rPr lang="en-US" sz="2200"/>
              <a:t>.</a:t>
            </a:r>
            <a:br>
              <a:rPr lang="ru-RU" sz="2200"/>
            </a:br>
            <a:r>
              <a:rPr lang="ru-RU" sz="2200"/>
              <a:t>Я хочу самостоятельно реализовать одну из культовых 2</a:t>
            </a:r>
            <a:r>
              <a:rPr lang="en-US" sz="2200"/>
              <a:t>D</a:t>
            </a:r>
            <a:r>
              <a:rPr lang="ru-RU" sz="2200"/>
              <a:t> игр</a:t>
            </a:r>
            <a:r>
              <a:rPr lang="en-US" sz="2200"/>
              <a:t>.</a:t>
            </a:r>
            <a:br>
              <a:rPr lang="en-US" sz="2200"/>
            </a:br>
            <a:r>
              <a:rPr lang="ru-RU" sz="2200"/>
              <a:t>К примеру</a:t>
            </a:r>
            <a:r>
              <a:rPr lang="en-US" sz="2200"/>
              <a:t>: </a:t>
            </a:r>
            <a:r>
              <a:rPr lang="ru-RU" sz="2200"/>
              <a:t>тетрис, пакмен, танкс, мортал-комбат, влэпибёрд, паут, косынка, сапёр, динозаврик хром.</a:t>
            </a:r>
            <a:br>
              <a:rPr lang="ru-RU" sz="2200"/>
            </a:br>
            <a:r>
              <a:rPr lang="ru-RU" sz="2200"/>
              <a:t>Почему 2</a:t>
            </a:r>
            <a:r>
              <a:rPr lang="en-US" sz="2200"/>
              <a:t>D?</a:t>
            </a:r>
            <a:r>
              <a:rPr lang="ru-RU" sz="2200"/>
              <a:t> – Простота реализачии в стравнении с 3</a:t>
            </a:r>
            <a:r>
              <a:rPr lang="en-US" sz="2200"/>
              <a:t>D</a:t>
            </a:r>
            <a:r>
              <a:rPr lang="ru-RU" sz="2200"/>
              <a:t>, возможность подключения нейросетей или машинного обучения, работа с графическим энтерфеймсом, возможность сделать всё по своему и/или что то улучшить.</a:t>
            </a:r>
          </a:p>
        </p:txBody>
      </p:sp>
    </p:spTree>
    <p:extLst>
      <p:ext uri="{BB962C8B-B14F-4D97-AF65-F5344CB8AC3E}">
        <p14:creationId xmlns:p14="http://schemas.microsoft.com/office/powerpoint/2010/main" val="340810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231AC-3EE5-D9DC-D79E-64715A38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библиотеки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D4B52-5DC4-A3AE-A61E-8FB3D55CD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Pygame</a:t>
            </a:r>
          </a:p>
          <a:p>
            <a:r>
              <a:rPr lang="en-US" sz="2200"/>
              <a:t>Tkinter</a:t>
            </a:r>
          </a:p>
          <a:p>
            <a:r>
              <a:rPr lang="en-US" sz="2200"/>
              <a:t>Time</a:t>
            </a:r>
          </a:p>
          <a:p>
            <a:r>
              <a:rPr lang="en-US" sz="2200"/>
              <a:t>random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2090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A4BD6EE-7B51-447C-AAB3-028B7A3E5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9409A-5CEE-745F-09F9-41BF6595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33387"/>
            <a:ext cx="5032744" cy="33656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6600" dirty="0"/>
              <a:t>С</a:t>
            </a:r>
            <a:r>
              <a:rPr lang="en-US" sz="6600" dirty="0" err="1"/>
              <a:t>крины</a:t>
            </a:r>
            <a:r>
              <a:rPr lang="ru-RU" sz="6600" dirty="0"/>
              <a:t>-1</a:t>
            </a:r>
            <a:endParaRPr lang="en-US" sz="6600" dirty="0"/>
          </a:p>
        </p:txBody>
      </p:sp>
      <p:pic>
        <p:nvPicPr>
          <p:cNvPr id="25" name="Рисунок 24" descr="Изображение выглядит как текст, снимок экрана, программное обеспечение, Значок на компьютер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8A81F4C-AC12-6351-27F2-8571A105F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602448"/>
            <a:ext cx="5593768" cy="3174463"/>
          </a:xfrm>
          <a:prstGeom prst="rect">
            <a:avLst/>
          </a:prstGeom>
        </p:spPr>
      </p:pic>
      <p:sp>
        <p:nvSpPr>
          <p:cNvPr id="36" name="sketch line">
            <a:extLst>
              <a:ext uri="{FF2B5EF4-FFF2-40B4-BE49-F238E27FC236}">
                <a16:creationId xmlns:a16="http://schemas.microsoft.com/office/drawing/2014/main" id="{6B5FF7CD-712E-4187-BFF5-B192FFB33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005089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Рисунок 26" descr="Изображение выглядит как Компьютерная игра, Программное обеспечение для видеоигр, Приключенческая игра, Игра в жанре приключенческого боеви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5F4F8A1-347A-0E6C-0145-7B5019733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195776"/>
            <a:ext cx="2683879" cy="1992780"/>
          </a:xfrm>
          <a:prstGeom prst="rect">
            <a:avLst/>
          </a:prstGeom>
        </p:spPr>
      </p:pic>
      <p:pic>
        <p:nvPicPr>
          <p:cNvPr id="29" name="Рисунок 28" descr="Изображение выглядит как снимок экрана, текст, программное обеспечение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70AF5EE-7828-F725-410E-16CBCF166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369" y="4299776"/>
            <a:ext cx="2683879" cy="178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5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4BD6EE-7B51-447C-AAB3-028B7A3E5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3B79AD0-0EC8-DC44-F36A-FC70259C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33387"/>
            <a:ext cx="5032744" cy="33656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Скрины-2</a:t>
            </a:r>
          </a:p>
        </p:txBody>
      </p:sp>
      <p:pic>
        <p:nvPicPr>
          <p:cNvPr id="11" name="Рисунок 10" descr="Изображение выглядит как Красочность, пиксель, снимок экрана, искусств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70DD295-D8F9-030C-7AD1-B0A8D9E43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616433"/>
            <a:ext cx="5593768" cy="3146494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6B5FF7CD-712E-4187-BFF5-B192FFB33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005089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0AEA11B-6AB8-283A-8D3E-10960B711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437325"/>
            <a:ext cx="2683879" cy="1509681"/>
          </a:xfrm>
          <a:prstGeom prst="rect">
            <a:avLst/>
          </a:prstGeom>
        </p:spPr>
      </p:pic>
      <p:pic>
        <p:nvPicPr>
          <p:cNvPr id="9" name="Рисунок 8" descr="Изображение выглядит как Игры, Карточная игр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58889F5-2F12-8A49-26C1-48B073834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369" y="4437325"/>
            <a:ext cx="2683879" cy="150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90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A4BD6EE-7B51-447C-AAB3-028B7A3E5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95F35-0C01-8125-43C4-80C9346B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33387"/>
            <a:ext cx="5032744" cy="33656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Скрины-3</a:t>
            </a:r>
          </a:p>
        </p:txBody>
      </p:sp>
      <p:pic>
        <p:nvPicPr>
          <p:cNvPr id="8" name="Рисунок 7" descr="Изображение выглядит как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38ABB8B-D97E-C47E-2002-46086DA99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035965"/>
            <a:ext cx="5593768" cy="2307429"/>
          </a:xfrm>
          <a:prstGeom prst="rect">
            <a:avLst/>
          </a:pr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6B5FF7CD-712E-4187-BFF5-B192FFB33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005089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снимок экрана, схе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D6FE6B6-23FF-45E1-3B90-D74B549A5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437325"/>
            <a:ext cx="2683879" cy="1509681"/>
          </a:xfrm>
          <a:prstGeom prst="rect">
            <a:avLst/>
          </a:prstGeom>
        </p:spPr>
      </p:pic>
      <p:pic>
        <p:nvPicPr>
          <p:cNvPr id="6" name="Рисунок 5" descr="Изображение выглядит как зарисовка, диаграмма, рисунок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E5CE9C4-B30E-8AFE-CBB7-BDD02B964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369" y="4491003"/>
            <a:ext cx="2683879" cy="140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119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97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Тема Office</vt:lpstr>
      <vt:lpstr>2D_game</vt:lpstr>
      <vt:lpstr>Концепт идеи</vt:lpstr>
      <vt:lpstr>библиотеки</vt:lpstr>
      <vt:lpstr>Скрины-1</vt:lpstr>
      <vt:lpstr>Скрины-2</vt:lpstr>
      <vt:lpstr>Скрины-3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Кирилл Митягин</dc:creator>
  <cp:lastModifiedBy>Кирилл Митягин</cp:lastModifiedBy>
  <cp:revision>1</cp:revision>
  <dcterms:created xsi:type="dcterms:W3CDTF">2025-03-30T19:13:24Z</dcterms:created>
  <dcterms:modified xsi:type="dcterms:W3CDTF">2025-03-30T19:53:23Z</dcterms:modified>
</cp:coreProperties>
</file>