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1"/>
  </p:sldMasterIdLst>
  <p:notesMasterIdLst>
    <p:notesMasterId r:id="rId14"/>
  </p:notesMasterIdLst>
  <p:sldIdLst>
    <p:sldId id="256" r:id="rId2"/>
    <p:sldId id="270" r:id="rId3"/>
    <p:sldId id="257" r:id="rId4"/>
    <p:sldId id="258" r:id="rId5"/>
    <p:sldId id="259" r:id="rId6"/>
    <p:sldId id="271" r:id="rId7"/>
    <p:sldId id="268" r:id="rId8"/>
    <p:sldId id="265" r:id="rId9"/>
    <p:sldId id="267" r:id="rId10"/>
    <p:sldId id="261"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snapToObjects="1">
      <p:cViewPr varScale="1">
        <p:scale>
          <a:sx n="108" d="100"/>
          <a:sy n="108" d="100"/>
        </p:scale>
        <p:origin x="184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371D6-24E9-44C7-BB9F-18B571C8DA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4B7F4AC-7755-4071-A869-4909004115A6}">
      <dgm:prSet phldrT="[Text]"/>
      <dgm:spPr/>
      <dgm:t>
        <a:bodyPr/>
        <a:lstStyle/>
        <a:p>
          <a:r>
            <a:rPr lang="en-US" dirty="0"/>
            <a:t>Hypothesis</a:t>
          </a:r>
        </a:p>
      </dgm:t>
    </dgm:pt>
    <dgm:pt modelId="{6082AAAB-613A-49D1-8C03-5E4728E3B2DB}" type="parTrans" cxnId="{0C459AE6-907F-4ED2-B3AA-84DED5F2F930}">
      <dgm:prSet/>
      <dgm:spPr/>
      <dgm:t>
        <a:bodyPr/>
        <a:lstStyle/>
        <a:p>
          <a:endParaRPr lang="en-US"/>
        </a:p>
      </dgm:t>
    </dgm:pt>
    <dgm:pt modelId="{400AF697-1208-4127-9A8F-C76EEF5610DD}" type="sibTrans" cxnId="{0C459AE6-907F-4ED2-B3AA-84DED5F2F930}">
      <dgm:prSet/>
      <dgm:spPr/>
      <dgm:t>
        <a:bodyPr/>
        <a:lstStyle/>
        <a:p>
          <a:endParaRPr lang="en-US"/>
        </a:p>
      </dgm:t>
    </dgm:pt>
    <dgm:pt modelId="{A24481BD-144D-472C-9818-172BFAF33280}">
      <dgm:prSet phldrT="[Text]"/>
      <dgm:spPr/>
      <dgm:t>
        <a:bodyPr/>
        <a:lstStyle/>
        <a:p>
          <a:r>
            <a:rPr lang="en-US" dirty="0"/>
            <a:t>Motivation</a:t>
          </a:r>
        </a:p>
      </dgm:t>
    </dgm:pt>
    <dgm:pt modelId="{1DBEBF69-395F-4489-A842-79B51625ACBF}" type="parTrans" cxnId="{2AB832DB-C2CF-4D4E-8903-E7133F9F78F8}">
      <dgm:prSet/>
      <dgm:spPr/>
      <dgm:t>
        <a:bodyPr/>
        <a:lstStyle/>
        <a:p>
          <a:endParaRPr lang="en-US"/>
        </a:p>
      </dgm:t>
    </dgm:pt>
    <dgm:pt modelId="{C10A3E5F-33A1-457F-96EF-C8C9B038C3F2}" type="sibTrans" cxnId="{2AB832DB-C2CF-4D4E-8903-E7133F9F78F8}">
      <dgm:prSet/>
      <dgm:spPr/>
      <dgm:t>
        <a:bodyPr/>
        <a:lstStyle/>
        <a:p>
          <a:endParaRPr lang="en-US"/>
        </a:p>
      </dgm:t>
    </dgm:pt>
    <dgm:pt modelId="{5F5BAB4F-86D2-45E4-A8D2-554BE03E7645}">
      <dgm:prSet phldrT="[Text]"/>
      <dgm:spPr/>
      <dgm:t>
        <a:bodyPr/>
        <a:lstStyle/>
        <a:p>
          <a:r>
            <a:rPr lang="en-US" dirty="0"/>
            <a:t>Summary &amp; Outcome</a:t>
          </a:r>
        </a:p>
      </dgm:t>
    </dgm:pt>
    <dgm:pt modelId="{95A210F5-D414-436F-AF45-572BD0505210}" type="parTrans" cxnId="{6A5720B3-C1D5-4148-988C-B91041E80615}">
      <dgm:prSet/>
      <dgm:spPr/>
      <dgm:t>
        <a:bodyPr/>
        <a:lstStyle/>
        <a:p>
          <a:endParaRPr lang="en-US"/>
        </a:p>
      </dgm:t>
    </dgm:pt>
    <dgm:pt modelId="{80E35AD3-F022-4DA9-A1D3-815D7ECF0780}" type="sibTrans" cxnId="{6A5720B3-C1D5-4148-988C-B91041E80615}">
      <dgm:prSet/>
      <dgm:spPr/>
      <dgm:t>
        <a:bodyPr/>
        <a:lstStyle/>
        <a:p>
          <a:endParaRPr lang="en-US"/>
        </a:p>
      </dgm:t>
    </dgm:pt>
    <dgm:pt modelId="{08158EF9-6E09-40D6-AC23-CA79D1DBA6EF}">
      <dgm:prSet phldrT="[Text]"/>
      <dgm:spPr/>
      <dgm:t>
        <a:bodyPr/>
        <a:lstStyle/>
        <a:p>
          <a:r>
            <a:rPr lang="en-US" dirty="0"/>
            <a:t>Wattpad is a good source to explore the increasing trend of creating and consuming stories on-the-go. </a:t>
          </a:r>
        </a:p>
      </dgm:t>
    </dgm:pt>
    <dgm:pt modelId="{D6BA7A83-CD0D-4FCF-A928-1402956B79F8}" type="parTrans" cxnId="{EF0381C0-15AD-40F7-9345-0F99598D831A}">
      <dgm:prSet/>
      <dgm:spPr/>
      <dgm:t>
        <a:bodyPr/>
        <a:lstStyle/>
        <a:p>
          <a:endParaRPr lang="en-US"/>
        </a:p>
      </dgm:t>
    </dgm:pt>
    <dgm:pt modelId="{CB9ADEF1-64D4-4C78-8D0C-1034FD38A769}" type="sibTrans" cxnId="{EF0381C0-15AD-40F7-9345-0F99598D831A}">
      <dgm:prSet/>
      <dgm:spPr/>
      <dgm:t>
        <a:bodyPr/>
        <a:lstStyle/>
        <a:p>
          <a:endParaRPr lang="en-US"/>
        </a:p>
      </dgm:t>
    </dgm:pt>
    <dgm:pt modelId="{86A02F75-4448-4298-A8AE-526E3C59E07C}">
      <dgm:prSet phldrT="[Text]"/>
      <dgm:spPr/>
      <dgm:t>
        <a:bodyPr/>
        <a:lstStyle/>
        <a:p>
          <a:r>
            <a:rPr lang="en-US" dirty="0"/>
            <a:t>Desire to understand the users—readers and writers—and </a:t>
          </a:r>
          <a:br>
            <a:rPr lang="en-US" dirty="0"/>
          </a:br>
          <a:r>
            <a:rPr lang="en-US" dirty="0"/>
            <a:t>Wattpad’s global footprint.</a:t>
          </a:r>
        </a:p>
      </dgm:t>
    </dgm:pt>
    <dgm:pt modelId="{BAE47636-0CEC-41E9-B5AC-C20B5C7297D5}" type="parTrans" cxnId="{C917F208-6CFF-4547-AEE5-6BB4A69BACEA}">
      <dgm:prSet/>
      <dgm:spPr/>
      <dgm:t>
        <a:bodyPr/>
        <a:lstStyle/>
        <a:p>
          <a:endParaRPr lang="en-US"/>
        </a:p>
      </dgm:t>
    </dgm:pt>
    <dgm:pt modelId="{D84A70AA-4481-4BAE-8323-F91796411318}" type="sibTrans" cxnId="{C917F208-6CFF-4547-AEE5-6BB4A69BACEA}">
      <dgm:prSet/>
      <dgm:spPr/>
      <dgm:t>
        <a:bodyPr/>
        <a:lstStyle/>
        <a:p>
          <a:endParaRPr lang="en-US"/>
        </a:p>
      </dgm:t>
    </dgm:pt>
    <dgm:pt modelId="{44A21A18-30EC-4910-84E6-ACC172C62123}">
      <dgm:prSet phldrT="[Text]"/>
      <dgm:spPr/>
      <dgm:t>
        <a:bodyPr/>
        <a:lstStyle/>
        <a:p>
          <a:r>
            <a:rPr lang="en-US" dirty="0"/>
            <a:t>The dataset available from the Wattpad API does not represent historical usage of the app. User data was not available, so research questions focused on story data.</a:t>
          </a:r>
        </a:p>
      </dgm:t>
    </dgm:pt>
    <dgm:pt modelId="{BC0F5EF4-5ACA-46D5-AFCB-987C25F78BC0}" type="parTrans" cxnId="{E05EE59C-7694-4C2B-A598-EAA30A0F4D4E}">
      <dgm:prSet/>
      <dgm:spPr/>
      <dgm:t>
        <a:bodyPr/>
        <a:lstStyle/>
        <a:p>
          <a:endParaRPr lang="en-US"/>
        </a:p>
      </dgm:t>
    </dgm:pt>
    <dgm:pt modelId="{F398484D-72F3-487E-A81E-F3037959C2BD}" type="sibTrans" cxnId="{E05EE59C-7694-4C2B-A598-EAA30A0F4D4E}">
      <dgm:prSet/>
      <dgm:spPr/>
      <dgm:t>
        <a:bodyPr/>
        <a:lstStyle/>
        <a:p>
          <a:endParaRPr lang="en-US"/>
        </a:p>
      </dgm:t>
    </dgm:pt>
    <dgm:pt modelId="{05F379A8-A685-4C7A-B43F-956C9670967B}" type="pres">
      <dgm:prSet presAssocID="{872371D6-24E9-44C7-BB9F-18B571C8DA4E}" presName="linear" presStyleCnt="0">
        <dgm:presLayoutVars>
          <dgm:dir/>
          <dgm:animLvl val="lvl"/>
          <dgm:resizeHandles val="exact"/>
        </dgm:presLayoutVars>
      </dgm:prSet>
      <dgm:spPr/>
    </dgm:pt>
    <dgm:pt modelId="{1700125C-DBD0-44DC-B250-D047350D7BFB}" type="pres">
      <dgm:prSet presAssocID="{E4B7F4AC-7755-4071-A869-4909004115A6}" presName="parentLin" presStyleCnt="0"/>
      <dgm:spPr/>
    </dgm:pt>
    <dgm:pt modelId="{BE12B7F0-5156-4EE0-99FD-0B779CC19613}" type="pres">
      <dgm:prSet presAssocID="{E4B7F4AC-7755-4071-A869-4909004115A6}" presName="parentLeftMargin" presStyleLbl="node1" presStyleIdx="0" presStyleCnt="3"/>
      <dgm:spPr/>
    </dgm:pt>
    <dgm:pt modelId="{DA360FC1-3271-4F9D-9D4E-09B25F29B168}" type="pres">
      <dgm:prSet presAssocID="{E4B7F4AC-7755-4071-A869-4909004115A6}" presName="parentText" presStyleLbl="node1" presStyleIdx="0" presStyleCnt="3">
        <dgm:presLayoutVars>
          <dgm:chMax val="0"/>
          <dgm:bulletEnabled val="1"/>
        </dgm:presLayoutVars>
      </dgm:prSet>
      <dgm:spPr/>
    </dgm:pt>
    <dgm:pt modelId="{1FCF7578-1B65-4B35-B83B-B21DEC676E6B}" type="pres">
      <dgm:prSet presAssocID="{E4B7F4AC-7755-4071-A869-4909004115A6}" presName="negativeSpace" presStyleCnt="0"/>
      <dgm:spPr/>
    </dgm:pt>
    <dgm:pt modelId="{DEC48EC2-7814-4AD8-AFB4-26DE30C6A267}" type="pres">
      <dgm:prSet presAssocID="{E4B7F4AC-7755-4071-A869-4909004115A6}" presName="childText" presStyleLbl="conFgAcc1" presStyleIdx="0" presStyleCnt="3">
        <dgm:presLayoutVars>
          <dgm:bulletEnabled val="1"/>
        </dgm:presLayoutVars>
      </dgm:prSet>
      <dgm:spPr/>
    </dgm:pt>
    <dgm:pt modelId="{3AD900C9-6C2A-4D7E-9BE1-E33EA3CE9167}" type="pres">
      <dgm:prSet presAssocID="{400AF697-1208-4127-9A8F-C76EEF5610DD}" presName="spaceBetweenRectangles" presStyleCnt="0"/>
      <dgm:spPr/>
    </dgm:pt>
    <dgm:pt modelId="{97A439B1-225A-4B96-AA8F-09DDCD71D5CE}" type="pres">
      <dgm:prSet presAssocID="{A24481BD-144D-472C-9818-172BFAF33280}" presName="parentLin" presStyleCnt="0"/>
      <dgm:spPr/>
    </dgm:pt>
    <dgm:pt modelId="{8961FE0B-1F86-4330-A8BA-09A8A963C6F9}" type="pres">
      <dgm:prSet presAssocID="{A24481BD-144D-472C-9818-172BFAF33280}" presName="parentLeftMargin" presStyleLbl="node1" presStyleIdx="0" presStyleCnt="3"/>
      <dgm:spPr/>
    </dgm:pt>
    <dgm:pt modelId="{CFFC71E0-FF9E-46DC-88D0-00683D84A12F}" type="pres">
      <dgm:prSet presAssocID="{A24481BD-144D-472C-9818-172BFAF33280}" presName="parentText" presStyleLbl="node1" presStyleIdx="1" presStyleCnt="3">
        <dgm:presLayoutVars>
          <dgm:chMax val="0"/>
          <dgm:bulletEnabled val="1"/>
        </dgm:presLayoutVars>
      </dgm:prSet>
      <dgm:spPr/>
    </dgm:pt>
    <dgm:pt modelId="{02644733-D807-4318-92CD-07D699003087}" type="pres">
      <dgm:prSet presAssocID="{A24481BD-144D-472C-9818-172BFAF33280}" presName="negativeSpace" presStyleCnt="0"/>
      <dgm:spPr/>
    </dgm:pt>
    <dgm:pt modelId="{7D87A494-EAE4-4300-987B-29A952643DE7}" type="pres">
      <dgm:prSet presAssocID="{A24481BD-144D-472C-9818-172BFAF33280}" presName="childText" presStyleLbl="conFgAcc1" presStyleIdx="1" presStyleCnt="3">
        <dgm:presLayoutVars>
          <dgm:bulletEnabled val="1"/>
        </dgm:presLayoutVars>
      </dgm:prSet>
      <dgm:spPr/>
    </dgm:pt>
    <dgm:pt modelId="{F1B3E29A-86DA-4255-9522-FFCE71845D4C}" type="pres">
      <dgm:prSet presAssocID="{C10A3E5F-33A1-457F-96EF-C8C9B038C3F2}" presName="spaceBetweenRectangles" presStyleCnt="0"/>
      <dgm:spPr/>
    </dgm:pt>
    <dgm:pt modelId="{6EDC679A-1E81-49D2-9E7E-589387DA5282}" type="pres">
      <dgm:prSet presAssocID="{5F5BAB4F-86D2-45E4-A8D2-554BE03E7645}" presName="parentLin" presStyleCnt="0"/>
      <dgm:spPr/>
    </dgm:pt>
    <dgm:pt modelId="{E9185FAB-71EE-48DE-8ED2-98316ECA001C}" type="pres">
      <dgm:prSet presAssocID="{5F5BAB4F-86D2-45E4-A8D2-554BE03E7645}" presName="parentLeftMargin" presStyleLbl="node1" presStyleIdx="1" presStyleCnt="3"/>
      <dgm:spPr/>
    </dgm:pt>
    <dgm:pt modelId="{CE3FD329-4782-43E3-967F-3A9D3FC7698E}" type="pres">
      <dgm:prSet presAssocID="{5F5BAB4F-86D2-45E4-A8D2-554BE03E7645}" presName="parentText" presStyleLbl="node1" presStyleIdx="2" presStyleCnt="3">
        <dgm:presLayoutVars>
          <dgm:chMax val="0"/>
          <dgm:bulletEnabled val="1"/>
        </dgm:presLayoutVars>
      </dgm:prSet>
      <dgm:spPr/>
    </dgm:pt>
    <dgm:pt modelId="{126EADFC-89EA-45DF-A415-2134C047E7DB}" type="pres">
      <dgm:prSet presAssocID="{5F5BAB4F-86D2-45E4-A8D2-554BE03E7645}" presName="negativeSpace" presStyleCnt="0"/>
      <dgm:spPr/>
    </dgm:pt>
    <dgm:pt modelId="{C3A460A6-B292-4611-A145-9CA9243BE78E}" type="pres">
      <dgm:prSet presAssocID="{5F5BAB4F-86D2-45E4-A8D2-554BE03E7645}" presName="childText" presStyleLbl="conFgAcc1" presStyleIdx="2" presStyleCnt="3">
        <dgm:presLayoutVars>
          <dgm:bulletEnabled val="1"/>
        </dgm:presLayoutVars>
      </dgm:prSet>
      <dgm:spPr/>
    </dgm:pt>
  </dgm:ptLst>
  <dgm:cxnLst>
    <dgm:cxn modelId="{C917F208-6CFF-4547-AEE5-6BB4A69BACEA}" srcId="{A24481BD-144D-472C-9818-172BFAF33280}" destId="{86A02F75-4448-4298-A8AE-526E3C59E07C}" srcOrd="0" destOrd="0" parTransId="{BAE47636-0CEC-41E9-B5AC-C20B5C7297D5}" sibTransId="{D84A70AA-4481-4BAE-8323-F91796411318}"/>
    <dgm:cxn modelId="{0EDAF117-0630-47DB-B612-6D5947AE8817}" type="presOf" srcId="{86A02F75-4448-4298-A8AE-526E3C59E07C}" destId="{7D87A494-EAE4-4300-987B-29A952643DE7}" srcOrd="0" destOrd="0" presId="urn:microsoft.com/office/officeart/2005/8/layout/list1"/>
    <dgm:cxn modelId="{82309F21-486E-4311-A492-36AEABFC36E0}" type="presOf" srcId="{A24481BD-144D-472C-9818-172BFAF33280}" destId="{8961FE0B-1F86-4330-A8BA-09A8A963C6F9}" srcOrd="0" destOrd="0" presId="urn:microsoft.com/office/officeart/2005/8/layout/list1"/>
    <dgm:cxn modelId="{0B33932D-509F-459C-9B2F-04DDBAA095D6}" type="presOf" srcId="{5F5BAB4F-86D2-45E4-A8D2-554BE03E7645}" destId="{E9185FAB-71EE-48DE-8ED2-98316ECA001C}" srcOrd="0" destOrd="0" presId="urn:microsoft.com/office/officeart/2005/8/layout/list1"/>
    <dgm:cxn modelId="{F17E4645-8D48-46D7-BA67-358FED6C1125}" type="presOf" srcId="{E4B7F4AC-7755-4071-A869-4909004115A6}" destId="{BE12B7F0-5156-4EE0-99FD-0B779CC19613}" srcOrd="0" destOrd="0" presId="urn:microsoft.com/office/officeart/2005/8/layout/list1"/>
    <dgm:cxn modelId="{BFD3D151-0EE7-412D-9EAD-87ABA39E2C28}" type="presOf" srcId="{A24481BD-144D-472C-9818-172BFAF33280}" destId="{CFFC71E0-FF9E-46DC-88D0-00683D84A12F}" srcOrd="1" destOrd="0" presId="urn:microsoft.com/office/officeart/2005/8/layout/list1"/>
    <dgm:cxn modelId="{EC903357-E5EF-4E6A-9A66-B71F44E87F11}" type="presOf" srcId="{5F5BAB4F-86D2-45E4-A8D2-554BE03E7645}" destId="{CE3FD329-4782-43E3-967F-3A9D3FC7698E}" srcOrd="1" destOrd="0" presId="urn:microsoft.com/office/officeart/2005/8/layout/list1"/>
    <dgm:cxn modelId="{F31AF577-ECA1-4991-B599-9D2E66CCE370}" type="presOf" srcId="{872371D6-24E9-44C7-BB9F-18B571C8DA4E}" destId="{05F379A8-A685-4C7A-B43F-956C9670967B}" srcOrd="0" destOrd="0" presId="urn:microsoft.com/office/officeart/2005/8/layout/list1"/>
    <dgm:cxn modelId="{43C9EE98-4115-45A5-96A1-DFEFE5A382AE}" type="presOf" srcId="{08158EF9-6E09-40D6-AC23-CA79D1DBA6EF}" destId="{DEC48EC2-7814-4AD8-AFB4-26DE30C6A267}" srcOrd="0" destOrd="0" presId="urn:microsoft.com/office/officeart/2005/8/layout/list1"/>
    <dgm:cxn modelId="{E05EE59C-7694-4C2B-A598-EAA30A0F4D4E}" srcId="{5F5BAB4F-86D2-45E4-A8D2-554BE03E7645}" destId="{44A21A18-30EC-4910-84E6-ACC172C62123}" srcOrd="0" destOrd="0" parTransId="{BC0F5EF4-5ACA-46D5-AFCB-987C25F78BC0}" sibTransId="{F398484D-72F3-487E-A81E-F3037959C2BD}"/>
    <dgm:cxn modelId="{6A5720B3-C1D5-4148-988C-B91041E80615}" srcId="{872371D6-24E9-44C7-BB9F-18B571C8DA4E}" destId="{5F5BAB4F-86D2-45E4-A8D2-554BE03E7645}" srcOrd="2" destOrd="0" parTransId="{95A210F5-D414-436F-AF45-572BD0505210}" sibTransId="{80E35AD3-F022-4DA9-A1D3-815D7ECF0780}"/>
    <dgm:cxn modelId="{63C4DCBD-01F0-4566-8FAE-EFF7269913DC}" type="presOf" srcId="{E4B7F4AC-7755-4071-A869-4909004115A6}" destId="{DA360FC1-3271-4F9D-9D4E-09B25F29B168}" srcOrd="1" destOrd="0" presId="urn:microsoft.com/office/officeart/2005/8/layout/list1"/>
    <dgm:cxn modelId="{EF0381C0-15AD-40F7-9345-0F99598D831A}" srcId="{E4B7F4AC-7755-4071-A869-4909004115A6}" destId="{08158EF9-6E09-40D6-AC23-CA79D1DBA6EF}" srcOrd="0" destOrd="0" parTransId="{D6BA7A83-CD0D-4FCF-A928-1402956B79F8}" sibTransId="{CB9ADEF1-64D4-4C78-8D0C-1034FD38A769}"/>
    <dgm:cxn modelId="{5793E1C0-2085-495A-B2FB-379FD3059F57}" type="presOf" srcId="{44A21A18-30EC-4910-84E6-ACC172C62123}" destId="{C3A460A6-B292-4611-A145-9CA9243BE78E}" srcOrd="0" destOrd="0" presId="urn:microsoft.com/office/officeart/2005/8/layout/list1"/>
    <dgm:cxn modelId="{2AB832DB-C2CF-4D4E-8903-E7133F9F78F8}" srcId="{872371D6-24E9-44C7-BB9F-18B571C8DA4E}" destId="{A24481BD-144D-472C-9818-172BFAF33280}" srcOrd="1" destOrd="0" parTransId="{1DBEBF69-395F-4489-A842-79B51625ACBF}" sibTransId="{C10A3E5F-33A1-457F-96EF-C8C9B038C3F2}"/>
    <dgm:cxn modelId="{0C459AE6-907F-4ED2-B3AA-84DED5F2F930}" srcId="{872371D6-24E9-44C7-BB9F-18B571C8DA4E}" destId="{E4B7F4AC-7755-4071-A869-4909004115A6}" srcOrd="0" destOrd="0" parTransId="{6082AAAB-613A-49D1-8C03-5E4728E3B2DB}" sibTransId="{400AF697-1208-4127-9A8F-C76EEF5610DD}"/>
    <dgm:cxn modelId="{763F4AEF-8141-45DD-9D0D-91C1CF900B02}" type="presParOf" srcId="{05F379A8-A685-4C7A-B43F-956C9670967B}" destId="{1700125C-DBD0-44DC-B250-D047350D7BFB}" srcOrd="0" destOrd="0" presId="urn:microsoft.com/office/officeart/2005/8/layout/list1"/>
    <dgm:cxn modelId="{3BE329A5-CE47-459C-83EC-0E4E5279B06D}" type="presParOf" srcId="{1700125C-DBD0-44DC-B250-D047350D7BFB}" destId="{BE12B7F0-5156-4EE0-99FD-0B779CC19613}" srcOrd="0" destOrd="0" presId="urn:microsoft.com/office/officeart/2005/8/layout/list1"/>
    <dgm:cxn modelId="{AC05C5D4-B1D3-4BCB-A8C5-AAF4BB3903B8}" type="presParOf" srcId="{1700125C-DBD0-44DC-B250-D047350D7BFB}" destId="{DA360FC1-3271-4F9D-9D4E-09B25F29B168}" srcOrd="1" destOrd="0" presId="urn:microsoft.com/office/officeart/2005/8/layout/list1"/>
    <dgm:cxn modelId="{538AC4AA-AF27-453F-AA50-2668ECA8AF2D}" type="presParOf" srcId="{05F379A8-A685-4C7A-B43F-956C9670967B}" destId="{1FCF7578-1B65-4B35-B83B-B21DEC676E6B}" srcOrd="1" destOrd="0" presId="urn:microsoft.com/office/officeart/2005/8/layout/list1"/>
    <dgm:cxn modelId="{25A5FDA9-CF59-436E-894C-FFFD96E5113E}" type="presParOf" srcId="{05F379A8-A685-4C7A-B43F-956C9670967B}" destId="{DEC48EC2-7814-4AD8-AFB4-26DE30C6A267}" srcOrd="2" destOrd="0" presId="urn:microsoft.com/office/officeart/2005/8/layout/list1"/>
    <dgm:cxn modelId="{5CE5AED7-67DD-4481-B977-284609AA2A7E}" type="presParOf" srcId="{05F379A8-A685-4C7A-B43F-956C9670967B}" destId="{3AD900C9-6C2A-4D7E-9BE1-E33EA3CE9167}" srcOrd="3" destOrd="0" presId="urn:microsoft.com/office/officeart/2005/8/layout/list1"/>
    <dgm:cxn modelId="{9273979C-697F-4963-B7FC-832733BA67A3}" type="presParOf" srcId="{05F379A8-A685-4C7A-B43F-956C9670967B}" destId="{97A439B1-225A-4B96-AA8F-09DDCD71D5CE}" srcOrd="4" destOrd="0" presId="urn:microsoft.com/office/officeart/2005/8/layout/list1"/>
    <dgm:cxn modelId="{E8E95968-15B2-4903-8128-DB063B7804B7}" type="presParOf" srcId="{97A439B1-225A-4B96-AA8F-09DDCD71D5CE}" destId="{8961FE0B-1F86-4330-A8BA-09A8A963C6F9}" srcOrd="0" destOrd="0" presId="urn:microsoft.com/office/officeart/2005/8/layout/list1"/>
    <dgm:cxn modelId="{FB2055B9-6B9D-49F8-9F81-2DF39AE8978A}" type="presParOf" srcId="{97A439B1-225A-4B96-AA8F-09DDCD71D5CE}" destId="{CFFC71E0-FF9E-46DC-88D0-00683D84A12F}" srcOrd="1" destOrd="0" presId="urn:microsoft.com/office/officeart/2005/8/layout/list1"/>
    <dgm:cxn modelId="{19CEC091-1BA4-4C6A-A00B-D776F621DC46}" type="presParOf" srcId="{05F379A8-A685-4C7A-B43F-956C9670967B}" destId="{02644733-D807-4318-92CD-07D699003087}" srcOrd="5" destOrd="0" presId="urn:microsoft.com/office/officeart/2005/8/layout/list1"/>
    <dgm:cxn modelId="{1EAB2939-9DD6-48B5-A01A-D5750F26D654}" type="presParOf" srcId="{05F379A8-A685-4C7A-B43F-956C9670967B}" destId="{7D87A494-EAE4-4300-987B-29A952643DE7}" srcOrd="6" destOrd="0" presId="urn:microsoft.com/office/officeart/2005/8/layout/list1"/>
    <dgm:cxn modelId="{8AE5D0C7-EC2B-4226-AE76-00F3EC51EF69}" type="presParOf" srcId="{05F379A8-A685-4C7A-B43F-956C9670967B}" destId="{F1B3E29A-86DA-4255-9522-FFCE71845D4C}" srcOrd="7" destOrd="0" presId="urn:microsoft.com/office/officeart/2005/8/layout/list1"/>
    <dgm:cxn modelId="{27E90A33-C8FA-42FC-8DEE-033D93BB7B15}" type="presParOf" srcId="{05F379A8-A685-4C7A-B43F-956C9670967B}" destId="{6EDC679A-1E81-49D2-9E7E-589387DA5282}" srcOrd="8" destOrd="0" presId="urn:microsoft.com/office/officeart/2005/8/layout/list1"/>
    <dgm:cxn modelId="{14AB30DB-8478-42C4-B7C0-7BA99981E680}" type="presParOf" srcId="{6EDC679A-1E81-49D2-9E7E-589387DA5282}" destId="{E9185FAB-71EE-48DE-8ED2-98316ECA001C}" srcOrd="0" destOrd="0" presId="urn:microsoft.com/office/officeart/2005/8/layout/list1"/>
    <dgm:cxn modelId="{6A5483AF-542A-4A57-AAE7-F4735B2C95CD}" type="presParOf" srcId="{6EDC679A-1E81-49D2-9E7E-589387DA5282}" destId="{CE3FD329-4782-43E3-967F-3A9D3FC7698E}" srcOrd="1" destOrd="0" presId="urn:microsoft.com/office/officeart/2005/8/layout/list1"/>
    <dgm:cxn modelId="{F636FBC6-3C38-433E-9979-A88DC05402D1}" type="presParOf" srcId="{05F379A8-A685-4C7A-B43F-956C9670967B}" destId="{126EADFC-89EA-45DF-A415-2134C047E7DB}" srcOrd="9" destOrd="0" presId="urn:microsoft.com/office/officeart/2005/8/layout/list1"/>
    <dgm:cxn modelId="{BCBB00C3-6839-48FE-88D7-63F739847107}" type="presParOf" srcId="{05F379A8-A685-4C7A-B43F-956C9670967B}" destId="{C3A460A6-B292-4611-A145-9CA9243BE78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D679E9-0302-437B-84C7-20469D697BB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1DEF567-7D82-4160-893F-4C4EF499C252}">
      <dgm:prSet phldrT="[Text]"/>
      <dgm:spPr/>
      <dgm:t>
        <a:bodyPr/>
        <a:lstStyle/>
        <a:p>
          <a:r>
            <a:rPr lang="en-US" dirty="0"/>
            <a:t>3. Pulling Data into Data Frame</a:t>
          </a:r>
        </a:p>
      </dgm:t>
    </dgm:pt>
    <dgm:pt modelId="{B038063A-1133-4C8A-8CF8-2C301D486058}" type="parTrans" cxnId="{01DBB6F0-3345-49F9-A62E-7419105903D3}">
      <dgm:prSet/>
      <dgm:spPr/>
      <dgm:t>
        <a:bodyPr/>
        <a:lstStyle/>
        <a:p>
          <a:endParaRPr lang="en-US"/>
        </a:p>
      </dgm:t>
    </dgm:pt>
    <dgm:pt modelId="{B1BC43C3-4A00-4627-A53E-F1B7FBF76E25}" type="sibTrans" cxnId="{01DBB6F0-3345-49F9-A62E-7419105903D3}">
      <dgm:prSet/>
      <dgm:spPr/>
      <dgm:t>
        <a:bodyPr/>
        <a:lstStyle/>
        <a:p>
          <a:endParaRPr lang="en-US"/>
        </a:p>
      </dgm:t>
    </dgm:pt>
    <dgm:pt modelId="{948E0275-6B73-4392-9A32-725FB3C246D3}">
      <dgm:prSet phldrT="[Text]"/>
      <dgm:spPr/>
      <dgm:t>
        <a:bodyPr/>
        <a:lstStyle/>
        <a:p>
          <a:r>
            <a:rPr lang="en-US" dirty="0"/>
            <a:t>2. Connect to the API</a:t>
          </a:r>
        </a:p>
      </dgm:t>
    </dgm:pt>
    <dgm:pt modelId="{DF02544E-8BEF-4C9B-A5BB-E473CB486636}" type="parTrans" cxnId="{CE6DB8A1-CB23-4C3B-A2D7-10BE7EDD89E1}">
      <dgm:prSet/>
      <dgm:spPr/>
      <dgm:t>
        <a:bodyPr/>
        <a:lstStyle/>
        <a:p>
          <a:endParaRPr lang="en-US"/>
        </a:p>
      </dgm:t>
    </dgm:pt>
    <dgm:pt modelId="{490FFD53-8A1B-42EB-869F-95A2582A2CC6}" type="sibTrans" cxnId="{CE6DB8A1-CB23-4C3B-A2D7-10BE7EDD89E1}">
      <dgm:prSet/>
      <dgm:spPr/>
      <dgm:t>
        <a:bodyPr/>
        <a:lstStyle/>
        <a:p>
          <a:endParaRPr lang="en-US"/>
        </a:p>
      </dgm:t>
    </dgm:pt>
    <dgm:pt modelId="{49597628-5326-4464-81E3-3DD76B349DB5}">
      <dgm:prSet phldrT="[Text]"/>
      <dgm:spPr/>
      <dgm:t>
        <a:bodyPr/>
        <a:lstStyle/>
        <a:p>
          <a:r>
            <a:rPr lang="en-US" dirty="0"/>
            <a:t>1. Document Research Questions</a:t>
          </a:r>
        </a:p>
      </dgm:t>
    </dgm:pt>
    <dgm:pt modelId="{4E66DF14-1D27-4F65-AB9F-7884C9581930}" type="parTrans" cxnId="{C877BEAA-066C-4A8C-BB71-2E25F7F403C7}">
      <dgm:prSet/>
      <dgm:spPr/>
      <dgm:t>
        <a:bodyPr/>
        <a:lstStyle/>
        <a:p>
          <a:endParaRPr lang="en-US"/>
        </a:p>
      </dgm:t>
    </dgm:pt>
    <dgm:pt modelId="{5B21D8A2-27C4-4089-9AD3-70C76ED63F99}" type="sibTrans" cxnId="{C877BEAA-066C-4A8C-BB71-2E25F7F403C7}">
      <dgm:prSet/>
      <dgm:spPr/>
      <dgm:t>
        <a:bodyPr/>
        <a:lstStyle/>
        <a:p>
          <a:endParaRPr lang="en-US"/>
        </a:p>
      </dgm:t>
    </dgm:pt>
    <dgm:pt modelId="{2D1D813F-C691-450C-883B-EBFBD7F0BE37}">
      <dgm:prSet phldrT="[Text]"/>
      <dgm:spPr/>
      <dgm:t>
        <a:bodyPr/>
        <a:lstStyle/>
        <a:p>
          <a:r>
            <a:rPr lang="en-US" dirty="0"/>
            <a:t>6. Export to CSV</a:t>
          </a:r>
        </a:p>
      </dgm:t>
    </dgm:pt>
    <dgm:pt modelId="{72702369-2AC6-4F3D-BBE1-DBCAD41CD9A3}" type="parTrans" cxnId="{C6A37DAD-6C75-41C3-A231-6C4E41874EBA}">
      <dgm:prSet/>
      <dgm:spPr/>
      <dgm:t>
        <a:bodyPr/>
        <a:lstStyle/>
        <a:p>
          <a:endParaRPr lang="en-US"/>
        </a:p>
      </dgm:t>
    </dgm:pt>
    <dgm:pt modelId="{719619D7-61EA-47D8-A0BA-9E8ADB9812B6}" type="sibTrans" cxnId="{C6A37DAD-6C75-41C3-A231-6C4E41874EBA}">
      <dgm:prSet/>
      <dgm:spPr/>
      <dgm:t>
        <a:bodyPr/>
        <a:lstStyle/>
        <a:p>
          <a:endParaRPr lang="en-US"/>
        </a:p>
      </dgm:t>
    </dgm:pt>
    <dgm:pt modelId="{23FB60B2-B6D6-4B6A-861F-AEABAB90B365}">
      <dgm:prSet phldrT="[Text]"/>
      <dgm:spPr/>
      <dgm:t>
        <a:bodyPr/>
        <a:lstStyle/>
        <a:p>
          <a:r>
            <a:rPr lang="en-US" dirty="0"/>
            <a:t>5. Remove unwanted data </a:t>
          </a:r>
        </a:p>
      </dgm:t>
    </dgm:pt>
    <dgm:pt modelId="{FA561D46-EC74-429D-A4CE-F750BD823584}" type="parTrans" cxnId="{A151529A-5E44-4C64-8BEE-DDAD64F941E5}">
      <dgm:prSet/>
      <dgm:spPr/>
      <dgm:t>
        <a:bodyPr/>
        <a:lstStyle/>
        <a:p>
          <a:endParaRPr lang="en-US"/>
        </a:p>
      </dgm:t>
    </dgm:pt>
    <dgm:pt modelId="{749D85A1-7C09-4C92-9A3D-53F921527246}" type="sibTrans" cxnId="{A151529A-5E44-4C64-8BEE-DDAD64F941E5}">
      <dgm:prSet/>
      <dgm:spPr/>
      <dgm:t>
        <a:bodyPr/>
        <a:lstStyle/>
        <a:p>
          <a:endParaRPr lang="en-US"/>
        </a:p>
      </dgm:t>
    </dgm:pt>
    <dgm:pt modelId="{942E9672-7844-494F-A646-C7E0198D3D21}">
      <dgm:prSet phldrT="[Text]"/>
      <dgm:spPr/>
      <dgm:t>
        <a:bodyPr/>
        <a:lstStyle/>
        <a:p>
          <a:r>
            <a:rPr lang="en-US" dirty="0"/>
            <a:t>4. Run script daily, merge and remove duplicates**</a:t>
          </a:r>
        </a:p>
      </dgm:t>
    </dgm:pt>
    <dgm:pt modelId="{EDFAED95-C5C4-4789-9CAE-8F6702D87D61}" type="parTrans" cxnId="{5F22BD50-EB9A-4D6B-A712-AB1090B578A5}">
      <dgm:prSet/>
      <dgm:spPr/>
      <dgm:t>
        <a:bodyPr/>
        <a:lstStyle/>
        <a:p>
          <a:endParaRPr lang="en-US"/>
        </a:p>
      </dgm:t>
    </dgm:pt>
    <dgm:pt modelId="{8EF59262-2C7B-40C0-BF43-1F58EDCC41EC}" type="sibTrans" cxnId="{5F22BD50-EB9A-4D6B-A712-AB1090B578A5}">
      <dgm:prSet/>
      <dgm:spPr/>
      <dgm:t>
        <a:bodyPr/>
        <a:lstStyle/>
        <a:p>
          <a:endParaRPr lang="en-US"/>
        </a:p>
      </dgm:t>
    </dgm:pt>
    <dgm:pt modelId="{75DD27E0-3D56-415C-859A-7C2319ABB1AB}">
      <dgm:prSet phldrT="[Text]"/>
      <dgm:spPr/>
      <dgm:t>
        <a:bodyPr/>
        <a:lstStyle/>
        <a:p>
          <a:r>
            <a:rPr lang="en-US" dirty="0"/>
            <a:t>Create plots / Standard formats</a:t>
          </a:r>
        </a:p>
      </dgm:t>
    </dgm:pt>
    <dgm:pt modelId="{B42F13B6-77BF-400C-8745-3C21D23C698B}" type="parTrans" cxnId="{ACBD2FEC-4832-44C8-8A93-8F266A0DAB28}">
      <dgm:prSet/>
      <dgm:spPr/>
      <dgm:t>
        <a:bodyPr/>
        <a:lstStyle/>
        <a:p>
          <a:endParaRPr lang="en-US"/>
        </a:p>
      </dgm:t>
    </dgm:pt>
    <dgm:pt modelId="{1DE4F908-34B8-4514-9C84-B75DA2DD865A}" type="sibTrans" cxnId="{ACBD2FEC-4832-44C8-8A93-8F266A0DAB28}">
      <dgm:prSet/>
      <dgm:spPr/>
      <dgm:t>
        <a:bodyPr/>
        <a:lstStyle/>
        <a:p>
          <a:endParaRPr lang="en-US"/>
        </a:p>
      </dgm:t>
    </dgm:pt>
    <dgm:pt modelId="{9880466F-86A2-4F94-8106-81664839037B}">
      <dgm:prSet phldrT="[Text]"/>
      <dgm:spPr/>
      <dgm:t>
        <a:bodyPr/>
        <a:lstStyle/>
        <a:p>
          <a:r>
            <a:rPr lang="en-US" dirty="0"/>
            <a:t>Adjust API query / Research questions</a:t>
          </a:r>
        </a:p>
      </dgm:t>
    </dgm:pt>
    <dgm:pt modelId="{CE182EE5-E6A3-4FFB-85B7-70D287FFBEE3}" type="parTrans" cxnId="{E3EFE3C8-C9BA-4C83-98B5-B95A0215E3BE}">
      <dgm:prSet/>
      <dgm:spPr/>
      <dgm:t>
        <a:bodyPr/>
        <a:lstStyle/>
        <a:p>
          <a:endParaRPr lang="en-US"/>
        </a:p>
      </dgm:t>
    </dgm:pt>
    <dgm:pt modelId="{1BD1693A-A857-437E-9C86-5E4A501872E3}" type="sibTrans" cxnId="{E3EFE3C8-C9BA-4C83-98B5-B95A0215E3BE}">
      <dgm:prSet/>
      <dgm:spPr/>
      <dgm:t>
        <a:bodyPr/>
        <a:lstStyle/>
        <a:p>
          <a:endParaRPr lang="en-US"/>
        </a:p>
      </dgm:t>
    </dgm:pt>
    <dgm:pt modelId="{689EE40F-58C5-4899-994D-A0AE7C37F287}" type="pres">
      <dgm:prSet presAssocID="{99D679E9-0302-437B-84C7-20469D697BBE}" presName="Name0" presStyleCnt="0">
        <dgm:presLayoutVars>
          <dgm:dir/>
          <dgm:resizeHandles val="exact"/>
        </dgm:presLayoutVars>
      </dgm:prSet>
      <dgm:spPr/>
    </dgm:pt>
    <dgm:pt modelId="{167ABEB0-BF7E-49FE-9D6F-91278D80B628}" type="pres">
      <dgm:prSet presAssocID="{99D679E9-0302-437B-84C7-20469D697BBE}" presName="cycle" presStyleCnt="0"/>
      <dgm:spPr/>
    </dgm:pt>
    <dgm:pt modelId="{04667BCA-4EF1-4F91-B042-D624289C1A7A}" type="pres">
      <dgm:prSet presAssocID="{49597628-5326-4464-81E3-3DD76B349DB5}" presName="nodeFirstNode" presStyleLbl="node1" presStyleIdx="0" presStyleCnt="8">
        <dgm:presLayoutVars>
          <dgm:bulletEnabled val="1"/>
        </dgm:presLayoutVars>
      </dgm:prSet>
      <dgm:spPr/>
    </dgm:pt>
    <dgm:pt modelId="{1A6F55E1-B9F5-4A77-A404-730300E6D30C}" type="pres">
      <dgm:prSet presAssocID="{5B21D8A2-27C4-4089-9AD3-70C76ED63F99}" presName="sibTransFirstNode" presStyleLbl="bgShp" presStyleIdx="0" presStyleCnt="1"/>
      <dgm:spPr/>
    </dgm:pt>
    <dgm:pt modelId="{BBB7A82D-0E6F-414A-AE45-B33AB0D65C7E}" type="pres">
      <dgm:prSet presAssocID="{948E0275-6B73-4392-9A32-725FB3C246D3}" presName="nodeFollowingNodes" presStyleLbl="node1" presStyleIdx="1" presStyleCnt="8">
        <dgm:presLayoutVars>
          <dgm:bulletEnabled val="1"/>
        </dgm:presLayoutVars>
      </dgm:prSet>
      <dgm:spPr/>
    </dgm:pt>
    <dgm:pt modelId="{030A2682-FA39-4C11-A835-C07983D64FD9}" type="pres">
      <dgm:prSet presAssocID="{11DEF567-7D82-4160-893F-4C4EF499C252}" presName="nodeFollowingNodes" presStyleLbl="node1" presStyleIdx="2" presStyleCnt="8">
        <dgm:presLayoutVars>
          <dgm:bulletEnabled val="1"/>
        </dgm:presLayoutVars>
      </dgm:prSet>
      <dgm:spPr/>
    </dgm:pt>
    <dgm:pt modelId="{7EA2F5B9-FE28-4D81-A98C-356AECCDBD16}" type="pres">
      <dgm:prSet presAssocID="{942E9672-7844-494F-A646-C7E0198D3D21}" presName="nodeFollowingNodes" presStyleLbl="node1" presStyleIdx="3" presStyleCnt="8">
        <dgm:presLayoutVars>
          <dgm:bulletEnabled val="1"/>
        </dgm:presLayoutVars>
      </dgm:prSet>
      <dgm:spPr/>
    </dgm:pt>
    <dgm:pt modelId="{42372FEB-4240-4BA3-A15C-4CCBF6639E85}" type="pres">
      <dgm:prSet presAssocID="{23FB60B2-B6D6-4B6A-861F-AEABAB90B365}" presName="nodeFollowingNodes" presStyleLbl="node1" presStyleIdx="4" presStyleCnt="8">
        <dgm:presLayoutVars>
          <dgm:bulletEnabled val="1"/>
        </dgm:presLayoutVars>
      </dgm:prSet>
      <dgm:spPr/>
    </dgm:pt>
    <dgm:pt modelId="{94A22519-3E4A-47D6-976D-EB8C619BA936}" type="pres">
      <dgm:prSet presAssocID="{2D1D813F-C691-450C-883B-EBFBD7F0BE37}" presName="nodeFollowingNodes" presStyleLbl="node1" presStyleIdx="5" presStyleCnt="8">
        <dgm:presLayoutVars>
          <dgm:bulletEnabled val="1"/>
        </dgm:presLayoutVars>
      </dgm:prSet>
      <dgm:spPr/>
    </dgm:pt>
    <dgm:pt modelId="{10C54153-B172-4C4B-A3C4-EF7F821A7655}" type="pres">
      <dgm:prSet presAssocID="{75DD27E0-3D56-415C-859A-7C2319ABB1AB}" presName="nodeFollowingNodes" presStyleLbl="node1" presStyleIdx="6" presStyleCnt="8">
        <dgm:presLayoutVars>
          <dgm:bulletEnabled val="1"/>
        </dgm:presLayoutVars>
      </dgm:prSet>
      <dgm:spPr/>
    </dgm:pt>
    <dgm:pt modelId="{1D5FF721-57EF-4A4B-8F42-E4130B5B87FC}" type="pres">
      <dgm:prSet presAssocID="{9880466F-86A2-4F94-8106-81664839037B}" presName="nodeFollowingNodes" presStyleLbl="node1" presStyleIdx="7" presStyleCnt="8">
        <dgm:presLayoutVars>
          <dgm:bulletEnabled val="1"/>
        </dgm:presLayoutVars>
      </dgm:prSet>
      <dgm:spPr/>
    </dgm:pt>
  </dgm:ptLst>
  <dgm:cxnLst>
    <dgm:cxn modelId="{8668DC2D-CC2B-49D9-B260-F2A1C868B2DE}" type="presOf" srcId="{2D1D813F-C691-450C-883B-EBFBD7F0BE37}" destId="{94A22519-3E4A-47D6-976D-EB8C619BA936}" srcOrd="0" destOrd="0" presId="urn:microsoft.com/office/officeart/2005/8/layout/cycle3"/>
    <dgm:cxn modelId="{A04D3865-563B-4DF2-AC0F-00A2A86D3914}" type="presOf" srcId="{5B21D8A2-27C4-4089-9AD3-70C76ED63F99}" destId="{1A6F55E1-B9F5-4A77-A404-730300E6D30C}" srcOrd="0" destOrd="0" presId="urn:microsoft.com/office/officeart/2005/8/layout/cycle3"/>
    <dgm:cxn modelId="{87BF924D-1332-4880-9641-86112FC2AD0A}" type="presOf" srcId="{942E9672-7844-494F-A646-C7E0198D3D21}" destId="{7EA2F5B9-FE28-4D81-A98C-356AECCDBD16}" srcOrd="0" destOrd="0" presId="urn:microsoft.com/office/officeart/2005/8/layout/cycle3"/>
    <dgm:cxn modelId="{5F22BD50-EB9A-4D6B-A712-AB1090B578A5}" srcId="{99D679E9-0302-437B-84C7-20469D697BBE}" destId="{942E9672-7844-494F-A646-C7E0198D3D21}" srcOrd="3" destOrd="0" parTransId="{EDFAED95-C5C4-4789-9CAE-8F6702D87D61}" sibTransId="{8EF59262-2C7B-40C0-BF43-1F58EDCC41EC}"/>
    <dgm:cxn modelId="{3ED8A486-7D6A-478D-B912-1BBBAF295D12}" type="presOf" srcId="{9880466F-86A2-4F94-8106-81664839037B}" destId="{1D5FF721-57EF-4A4B-8F42-E4130B5B87FC}" srcOrd="0" destOrd="0" presId="urn:microsoft.com/office/officeart/2005/8/layout/cycle3"/>
    <dgm:cxn modelId="{A151529A-5E44-4C64-8BEE-DDAD64F941E5}" srcId="{99D679E9-0302-437B-84C7-20469D697BBE}" destId="{23FB60B2-B6D6-4B6A-861F-AEABAB90B365}" srcOrd="4" destOrd="0" parTransId="{FA561D46-EC74-429D-A4CE-F750BD823584}" sibTransId="{749D85A1-7C09-4C92-9A3D-53F921527246}"/>
    <dgm:cxn modelId="{CE6DB8A1-CB23-4C3B-A2D7-10BE7EDD89E1}" srcId="{99D679E9-0302-437B-84C7-20469D697BBE}" destId="{948E0275-6B73-4392-9A32-725FB3C246D3}" srcOrd="1" destOrd="0" parTransId="{DF02544E-8BEF-4C9B-A5BB-E473CB486636}" sibTransId="{490FFD53-8A1B-42EB-869F-95A2582A2CC6}"/>
    <dgm:cxn modelId="{CCE1A5A2-7DBA-4591-BA0B-6301CA412F8F}" type="presOf" srcId="{75DD27E0-3D56-415C-859A-7C2319ABB1AB}" destId="{10C54153-B172-4C4B-A3C4-EF7F821A7655}" srcOrd="0" destOrd="0" presId="urn:microsoft.com/office/officeart/2005/8/layout/cycle3"/>
    <dgm:cxn modelId="{C877BEAA-066C-4A8C-BB71-2E25F7F403C7}" srcId="{99D679E9-0302-437B-84C7-20469D697BBE}" destId="{49597628-5326-4464-81E3-3DD76B349DB5}" srcOrd="0" destOrd="0" parTransId="{4E66DF14-1D27-4F65-AB9F-7884C9581930}" sibTransId="{5B21D8A2-27C4-4089-9AD3-70C76ED63F99}"/>
    <dgm:cxn modelId="{C6A37DAD-6C75-41C3-A231-6C4E41874EBA}" srcId="{99D679E9-0302-437B-84C7-20469D697BBE}" destId="{2D1D813F-C691-450C-883B-EBFBD7F0BE37}" srcOrd="5" destOrd="0" parTransId="{72702369-2AC6-4F3D-BBE1-DBCAD41CD9A3}" sibTransId="{719619D7-61EA-47D8-A0BA-9E8ADB9812B6}"/>
    <dgm:cxn modelId="{E3EFE3C8-C9BA-4C83-98B5-B95A0215E3BE}" srcId="{99D679E9-0302-437B-84C7-20469D697BBE}" destId="{9880466F-86A2-4F94-8106-81664839037B}" srcOrd="7" destOrd="0" parTransId="{CE182EE5-E6A3-4FFB-85B7-70D287FFBEE3}" sibTransId="{1BD1693A-A857-437E-9C86-5E4A501872E3}"/>
    <dgm:cxn modelId="{B5D47ACA-4F6C-4A53-A5A1-48CCAD2CDBEB}" type="presOf" srcId="{948E0275-6B73-4392-9A32-725FB3C246D3}" destId="{BBB7A82D-0E6F-414A-AE45-B33AB0D65C7E}" srcOrd="0" destOrd="0" presId="urn:microsoft.com/office/officeart/2005/8/layout/cycle3"/>
    <dgm:cxn modelId="{750D7BDD-02AB-4238-81F2-65465509748C}" type="presOf" srcId="{49597628-5326-4464-81E3-3DD76B349DB5}" destId="{04667BCA-4EF1-4F91-B042-D624289C1A7A}" srcOrd="0" destOrd="0" presId="urn:microsoft.com/office/officeart/2005/8/layout/cycle3"/>
    <dgm:cxn modelId="{0D55FAE5-90D6-4F48-BC5D-13EC2C929091}" type="presOf" srcId="{99D679E9-0302-437B-84C7-20469D697BBE}" destId="{689EE40F-58C5-4899-994D-A0AE7C37F287}" srcOrd="0" destOrd="0" presId="urn:microsoft.com/office/officeart/2005/8/layout/cycle3"/>
    <dgm:cxn modelId="{ACBD2FEC-4832-44C8-8A93-8F266A0DAB28}" srcId="{99D679E9-0302-437B-84C7-20469D697BBE}" destId="{75DD27E0-3D56-415C-859A-7C2319ABB1AB}" srcOrd="6" destOrd="0" parTransId="{B42F13B6-77BF-400C-8745-3C21D23C698B}" sibTransId="{1DE4F908-34B8-4514-9C84-B75DA2DD865A}"/>
    <dgm:cxn modelId="{01DBB6F0-3345-49F9-A62E-7419105903D3}" srcId="{99D679E9-0302-437B-84C7-20469D697BBE}" destId="{11DEF567-7D82-4160-893F-4C4EF499C252}" srcOrd="2" destOrd="0" parTransId="{B038063A-1133-4C8A-8CF8-2C301D486058}" sibTransId="{B1BC43C3-4A00-4627-A53E-F1B7FBF76E25}"/>
    <dgm:cxn modelId="{E02B1AF3-0B3A-4188-A621-416B26E6688E}" type="presOf" srcId="{11DEF567-7D82-4160-893F-4C4EF499C252}" destId="{030A2682-FA39-4C11-A835-C07983D64FD9}" srcOrd="0" destOrd="0" presId="urn:microsoft.com/office/officeart/2005/8/layout/cycle3"/>
    <dgm:cxn modelId="{22F829F6-9ACD-48BB-BFF8-E7FD4118BD77}" type="presOf" srcId="{23FB60B2-B6D6-4B6A-861F-AEABAB90B365}" destId="{42372FEB-4240-4BA3-A15C-4CCBF6639E85}" srcOrd="0" destOrd="0" presId="urn:microsoft.com/office/officeart/2005/8/layout/cycle3"/>
    <dgm:cxn modelId="{2B8D88A9-DF16-4FF8-AFF0-9BAC4A91A07A}" type="presParOf" srcId="{689EE40F-58C5-4899-994D-A0AE7C37F287}" destId="{167ABEB0-BF7E-49FE-9D6F-91278D80B628}" srcOrd="0" destOrd="0" presId="urn:microsoft.com/office/officeart/2005/8/layout/cycle3"/>
    <dgm:cxn modelId="{779AD341-BCA3-4777-8A91-19DEF4B07C5A}" type="presParOf" srcId="{167ABEB0-BF7E-49FE-9D6F-91278D80B628}" destId="{04667BCA-4EF1-4F91-B042-D624289C1A7A}" srcOrd="0" destOrd="0" presId="urn:microsoft.com/office/officeart/2005/8/layout/cycle3"/>
    <dgm:cxn modelId="{5A1F5988-AC84-491D-A9D4-B37FA9A55E46}" type="presParOf" srcId="{167ABEB0-BF7E-49FE-9D6F-91278D80B628}" destId="{1A6F55E1-B9F5-4A77-A404-730300E6D30C}" srcOrd="1" destOrd="0" presId="urn:microsoft.com/office/officeart/2005/8/layout/cycle3"/>
    <dgm:cxn modelId="{5406AC9F-BF81-4A33-BBA3-B42DAFF4ACF2}" type="presParOf" srcId="{167ABEB0-BF7E-49FE-9D6F-91278D80B628}" destId="{BBB7A82D-0E6F-414A-AE45-B33AB0D65C7E}" srcOrd="2" destOrd="0" presId="urn:microsoft.com/office/officeart/2005/8/layout/cycle3"/>
    <dgm:cxn modelId="{09487D80-1A73-4954-B6BC-ECB69625C5B6}" type="presParOf" srcId="{167ABEB0-BF7E-49FE-9D6F-91278D80B628}" destId="{030A2682-FA39-4C11-A835-C07983D64FD9}" srcOrd="3" destOrd="0" presId="urn:microsoft.com/office/officeart/2005/8/layout/cycle3"/>
    <dgm:cxn modelId="{C7AFF32B-5DFD-469A-A38C-49C7AB439A6B}" type="presParOf" srcId="{167ABEB0-BF7E-49FE-9D6F-91278D80B628}" destId="{7EA2F5B9-FE28-4D81-A98C-356AECCDBD16}" srcOrd="4" destOrd="0" presId="urn:microsoft.com/office/officeart/2005/8/layout/cycle3"/>
    <dgm:cxn modelId="{13E8D554-593F-4167-A34C-33C4DAD4B3B2}" type="presParOf" srcId="{167ABEB0-BF7E-49FE-9D6F-91278D80B628}" destId="{42372FEB-4240-4BA3-A15C-4CCBF6639E85}" srcOrd="5" destOrd="0" presId="urn:microsoft.com/office/officeart/2005/8/layout/cycle3"/>
    <dgm:cxn modelId="{DBD49837-1479-417A-A2F8-B4F0FBE5A942}" type="presParOf" srcId="{167ABEB0-BF7E-49FE-9D6F-91278D80B628}" destId="{94A22519-3E4A-47D6-976D-EB8C619BA936}" srcOrd="6" destOrd="0" presId="urn:microsoft.com/office/officeart/2005/8/layout/cycle3"/>
    <dgm:cxn modelId="{3B879AAB-876B-4B62-9BE1-35C81585B180}" type="presParOf" srcId="{167ABEB0-BF7E-49FE-9D6F-91278D80B628}" destId="{10C54153-B172-4C4B-A3C4-EF7F821A7655}" srcOrd="7" destOrd="0" presId="urn:microsoft.com/office/officeart/2005/8/layout/cycle3"/>
    <dgm:cxn modelId="{694ADC5B-1549-4C83-9C55-8E6B400249D5}" type="presParOf" srcId="{167ABEB0-BF7E-49FE-9D6F-91278D80B628}" destId="{1D5FF721-57EF-4A4B-8F42-E4130B5B87FC}"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942960-5F75-4B1C-A4FF-76070CBDAA9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294226F-F2F2-4A8A-9E6C-AECCEDD39148}">
      <dgm:prSet phldrT="[Text]" custT="1"/>
      <dgm:spPr/>
      <dgm:t>
        <a:bodyPr/>
        <a:lstStyle/>
        <a:p>
          <a:r>
            <a:rPr lang="en-US" sz="2400" dirty="0"/>
            <a:t>167</a:t>
          </a:r>
        </a:p>
      </dgm:t>
    </dgm:pt>
    <dgm:pt modelId="{ECF84622-2253-4470-B157-F3AADA3244CB}" type="parTrans" cxnId="{4F565258-2AEE-4AE9-A2EC-423A7EF4B7E4}">
      <dgm:prSet/>
      <dgm:spPr/>
      <dgm:t>
        <a:bodyPr/>
        <a:lstStyle/>
        <a:p>
          <a:endParaRPr lang="en-US"/>
        </a:p>
      </dgm:t>
    </dgm:pt>
    <dgm:pt modelId="{E24D1D34-49BA-47A7-BABF-6E5AD93C88AD}" type="sibTrans" cxnId="{4F565258-2AEE-4AE9-A2EC-423A7EF4B7E4}">
      <dgm:prSet/>
      <dgm:spPr/>
      <dgm:t>
        <a:bodyPr/>
        <a:lstStyle/>
        <a:p>
          <a:endParaRPr lang="en-US"/>
        </a:p>
      </dgm:t>
    </dgm:pt>
    <dgm:pt modelId="{9CA1B036-4F3E-4330-A15C-36003DB98924}">
      <dgm:prSet phldrT="[Text]" custT="1"/>
      <dgm:spPr/>
      <dgm:t>
        <a:bodyPr/>
        <a:lstStyle/>
        <a:p>
          <a:r>
            <a:rPr lang="en-US" sz="2400" dirty="0"/>
            <a:t>19</a:t>
          </a:r>
        </a:p>
      </dgm:t>
    </dgm:pt>
    <dgm:pt modelId="{81AFAF62-5A40-45BE-BCDA-F7EB54BAB804}" type="parTrans" cxnId="{0E115642-25C8-4081-8A58-84933E07EDE2}">
      <dgm:prSet/>
      <dgm:spPr/>
      <dgm:t>
        <a:bodyPr/>
        <a:lstStyle/>
        <a:p>
          <a:endParaRPr lang="en-US"/>
        </a:p>
      </dgm:t>
    </dgm:pt>
    <dgm:pt modelId="{5ABD1543-008E-4E32-B63E-88B361C71BD7}" type="sibTrans" cxnId="{0E115642-25C8-4081-8A58-84933E07EDE2}">
      <dgm:prSet/>
      <dgm:spPr/>
      <dgm:t>
        <a:bodyPr/>
        <a:lstStyle/>
        <a:p>
          <a:endParaRPr lang="en-US"/>
        </a:p>
      </dgm:t>
    </dgm:pt>
    <dgm:pt modelId="{908A783A-3B75-4DB6-BBAB-96DE82FF367A}">
      <dgm:prSet phldrT="[Text]" custT="1"/>
      <dgm:spPr/>
      <dgm:t>
        <a:bodyPr anchor="ctr"/>
        <a:lstStyle/>
        <a:p>
          <a:pPr>
            <a:buClrTx/>
            <a:buSzTx/>
            <a:buFontTx/>
            <a:buNone/>
          </a:pPr>
          <a:r>
            <a:rPr lang="en-US" sz="1400" dirty="0"/>
            <a:t>   </a:t>
          </a:r>
          <a:r>
            <a:rPr lang="en-US" sz="1400" dirty="0" err="1"/>
            <a:t>Avg</a:t>
          </a:r>
          <a:r>
            <a:rPr lang="en-US" sz="1400" dirty="0"/>
            <a:t> number of chapters in a story</a:t>
          </a:r>
        </a:p>
      </dgm:t>
    </dgm:pt>
    <dgm:pt modelId="{9DA391BC-F453-49B9-9352-31910C97C93A}" type="parTrans" cxnId="{ED07E891-7A68-4533-A572-FB4C4D927BDB}">
      <dgm:prSet/>
      <dgm:spPr/>
      <dgm:t>
        <a:bodyPr/>
        <a:lstStyle/>
        <a:p>
          <a:endParaRPr lang="en-US"/>
        </a:p>
      </dgm:t>
    </dgm:pt>
    <dgm:pt modelId="{305CCAD6-8BD9-4AAC-AD76-F9E1222DE8A7}" type="sibTrans" cxnId="{ED07E891-7A68-4533-A572-FB4C4D927BDB}">
      <dgm:prSet/>
      <dgm:spPr/>
      <dgm:t>
        <a:bodyPr/>
        <a:lstStyle/>
        <a:p>
          <a:endParaRPr lang="en-US"/>
        </a:p>
      </dgm:t>
    </dgm:pt>
    <dgm:pt modelId="{85298BC2-0AB4-4F19-B891-DC4001932FFC}">
      <dgm:prSet phldrT="[Text]" custT="1"/>
      <dgm:spPr/>
      <dgm:t>
        <a:bodyPr/>
        <a:lstStyle/>
        <a:p>
          <a:r>
            <a:rPr lang="en-US" sz="2400" dirty="0"/>
            <a:t>59,780</a:t>
          </a:r>
        </a:p>
      </dgm:t>
    </dgm:pt>
    <dgm:pt modelId="{ED569577-D760-4D50-B9E3-B2286116BFB6}" type="parTrans" cxnId="{6C046703-5231-4650-BA58-F4129775C5C0}">
      <dgm:prSet/>
      <dgm:spPr/>
      <dgm:t>
        <a:bodyPr/>
        <a:lstStyle/>
        <a:p>
          <a:endParaRPr lang="en-US"/>
        </a:p>
      </dgm:t>
    </dgm:pt>
    <dgm:pt modelId="{844E8EB3-90A4-461E-9854-641228D00786}" type="sibTrans" cxnId="{6C046703-5231-4650-BA58-F4129775C5C0}">
      <dgm:prSet/>
      <dgm:spPr/>
      <dgm:t>
        <a:bodyPr/>
        <a:lstStyle/>
        <a:p>
          <a:endParaRPr lang="en-US"/>
        </a:p>
      </dgm:t>
    </dgm:pt>
    <dgm:pt modelId="{203BE068-1EAF-4AC1-977B-CE0473B75916}">
      <dgm:prSet phldrT="[Text]" custT="1"/>
      <dgm:spPr/>
      <dgm:t>
        <a:bodyPr anchor="ctr"/>
        <a:lstStyle/>
        <a:p>
          <a:r>
            <a:rPr lang="en-US" sz="1400" dirty="0"/>
            <a:t> </a:t>
          </a:r>
          <a:r>
            <a:rPr lang="en-US" sz="1400" dirty="0" err="1"/>
            <a:t>Avg</a:t>
          </a:r>
          <a:r>
            <a:rPr lang="en-US" sz="1400" dirty="0"/>
            <a:t> number of words in a story</a:t>
          </a:r>
        </a:p>
      </dgm:t>
    </dgm:pt>
    <dgm:pt modelId="{60E17AD7-5FB7-4561-A2C7-D1DAD918D521}" type="parTrans" cxnId="{395A58F3-CC47-476E-8D6A-45826DED86B6}">
      <dgm:prSet/>
      <dgm:spPr/>
      <dgm:t>
        <a:bodyPr/>
        <a:lstStyle/>
        <a:p>
          <a:endParaRPr lang="en-US"/>
        </a:p>
      </dgm:t>
    </dgm:pt>
    <dgm:pt modelId="{62BE56E0-5F5E-449D-91DD-3DBF2EF6642C}" type="sibTrans" cxnId="{395A58F3-CC47-476E-8D6A-45826DED86B6}">
      <dgm:prSet/>
      <dgm:spPr/>
      <dgm:t>
        <a:bodyPr/>
        <a:lstStyle/>
        <a:p>
          <a:endParaRPr lang="en-US"/>
        </a:p>
      </dgm:t>
    </dgm:pt>
    <dgm:pt modelId="{2B03C335-2E7F-4885-872C-1C073708494F}">
      <dgm:prSet phldrT="[Text]" custT="1"/>
      <dgm:spPr/>
      <dgm:t>
        <a:bodyPr anchor="ctr"/>
        <a:lstStyle/>
        <a:p>
          <a:r>
            <a:rPr lang="en-US" sz="1400" dirty="0"/>
            <a:t>  </a:t>
          </a:r>
          <a:r>
            <a:rPr lang="en-US" sz="1400" dirty="0" err="1"/>
            <a:t>Avg</a:t>
          </a:r>
          <a:r>
            <a:rPr lang="en-US" sz="1400" dirty="0"/>
            <a:t> days to complete story post</a:t>
          </a:r>
          <a:endParaRPr lang="en-US" sz="2400" dirty="0"/>
        </a:p>
      </dgm:t>
    </dgm:pt>
    <dgm:pt modelId="{7B2EC6EB-E96D-47ED-993B-8DB3C5FA7B84}" type="parTrans" cxnId="{4902197A-9257-40C4-9E8B-85A75E483155}">
      <dgm:prSet/>
      <dgm:spPr/>
      <dgm:t>
        <a:bodyPr/>
        <a:lstStyle/>
        <a:p>
          <a:endParaRPr lang="en-US"/>
        </a:p>
      </dgm:t>
    </dgm:pt>
    <dgm:pt modelId="{35469379-AD2B-45FF-9395-6C6A41E50F9C}" type="sibTrans" cxnId="{4902197A-9257-40C4-9E8B-85A75E483155}">
      <dgm:prSet/>
      <dgm:spPr/>
      <dgm:t>
        <a:bodyPr/>
        <a:lstStyle/>
        <a:p>
          <a:endParaRPr lang="en-US"/>
        </a:p>
      </dgm:t>
    </dgm:pt>
    <dgm:pt modelId="{5FB25AFF-B39B-40DF-B45F-851225C42F04}" type="pres">
      <dgm:prSet presAssocID="{ED942960-5F75-4B1C-A4FF-76070CBDAA9F}" presName="Name0" presStyleCnt="0">
        <dgm:presLayoutVars>
          <dgm:dir/>
          <dgm:animLvl val="lvl"/>
          <dgm:resizeHandles/>
        </dgm:presLayoutVars>
      </dgm:prSet>
      <dgm:spPr/>
    </dgm:pt>
    <dgm:pt modelId="{4027794D-3BE4-412A-8767-69C77222EB0C}" type="pres">
      <dgm:prSet presAssocID="{6294226F-F2F2-4A8A-9E6C-AECCEDD39148}" presName="linNode" presStyleCnt="0"/>
      <dgm:spPr/>
    </dgm:pt>
    <dgm:pt modelId="{63F9587C-242F-42AA-B7E8-6DA6E215418C}" type="pres">
      <dgm:prSet presAssocID="{6294226F-F2F2-4A8A-9E6C-AECCEDD39148}" presName="parentShp" presStyleLbl="node1" presStyleIdx="0" presStyleCnt="3" custScaleX="77324" custScaleY="50641">
        <dgm:presLayoutVars>
          <dgm:bulletEnabled val="1"/>
        </dgm:presLayoutVars>
      </dgm:prSet>
      <dgm:spPr/>
    </dgm:pt>
    <dgm:pt modelId="{674C8BD2-CB80-4DB6-9CDC-B02E4460B03B}" type="pres">
      <dgm:prSet presAssocID="{6294226F-F2F2-4A8A-9E6C-AECCEDD39148}" presName="childShp" presStyleLbl="bgAccFollowNode1" presStyleIdx="0" presStyleCnt="3" custScaleY="47976">
        <dgm:presLayoutVars>
          <dgm:bulletEnabled val="1"/>
        </dgm:presLayoutVars>
      </dgm:prSet>
      <dgm:spPr/>
    </dgm:pt>
    <dgm:pt modelId="{81C06303-F1CB-41B1-94B6-F4308EC79B5B}" type="pres">
      <dgm:prSet presAssocID="{E24D1D34-49BA-47A7-BABF-6E5AD93C88AD}" presName="spacing" presStyleCnt="0"/>
      <dgm:spPr/>
    </dgm:pt>
    <dgm:pt modelId="{A0816C3C-E45E-483C-A7EF-BCB753FCE9E6}" type="pres">
      <dgm:prSet presAssocID="{9CA1B036-4F3E-4330-A15C-36003DB98924}" presName="linNode" presStyleCnt="0"/>
      <dgm:spPr/>
    </dgm:pt>
    <dgm:pt modelId="{9EE4943B-5157-47C6-9B4C-C2D91AADD587}" type="pres">
      <dgm:prSet presAssocID="{9CA1B036-4F3E-4330-A15C-36003DB98924}" presName="parentShp" presStyleLbl="node1" presStyleIdx="1" presStyleCnt="3" custScaleX="77324" custScaleY="50641">
        <dgm:presLayoutVars>
          <dgm:bulletEnabled val="1"/>
        </dgm:presLayoutVars>
      </dgm:prSet>
      <dgm:spPr/>
    </dgm:pt>
    <dgm:pt modelId="{E74CF8E4-301D-4366-8616-5FB1AC5D8472}" type="pres">
      <dgm:prSet presAssocID="{9CA1B036-4F3E-4330-A15C-36003DB98924}" presName="childShp" presStyleLbl="bgAccFollowNode1" presStyleIdx="1" presStyleCnt="3" custScaleY="52682">
        <dgm:presLayoutVars>
          <dgm:bulletEnabled val="1"/>
        </dgm:presLayoutVars>
      </dgm:prSet>
      <dgm:spPr/>
    </dgm:pt>
    <dgm:pt modelId="{CFC2E030-48D2-48B6-B173-2901C5C399F3}" type="pres">
      <dgm:prSet presAssocID="{5ABD1543-008E-4E32-B63E-88B361C71BD7}" presName="spacing" presStyleCnt="0"/>
      <dgm:spPr/>
    </dgm:pt>
    <dgm:pt modelId="{165A425E-F903-486D-A432-DE34AB15AB08}" type="pres">
      <dgm:prSet presAssocID="{85298BC2-0AB4-4F19-B891-DC4001932FFC}" presName="linNode" presStyleCnt="0"/>
      <dgm:spPr/>
    </dgm:pt>
    <dgm:pt modelId="{D3173932-1BEF-42AD-A2D3-06A5A860A365}" type="pres">
      <dgm:prSet presAssocID="{85298BC2-0AB4-4F19-B891-DC4001932FFC}" presName="parentShp" presStyleLbl="node1" presStyleIdx="2" presStyleCnt="3" custScaleX="77429" custScaleY="50658">
        <dgm:presLayoutVars>
          <dgm:bulletEnabled val="1"/>
        </dgm:presLayoutVars>
      </dgm:prSet>
      <dgm:spPr/>
    </dgm:pt>
    <dgm:pt modelId="{3217746E-CFED-41D8-8FB0-DD70DBF9846F}" type="pres">
      <dgm:prSet presAssocID="{85298BC2-0AB4-4F19-B891-DC4001932FFC}" presName="childShp" presStyleLbl="bgAccFollowNode1" presStyleIdx="2" presStyleCnt="3" custScaleY="50928">
        <dgm:presLayoutVars>
          <dgm:bulletEnabled val="1"/>
        </dgm:presLayoutVars>
      </dgm:prSet>
      <dgm:spPr/>
    </dgm:pt>
  </dgm:ptLst>
  <dgm:cxnLst>
    <dgm:cxn modelId="{6C046703-5231-4650-BA58-F4129775C5C0}" srcId="{ED942960-5F75-4B1C-A4FF-76070CBDAA9F}" destId="{85298BC2-0AB4-4F19-B891-DC4001932FFC}" srcOrd="2" destOrd="0" parTransId="{ED569577-D760-4D50-B9E3-B2286116BFB6}" sibTransId="{844E8EB3-90A4-461E-9854-641228D00786}"/>
    <dgm:cxn modelId="{0E115642-25C8-4081-8A58-84933E07EDE2}" srcId="{ED942960-5F75-4B1C-A4FF-76070CBDAA9F}" destId="{9CA1B036-4F3E-4330-A15C-36003DB98924}" srcOrd="1" destOrd="0" parTransId="{81AFAF62-5A40-45BE-BCDA-F7EB54BAB804}" sibTransId="{5ABD1543-008E-4E32-B63E-88B361C71BD7}"/>
    <dgm:cxn modelId="{18EB1F64-6243-4E54-9930-0BCFC27E98C4}" type="presOf" srcId="{85298BC2-0AB4-4F19-B891-DC4001932FFC}" destId="{D3173932-1BEF-42AD-A2D3-06A5A860A365}" srcOrd="0" destOrd="0" presId="urn:microsoft.com/office/officeart/2005/8/layout/vList6"/>
    <dgm:cxn modelId="{50DBDD66-817B-4411-AC23-A89C5A7D1510}" type="presOf" srcId="{2B03C335-2E7F-4885-872C-1C073708494F}" destId="{674C8BD2-CB80-4DB6-9CDC-B02E4460B03B}" srcOrd="0" destOrd="0" presId="urn:microsoft.com/office/officeart/2005/8/layout/vList6"/>
    <dgm:cxn modelId="{4F565258-2AEE-4AE9-A2EC-423A7EF4B7E4}" srcId="{ED942960-5F75-4B1C-A4FF-76070CBDAA9F}" destId="{6294226F-F2F2-4A8A-9E6C-AECCEDD39148}" srcOrd="0" destOrd="0" parTransId="{ECF84622-2253-4470-B157-F3AADA3244CB}" sibTransId="{E24D1D34-49BA-47A7-BABF-6E5AD93C88AD}"/>
    <dgm:cxn modelId="{4902197A-9257-40C4-9E8B-85A75E483155}" srcId="{6294226F-F2F2-4A8A-9E6C-AECCEDD39148}" destId="{2B03C335-2E7F-4885-872C-1C073708494F}" srcOrd="0" destOrd="0" parTransId="{7B2EC6EB-E96D-47ED-993B-8DB3C5FA7B84}" sibTransId="{35469379-AD2B-45FF-9395-6C6A41E50F9C}"/>
    <dgm:cxn modelId="{ED07E891-7A68-4533-A572-FB4C4D927BDB}" srcId="{9CA1B036-4F3E-4330-A15C-36003DB98924}" destId="{908A783A-3B75-4DB6-BBAB-96DE82FF367A}" srcOrd="0" destOrd="0" parTransId="{9DA391BC-F453-49B9-9352-31910C97C93A}" sibTransId="{305CCAD6-8BD9-4AAC-AD76-F9E1222DE8A7}"/>
    <dgm:cxn modelId="{2855E1B1-35C6-4821-8EFF-55994C841841}" type="presOf" srcId="{ED942960-5F75-4B1C-A4FF-76070CBDAA9F}" destId="{5FB25AFF-B39B-40DF-B45F-851225C42F04}" srcOrd="0" destOrd="0" presId="urn:microsoft.com/office/officeart/2005/8/layout/vList6"/>
    <dgm:cxn modelId="{684FF9C9-F794-47D4-91D8-842734CA5918}" type="presOf" srcId="{908A783A-3B75-4DB6-BBAB-96DE82FF367A}" destId="{E74CF8E4-301D-4366-8616-5FB1AC5D8472}" srcOrd="0" destOrd="0" presId="urn:microsoft.com/office/officeart/2005/8/layout/vList6"/>
    <dgm:cxn modelId="{8D79F1CF-0F09-48EB-AF13-4EFEC5F86A58}" type="presOf" srcId="{203BE068-1EAF-4AC1-977B-CE0473B75916}" destId="{3217746E-CFED-41D8-8FB0-DD70DBF9846F}" srcOrd="0" destOrd="0" presId="urn:microsoft.com/office/officeart/2005/8/layout/vList6"/>
    <dgm:cxn modelId="{13D797E2-78A2-43CB-9135-55DB916A2976}" type="presOf" srcId="{6294226F-F2F2-4A8A-9E6C-AECCEDD39148}" destId="{63F9587C-242F-42AA-B7E8-6DA6E215418C}" srcOrd="0" destOrd="0" presId="urn:microsoft.com/office/officeart/2005/8/layout/vList6"/>
    <dgm:cxn modelId="{395A58F3-CC47-476E-8D6A-45826DED86B6}" srcId="{85298BC2-0AB4-4F19-B891-DC4001932FFC}" destId="{203BE068-1EAF-4AC1-977B-CE0473B75916}" srcOrd="0" destOrd="0" parTransId="{60E17AD7-5FB7-4561-A2C7-D1DAD918D521}" sibTransId="{62BE56E0-5F5E-449D-91DD-3DBF2EF6642C}"/>
    <dgm:cxn modelId="{BCA51AF5-F5C2-4323-A0B0-1F2CC120DFD9}" type="presOf" srcId="{9CA1B036-4F3E-4330-A15C-36003DB98924}" destId="{9EE4943B-5157-47C6-9B4C-C2D91AADD587}" srcOrd="0" destOrd="0" presId="urn:microsoft.com/office/officeart/2005/8/layout/vList6"/>
    <dgm:cxn modelId="{3E42614F-AE04-4110-A819-010EBD342206}" type="presParOf" srcId="{5FB25AFF-B39B-40DF-B45F-851225C42F04}" destId="{4027794D-3BE4-412A-8767-69C77222EB0C}" srcOrd="0" destOrd="0" presId="urn:microsoft.com/office/officeart/2005/8/layout/vList6"/>
    <dgm:cxn modelId="{63FDDB8D-A92D-4E9D-8A6F-8C902FCC3D21}" type="presParOf" srcId="{4027794D-3BE4-412A-8767-69C77222EB0C}" destId="{63F9587C-242F-42AA-B7E8-6DA6E215418C}" srcOrd="0" destOrd="0" presId="urn:microsoft.com/office/officeart/2005/8/layout/vList6"/>
    <dgm:cxn modelId="{96EC7500-38D0-410B-8258-05F36F925041}" type="presParOf" srcId="{4027794D-3BE4-412A-8767-69C77222EB0C}" destId="{674C8BD2-CB80-4DB6-9CDC-B02E4460B03B}" srcOrd="1" destOrd="0" presId="urn:microsoft.com/office/officeart/2005/8/layout/vList6"/>
    <dgm:cxn modelId="{AF26CFEF-093D-4AD1-BD45-E0855E56B3DB}" type="presParOf" srcId="{5FB25AFF-B39B-40DF-B45F-851225C42F04}" destId="{81C06303-F1CB-41B1-94B6-F4308EC79B5B}" srcOrd="1" destOrd="0" presId="urn:microsoft.com/office/officeart/2005/8/layout/vList6"/>
    <dgm:cxn modelId="{F2ED08F4-6649-4CF3-BFD7-158F38AEC738}" type="presParOf" srcId="{5FB25AFF-B39B-40DF-B45F-851225C42F04}" destId="{A0816C3C-E45E-483C-A7EF-BCB753FCE9E6}" srcOrd="2" destOrd="0" presId="urn:microsoft.com/office/officeart/2005/8/layout/vList6"/>
    <dgm:cxn modelId="{0D49BED0-7327-42B9-AA76-B57504F8D7A2}" type="presParOf" srcId="{A0816C3C-E45E-483C-A7EF-BCB753FCE9E6}" destId="{9EE4943B-5157-47C6-9B4C-C2D91AADD587}" srcOrd="0" destOrd="0" presId="urn:microsoft.com/office/officeart/2005/8/layout/vList6"/>
    <dgm:cxn modelId="{502CBBBD-A8C7-41B5-9039-DA4D50EB5D55}" type="presParOf" srcId="{A0816C3C-E45E-483C-A7EF-BCB753FCE9E6}" destId="{E74CF8E4-301D-4366-8616-5FB1AC5D8472}" srcOrd="1" destOrd="0" presId="urn:microsoft.com/office/officeart/2005/8/layout/vList6"/>
    <dgm:cxn modelId="{2ECE2F9D-BBDB-4BC9-8FB1-B310880FA1FD}" type="presParOf" srcId="{5FB25AFF-B39B-40DF-B45F-851225C42F04}" destId="{CFC2E030-48D2-48B6-B173-2901C5C399F3}" srcOrd="3" destOrd="0" presId="urn:microsoft.com/office/officeart/2005/8/layout/vList6"/>
    <dgm:cxn modelId="{16B8E2F1-97CB-49D6-96BF-591EA164DB79}" type="presParOf" srcId="{5FB25AFF-B39B-40DF-B45F-851225C42F04}" destId="{165A425E-F903-486D-A432-DE34AB15AB08}" srcOrd="4" destOrd="0" presId="urn:microsoft.com/office/officeart/2005/8/layout/vList6"/>
    <dgm:cxn modelId="{EB051DE6-A0DE-4001-8D87-4B6DC9AAC9A8}" type="presParOf" srcId="{165A425E-F903-486D-A432-DE34AB15AB08}" destId="{D3173932-1BEF-42AD-A2D3-06A5A860A365}" srcOrd="0" destOrd="0" presId="urn:microsoft.com/office/officeart/2005/8/layout/vList6"/>
    <dgm:cxn modelId="{A65824C1-414E-4BB2-A295-D2AE52B20B3B}" type="presParOf" srcId="{165A425E-F903-486D-A432-DE34AB15AB08}" destId="{3217746E-CFED-41D8-8FB0-DD70DBF9846F}"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104F2-8D73-4C3B-8ABC-574466C70F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86DC61-CA36-4B25-BCF3-2036250D1CA4}">
      <dgm:prSet phldrT="[Text]"/>
      <dgm:spPr/>
      <dgm:t>
        <a:bodyPr/>
        <a:lstStyle/>
        <a:p>
          <a:r>
            <a:rPr lang="en-US" dirty="0"/>
            <a:t>Difficulties</a:t>
          </a:r>
        </a:p>
      </dgm:t>
    </dgm:pt>
    <dgm:pt modelId="{F63CDC38-7D06-48A4-821B-A17011B40F75}" type="parTrans" cxnId="{6BC9421B-D68F-45B5-955C-2F76FFBCDB39}">
      <dgm:prSet/>
      <dgm:spPr/>
      <dgm:t>
        <a:bodyPr/>
        <a:lstStyle/>
        <a:p>
          <a:endParaRPr lang="en-US"/>
        </a:p>
      </dgm:t>
    </dgm:pt>
    <dgm:pt modelId="{ABD19198-03DB-4651-9D9C-E421E590F933}" type="sibTrans" cxnId="{6BC9421B-D68F-45B5-955C-2F76FFBCDB39}">
      <dgm:prSet/>
      <dgm:spPr/>
      <dgm:t>
        <a:bodyPr/>
        <a:lstStyle/>
        <a:p>
          <a:endParaRPr lang="en-US"/>
        </a:p>
      </dgm:t>
    </dgm:pt>
    <dgm:pt modelId="{657A868B-A709-4801-9B05-46952B91D0C0}">
      <dgm:prSet phldrT="[Text]"/>
      <dgm:spPr/>
      <dgm:t>
        <a:bodyPr/>
        <a:lstStyle/>
        <a:p>
          <a:r>
            <a:rPr lang="en-US" dirty="0"/>
            <a:t>API not well documented, difficulty with pagination, API call queries</a:t>
          </a:r>
        </a:p>
      </dgm:t>
    </dgm:pt>
    <dgm:pt modelId="{00D5BB78-37A9-4E24-B0FD-B660FD8E4716}" type="parTrans" cxnId="{6CED6715-6492-4C24-A778-B606B51DBB18}">
      <dgm:prSet/>
      <dgm:spPr/>
      <dgm:t>
        <a:bodyPr/>
        <a:lstStyle/>
        <a:p>
          <a:endParaRPr lang="en-US"/>
        </a:p>
      </dgm:t>
    </dgm:pt>
    <dgm:pt modelId="{42D5945B-18A0-461B-A3E4-40A4D6A95A94}" type="sibTrans" cxnId="{6CED6715-6492-4C24-A778-B606B51DBB18}">
      <dgm:prSet/>
      <dgm:spPr/>
      <dgm:t>
        <a:bodyPr/>
        <a:lstStyle/>
        <a:p>
          <a:endParaRPr lang="en-US"/>
        </a:p>
      </dgm:t>
    </dgm:pt>
    <dgm:pt modelId="{89F64F39-F60D-494A-AF17-7CF348F0E20D}">
      <dgm:prSet phldrT="[Text]"/>
      <dgm:spPr/>
      <dgm:t>
        <a:bodyPr/>
        <a:lstStyle/>
        <a:p>
          <a:r>
            <a:rPr lang="en-US" dirty="0"/>
            <a:t>Unanswered</a:t>
          </a:r>
          <a:r>
            <a:rPr lang="en-US" baseline="0" dirty="0"/>
            <a:t> questions</a:t>
          </a:r>
          <a:endParaRPr lang="en-US" dirty="0"/>
        </a:p>
      </dgm:t>
    </dgm:pt>
    <dgm:pt modelId="{60B4B980-8C94-48E3-B8B2-443055B45A8D}" type="parTrans" cxnId="{39366169-585A-4806-AC59-35D2F64C4B03}">
      <dgm:prSet/>
      <dgm:spPr/>
      <dgm:t>
        <a:bodyPr/>
        <a:lstStyle/>
        <a:p>
          <a:endParaRPr lang="en-US"/>
        </a:p>
      </dgm:t>
    </dgm:pt>
    <dgm:pt modelId="{653F7DD4-29E3-43AC-8AF3-639D6107E238}" type="sibTrans" cxnId="{39366169-585A-4806-AC59-35D2F64C4B03}">
      <dgm:prSet/>
      <dgm:spPr/>
      <dgm:t>
        <a:bodyPr/>
        <a:lstStyle/>
        <a:p>
          <a:endParaRPr lang="en-US"/>
        </a:p>
      </dgm:t>
    </dgm:pt>
    <dgm:pt modelId="{A6DB2849-4F7C-4953-812A-F4C4FBC361EC}">
      <dgm:prSet phldrT="[Text]"/>
      <dgm:spPr/>
      <dgm:t>
        <a:bodyPr/>
        <a:lstStyle/>
        <a:p>
          <a:r>
            <a:rPr lang="en-US" dirty="0"/>
            <a:t>Number of users globally and locally?</a:t>
          </a:r>
        </a:p>
      </dgm:t>
    </dgm:pt>
    <dgm:pt modelId="{00FBEE38-C290-4CF9-9280-578E69649899}" type="parTrans" cxnId="{C737A676-F3F9-47F5-9A53-EA4B1FF4C00C}">
      <dgm:prSet/>
      <dgm:spPr/>
      <dgm:t>
        <a:bodyPr/>
        <a:lstStyle/>
        <a:p>
          <a:endParaRPr lang="en-US"/>
        </a:p>
      </dgm:t>
    </dgm:pt>
    <dgm:pt modelId="{C1A9B333-DD2D-463B-8734-027D484CF921}" type="sibTrans" cxnId="{C737A676-F3F9-47F5-9A53-EA4B1FF4C00C}">
      <dgm:prSet/>
      <dgm:spPr/>
      <dgm:t>
        <a:bodyPr/>
        <a:lstStyle/>
        <a:p>
          <a:endParaRPr lang="en-US"/>
        </a:p>
      </dgm:t>
    </dgm:pt>
    <dgm:pt modelId="{F20CB36D-E6C1-4326-A77E-36788D38A1F0}">
      <dgm:prSet phldrT="[Text]"/>
      <dgm:spPr/>
      <dgm:t>
        <a:bodyPr/>
        <a:lstStyle/>
        <a:p>
          <a:r>
            <a:rPr lang="en-US" dirty="0"/>
            <a:t>If We Had More Time…</a:t>
          </a:r>
        </a:p>
      </dgm:t>
    </dgm:pt>
    <dgm:pt modelId="{0C0DB344-9F99-4F9E-A191-CB591CA4E22D}" type="parTrans" cxnId="{084C92B5-986D-4B73-A367-B58B8A842EAA}">
      <dgm:prSet/>
      <dgm:spPr/>
      <dgm:t>
        <a:bodyPr/>
        <a:lstStyle/>
        <a:p>
          <a:endParaRPr lang="en-US"/>
        </a:p>
      </dgm:t>
    </dgm:pt>
    <dgm:pt modelId="{70BABAE2-7E80-487D-B455-D80122A36E33}" type="sibTrans" cxnId="{084C92B5-986D-4B73-A367-B58B8A842EAA}">
      <dgm:prSet/>
      <dgm:spPr/>
      <dgm:t>
        <a:bodyPr/>
        <a:lstStyle/>
        <a:p>
          <a:endParaRPr lang="en-US"/>
        </a:p>
      </dgm:t>
    </dgm:pt>
    <dgm:pt modelId="{B683A59A-7073-41CC-A9E6-A5BE7909E098}">
      <dgm:prSet phldrT="[Text]"/>
      <dgm:spPr/>
      <dgm:t>
        <a:bodyPr/>
        <a:lstStyle/>
        <a:p>
          <a:r>
            <a:rPr lang="en-US" dirty="0"/>
            <a:t>Datasets do not appear to represent app as a whole</a:t>
          </a:r>
        </a:p>
      </dgm:t>
    </dgm:pt>
    <dgm:pt modelId="{3CA29D70-5E76-4DFE-B123-EEAF0041D69F}" type="parTrans" cxnId="{20229FCA-C565-4C26-91F9-EBD23ACCBE71}">
      <dgm:prSet/>
      <dgm:spPr/>
      <dgm:t>
        <a:bodyPr/>
        <a:lstStyle/>
        <a:p>
          <a:endParaRPr lang="en-US"/>
        </a:p>
      </dgm:t>
    </dgm:pt>
    <dgm:pt modelId="{C9BB48A8-2A65-48EC-8042-84903A236351}" type="sibTrans" cxnId="{20229FCA-C565-4C26-91F9-EBD23ACCBE71}">
      <dgm:prSet/>
      <dgm:spPr/>
      <dgm:t>
        <a:bodyPr/>
        <a:lstStyle/>
        <a:p>
          <a:endParaRPr lang="en-US"/>
        </a:p>
      </dgm:t>
    </dgm:pt>
    <dgm:pt modelId="{E1004633-3FCD-4C29-B55E-6DEFF8189CD8}">
      <dgm:prSet phldrT="[Text]"/>
      <dgm:spPr/>
      <dgm:t>
        <a:bodyPr/>
        <a:lstStyle/>
        <a:p>
          <a:r>
            <a:rPr lang="en-US" dirty="0"/>
            <a:t>Which markets and languages are most widely read?</a:t>
          </a:r>
        </a:p>
      </dgm:t>
    </dgm:pt>
    <dgm:pt modelId="{F20B873D-E1CA-41A3-B799-D7FF3F61AB39}" type="parTrans" cxnId="{B8E15019-0D72-4C36-893E-A05735D09556}">
      <dgm:prSet/>
      <dgm:spPr/>
      <dgm:t>
        <a:bodyPr/>
        <a:lstStyle/>
        <a:p>
          <a:endParaRPr lang="en-US"/>
        </a:p>
      </dgm:t>
    </dgm:pt>
    <dgm:pt modelId="{688CA3C7-F2A9-49F3-A5F3-28D4DC987404}" type="sibTrans" cxnId="{B8E15019-0D72-4C36-893E-A05735D09556}">
      <dgm:prSet/>
      <dgm:spPr/>
      <dgm:t>
        <a:bodyPr/>
        <a:lstStyle/>
        <a:p>
          <a:endParaRPr lang="en-US"/>
        </a:p>
      </dgm:t>
    </dgm:pt>
    <dgm:pt modelId="{420BBAA9-1CC2-436A-BCA1-CE7E498C786C}">
      <dgm:prSet phldrT="[Text]"/>
      <dgm:spPr/>
      <dgm:t>
        <a:bodyPr/>
        <a:lstStyle/>
        <a:p>
          <a:r>
            <a:rPr lang="en-US" dirty="0"/>
            <a:t>Analyze individual story parts</a:t>
          </a:r>
        </a:p>
      </dgm:t>
    </dgm:pt>
    <dgm:pt modelId="{E940260D-7AC7-4CDA-A220-6695CEE14E87}" type="parTrans" cxnId="{D24C6798-5A04-4AF2-B6AC-A8E37A663359}">
      <dgm:prSet/>
      <dgm:spPr/>
      <dgm:t>
        <a:bodyPr/>
        <a:lstStyle/>
        <a:p>
          <a:endParaRPr lang="en-US"/>
        </a:p>
      </dgm:t>
    </dgm:pt>
    <dgm:pt modelId="{B9D59476-D4BC-451C-991D-98711FE05A2C}" type="sibTrans" cxnId="{D24C6798-5A04-4AF2-B6AC-A8E37A663359}">
      <dgm:prSet/>
      <dgm:spPr/>
      <dgm:t>
        <a:bodyPr/>
        <a:lstStyle/>
        <a:p>
          <a:endParaRPr lang="en-US"/>
        </a:p>
      </dgm:t>
    </dgm:pt>
    <dgm:pt modelId="{285E87B9-C385-45E5-B49D-97DC8E3AD870}">
      <dgm:prSet phldrT="[Text]"/>
      <dgm:spPr/>
      <dgm:t>
        <a:bodyPr/>
        <a:lstStyle/>
        <a:p>
          <a:r>
            <a:rPr lang="en-US" dirty="0"/>
            <a:t>Query API daily and continue to build existing dataset</a:t>
          </a:r>
        </a:p>
      </dgm:t>
    </dgm:pt>
    <dgm:pt modelId="{68B49FC3-4888-4192-A79E-B446B333F4DC}" type="parTrans" cxnId="{A6574F67-24B3-4162-9BB2-89A09963F046}">
      <dgm:prSet/>
      <dgm:spPr/>
      <dgm:t>
        <a:bodyPr/>
        <a:lstStyle/>
        <a:p>
          <a:endParaRPr lang="en-US"/>
        </a:p>
      </dgm:t>
    </dgm:pt>
    <dgm:pt modelId="{91E03D65-5E3F-41B3-AE4B-EED4475C950C}" type="sibTrans" cxnId="{A6574F67-24B3-4162-9BB2-89A09963F046}">
      <dgm:prSet/>
      <dgm:spPr/>
      <dgm:t>
        <a:bodyPr/>
        <a:lstStyle/>
        <a:p>
          <a:endParaRPr lang="en-US"/>
        </a:p>
      </dgm:t>
    </dgm:pt>
    <dgm:pt modelId="{C572A845-EF3C-4474-98CD-19A3C35737AF}">
      <dgm:prSet phldrT="[Text]"/>
      <dgm:spPr/>
      <dgm:t>
        <a:bodyPr/>
        <a:lstStyle/>
        <a:p>
          <a:r>
            <a:rPr lang="en-US"/>
            <a:t>Research </a:t>
          </a:r>
          <a:r>
            <a:rPr lang="en-US" dirty="0"/>
            <a:t>better sources to understand mobile reader trends</a:t>
          </a:r>
        </a:p>
      </dgm:t>
    </dgm:pt>
    <dgm:pt modelId="{7DCF1361-DE50-46B8-A4FA-CA930CB52C3F}" type="parTrans" cxnId="{59AD50C8-D94E-4725-88A5-B28597E9C0B4}">
      <dgm:prSet/>
      <dgm:spPr/>
      <dgm:t>
        <a:bodyPr/>
        <a:lstStyle/>
        <a:p>
          <a:endParaRPr lang="en-US"/>
        </a:p>
      </dgm:t>
    </dgm:pt>
    <dgm:pt modelId="{197EB8A4-6E12-4B40-9B67-B00C41D7C2FD}" type="sibTrans" cxnId="{59AD50C8-D94E-4725-88A5-B28597E9C0B4}">
      <dgm:prSet/>
      <dgm:spPr/>
      <dgm:t>
        <a:bodyPr/>
        <a:lstStyle/>
        <a:p>
          <a:endParaRPr lang="en-US"/>
        </a:p>
      </dgm:t>
    </dgm:pt>
    <dgm:pt modelId="{E76E1A38-9995-4927-A810-63B3D65CAF36}">
      <dgm:prSet phldrT="[Text]"/>
      <dgm:spPr/>
      <dgm:t>
        <a:bodyPr/>
        <a:lstStyle/>
        <a:p>
          <a:r>
            <a:rPr lang="en-US" dirty="0"/>
            <a:t>Utilize other NLP tools to see if they yield different results</a:t>
          </a:r>
        </a:p>
      </dgm:t>
    </dgm:pt>
    <dgm:pt modelId="{6EE703FB-CB04-493F-9845-99505A73ADEE}" type="parTrans" cxnId="{8571184F-DC67-4D00-B8E9-B9C52CBCEAC6}">
      <dgm:prSet/>
      <dgm:spPr/>
      <dgm:t>
        <a:bodyPr/>
        <a:lstStyle/>
        <a:p>
          <a:endParaRPr lang="en-US"/>
        </a:p>
      </dgm:t>
    </dgm:pt>
    <dgm:pt modelId="{3FAB730D-9803-424F-B19A-EA3D88A65F3A}" type="sibTrans" cxnId="{8571184F-DC67-4D00-B8E9-B9C52CBCEAC6}">
      <dgm:prSet/>
      <dgm:spPr/>
      <dgm:t>
        <a:bodyPr/>
        <a:lstStyle/>
        <a:p>
          <a:endParaRPr lang="en-US"/>
        </a:p>
      </dgm:t>
    </dgm:pt>
    <dgm:pt modelId="{80B0F033-6073-4272-ACD4-DCA553ED4D51}" type="pres">
      <dgm:prSet presAssocID="{2DD104F2-8D73-4C3B-8ABC-574466C70F78}" presName="linear" presStyleCnt="0">
        <dgm:presLayoutVars>
          <dgm:animLvl val="lvl"/>
          <dgm:resizeHandles val="exact"/>
        </dgm:presLayoutVars>
      </dgm:prSet>
      <dgm:spPr/>
    </dgm:pt>
    <dgm:pt modelId="{67BA6A4D-432A-46EF-9188-55ED588E26BC}" type="pres">
      <dgm:prSet presAssocID="{4986DC61-CA36-4B25-BCF3-2036250D1CA4}" presName="parentText" presStyleLbl="node1" presStyleIdx="0" presStyleCnt="3">
        <dgm:presLayoutVars>
          <dgm:chMax val="0"/>
          <dgm:bulletEnabled val="1"/>
        </dgm:presLayoutVars>
      </dgm:prSet>
      <dgm:spPr/>
    </dgm:pt>
    <dgm:pt modelId="{C01F3D39-844C-4BBB-95DC-E9B59C93868A}" type="pres">
      <dgm:prSet presAssocID="{4986DC61-CA36-4B25-BCF3-2036250D1CA4}" presName="childText" presStyleLbl="revTx" presStyleIdx="0" presStyleCnt="3">
        <dgm:presLayoutVars>
          <dgm:bulletEnabled val="1"/>
        </dgm:presLayoutVars>
      </dgm:prSet>
      <dgm:spPr/>
    </dgm:pt>
    <dgm:pt modelId="{F961A7FF-0092-44E8-B26B-69AD610E0C4B}" type="pres">
      <dgm:prSet presAssocID="{89F64F39-F60D-494A-AF17-7CF348F0E20D}" presName="parentText" presStyleLbl="node1" presStyleIdx="1" presStyleCnt="3">
        <dgm:presLayoutVars>
          <dgm:chMax val="0"/>
          <dgm:bulletEnabled val="1"/>
        </dgm:presLayoutVars>
      </dgm:prSet>
      <dgm:spPr/>
    </dgm:pt>
    <dgm:pt modelId="{A845C7C5-23EF-4A51-AEF2-6D4FC7EB4F76}" type="pres">
      <dgm:prSet presAssocID="{89F64F39-F60D-494A-AF17-7CF348F0E20D}" presName="childText" presStyleLbl="revTx" presStyleIdx="1" presStyleCnt="3">
        <dgm:presLayoutVars>
          <dgm:bulletEnabled val="1"/>
        </dgm:presLayoutVars>
      </dgm:prSet>
      <dgm:spPr/>
    </dgm:pt>
    <dgm:pt modelId="{23267A73-86E6-43DC-B4DE-0B4C0681E8EA}" type="pres">
      <dgm:prSet presAssocID="{F20CB36D-E6C1-4326-A77E-36788D38A1F0}" presName="parentText" presStyleLbl="node1" presStyleIdx="2" presStyleCnt="3">
        <dgm:presLayoutVars>
          <dgm:chMax val="0"/>
          <dgm:bulletEnabled val="1"/>
        </dgm:presLayoutVars>
      </dgm:prSet>
      <dgm:spPr/>
    </dgm:pt>
    <dgm:pt modelId="{7A098F94-9050-45A9-8238-17FABB62CD0E}" type="pres">
      <dgm:prSet presAssocID="{F20CB36D-E6C1-4326-A77E-36788D38A1F0}" presName="childText" presStyleLbl="revTx" presStyleIdx="2" presStyleCnt="3">
        <dgm:presLayoutVars>
          <dgm:bulletEnabled val="1"/>
        </dgm:presLayoutVars>
      </dgm:prSet>
      <dgm:spPr/>
    </dgm:pt>
  </dgm:ptLst>
  <dgm:cxnLst>
    <dgm:cxn modelId="{6CED6715-6492-4C24-A778-B606B51DBB18}" srcId="{4986DC61-CA36-4B25-BCF3-2036250D1CA4}" destId="{657A868B-A709-4801-9B05-46952B91D0C0}" srcOrd="0" destOrd="0" parTransId="{00D5BB78-37A9-4E24-B0FD-B660FD8E4716}" sibTransId="{42D5945B-18A0-461B-A3E4-40A4D6A95A94}"/>
    <dgm:cxn modelId="{B8E15019-0D72-4C36-893E-A05735D09556}" srcId="{89F64F39-F60D-494A-AF17-7CF348F0E20D}" destId="{E1004633-3FCD-4C29-B55E-6DEFF8189CD8}" srcOrd="1" destOrd="0" parTransId="{F20B873D-E1CA-41A3-B799-D7FF3F61AB39}" sibTransId="{688CA3C7-F2A9-49F3-A5F3-28D4DC987404}"/>
    <dgm:cxn modelId="{6BC9421B-D68F-45B5-955C-2F76FFBCDB39}" srcId="{2DD104F2-8D73-4C3B-8ABC-574466C70F78}" destId="{4986DC61-CA36-4B25-BCF3-2036250D1CA4}" srcOrd="0" destOrd="0" parTransId="{F63CDC38-7D06-48A4-821B-A17011B40F75}" sibTransId="{ABD19198-03DB-4651-9D9C-E421E590F933}"/>
    <dgm:cxn modelId="{6B84FE65-9D6B-43A8-82F9-B5932DA8C78A}" type="presOf" srcId="{4986DC61-CA36-4B25-BCF3-2036250D1CA4}" destId="{67BA6A4D-432A-46EF-9188-55ED588E26BC}" srcOrd="0" destOrd="0" presId="urn:microsoft.com/office/officeart/2005/8/layout/vList2"/>
    <dgm:cxn modelId="{A6574F67-24B3-4162-9BB2-89A09963F046}" srcId="{F20CB36D-E6C1-4326-A77E-36788D38A1F0}" destId="{285E87B9-C385-45E5-B49D-97DC8E3AD870}" srcOrd="2" destOrd="0" parTransId="{68B49FC3-4888-4192-A79E-B446B333F4DC}" sibTransId="{91E03D65-5E3F-41B3-AE4B-EED4475C950C}"/>
    <dgm:cxn modelId="{39366169-585A-4806-AC59-35D2F64C4B03}" srcId="{2DD104F2-8D73-4C3B-8ABC-574466C70F78}" destId="{89F64F39-F60D-494A-AF17-7CF348F0E20D}" srcOrd="1" destOrd="0" parTransId="{60B4B980-8C94-48E3-B8B2-443055B45A8D}" sibTransId="{653F7DD4-29E3-43AC-8AF3-639D6107E238}"/>
    <dgm:cxn modelId="{B78EDE4C-386E-46C9-9D58-CD7CE25A6945}" type="presOf" srcId="{E1004633-3FCD-4C29-B55E-6DEFF8189CD8}" destId="{A845C7C5-23EF-4A51-AEF2-6D4FC7EB4F76}" srcOrd="0" destOrd="1" presId="urn:microsoft.com/office/officeart/2005/8/layout/vList2"/>
    <dgm:cxn modelId="{8571184F-DC67-4D00-B8E9-B9C52CBCEAC6}" srcId="{F20CB36D-E6C1-4326-A77E-36788D38A1F0}" destId="{E76E1A38-9995-4927-A810-63B3D65CAF36}" srcOrd="3" destOrd="0" parTransId="{6EE703FB-CB04-493F-9845-99505A73ADEE}" sibTransId="{3FAB730D-9803-424F-B19A-EA3D88A65F3A}"/>
    <dgm:cxn modelId="{C737A676-F3F9-47F5-9A53-EA4B1FF4C00C}" srcId="{89F64F39-F60D-494A-AF17-7CF348F0E20D}" destId="{A6DB2849-4F7C-4953-812A-F4C4FBC361EC}" srcOrd="0" destOrd="0" parTransId="{00FBEE38-C290-4CF9-9280-578E69649899}" sibTransId="{C1A9B333-DD2D-463B-8734-027D484CF921}"/>
    <dgm:cxn modelId="{48D9D656-B66B-4906-AEEE-04112EF50BE4}" type="presOf" srcId="{C572A845-EF3C-4474-98CD-19A3C35737AF}" destId="{7A098F94-9050-45A9-8238-17FABB62CD0E}" srcOrd="0" destOrd="1" presId="urn:microsoft.com/office/officeart/2005/8/layout/vList2"/>
    <dgm:cxn modelId="{B7AEBE84-E320-44B8-96E9-091D50011D01}" type="presOf" srcId="{2DD104F2-8D73-4C3B-8ABC-574466C70F78}" destId="{80B0F033-6073-4272-ACD4-DCA553ED4D51}" srcOrd="0" destOrd="0" presId="urn:microsoft.com/office/officeart/2005/8/layout/vList2"/>
    <dgm:cxn modelId="{72320F8A-366B-415A-9977-3FFA906B9C90}" type="presOf" srcId="{B683A59A-7073-41CC-A9E6-A5BE7909E098}" destId="{C01F3D39-844C-4BBB-95DC-E9B59C93868A}" srcOrd="0" destOrd="1" presId="urn:microsoft.com/office/officeart/2005/8/layout/vList2"/>
    <dgm:cxn modelId="{253B3290-91FF-404B-A941-5B9A5E7FBD53}" type="presOf" srcId="{657A868B-A709-4801-9B05-46952B91D0C0}" destId="{C01F3D39-844C-4BBB-95DC-E9B59C93868A}" srcOrd="0" destOrd="0" presId="urn:microsoft.com/office/officeart/2005/8/layout/vList2"/>
    <dgm:cxn modelId="{D24C6798-5A04-4AF2-B6AC-A8E37A663359}" srcId="{F20CB36D-E6C1-4326-A77E-36788D38A1F0}" destId="{420BBAA9-1CC2-436A-BCA1-CE7E498C786C}" srcOrd="0" destOrd="0" parTransId="{E940260D-7AC7-4CDA-A220-6695CEE14E87}" sibTransId="{B9D59476-D4BC-451C-991D-98711FE05A2C}"/>
    <dgm:cxn modelId="{659E73A1-0CC4-4C4F-9A2A-4ECBCFAD35F7}" type="presOf" srcId="{285E87B9-C385-45E5-B49D-97DC8E3AD870}" destId="{7A098F94-9050-45A9-8238-17FABB62CD0E}" srcOrd="0" destOrd="2" presId="urn:microsoft.com/office/officeart/2005/8/layout/vList2"/>
    <dgm:cxn modelId="{B898EEAE-DEF7-4420-8B54-B43B08E30C29}" type="presOf" srcId="{420BBAA9-1CC2-436A-BCA1-CE7E498C786C}" destId="{7A098F94-9050-45A9-8238-17FABB62CD0E}" srcOrd="0" destOrd="0" presId="urn:microsoft.com/office/officeart/2005/8/layout/vList2"/>
    <dgm:cxn modelId="{084C92B5-986D-4B73-A367-B58B8A842EAA}" srcId="{2DD104F2-8D73-4C3B-8ABC-574466C70F78}" destId="{F20CB36D-E6C1-4326-A77E-36788D38A1F0}" srcOrd="2" destOrd="0" parTransId="{0C0DB344-9F99-4F9E-A191-CB591CA4E22D}" sibTransId="{70BABAE2-7E80-487D-B455-D80122A36E33}"/>
    <dgm:cxn modelId="{A33118B6-732F-49BC-8021-BEAF1ED6D9BF}" type="presOf" srcId="{89F64F39-F60D-494A-AF17-7CF348F0E20D}" destId="{F961A7FF-0092-44E8-B26B-69AD610E0C4B}" srcOrd="0" destOrd="0" presId="urn:microsoft.com/office/officeart/2005/8/layout/vList2"/>
    <dgm:cxn modelId="{77A769BA-188C-48C6-ADFD-5D0190552D01}" type="presOf" srcId="{F20CB36D-E6C1-4326-A77E-36788D38A1F0}" destId="{23267A73-86E6-43DC-B4DE-0B4C0681E8EA}" srcOrd="0" destOrd="0" presId="urn:microsoft.com/office/officeart/2005/8/layout/vList2"/>
    <dgm:cxn modelId="{59AD50C8-D94E-4725-88A5-B28597E9C0B4}" srcId="{F20CB36D-E6C1-4326-A77E-36788D38A1F0}" destId="{C572A845-EF3C-4474-98CD-19A3C35737AF}" srcOrd="1" destOrd="0" parTransId="{7DCF1361-DE50-46B8-A4FA-CA930CB52C3F}" sibTransId="{197EB8A4-6E12-4B40-9B67-B00C41D7C2FD}"/>
    <dgm:cxn modelId="{20229FCA-C565-4C26-91F9-EBD23ACCBE71}" srcId="{4986DC61-CA36-4B25-BCF3-2036250D1CA4}" destId="{B683A59A-7073-41CC-A9E6-A5BE7909E098}" srcOrd="1" destOrd="0" parTransId="{3CA29D70-5E76-4DFE-B123-EEAF0041D69F}" sibTransId="{C9BB48A8-2A65-48EC-8042-84903A236351}"/>
    <dgm:cxn modelId="{3E2C92D8-1B19-4EAC-9F60-22B7EF5D5F71}" type="presOf" srcId="{E76E1A38-9995-4927-A810-63B3D65CAF36}" destId="{7A098F94-9050-45A9-8238-17FABB62CD0E}" srcOrd="0" destOrd="3" presId="urn:microsoft.com/office/officeart/2005/8/layout/vList2"/>
    <dgm:cxn modelId="{8FDF46E5-2C14-43EC-89CD-E2F130B6C148}" type="presOf" srcId="{A6DB2849-4F7C-4953-812A-F4C4FBC361EC}" destId="{A845C7C5-23EF-4A51-AEF2-6D4FC7EB4F76}" srcOrd="0" destOrd="0" presId="urn:microsoft.com/office/officeart/2005/8/layout/vList2"/>
    <dgm:cxn modelId="{F4BABEA5-0B07-49F7-ABF5-AC0CDA3D41A2}" type="presParOf" srcId="{80B0F033-6073-4272-ACD4-DCA553ED4D51}" destId="{67BA6A4D-432A-46EF-9188-55ED588E26BC}" srcOrd="0" destOrd="0" presId="urn:microsoft.com/office/officeart/2005/8/layout/vList2"/>
    <dgm:cxn modelId="{E62F7D21-3EFB-487A-9EC8-3A00DF0554D1}" type="presParOf" srcId="{80B0F033-6073-4272-ACD4-DCA553ED4D51}" destId="{C01F3D39-844C-4BBB-95DC-E9B59C93868A}" srcOrd="1" destOrd="0" presId="urn:microsoft.com/office/officeart/2005/8/layout/vList2"/>
    <dgm:cxn modelId="{E3672CF6-A89B-4F44-91A4-CA2A03C5AA1A}" type="presParOf" srcId="{80B0F033-6073-4272-ACD4-DCA553ED4D51}" destId="{F961A7FF-0092-44E8-B26B-69AD610E0C4B}" srcOrd="2" destOrd="0" presId="urn:microsoft.com/office/officeart/2005/8/layout/vList2"/>
    <dgm:cxn modelId="{664E3ED5-1360-48A9-A315-1F71B5E8FB0F}" type="presParOf" srcId="{80B0F033-6073-4272-ACD4-DCA553ED4D51}" destId="{A845C7C5-23EF-4A51-AEF2-6D4FC7EB4F76}" srcOrd="3" destOrd="0" presId="urn:microsoft.com/office/officeart/2005/8/layout/vList2"/>
    <dgm:cxn modelId="{4B57657A-03E0-4382-BBB9-FC3ACA65D29B}" type="presParOf" srcId="{80B0F033-6073-4272-ACD4-DCA553ED4D51}" destId="{23267A73-86E6-43DC-B4DE-0B4C0681E8EA}" srcOrd="4" destOrd="0" presId="urn:microsoft.com/office/officeart/2005/8/layout/vList2"/>
    <dgm:cxn modelId="{E733D16F-8795-4B58-AE03-4F3D174895F4}" type="presParOf" srcId="{80B0F033-6073-4272-ACD4-DCA553ED4D51}" destId="{7A098F94-9050-45A9-8238-17FABB62CD0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48EC2-7814-4AD8-AFB4-26DE30C6A267}">
      <dsp:nvSpPr>
        <dsp:cNvPr id="0" name=""/>
        <dsp:cNvSpPr/>
      </dsp:nvSpPr>
      <dsp:spPr>
        <a:xfrm>
          <a:off x="0" y="356374"/>
          <a:ext cx="7528264"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54076" rIns="58427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Wattpad is a good source to explore the increasing trend of creating and consuming stories on-the-go. </a:t>
          </a:r>
        </a:p>
      </dsp:txBody>
      <dsp:txXfrm>
        <a:off x="0" y="356374"/>
        <a:ext cx="7528264" cy="963900"/>
      </dsp:txXfrm>
    </dsp:sp>
    <dsp:sp modelId="{DA360FC1-3271-4F9D-9D4E-09B25F29B168}">
      <dsp:nvSpPr>
        <dsp:cNvPr id="0" name=""/>
        <dsp:cNvSpPr/>
      </dsp:nvSpPr>
      <dsp:spPr>
        <a:xfrm>
          <a:off x="376413" y="105454"/>
          <a:ext cx="5269784"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755650">
            <a:lnSpc>
              <a:spcPct val="90000"/>
            </a:lnSpc>
            <a:spcBef>
              <a:spcPct val="0"/>
            </a:spcBef>
            <a:spcAft>
              <a:spcPct val="35000"/>
            </a:spcAft>
            <a:buNone/>
          </a:pPr>
          <a:r>
            <a:rPr lang="en-US" sz="1700" kern="1200" dirty="0"/>
            <a:t>Hypothesis</a:t>
          </a:r>
        </a:p>
      </dsp:txBody>
      <dsp:txXfrm>
        <a:off x="400911" y="129952"/>
        <a:ext cx="5220788" cy="452844"/>
      </dsp:txXfrm>
    </dsp:sp>
    <dsp:sp modelId="{7D87A494-EAE4-4300-987B-29A952643DE7}">
      <dsp:nvSpPr>
        <dsp:cNvPr id="0" name=""/>
        <dsp:cNvSpPr/>
      </dsp:nvSpPr>
      <dsp:spPr>
        <a:xfrm>
          <a:off x="0" y="1662994"/>
          <a:ext cx="7528264"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54076" rIns="58427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Desire to understand the users—readers and writers—and </a:t>
          </a:r>
          <a:br>
            <a:rPr lang="en-US" sz="1700" kern="1200" dirty="0"/>
          </a:br>
          <a:r>
            <a:rPr lang="en-US" sz="1700" kern="1200" dirty="0"/>
            <a:t>Wattpad’s global footprint.</a:t>
          </a:r>
        </a:p>
      </dsp:txBody>
      <dsp:txXfrm>
        <a:off x="0" y="1662994"/>
        <a:ext cx="7528264" cy="963900"/>
      </dsp:txXfrm>
    </dsp:sp>
    <dsp:sp modelId="{CFFC71E0-FF9E-46DC-88D0-00683D84A12F}">
      <dsp:nvSpPr>
        <dsp:cNvPr id="0" name=""/>
        <dsp:cNvSpPr/>
      </dsp:nvSpPr>
      <dsp:spPr>
        <a:xfrm>
          <a:off x="376413" y="1412074"/>
          <a:ext cx="5269784"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755650">
            <a:lnSpc>
              <a:spcPct val="90000"/>
            </a:lnSpc>
            <a:spcBef>
              <a:spcPct val="0"/>
            </a:spcBef>
            <a:spcAft>
              <a:spcPct val="35000"/>
            </a:spcAft>
            <a:buNone/>
          </a:pPr>
          <a:r>
            <a:rPr lang="en-US" sz="1700" kern="1200" dirty="0"/>
            <a:t>Motivation</a:t>
          </a:r>
        </a:p>
      </dsp:txBody>
      <dsp:txXfrm>
        <a:off x="400911" y="1436572"/>
        <a:ext cx="5220788" cy="452844"/>
      </dsp:txXfrm>
    </dsp:sp>
    <dsp:sp modelId="{C3A460A6-B292-4611-A145-9CA9243BE78E}">
      <dsp:nvSpPr>
        <dsp:cNvPr id="0" name=""/>
        <dsp:cNvSpPr/>
      </dsp:nvSpPr>
      <dsp:spPr>
        <a:xfrm>
          <a:off x="0" y="2969614"/>
          <a:ext cx="7528264"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54076" rIns="58427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dataset available from the Wattpad API does not represent historical usage of the app. User data was not available, so research questions focused on story data.</a:t>
          </a:r>
        </a:p>
      </dsp:txBody>
      <dsp:txXfrm>
        <a:off x="0" y="2969614"/>
        <a:ext cx="7528264" cy="1204875"/>
      </dsp:txXfrm>
    </dsp:sp>
    <dsp:sp modelId="{CE3FD329-4782-43E3-967F-3A9D3FC7698E}">
      <dsp:nvSpPr>
        <dsp:cNvPr id="0" name=""/>
        <dsp:cNvSpPr/>
      </dsp:nvSpPr>
      <dsp:spPr>
        <a:xfrm>
          <a:off x="376413" y="2718694"/>
          <a:ext cx="5269784"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755650">
            <a:lnSpc>
              <a:spcPct val="90000"/>
            </a:lnSpc>
            <a:spcBef>
              <a:spcPct val="0"/>
            </a:spcBef>
            <a:spcAft>
              <a:spcPct val="35000"/>
            </a:spcAft>
            <a:buNone/>
          </a:pPr>
          <a:r>
            <a:rPr lang="en-US" sz="1700" kern="1200" dirty="0"/>
            <a:t>Summary &amp; Outcome</a:t>
          </a:r>
        </a:p>
      </dsp:txBody>
      <dsp:txXfrm>
        <a:off x="400911" y="2743192"/>
        <a:ext cx="5220788"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55E1-B9F5-4A77-A404-730300E6D30C}">
      <dsp:nvSpPr>
        <dsp:cNvPr id="0" name=""/>
        <dsp:cNvSpPr/>
      </dsp:nvSpPr>
      <dsp:spPr>
        <a:xfrm>
          <a:off x="1097004" y="-33129"/>
          <a:ext cx="3672883" cy="3672883"/>
        </a:xfrm>
        <a:prstGeom prst="circularArrow">
          <a:avLst>
            <a:gd name="adj1" fmla="val 5544"/>
            <a:gd name="adj2" fmla="val 330680"/>
            <a:gd name="adj3" fmla="val 14667151"/>
            <a:gd name="adj4" fmla="val 1686409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67BCA-4EF1-4F91-B042-D624289C1A7A}">
      <dsp:nvSpPr>
        <dsp:cNvPr id="0" name=""/>
        <dsp:cNvSpPr/>
      </dsp:nvSpPr>
      <dsp:spPr>
        <a:xfrm>
          <a:off x="2423530" y="1311"/>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 Document Research Questions</a:t>
          </a:r>
        </a:p>
      </dsp:txBody>
      <dsp:txXfrm>
        <a:off x="2448422" y="26203"/>
        <a:ext cx="970046" cy="460131"/>
      </dsp:txXfrm>
    </dsp:sp>
    <dsp:sp modelId="{BBB7A82D-0E6F-414A-AE45-B33AB0D65C7E}">
      <dsp:nvSpPr>
        <dsp:cNvPr id="0" name=""/>
        <dsp:cNvSpPr/>
      </dsp:nvSpPr>
      <dsp:spPr>
        <a:xfrm>
          <a:off x="3531044" y="460059"/>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 Connect to the API</a:t>
          </a:r>
        </a:p>
      </dsp:txBody>
      <dsp:txXfrm>
        <a:off x="3555936" y="484951"/>
        <a:ext cx="970046" cy="460131"/>
      </dsp:txXfrm>
    </dsp:sp>
    <dsp:sp modelId="{030A2682-FA39-4C11-A835-C07983D64FD9}">
      <dsp:nvSpPr>
        <dsp:cNvPr id="0" name=""/>
        <dsp:cNvSpPr/>
      </dsp:nvSpPr>
      <dsp:spPr>
        <a:xfrm>
          <a:off x="3989792" y="1567573"/>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 Pulling Data into Data Frame</a:t>
          </a:r>
        </a:p>
      </dsp:txBody>
      <dsp:txXfrm>
        <a:off x="4014684" y="1592465"/>
        <a:ext cx="970046" cy="460131"/>
      </dsp:txXfrm>
    </dsp:sp>
    <dsp:sp modelId="{7EA2F5B9-FE28-4D81-A98C-356AECCDBD16}">
      <dsp:nvSpPr>
        <dsp:cNvPr id="0" name=""/>
        <dsp:cNvSpPr/>
      </dsp:nvSpPr>
      <dsp:spPr>
        <a:xfrm>
          <a:off x="3531044" y="2675087"/>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4. Run script daily, merge and remove duplicates**</a:t>
          </a:r>
        </a:p>
      </dsp:txBody>
      <dsp:txXfrm>
        <a:off x="3555936" y="2699979"/>
        <a:ext cx="970046" cy="460131"/>
      </dsp:txXfrm>
    </dsp:sp>
    <dsp:sp modelId="{42372FEB-4240-4BA3-A15C-4CCBF6639E85}">
      <dsp:nvSpPr>
        <dsp:cNvPr id="0" name=""/>
        <dsp:cNvSpPr/>
      </dsp:nvSpPr>
      <dsp:spPr>
        <a:xfrm>
          <a:off x="2423530" y="3133834"/>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5. Remove unwanted data </a:t>
          </a:r>
        </a:p>
      </dsp:txBody>
      <dsp:txXfrm>
        <a:off x="2448422" y="3158726"/>
        <a:ext cx="970046" cy="460131"/>
      </dsp:txXfrm>
    </dsp:sp>
    <dsp:sp modelId="{94A22519-3E4A-47D6-976D-EB8C619BA936}">
      <dsp:nvSpPr>
        <dsp:cNvPr id="0" name=""/>
        <dsp:cNvSpPr/>
      </dsp:nvSpPr>
      <dsp:spPr>
        <a:xfrm>
          <a:off x="1316016" y="2675087"/>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6. Export to CSV</a:t>
          </a:r>
        </a:p>
      </dsp:txBody>
      <dsp:txXfrm>
        <a:off x="1340908" y="2699979"/>
        <a:ext cx="970046" cy="460131"/>
      </dsp:txXfrm>
    </dsp:sp>
    <dsp:sp modelId="{10C54153-B172-4C4B-A3C4-EF7F821A7655}">
      <dsp:nvSpPr>
        <dsp:cNvPr id="0" name=""/>
        <dsp:cNvSpPr/>
      </dsp:nvSpPr>
      <dsp:spPr>
        <a:xfrm>
          <a:off x="857268" y="1567573"/>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Create plots / Standard formats</a:t>
          </a:r>
        </a:p>
      </dsp:txBody>
      <dsp:txXfrm>
        <a:off x="882160" y="1592465"/>
        <a:ext cx="970046" cy="460131"/>
      </dsp:txXfrm>
    </dsp:sp>
    <dsp:sp modelId="{1D5FF721-57EF-4A4B-8F42-E4130B5B87FC}">
      <dsp:nvSpPr>
        <dsp:cNvPr id="0" name=""/>
        <dsp:cNvSpPr/>
      </dsp:nvSpPr>
      <dsp:spPr>
        <a:xfrm>
          <a:off x="1316016" y="460059"/>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Adjust API query / Research questions</a:t>
          </a:r>
        </a:p>
      </dsp:txBody>
      <dsp:txXfrm>
        <a:off x="1340908" y="484951"/>
        <a:ext cx="970046" cy="4601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C8BD2-CB80-4DB6-9CDC-B02E4460B03B}">
      <dsp:nvSpPr>
        <dsp:cNvPr id="0" name=""/>
        <dsp:cNvSpPr/>
      </dsp:nvSpPr>
      <dsp:spPr>
        <a:xfrm>
          <a:off x="1719503" y="16786"/>
          <a:ext cx="2909087" cy="56311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  </a:t>
          </a:r>
          <a:r>
            <a:rPr lang="en-US" sz="1400" kern="1200" dirty="0" err="1"/>
            <a:t>Avg</a:t>
          </a:r>
          <a:r>
            <a:rPr lang="en-US" sz="1400" kern="1200" dirty="0"/>
            <a:t> days to complete story post</a:t>
          </a:r>
          <a:endParaRPr lang="en-US" sz="2400" kern="1200" dirty="0"/>
        </a:p>
      </dsp:txBody>
      <dsp:txXfrm>
        <a:off x="1719503" y="87175"/>
        <a:ext cx="2697921" cy="422332"/>
      </dsp:txXfrm>
    </dsp:sp>
    <dsp:sp modelId="{63F9587C-242F-42AA-B7E8-6DA6E215418C}">
      <dsp:nvSpPr>
        <dsp:cNvPr id="0" name=""/>
        <dsp:cNvSpPr/>
      </dsp:nvSpPr>
      <dsp:spPr>
        <a:xfrm>
          <a:off x="219888" y="1146"/>
          <a:ext cx="1499615" cy="5943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167</a:t>
          </a:r>
        </a:p>
      </dsp:txBody>
      <dsp:txXfrm>
        <a:off x="248904" y="30162"/>
        <a:ext cx="1441583" cy="536358"/>
      </dsp:txXfrm>
    </dsp:sp>
    <dsp:sp modelId="{E74CF8E4-301D-4366-8616-5FB1AC5D8472}">
      <dsp:nvSpPr>
        <dsp:cNvPr id="0" name=""/>
        <dsp:cNvSpPr/>
      </dsp:nvSpPr>
      <dsp:spPr>
        <a:xfrm>
          <a:off x="1719503" y="712910"/>
          <a:ext cx="2909087" cy="6183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lrTx/>
            <a:buSzTx/>
            <a:buFontTx/>
            <a:buNone/>
          </a:pPr>
          <a:r>
            <a:rPr lang="en-US" sz="1400" kern="1200" dirty="0"/>
            <a:t>   </a:t>
          </a:r>
          <a:r>
            <a:rPr lang="en-US" sz="1400" kern="1200" dirty="0" err="1"/>
            <a:t>Avg</a:t>
          </a:r>
          <a:r>
            <a:rPr lang="en-US" sz="1400" kern="1200" dirty="0"/>
            <a:t> number of chapters in a story</a:t>
          </a:r>
        </a:p>
      </dsp:txBody>
      <dsp:txXfrm>
        <a:off x="1719503" y="790203"/>
        <a:ext cx="2677207" cy="463760"/>
      </dsp:txXfrm>
    </dsp:sp>
    <dsp:sp modelId="{9EE4943B-5157-47C6-9B4C-C2D91AADD587}">
      <dsp:nvSpPr>
        <dsp:cNvPr id="0" name=""/>
        <dsp:cNvSpPr/>
      </dsp:nvSpPr>
      <dsp:spPr>
        <a:xfrm>
          <a:off x="219888" y="724888"/>
          <a:ext cx="1499615" cy="5943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19</a:t>
          </a:r>
        </a:p>
      </dsp:txBody>
      <dsp:txXfrm>
        <a:off x="248904" y="753904"/>
        <a:ext cx="1441583" cy="536358"/>
      </dsp:txXfrm>
    </dsp:sp>
    <dsp:sp modelId="{3217746E-CFED-41D8-8FB0-DD70DBF9846F}">
      <dsp:nvSpPr>
        <dsp:cNvPr id="0" name=""/>
        <dsp:cNvSpPr/>
      </dsp:nvSpPr>
      <dsp:spPr>
        <a:xfrm>
          <a:off x="1720521" y="1448630"/>
          <a:ext cx="2909087" cy="59775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 </a:t>
          </a:r>
          <a:r>
            <a:rPr lang="en-US" sz="1400" kern="1200" dirty="0" err="1"/>
            <a:t>Avg</a:t>
          </a:r>
          <a:r>
            <a:rPr lang="en-US" sz="1400" kern="1200" dirty="0"/>
            <a:t> number of words in a story</a:t>
          </a:r>
        </a:p>
      </dsp:txBody>
      <dsp:txXfrm>
        <a:off x="1720521" y="1523350"/>
        <a:ext cx="2684927" cy="448319"/>
      </dsp:txXfrm>
    </dsp:sp>
    <dsp:sp modelId="{D3173932-1BEF-42AD-A2D3-06A5A860A365}">
      <dsp:nvSpPr>
        <dsp:cNvPr id="0" name=""/>
        <dsp:cNvSpPr/>
      </dsp:nvSpPr>
      <dsp:spPr>
        <a:xfrm>
          <a:off x="218870" y="1450214"/>
          <a:ext cx="1501651" cy="594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59,780</a:t>
          </a:r>
        </a:p>
      </dsp:txBody>
      <dsp:txXfrm>
        <a:off x="247895" y="1479239"/>
        <a:ext cx="1443601" cy="536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6A4D-432A-46EF-9188-55ED588E26BC}">
      <dsp:nvSpPr>
        <dsp:cNvPr id="0" name=""/>
        <dsp:cNvSpPr/>
      </dsp:nvSpPr>
      <dsp:spPr>
        <a:xfrm>
          <a:off x="0" y="33034"/>
          <a:ext cx="691570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Difficulties</a:t>
          </a:r>
        </a:p>
      </dsp:txBody>
      <dsp:txXfrm>
        <a:off x="26930" y="59964"/>
        <a:ext cx="6861845" cy="497795"/>
      </dsp:txXfrm>
    </dsp:sp>
    <dsp:sp modelId="{C01F3D39-844C-4BBB-95DC-E9B59C93868A}">
      <dsp:nvSpPr>
        <dsp:cNvPr id="0" name=""/>
        <dsp:cNvSpPr/>
      </dsp:nvSpPr>
      <dsp:spPr>
        <a:xfrm>
          <a:off x="0" y="584690"/>
          <a:ext cx="691570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API not well documented, difficulty with pagination, API call queries</a:t>
          </a:r>
        </a:p>
        <a:p>
          <a:pPr marL="171450" lvl="1" indent="-171450" algn="l" defTabSz="800100">
            <a:lnSpc>
              <a:spcPct val="90000"/>
            </a:lnSpc>
            <a:spcBef>
              <a:spcPct val="0"/>
            </a:spcBef>
            <a:spcAft>
              <a:spcPct val="20000"/>
            </a:spcAft>
            <a:buChar char="•"/>
          </a:pPr>
          <a:r>
            <a:rPr lang="en-US" sz="1800" kern="1200" dirty="0"/>
            <a:t>Datasets do not appear to represent app as a whole</a:t>
          </a:r>
        </a:p>
      </dsp:txBody>
      <dsp:txXfrm>
        <a:off x="0" y="584690"/>
        <a:ext cx="6915705" cy="618930"/>
      </dsp:txXfrm>
    </dsp:sp>
    <dsp:sp modelId="{F961A7FF-0092-44E8-B26B-69AD610E0C4B}">
      <dsp:nvSpPr>
        <dsp:cNvPr id="0" name=""/>
        <dsp:cNvSpPr/>
      </dsp:nvSpPr>
      <dsp:spPr>
        <a:xfrm>
          <a:off x="0" y="1203620"/>
          <a:ext cx="691570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Unanswered</a:t>
          </a:r>
          <a:r>
            <a:rPr lang="en-US" sz="2300" kern="1200" baseline="0" dirty="0"/>
            <a:t> questions</a:t>
          </a:r>
          <a:endParaRPr lang="en-US" sz="2300" kern="1200" dirty="0"/>
        </a:p>
      </dsp:txBody>
      <dsp:txXfrm>
        <a:off x="26930" y="1230550"/>
        <a:ext cx="6861845" cy="497795"/>
      </dsp:txXfrm>
    </dsp:sp>
    <dsp:sp modelId="{A845C7C5-23EF-4A51-AEF2-6D4FC7EB4F76}">
      <dsp:nvSpPr>
        <dsp:cNvPr id="0" name=""/>
        <dsp:cNvSpPr/>
      </dsp:nvSpPr>
      <dsp:spPr>
        <a:xfrm>
          <a:off x="0" y="1755275"/>
          <a:ext cx="691570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Number of users globally and locally?</a:t>
          </a:r>
        </a:p>
        <a:p>
          <a:pPr marL="171450" lvl="1" indent="-171450" algn="l" defTabSz="800100">
            <a:lnSpc>
              <a:spcPct val="90000"/>
            </a:lnSpc>
            <a:spcBef>
              <a:spcPct val="0"/>
            </a:spcBef>
            <a:spcAft>
              <a:spcPct val="20000"/>
            </a:spcAft>
            <a:buChar char="•"/>
          </a:pPr>
          <a:r>
            <a:rPr lang="en-US" sz="1800" kern="1200" dirty="0"/>
            <a:t>Which markets and languages are most widely read?</a:t>
          </a:r>
        </a:p>
      </dsp:txBody>
      <dsp:txXfrm>
        <a:off x="0" y="1755275"/>
        <a:ext cx="6915705" cy="618930"/>
      </dsp:txXfrm>
    </dsp:sp>
    <dsp:sp modelId="{23267A73-86E6-43DC-B4DE-0B4C0681E8EA}">
      <dsp:nvSpPr>
        <dsp:cNvPr id="0" name=""/>
        <dsp:cNvSpPr/>
      </dsp:nvSpPr>
      <dsp:spPr>
        <a:xfrm>
          <a:off x="0" y="2374205"/>
          <a:ext cx="691570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If We Had More Time…</a:t>
          </a:r>
        </a:p>
      </dsp:txBody>
      <dsp:txXfrm>
        <a:off x="26930" y="2401135"/>
        <a:ext cx="6861845" cy="497795"/>
      </dsp:txXfrm>
    </dsp:sp>
    <dsp:sp modelId="{7A098F94-9050-45A9-8238-17FABB62CD0E}">
      <dsp:nvSpPr>
        <dsp:cNvPr id="0" name=""/>
        <dsp:cNvSpPr/>
      </dsp:nvSpPr>
      <dsp:spPr>
        <a:xfrm>
          <a:off x="0" y="2925860"/>
          <a:ext cx="6915705"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Analyze individual story parts</a:t>
          </a:r>
        </a:p>
        <a:p>
          <a:pPr marL="171450" lvl="1" indent="-171450" algn="l" defTabSz="800100">
            <a:lnSpc>
              <a:spcPct val="90000"/>
            </a:lnSpc>
            <a:spcBef>
              <a:spcPct val="0"/>
            </a:spcBef>
            <a:spcAft>
              <a:spcPct val="20000"/>
            </a:spcAft>
            <a:buChar char="•"/>
          </a:pPr>
          <a:r>
            <a:rPr lang="en-US" sz="1800" kern="1200"/>
            <a:t>Research </a:t>
          </a:r>
          <a:r>
            <a:rPr lang="en-US" sz="1800" kern="1200" dirty="0"/>
            <a:t>better sources to understand mobile reader trends</a:t>
          </a:r>
        </a:p>
        <a:p>
          <a:pPr marL="171450" lvl="1" indent="-171450" algn="l" defTabSz="800100">
            <a:lnSpc>
              <a:spcPct val="90000"/>
            </a:lnSpc>
            <a:spcBef>
              <a:spcPct val="0"/>
            </a:spcBef>
            <a:spcAft>
              <a:spcPct val="20000"/>
            </a:spcAft>
            <a:buChar char="•"/>
          </a:pPr>
          <a:r>
            <a:rPr lang="en-US" sz="1800" kern="1200" dirty="0"/>
            <a:t>Query API daily and continue to build existing dataset</a:t>
          </a:r>
        </a:p>
        <a:p>
          <a:pPr marL="171450" lvl="1" indent="-171450" algn="l" defTabSz="800100">
            <a:lnSpc>
              <a:spcPct val="90000"/>
            </a:lnSpc>
            <a:spcBef>
              <a:spcPct val="0"/>
            </a:spcBef>
            <a:spcAft>
              <a:spcPct val="20000"/>
            </a:spcAft>
            <a:buChar char="•"/>
          </a:pPr>
          <a:r>
            <a:rPr lang="en-US" sz="1800" kern="1200" dirty="0"/>
            <a:t>Utilize other NLP tools to see if they yield different results</a:t>
          </a:r>
        </a:p>
      </dsp:txBody>
      <dsp:txXfrm>
        <a:off x="0" y="2925860"/>
        <a:ext cx="6915705" cy="12378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97FB-3453-4226-8953-5479DA0EE8DF}" type="datetimeFigureOut">
              <a:rPr lang="en-US" smtClean="0"/>
              <a:t>3/15/2018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4D69A-1842-4B4A-A2D0-729A8043D63C}" type="slidenum">
              <a:rPr lang="en-US" smtClean="0"/>
              <a:t>‹#›</a:t>
            </a:fld>
            <a:endParaRPr lang="en-US"/>
          </a:p>
        </p:txBody>
      </p:sp>
    </p:spTree>
    <p:extLst>
      <p:ext uri="{BB962C8B-B14F-4D97-AF65-F5344CB8AC3E}">
        <p14:creationId xmlns:p14="http://schemas.microsoft.com/office/powerpoint/2010/main" val="160682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Andrea – it’s like Soundcloud for stories</a:t>
            </a:r>
          </a:p>
        </p:txBody>
      </p:sp>
      <p:sp>
        <p:nvSpPr>
          <p:cNvPr id="4" name="Slide Number Placeholder 3"/>
          <p:cNvSpPr>
            <a:spLocks noGrp="1"/>
          </p:cNvSpPr>
          <p:nvPr>
            <p:ph type="sldNum" sz="quarter" idx="10"/>
          </p:nvPr>
        </p:nvSpPr>
        <p:spPr/>
        <p:txBody>
          <a:bodyPr/>
          <a:lstStyle/>
          <a:p>
            <a:fld id="{7374D69A-1842-4B4A-A2D0-729A8043D63C}" type="slidenum">
              <a:rPr lang="en-US" smtClean="0"/>
              <a:t>2</a:t>
            </a:fld>
            <a:endParaRPr lang="en-US"/>
          </a:p>
        </p:txBody>
      </p:sp>
    </p:spTree>
    <p:extLst>
      <p:ext uri="{BB962C8B-B14F-4D97-AF65-F5344CB8AC3E}">
        <p14:creationId xmlns:p14="http://schemas.microsoft.com/office/powerpoint/2010/main" val="38804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Andrea</a:t>
            </a:r>
          </a:p>
        </p:txBody>
      </p:sp>
      <p:sp>
        <p:nvSpPr>
          <p:cNvPr id="4" name="Slide Number Placeholder 3"/>
          <p:cNvSpPr>
            <a:spLocks noGrp="1"/>
          </p:cNvSpPr>
          <p:nvPr>
            <p:ph type="sldNum" sz="quarter" idx="10"/>
          </p:nvPr>
        </p:nvSpPr>
        <p:spPr/>
        <p:txBody>
          <a:bodyPr/>
          <a:lstStyle/>
          <a:p>
            <a:fld id="{7374D69A-1842-4B4A-A2D0-729A8043D63C}" type="slidenum">
              <a:rPr lang="en-US" smtClean="0"/>
              <a:t>11</a:t>
            </a:fld>
            <a:endParaRPr lang="en-US"/>
          </a:p>
        </p:txBody>
      </p:sp>
    </p:spTree>
    <p:extLst>
      <p:ext uri="{BB962C8B-B14F-4D97-AF65-F5344CB8AC3E}">
        <p14:creationId xmlns:p14="http://schemas.microsoft.com/office/powerpoint/2010/main" val="2046153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Andrea </a:t>
            </a:r>
          </a:p>
          <a:p>
            <a:r>
              <a:rPr lang="en-US" dirty="0"/>
              <a:t>Define the core message or hypothesis of your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questions you asked, and </a:t>
            </a:r>
            <a:r>
              <a:rPr lang="en-US" i="1" dirty="0"/>
              <a:t>why</a:t>
            </a:r>
            <a:r>
              <a:rPr lang="en-US" dirty="0"/>
              <a:t> you asked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whether you were able to answer these questions to your </a:t>
            </a:r>
            <a:r>
              <a:rPr lang="en-US" dirty="0" err="1"/>
              <a:t>satisfication</a:t>
            </a:r>
            <a:r>
              <a:rPr lang="en-US" dirty="0"/>
              <a:t>, and briefly summarize your 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WattPad</a:t>
            </a:r>
            <a:r>
              <a:rPr lang="en-US" dirty="0"/>
              <a:t> is an application improving accessibility to publishing and reading stories on the go, but the API is still under development and is not reflective of the actual app usage yet.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3</a:t>
            </a:fld>
            <a:endParaRPr lang="en-US"/>
          </a:p>
        </p:txBody>
      </p:sp>
    </p:spTree>
    <p:extLst>
      <p:ext uri="{BB962C8B-B14F-4D97-AF65-F5344CB8AC3E}">
        <p14:creationId xmlns:p14="http://schemas.microsoft.com/office/powerpoint/2010/main" val="379822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to answer 9 questions related to stories, languages and categories.</a:t>
            </a:r>
          </a:p>
        </p:txBody>
      </p:sp>
      <p:sp>
        <p:nvSpPr>
          <p:cNvPr id="4" name="Slide Number Placeholder 3"/>
          <p:cNvSpPr>
            <a:spLocks noGrp="1"/>
          </p:cNvSpPr>
          <p:nvPr>
            <p:ph type="sldNum" sz="quarter" idx="10"/>
          </p:nvPr>
        </p:nvSpPr>
        <p:spPr/>
        <p:txBody>
          <a:bodyPr/>
          <a:lstStyle/>
          <a:p>
            <a:fld id="{7374D69A-1842-4B4A-A2D0-729A8043D63C}" type="slidenum">
              <a:rPr lang="en-US" smtClean="0"/>
              <a:t>4</a:t>
            </a:fld>
            <a:endParaRPr lang="en-US"/>
          </a:p>
        </p:txBody>
      </p:sp>
    </p:spTree>
    <p:extLst>
      <p:ext uri="{BB962C8B-B14F-4D97-AF65-F5344CB8AC3E}">
        <p14:creationId xmlns:p14="http://schemas.microsoft.com/office/powerpoint/2010/main" val="510132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 - </a:t>
            </a:r>
          </a:p>
          <a:p>
            <a:r>
              <a:rPr lang="en-US" dirty="0"/>
              <a:t>Describe the exploration and cleanup process</a:t>
            </a:r>
          </a:p>
          <a:p>
            <a:r>
              <a:rPr lang="en-US" dirty="0"/>
              <a:t>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5</a:t>
            </a:fld>
            <a:endParaRPr lang="en-US"/>
          </a:p>
        </p:txBody>
      </p:sp>
    </p:spTree>
    <p:extLst>
      <p:ext uri="{BB962C8B-B14F-4D97-AF65-F5344CB8AC3E}">
        <p14:creationId xmlns:p14="http://schemas.microsoft.com/office/powerpoint/2010/main" val="365090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Andrea</a:t>
            </a:r>
          </a:p>
        </p:txBody>
      </p:sp>
      <p:sp>
        <p:nvSpPr>
          <p:cNvPr id="4" name="Slide Number Placeholder 3"/>
          <p:cNvSpPr>
            <a:spLocks noGrp="1"/>
          </p:cNvSpPr>
          <p:nvPr>
            <p:ph type="sldNum" sz="quarter" idx="10"/>
          </p:nvPr>
        </p:nvSpPr>
        <p:spPr/>
        <p:txBody>
          <a:bodyPr/>
          <a:lstStyle/>
          <a:p>
            <a:fld id="{7374D69A-1842-4B4A-A2D0-729A8043D63C}" type="slidenum">
              <a:rPr lang="en-US" smtClean="0"/>
              <a:t>6</a:t>
            </a:fld>
            <a:endParaRPr lang="en-US"/>
          </a:p>
        </p:txBody>
      </p:sp>
    </p:spTree>
    <p:extLst>
      <p:ext uri="{BB962C8B-B14F-4D97-AF65-F5344CB8AC3E}">
        <p14:creationId xmlns:p14="http://schemas.microsoft.com/office/powerpoint/2010/main" val="258879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Andrea</a:t>
            </a:r>
          </a:p>
        </p:txBody>
      </p:sp>
      <p:sp>
        <p:nvSpPr>
          <p:cNvPr id="4" name="Slide Number Placeholder 3"/>
          <p:cNvSpPr>
            <a:spLocks noGrp="1"/>
          </p:cNvSpPr>
          <p:nvPr>
            <p:ph type="sldNum" sz="quarter" idx="10"/>
          </p:nvPr>
        </p:nvSpPr>
        <p:spPr/>
        <p:txBody>
          <a:bodyPr/>
          <a:lstStyle/>
          <a:p>
            <a:fld id="{7374D69A-1842-4B4A-A2D0-729A8043D63C}" type="slidenum">
              <a:rPr lang="en-US" smtClean="0"/>
              <a:t>7</a:t>
            </a:fld>
            <a:endParaRPr lang="en-US"/>
          </a:p>
        </p:txBody>
      </p:sp>
    </p:spTree>
    <p:extLst>
      <p:ext uri="{BB962C8B-B14F-4D97-AF65-F5344CB8AC3E}">
        <p14:creationId xmlns:p14="http://schemas.microsoft.com/office/powerpoint/2010/main" val="3791001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Rupali</a:t>
            </a:r>
          </a:p>
        </p:txBody>
      </p:sp>
      <p:sp>
        <p:nvSpPr>
          <p:cNvPr id="4" name="Slide Number Placeholder 3"/>
          <p:cNvSpPr>
            <a:spLocks noGrp="1"/>
          </p:cNvSpPr>
          <p:nvPr>
            <p:ph type="sldNum" sz="quarter" idx="10"/>
          </p:nvPr>
        </p:nvSpPr>
        <p:spPr/>
        <p:txBody>
          <a:bodyPr/>
          <a:lstStyle/>
          <a:p>
            <a:fld id="{7374D69A-1842-4B4A-A2D0-729A8043D63C}" type="slidenum">
              <a:rPr lang="en-US" smtClean="0"/>
              <a:t>8</a:t>
            </a:fld>
            <a:endParaRPr lang="en-US"/>
          </a:p>
        </p:txBody>
      </p:sp>
    </p:spTree>
    <p:extLst>
      <p:ext uri="{BB962C8B-B14F-4D97-AF65-F5344CB8AC3E}">
        <p14:creationId xmlns:p14="http://schemas.microsoft.com/office/powerpoint/2010/main" val="382482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10"/>
          </p:nvPr>
        </p:nvSpPr>
        <p:spPr/>
        <p:txBody>
          <a:bodyPr/>
          <a:lstStyle/>
          <a:p>
            <a:fld id="{7374D69A-1842-4B4A-A2D0-729A8043D63C}" type="slidenum">
              <a:rPr lang="en-US" smtClean="0"/>
              <a:t>9</a:t>
            </a:fld>
            <a:endParaRPr lang="en-US"/>
          </a:p>
        </p:txBody>
      </p:sp>
    </p:spTree>
    <p:extLst>
      <p:ext uri="{BB962C8B-B14F-4D97-AF65-F5344CB8AC3E}">
        <p14:creationId xmlns:p14="http://schemas.microsoft.com/office/powerpoint/2010/main" val="1371019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Andrea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10</a:t>
            </a:fld>
            <a:endParaRPr lang="en-US"/>
          </a:p>
        </p:txBody>
      </p:sp>
    </p:spTree>
    <p:extLst>
      <p:ext uri="{BB962C8B-B14F-4D97-AF65-F5344CB8AC3E}">
        <p14:creationId xmlns:p14="http://schemas.microsoft.com/office/powerpoint/2010/main" val="51136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6CC3E46C-B38F-4252-904E-B82560C9F5F6}" type="datetime1">
              <a:rPr lang="en-US" smtClean="0"/>
              <a:t>3/15/2018</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r>
              <a:rPr lang="en-US"/>
              <a:t>UTDataJan Tues/Thurs Team3</a:t>
            </a:r>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141125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858B7-AF09-45E6-B5D7-FCFD9A6B7751}"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95962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3DDE1-59E8-4077-AAD5-21171B1F7284}"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292883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75A04-8950-4B78-9FA8-A5AC93040D3D}"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7483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2C5AF6-B14A-41D1-BA0F-9E4A38031F80}"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87046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FADEA-C968-4344-BA3B-0945DBBB9C78}" type="datetime1">
              <a:rPr lang="en-US" smtClean="0"/>
              <a:t>3/15/2018</a:t>
            </a:fld>
            <a:endParaRPr lang="en-US"/>
          </a:p>
        </p:txBody>
      </p:sp>
      <p:sp>
        <p:nvSpPr>
          <p:cNvPr id="6" name="Footer Placeholder 5"/>
          <p:cNvSpPr>
            <a:spLocks noGrp="1"/>
          </p:cNvSpPr>
          <p:nvPr>
            <p:ph type="ftr" sz="quarter" idx="11"/>
          </p:nvPr>
        </p:nvSpPr>
        <p:spPr/>
        <p:txBody>
          <a:bodyPr/>
          <a:lstStyle/>
          <a:p>
            <a:r>
              <a:rPr lang="en-US"/>
              <a:t>UTDataJan Tues/Thurs Team3</a:t>
            </a:r>
          </a:p>
        </p:txBody>
      </p:sp>
      <p:sp>
        <p:nvSpPr>
          <p:cNvPr id="7" name="Slide Number Placeholder 6"/>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48613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383406-F67A-4E92-924A-14674DBB5751}" type="datetime1">
              <a:rPr lang="en-US" smtClean="0"/>
              <a:t>3/15/2018</a:t>
            </a:fld>
            <a:endParaRPr lang="en-US"/>
          </a:p>
        </p:txBody>
      </p:sp>
      <p:sp>
        <p:nvSpPr>
          <p:cNvPr id="8" name="Footer Placeholder 7"/>
          <p:cNvSpPr>
            <a:spLocks noGrp="1"/>
          </p:cNvSpPr>
          <p:nvPr>
            <p:ph type="ftr" sz="quarter" idx="11"/>
          </p:nvPr>
        </p:nvSpPr>
        <p:spPr/>
        <p:txBody>
          <a:bodyPr/>
          <a:lstStyle/>
          <a:p>
            <a:r>
              <a:rPr lang="en-US"/>
              <a:t>UTDataJan Tues/Thurs Team3</a:t>
            </a:r>
          </a:p>
        </p:txBody>
      </p:sp>
      <p:sp>
        <p:nvSpPr>
          <p:cNvPr id="9" name="Slide Number Placeholder 8"/>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914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8DFB83-14C2-484E-95AC-38D4A920FFCD}" type="datetime1">
              <a:rPr lang="en-US" smtClean="0"/>
              <a:t>3/15/2018</a:t>
            </a:fld>
            <a:endParaRPr lang="en-US"/>
          </a:p>
        </p:txBody>
      </p:sp>
      <p:sp>
        <p:nvSpPr>
          <p:cNvPr id="4" name="Footer Placeholder 3"/>
          <p:cNvSpPr>
            <a:spLocks noGrp="1"/>
          </p:cNvSpPr>
          <p:nvPr>
            <p:ph type="ftr" sz="quarter" idx="11"/>
          </p:nvPr>
        </p:nvSpPr>
        <p:spPr/>
        <p:txBody>
          <a:bodyPr/>
          <a:lstStyle/>
          <a:p>
            <a:r>
              <a:rPr lang="en-US"/>
              <a:t>UTDataJan Tues/Thurs Team3</a:t>
            </a:r>
          </a:p>
        </p:txBody>
      </p:sp>
      <p:sp>
        <p:nvSpPr>
          <p:cNvPr id="5" name="Slide Number Placeholder 4"/>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19360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82026-85B1-4187-885F-3925157DC337}" type="datetime1">
              <a:rPr lang="en-US" smtClean="0"/>
              <a:t>3/15/2018</a:t>
            </a:fld>
            <a:endParaRPr lang="en-US"/>
          </a:p>
        </p:txBody>
      </p:sp>
      <p:sp>
        <p:nvSpPr>
          <p:cNvPr id="3" name="Footer Placeholder 2"/>
          <p:cNvSpPr>
            <a:spLocks noGrp="1"/>
          </p:cNvSpPr>
          <p:nvPr>
            <p:ph type="ftr" sz="quarter" idx="11"/>
          </p:nvPr>
        </p:nvSpPr>
        <p:spPr/>
        <p:txBody>
          <a:bodyPr/>
          <a:lstStyle/>
          <a:p>
            <a:r>
              <a:rPr lang="en-US"/>
              <a:t>UTDataJan Tues/Thurs Team3</a:t>
            </a:r>
          </a:p>
        </p:txBody>
      </p:sp>
      <p:sp>
        <p:nvSpPr>
          <p:cNvPr id="4" name="Slide Number Placeholder 3"/>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151619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C0E07FF-1831-4A4B-BC1C-D756B5B83E1C}" type="datetime1">
              <a:rPr lang="en-US" smtClean="0"/>
              <a:t>3/15/2018</a:t>
            </a:fld>
            <a:endParaRPr lang="en-US"/>
          </a:p>
        </p:txBody>
      </p:sp>
      <p:sp>
        <p:nvSpPr>
          <p:cNvPr id="6" name="Footer Placeholder 5"/>
          <p:cNvSpPr>
            <a:spLocks noGrp="1"/>
          </p:cNvSpPr>
          <p:nvPr>
            <p:ph type="ftr" sz="quarter" idx="11"/>
          </p:nvPr>
        </p:nvSpPr>
        <p:spPr/>
        <p:txBody>
          <a:bodyPr/>
          <a:lstStyle/>
          <a:p>
            <a:r>
              <a:rPr lang="en-US"/>
              <a:t>UTDataJan Tues/Thurs Team3</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50122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43726C5-E85A-464F-AE48-60A3789AFD69}" type="datetime1">
              <a:rPr lang="en-US" smtClean="0"/>
              <a:t>3/15/2018</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r>
              <a:rPr lang="en-US"/>
              <a:t>UTDataJan Tues/Thurs Team3</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13589388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2A2E331B-5437-488A-9FAE-B2797240B652}" type="datetime1">
              <a:rPr lang="en-US" smtClean="0"/>
              <a:t>3/15/2018</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r>
              <a:rPr lang="en-US"/>
              <a:t>UTDataJan Tues/Thurs Team3</a:t>
            </a: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67084176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www.wattpad.com/about/"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Investigation of Wattpad stories</a:t>
            </a:r>
          </a:p>
        </p:txBody>
      </p:sp>
      <p:sp>
        <p:nvSpPr>
          <p:cNvPr id="3" name="Subtitle 2"/>
          <p:cNvSpPr>
            <a:spLocks noGrp="1"/>
          </p:cNvSpPr>
          <p:nvPr>
            <p:ph type="subTitle" idx="1"/>
          </p:nvPr>
        </p:nvSpPr>
        <p:spPr/>
        <p:txBody>
          <a:bodyPr>
            <a:normAutofit fontScale="85000" lnSpcReduction="20000"/>
          </a:bodyPr>
          <a:lstStyle/>
          <a:p>
            <a:r>
              <a:rPr lang="en-US" dirty="0"/>
              <a:t>Rupali </a:t>
            </a:r>
            <a:r>
              <a:rPr lang="en-US" dirty="0" err="1"/>
              <a:t>Mayekar</a:t>
            </a:r>
            <a:endParaRPr lang="en-US" dirty="0"/>
          </a:p>
          <a:p>
            <a:r>
              <a:rPr lang="en-US" dirty="0"/>
              <a:t>David Richter</a:t>
            </a:r>
          </a:p>
          <a:p>
            <a:r>
              <a:rPr lang="en-US" dirty="0"/>
              <a:t>Luke Pharr</a:t>
            </a:r>
          </a:p>
          <a:p>
            <a:r>
              <a:rPr lang="en-US" dirty="0"/>
              <a:t>Andrea </a:t>
            </a:r>
            <a:r>
              <a:rPr lang="en-US" dirty="0" err="1"/>
              <a:t>Karaffa</a:t>
            </a:r>
            <a:endParaRPr lang="en-US" dirty="0"/>
          </a:p>
        </p:txBody>
      </p:sp>
      <p:pic>
        <p:nvPicPr>
          <p:cNvPr id="5" name="Picture 4">
            <a:extLst>
              <a:ext uri="{FF2B5EF4-FFF2-40B4-BE49-F238E27FC236}">
                <a16:creationId xmlns:a16="http://schemas.microsoft.com/office/drawing/2014/main" id="{7D27D60F-B4D0-4C22-A4C7-6732D7585FC6}"/>
              </a:ext>
            </a:extLst>
          </p:cNvPr>
          <p:cNvPicPr>
            <a:picLocks noChangeAspect="1"/>
          </p:cNvPicPr>
          <p:nvPr/>
        </p:nvPicPr>
        <p:blipFill>
          <a:blip r:embed="rId2"/>
          <a:stretch>
            <a:fillRect/>
          </a:stretch>
        </p:blipFill>
        <p:spPr>
          <a:xfrm>
            <a:off x="6396869" y="536074"/>
            <a:ext cx="2209524" cy="619048"/>
          </a:xfrm>
          <a:prstGeom prst="rect">
            <a:avLst/>
          </a:prstGeom>
        </p:spPr>
      </p:pic>
      <p:sp>
        <p:nvSpPr>
          <p:cNvPr id="4" name="TextBox 3">
            <a:extLst>
              <a:ext uri="{FF2B5EF4-FFF2-40B4-BE49-F238E27FC236}">
                <a16:creationId xmlns:a16="http://schemas.microsoft.com/office/drawing/2014/main" id="{B6AE7108-60B7-4F78-89BE-67C5BC526325}"/>
              </a:ext>
            </a:extLst>
          </p:cNvPr>
          <p:cNvSpPr txBox="1"/>
          <p:nvPr/>
        </p:nvSpPr>
        <p:spPr>
          <a:xfrm>
            <a:off x="372729" y="6298568"/>
            <a:ext cx="3187083" cy="369332"/>
          </a:xfrm>
          <a:prstGeom prst="rect">
            <a:avLst/>
          </a:prstGeom>
          <a:noFill/>
        </p:spPr>
        <p:txBody>
          <a:bodyPr wrap="square" rtlCol="0">
            <a:spAutoFit/>
          </a:bodyPr>
          <a:lstStyle/>
          <a:p>
            <a:r>
              <a:rPr lang="en-US" dirty="0" err="1">
                <a:solidFill>
                  <a:schemeClr val="bg1"/>
                </a:solidFill>
              </a:rPr>
              <a:t>UTDataJan</a:t>
            </a:r>
            <a:r>
              <a:rPr lang="en-US" dirty="0">
                <a:solidFill>
                  <a:schemeClr val="bg1"/>
                </a:solidFill>
              </a:rPr>
              <a:t> Tues/Thurs: Team 3</a:t>
            </a:r>
          </a:p>
        </p:txBody>
      </p:sp>
    </p:spTree>
    <p:extLst>
      <p:ext uri="{BB962C8B-B14F-4D97-AF65-F5344CB8AC3E}">
        <p14:creationId xmlns:p14="http://schemas.microsoft.com/office/powerpoint/2010/main" val="205283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85DC-EE15-4B84-BE85-5D5AEB4E5D33}"/>
              </a:ext>
            </a:extLst>
          </p:cNvPr>
          <p:cNvSpPr>
            <a:spLocks noGrp="1"/>
          </p:cNvSpPr>
          <p:nvPr>
            <p:ph type="title"/>
          </p:nvPr>
        </p:nvSpPr>
        <p:spPr/>
        <p:txBody>
          <a:bodyPr anchor="t"/>
          <a:lstStyle/>
          <a:p>
            <a:r>
              <a:rPr lang="en-US" dirty="0"/>
              <a:t>Discussion</a:t>
            </a:r>
          </a:p>
        </p:txBody>
      </p:sp>
      <p:sp>
        <p:nvSpPr>
          <p:cNvPr id="4" name="Footer Placeholder 3">
            <a:extLst>
              <a:ext uri="{FF2B5EF4-FFF2-40B4-BE49-F238E27FC236}">
                <a16:creationId xmlns:a16="http://schemas.microsoft.com/office/drawing/2014/main" id="{81DC5878-DA59-4136-9F4D-AB975F688E98}"/>
              </a:ext>
            </a:extLst>
          </p:cNvPr>
          <p:cNvSpPr>
            <a:spLocks noGrp="1"/>
          </p:cNvSpPr>
          <p:nvPr>
            <p:ph type="ftr" sz="quarter" idx="11"/>
          </p:nvPr>
        </p:nvSpPr>
        <p:spPr/>
        <p:txBody>
          <a:bodyPr/>
          <a:lstStyle/>
          <a:p>
            <a:r>
              <a:rPr lang="en-US"/>
              <a:t>UTDataJan Tues/Thurs Team3</a:t>
            </a:r>
          </a:p>
        </p:txBody>
      </p:sp>
      <p:sp>
        <p:nvSpPr>
          <p:cNvPr id="5" name="Slide Number Placeholder 4">
            <a:extLst>
              <a:ext uri="{FF2B5EF4-FFF2-40B4-BE49-F238E27FC236}">
                <a16:creationId xmlns:a16="http://schemas.microsoft.com/office/drawing/2014/main" id="{783F04CB-AA87-41DE-9AB7-DBE4B5BC39C8}"/>
              </a:ext>
            </a:extLst>
          </p:cNvPr>
          <p:cNvSpPr>
            <a:spLocks noGrp="1"/>
          </p:cNvSpPr>
          <p:nvPr>
            <p:ph type="sldNum" sz="quarter" idx="12"/>
          </p:nvPr>
        </p:nvSpPr>
        <p:spPr/>
        <p:txBody>
          <a:bodyPr/>
          <a:lstStyle/>
          <a:p>
            <a:fld id="{64D12EC4-2D04-0A4F-A74B-758ED03DD9F6}" type="slidenum">
              <a:rPr lang="en-US" smtClean="0"/>
              <a:t>10</a:t>
            </a:fld>
            <a:endParaRPr lang="en-US"/>
          </a:p>
        </p:txBody>
      </p:sp>
      <p:pic>
        <p:nvPicPr>
          <p:cNvPr id="7" name="Picture 6">
            <a:extLst>
              <a:ext uri="{FF2B5EF4-FFF2-40B4-BE49-F238E27FC236}">
                <a16:creationId xmlns:a16="http://schemas.microsoft.com/office/drawing/2014/main" id="{2D3EA610-C2E0-46F1-8283-2C935F8E9CCF}"/>
              </a:ext>
            </a:extLst>
          </p:cNvPr>
          <p:cNvPicPr>
            <a:picLocks noChangeAspect="1"/>
          </p:cNvPicPr>
          <p:nvPr/>
        </p:nvPicPr>
        <p:blipFill>
          <a:blip r:embed="rId3"/>
          <a:stretch>
            <a:fillRect/>
          </a:stretch>
        </p:blipFill>
        <p:spPr>
          <a:xfrm>
            <a:off x="4649021" y="1557881"/>
            <a:ext cx="4066750" cy="2361711"/>
          </a:xfrm>
          <a:prstGeom prst="rect">
            <a:avLst/>
          </a:prstGeom>
          <a:ln>
            <a:solidFill>
              <a:schemeClr val="accent4"/>
            </a:solidFill>
          </a:ln>
        </p:spPr>
      </p:pic>
      <p:graphicFrame>
        <p:nvGraphicFramePr>
          <p:cNvPr id="11" name="Table 10">
            <a:extLst>
              <a:ext uri="{FF2B5EF4-FFF2-40B4-BE49-F238E27FC236}">
                <a16:creationId xmlns:a16="http://schemas.microsoft.com/office/drawing/2014/main" id="{73ABEDD2-F349-4886-AA1A-B6FDF203C55D}"/>
              </a:ext>
            </a:extLst>
          </p:cNvPr>
          <p:cNvGraphicFramePr>
            <a:graphicFrameLocks noGrp="1"/>
          </p:cNvGraphicFramePr>
          <p:nvPr>
            <p:extLst>
              <p:ext uri="{D42A27DB-BD31-4B8C-83A1-F6EECF244321}">
                <p14:modId xmlns:p14="http://schemas.microsoft.com/office/powerpoint/2010/main" val="710562665"/>
              </p:ext>
            </p:extLst>
          </p:nvPr>
        </p:nvGraphicFramePr>
        <p:xfrm>
          <a:off x="635286" y="1535537"/>
          <a:ext cx="3650964" cy="1605592"/>
        </p:xfrm>
        <a:graphic>
          <a:graphicData uri="http://schemas.openxmlformats.org/drawingml/2006/table">
            <a:tbl>
              <a:tblPr firstRow="1" bandRow="1">
                <a:tableStyleId>{5C22544A-7EE6-4342-B048-85BDC9FD1C3A}</a:tableStyleId>
              </a:tblPr>
              <a:tblGrid>
                <a:gridCol w="3650964">
                  <a:extLst>
                    <a:ext uri="{9D8B030D-6E8A-4147-A177-3AD203B41FA5}">
                      <a16:colId xmlns:a16="http://schemas.microsoft.com/office/drawing/2014/main" val="3872502752"/>
                    </a:ext>
                  </a:extLst>
                </a:gridCol>
              </a:tblGrid>
              <a:tr h="463274">
                <a:tc>
                  <a:txBody>
                    <a:bodyPr/>
                    <a:lstStyle/>
                    <a:p>
                      <a:r>
                        <a:rPr lang="en-US" dirty="0"/>
                        <a:t>Lessons Learned</a:t>
                      </a:r>
                    </a:p>
                  </a:txBody>
                  <a:tcPr/>
                </a:tc>
                <a:extLst>
                  <a:ext uri="{0D108BD9-81ED-4DB2-BD59-A6C34878D82A}">
                    <a16:rowId xmlns:a16="http://schemas.microsoft.com/office/drawing/2014/main" val="2721828794"/>
                  </a:ext>
                </a:extLst>
              </a:tr>
              <a:tr h="1142318">
                <a:tc>
                  <a:txBody>
                    <a:bodyPr/>
                    <a:lstStyle/>
                    <a:p>
                      <a:pPr marL="285750" indent="-285750">
                        <a:buFont typeface="Arial" panose="020B0604020202020204" pitchFamily="34" charset="0"/>
                        <a:buChar char="•"/>
                      </a:pPr>
                      <a:r>
                        <a:rPr lang="en-US" dirty="0"/>
                        <a:t>Commit and push OFTEN</a:t>
                      </a:r>
                    </a:p>
                    <a:p>
                      <a:pPr marL="285750" indent="-285750">
                        <a:buFont typeface="Arial" panose="020B0604020202020204" pitchFamily="34" charset="0"/>
                        <a:buChar char="•"/>
                      </a:pPr>
                      <a:r>
                        <a:rPr lang="en-US" dirty="0"/>
                        <a:t>Test data set early</a:t>
                      </a:r>
                    </a:p>
                    <a:p>
                      <a:pPr marL="285750" indent="-285750">
                        <a:buFont typeface="Arial" panose="020B0604020202020204" pitchFamily="34" charset="0"/>
                        <a:buChar char="•"/>
                      </a:pPr>
                      <a:r>
                        <a:rPr lang="en-US" dirty="0"/>
                        <a:t>Commit to a topic not an API</a:t>
                      </a:r>
                    </a:p>
                  </a:txBody>
                  <a:tcPr/>
                </a:tc>
                <a:extLst>
                  <a:ext uri="{0D108BD9-81ED-4DB2-BD59-A6C34878D82A}">
                    <a16:rowId xmlns:a16="http://schemas.microsoft.com/office/drawing/2014/main" val="878980556"/>
                  </a:ext>
                </a:extLst>
              </a:tr>
            </a:tbl>
          </a:graphicData>
        </a:graphic>
      </p:graphicFrame>
      <p:graphicFrame>
        <p:nvGraphicFramePr>
          <p:cNvPr id="12" name="Table 11">
            <a:extLst>
              <a:ext uri="{FF2B5EF4-FFF2-40B4-BE49-F238E27FC236}">
                <a16:creationId xmlns:a16="http://schemas.microsoft.com/office/drawing/2014/main" id="{19772F0C-E0C5-4D32-A516-461FEC423DC1}"/>
              </a:ext>
            </a:extLst>
          </p:cNvPr>
          <p:cNvGraphicFramePr>
            <a:graphicFrameLocks noGrp="1"/>
          </p:cNvGraphicFramePr>
          <p:nvPr>
            <p:extLst>
              <p:ext uri="{D42A27DB-BD31-4B8C-83A1-F6EECF244321}">
                <p14:modId xmlns:p14="http://schemas.microsoft.com/office/powerpoint/2010/main" val="2385680084"/>
              </p:ext>
            </p:extLst>
          </p:nvPr>
        </p:nvGraphicFramePr>
        <p:xfrm>
          <a:off x="725542" y="4311556"/>
          <a:ext cx="7846958" cy="1285240"/>
        </p:xfrm>
        <a:graphic>
          <a:graphicData uri="http://schemas.openxmlformats.org/drawingml/2006/table">
            <a:tbl>
              <a:tblPr firstRow="1" bandRow="1">
                <a:tableStyleId>{5C22544A-7EE6-4342-B048-85BDC9FD1C3A}</a:tableStyleId>
              </a:tblPr>
              <a:tblGrid>
                <a:gridCol w="7846958">
                  <a:extLst>
                    <a:ext uri="{9D8B030D-6E8A-4147-A177-3AD203B41FA5}">
                      <a16:colId xmlns:a16="http://schemas.microsoft.com/office/drawing/2014/main" val="572012555"/>
                    </a:ext>
                  </a:extLst>
                </a:gridCol>
              </a:tblGrid>
              <a:tr h="370840">
                <a:tc>
                  <a:txBody>
                    <a:bodyPr/>
                    <a:lstStyle/>
                    <a:p>
                      <a:r>
                        <a:rPr lang="en-US" dirty="0"/>
                        <a:t>General Themes</a:t>
                      </a:r>
                    </a:p>
                  </a:txBody>
                  <a:tcPr/>
                </a:tc>
                <a:extLst>
                  <a:ext uri="{0D108BD9-81ED-4DB2-BD59-A6C34878D82A}">
                    <a16:rowId xmlns:a16="http://schemas.microsoft.com/office/drawing/2014/main" val="3821982460"/>
                  </a:ext>
                </a:extLst>
              </a:tr>
              <a:tr h="370840">
                <a:tc>
                  <a:txBody>
                    <a:bodyPr/>
                    <a:lstStyle/>
                    <a:p>
                      <a:pPr marL="285750" indent="-285750">
                        <a:buFont typeface="Arial" panose="020B0604020202020204" pitchFamily="34" charset="0"/>
                        <a:buChar char="•"/>
                      </a:pPr>
                      <a:r>
                        <a:rPr lang="en-US" dirty="0"/>
                        <a:t>Romance, love and fanfiction are well received themes on Wattpad</a:t>
                      </a:r>
                    </a:p>
                    <a:p>
                      <a:pPr marL="285750" indent="-285750">
                        <a:buFont typeface="Arial" panose="020B0604020202020204" pitchFamily="34" charset="0"/>
                        <a:buChar char="•"/>
                      </a:pPr>
                      <a:r>
                        <a:rPr lang="en-US" dirty="0"/>
                        <a:t>More recent stories have lower ratings</a:t>
                      </a:r>
                    </a:p>
                    <a:p>
                      <a:pPr marL="285750" indent="-285750">
                        <a:buFont typeface="Arial" panose="020B0604020202020204" pitchFamily="34" charset="0"/>
                        <a:buChar char="•"/>
                      </a:pPr>
                      <a:r>
                        <a:rPr lang="en-US" dirty="0"/>
                        <a:t>Combining compound sentiment of individual story tags neutralizes sentiment</a:t>
                      </a:r>
                    </a:p>
                  </a:txBody>
                  <a:tcPr/>
                </a:tc>
                <a:extLst>
                  <a:ext uri="{0D108BD9-81ED-4DB2-BD59-A6C34878D82A}">
                    <a16:rowId xmlns:a16="http://schemas.microsoft.com/office/drawing/2014/main" val="3644305166"/>
                  </a:ext>
                </a:extLst>
              </a:tr>
            </a:tbl>
          </a:graphicData>
        </a:graphic>
      </p:graphicFrame>
    </p:spTree>
    <p:extLst>
      <p:ext uri="{BB962C8B-B14F-4D97-AF65-F5344CB8AC3E}">
        <p14:creationId xmlns:p14="http://schemas.microsoft.com/office/powerpoint/2010/main" val="206144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C29A-0E35-4192-8F73-294FF704B39D}"/>
              </a:ext>
            </a:extLst>
          </p:cNvPr>
          <p:cNvSpPr>
            <a:spLocks noGrp="1"/>
          </p:cNvSpPr>
          <p:nvPr>
            <p:ph type="title"/>
          </p:nvPr>
        </p:nvSpPr>
        <p:spPr/>
        <p:txBody>
          <a:bodyPr anchor="t"/>
          <a:lstStyle/>
          <a:p>
            <a:r>
              <a:rPr lang="en-US" dirty="0"/>
              <a:t>Conclusion</a:t>
            </a:r>
          </a:p>
        </p:txBody>
      </p:sp>
      <p:graphicFrame>
        <p:nvGraphicFramePr>
          <p:cNvPr id="5" name="Diagram 4">
            <a:extLst>
              <a:ext uri="{FF2B5EF4-FFF2-40B4-BE49-F238E27FC236}">
                <a16:creationId xmlns:a16="http://schemas.microsoft.com/office/drawing/2014/main" id="{1816890E-FA7E-4F77-AC9C-2B23501F0155}"/>
              </a:ext>
            </a:extLst>
          </p:cNvPr>
          <p:cNvGraphicFramePr/>
          <p:nvPr>
            <p:extLst>
              <p:ext uri="{D42A27DB-BD31-4B8C-83A1-F6EECF244321}">
                <p14:modId xmlns:p14="http://schemas.microsoft.com/office/powerpoint/2010/main" val="4007522921"/>
              </p:ext>
            </p:extLst>
          </p:nvPr>
        </p:nvGraphicFramePr>
        <p:xfrm>
          <a:off x="958788" y="1328632"/>
          <a:ext cx="6915705" cy="4196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a:extLst>
              <a:ext uri="{FF2B5EF4-FFF2-40B4-BE49-F238E27FC236}">
                <a16:creationId xmlns:a16="http://schemas.microsoft.com/office/drawing/2014/main" id="{9240049C-784D-4316-A4FE-AD71AABD3549}"/>
              </a:ext>
            </a:extLst>
          </p:cNvPr>
          <p:cNvSpPr>
            <a:spLocks noGrp="1"/>
          </p:cNvSpPr>
          <p:nvPr>
            <p:ph type="ftr" sz="quarter" idx="11"/>
          </p:nvPr>
        </p:nvSpPr>
        <p:spPr/>
        <p:txBody>
          <a:bodyPr/>
          <a:lstStyle/>
          <a:p>
            <a:r>
              <a:rPr lang="en-US"/>
              <a:t>UTDataJan Tues/Thurs Team3</a:t>
            </a:r>
          </a:p>
        </p:txBody>
      </p:sp>
      <p:sp>
        <p:nvSpPr>
          <p:cNvPr id="9" name="Slide Number Placeholder 8">
            <a:extLst>
              <a:ext uri="{FF2B5EF4-FFF2-40B4-BE49-F238E27FC236}">
                <a16:creationId xmlns:a16="http://schemas.microsoft.com/office/drawing/2014/main" id="{33789B4A-4822-4461-9AD0-CE99688F69A0}"/>
              </a:ext>
            </a:extLst>
          </p:cNvPr>
          <p:cNvSpPr>
            <a:spLocks noGrp="1"/>
          </p:cNvSpPr>
          <p:nvPr>
            <p:ph type="sldNum" sz="quarter" idx="12"/>
          </p:nvPr>
        </p:nvSpPr>
        <p:spPr/>
        <p:txBody>
          <a:bodyPr/>
          <a:lstStyle/>
          <a:p>
            <a:fld id="{64D12EC4-2D04-0A4F-A74B-758ED03DD9F6}" type="slidenum">
              <a:rPr lang="en-US" smtClean="0"/>
              <a:t>11</a:t>
            </a:fld>
            <a:endParaRPr lang="en-US"/>
          </a:p>
        </p:txBody>
      </p:sp>
    </p:spTree>
    <p:extLst>
      <p:ext uri="{BB962C8B-B14F-4D97-AF65-F5344CB8AC3E}">
        <p14:creationId xmlns:p14="http://schemas.microsoft.com/office/powerpoint/2010/main" val="13353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F0BE-65B1-4D88-8C5A-0459430660D1}"/>
              </a:ext>
            </a:extLst>
          </p:cNvPr>
          <p:cNvSpPr>
            <a:spLocks noGrp="1"/>
          </p:cNvSpPr>
          <p:nvPr>
            <p:ph type="ctrTitle"/>
          </p:nvPr>
        </p:nvSpPr>
        <p:spPr/>
        <p:txBody>
          <a:bodyPr/>
          <a:lstStyle/>
          <a:p>
            <a:r>
              <a:rPr lang="en-US" dirty="0"/>
              <a:t>Q &amp; A</a:t>
            </a:r>
          </a:p>
        </p:txBody>
      </p:sp>
      <p:sp>
        <p:nvSpPr>
          <p:cNvPr id="3" name="Subtitle 2">
            <a:extLst>
              <a:ext uri="{FF2B5EF4-FFF2-40B4-BE49-F238E27FC236}">
                <a16:creationId xmlns:a16="http://schemas.microsoft.com/office/drawing/2014/main" id="{764AC7F3-B2CE-40DA-A098-36D551051F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80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B0DB29-7307-45B2-93CD-13322BC9042A}"/>
              </a:ext>
            </a:extLst>
          </p:cNvPr>
          <p:cNvSpPr>
            <a:spLocks noGrp="1"/>
          </p:cNvSpPr>
          <p:nvPr>
            <p:ph type="ftr" sz="quarter" idx="11"/>
          </p:nvPr>
        </p:nvSpPr>
        <p:spPr/>
        <p:txBody>
          <a:bodyPr/>
          <a:lstStyle/>
          <a:p>
            <a:r>
              <a:rPr lang="en-US"/>
              <a:t>UTDataJan Tues/Thurs Team3</a:t>
            </a:r>
          </a:p>
        </p:txBody>
      </p:sp>
      <p:sp>
        <p:nvSpPr>
          <p:cNvPr id="3" name="Slide Number Placeholder 2">
            <a:extLst>
              <a:ext uri="{FF2B5EF4-FFF2-40B4-BE49-F238E27FC236}">
                <a16:creationId xmlns:a16="http://schemas.microsoft.com/office/drawing/2014/main" id="{FE44AB65-CEB8-43A7-A2CF-9198E360A395}"/>
              </a:ext>
            </a:extLst>
          </p:cNvPr>
          <p:cNvSpPr>
            <a:spLocks noGrp="1"/>
          </p:cNvSpPr>
          <p:nvPr>
            <p:ph type="sldNum" sz="quarter" idx="12"/>
          </p:nvPr>
        </p:nvSpPr>
        <p:spPr/>
        <p:txBody>
          <a:bodyPr/>
          <a:lstStyle/>
          <a:p>
            <a:fld id="{64D12EC4-2D04-0A4F-A74B-758ED03DD9F6}" type="slidenum">
              <a:rPr lang="en-US" smtClean="0"/>
              <a:t>2</a:t>
            </a:fld>
            <a:endParaRPr lang="en-US" dirty="0"/>
          </a:p>
        </p:txBody>
      </p:sp>
      <p:pic>
        <p:nvPicPr>
          <p:cNvPr id="5" name="Picture 4">
            <a:extLst>
              <a:ext uri="{FF2B5EF4-FFF2-40B4-BE49-F238E27FC236}">
                <a16:creationId xmlns:a16="http://schemas.microsoft.com/office/drawing/2014/main" id="{3536C819-B101-4783-B04E-D48383674CD0}"/>
              </a:ext>
            </a:extLst>
          </p:cNvPr>
          <p:cNvPicPr>
            <a:picLocks noChangeAspect="1"/>
          </p:cNvPicPr>
          <p:nvPr/>
        </p:nvPicPr>
        <p:blipFill>
          <a:blip r:embed="rId3"/>
          <a:stretch>
            <a:fillRect/>
          </a:stretch>
        </p:blipFill>
        <p:spPr>
          <a:xfrm>
            <a:off x="1908107" y="539137"/>
            <a:ext cx="5613947" cy="3942416"/>
          </a:xfrm>
          <a:prstGeom prst="rect">
            <a:avLst/>
          </a:prstGeom>
        </p:spPr>
      </p:pic>
      <p:pic>
        <p:nvPicPr>
          <p:cNvPr id="6" name="Picture 5">
            <a:extLst>
              <a:ext uri="{FF2B5EF4-FFF2-40B4-BE49-F238E27FC236}">
                <a16:creationId xmlns:a16="http://schemas.microsoft.com/office/drawing/2014/main" id="{4298C1F8-8A4C-4D1C-9D78-A17D7343E771}"/>
              </a:ext>
            </a:extLst>
          </p:cNvPr>
          <p:cNvPicPr>
            <a:picLocks noChangeAspect="1"/>
          </p:cNvPicPr>
          <p:nvPr/>
        </p:nvPicPr>
        <p:blipFill>
          <a:blip r:embed="rId4"/>
          <a:stretch>
            <a:fillRect/>
          </a:stretch>
        </p:blipFill>
        <p:spPr>
          <a:xfrm>
            <a:off x="3610318" y="852880"/>
            <a:ext cx="2209524" cy="619048"/>
          </a:xfrm>
          <a:prstGeom prst="rect">
            <a:avLst/>
          </a:prstGeom>
        </p:spPr>
      </p:pic>
      <p:sp>
        <p:nvSpPr>
          <p:cNvPr id="8" name="Rectangle 7">
            <a:extLst>
              <a:ext uri="{FF2B5EF4-FFF2-40B4-BE49-F238E27FC236}">
                <a16:creationId xmlns:a16="http://schemas.microsoft.com/office/drawing/2014/main" id="{FD4A57F6-21E4-4729-B876-8BF9D33F7ED9}"/>
              </a:ext>
            </a:extLst>
          </p:cNvPr>
          <p:cNvSpPr/>
          <p:nvPr/>
        </p:nvSpPr>
        <p:spPr>
          <a:xfrm>
            <a:off x="1152916" y="4608514"/>
            <a:ext cx="7124330" cy="1815882"/>
          </a:xfrm>
          <a:prstGeom prst="rect">
            <a:avLst/>
          </a:prstGeom>
        </p:spPr>
        <p:txBody>
          <a:bodyPr wrap="square">
            <a:spAutoFit/>
          </a:bodyPr>
          <a:lstStyle/>
          <a:p>
            <a:pPr algn="ctr"/>
            <a:r>
              <a:rPr lang="en-US" sz="1600" dirty="0">
                <a:solidFill>
                  <a:srgbClr val="24292E"/>
                </a:solidFill>
                <a:latin typeface="-apple-system"/>
              </a:rPr>
              <a:t>"Wattpad takes everything you love about storytelling, and turns it into a social, on-the-go experience. The result is a one-of-a-kind adventure in creation and discovery of stories. Today, the global Wattpad community is made up of more than 65 million people. We’re proudly based in Toronto, Canada, but Wattpad stories transcend borders, interests, and language.“</a:t>
            </a:r>
          </a:p>
          <a:p>
            <a:pPr algn="ctr"/>
            <a:endParaRPr lang="en-US" sz="1600" dirty="0">
              <a:solidFill>
                <a:srgbClr val="24292E"/>
              </a:solidFill>
              <a:latin typeface="-apple-system"/>
            </a:endParaRPr>
          </a:p>
          <a:p>
            <a:pPr algn="ctr"/>
            <a:r>
              <a:rPr lang="en-US" sz="1600" i="1" dirty="0">
                <a:solidFill>
                  <a:srgbClr val="24292E"/>
                </a:solidFill>
                <a:latin typeface="-apple-system"/>
                <a:hlinkClick r:id="rId5"/>
              </a:rPr>
              <a:t>https://www.wattpad.com/about/</a:t>
            </a:r>
            <a:r>
              <a:rPr lang="en-US" sz="1600" i="1" dirty="0">
                <a:solidFill>
                  <a:srgbClr val="24292E"/>
                </a:solidFill>
                <a:latin typeface="-apple-system"/>
              </a:rPr>
              <a:t> </a:t>
            </a:r>
          </a:p>
        </p:txBody>
      </p:sp>
    </p:spTree>
    <p:extLst>
      <p:ext uri="{BB962C8B-B14F-4D97-AF65-F5344CB8AC3E}">
        <p14:creationId xmlns:p14="http://schemas.microsoft.com/office/powerpoint/2010/main" val="249529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7B95-F6DA-4F9A-B740-3C2F5D1046F2}"/>
              </a:ext>
            </a:extLst>
          </p:cNvPr>
          <p:cNvSpPr>
            <a:spLocks noGrp="1"/>
          </p:cNvSpPr>
          <p:nvPr>
            <p:ph type="title"/>
          </p:nvPr>
        </p:nvSpPr>
        <p:spPr/>
        <p:txBody>
          <a:bodyPr anchor="ctr"/>
          <a:lstStyle/>
          <a:p>
            <a:r>
              <a:rPr lang="en-US" dirty="0"/>
              <a:t>Background</a:t>
            </a:r>
          </a:p>
        </p:txBody>
      </p:sp>
      <p:sp>
        <p:nvSpPr>
          <p:cNvPr id="5" name="Footer Placeholder 4">
            <a:extLst>
              <a:ext uri="{FF2B5EF4-FFF2-40B4-BE49-F238E27FC236}">
                <a16:creationId xmlns:a16="http://schemas.microsoft.com/office/drawing/2014/main" id="{596E4E21-1BE2-469D-8668-C066B99A7F04}"/>
              </a:ext>
            </a:extLst>
          </p:cNvPr>
          <p:cNvSpPr>
            <a:spLocks noGrp="1"/>
          </p:cNvSpPr>
          <p:nvPr>
            <p:ph type="ftr" sz="quarter" idx="11"/>
          </p:nvPr>
        </p:nvSpPr>
        <p:spPr/>
        <p:txBody>
          <a:bodyPr/>
          <a:lstStyle/>
          <a:p>
            <a:r>
              <a:rPr lang="en-US"/>
              <a:t>UTDataJan Tues/Thurs Team3</a:t>
            </a:r>
          </a:p>
        </p:txBody>
      </p:sp>
      <p:sp>
        <p:nvSpPr>
          <p:cNvPr id="6" name="Slide Number Placeholder 5">
            <a:extLst>
              <a:ext uri="{FF2B5EF4-FFF2-40B4-BE49-F238E27FC236}">
                <a16:creationId xmlns:a16="http://schemas.microsoft.com/office/drawing/2014/main" id="{C2464A80-0291-404E-BB3A-0EC564D9B712}"/>
              </a:ext>
            </a:extLst>
          </p:cNvPr>
          <p:cNvSpPr>
            <a:spLocks noGrp="1"/>
          </p:cNvSpPr>
          <p:nvPr>
            <p:ph type="sldNum" sz="quarter" idx="12"/>
          </p:nvPr>
        </p:nvSpPr>
        <p:spPr/>
        <p:txBody>
          <a:bodyPr/>
          <a:lstStyle/>
          <a:p>
            <a:fld id="{64D12EC4-2D04-0A4F-A74B-758ED03DD9F6}" type="slidenum">
              <a:rPr lang="en-US" smtClean="0"/>
              <a:t>3</a:t>
            </a:fld>
            <a:endParaRPr lang="en-US"/>
          </a:p>
        </p:txBody>
      </p:sp>
      <p:graphicFrame>
        <p:nvGraphicFramePr>
          <p:cNvPr id="7" name="Diagram 6">
            <a:extLst>
              <a:ext uri="{FF2B5EF4-FFF2-40B4-BE49-F238E27FC236}">
                <a16:creationId xmlns:a16="http://schemas.microsoft.com/office/drawing/2014/main" id="{058534E6-19A8-4624-BD77-B740770F92B1}"/>
              </a:ext>
            </a:extLst>
          </p:cNvPr>
          <p:cNvGraphicFramePr/>
          <p:nvPr>
            <p:extLst>
              <p:ext uri="{D42A27DB-BD31-4B8C-83A1-F6EECF244321}">
                <p14:modId xmlns:p14="http://schemas.microsoft.com/office/powerpoint/2010/main" val="172619036"/>
              </p:ext>
            </p:extLst>
          </p:nvPr>
        </p:nvGraphicFramePr>
        <p:xfrm>
          <a:off x="887767" y="1765747"/>
          <a:ext cx="7528264" cy="4279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80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9D38-E187-409C-AC43-DDDA5E6CD61B}"/>
              </a:ext>
            </a:extLst>
          </p:cNvPr>
          <p:cNvSpPr>
            <a:spLocks noGrp="1"/>
          </p:cNvSpPr>
          <p:nvPr>
            <p:ph type="title"/>
          </p:nvPr>
        </p:nvSpPr>
        <p:spPr/>
        <p:txBody>
          <a:bodyPr anchor="t"/>
          <a:lstStyle/>
          <a:p>
            <a:r>
              <a:rPr lang="en-US" dirty="0"/>
              <a:t>Questions &amp; Data</a:t>
            </a:r>
          </a:p>
        </p:txBody>
      </p:sp>
      <p:graphicFrame>
        <p:nvGraphicFramePr>
          <p:cNvPr id="5" name="Table 4">
            <a:extLst>
              <a:ext uri="{FF2B5EF4-FFF2-40B4-BE49-F238E27FC236}">
                <a16:creationId xmlns:a16="http://schemas.microsoft.com/office/drawing/2014/main" id="{49BB38BC-8737-4579-9A3B-5606CF4C46CF}"/>
              </a:ext>
            </a:extLst>
          </p:cNvPr>
          <p:cNvGraphicFramePr>
            <a:graphicFrameLocks noGrp="1"/>
          </p:cNvGraphicFramePr>
          <p:nvPr>
            <p:extLst>
              <p:ext uri="{D42A27DB-BD31-4B8C-83A1-F6EECF244321}">
                <p14:modId xmlns:p14="http://schemas.microsoft.com/office/powerpoint/2010/main" val="1900391432"/>
              </p:ext>
            </p:extLst>
          </p:nvPr>
        </p:nvGraphicFramePr>
        <p:xfrm>
          <a:off x="648729" y="1202818"/>
          <a:ext cx="7625918" cy="4439920"/>
        </p:xfrm>
        <a:graphic>
          <a:graphicData uri="http://schemas.openxmlformats.org/drawingml/2006/table">
            <a:tbl>
              <a:tblPr firstRow="1" bandRow="1">
                <a:tableStyleId>{5C22544A-7EE6-4342-B048-85BDC9FD1C3A}</a:tableStyleId>
              </a:tblPr>
              <a:tblGrid>
                <a:gridCol w="3694371">
                  <a:extLst>
                    <a:ext uri="{9D8B030D-6E8A-4147-A177-3AD203B41FA5}">
                      <a16:colId xmlns:a16="http://schemas.microsoft.com/office/drawing/2014/main" val="3927872736"/>
                    </a:ext>
                  </a:extLst>
                </a:gridCol>
                <a:gridCol w="3931547">
                  <a:extLst>
                    <a:ext uri="{9D8B030D-6E8A-4147-A177-3AD203B41FA5}">
                      <a16:colId xmlns:a16="http://schemas.microsoft.com/office/drawing/2014/main" val="3682210776"/>
                    </a:ext>
                  </a:extLst>
                </a:gridCol>
              </a:tblGrid>
              <a:tr h="311901">
                <a:tc>
                  <a:txBody>
                    <a:bodyPr/>
                    <a:lstStyle/>
                    <a:p>
                      <a:r>
                        <a:rPr lang="en-US" dirty="0"/>
                        <a:t>Research Questions</a:t>
                      </a:r>
                    </a:p>
                  </a:txBody>
                  <a:tcPr/>
                </a:tc>
                <a:tc>
                  <a:txBody>
                    <a:bodyPr/>
                    <a:lstStyle/>
                    <a:p>
                      <a:r>
                        <a:rPr lang="en-US" dirty="0"/>
                        <a:t>Data Required</a:t>
                      </a:r>
                    </a:p>
                  </a:txBody>
                  <a:tcPr/>
                </a:tc>
                <a:extLst>
                  <a:ext uri="{0D108BD9-81ED-4DB2-BD59-A6C34878D82A}">
                    <a16:rowId xmlns:a16="http://schemas.microsoft.com/office/drawing/2014/main" val="3105490683"/>
                  </a:ext>
                </a:extLst>
              </a:tr>
              <a:tr h="370840">
                <a:tc>
                  <a:txBody>
                    <a:bodyPr/>
                    <a:lstStyle/>
                    <a:p>
                      <a:r>
                        <a:rPr lang="en-US" sz="1400" dirty="0"/>
                        <a:t>What is the average popularity by read count, vote count, comment count?</a:t>
                      </a:r>
                    </a:p>
                  </a:txBody>
                  <a:tcPr/>
                </a:tc>
                <a:tc>
                  <a:txBody>
                    <a:bodyPr/>
                    <a:lstStyle/>
                    <a:p>
                      <a:r>
                        <a:rPr lang="en-US" sz="1400" dirty="0"/>
                        <a:t>Story ID, Read Count, Vote Count, Comment Count</a:t>
                      </a:r>
                    </a:p>
                  </a:txBody>
                  <a:tcPr/>
                </a:tc>
                <a:extLst>
                  <a:ext uri="{0D108BD9-81ED-4DB2-BD59-A6C34878D82A}">
                    <a16:rowId xmlns:a16="http://schemas.microsoft.com/office/drawing/2014/main" val="3548622607"/>
                  </a:ext>
                </a:extLst>
              </a:tr>
              <a:tr h="370840">
                <a:tc>
                  <a:txBody>
                    <a:bodyPr/>
                    <a:lstStyle/>
                    <a:p>
                      <a:r>
                        <a:rPr lang="en-US" sz="1400" dirty="0"/>
                        <a:t>What are the most popular categories?</a:t>
                      </a:r>
                    </a:p>
                  </a:txBody>
                  <a:tcPr/>
                </a:tc>
                <a:tc>
                  <a:txBody>
                    <a:bodyPr/>
                    <a:lstStyle/>
                    <a:p>
                      <a:r>
                        <a:rPr lang="en-US" sz="1400" dirty="0"/>
                        <a:t>Story ID, Vote Count, Read Count, Comment Count, Categories, Tags</a:t>
                      </a:r>
                    </a:p>
                  </a:txBody>
                  <a:tcPr/>
                </a:tc>
                <a:extLst>
                  <a:ext uri="{0D108BD9-81ED-4DB2-BD59-A6C34878D82A}">
                    <a16:rowId xmlns:a16="http://schemas.microsoft.com/office/drawing/2014/main" val="1909612025"/>
                  </a:ext>
                </a:extLst>
              </a:tr>
              <a:tr h="370840">
                <a:tc>
                  <a:txBody>
                    <a:bodyPr/>
                    <a:lstStyle/>
                    <a:p>
                      <a:r>
                        <a:rPr lang="en-US" sz="1400" dirty="0"/>
                        <a:t>How many stories are published annually?</a:t>
                      </a:r>
                    </a:p>
                  </a:txBody>
                  <a:tcPr/>
                </a:tc>
                <a:tc>
                  <a:txBody>
                    <a:bodyPr/>
                    <a:lstStyle/>
                    <a:p>
                      <a:r>
                        <a:rPr lang="en-US" sz="1400" dirty="0"/>
                        <a:t>Story Id, Created Date</a:t>
                      </a:r>
                    </a:p>
                  </a:txBody>
                  <a:tcPr/>
                </a:tc>
                <a:extLst>
                  <a:ext uri="{0D108BD9-81ED-4DB2-BD59-A6C34878D82A}">
                    <a16:rowId xmlns:a16="http://schemas.microsoft.com/office/drawing/2014/main" val="1915141332"/>
                  </a:ext>
                </a:extLst>
              </a:tr>
              <a:tr h="370840">
                <a:tc>
                  <a:txBody>
                    <a:bodyPr/>
                    <a:lstStyle/>
                    <a:p>
                      <a:r>
                        <a:rPr lang="en-US" sz="1400" dirty="0"/>
                        <a:t>What is the average time to complete a story?</a:t>
                      </a:r>
                    </a:p>
                  </a:txBody>
                  <a:tcPr/>
                </a:tc>
                <a:tc>
                  <a:txBody>
                    <a:bodyPr/>
                    <a:lstStyle/>
                    <a:p>
                      <a:r>
                        <a:rPr lang="en-US" sz="1400" dirty="0"/>
                        <a:t>Story ID, Created Date, Modify Date</a:t>
                      </a:r>
                    </a:p>
                  </a:txBody>
                  <a:tcPr/>
                </a:tc>
                <a:extLst>
                  <a:ext uri="{0D108BD9-81ED-4DB2-BD59-A6C34878D82A}">
                    <a16:rowId xmlns:a16="http://schemas.microsoft.com/office/drawing/2014/main" val="1454057564"/>
                  </a:ext>
                </a:extLst>
              </a:tr>
              <a:tr h="370840">
                <a:tc>
                  <a:txBody>
                    <a:bodyPr/>
                    <a:lstStyle/>
                    <a:p>
                      <a:r>
                        <a:rPr lang="en-US" sz="1400" dirty="0"/>
                        <a:t>What is the average number of chapters in a story?</a:t>
                      </a:r>
                    </a:p>
                  </a:txBody>
                  <a:tcPr/>
                </a:tc>
                <a:tc>
                  <a:txBody>
                    <a:bodyPr/>
                    <a:lstStyle/>
                    <a:p>
                      <a:r>
                        <a:rPr lang="en-US" sz="1400" dirty="0"/>
                        <a:t>Story ID, Number of Parts</a:t>
                      </a:r>
                    </a:p>
                  </a:txBody>
                  <a:tcPr/>
                </a:tc>
                <a:extLst>
                  <a:ext uri="{0D108BD9-81ED-4DB2-BD59-A6C34878D82A}">
                    <a16:rowId xmlns:a16="http://schemas.microsoft.com/office/drawing/2014/main" val="855454"/>
                  </a:ext>
                </a:extLst>
              </a:tr>
              <a:tr h="370840">
                <a:tc>
                  <a:txBody>
                    <a:bodyPr/>
                    <a:lstStyle/>
                    <a:p>
                      <a:r>
                        <a:rPr lang="en-US" sz="1400" dirty="0"/>
                        <a:t>Does story length correlate to number of readers?</a:t>
                      </a:r>
                    </a:p>
                  </a:txBody>
                  <a:tcPr/>
                </a:tc>
                <a:tc>
                  <a:txBody>
                    <a:bodyPr/>
                    <a:lstStyle/>
                    <a:p>
                      <a:r>
                        <a:rPr lang="en-US" sz="1400" dirty="0"/>
                        <a:t>Story ID, Read Count, Number of Parts</a:t>
                      </a:r>
                    </a:p>
                  </a:txBody>
                  <a:tcPr/>
                </a:tc>
                <a:extLst>
                  <a:ext uri="{0D108BD9-81ED-4DB2-BD59-A6C34878D82A}">
                    <a16:rowId xmlns:a16="http://schemas.microsoft.com/office/drawing/2014/main" val="2952407396"/>
                  </a:ext>
                </a:extLst>
              </a:tr>
              <a:tr h="370840">
                <a:tc>
                  <a:txBody>
                    <a:bodyPr/>
                    <a:lstStyle/>
                    <a:p>
                      <a:r>
                        <a:rPr lang="en-US" sz="1400" dirty="0"/>
                        <a:t>Does the sentiment analysis provide a link to the story tags?</a:t>
                      </a:r>
                    </a:p>
                  </a:txBody>
                  <a:tcPr/>
                </a:tc>
                <a:tc>
                  <a:txBody>
                    <a:bodyPr/>
                    <a:lstStyle/>
                    <a:p>
                      <a:r>
                        <a:rPr lang="en-US" sz="1400" dirty="0"/>
                        <a:t>Story ID, description, tags</a:t>
                      </a:r>
                    </a:p>
                  </a:txBody>
                  <a:tcPr/>
                </a:tc>
                <a:extLst>
                  <a:ext uri="{0D108BD9-81ED-4DB2-BD59-A6C34878D82A}">
                    <a16:rowId xmlns:a16="http://schemas.microsoft.com/office/drawing/2014/main" val="2286200255"/>
                  </a:ext>
                </a:extLst>
              </a:tr>
              <a:tr h="370840">
                <a:tc>
                  <a:txBody>
                    <a:bodyPr/>
                    <a:lstStyle/>
                    <a:p>
                      <a:r>
                        <a:rPr lang="en-US" sz="1400" dirty="0"/>
                        <a:t>Average popularity by story rating?</a:t>
                      </a:r>
                    </a:p>
                  </a:txBody>
                  <a:tcPr/>
                </a:tc>
                <a:tc>
                  <a:txBody>
                    <a:bodyPr/>
                    <a:lstStyle/>
                    <a:p>
                      <a:r>
                        <a:rPr lang="en-US" sz="1400" dirty="0"/>
                        <a:t>Story ID, rating</a:t>
                      </a:r>
                    </a:p>
                  </a:txBody>
                  <a:tcPr/>
                </a:tc>
                <a:extLst>
                  <a:ext uri="{0D108BD9-81ED-4DB2-BD59-A6C34878D82A}">
                    <a16:rowId xmlns:a16="http://schemas.microsoft.com/office/drawing/2014/main" val="3652450403"/>
                  </a:ext>
                </a:extLst>
              </a:tr>
              <a:tr h="370840">
                <a:tc>
                  <a:txBody>
                    <a:bodyPr/>
                    <a:lstStyle/>
                    <a:p>
                      <a:r>
                        <a:rPr lang="en-US" sz="1400" dirty="0"/>
                        <a:t>What are the most popular languages?</a:t>
                      </a:r>
                    </a:p>
                  </a:txBody>
                  <a:tcPr/>
                </a:tc>
                <a:tc>
                  <a:txBody>
                    <a:bodyPr/>
                    <a:lstStyle/>
                    <a:p>
                      <a:r>
                        <a:rPr lang="en-US" sz="1400" dirty="0"/>
                        <a:t>Story ID, language</a:t>
                      </a:r>
                    </a:p>
                  </a:txBody>
                  <a:tcPr/>
                </a:tc>
                <a:extLst>
                  <a:ext uri="{0D108BD9-81ED-4DB2-BD59-A6C34878D82A}">
                    <a16:rowId xmlns:a16="http://schemas.microsoft.com/office/drawing/2014/main" val="894899982"/>
                  </a:ext>
                </a:extLst>
              </a:tr>
            </a:tbl>
          </a:graphicData>
        </a:graphic>
      </p:graphicFrame>
      <p:sp>
        <p:nvSpPr>
          <p:cNvPr id="6" name="TextBox 5">
            <a:extLst>
              <a:ext uri="{FF2B5EF4-FFF2-40B4-BE49-F238E27FC236}">
                <a16:creationId xmlns:a16="http://schemas.microsoft.com/office/drawing/2014/main" id="{CAEE36B8-98A1-4B2B-8C6C-7065B0055B22}"/>
              </a:ext>
            </a:extLst>
          </p:cNvPr>
          <p:cNvSpPr txBox="1"/>
          <p:nvPr/>
        </p:nvSpPr>
        <p:spPr>
          <a:xfrm>
            <a:off x="2708347" y="5811344"/>
            <a:ext cx="3923271" cy="369332"/>
          </a:xfrm>
          <a:prstGeom prst="rect">
            <a:avLst/>
          </a:prstGeom>
          <a:solidFill>
            <a:schemeClr val="accent1"/>
          </a:solidFill>
        </p:spPr>
        <p:txBody>
          <a:bodyPr wrap="square" rtlCol="0">
            <a:spAutoFit/>
          </a:bodyPr>
          <a:lstStyle/>
          <a:p>
            <a:r>
              <a:rPr lang="en-US" dirty="0">
                <a:solidFill>
                  <a:schemeClr val="bg1"/>
                </a:solidFill>
              </a:rPr>
              <a:t>All data acquired from api.wattpad.com</a:t>
            </a:r>
          </a:p>
        </p:txBody>
      </p:sp>
      <p:sp>
        <p:nvSpPr>
          <p:cNvPr id="3" name="Footer Placeholder 2">
            <a:extLst>
              <a:ext uri="{FF2B5EF4-FFF2-40B4-BE49-F238E27FC236}">
                <a16:creationId xmlns:a16="http://schemas.microsoft.com/office/drawing/2014/main" id="{C7C58443-9771-4EC7-B0C4-A546FD7AEC3F}"/>
              </a:ext>
            </a:extLst>
          </p:cNvPr>
          <p:cNvSpPr>
            <a:spLocks noGrp="1"/>
          </p:cNvSpPr>
          <p:nvPr>
            <p:ph type="ftr" sz="quarter" idx="11"/>
          </p:nvPr>
        </p:nvSpPr>
        <p:spPr/>
        <p:txBody>
          <a:bodyPr/>
          <a:lstStyle/>
          <a:p>
            <a:r>
              <a:rPr lang="en-US"/>
              <a:t>UTDataJan Tues/Thurs Team3</a:t>
            </a:r>
          </a:p>
        </p:txBody>
      </p:sp>
      <p:sp>
        <p:nvSpPr>
          <p:cNvPr id="4" name="Slide Number Placeholder 3">
            <a:extLst>
              <a:ext uri="{FF2B5EF4-FFF2-40B4-BE49-F238E27FC236}">
                <a16:creationId xmlns:a16="http://schemas.microsoft.com/office/drawing/2014/main" id="{8B123100-DA91-4D89-923E-BE529E9A0DFC}"/>
              </a:ext>
            </a:extLst>
          </p:cNvPr>
          <p:cNvSpPr>
            <a:spLocks noGrp="1"/>
          </p:cNvSpPr>
          <p:nvPr>
            <p:ph type="sldNum" sz="quarter" idx="12"/>
          </p:nvPr>
        </p:nvSpPr>
        <p:spPr/>
        <p:txBody>
          <a:bodyPr/>
          <a:lstStyle/>
          <a:p>
            <a:fld id="{64D12EC4-2D04-0A4F-A74B-758ED03DD9F6}" type="slidenum">
              <a:rPr lang="en-US" smtClean="0"/>
              <a:t>4</a:t>
            </a:fld>
            <a:endParaRPr lang="en-US"/>
          </a:p>
        </p:txBody>
      </p:sp>
    </p:spTree>
    <p:extLst>
      <p:ext uri="{BB962C8B-B14F-4D97-AF65-F5344CB8AC3E}">
        <p14:creationId xmlns:p14="http://schemas.microsoft.com/office/powerpoint/2010/main" val="161634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FF8E-6C5F-4203-8089-AF57E47663A1}"/>
              </a:ext>
            </a:extLst>
          </p:cNvPr>
          <p:cNvSpPr>
            <a:spLocks noGrp="1"/>
          </p:cNvSpPr>
          <p:nvPr>
            <p:ph type="title"/>
          </p:nvPr>
        </p:nvSpPr>
        <p:spPr/>
        <p:txBody>
          <a:bodyPr anchor="t"/>
          <a:lstStyle/>
          <a:p>
            <a:r>
              <a:rPr lang="en-US" dirty="0"/>
              <a:t>The Process: API Query to Analysis</a:t>
            </a:r>
          </a:p>
        </p:txBody>
      </p:sp>
      <p:graphicFrame>
        <p:nvGraphicFramePr>
          <p:cNvPr id="5" name="Content Placeholder 4">
            <a:extLst>
              <a:ext uri="{FF2B5EF4-FFF2-40B4-BE49-F238E27FC236}">
                <a16:creationId xmlns:a16="http://schemas.microsoft.com/office/drawing/2014/main" id="{27614A98-1743-4943-903F-E65A1B8DF19E}"/>
              </a:ext>
            </a:extLst>
          </p:cNvPr>
          <p:cNvGraphicFramePr>
            <a:graphicFrameLocks noGrp="1"/>
          </p:cNvGraphicFramePr>
          <p:nvPr>
            <p:ph idx="1"/>
            <p:extLst>
              <p:ext uri="{D42A27DB-BD31-4B8C-83A1-F6EECF244321}">
                <p14:modId xmlns:p14="http://schemas.microsoft.com/office/powerpoint/2010/main" val="475481876"/>
              </p:ext>
            </p:extLst>
          </p:nvPr>
        </p:nvGraphicFramePr>
        <p:xfrm>
          <a:off x="557636" y="5326828"/>
          <a:ext cx="4856085" cy="855146"/>
        </p:xfrm>
        <a:graphic>
          <a:graphicData uri="http://schemas.openxmlformats.org/drawingml/2006/table">
            <a:tbl>
              <a:tblPr firstRow="1" bandRow="1">
                <a:tableStyleId>{5C22544A-7EE6-4342-B048-85BDC9FD1C3A}</a:tableStyleId>
              </a:tblPr>
              <a:tblGrid>
                <a:gridCol w="4856085">
                  <a:extLst>
                    <a:ext uri="{9D8B030D-6E8A-4147-A177-3AD203B41FA5}">
                      <a16:colId xmlns:a16="http://schemas.microsoft.com/office/drawing/2014/main" val="4228439691"/>
                    </a:ext>
                  </a:extLst>
                </a:gridCol>
              </a:tblGrid>
              <a:tr h="310962">
                <a:tc>
                  <a:txBody>
                    <a:bodyPr/>
                    <a:lstStyle/>
                    <a:p>
                      <a:r>
                        <a:rPr lang="en-US" sz="1400" dirty="0"/>
                        <a:t>** Process Step Added to Address the following difficulties:</a:t>
                      </a:r>
                    </a:p>
                  </a:txBody>
                  <a:tcPr/>
                </a:tc>
                <a:extLst>
                  <a:ext uri="{0D108BD9-81ED-4DB2-BD59-A6C34878D82A}">
                    <a16:rowId xmlns:a16="http://schemas.microsoft.com/office/drawing/2014/main" val="1640914263"/>
                  </a:ext>
                </a:extLst>
              </a:tr>
              <a:tr h="54418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Quantity of data records lower than expected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Data changed daily</a:t>
                      </a:r>
                    </a:p>
                  </a:txBody>
                  <a:tcPr/>
                </a:tc>
                <a:extLst>
                  <a:ext uri="{0D108BD9-81ED-4DB2-BD59-A6C34878D82A}">
                    <a16:rowId xmlns:a16="http://schemas.microsoft.com/office/drawing/2014/main" val="3908876518"/>
                  </a:ext>
                </a:extLst>
              </a:tr>
            </a:tbl>
          </a:graphicData>
        </a:graphic>
      </p:graphicFrame>
      <p:graphicFrame>
        <p:nvGraphicFramePr>
          <p:cNvPr id="4" name="Diagram 3">
            <a:extLst>
              <a:ext uri="{FF2B5EF4-FFF2-40B4-BE49-F238E27FC236}">
                <a16:creationId xmlns:a16="http://schemas.microsoft.com/office/drawing/2014/main" id="{5B715C56-7CAD-4ED1-9790-3EAC2EF2CDF2}"/>
              </a:ext>
            </a:extLst>
          </p:cNvPr>
          <p:cNvGraphicFramePr/>
          <p:nvPr>
            <p:extLst>
              <p:ext uri="{D42A27DB-BD31-4B8C-83A1-F6EECF244321}">
                <p14:modId xmlns:p14="http://schemas.microsoft.com/office/powerpoint/2010/main" val="3251494708"/>
              </p:ext>
            </p:extLst>
          </p:nvPr>
        </p:nvGraphicFramePr>
        <p:xfrm>
          <a:off x="-16945" y="1436903"/>
          <a:ext cx="5866892" cy="3645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A8F9595E-7EA8-41A8-A5C2-A286899FB8DA}"/>
              </a:ext>
            </a:extLst>
          </p:cNvPr>
          <p:cNvSpPr>
            <a:spLocks noGrp="1"/>
          </p:cNvSpPr>
          <p:nvPr>
            <p:ph type="ftr" sz="quarter" idx="11"/>
          </p:nvPr>
        </p:nvSpPr>
        <p:spPr/>
        <p:txBody>
          <a:bodyPr/>
          <a:lstStyle/>
          <a:p>
            <a:r>
              <a:rPr lang="en-US"/>
              <a:t>UTDataJan Tues/Thurs Team3</a:t>
            </a:r>
          </a:p>
        </p:txBody>
      </p:sp>
      <p:graphicFrame>
        <p:nvGraphicFramePr>
          <p:cNvPr id="12" name="Table 11">
            <a:extLst>
              <a:ext uri="{FF2B5EF4-FFF2-40B4-BE49-F238E27FC236}">
                <a16:creationId xmlns:a16="http://schemas.microsoft.com/office/drawing/2014/main" id="{91BD4A84-A163-4A7E-8E0F-F180342698CB}"/>
              </a:ext>
            </a:extLst>
          </p:cNvPr>
          <p:cNvGraphicFramePr>
            <a:graphicFrameLocks noGrp="1"/>
          </p:cNvGraphicFramePr>
          <p:nvPr>
            <p:extLst>
              <p:ext uri="{D42A27DB-BD31-4B8C-83A1-F6EECF244321}">
                <p14:modId xmlns:p14="http://schemas.microsoft.com/office/powerpoint/2010/main" val="183932955"/>
              </p:ext>
            </p:extLst>
          </p:nvPr>
        </p:nvGraphicFramePr>
        <p:xfrm>
          <a:off x="6141464" y="1634891"/>
          <a:ext cx="2139518" cy="3249085"/>
        </p:xfrm>
        <a:graphic>
          <a:graphicData uri="http://schemas.openxmlformats.org/drawingml/2006/table">
            <a:tbl>
              <a:tblPr firstRow="1" bandRow="1">
                <a:tableStyleId>{5C22544A-7EE6-4342-B048-85BDC9FD1C3A}</a:tableStyleId>
              </a:tblPr>
              <a:tblGrid>
                <a:gridCol w="2139518">
                  <a:extLst>
                    <a:ext uri="{9D8B030D-6E8A-4147-A177-3AD203B41FA5}">
                      <a16:colId xmlns:a16="http://schemas.microsoft.com/office/drawing/2014/main" val="1115091272"/>
                    </a:ext>
                  </a:extLst>
                </a:gridCol>
              </a:tblGrid>
              <a:tr h="44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Wattpad API’s used:</a:t>
                      </a:r>
                      <a:endParaRPr lang="en-US" dirty="0"/>
                    </a:p>
                  </a:txBody>
                  <a:tcPr/>
                </a:tc>
                <a:extLst>
                  <a:ext uri="{0D108BD9-81ED-4DB2-BD59-A6C34878D82A}">
                    <a16:rowId xmlns:a16="http://schemas.microsoft.com/office/drawing/2014/main" val="2365706897"/>
                  </a:ext>
                </a:extLst>
              </a:tr>
              <a:tr h="280093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745935267"/>
                  </a:ext>
                </a:extLst>
              </a:tr>
            </a:tbl>
          </a:graphicData>
        </a:graphic>
      </p:graphicFrame>
      <p:pic>
        <p:nvPicPr>
          <p:cNvPr id="6" name="Picture 5">
            <a:extLst>
              <a:ext uri="{FF2B5EF4-FFF2-40B4-BE49-F238E27FC236}">
                <a16:creationId xmlns:a16="http://schemas.microsoft.com/office/drawing/2014/main" id="{E1DF4D03-76E3-457A-8718-DAD62EECE2E6}"/>
              </a:ext>
            </a:extLst>
          </p:cNvPr>
          <p:cNvPicPr>
            <a:picLocks noChangeAspect="1"/>
          </p:cNvPicPr>
          <p:nvPr/>
        </p:nvPicPr>
        <p:blipFill>
          <a:blip r:embed="rId8"/>
          <a:stretch>
            <a:fillRect/>
          </a:stretch>
        </p:blipFill>
        <p:spPr>
          <a:xfrm>
            <a:off x="6405081" y="2284957"/>
            <a:ext cx="1575832" cy="2277620"/>
          </a:xfrm>
          <a:prstGeom prst="rect">
            <a:avLst/>
          </a:prstGeom>
        </p:spPr>
      </p:pic>
      <p:cxnSp>
        <p:nvCxnSpPr>
          <p:cNvPr id="10" name="Straight Connector 9">
            <a:extLst>
              <a:ext uri="{FF2B5EF4-FFF2-40B4-BE49-F238E27FC236}">
                <a16:creationId xmlns:a16="http://schemas.microsoft.com/office/drawing/2014/main" id="{05075547-79A4-4889-9D89-367FF791F5DD}"/>
              </a:ext>
            </a:extLst>
          </p:cNvPr>
          <p:cNvCxnSpPr/>
          <p:nvPr/>
        </p:nvCxnSpPr>
        <p:spPr>
          <a:xfrm>
            <a:off x="6543356" y="3423767"/>
            <a:ext cx="103762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E4377BA-F0EE-40D9-87D6-D5A527107179}"/>
              </a:ext>
            </a:extLst>
          </p:cNvPr>
          <p:cNvCxnSpPr/>
          <p:nvPr/>
        </p:nvCxnSpPr>
        <p:spPr>
          <a:xfrm>
            <a:off x="6543356" y="4359431"/>
            <a:ext cx="1037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D7012BD9-7D68-4FC3-9E89-5C6D00FD888C}"/>
              </a:ext>
            </a:extLst>
          </p:cNvPr>
          <p:cNvSpPr>
            <a:spLocks noGrp="1"/>
          </p:cNvSpPr>
          <p:nvPr>
            <p:ph type="sldNum" sz="quarter" idx="12"/>
          </p:nvPr>
        </p:nvSpPr>
        <p:spPr/>
        <p:txBody>
          <a:bodyPr/>
          <a:lstStyle/>
          <a:p>
            <a:fld id="{64D12EC4-2D04-0A4F-A74B-758ED03DD9F6}" type="slidenum">
              <a:rPr lang="en-US" smtClean="0"/>
              <a:t>5</a:t>
            </a:fld>
            <a:endParaRPr lang="en-US"/>
          </a:p>
        </p:txBody>
      </p:sp>
      <p:cxnSp>
        <p:nvCxnSpPr>
          <p:cNvPr id="11" name="Straight Connector 10">
            <a:extLst>
              <a:ext uri="{FF2B5EF4-FFF2-40B4-BE49-F238E27FC236}">
                <a16:creationId xmlns:a16="http://schemas.microsoft.com/office/drawing/2014/main" id="{F2BC4CAE-3A39-45FA-9FF9-BB20C032E7C9}"/>
              </a:ext>
            </a:extLst>
          </p:cNvPr>
          <p:cNvCxnSpPr/>
          <p:nvPr/>
        </p:nvCxnSpPr>
        <p:spPr>
          <a:xfrm>
            <a:off x="6543356" y="2936975"/>
            <a:ext cx="103762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4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E487-4593-4CDE-9A9F-9681A47D228E}"/>
              </a:ext>
            </a:extLst>
          </p:cNvPr>
          <p:cNvSpPr>
            <a:spLocks noGrp="1"/>
          </p:cNvSpPr>
          <p:nvPr>
            <p:ph type="title"/>
          </p:nvPr>
        </p:nvSpPr>
        <p:spPr/>
        <p:txBody>
          <a:bodyPr anchor="t"/>
          <a:lstStyle/>
          <a:p>
            <a:r>
              <a:rPr lang="en-US" dirty="0"/>
              <a:t>Story Trends</a:t>
            </a:r>
          </a:p>
        </p:txBody>
      </p:sp>
      <p:sp>
        <p:nvSpPr>
          <p:cNvPr id="13" name="TextBox 12">
            <a:extLst>
              <a:ext uri="{FF2B5EF4-FFF2-40B4-BE49-F238E27FC236}">
                <a16:creationId xmlns:a16="http://schemas.microsoft.com/office/drawing/2014/main" id="{81AB1AA2-043B-414C-810D-9F7732F7D924}"/>
              </a:ext>
            </a:extLst>
          </p:cNvPr>
          <p:cNvSpPr txBox="1"/>
          <p:nvPr/>
        </p:nvSpPr>
        <p:spPr>
          <a:xfrm>
            <a:off x="1636830" y="5150961"/>
            <a:ext cx="6163122" cy="646331"/>
          </a:xfrm>
          <a:prstGeom prst="rect">
            <a:avLst/>
          </a:prstGeom>
          <a:solidFill>
            <a:schemeClr val="accent1"/>
          </a:solidFill>
        </p:spPr>
        <p:txBody>
          <a:bodyPr wrap="square" rtlCol="0">
            <a:spAutoFit/>
          </a:bodyPr>
          <a:lstStyle/>
          <a:p>
            <a:pPr algn="ctr"/>
            <a:r>
              <a:rPr lang="en-US" dirty="0">
                <a:solidFill>
                  <a:schemeClr val="bg1"/>
                </a:solidFill>
              </a:rPr>
              <a:t>Dataset analyzed is pulling from most recent records and does not provide good historical trending</a:t>
            </a:r>
          </a:p>
        </p:txBody>
      </p:sp>
      <p:sp>
        <p:nvSpPr>
          <p:cNvPr id="3" name="Footer Placeholder 2">
            <a:extLst>
              <a:ext uri="{FF2B5EF4-FFF2-40B4-BE49-F238E27FC236}">
                <a16:creationId xmlns:a16="http://schemas.microsoft.com/office/drawing/2014/main" id="{BB4CFF2F-B284-47F7-BF21-3B76FF0656C9}"/>
              </a:ext>
            </a:extLst>
          </p:cNvPr>
          <p:cNvSpPr>
            <a:spLocks noGrp="1"/>
          </p:cNvSpPr>
          <p:nvPr>
            <p:ph type="ftr" sz="quarter" idx="11"/>
          </p:nvPr>
        </p:nvSpPr>
        <p:spPr/>
        <p:txBody>
          <a:bodyPr/>
          <a:lstStyle/>
          <a:p>
            <a:r>
              <a:rPr lang="en-US"/>
              <a:t>UTDataJan Tues/Thurs Team3</a:t>
            </a:r>
          </a:p>
        </p:txBody>
      </p:sp>
      <p:sp>
        <p:nvSpPr>
          <p:cNvPr id="5" name="Slide Number Placeholder 4">
            <a:extLst>
              <a:ext uri="{FF2B5EF4-FFF2-40B4-BE49-F238E27FC236}">
                <a16:creationId xmlns:a16="http://schemas.microsoft.com/office/drawing/2014/main" id="{FB7DE081-BC84-4ABE-B07A-A8B89A63B538}"/>
              </a:ext>
            </a:extLst>
          </p:cNvPr>
          <p:cNvSpPr>
            <a:spLocks noGrp="1"/>
          </p:cNvSpPr>
          <p:nvPr>
            <p:ph type="sldNum" sz="quarter" idx="12"/>
          </p:nvPr>
        </p:nvSpPr>
        <p:spPr/>
        <p:txBody>
          <a:bodyPr/>
          <a:lstStyle/>
          <a:p>
            <a:fld id="{64D12EC4-2D04-0A4F-A74B-758ED03DD9F6}" type="slidenum">
              <a:rPr lang="en-US" smtClean="0"/>
              <a:t>6</a:t>
            </a:fld>
            <a:endParaRPr lang="en-US" dirty="0"/>
          </a:p>
        </p:txBody>
      </p:sp>
      <p:graphicFrame>
        <p:nvGraphicFramePr>
          <p:cNvPr id="8" name="Diagram 7">
            <a:extLst>
              <a:ext uri="{FF2B5EF4-FFF2-40B4-BE49-F238E27FC236}">
                <a16:creationId xmlns:a16="http://schemas.microsoft.com/office/drawing/2014/main" id="{3BDE02B9-A981-46B2-A230-9666D301E95C}"/>
              </a:ext>
            </a:extLst>
          </p:cNvPr>
          <p:cNvGraphicFramePr/>
          <p:nvPr>
            <p:extLst>
              <p:ext uri="{D42A27DB-BD31-4B8C-83A1-F6EECF244321}">
                <p14:modId xmlns:p14="http://schemas.microsoft.com/office/powerpoint/2010/main" val="1225164936"/>
              </p:ext>
            </p:extLst>
          </p:nvPr>
        </p:nvGraphicFramePr>
        <p:xfrm>
          <a:off x="-130088" y="1963062"/>
          <a:ext cx="4848479" cy="2047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98947516-0F8C-435F-BE13-D41F622E070A}"/>
              </a:ext>
            </a:extLst>
          </p:cNvPr>
          <p:cNvPicPr>
            <a:picLocks noChangeAspect="1"/>
          </p:cNvPicPr>
          <p:nvPr/>
        </p:nvPicPr>
        <p:blipFill>
          <a:blip r:embed="rId8"/>
          <a:stretch>
            <a:fillRect/>
          </a:stretch>
        </p:blipFill>
        <p:spPr>
          <a:xfrm>
            <a:off x="4532709" y="1328632"/>
            <a:ext cx="4068921" cy="3255137"/>
          </a:xfrm>
          <a:prstGeom prst="rect">
            <a:avLst/>
          </a:prstGeom>
          <a:ln>
            <a:solidFill>
              <a:schemeClr val="accent1"/>
            </a:solidFill>
          </a:ln>
        </p:spPr>
      </p:pic>
      <p:sp>
        <p:nvSpPr>
          <p:cNvPr id="9" name="TextBox 8">
            <a:extLst>
              <a:ext uri="{FF2B5EF4-FFF2-40B4-BE49-F238E27FC236}">
                <a16:creationId xmlns:a16="http://schemas.microsoft.com/office/drawing/2014/main" id="{C4654D30-1C90-4B9B-8F54-039DB4183CE4}"/>
              </a:ext>
            </a:extLst>
          </p:cNvPr>
          <p:cNvSpPr txBox="1"/>
          <p:nvPr/>
        </p:nvSpPr>
        <p:spPr>
          <a:xfrm>
            <a:off x="5461524" y="2067847"/>
            <a:ext cx="1560713" cy="600164"/>
          </a:xfrm>
          <a:prstGeom prst="rect">
            <a:avLst/>
          </a:prstGeom>
          <a:solidFill>
            <a:schemeClr val="accent1"/>
          </a:solidFill>
        </p:spPr>
        <p:txBody>
          <a:bodyPr wrap="square" rtlCol="0">
            <a:spAutoFit/>
          </a:bodyPr>
          <a:lstStyle/>
          <a:p>
            <a:r>
              <a:rPr lang="en-US" sz="1100" dirty="0">
                <a:solidFill>
                  <a:schemeClr val="bg1"/>
                </a:solidFill>
              </a:rPr>
              <a:t>Most numerous stories occur in the year 2018, increasing annually</a:t>
            </a:r>
          </a:p>
        </p:txBody>
      </p:sp>
    </p:spTree>
    <p:extLst>
      <p:ext uri="{BB962C8B-B14F-4D97-AF65-F5344CB8AC3E}">
        <p14:creationId xmlns:p14="http://schemas.microsoft.com/office/powerpoint/2010/main" val="42364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7211-7222-4824-8A16-800B1CF60E4D}"/>
              </a:ext>
            </a:extLst>
          </p:cNvPr>
          <p:cNvSpPr>
            <a:spLocks noGrp="1"/>
          </p:cNvSpPr>
          <p:nvPr>
            <p:ph type="title"/>
          </p:nvPr>
        </p:nvSpPr>
        <p:spPr/>
        <p:txBody>
          <a:bodyPr anchor="t"/>
          <a:lstStyle/>
          <a:p>
            <a:r>
              <a:rPr lang="en-US" dirty="0"/>
              <a:t>Story Ratings</a:t>
            </a:r>
          </a:p>
        </p:txBody>
      </p:sp>
      <p:sp>
        <p:nvSpPr>
          <p:cNvPr id="3" name="Footer Placeholder 2">
            <a:extLst>
              <a:ext uri="{FF2B5EF4-FFF2-40B4-BE49-F238E27FC236}">
                <a16:creationId xmlns:a16="http://schemas.microsoft.com/office/drawing/2014/main" id="{A8DFC824-3571-469A-8F8B-60EAD2C772DB}"/>
              </a:ext>
            </a:extLst>
          </p:cNvPr>
          <p:cNvSpPr>
            <a:spLocks noGrp="1"/>
          </p:cNvSpPr>
          <p:nvPr>
            <p:ph type="ftr" sz="quarter" idx="11"/>
          </p:nvPr>
        </p:nvSpPr>
        <p:spPr/>
        <p:txBody>
          <a:bodyPr/>
          <a:lstStyle/>
          <a:p>
            <a:r>
              <a:rPr lang="en-US"/>
              <a:t>UTDataJan Tues/Thurs Team3</a:t>
            </a:r>
          </a:p>
        </p:txBody>
      </p:sp>
      <p:sp>
        <p:nvSpPr>
          <p:cNvPr id="7" name="TextBox 6">
            <a:extLst>
              <a:ext uri="{FF2B5EF4-FFF2-40B4-BE49-F238E27FC236}">
                <a16:creationId xmlns:a16="http://schemas.microsoft.com/office/drawing/2014/main" id="{CDA3CEA4-0A37-4979-8625-AF47DFCE0CDD}"/>
              </a:ext>
            </a:extLst>
          </p:cNvPr>
          <p:cNvSpPr txBox="1"/>
          <p:nvPr/>
        </p:nvSpPr>
        <p:spPr>
          <a:xfrm>
            <a:off x="703211" y="5047039"/>
            <a:ext cx="8052520" cy="923330"/>
          </a:xfrm>
          <a:prstGeom prst="rect">
            <a:avLst/>
          </a:prstGeom>
          <a:solidFill>
            <a:schemeClr val="accent1"/>
          </a:solidFill>
        </p:spPr>
        <p:txBody>
          <a:bodyPr wrap="square" rtlCol="0">
            <a:spAutoFit/>
          </a:bodyPr>
          <a:lstStyle/>
          <a:p>
            <a:pPr algn="ctr"/>
            <a:r>
              <a:rPr lang="en-US" dirty="0">
                <a:solidFill>
                  <a:schemeClr val="bg1"/>
                </a:solidFill>
              </a:rPr>
              <a:t>Stories in the dataset are more recent, and require more time to receive votes</a:t>
            </a:r>
            <a:endParaRPr lang="en-US" i="1" dirty="0">
              <a:solidFill>
                <a:schemeClr val="bg1"/>
              </a:solidFill>
            </a:endParaRPr>
          </a:p>
          <a:p>
            <a:pPr algn="ctr"/>
            <a:r>
              <a:rPr lang="en-US" i="1" dirty="0">
                <a:solidFill>
                  <a:schemeClr val="bg1"/>
                </a:solidFill>
              </a:rPr>
              <a:t>OR </a:t>
            </a:r>
          </a:p>
          <a:p>
            <a:pPr algn="ctr"/>
            <a:r>
              <a:rPr lang="en-US" dirty="0">
                <a:solidFill>
                  <a:schemeClr val="bg1"/>
                </a:solidFill>
              </a:rPr>
              <a:t>Stories in the dataset are just not very good </a:t>
            </a:r>
          </a:p>
        </p:txBody>
      </p:sp>
      <p:pic>
        <p:nvPicPr>
          <p:cNvPr id="9" name="Picture 8">
            <a:extLst>
              <a:ext uri="{FF2B5EF4-FFF2-40B4-BE49-F238E27FC236}">
                <a16:creationId xmlns:a16="http://schemas.microsoft.com/office/drawing/2014/main" id="{8ABDA9DA-6A3A-403E-B6B9-3816D3D5048E}"/>
              </a:ext>
            </a:extLst>
          </p:cNvPr>
          <p:cNvPicPr>
            <a:picLocks noChangeAspect="1"/>
          </p:cNvPicPr>
          <p:nvPr/>
        </p:nvPicPr>
        <p:blipFill>
          <a:blip r:embed="rId3"/>
          <a:stretch>
            <a:fillRect/>
          </a:stretch>
        </p:blipFill>
        <p:spPr>
          <a:xfrm>
            <a:off x="4519130" y="1396937"/>
            <a:ext cx="4083040" cy="3266432"/>
          </a:xfrm>
          <a:prstGeom prst="rect">
            <a:avLst/>
          </a:prstGeom>
          <a:ln>
            <a:solidFill>
              <a:schemeClr val="accent1">
                <a:hueOff val="0"/>
                <a:satOff val="0"/>
                <a:lumOff val="0"/>
              </a:schemeClr>
            </a:solidFill>
          </a:ln>
        </p:spPr>
      </p:pic>
      <p:pic>
        <p:nvPicPr>
          <p:cNvPr id="11" name="Picture 10">
            <a:extLst>
              <a:ext uri="{FF2B5EF4-FFF2-40B4-BE49-F238E27FC236}">
                <a16:creationId xmlns:a16="http://schemas.microsoft.com/office/drawing/2014/main" id="{FDFEE32F-76A5-4E59-8264-1E61283D18CD}"/>
              </a:ext>
            </a:extLst>
          </p:cNvPr>
          <p:cNvPicPr>
            <a:picLocks noChangeAspect="1"/>
          </p:cNvPicPr>
          <p:nvPr/>
        </p:nvPicPr>
        <p:blipFill>
          <a:blip r:embed="rId4"/>
          <a:stretch>
            <a:fillRect/>
          </a:stretch>
        </p:blipFill>
        <p:spPr>
          <a:xfrm>
            <a:off x="445600" y="1396937"/>
            <a:ext cx="4103200" cy="3266432"/>
          </a:xfrm>
          <a:prstGeom prst="rect">
            <a:avLst/>
          </a:prstGeom>
          <a:ln>
            <a:solidFill>
              <a:schemeClr val="accent1">
                <a:hueOff val="0"/>
                <a:satOff val="0"/>
                <a:lumOff val="0"/>
              </a:schemeClr>
            </a:solidFill>
          </a:ln>
        </p:spPr>
      </p:pic>
      <p:cxnSp>
        <p:nvCxnSpPr>
          <p:cNvPr id="5" name="Straight Arrow Connector 4">
            <a:extLst>
              <a:ext uri="{FF2B5EF4-FFF2-40B4-BE49-F238E27FC236}">
                <a16:creationId xmlns:a16="http://schemas.microsoft.com/office/drawing/2014/main" id="{48B818E4-2D36-4D31-B46F-595D141844CC}"/>
              </a:ext>
            </a:extLst>
          </p:cNvPr>
          <p:cNvCxnSpPr>
            <a:cxnSpLocks/>
          </p:cNvCxnSpPr>
          <p:nvPr/>
        </p:nvCxnSpPr>
        <p:spPr>
          <a:xfrm flipV="1">
            <a:off x="1265068" y="2191667"/>
            <a:ext cx="1358283" cy="15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17679BE-E1FB-4A20-95B0-A510F54F7CE7}"/>
              </a:ext>
            </a:extLst>
          </p:cNvPr>
          <p:cNvSpPr txBox="1"/>
          <p:nvPr/>
        </p:nvSpPr>
        <p:spPr>
          <a:xfrm>
            <a:off x="1235398" y="1958568"/>
            <a:ext cx="798991" cy="769441"/>
          </a:xfrm>
          <a:prstGeom prst="rect">
            <a:avLst/>
          </a:prstGeom>
          <a:solidFill>
            <a:schemeClr val="accent1"/>
          </a:solidFill>
        </p:spPr>
        <p:txBody>
          <a:bodyPr wrap="square" rtlCol="0">
            <a:spAutoFit/>
          </a:bodyPr>
          <a:lstStyle/>
          <a:p>
            <a:r>
              <a:rPr lang="en-US" sz="1100" dirty="0">
                <a:solidFill>
                  <a:schemeClr val="bg1"/>
                </a:solidFill>
              </a:rPr>
              <a:t>Ratings related to story popularity</a:t>
            </a:r>
          </a:p>
        </p:txBody>
      </p:sp>
      <p:sp>
        <p:nvSpPr>
          <p:cNvPr id="14" name="TextBox 13">
            <a:extLst>
              <a:ext uri="{FF2B5EF4-FFF2-40B4-BE49-F238E27FC236}">
                <a16:creationId xmlns:a16="http://schemas.microsoft.com/office/drawing/2014/main" id="{6E43CD88-E57F-489C-B661-9C6EAA9685A5}"/>
              </a:ext>
            </a:extLst>
          </p:cNvPr>
          <p:cNvSpPr txBox="1"/>
          <p:nvPr/>
        </p:nvSpPr>
        <p:spPr>
          <a:xfrm>
            <a:off x="3551067" y="3728985"/>
            <a:ext cx="559293" cy="523220"/>
          </a:xfrm>
          <a:prstGeom prst="rect">
            <a:avLst/>
          </a:prstGeom>
          <a:noFill/>
        </p:spPr>
        <p:txBody>
          <a:bodyPr wrap="square" rtlCol="0">
            <a:spAutoFit/>
          </a:bodyPr>
          <a:lstStyle/>
          <a:p>
            <a:r>
              <a:rPr lang="en-US" sz="2800" b="1" dirty="0">
                <a:solidFill>
                  <a:schemeClr val="accent1"/>
                </a:solidFill>
              </a:rPr>
              <a:t>?</a:t>
            </a:r>
          </a:p>
        </p:txBody>
      </p:sp>
      <p:sp>
        <p:nvSpPr>
          <p:cNvPr id="15" name="Callout: Line 14">
            <a:extLst>
              <a:ext uri="{FF2B5EF4-FFF2-40B4-BE49-F238E27FC236}">
                <a16:creationId xmlns:a16="http://schemas.microsoft.com/office/drawing/2014/main" id="{5226E81F-92F0-4598-88A2-59C614AC4ACE}"/>
              </a:ext>
            </a:extLst>
          </p:cNvPr>
          <p:cNvSpPr/>
          <p:nvPr/>
        </p:nvSpPr>
        <p:spPr>
          <a:xfrm>
            <a:off x="4729471" y="4003994"/>
            <a:ext cx="1331650" cy="514905"/>
          </a:xfrm>
          <a:prstGeom prst="borderCallout1">
            <a:avLst>
              <a:gd name="adj1" fmla="val -10560"/>
              <a:gd name="adj2" fmla="val 51667"/>
              <a:gd name="adj3" fmla="val -103017"/>
              <a:gd name="adj4" fmla="val 63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99% of stories have ratings of 0 or 1</a:t>
            </a:r>
          </a:p>
        </p:txBody>
      </p:sp>
      <p:sp>
        <p:nvSpPr>
          <p:cNvPr id="16" name="Slide Number Placeholder 15">
            <a:extLst>
              <a:ext uri="{FF2B5EF4-FFF2-40B4-BE49-F238E27FC236}">
                <a16:creationId xmlns:a16="http://schemas.microsoft.com/office/drawing/2014/main" id="{028980B4-D0FC-4DE4-A541-1076FCC3018D}"/>
              </a:ext>
            </a:extLst>
          </p:cNvPr>
          <p:cNvSpPr>
            <a:spLocks noGrp="1"/>
          </p:cNvSpPr>
          <p:nvPr>
            <p:ph type="sldNum" sz="quarter" idx="12"/>
          </p:nvPr>
        </p:nvSpPr>
        <p:spPr/>
        <p:txBody>
          <a:bodyPr/>
          <a:lstStyle/>
          <a:p>
            <a:fld id="{64D12EC4-2D04-0A4F-A74B-758ED03DD9F6}" type="slidenum">
              <a:rPr lang="en-US" smtClean="0"/>
              <a:t>7</a:t>
            </a:fld>
            <a:endParaRPr lang="en-US"/>
          </a:p>
        </p:txBody>
      </p:sp>
    </p:spTree>
    <p:extLst>
      <p:ext uri="{BB962C8B-B14F-4D97-AF65-F5344CB8AC3E}">
        <p14:creationId xmlns:p14="http://schemas.microsoft.com/office/powerpoint/2010/main" val="341529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D87C-1269-4650-8A01-AA5E093AA08D}"/>
              </a:ext>
            </a:extLst>
          </p:cNvPr>
          <p:cNvSpPr>
            <a:spLocks noGrp="1"/>
          </p:cNvSpPr>
          <p:nvPr>
            <p:ph type="title"/>
          </p:nvPr>
        </p:nvSpPr>
        <p:spPr/>
        <p:txBody>
          <a:bodyPr anchor="t"/>
          <a:lstStyle/>
          <a:p>
            <a:r>
              <a:rPr lang="en-US" dirty="0"/>
              <a:t>Story Tags</a:t>
            </a:r>
          </a:p>
        </p:txBody>
      </p:sp>
      <p:pic>
        <p:nvPicPr>
          <p:cNvPr id="4" name="Picture 3">
            <a:extLst>
              <a:ext uri="{FF2B5EF4-FFF2-40B4-BE49-F238E27FC236}">
                <a16:creationId xmlns:a16="http://schemas.microsoft.com/office/drawing/2014/main" id="{5557F194-9949-43F9-96BD-78ABD617BD84}"/>
              </a:ext>
            </a:extLst>
          </p:cNvPr>
          <p:cNvPicPr>
            <a:picLocks noChangeAspect="1"/>
          </p:cNvPicPr>
          <p:nvPr/>
        </p:nvPicPr>
        <p:blipFill>
          <a:blip r:embed="rId3"/>
          <a:stretch>
            <a:fillRect/>
          </a:stretch>
        </p:blipFill>
        <p:spPr>
          <a:xfrm>
            <a:off x="399277" y="1454356"/>
            <a:ext cx="4246857" cy="3643744"/>
          </a:xfrm>
          <a:prstGeom prst="rect">
            <a:avLst/>
          </a:prstGeom>
          <a:ln>
            <a:solidFill>
              <a:schemeClr val="accent1"/>
            </a:solidFill>
          </a:ln>
        </p:spPr>
      </p:pic>
      <p:sp>
        <p:nvSpPr>
          <p:cNvPr id="7" name="TextBox 6">
            <a:extLst>
              <a:ext uri="{FF2B5EF4-FFF2-40B4-BE49-F238E27FC236}">
                <a16:creationId xmlns:a16="http://schemas.microsoft.com/office/drawing/2014/main" id="{B6A8CCF7-0F6F-4505-A145-5CEAF8203581}"/>
              </a:ext>
            </a:extLst>
          </p:cNvPr>
          <p:cNvSpPr txBox="1"/>
          <p:nvPr/>
        </p:nvSpPr>
        <p:spPr>
          <a:xfrm>
            <a:off x="1202927" y="5244424"/>
            <a:ext cx="7279688" cy="923330"/>
          </a:xfrm>
          <a:prstGeom prst="rect">
            <a:avLst/>
          </a:prstGeom>
          <a:solidFill>
            <a:schemeClr val="accent1"/>
          </a:solidFill>
        </p:spPr>
        <p:txBody>
          <a:bodyPr wrap="square" rtlCol="0">
            <a:spAutoFit/>
          </a:bodyPr>
          <a:lstStyle/>
          <a:p>
            <a:pPr algn="ctr"/>
            <a:r>
              <a:rPr lang="en-US" dirty="0">
                <a:solidFill>
                  <a:schemeClr val="bg1"/>
                </a:solidFill>
              </a:rPr>
              <a:t>Wattpad writers and users like Love, Romance Fanfiction</a:t>
            </a:r>
          </a:p>
          <a:p>
            <a:pPr algn="ctr"/>
            <a:r>
              <a:rPr lang="en-US" dirty="0">
                <a:solidFill>
                  <a:schemeClr val="bg1"/>
                </a:solidFill>
              </a:rPr>
              <a:t>(Love, romance, fanfiction are most applied tags, and tagged to stories with highest number of votes)</a:t>
            </a:r>
          </a:p>
        </p:txBody>
      </p:sp>
      <p:sp>
        <p:nvSpPr>
          <p:cNvPr id="3" name="Footer Placeholder 2">
            <a:extLst>
              <a:ext uri="{FF2B5EF4-FFF2-40B4-BE49-F238E27FC236}">
                <a16:creationId xmlns:a16="http://schemas.microsoft.com/office/drawing/2014/main" id="{26DAA972-DA46-4DCC-B192-9113D41735B7}"/>
              </a:ext>
            </a:extLst>
          </p:cNvPr>
          <p:cNvSpPr>
            <a:spLocks noGrp="1"/>
          </p:cNvSpPr>
          <p:nvPr>
            <p:ph type="ftr" sz="quarter" idx="11"/>
          </p:nvPr>
        </p:nvSpPr>
        <p:spPr/>
        <p:txBody>
          <a:bodyPr/>
          <a:lstStyle/>
          <a:p>
            <a:r>
              <a:rPr lang="en-US"/>
              <a:t>UTDataJan Tues/Thurs Team3</a:t>
            </a:r>
          </a:p>
        </p:txBody>
      </p:sp>
      <p:pic>
        <p:nvPicPr>
          <p:cNvPr id="9" name="Picture 8">
            <a:extLst>
              <a:ext uri="{FF2B5EF4-FFF2-40B4-BE49-F238E27FC236}">
                <a16:creationId xmlns:a16="http://schemas.microsoft.com/office/drawing/2014/main" id="{D78D307F-8429-482B-BFAB-80DE265EA38E}"/>
              </a:ext>
            </a:extLst>
          </p:cNvPr>
          <p:cNvPicPr>
            <a:picLocks noChangeAspect="1"/>
          </p:cNvPicPr>
          <p:nvPr/>
        </p:nvPicPr>
        <p:blipFill>
          <a:blip r:embed="rId4"/>
          <a:stretch>
            <a:fillRect/>
          </a:stretch>
        </p:blipFill>
        <p:spPr>
          <a:xfrm>
            <a:off x="4532709" y="1454355"/>
            <a:ext cx="4242816" cy="3643745"/>
          </a:xfrm>
          <a:prstGeom prst="rect">
            <a:avLst/>
          </a:prstGeom>
          <a:ln>
            <a:solidFill>
              <a:schemeClr val="accent1"/>
            </a:solidFill>
          </a:ln>
        </p:spPr>
      </p:pic>
      <p:sp>
        <p:nvSpPr>
          <p:cNvPr id="5" name="Slide Number Placeholder 4">
            <a:extLst>
              <a:ext uri="{FF2B5EF4-FFF2-40B4-BE49-F238E27FC236}">
                <a16:creationId xmlns:a16="http://schemas.microsoft.com/office/drawing/2014/main" id="{7616AE90-0ECF-4FBB-98F9-43AA3D904E77}"/>
              </a:ext>
            </a:extLst>
          </p:cNvPr>
          <p:cNvSpPr>
            <a:spLocks noGrp="1"/>
          </p:cNvSpPr>
          <p:nvPr>
            <p:ph type="sldNum" sz="quarter" idx="12"/>
          </p:nvPr>
        </p:nvSpPr>
        <p:spPr/>
        <p:txBody>
          <a:bodyPr/>
          <a:lstStyle/>
          <a:p>
            <a:fld id="{64D12EC4-2D04-0A4F-A74B-758ED03DD9F6}" type="slidenum">
              <a:rPr lang="en-US" smtClean="0"/>
              <a:t>8</a:t>
            </a:fld>
            <a:endParaRPr lang="en-US"/>
          </a:p>
        </p:txBody>
      </p:sp>
    </p:spTree>
    <p:extLst>
      <p:ext uri="{BB962C8B-B14F-4D97-AF65-F5344CB8AC3E}">
        <p14:creationId xmlns:p14="http://schemas.microsoft.com/office/powerpoint/2010/main" val="421402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0252-30F9-4343-847C-3E651F180A11}"/>
              </a:ext>
            </a:extLst>
          </p:cNvPr>
          <p:cNvSpPr>
            <a:spLocks noGrp="1"/>
          </p:cNvSpPr>
          <p:nvPr>
            <p:ph type="title"/>
          </p:nvPr>
        </p:nvSpPr>
        <p:spPr/>
        <p:txBody>
          <a:bodyPr anchor="t"/>
          <a:lstStyle/>
          <a:p>
            <a:r>
              <a:rPr lang="en-US" dirty="0"/>
              <a:t>Tag and Description Sentiment</a:t>
            </a:r>
          </a:p>
        </p:txBody>
      </p:sp>
      <p:pic>
        <p:nvPicPr>
          <p:cNvPr id="4" name="Picture 3">
            <a:extLst>
              <a:ext uri="{FF2B5EF4-FFF2-40B4-BE49-F238E27FC236}">
                <a16:creationId xmlns:a16="http://schemas.microsoft.com/office/drawing/2014/main" id="{9FB77A25-D9F9-47EB-B3F1-408AF92BF0FB}"/>
              </a:ext>
            </a:extLst>
          </p:cNvPr>
          <p:cNvPicPr>
            <a:picLocks noChangeAspect="1"/>
          </p:cNvPicPr>
          <p:nvPr/>
        </p:nvPicPr>
        <p:blipFill>
          <a:blip r:embed="rId3"/>
          <a:stretch>
            <a:fillRect/>
          </a:stretch>
        </p:blipFill>
        <p:spPr>
          <a:xfrm>
            <a:off x="315366" y="1725583"/>
            <a:ext cx="4313959" cy="3451167"/>
          </a:xfrm>
          <a:prstGeom prst="rect">
            <a:avLst/>
          </a:prstGeom>
          <a:ln>
            <a:solidFill>
              <a:schemeClr val="accent1"/>
            </a:solidFill>
          </a:ln>
        </p:spPr>
      </p:pic>
      <p:pic>
        <p:nvPicPr>
          <p:cNvPr id="6" name="Picture 5">
            <a:extLst>
              <a:ext uri="{FF2B5EF4-FFF2-40B4-BE49-F238E27FC236}">
                <a16:creationId xmlns:a16="http://schemas.microsoft.com/office/drawing/2014/main" id="{4958DA80-A7BF-47B5-8FF2-EEC3176FB9DD}"/>
              </a:ext>
            </a:extLst>
          </p:cNvPr>
          <p:cNvPicPr>
            <a:picLocks noChangeAspect="1"/>
          </p:cNvPicPr>
          <p:nvPr/>
        </p:nvPicPr>
        <p:blipFill>
          <a:blip r:embed="rId4"/>
          <a:stretch>
            <a:fillRect/>
          </a:stretch>
        </p:blipFill>
        <p:spPr>
          <a:xfrm>
            <a:off x="4629325" y="1725582"/>
            <a:ext cx="4127789" cy="3451167"/>
          </a:xfrm>
          <a:prstGeom prst="rect">
            <a:avLst/>
          </a:prstGeom>
          <a:ln>
            <a:solidFill>
              <a:schemeClr val="accent1"/>
            </a:solidFill>
          </a:ln>
        </p:spPr>
      </p:pic>
      <p:sp>
        <p:nvSpPr>
          <p:cNvPr id="7" name="TextBox 6">
            <a:extLst>
              <a:ext uri="{FF2B5EF4-FFF2-40B4-BE49-F238E27FC236}">
                <a16:creationId xmlns:a16="http://schemas.microsoft.com/office/drawing/2014/main" id="{67F65C7D-EC61-4BA0-B593-05F095DEAB13}"/>
              </a:ext>
            </a:extLst>
          </p:cNvPr>
          <p:cNvSpPr txBox="1"/>
          <p:nvPr/>
        </p:nvSpPr>
        <p:spPr>
          <a:xfrm>
            <a:off x="869632" y="5404057"/>
            <a:ext cx="7519386" cy="923330"/>
          </a:xfrm>
          <a:prstGeom prst="rect">
            <a:avLst/>
          </a:prstGeom>
          <a:solidFill>
            <a:schemeClr val="accent1"/>
          </a:solidFill>
        </p:spPr>
        <p:txBody>
          <a:bodyPr wrap="square" rtlCol="0">
            <a:spAutoFit/>
          </a:bodyPr>
          <a:lstStyle/>
          <a:p>
            <a:pPr marL="285750" indent="-285750">
              <a:buFont typeface="Arial" panose="020B0604020202020204" pitchFamily="34" charset="0"/>
              <a:buChar char="•"/>
            </a:pPr>
            <a:r>
              <a:rPr lang="en-US" dirty="0">
                <a:solidFill>
                  <a:schemeClr val="bg1"/>
                </a:solidFill>
              </a:rPr>
              <a:t>Sentiment between story tags and description is not consistent</a:t>
            </a:r>
          </a:p>
          <a:p>
            <a:pPr marL="285750" indent="-285750">
              <a:buFont typeface="Arial" panose="020B0604020202020204" pitchFamily="34" charset="0"/>
              <a:buChar char="•"/>
            </a:pPr>
            <a:r>
              <a:rPr lang="en-US" dirty="0">
                <a:solidFill>
                  <a:schemeClr val="bg1"/>
                </a:solidFill>
              </a:rPr>
              <a:t>Description sentiment is likely more representative of the story because the averaged tag sentiment causes multiple sentiments to be averaged out</a:t>
            </a:r>
          </a:p>
        </p:txBody>
      </p:sp>
      <p:sp>
        <p:nvSpPr>
          <p:cNvPr id="3" name="Footer Placeholder 2">
            <a:extLst>
              <a:ext uri="{FF2B5EF4-FFF2-40B4-BE49-F238E27FC236}">
                <a16:creationId xmlns:a16="http://schemas.microsoft.com/office/drawing/2014/main" id="{2A95E40A-33BE-44B1-90CD-80E0029ED3CF}"/>
              </a:ext>
            </a:extLst>
          </p:cNvPr>
          <p:cNvSpPr>
            <a:spLocks noGrp="1"/>
          </p:cNvSpPr>
          <p:nvPr>
            <p:ph type="ftr" sz="quarter" idx="11"/>
          </p:nvPr>
        </p:nvSpPr>
        <p:spPr/>
        <p:txBody>
          <a:bodyPr/>
          <a:lstStyle/>
          <a:p>
            <a:r>
              <a:rPr lang="en-US"/>
              <a:t>UTDataJan Tues/Thurs Team3</a:t>
            </a:r>
          </a:p>
        </p:txBody>
      </p:sp>
      <p:sp>
        <p:nvSpPr>
          <p:cNvPr id="5" name="Callout: Line 4">
            <a:extLst>
              <a:ext uri="{FF2B5EF4-FFF2-40B4-BE49-F238E27FC236}">
                <a16:creationId xmlns:a16="http://schemas.microsoft.com/office/drawing/2014/main" id="{7C8C5E26-73F2-4913-A391-35D6AB7320D4}"/>
              </a:ext>
            </a:extLst>
          </p:cNvPr>
          <p:cNvSpPr/>
          <p:nvPr/>
        </p:nvSpPr>
        <p:spPr>
          <a:xfrm>
            <a:off x="7315199" y="2459115"/>
            <a:ext cx="941034" cy="133165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Combining average tag sentiments results in neutral sentiment </a:t>
            </a:r>
          </a:p>
        </p:txBody>
      </p:sp>
      <p:sp>
        <p:nvSpPr>
          <p:cNvPr id="8" name="Slide Number Placeholder 7">
            <a:extLst>
              <a:ext uri="{FF2B5EF4-FFF2-40B4-BE49-F238E27FC236}">
                <a16:creationId xmlns:a16="http://schemas.microsoft.com/office/drawing/2014/main" id="{2B049C12-34C4-4E6E-AE13-CF1A61C63B09}"/>
              </a:ext>
            </a:extLst>
          </p:cNvPr>
          <p:cNvSpPr>
            <a:spLocks noGrp="1"/>
          </p:cNvSpPr>
          <p:nvPr>
            <p:ph type="sldNum" sz="quarter" idx="12"/>
          </p:nvPr>
        </p:nvSpPr>
        <p:spPr/>
        <p:txBody>
          <a:bodyPr/>
          <a:lstStyle/>
          <a:p>
            <a:fld id="{64D12EC4-2D04-0A4F-A74B-758ED03DD9F6}" type="slidenum">
              <a:rPr lang="en-US" smtClean="0"/>
              <a:t>9</a:t>
            </a:fld>
            <a:endParaRPr lang="en-US"/>
          </a:p>
        </p:txBody>
      </p:sp>
    </p:spTree>
    <p:extLst>
      <p:ext uri="{BB962C8B-B14F-4D97-AF65-F5344CB8AC3E}">
        <p14:creationId xmlns:p14="http://schemas.microsoft.com/office/powerpoint/2010/main" val="10453633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472</TotalTime>
  <Words>907</Words>
  <Application>Microsoft Office PowerPoint</Application>
  <PresentationFormat>On-screen Show (4:3)</PresentationFormat>
  <Paragraphs>153</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Metropolitan</vt:lpstr>
      <vt:lpstr>Investigation of Wattpad stories</vt:lpstr>
      <vt:lpstr>PowerPoint Presentation</vt:lpstr>
      <vt:lpstr>Background</vt:lpstr>
      <vt:lpstr>Questions &amp; Data</vt:lpstr>
      <vt:lpstr>The Process: API Query to Analysis</vt:lpstr>
      <vt:lpstr>Story Trends</vt:lpstr>
      <vt:lpstr>Story Ratings</vt:lpstr>
      <vt:lpstr>Story Tags</vt:lpstr>
      <vt:lpstr>Tag and Description Sentiment</vt:lpstr>
      <vt:lpstr>Discussion</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Wattpad stories metadata</dc:title>
  <dc:creator>John</dc:creator>
  <cp:lastModifiedBy>Andrea</cp:lastModifiedBy>
  <cp:revision>59</cp:revision>
  <dcterms:created xsi:type="dcterms:W3CDTF">2018-03-09T03:01:24Z</dcterms:created>
  <dcterms:modified xsi:type="dcterms:W3CDTF">2018-03-15T22:59:46Z</dcterms:modified>
</cp:coreProperties>
</file>