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6" r:id="rId3"/>
    <p:sldId id="273" r:id="rId4"/>
    <p:sldId id="260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mbria Math" panose="02040503050406030204" pitchFamily="18" charset="0"/>
      <p:regular r:id="rId11"/>
    </p:embeddedFont>
    <p:embeddedFont>
      <p:font typeface="CMU Serif" panose="02000603000000000000" pitchFamily="2" charset="0"/>
      <p:regular r:id="rId12"/>
      <p:bold r:id="rId13"/>
      <p:italic r:id="rId14"/>
      <p:boldItalic r:id="rId15"/>
    </p:embeddedFont>
    <p:embeddedFont>
      <p:font typeface="Tw Cen MT" panose="020B06020201040206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78" autoAdjust="0"/>
  </p:normalViewPr>
  <p:slideViewPr>
    <p:cSldViewPr snapToGrid="0">
      <p:cViewPr varScale="1">
        <p:scale>
          <a:sx n="76" d="100"/>
          <a:sy n="76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34" Type="http://schemas.openxmlformats.org/officeDocument/2006/relationships/commentAuthors" Target="commentAuthor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38.6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2897,'0'0'13705,"0"12"-11936,0 149 1030,-3 56-566,35 292 0,-23-383-1365,-8-111-3396,-3-53-9416,-6-2 2889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48.5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8116,'0'0'17880,"7"0"-16402,236 0 2895,-242 0-4413,-10 1-4835,2 0 3719,1 0 1,-1 0-1,1 1 0,0 0 1,0 1-1,-8 3 1,-2 1-2297,-13 5-4960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48.8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9 1 2017</inkml:trace>
  <inkml:trace contextRef="#ctx0" brushRef="#br0" timeOffset="1">9 1 2017,'-4'66'4693,"0"-1"-656,6-2 6099,6-61-9232,-6-2-401,76 9 5004,51-11-1857,-40-1-2367,-12 3-1246,-69 0-37,-6-3-93,-2-4-2620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49.7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10 5282,'0'0'11790,"5"-4"-10003,-5 3-1721,1 1 0,-1-1 0,1 1 0,-1 0 0,1-1 0,0 1 0,-1-1-1,1 1 1,0 0 0,-1-1 0,1 1 0,0 0 0,-1 0 0,1 0 0,0-1 0,-1 1-1,1 0 1,0 0 0,0 0 0,-1 0 0,1 0 0,0 0 0,-1 0 0,1 1 0,0-1-1,0 0 1,-1 0 0,1 0 0,0 1 0,-1-1 0,1 0 0,1 2 0,0 0 88,-1 0-1,1 0 1,0 0 0,-1 0 0,1 1 0,-1-1 0,0 0 0,0 1 0,0 0-1,1 2 1,5 21 986,6 44 1,-6-29-395,93 378 2936,-31-138-3061,-66-257-595,-3-20-14,0 0 0,1 0-1,-1 0 1,1 0 0,0 0 0,0 0 0,0 0-1,1 0 1,-1 0 0,1 0 0,0-1-1,2 5 1,-2-8 140,-3-3-121,0 0 0,1 0 0,-1 0-1,0 0 1,-1 0 0,1 0 0,-1 0-1,1 0 1,-1 1 0,0-1 0,0 0-1,0 1 1,0-1 0,-3-1 0,-38-35 68,33 32-86,-4-5 18,-1 2-1,0 0 1,0 1 0,-1 0-1,-1 1 1,1 1 0,-1 1-1,0 0 1,-1 2 0,1 0-1,-1 0 1,0 2 0,-20-1-1,42 3-49,0 1 0,0 0 0,0 0-1,-1 0 1,1 0 0,0 1 0,-1 0-1,6 2 1,14 7 19,11-1 68,1-2 0,0-1 0,73 5 0,113-11 613,-109-3-313,-111 2-502,0-3 497,-1-6-3042,8 9-4106,-5 0 4881,15 0-6305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51.3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363 574 4722,'0'0'3188,"-3"-2"-4348,-8-8 855,-14-6-130,-5 12 6783,-18 3-2185,23-1-3005,1 2 1,-1 1-1,-28 4 0,47-4-1000,0 0 0,0 0 0,-1 1 0,2 0 0,-1 1 0,0-1 0,0 1 0,1 0 0,-1 0 0,1 1 0,0 0 0,0-1 0,0 2 0,1-1 0,0 1 0,-1-1 0,-3 8 0,4-2-73,1-1 1,0 1-1,0 0 1,1 0-1,1 1 1,0-1 0,0 0-1,1 1 1,0-1-1,3 19 1,-1 7 88,-2-31-145,1 0 0,-1 0 0,1 0 0,1 0 0,-1 0 0,1 0 0,-1-1 0,1 1 0,1-1 0,-1 1 0,1-1 0,-1 0 0,1 0 1,0 0-1,1 0 0,-1-1 0,1 1 0,0-1 0,-1 0 0,1 0 0,1 0 0,-1-1 0,5 3 0,-3-2 22,1 1 0,0-2 0,0 1 1,0-1-1,0 0 0,1 0 0,-1-1 0,0 0 0,1 0 0,-1-1 1,1 0-1,-1 0 0,0-1 0,1 0 0,9-2 0,-12 1-8,-1 0-1,0 0 1,1-1-1,-1 1 1,0-1-1,0 0 1,-1 0-1,1 0 1,-1-1-1,1 1 1,2-5-1,32-46 281,-29 39-246,2-4-25,-1-1 1,0 0-1,-2-1 0,0 0 1,-1 0-1,-1-1 1,-2 0-1,3-22 0,-2-8-28,-2 1-1,-5-71 1,0 98-13,-2-1 0,0 2 1,-1-1-1,-2 1 0,0-1 1,-2 2-1,0-1 0,-1 1 1,-2 1-1,0 0 0,-29-37 1,39 55 60,0 0 1,-1 0-1,1 0 1,0 1-1,-1 0 1,0-1-1,1 1 1,-1 0-1,0 0 1,0 0-1,0 1 1,0-1 0,0 1-1,-1-1 1,-5 0-1,9 23 590,-1 23-631,1 0 1,3 1-1,2-1 1,1 0 0,19 67-1,84 174 95,-92-250-119,1-2 0,1 0 0,2-1 0,1-1 0,51 54 0,-71-82-8,0-1 0,0 1 0,1-1 0,-1 0 0,1 0 0,-1 0 0,1 0 0,0 0 0,0-1 0,0 1 0,0-1 0,0 0 0,0 0 0,0 0 0,0 0 0,0 0-1,0-1 1,1 1 0,-1-1 0,0 0 0,0 0 0,7-1 0,-6-1 2,0 0 0,0 0 0,0 0 0,0 0-1,-1-1 1,1 1 0,-1-1 0,1 0 0,-1 0 0,0-1-1,0 1 1,-1 0 0,1-1 0,-1 0 0,3-4 0,5-10 2,0 0-1,-1-1 1,-1 0 0,-1 0 0,-1-1 0,-1 0 0,0 0 0,3-35 0,-7 54 51,6 1-52,-6 0-47,3 0 15,0-1 24,0 1 0,0 0 0,0 0 0,0 0 0,0 0-1,-1 1 1,1-1 0,0 1 0,0 0 0,0 0 0,-1 1 0,5 1 0,47 29 57,-31-16-12,-11-9-42,0 1-1,0-2 1,0 0 0,1-1-1,0 0 1,0-1 0,1-1-1,-1 0 1,1-1-1,-1 0 1,1-1 0,0-1-1,-1-1 1,20-2 0,-33 3 2,0-1 0,-1 1 1,1-1-1,0 1 1,-1-1-1,1 1 1,-1-1-1,1 0 1,0 1-1,-1-1 1,1 0-1,-1 1 1,0-1-1,1 0 1,-1 0-1,0 0 0,1 1 1,-1-1-1,0 0 1,0 0-1,1 0 1,-1 0-1,0 1 1,0-1-1,0-2 1,-1-28 24,1 20-13,30 12-104,23 23 84,-38-16 12,0-1-1,0 0 1,1-1 0,0-1 0,0 0-1,0-1 1,0-1 0,27 2 0,-29-5-7,-11 0-1,1 1 0,-1-1 0,1 0 0,-1-1 0,0 1 0,1-1 0,-1 1 0,1-1 0,3-1 0,-6 1 3,1-1 1,-1 1-1,0 0 1,0 0-1,0 0 0,0-1 1,0 1-1,0 0 1,0-1-1,0 1 1,0-1-1,-1 1 1,1-1-1,-1 1 1,1-1-1,-1 0 1,0 1-1,1-1 1,-1 0-1,0 1 0,0-1 1,0 0-1,-1-2 1,2-5 2,-2 1 1,1-1-1,-1 1 1,0-1-1,-1 1 1,1 0-1,-2 0 1,1 0-1,-1 0 0,-1 0 1,1 0-1,-1 1 1,-1-1-1,1 1 1,-1 0-1,0 1 1,-1-1-1,0 1 1,-6-6-1,2 2 7,0 1 0,-1 0 0,0 1 0,0 0 0,-1 0-1,0 1 1,0 1 0,0 0 0,-1 1 0,0 0 0,0 1 0,-1 0-1,1 1 1,-1 1 0,1 0 0,-1 1 0,0 0 0,0 1 0,-27 3 0,39-2-7,0 0 1,0 0 0,-1 0-1,1 0 1,0 0 0,1 0-1,-1 1 1,0-1 0,0 1-1,1-1 1,-1 1 0,0 0 0,1 0-1,0-1 1,-1 1 0,1 0-1,0 0 1,0 0 0,0 1-1,0-1 1,1 0 0,-1 0-1,0 0 1,1 1 0,0-1-1,-1 3 1,-4 64-47,5-64 45,0 2-6,0 0 1,1 0 0,0 0 0,0 0 0,0 0 0,1 0 0,0 0 0,0-1 0,1 1-1,0-1 1,0 1 0,1-1 0,-1 0 0,1 0 0,10 10 0,-6-8 1,0-1 0,1 0-1,0-1 1,0 0 0,1 0 0,-1-1 0,1 0 0,0-1 0,19 5 0,-16-5-2,1-1-1,-1-1 1,1 0 0,0-1 0,0 0 0,0-1-1,0-1 1,0 0 0,-1-1 0,1 0-1,0-1 1,-1-1 0,0 0 0,0 0-1,0-2 1,0 0 0,-1 0 0,0-1 0,0-1-1,21-17 1,-30 23 6,7-6 3,0 0 0,1 1-1,0 0 1,22-10 0,-29 16 5,0 0-1,1 0 0,-1 0 1,0 0-1,1 0 1,-1 1-1,1 0 0,-1 0 1,1 0-1,-1 1 1,1-1-1,-1 1 0,0 0 1,1 0-1,-1 1 1,0-1-1,0 1 0,6 3 1,9 6 89,-1 2 0,21 17 0,28 20 113,-61-47-1210,-8-6-80,-17-16-1533,-35-27-5916,7 11-3217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51.7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9989,'0'0'21882,"0"4"-21386,0 0-416,0 8-80,0 12-1457,0 4-1792,0 12-4291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56.4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131 0 4178,'0'0'14823,"-19"12"-14060,-60 38-43,76-47-655,0 0 1,0 0-1,1 0 1,-1 0-1,1 0 0,0 0 1,-1 1-1,2-1 1,-1 1-1,0 0 1,1-1-1,0 1 0,0 0 1,0 0-1,0 0 1,0 0-1,1 0 0,0 0 1,0 0-1,0 0 1,0 0-1,0 0 0,3 7 1,-2 9 245,-1-8-145,0-1 1,1 1-1,0 0 0,0-1 0,2 1 1,-1-1-1,8 20 0,-7-25-137,1 0 0,0 0 0,0 0 0,0-1 0,0 1-1,1-1 1,0 0 0,0 0 0,1-1 0,-1 1 0,1-1-1,0-1 1,12 7 0,0-3-27,1 0-1,0-1 1,0-1 0,0-1 0,1-1-1,0 0 1,-1-2 0,1 0-1,0-1 1,36-5 0,-49 3-3,-1 1-1,1-1 1,-1-1 0,0 1 0,1-1 0,-1 0 0,-1 0 0,1-1 0,0 0 0,-1 0 0,0 0-1,0-1 1,9-9 0,11-10-424,-24 23 128,0 0-1,1 0 0,-1 0 0,0-1 0,-1 1 0,1 0 0,0-1 0,0 1 1,0 0-1,-1-1 0,1 1 0,-1-1 0,1 1 0,-1-1 0,0 0 0,0 1 0,1-1 1,-1 1-1,0-1 0,0 0 0,0 1 0,-1-4 0,0-5-3069,1-5-2184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56.9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64 3906,'0'0'10893,"3"-10"-10085,-2 5-657,-1 3-127,0 0 0,1 0 0,-1 0 0,0 0 0,0 0 0,1 1 0,-1-1 0,1 0 1,0 0-1,0 0 0,-1 1 0,1-1 0,0 0 0,0 1 0,1-1 0,-1 1 0,0-1 0,0 1 0,1 0 0,-1 0 0,1-1 0,-1 1 0,1 0 0,0 0 0,-1 0 0,1 1 0,0-1 0,-1 0 0,1 1 0,0-1 1,3 0-1,43-1 625,-25 1-137,0 0 1,0 1 0,27 5-1,-49-4-427,-1 0-1,1-1 1,-1 1-1,1 0 1,-1 0-1,0 0 0,1 0 1,-1 0-1,0 0 1,0 0-1,0 0 1,0 0-1,0 0 0,0 0 1,0 1-1,0-1 1,0 0-1,0 0 0,-1 0 1,1 0-1,0 0 1,-1 0-1,1-1 1,-1 1-1,1 0 0,-1 0 1,0 2-1,-15 7 385,-1-1 0,1 0 0,-1-1 0,-1-1-1,-35 10 1,-18 8 880,55-20-947,5-2 4,38-1-10429,2 1 2705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57.7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4258,'0'0'10746,"13"3"-9969,-6-1-708,0 0 0,-1 0 0,1 0 0,0 1 0,-1 0 0,0 0 0,0 1 0,0 0 0,0 0 0,0 0 0,-1 0 1,0 1-1,0 0 0,0 0 0,-1 1 0,1-1 0,-1 1 0,6 12 0,-5-7 57,0 0 1,-1 1-1,0 0 0,-1 0 0,0 0 0,-1 0 0,-1 1 1,1-1-1,-2 22 0,0-31-54,0 0 0,-1-1-1,1 1 1,-1 0 0,1-1 0,-1 1 0,0 0-1,0-1 1,0 1 0,0-1 0,0 1-1,-1-1 1,1 0 0,-1 0 0,0 1 0,1-1-1,-1 0 1,0 0 0,0-1 0,0 1-1,0 0 1,-1-1 0,-4 3 0,-4 1 175,-1 0 1,1-1-1,-1 0 1,-14 3-1,-19 6 691,43-11-799,2-1-147,31-5-726,-22 0 687,-1 0 0,1-1 0,-1 0 0,0-1 0,-1 0 0,1 0 0,-1 0 0,0-1 0,7-9 0,55-77-195,-61 82 215,71-128 243,-77 137-204,-1 0 0,1 0 0,0 0 0,0 0 0,0 0 0,0 0-1,1 1 1,-1-1 0,0 1 0,1 0 0,-1-1 0,1 1 0,-1 0 0,5-1 0,-7 31 388,-9 209 1401,8-232-1795,2-1 0,-1 0 1,1 0-1,0 0 1,0 1-1,0-1 0,1 0 1,-1 0-1,1 0 0,1-1 1,-1 1-1,1 0 0,-1-1 1,1 0-1,1 0 1,-1 1-1,0-2 0,1 1 1,0 0-1,0-1 0,0 0 1,0 0-1,1 0 0,-1 0 1,1-1-1,0 1 0,0-1 1,0-1-1,0 1 1,5 1-1,15 2-1,1 0 0,0-2 0,-1 0 0,45-3 0,-52 0-19,-14 0 5,0-1 0,0 1 0,0-1 0,0 0 1,0 0-1,0 0 0,-1-1 0,1 1 0,0-1 0,-1 0 1,1 0-1,-1 0 0,0-1 0,1 1 0,-1-1 0,0 0 1,-1 0-1,1 0 0,0 0 0,-1 0 0,0 0 0,0-1 0,3-6 1,14-15-613,-18 23 363,6-9-1180,-6-1-3431,-1-2-3028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58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7059,'0'0'17560,"0"-12"-17976,0 16-1601,0 16-1600,10 8-962,-1-4-1375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58.4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12758,'0'0'13894,"0"4"-13734,0 0-144,19 8-16519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39.2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10725,'0'0'12157,"4"0"-11615,87 4 1606,134 26-1,-109-13-1554,92 8 304,239-1 1,-217-20 327,-229-4-1185,6 0 93,-14 1-5372,6-1 4906,0 0 0,-1 1 0,1-1-1,0 1 1,0-1 0,0 1 0,0-1-1,0 1 1,0 0 0,-1 0-1,2-1 1,-1 1 0,0 0 0,0 0-1,0 0 1,0 0 0,0 0 0,1 0-1,-2 2 1,-15 20-7551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58.7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10805,'0'0'9780,"10"181"-9780,-10-169 16,9-4-16,1-8-32,-10-4-2961,10-28 1472,-10-1 1,9 1-1458,1-4-1424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59.1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 1825,'89'-27'4284,"-88"27"-3826,1-1-1,-1 1 0,1-1 0,-1 1 0,1 0 0,-1-1 0,1 1 0,-1 0 0,1 0 0,0 0 0,-1 0 0,1 1 0,-1-1 0,1 0 0,-1 1 0,1-1 1,-1 1-1,1-1 0,2 2 0,-3-1-310,0 1 0,0-1 0,0 1 1,0-1-1,0 1 0,0 0 0,0-1 0,0 1 1,0 0-1,-1 0 0,1-1 0,-1 1 1,1 0-1,-1 0 0,0 0 0,0 2 0,1 3 933,8 24 642,-1-5-473,-2 0 0,0 1 1,-2 0-1,2 28 1,12-55-8254,-7 0 1340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1:00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14 983 7507,'0'0'10787,"0"0"-10727,0 0 1,-1 0 0,1-1-1,-1 1 1,1 0-1,0 0 1,-1 0 0,1-1-1,-1 1 1,1 0-1,0 0 1,-1-1 0,1 1-1,0 0 1,-1-1-1,1 1 1,0 0 0,0-1-1,-1 1 1,1-1-1,0 1 1,0 0 0,0-1-1,0 1 1,-1-1-1,1 1 1,0 0 0,0-1-1,0 1 1,0-1-1,0 1 1,0-1 0,0 1-1,0-1 1,-2-18 597,0 0 1,1 0 0,3-37 0,0 4-226,-2 29-350,1 1 0,1-1 0,1 0 1,7-24-1,-4 23-53,9-24 201,-15 48-212,0-1-1,0 1 0,0 0 0,0 0 0,1-1 1,-1 1-1,0 0 0,0 0 0,0-1 1,1 1-1,-1 0 0,0 0 0,0 0 0,1-1 1,-1 1-1,0 0 0,0 0 0,1 0 0,-1 0 1,0 0-1,1-1 0,-1 1 0,0 0 1,0 0-1,1 0 0,-1 0 0,0 0 0,1 0 1,-1 0-1,0 0 0,1 0 0,-1 0 0,0 0 1,0 0-1,1 1 0,-1-1 0,0 0 1,1 0-1,-1 0 0,0 0 0,0 0 0,1 1 1,-1-1-1,0 0 0,0 0 0,1 0 0,-1 1 1,0-1-1,0 0 0,1 1 0,13 17-130,-9-11 269,24 31 514,-7-10-248,34 35 0,-47-54-409,0-1 0,1 0 0,0-1-1,0 0 1,0-1 0,1 0 0,22 9 0,-21-11-20,0 0 1,1-1-1,-1-1 1,1 1 0,-1-2-1,1 0 1,0 0 0,16-2-1,-24 0 1,-1 1 0,1-1 0,0 0 0,-1 0 0,1-1 0,-1 1 0,1-1 0,-1 0 0,0 0 0,0-1 0,0 1 0,0-1 0,0 0 0,-1 0 0,1 0 0,-1 0 0,0-1 0,0 1 0,0-1 0,0 0 0,0 0 0,-1 0 0,0 0 0,3-7 0,-1-3-20,0 0-1,0 0 1,-2 0-1,1 0 0,-2-1 1,0-19-1,-1 33 34,-1 0-1,1 0 1,0-1-1,-1 1 0,1 0 1,-1 0-1,0 1 0,1-1 1,-1 0-1,0 0 0,0 0 1,1 0-1,-1 0 1,0 1-1,0-1 0,0 0 1,0 1-1,0-1 0,0 1 1,0-1-1,0 1 0,0-1 1,0 1-1,0 0 1,-3-1-1,-31-4 210,35 5-217,-1 0 1,1 0-1,-1 0 0,1 0 1,-1 0-1,1 1 1,-1-1-1,1 0 1,-1 0-1,1 0 1,0 1-1,-1-1 1,1 0-1,-1 0 0,1 1 1,0-1-1,-1 0 1,1 1-1,0-1 1,-1 0-1,1 1 1,0-1-1,-1 1 0,1-1 1,0 1-1,0-1 1,0 0-1,-1 1 1,1-1-1,0 1 1,0-1-1,0 1 1,0-1-1,0 1 0,0-1 1,0 1-1,0-1 1,0 1-1,0-1 1,0 1-1,0-1 1,0 1-1,1-1 1,-1 1-1,0 0 0,1 1-10,-3 30-101,1-21 110,0 0 0,1-1 0,0 1 0,1-1 0,0 1 0,1-1 0,-1 1 0,2-1 0,0 0 0,4 10 0,-1-9 1,1-1 0,0-1 0,0 0 0,1 0 0,0 0 1,0-1-1,1 0 0,1-1 0,-1 0 0,1 0 0,0-1 1,12 6-1,-7-6-8,0 0-1,0 0 1,1-1 0,-1-1 0,1-1-1,0 0 1,0-1 0,22 0 0,-14-2-46,-5 0 42,0 0 0,33-5 0,-44 3 18,-1 0 0,1 0-1,-1-1 1,1 0 0,-1 0 0,0-1-1,-1 0 1,1 0 0,11-10-1,-6 3-7,0-1 0,-1 0-1,0-1 1,-1 0-1,-1-1 1,0 0-1,0-1 1,-2 0-1,0 0 1,0 0-1,-2-1 1,0 0-1,4-17 1,1-26 0,-2 0 1,1-79 0,-8 113 7,1-13-2,1-18 34,-2 1 0,-9-78 0,7 123-38,-2 0 0,1 0 0,-1 0 0,0 0 1,-9-17-1,10 24 38,1 1-1,-1-1 1,1 0 0,-1 1 0,0-1 0,0 1 0,0 0 0,0-1 0,0 1 0,0 0 0,-1 0-1,1 1 1,-1-1 0,0 0 0,1 1 0,-1 0 0,0-1 0,0 1 0,0 0 0,0 1 0,1-1-1,-8-1 1,9 3-28,0 0 0,0-1-1,0 1 1,-1-1 0,1 1-1,0 0 1,0 0 0,0 0-1,0 0 1,0 0 0,0 0-1,0 0 1,0 0 0,1 0-1,-1 0 1,0 0 0,1 1 0,-1-1-1,1 0 1,-1 0 0,1 1-1,-1-1 1,1 0 0,0 1-1,0 2 1,-7 39-27,7-41 25,-4 94 163,8 115 0,-1-180-134,1 1 0,1-1 1,2-1-1,1 1 1,18 43-1,-3-22-26,2 0-1,37 54 1,-54-94-11,1 1 1,0-1-1,1-1 1,1 0-1,0 0 1,0-1-1,1 0 1,0-1-1,18 10 1,-21-14-9,-1-1 1,2 0-1,-1 0 1,0-1-1,1 0 1,-1 0-1,1-1 1,0 0-1,0-1 1,0-1-1,0 1 1,0-1-1,0-1 1,0 0-1,14-3 1,-20 2-2,-1 1 0,1-1 0,0 0 0,-1 0 0,1 0 0,-1-1 0,0 1 1,0-1-1,0 0 0,0 0 0,0 0 0,-1 0 0,1 0 0,-1-1 0,0 1 0,0-1 0,0 1 0,0-1 0,1-4 0,1-2-12,-1-1 0,0 1 0,-1 0 0,0-1 0,0 1 0,0-18 0,-2 28 224,1 1-204,1 1 1,0 0-1,0 0 0,-1 0 0,1 1 1,-1-1-1,0 0 0,1 0 0,-1 1 1,0-1-1,0 4 0,1-3-19,1 4 13,0-1 0,1 0-1,0 0 1,0 0 0,1-1 0,0 1 0,0-1 0,0 0 0,0 0-1,1-1 1,0 0 0,0 0 0,0 0 0,0-1 0,0 1-1,12 2 1,-9-2-4,1-2 0,0 1 0,-1-1 0,1-1 0,1 0 0,-1 0 0,0-1 0,0 0 0,0-1 0,0 0 0,14-3 0,-22 3 7,0 0-1,1 0 0,-1 0 0,0 0 0,0-1 0,0 1 0,0-1 1,0 1-1,-1-1 0,1 1 0,0-1 0,-1 0 0,1 0 1,-1 0-1,0 0 0,1 0 0,-1 0 0,0-1 0,0 1 0,-1 0 1,1 0-1,0-1 0,-1 1 0,1-5 0,1-7-2,-1-1-1,0 1 1,-2-15-1,1 12 29,0-75 160,0 91 67,31 1-370,-8-1 134,-17 0-2,1 0 0,0 1 0,0 0 0,0 0 0,0 1 0,12 2 0,-17 30 36,-3 4-16,3 57 103,-1-86-124,0 0 0,0 0 0,1 0 0,0 0 1,1 0-1,0-1 0,0 1 0,7 12 0,-6-15-11,0 2-21,0-1-1,0 0 1,1 0 0,0 0-1,11 9 1,-15-13 18,1-1 0,0 0 0,0 0 0,0 0 0,0 0 0,0 0 0,0-1 0,0 1 0,0-1 0,0 1 0,1-1 0,-1 0 0,0 0 0,0 0 0,0 0 0,0 0 0,1 0 0,-1 0 0,0-1 0,0 1 0,0-1 0,0 0 0,0 1 0,0-1 0,4-2 0,-1-2 6,1 0 0,-1-1 0,0 0 0,0 1 0,-1-1 0,0-1 0,0 1 0,0-1 0,-1 1 0,4-12 0,16-25 25,-16 33-3,-6 8-20,0 0 0,1 0-1,-1 0 1,0 0 0,1 1 0,-1-1-1,1 0 1,-1 1 0,1-1 0,0 1-1,0 0 1,2-2 0,-2 3 50,19 7-103,-12 2 55,1-1 0,1 0 1,-1-1-1,1 0 0,1 0 1,-1-1-1,1-1 0,0 0 1,0-1-1,1 0 0,21 4 1,8-3 19,0-1 0,56-2 1,-91-2-25,-6 0-5,0 0-1,0 0 1,0 0 0,0-1-1,1 1 1,-1 0 0,0 0 0,0-1-1,0 1 1,0-1 0,0 1-1,0-1 1,0 1 0,0-1-1,0 0 1,0 0 0,0 1-1,0-1 1,0 0 0,0 0 0,-1 0-1,1 0 1,0 0 0,-1 0-1,2-1 1,-1-1 1,0-1-1,0 1 1,0 0-1,-1-1 1,1 1 0,-1 0-1,1-1 1,-1 1 0,-1-5-1,1 2 4,-1 0 1,1-1-1,-2 1 0,1 0 0,-1 0 0,0 0 0,0 1 0,0-1 1,-1 0-1,-5-8 0,0 6 15,1 1 1,-1 1 0,-1-1-1,1 2 1,-1-1-1,0 1 1,0 0-1,-1 1 1,1 0 0,-1 0-1,0 1 1,0 1-1,0-1 1,0 2-1,0-1 1,-1 2-1,-14-1 1,24 1-11,-1 1 1,1-1-1,0 0 0,0 0 0,0 0 1,0 1-1,0-1 0,0 1 1,0-1-1,0 1 0,0-1 1,0 1-1,0 0 0,0-1 0,0 1 1,0 0-1,0 0 0,1-1 1,-1 1-1,0 0 0,1 0 0,-2 2 1,-9 31 807,6 45-4667,5-72 2027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1:01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1393,'0'0'19705,"0"4"-19945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1:01.5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1100 17 11509,'-143'1'8746,"-1"0"-3485,-513-7 947,601 1-5882,-43-2 348,99 7-709,0 1 0,0-1-1,0 0 1,0 1 0,0-1-1,-1 0 1,1 0 0,0 1-1,0-1 1,0 0-1,0 1 1,0-1 0,0 0-1,0 1 1,0-1 0,0 0-1,0 1 1,1-1 0,-1 0-1,0 1 1,0-1 0,0 0-1,0 1 1,0-1 0,1 0-1,-1 0 1,0 1 0,0-1-1,0 0 1,1 0 0,-1 1-1,0-1 1,0 0-1,1 0 1,0 1 0,9 8-782,0 0-1,1 0 1,0-1 0,1-1 0,0 0 0,0 0 0,16 5 0,55 17-7370,-7-13-3451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1:02.7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158 414 1473,'0'0'11765,"-11"-7"-10031,6 4-1568,-41-21 1844,42 22-1786,1 1 0,-1 0 0,1-1 0,-1 2 0,1-1 0,-1 0 0,0 1 0,1 0 0,-1 0 0,0 0 0,0 0 0,1 0 0,-1 1 0,1 0 0,-5 0 0,6 1-150,0 0-1,0-1 1,0 1-1,0 0 1,1 0-1,-1 0 1,1 0-1,-1 0 1,1 0-1,0 0 1,-1 0-1,1 1 0,0-1 1,0 1-1,1-1 1,-1 0-1,1 1 1,-1 4-1,-4 47 436,3-30-278,1-15-145,1 0 0,0-1 0,0 1 0,1 0 0,1 8 0,-2-15-83,1-1 1,-1 1-1,1-1 1,-1 1-1,1-1 1,0 1-1,-1-1 1,1 1-1,0-1 1,0 0-1,0 1 1,0-1 0,0 0-1,0 0 1,1 0-1,-1 0 1,0 0-1,1 0 1,-1 0-1,0 0 1,1 0-1,-1-1 1,1 1-1,-1-1 1,1 1-1,0-1 1,-1 1-1,1-1 1,-1 0-1,1 0 1,3 0-1,0 0-2,0 0 1,0-1-1,0 1 0,0-1 1,0 0-1,0 0 0,-1-1 1,1 0-1,0 0 0,-1 0 1,1 0-1,-1 0 0,1-1 1,-1 0-1,0 0 0,0 0 1,-1-1-1,1 1 0,-1-1 1,0 0-1,1 0 0,-2 0 1,4-6-1,4-3 20,-2 0 0,0 0 0,0-1-1,-1 0 1,-1-1 0,-1 0 0,0 1 0,-1-2 0,4-20 0,-3-8-13,-1-87 1,-4 99-37,0 24 27,-1 0 0,1 0 0,-1 0 0,-1 0 0,1 0 0,-1 0 1,-1 1-1,1-1 0,-1 1 0,-1-1 0,1 1 0,-1 0 1,-1 1-1,1-1 0,-1 1 0,0-1 0,0 1 0,-13-10 1,17 15 81,-1 0 1,0 0 0,1 0 0,-1 0 0,0 0 0,1 0 0,-1 0 0,0 1 0,0-1 0,0 1 0,0-1-1,0 1 1,1 0 0,-1 0 0,0 0 0,0 0 0,0 0 0,0 0 0,-3 1 0,4 0-52,0 0 0,-1-1 1,1 1-1,0 0 0,0 0 1,0 0-1,0 1 0,0-1 0,0 0 1,0 0-1,0 0 0,0 1 1,1-1-1,-1 1 0,0-1 1,1 0-1,-1 1 0,1-1 1,-1 3-1,-1 9-29,1 1 0,0 0-1,1 0 1,2 20 0,-1-9 186,-1-11-149,0 0 0,1 0 0,1 0-1,0 0 1,1-1 0,0 1 0,1-1-1,0 0 1,1 0 0,1 0 0,0-1-1,1 1 1,0-2 0,1 1 0,0-1-1,1 0 1,0 0 0,1-1 0,20 16-1,-20-17-38,0-1 0,1-1 0,0 0 0,1 0 0,-1-1 0,1 0 0,0-1 0,1-1 0,-1 0 0,1 0 0,0-1 0,0-1 0,0 0 0,0-1 0,0 0 0,0-1 0,23-3 0,-33 2 1,-1 0 0,1 0-1,-1 0 1,0-1 0,0 1 0,1 0 0,-1-1 0,0 0 0,0 0 0,-1 1 0,1-1 0,0 0 0,0 0 0,-1-1 0,0 1 0,1 0 0,-1 0-1,0-1 1,0 1 0,0-1 0,1-3 0,-2 3 8,1 0-1,1 1 0,-1-1 1,0 0-1,1 1 1,-1-1-1,1 1 0,0-1 1,0 1-1,0 0 0,0 0 1,0-1-1,0 2 1,4-4-1,-4 5 28,-1 0-38,0-1 1,1 1-1,-1 0 0,0 0 1,0 1-1,0-1 1,1 0-1,-1 0 1,0 0-1,0 1 1,0-1-1,0 1 1,0-1-1,0 1 1,0-1-1,0 1 1,0 0-1,0-1 1,0 1-1,0 0 1,0 0-1,0 0 1,0 1-1,3 2-8,30 29 17,-20-19 43,0 0-1,30 21 1,-37-31-46,-1 0 0,1-1-1,-1 1 1,1-2 0,0 1 0,0-1 0,0 0 0,0 0 0,1-1 0,-1 0 0,12 0-1,-15-1-6,-1 1 0,0-1-1,1 0 1,-1 0 0,0-1 0,0 1-1,1-1 1,-1 1 0,0-1-1,0 0 1,0 0 0,0 0-1,0-1 1,0 1 0,4-4-1,-5 2 5,0 0 1,0 0-1,-1 0 0,1-1 0,-1 1 0,0-1 0,0 1 1,-1-1-1,1 1 0,-1-1 0,1 1 0,-1-1 0,0 1 1,-1-7-1,2-14 38,-4-36 18,3 57-53,-1-1-1,0 1 1,0 0 0,0-1-1,0 1 1,-1 0-1,1 0 1,-1 0 0,0 0-1,0 0 1,0 1-1,0-1 1,0 0 0,-1 1-1,-3-3 1,-4-2 71,-1 0 0,0 0 0,0 1 1,-1 1-1,1-1 0,-1 2 0,0 0 1,-1 1-1,1 0 0,-1 0 0,1 1 1,-1 1-1,0 1 0,0-1 0,1 2 0,-15 2 1,24-3-43,1 1 1,-1 0-1,1 0 1,-1 0 0,1 0-1,0 0 1,0 0-1,0 1 1,0-1-1,0 1 1,0-1 0,0 1-1,0 0 1,0 0-1,1 0 1,-1 0 0,1 0-1,-1 0 1,1 0-1,0 0 1,0 1-1,0-1 1,0 1 0,0-1-1,1 0 1,-1 6-1,-2 6 3,2 0 0,0 1 0,1 23 0,1-19 29,-2-12-62,1-1 1,1 0 0,-1 1-1,1-1 1,0 0-1,1 1 1,-1-1-1,1 0 1,0 0 0,1 0-1,0-1 1,-1 1-1,2 0 1,-1-1 0,1 0-1,0 0 1,0 0-1,0 0 1,1-1-1,-1 1 1,1-1 0,0 0-1,0-1 1,1 1-1,-1-1 1,1 0-1,0-1 1,0 1 0,8 2-1,-1-2-16,-1 1-1,1-2 1,0 0-1,-1 0 0,1-1 1,0-1-1,0 0 1,0-1-1,0 0 1,18-4-1,-13 0-44,0 0 0,0-1 0,-1 0 0,0-2 0,0 0 0,25-16 0,-38 21 43,-1 1 1,1-1-1,0 1 1,0 0 0,0 0-1,0 1 1,0-1-1,0 1 1,1 0-1,-1 0 1,0 0 0,1 0-1,-1 1 1,1 0-1,-1 0 1,0 0 0,1 0-1,-1 1 1,1 0-1,-1 0 1,0 0 0,0 0-1,1 1 1,-1 0-1,0-1 1,0 2-1,-1-1 1,1 0 0,0 1-1,-1-1 1,1 1-1,-1 0 1,0 0 0,0 1-1,4 4 1,11 13-59,11 12 1019,0-2 1,57 45-1,-73-67-1138,0 0 0,0-1 0,1-1-1,19 8 1,-21-11-703,0 0 1,-1-1-1,2 0 0,-1-1 0,0-1 0,17 0 1,8-1-6471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1:03.7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167 329 6323,'0'0'13185,"-20"3"-12150,-60 12-302,76-13-675,1-1-1,-1 0 0,1 1 0,0 0 0,0 0 1,0 0-1,0 0 0,0 0 0,0 1 0,0-1 0,1 1 1,0-1-1,-1 1 0,1 0 0,0 0 0,0 1 1,0-1-1,1 0 0,-3 7 0,1-2 106,1 1-1,0 0 0,1-1 1,0 1-1,0 16 1,0 13 151,1-25-216,-1 1-1,2 0 1,-1-1-1,5 23 1,-3-31-92,-1-1 0,1 1 0,0-1 0,0 1 1,1-1-1,-1 0 0,1 0 0,0 0 0,0 0 1,0 0-1,0 0 0,1-1 0,-1 0 0,1 0 0,0 0 1,8 5-1,-1-3 2,0 1 1,1-2 0,0 0-1,0 0 1,0-1-1,0 0 1,0-1 0,0-1-1,1 0 1,-1-1-1,1 0 1,-1 0 0,1-2-1,-1 1 1,0-2-1,0 0 1,21-7 0,-25 5 5,-1 0 0,0-1 0,0 0 1,0 0-1,-1-1 0,1 0 0,-2 0 1,1 0-1,-1-1 0,8-15 0,-1 1 33,-2 0-1,14-45 1,-17 30-16,-2 0 0,-1 0 0,-2-1 0,-2 1 0,-7-59 0,6 84-35,-2 0-1,1 0 0,-2 0 0,1 0 1,-2 0-1,1 1 0,-2 0 0,1 0 1,-11-15-1,12 21 67,1 0 0,-1 0 0,0 0 0,0 0 0,0 0 0,-1 1 0,1 0 0,-1 0 0,0 0 0,0 1 0,-1-1 0,1 1 0,-1 0 0,0 1 0,1 0 0,-1 0 0,0 0 0,0 0 0,-11-1 0,16 3-34,1 1-1,-1-1 1,1 0-1,-1 0 1,1 0 0,0 0-1,-1 0 1,1 0-1,-1 1 1,1-1-1,-1 0 1,1 0 0,-1 1-1,1-1 1,0 0-1,-1 1 1,1-1 0,0 0-1,-1 1 1,1-1-1,0 1 1,-1-1 0,1 0-1,0 1 1,0-1-1,0 1 1,-1-1 0,1 1-1,0-1 1,0 1-1,0-1 1,0 1 0,0-1-1,0 1 1,0 0-1,0 0 34,-3 20 18,1 0 0,2 1 0,1 28 1,1 4 184,-1-33-194,2 0 0,0 0 0,1 0 0,1-1 0,1 0 0,0 0 0,2 0 0,0-1 0,2 0 0,0 0 0,0-1 0,2-1 0,0 0 0,2 0 0,25 24 0,-27-28-71,1-1-1,1 0 1,0-1 0,1-1 0,0 0 0,1-1 0,0 0 0,0-1 0,1-1 0,0-1 0,0-1 0,0 0 0,1-1 0,-1 0 0,1-2 0,0 0 0,0-1 0,35-3 0,-50 1-5,-1 0 0,1 0 0,-1 0 0,1 0 0,-1-1 1,0 1-1,0 0 0,1-1 0,-1 0 0,0 1 1,-1-1-1,1 0 0,0 0 0,0 0 0,-1-1 1,1 1-1,-1 0 0,0 0 0,0-1 0,0 1 0,0-1 1,0 1-1,0-1 0,0 1 0,-1-1 0,0 0 1,1-3-1,1-14-4,0 1 1,-2-34-1,0 33 20,0 16-6,-1-1 0,1 1-1,-1 0 1,1-1 0,-1 1 0,-1 0-1,1 0 1,-1 0 0,1 0-1,-1 0 1,0 0 0,0 0 0,-1 1-1,1-1 1,-1 1 0,0-1 0,0 1-1,0 0 1,-4-3 0,7 6 4,0-1 1,0 1-1,-1-1 1,1 1-1,0-1 1,-1 1-1,1-1 1,0 1-1,-1-1 1,1 1-1,0 0 1,-1-1-1,1 1 0,-1-1 1,1 1-1,-1 0 1,1 0-1,-1-1 1,1 1-1,-1 0 1,1 0-1,-1-1 1,1 1-1,-1 0 1,1 0-1,-1 0 1,0 0-1,1 0 1,-1 0-1,1 0 0,-1 0 1,1 0-1,-1 0 1,1 0-1,-1 0 1,0 0-1,1 1 1,-1-1-1,1 0 1,-1 0-1,1 1 1,-1-1-1,1 0 1,-1 1-1,1-1 1,0 0-1,-1 1 1,1-1-1,-1 1 0,1-1 1,0 1-1,-1-1 1,1 0-1,0 1 1,0 0-1,-1-1 1,1 1-1,0-1 1,0 1-1,0-1 1,0 1-1,-1-1 1,1 2-1,-3 40 350,3-39-375,0 7 49,1-1-1,0 1 1,0-1 0,1 1 0,0-1-1,0 0 1,1 0 0,1 0 0,0 0-1,0-1 1,10 16 0,-6-13-4,0 0-1,1-1 1,1 0 0,0-1 0,0 0-1,1 0 1,22 12 0,-8-7-13,0-1 1,2-2-1,-1 0 1,1-2-1,0-1 1,1-2-1,0 0 1,0-2 0,1-1-1,53-1 1,-81-3-26,0 0 0,-1-1 0,1 1 1,-1-1-1,0 1 0,1-1 0,-1 1 1,0-1-1,0 1 0,0-1 0,0 1 1,0-1-1,0-2 0,-1 3-8,-3-21-1185,-11 16-6462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1:04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204 2 8260,'0'0'13382,"-14"0"-11989,7 0-1232,4-1-91,-1 1 1,0 0-1,0 0 0,0 0 0,0 0 0,0 1 1,0-1-1,0 1 0,0 0 0,0 0 0,0 1 1,1-1-1,-1 1 0,1 0 0,-1 0 0,1 0 1,0 0-1,-1 0 0,1 1 0,0 0 0,1 0 1,-1-1-1,0 2 0,1-1 0,0 0 0,-3 5 0,-10 23 312,2 0 0,1 0-1,1 1 1,2 1-1,2 0 1,-7 64-1,7 210 760,8-199-831,9 113 194,-5-181-462,2-1 0,1 1 0,20 55 1,-13-67-36,-1 3-137,-14-35 2,1 0 0,0 0-1,0 0 1,0 0 0,0 0 0,1 0 0,3-6 0,10-32-3257,-14 27 1209,0 1 1,-1-1-1,-2-21 0,-6-14-5510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1:06.8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0 147 7235,'0'0'14834,"15"0"-12620,139 2 1802,266-7-1648,-364 0-2245,-54 5 379,-2 35-811,-1-16 209,1 0-1,1 0 0,6 36 0,-5-47 96,1 0 0,0-1 0,0 1 0,0-1 0,1 0 0,0 0 0,1 0 0,-1-1 0,1 1 0,1-1 0,-1 0 0,10 7 0,1 0-15,-1-1 0,2-1 0,0-1 0,0 0 0,34 13-1,-41-19 19,1 0 0,-1-1-1,0 0 1,1-1-1,-1 0 1,1-1 0,0 0-1,0 0 1,-1-1-1,1-1 1,0 0 0,16-3-1,-23 2 4,1 0 0,0-1 0,-1 0 0,1 1 0,-1-1-1,0-1 1,0 1 0,0-1 0,0 1 0,-1-1 0,0 0 0,1 0 0,-1-1-1,-1 1 1,1-1 0,-1 1 0,1-1 0,-1 0 0,-1 0 0,1 0-1,1-7 1,1-7 15,0-1 0,-1 0 0,-1 0 0,-1-24 0,-1 42-15,0-9 7,0 1 0,0 0 0,-1-1 0,0 1 0,-5-14 0,5 20-2,-1 0 0,1 1-1,-1-1 1,0 1 0,-1-1 0,1 1 0,0 0 0,-1 0 0,0 0 0,0 0-1,0 0 1,0 1 0,0-1 0,0 1 0,-1 0 0,1 0 0,-7-3 0,-7 0 23,-1 0 0,0 1 0,0 0 1,0 2-1,0 0 0,-1 1 1,-25 2-1,27-1 1,16 1-30,-1-1 1,1 1-1,-1 0 1,1-1-1,0 1 1,-1 0-1,1 0 1,0 0-1,0 0 1,0 0-1,-1 0 1,1 1-1,0-1 1,1 0-1,-1 0 1,0 1-1,0-1 1,0 1-1,1-1 1,-1 1-1,1-1 1,-1 1-1,1-1 1,0 1-1,-1-1 1,1 1-1,0-1 1,0 1-1,0 0 1,0-1-1,1 4 1,2 53-100,-1-53 96,0 1 0,0-1 0,0 0 0,0 0 0,1 0 0,0 0 0,0-1 0,0 1 0,1-1 1,-1 1-1,1-1 0,0-1 0,0 1 0,1 0 0,-1-1 0,1 0 0,0 0 0,0 0 0,0-1 0,0 0 0,8 3 0,2 1-3,0-1 0,1-1 0,-1-1 0,1 0 0,0-1 0,22 1 0,-31-3 11,15 0-1,0 0 0,0-1 0,38-8 0,-53 7-3,0 0 0,0-1 1,0 0-1,0 0 0,-1 0 0,0-1 1,1 0-1,-1 0 0,-1-1 1,1 0-1,-1 0 0,0 0 1,0 0-1,8-12 0,25-50 22,-32 52-6,2 1 1,17-26-1,-21 38-31,0 1-1,0 0 1,1 0-1,-1 0 1,0 0-1,1 1 1,-1 0-1,0 0 1,1 0-1,-1 0 1,6 2-1,2-2-6,-9 0 20,-1 1 0,1-1 0,0 0 0,-1 1 1,0 0-1,1-1 0,-1 1 0,1 0 0,-1 0 0,0 1 0,0-1 0,1 0 0,-1 1 0,0-1 0,0 1 0,3 3 0,0 1 8,-1-1 0,0 1 0,0 0 1,0 1-1,5 11 0,1 6 52,-2 0-1,8 36 1,-14-44-47,2 1 0,0-1 0,1 0 0,1-1-1,1 1 1,0-1 0,0-1 0,18 25 0,-17-29-21,1 0-1,0-1 1,20 15 0,-25-21 4,0-1 0,1 1 0,0-1 0,-1 0 0,1 0 0,0-1 0,0 1 0,0-1 0,0 0 0,0-1 0,1 1 0,5-1 0,-6 0-1,1 1-1,0-1-1,1 0 0,-1-1 1,1 1-1,-1-1 0,0 0 0,11-4 1,-14 3 7,-1 1 0,1-1 1,-1 0-1,0 0 0,0 0 1,0-1-1,0 1 0,0-1 1,0 1-1,-1-1 0,1 1 1,-1-1-1,0 0 0,0 0 1,0 1-1,0-1 0,0 0 1,0-4-1,6-24 27,-2 0 1,-1-1-1,-1 1 0,-3-39 0,11 65-54,-2 5-15,35-4-31,-42 4 74,0 0 0,0 0 0,0 1 0,-1-1 0,1 1 0,0 0 0,0-1 0,-1 1 0,1 0 0,-1 0 0,1 0 0,0 0 0,-1 0 0,0 1 0,1-1 0,-1 0 0,0 1 0,0-1 0,1 1 0,-1-1 0,1 3 0,35 70 86,-19-37-5,31 49 0,-23-57-202,-25-28 117,0 0-1,-1-1 0,1 1 0,0-1 0,0 1 0,0-1 0,0 0 1,0 1-1,0-1 0,0 0 0,1 0 0,-1 0 0,0 0 1,0 0-1,0 0 0,0 0 0,0 0 0,0 0 0,0 0 0,0-1 1,0 1-1,0 0 0,0-1 0,0 1 0,0-1 0,0 1 0,0-1 1,0 1-1,-1-1 0,1 0 0,1 0 0,9-10 7,-1 0-1,0 0 1,0-1-1,8-15 1,-9 14 3,0 1-1,0 0 1,22-21 0,-26 29-5,-1 1-1,1-1 1,-1 1 0,1 1 0,0-1 0,0 1 0,0 0-1,1 0 1,-1 0 0,0 0 0,1 1 0,-1 0-1,1 1 1,10-1 0,-13 0 4,1 1-1,-1 0 0,0 0 1,0 0-1,0 0 1,0 0-1,0 1 0,0-1 1,0 1-1,0 0 1,0 0-1,-1 0 0,1 0 1,0 1-1,0-1 1,-1 1-1,1 0 0,-1-1 1,0 1-1,1 0 1,-1 0-1,2 3 0,-1-2-5,0 0-1,0-1 0,0 1 0,0-1 0,0 0 1,1 0-1,-1 0 0,1-1 0,5 3 0,-8-4 0,1 1-1,-1-1 0,1 0 0,0 0 0,-1 1 0,1-1 0,-1 0 0,1 0 0,0 0 1,-1-1-1,1 1 0,-1 0 0,1-1 0,0 1 0,-1-1 0,1 1 0,-1-1 0,0 0 1,1 0-1,-1 1 0,1-1 0,-1 0 0,0 0 0,0 0 0,0-1 0,2-1 0,-2 2 3,-1 1-1,1-1 0,0 0 1,-1 1-1,1-1 0,0 0 1,-1 1-1,1-1 0,0 1 1,0-1-1,-1 1 0,1 0 0,0-1 1,0 1-1,0 0 0,0-1 1,-1 1-1,1 0 0,0 0 1,0 0-1,0 0 0,0 0 0,0 0 1,0 0-1,0 0 0,0 0 1,-1 0-1,1 0 0,2 1 1,0 0-1,0-1 1,6-1 2,1 1-1,0 0 1,-1 1-1,1 0 1,0 0-1,-1 1 1,0 0 0,1 1-1,-1 0 1,0 0-1,10 6 1,22 14 36,88 35 1,-100-52-135,-29-6 94,1 0-1,-1 0 1,1 0-1,-1 0 0,1 0 1,0 0-1,-1-1 1,1 1-1,-1 0 1,1-1-1,-1 1 1,1 0-1,-1-1 1,0 1-1,1 0 1,-1-1-1,1 1 1,-1-1-1,0 1 1,1 0-1,-1-1 1,0 1-1,1-1 0,-1 1 1,0-1-1,0 0 1,0 1-1,1-1 1,-1 1-1,0-1 1,0 1-1,0-1 1,0 1-1,0-1 1,0 0-1,0 1 1,0-2-1,-1-7 3,3-21-11,4 28-9,6 17-16,-10-11 24,1 0 0,0-1 0,0 0 0,0 1 0,0-1 0,0 0 0,1-1 0,-1 1 0,1 0 0,0-1 0,-1 0 0,1 0 0,1 0 0,-1-1 0,0 1 0,0-1 0,0 0 0,1 0 0,-1 0 0,1-1 0,-1 1 0,0-1 0,7-1 0,-9 0 12,-1 0 0,1 0 0,-1 0 1,1 0-1,-1 0 0,0 0 0,1 0 0,-1-1 0,0 1 0,0 0 0,0-1 0,0 1 0,0-1 0,0 1 0,0-1 1,-1 0-1,1 1 0,-1-1 0,1 0 0,-1 0 0,0 1 0,1-1 0,-1-2 0,6-49-71,-7 51 74,0 0 1,0 1-1,0 0 1,0-1 0,0 1-1,0 0 1,-1-1-1,1 1 1,-1 0-1,1 0 1,-1 0-1,1 0 1,-1 1-1,0-1 1,1 0 0,-1 1-1,0-1 1,1 1-1,-1-1 1,0 1-1,0 0 1,-2 0-1,-52-8 55,52 7-58,-22-1 60,0 1 1,-46 3-1,71-1-63,0 0 0,0-1 0,0 1-1,1 0 1,-1-1 0,0 1 0,0 0 0,1 0 0,-1-1-1,0 1 1,1 0 0,-1 0 0,1 0 0,-1 0 0,1 0 0,-1 0-1,1 0 1,0 0 0,0 0 0,-1 0 0,1 0 0,0 0-1,0 1 1,0-1 0,0 0 0,0 1 0,1 39-121,0-29 104,-1-10 17,0-1 0,0 1 1,0-1-1,0 0 1,1 1-1,-1-1 1,1 0-1,-1 1 1,1-1-1,-1 0 1,1 0-1,0 1 0,0-1 1,0 0-1,-1 0 1,1 0-1,0 0 1,0 0-1,0 0 1,1 0-1,-1 0 1,1 0-1,2 2-6,1-1 0,-1 0 0,0-1 1,1 1-1,-1-1 0,10 2 0,8-1-9,-1 0-1,27-3 1,-33 1 34,-1 0-8,-1-1 1,0 0 0,1-1 0,-1 0-1,0-1 1,0-1 0,0 0 0,-1-1 0,1 0-1,-1-1 1,0 0 0,-1-1 0,1 0 0,-1-1-1,-1 0 1,13-13 0,31-31 92,-3-1 1,-3-3-1,73-108 0,-84 119-90,-37 44-14,1 0 0,-1 0 0,1 0 0,0 0 0,0 0 0,-1 0 0,1 0 1,0 0-1,0 0 0,0 1 0,0-1 0,0 0 0,0 1 0,0-1 0,0 1 0,0-1 0,0 1 0,2-1 0,10 7-47,-12-5 44,17 18 43,-1 0 0,-1 2 0,-1-1 1,21 39-1,4 3 63,118 189 310,-157-249-407,2 4 39,1-1-1,-1 1 1,-1 0-1,1 0 1,-1 0-1,0 0 1,0 0-1,1 9 1,-3-14 363,-269-1 206,260 1-1147,-1 0 0,0 1 0,1 0-1,0 1 1,-1 0 0,-14 6 0,-3 2-2175,-2-3-4559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1:11.7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65 4946,'0'0'13588,"23"4"-13025,-21-4-522,0 0 0,0-1 0,1 1 0,-1-1 0,0 0 0,0 1 0,0-1 0,0 0 1,0 0-1,0 0 0,-1-1 0,1 1 0,0 0 0,-1-1 0,1 1 0,0-1 0,-1 0 0,0 1 0,1-1 1,-1 0-1,0 0 0,0 0 0,1-2 0,-1 1 14,0 1-1,1 0 1,-1-1-1,0 1 1,1 0 0,0 0-1,-1 0 1,1 0 0,0 1-1,0-1 1,0 0-1,0 1 1,0-1 0,1 1-1,-1 0 1,0 0-1,1 0 1,-1 0 0,1 0-1,-1 0 1,1 0 0,-1 1-1,6-1 1,9 0 247,1 2-1,0 0 1,-1 0 0,0 2 0,1 0-1,-1 1 1,0 0 0,16 8 0,14-1-244,-15-5-7536,-5 1-3914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40.7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0 442 7411,'0'0'9354,"13"-6"-8674,0 0-550,1-1 0,-2 0 0,1-1-1,-1-1 1,-1 1 0,1-2-1,15-17 1,-18 16-52,0 0 0,-1-1 0,-1 0 1,0 0-1,0 0 0,-1-1 0,-1 0 0,0-1 0,4-18 0,-4 1 603,0 1-1,-3-1 1,0-38-1,-2 67-610,-1 0 1,1 0-1,0 0 0,0 0 0,-1 0 1,0 0-1,1 0 0,-1 0 0,0 0 0,0 1 1,0-1-1,0 0 0,0 1 0,0-1 1,0 0-1,0 1 0,-1 0 0,1-1 1,-1 1-1,1 0 0,-1 0 0,1-1 1,-1 1-1,0 1 0,0-1 0,1 0 1,-1 0-1,0 1 0,0-1 0,0 1 1,-2-1-1,-8-1 89,1 0 1,-1 1 0,0 0-1,-13 2 1,11-1-122,13 0-38,-1 1 0,1-1 1,0 1-1,0-1 0,-1 1 0,1-1 0,0 1 1,0 0-1,0-1 0,0 1 0,0 0 0,-1 0 0,2 0 1,-1 0-1,0 0 0,0 0 0,0 0 0,0 0 1,1 1-1,-1-1 0,0 0 0,1 0 0,-1 1 0,1-1 1,0 0-1,-1 0 0,1 1 0,0-1 0,0 1 1,0 0-1,-4 49-198,4-47 182,-1 28 35,0-23-8,0-1 0,1 0 0,-1 1-1,2-1 1,-1 0 0,1 0 0,0 1 0,1-1 0,0 0-1,1 0 1,-1 0 0,1-1 0,5 10 0,2-3-22,0-2 1,0 1-1,1-1 0,18 14 1,-24-22-1,0 0 0,1-1 1,0 0-1,0 0 0,0 0 1,0-1-1,0 0 0,0 0 1,0-1-1,1 1 0,-1-1 0,1-1 1,10 1-1,-7-1-15,1 0 0,-1 0 1,1-2-1,15-2 0,-20 2 19,-1 0-1,0-1 1,0 1 0,0-1 0,0 0 0,-1 0 0,1-1-1,-1 1 1,0-1 0,5-5 0,-1 1 12,-1 1 1,0-2-1,0 1 0,-1-1 1,7-13-1,-5 9 11,1 0 1,0 0 0,1 1-1,12-13 1,-18 23-14,-1-1 1,1 0 0,0 1 0,0-1-1,0 1 1,0 0 0,0 1 0,0-1 0,0 1-1,1-1 1,-1 1 0,1 1 0,-1-1-1,1 0 1,-1 1 0,6 0 0,-8 0 1,-2 0-6,1 0 0,0 0 0,0 0 1,0 0-1,0 0 0,0 0 0,0 0 0,0 0 0,0 0 1,0 0-1,0 0 0,0 0 0,0 1 0,0-1 0,0 1 1,0-1-1,0 0 0,1 2 0,7 11 86,1 0 0,-2 0 0,0 1-1,-1 1 1,0-1 0,-1 1 0,-1 0 0,6 27 0,13 29 47,-24-71-139,0 1 0,0 0 0,0-1 0,0 1 0,0-1 0,0 1 0,0-1 0,1 1 0,-1-1 0,0 0 0,0 1 0,0-1 0,1 1 0,-1-1 0,0 1 0,1-1 0,-1 0 0,0 1 0,1-1 0,-1 0 0,1 1 0,-1-1-1,0 0 1,1 1 0,-1-1 0,1 0 0,-1 0 0,1 0 0,-1 1 0,1-1 0,-1 0 0,1 0 0,-1 0 0,1 0 0,-1 0 0,1 0 0,-1 0 0,1 0 0,-1 0 0,1 0 0,-1 0 0,1 0 0,-1 0 0,1-1 0,-1 1 0,1 0 0,-1 0-1,1-1 1,-1 1 0,0 0 0,1 0 0,0-1 0,16-22 21,-14 18-20,16-22 35,-15 19-19,1 0 1,0 1-1,0 0 0,1 0 0,0 0 0,0 1 1,1-1-1,-1 2 0,2-1 0,10-6 0,-14 10-15,1 1 1,-1 0-1,1 0 0,-1 1 0,1-1 0,-1 1 0,1 0 0,-1 0 0,1 1 0,-1-1 1,1 1-1,-1 0 0,1 0 0,-1 0 0,0 1 0,0 0 0,1-1 0,-1 2 0,0-1 0,-1 0 1,1 1-1,0 0 0,3 3 0,1 5 38,0 1 1,-1 0-1,0 0 0,5 13 0,-9-17-27,1 1 0,-1-1 0,2 0 0,-1 0 0,1-1 0,0 0 0,1 0 0,0 0 0,0 0 0,13 10 0,-17-16-9,0 0 0,0-1 0,0 1 0,0-1 0,0 1 0,0-1 0,0 0-1,0 1 1,0-1 0,0 0 0,0-1 0,0 1 0,0 0 0,0 0 0,0-1 0,0 1 0,0-1 0,0 0 0,-1 0 0,1 0 0,0 1-1,0-2 1,0 1 0,-1 0 0,1 0 0,-1 0 0,3-3 0,9-8-49,0 0 0,16-22 0,7-6-7,-28 33 55,1 1 0,-1 0 1,1 0-1,1 1 0,-1 0 1,0 1-1,1 0 0,0 0 1,0 1-1,12-2 1,-16 4 2,-1 0 1,1 1-1,0 0 1,0 0 0,0 0-1,0 1 1,0 0-1,0 0 1,0 1 0,-1-1-1,1 1 1,0 0-1,-1 1 1,0-1 0,1 1-1,-1 0 1,0 1-1,0-1 1,4 5 0,4 6 52,0-1 1,15 25 0,12 11 306,-37-40-25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1:13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92 8836,'0'0'8289,"14"16"-7771,44 49-30,-43-49-26,-15-27 194,-1-9-545,1-1 265,0 0 0,2 1-1,5-32 1,-6 39-423,3-15 777,2 26-144,4 16 39,7 26 160,-12-27-552,0 0 0,1 0 0,0 0 0,1-1 0,13 16-1,-1-7 65,-18-20-97,20 0-5525,-3 6-2444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1:59.4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11861,'0'0'2498,"0"80"-14984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02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0 6627,'0'0'9562,"-10"2"-8175,6-1-1270,-1 0 1,1 0-1,0 0 1,0 1-1,0-1 0,0 1 1,0 0-1,0 1 1,0-1-1,0 0 0,1 1 1,0 0-1,-1 0 0,1 0 1,0 0-1,0 1 1,1-1-1,-1 1 0,1-1 1,-4 8-1,-17 38 341,3 1 1,2 0-1,2 1 0,2 1 0,3 1 1,-7 74-1,2 325 515,17-366-784,-2-74-176,1 0-1,1 0 1,0-1 0,1 1-1,0 0 1,0-1-1,1 1 1,1-1 0,7 16-1,-7-20-16,1-1 0,0 1 0,0-1 0,0 0 0,1-1-1,-1 1 1,1-1 0,1 0 0,-1-1 0,1 0 0,0 0 0,0 0-1,0-1 1,13 5 0,1 0-12,1-1-1,1-1 1,-1-1 0,1-1-1,0-1 1,0 0-1,0-2 1,30-3-1,-39 1 3,-1-1-1,1 0 0,-1-1 0,0 0 0,0-1 0,0-1 0,0 0 0,-1-1 0,1 0 0,-2-1 0,1-1 0,-1 1 0,0-2 0,0 1 0,10-12 0,-4 0-1,-2-1-1,0 0 0,0-1 0,-2 0 1,-1-1-1,-1-1 0,-1 0 1,-1 0-1,-1-1 0,-1 0 0,4-27 1,-4-5-26,-1 0 1,-3 0 0,-9-111 0,3 148 126,0 0 1,-1 0-1,0 0 1,-2 0-1,-1 1 0,0 0 1,-1 1-1,-1-1 1,-1 1-1,0 1 1,-24-30-1,24 35 2,0 1 1,-1 0-1,-1 0 0,1 1 1,-2 1-1,1 0 1,-1 1-1,0 0 0,-1 1 1,0 0-1,0 1 0,-1 1 1,1 0-1,-1 1 1,0 1-1,-19-2 0,17 3 177,0 1 0,0 1-1,0 0 1,-18 4 0,27-3-184,0 1-1,0 0 1,1 1 0,-1 0 0,0 0-1,1 1 1,0 0 0,0 0 0,0 1-1,-8 6 1,-6 7 15,0 1 0,2 1 0,0 0 0,-30 44 0,40-51-93,1 1 1,0 1-1,2-1 1,-1 1-1,2 1 0,0-1 1,1 1-1,0 0 1,-2 29-1,4-22-19,1-1 0,2 1 1,0-1-1,2 1 0,0-1 0,1 0 1,10 28-1,-9-35 4,2 0-1,0-1 1,0 0 0,1 0 0,1-1-1,1 0 1,-1 0 0,2-1-1,0-1 1,0 0 0,14 10-1,-10-9-15,1-2 0,1 0 0,0 0 0,0-2 0,1 0-1,0-1 1,0 0 0,1-2 0,-1 0 0,1-1 0,1-1-1,-1-1 1,0-1 0,30-1 0,-42-1 10,0 1 1,0-1-1,0-1 1,0 1-1,-1-1 1,1 0-1,0 0 1,-1-1-1,0 0 0,0 0 1,0-1-1,0 0 1,0 0-1,0 0 1,-1-1-1,0 1 1,0-1-1,0 0 1,-1-1-1,0 1 0,0-1 1,0 0-1,4-9 1,-1 0-1,0 0-1,-1 0 1,-1 0 0,0-1 0,-2 0-1,1 0 1,-2 0 0,0 0 0,0-17-1,-2 51 252,0 0 0,2 0 1,1 0-1,0 0 0,1 0 0,1 0 0,7 17 0,-7-24-239,2 0 1,0 0-1,0 0 0,1-1 1,0 0-1,1-1 0,0 0 1,0 0-1,1-1 0,0 0 1,1 0-1,-1-1 0,2-1 1,-1 0-1,1-1 0,-1 0 1,1 0-1,1-1 0,-1-1 1,1 0-1,-1-1 0,1 0 1,18 0-1,-20-2-35,0 0 1,1-1-1,-1 0 0,0-1 1,13-3-1,-20 3 33,0 1 1,0-1-1,0 0 1,0 0-1,-1 0 1,1 0-1,-1-1 1,1 0-1,-1 0 1,0 0-1,0 0 1,0 0-1,0 0 1,-1-1-1,1 1 1,3-8-1,3-9-18,-2-1-1,0 1 0,8-41 1,-3 13 9,-3 28 260,2 41 57,-9-17-290,7 15 1,0-1 0,1 0 0,1 0 0,1-1 1,0 0-1,1-1 0,20 18 0,-26-27-22,0-1-1,1 0 1,0-1 0,0 0 0,0 0-1,0-1 1,1 0 0,-1 0-1,1-1 1,0 0 0,0 0 0,1-1-1,-1 0 1,0-1 0,1 0 0,-1-1-1,1 0 1,14-2 0,-19 1 3,0 0 1,-1-1 0,1 1-1,-1-1 1,1-1 0,-1 1-1,0-1 1,0 1 0,0-1-1,0 0 1,0-1 0,0 1-1,-1-1 1,0 1 0,0-1-1,0 0 1,0 0 0,-1 0-1,1-1 1,-1 1 0,0-1-1,2-6 1,1-2-7,-1-1 0,0 0-1,-1 0 1,0-1 0,-2 1-1,1-21 1,-2 25-52,2-20 276,4 27-70,7 14-119,-1 3-30,0 0-1,1-2 1,0 1-1,1-2 0,0 0 1,1 0-1,1-1 1,-1-1-1,1-1 1,25 9-1,-15-8 3,0-1 0,1-2 0,-1-1-1,1-1 1,1-1 0,34-1 0,-57-2-17,1 0 0,0 0 0,-1 0 0,1-1 0,-1 1 1,1-1-1,0-1 0,8-2 0,-10 3 17,0 0-1,0 1 1,1 0 0,-1 0-1,0 0 1,0 1 0,0-1 0,0 1-1,7 2 1,10 5-26,-2 1 0,21 12-1,-24-12 34,0 0 0,0-2-1,1 0 1,22 6 0,-17-9-26,1-1 0,-1 0 0,40-3 1,-38 0 7,-22 0 17,0 0 0,-1 0 0,1-1 0,0 1 0,0 0 0,0-1 0,0 1 0,0-1 0,-1 0 0,1 1 0,0-1 0,0 0 0,-1 0-1,1 0 1,-1 0 0,1-1 0,-1 1 0,1 0 0,-1-1 0,0 1 0,1-1 0,-1 1 0,0-1 0,0 1 0,0-1 0,-1 0 0,1 0 0,0 1-1,0-1 1,0-3 0,1-5 5,-1 0 0,0 0-1,0 0 1,-1-16 0,0 12-3,-1 8 6,0 0 0,0 0 0,0 0 0,-1 0 1,0 0-1,0 0 0,0 0 0,-1 1 0,0-1 0,0 1 1,0 0-1,-1 0 0,0 0 0,0 0 0,0 1 1,0-1-1,-1 1 0,0 0 0,0 1 0,-9-6 1,-3-2 21,0 1 1,-1 1-1,-1 1 1,1 1 0,-25-7-1,4 6 68,0 1 0,0 2 0,-1 1 0,-76 4 0,113 0-77,0 0 0,0 1 0,0-1-1,1 1 1,-1 0 0,0 0 0,1 0 0,-1 0-1,1 0 1,-1 1 0,1-1 0,-1 1-1,1-1 1,0 1 0,0 0 0,0 0 0,0 0-1,0 0 1,0 0 0,1 1 0,-1-1-1,1 0 1,-1 1 0,1 0 0,0-1 0,0 1-1,0-1 1,0 1 0,0 5 0,0-3-17,0 0 0,0 0 0,1 0 0,0 0 0,0 0 0,0 0 0,1 0-1,-1 0 1,1 0 0,1 0 0,-1 0 0,1 0 0,-1 0 0,2 0 0,3 7 0,2-3-7,0 1 0,1-1 0,0-1 0,0 1 0,1-2 0,0 1-1,1-1 1,-1-1 0,15 7 0,-4-4-9,1 0 0,-1-1 1,1-1-1,28 5 0,-3-6-34,0-2 0,1-3 0,49-4 0,-83 2 44,0-1 0,0-1 1,0-1-1,0 0 0,-1 0 0,0-1 0,0-1 0,0-1 0,-1 1 1,0-2-1,0 0 0,0 0 0,-1-1 0,-1-1 0,15-15 0,-7 4-9,0 0 1,-1-2-1,-1 0 0,-1-1 0,-2-1 0,20-47 0,-24 43-22,-2 0 1,0-1-1,-3 1 1,0-1-1,-2 0 0,-2-53 1,-1 53-7,1 20 34,0 0 0,-1 0 0,-1 0 0,0 1 0,0-1 0,-1 0 0,0 1 0,-1 0 0,0 0 0,0 0 1,-1 0-1,0 0 0,0 1 0,-1 0 0,-1 0 0,1 1 0,-1 0 0,0 0 0,-1 0 0,1 1 0,-1 0 0,-1 1 0,1-1 0,-1 2 0,-13-7 0,7 7 55,0-1 0,0 2 0,0 0 0,0 1 0,0 0 0,0 2 0,-1-1 0,-16 3 0,28-1-22,0-1 0,-1 0 0,1 1 0,0 0-1,0 0 1,0 0 0,0 1 0,1-1 0,-1 1 0,0 0 0,0 0 0,1 0-1,0 1 1,-1-1 0,1 1 0,0 0 0,-5 6 0,3-3-13,1 0 0,0 1 0,1-1 1,-1 1-1,1 0 0,0 1 0,1-1 0,0 0 1,-2 10-1,2 4-14,0 0 1,0 0 0,2 0-1,1 0 1,1 0-1,5 29 1,-1-28 7,1 1 1,1-1-1,1 0 1,21 36-1,57 80 74,-76-121-63,12 16 4,1-1 0,1 0-1,2-2 1,1-1 0,1-2 0,35 26 0,-45-40-26,0 0 0,2-1 0,-1-1 0,1-1-1,1-1 1,0-1 0,0-1 0,1-1 0,0 0 0,0-2 0,43 2 0,-31-4-20,-5 0-24,0-1-1,41-5 1,-65 3 18,0 1 0,0-1 0,-1 0 0,1-1 1,-1 1-1,1-1 0,-1 0 0,1-1 0,-1 1 0,0-1 1,0 0-1,0 0 0,-1-1 0,1 0 0,-1 1 0,0-1 0,0-1 1,6-6-1,-9 9-150,1-1 0,-1 0 0,1 1 1,-1-1-1,0 0 0,0 0 0,0 0 0,0 0 1,0-4-1,-1 7-22,0-1 0,0 0 0,0 1 1,-1-1-1,1 1 0,0-1 0,0 0 0,0 1 0,-1-1 1,1 1-1,0-1 0,-1 1 0,1-1 0,-1 1 0,1-1 1,0 1-1,-1-1 0,1 1 0,-1-1 0,1 1 0,-1 0 1,1-1-1,-1 1 0,0 0 0,1-1 0,-1 1 0,1 0 1,-1 0-1,0 0 0,1-1 0,-1 1 0,1 0 0,-1 0 1,0 0-1,1 0 0,-1 0 0,0 0 0,1 0 0,-2 1 1,-17-1-8086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03.5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87 197 4178,'0'0'12478,"-8"-1"-10704,-24-4-3,31 5-1699,1 0-1,-1 0 1,1 0 0,-1 1-1,1-1 1,-1 0 0,1 0-1,-1 1 1,1-1-1,0 0 1,-1 1 0,1-1-1,-1 1 1,1-1-1,0 0 1,-1 1 0,1-1-1,0 1 1,-1-1-1,1 1 1,0-1 0,0 1-1,0-1 1,-1 1 0,1-1-1,0 1 1,0 0-1,0-1 1,0 1 0,0-1-1,0 1 1,0-1-1,0 1 1,0-1 0,0 1-1,1 0 1,-1-1-1,0 1 1,0-1 0,1 2-1,-1-1 248,0 25 294,-1-15-480,0 0 0,1-1-1,0 1 1,1 0 0,0 0 0,1 0 0,0 0 0,1-1-1,0 1 1,1-1 0,0 0 0,10 19 0,2-7-15,1-1 0,1 0-1,0-2 1,2 0 0,0-1 0,26 18 0,-37-29-118,0-1 1,1 0 0,-1-1-1,1 0 1,0 0-1,1-1 1,-1 0-1,1-1 1,0 0-1,0-1 1,-1 0 0,2-1-1,-1 0 1,0 0-1,0-1 1,0-1-1,21-3 1,-29 2-7,0 1 0,0-1 0,0 0 0,0 0 0,0 0-1,0 0 1,-1 0 0,1 0 0,-1-1 0,0 1 0,1-1 0,-1 0 0,0 0 0,-1 0 0,1 0 0,0 0 0,-1 0 0,0 0 0,2-4-1,1-8 19,1 1 0,-2-1-1,2-15 1,-1-3 19,-1 1 0,-2 0-1,-1-1 1,-2 1 0,-5-33-1,4 53-18,-1 0 0,0 0-1,0 1 1,-1 0 0,-1-1 0,0 2-1,0-1 1,-1 1 0,-1 0 0,0 0-1,0 1 1,0 0 0,-1 0 0,-1 1-1,1 0 1,-15-8 0,10 7 78,-1 1 0,-1 0 0,1 0 0,-1 2 0,-1 0 0,1 1 0,-1 1 0,0 0 1,0 1-1,0 1 0,-19 0 0,24 1 55,0 1 0,0 1 0,0 0 1,0 0-1,-20 7 0,28-7-116,1 1-1,-1-1 1,1 1 0,0 0-1,0 0 1,0 0 0,0 1-1,0-1 1,1 1 0,-1 0-1,1 0 1,0-1 0,-1 2-1,1-1 1,1 0 0,-1 0-1,0 0 1,1 1 0,0-1-1,-1 1 1,0 6 0,-1 0 0,1-1 0,0 1 0,1 0 1,0 0-1,0 0 0,1-1 0,2 21 1,-1-26-27,0 0 0,0 0 1,1 0-1,-1 0 0,1-1 0,0 1 1,0 0-1,0-1 0,1 1 1,-1-1-1,1 0 0,0 1 1,0-1-1,0-1 0,0 1 1,0 0-1,1-1 0,-1 0 1,1 0-1,0 0 0,3 2 1,14 4-1,-1-2 0,1 0 1,0-1-1,0-1 0,0 0 0,32 0 1,0-4-4,82-8 1,-77-2 23,0-4 1,-1-1-1,0-4 1,92-42-1,-79 20-45,-68 36 811,-1 2-2857,28-6-18463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06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284 903 4114,'0'0'12608,"-22"-6"-10700,4 1-1424,5-1-111,0 2 1,-1 0 0,0 0-1,0 1 1,0 1 0,-1 1-1,1 0 1,0 0 0,-1 2-1,-17 2 1,28-2-271,-1 1 0,1 0 1,0 0-1,0 1 0,0-1 0,0 1 0,1 0 0,-1 0 1,1 0-1,0 1 0,0-1 0,0 1 0,0-1 1,0 1-1,1 0 0,-1 0 0,1 0 0,0 1 0,1-1 1,-1 0-1,1 1 0,0-1 0,0 1 0,0 0 0,1-1 1,-1 1-1,1 7 0,0-2-87,0 0 0,0 0 1,1 0-1,1 0 0,0 0 0,0 0 1,0 0-1,1-1 0,1 1 0,0-1 1,0 0-1,6 9 0,1-5-22,0 1 0,1-1 0,0-1 1,1 0-1,0-1 0,1-1 0,0 0 0,1-1 0,0 0 0,29 12 0,-31-16-1,0 0-1,0-1 1,1 0-1,0-1 1,0-1-1,0 0 0,0-1 1,0 0-1,0-1 1,0-1-1,0 0 0,0-1 1,26-6-1,-30 4 11,0-1 0,-1 1 0,1-2 0,-1 1 0,0-1 0,-1-1 0,1 1 0,-1-2 0,14-15-1,-9 7 17,0 0 0,-1-1 0,-1 0-1,11-24 1,-18 30-1,0 0 1,-1 0-1,0 0 1,-1-1-1,0 1 0,-1-1 1,0 1-1,-2-22 0,1 25 12,0 6-4,0 1 0,0 0 0,0 0 0,0 0 0,-1-1 0,1 1 0,-1 0 0,1 0 0,-1 0 0,1 0 0,-1 0 0,1 0 0,-1 0 0,0 0 0,0 0 0,1 0 1,-1 0-1,0 0 0,0 1 0,0-1 0,0 0 0,0 1 0,0-1 0,0 0 0,0 1 0,0-1 0,0 1 0,-1 0 0,1-1 0,0 1 0,0 0 0,0 0 0,-1 0 0,1 0 0,0 0 0,0 0 0,0 0 0,-1 0 1,1 0-1,0 0 0,-2 1 0,2 19 731,0-9-752,1 1 1,1 0-1,0 0 0,1-1 0,0 1 0,0 0 0,1-1 1,1 0-1,0 0 0,1 0 0,0 0 0,0-1 0,1 0 1,13 17-1,-6-10-4,1 0 1,1-1-1,0-1 0,1 0 1,28 19-1,-34-27-17,0-1 1,0-1-1,1 0 0,0 0 0,0-1 0,0 0 0,1-1 1,-1-1-1,1 1 0,-1-2 0,20 1 0,-29-2 12,-1 0 0,1-1 0,0 1 0,-1-1 0,1 1 0,-1-1-1,0 0 1,1 1 0,-1-1 0,1 0 0,-1 0 0,0 0 0,0 0 0,0 0-1,1 0 1,-1 0 0,0-1 0,0 1 0,-1 0 0,1-1 0,0 1 0,0 0-1,-1-1 1,2-2 0,13-47 6,-9 27 11,42-102 14,-46 121-36,-1 1 0,1-1 0,0 1 0,1 0 0,-1-1 1,1 1-1,0 0 0,0 1 0,0-1 0,0 0 0,1 1 0,0 0 0,-1 0 0,1 0 1,0 0-1,0 1 0,1-1 0,-1 1 0,0 0 0,1 0 0,0 1 0,-1-1 0,1 1 0,0 0 1,0 1-1,-1-1 0,1 1 0,0 0 0,0 0 0,0 0 0,0 0 0,-1 1 0,1 0 1,0 0-1,0 1 0,-1-1 0,1 1 0,-1 0 0,1 0 0,-1 0 0,6 5 0,10 11 88,-1 1-1,-1 0 1,-1 1-1,-1 2 1,0-1-1,12 26 1,20 26 28,-31-56-182,-13-34-99,-2-4 193,-1 11-25,0 0-1,2 1 1,-1-1-1,1 1 1,0 0-1,1 0 1,0 0-1,0 0 1,1 0-1,0 1 1,1 0-1,0 0 1,0 0-1,1 1 1,0 0-1,0 0 1,0 1-1,1 0 1,0 0-1,0 1 1,1 0-1,0 0 1,0 1-1,0 0 1,0 1-1,0 0 1,1 0-1,-1 1 1,1 0-1,0 1 1,12-1-1,-16 2 9,1 0 0,-1 0 1,1 0-1,-1 1 0,1 0 0,-1 0 0,0 1 0,11 3 0,-14-3 10,0 1-1,0-1 1,0 1-1,0-1 1,0 1-1,-1 0 1,1 0-1,-1 0 1,0 1-1,0-1 1,0 0-1,0 1 0,-1-1 1,1 1-1,0 5 1,2 1 26,-1-3-9,0 1-1,-1-1 0,0 0 0,0 1 0,-1-1 1,0 1-1,1 14 0,-2-21-39,1-2-4,1 1 1,0-1-1,0 1 0,0-1 0,0 0 0,0 0 0,-1 0 0,1 0 0,0 0 0,-1 0 0,1-1 1,-1 1-1,0 0 0,1-1 0,-1 1 0,0-1 0,0 1 0,0-1 0,0 0 0,1-2 0,6-6 3,6-6 9,0 1 1,1 0 0,1 1-1,0 1 1,1 0-1,1 1 1,0 1 0,0 1-1,34-13 1,-50 22 3,0-1 0,1 2 0,-1-1 0,1 0 0,-1 0 0,1 1 0,0 0-1,-1-1 1,1 1 0,-1 0 0,1 0 0,0 0 0,-1 1 0,1-1 0,-1 1 0,1-1 0,-1 1 0,1 0 0,2 1 0,1 2 5,-1-1 0,0 1-1,-1 0 1,1 1 0,-1-1 0,5 7 0,12 11 3,-1-4-15,1-1 0,1-1 0,41 25 0,-51-35 2,1 1 0,0-2 1,0 0-1,1 0 0,-1-1 1,1-1-1,0 0 0,0-1 1,17 1-1,-28-3 2,4 0-10,1 0 0,-1 0 0,1 0 0,-1-1 0,1 0 0,12-4 0,-17 3 10,0 0-1,0 1 0,-1-1 1,1 0-1,-1-1 0,1 1 1,-1 0-1,0-1 0,1 1 1,-1-1-1,-1 0 0,1 1 1,0-1-1,-1 0 0,1 0 1,-1 0-1,2-7 0,3-12-12,-1-1-1,-1 1 0,-1-1 0,-1 0 0,-1-1 0,-3-34 0,1 4-163,1 53 177,-1 0 1,1 0-1,0 0 1,0 0-1,0 0 0,-1 0 1,1-1-1,0 1 1,-1 0-1,1 0 1,-1 1-1,1-1 1,-1 0-1,0 0 1,1 0-1,-1 0 1,0 0-1,1 1 1,-1-1-1,0 0 0,0 1 1,0-1-1,0 0 1,0 1-1,-2-1 1,0-1 12,-1 1 1,1 0-1,-1 0 1,1 1-1,-1-1 0,0 1 1,1 0-1,-6 0 1,4 0 6,0 0 1,0 1 0,0-1 0,0 1-1,0 0 1,0 1 0,0-1 0,0 1-1,1 0 1,-1 0 0,1 1 0,-8 4-1,7-1-13,2 0 0,-1 0-1,0 0 1,1 0-1,0 1 1,1-1-1,-1 1 1,1 0-1,1 0 1,-1 0-1,1 0 1,0 0-1,1 0 1,0 13 0,0-11-16,1 0 0,0 0 0,0 0 0,1 0 1,0 0-1,0 0 0,1 0 0,1-1 0,-1 0 1,10 16-1,-7-16 5,-1-1 0,1 1 1,1-1-1,-1-1 1,1 1-1,1-1 0,-1-1 1,1 1-1,0-1 0,0 0 1,14 5-1,-8-6-6,-1 0 1,1-1-1,0 0 0,1-1 1,-1-1-1,23 0 0,-31-1 20,1-1-1,-1 0 0,0 0 0,0 0 0,1 0 0,-1-1 0,0 0 0,0-1 0,-1 1 0,1-1 1,0 0-1,-1-1 0,7-4 0,4-6 30,-1 0-1,23-28 1,-29 32-52,-1-1 0,2 1 0,-1 1 0,1 0 0,0 0 0,1 1 0,0 0 0,16-7 0,-19 13-54,-8 2 69,1 1 1,0-1-1,-1 0 1,1 0-1,-1 1 1,1-1-1,-1 0 1,1 1-1,-1-1 1,1 0-1,-1 1 1,1-1-1,-1 1 1,1-1-1,-1 1 1,0-1-1,1 1 1,-1-1-1,0 1 1,1-1-1,-1 1 1,0-1-1,0 2 1,1-1 3,34 90 185,-25-60-102,21 43 0,-29-71-91,0 1 1,0 0-1,0 0 1,0-1 0,1 1-1,0-1 1,4 5-1,-6-7-2,0-1 0,0 1-1,0-1 1,0 1 0,0-1 0,0 0-1,0 1 1,0-1 0,0 0-1,0 0 1,0 0 0,0 0 0,1 0-1,-1 0 1,0 0 0,0 0-1,0 0 1,0 0 0,0 0 0,0-1-1,0 1 1,0 0 0,0-1 0,0 1-1,0-1 1,0 0 0,0 1-1,0-1 1,0 1 0,0-1 0,-1 0-1,1 0 1,0 0 0,0 1-1,0-3 1,41-65 62,-19 39-17,0 1 0,2 1-1,1 2 1,1 0 0,2 2-1,0 1 1,35-20 0,-55 37-34,-1 2 1,1-1 0,0 1 0,0 1 0,0-1 0,1 2-1,-1-1 1,0 1 0,1 1 0,15 0 0,-20 1-2,-1-1 0,0 1 0,1 0 1,-1 1-1,0-1 0,0 1 0,0 0 1,0 0-1,0 0 0,0 0 0,0 1 1,-1-1-1,7 7 0,44 47 89,-36-35-75,-12-15-21,-1 0 0,1 0 0,0-1 0,0 0 0,0 0 0,1 0 0,0-1 0,0 0 0,0-1 0,0 1 0,1-1 0,-1-1 0,1 1 0,0-1 0,0-1 0,0 1 0,0-1 0,0-1 0,0 1 0,0-2 0,0 1 0,9-2 0,-13 1 1,0 1 0,0-1 0,0 0 0,0 0 1,0-1-1,0 1 0,0-1 0,0 0 0,-1 0 0,1 0 0,-1 0 0,0-1 0,1 1 1,-1-1-1,0 0 0,0 0 0,-1 0 0,1 0 0,-1-1 0,1 1 0,2-8 0,3-6-7,0-1 0,-1 1 0,6-29 0,-7 25 15,9-41 15,-2-1 0,-4 0 0,-2-1 0,-3 0-1,-7-102 1,1 142-23,-2 1 0,0 0-1,-2 1 1,0-1-1,-2 1 1,0 0 0,-2 1-1,0 0 1,-1 0 0,-1 1-1,-1 1 1,-1 0-1,0 1 1,-2 0 0,0 1-1,-1 1 1,0 1-1,-33-22 1,43 32 22,0 1 1,-1 1-1,0 0 1,1 0-1,-1 0 1,0 1-1,0 0 1,0 0-1,-1 1 1,1 0-1,-11 1 0,18 0-8,-1 0 0,0 0 0,0 0 0,0 0 0,0 0 0,0 0 0,0 1-1,1-1 1,-1 1 0,0-1 0,0 1 0,0 0 0,1 0 0,-1 0 0,0 0-1,1 0 1,-1 0 0,1 0 0,0 1 0,-1-1 0,1 0 0,0 1-1,0-1 1,-1 1 0,1-1 0,0 1 0,1 0 0,-1-1 0,-1 4 0,0 3 5,1 0 1,-1 0 0,2 1 0,-1-1 0,2 15 0,-1-6-15,0 41 8,3-1 1,2 0-1,3-1 0,3 0 0,22 72 0,0-28 99,84 170 0,-86-212-82,2-1-1,3-2 1,2-1-1,48 52 1,-69-88-15,0-2-1,1 1 1,1-2 0,0 0 0,1-2 0,31 17 0,-36-23-13,0 0-1,0-2 0,1 0 0,-1 0 1,1-2-1,0 0 0,0 0 0,1-2 1,-1 0-1,20-1 0,-34 0-2,0-1-1,0 1 1,0 0-1,0-1 0,-1 1 1,1-1-1,0 0 1,0 0-1,-1 1 0,1-1 1,-1 0-1,1 0 1,0-1-1,-1 1 1,0 0-1,1 0 0,-1-1 1,0 1-1,0-1 1,0 1-1,0-1 0,0 1 1,0-1-1,0 0 1,0 1-1,-1-1 1,1 0-1,-1 0 0,1-3 1,1-6 1,-1 1-1,0-1 1,-1 1 0,-1-14 0,0 3 6,1-101 156,0 121-107,3 15 86,5 1-126,1 0 1,0-1 0,1 0 0,1-1 0,0 0-1,0 0 1,16 12 0,0 2 17,-12-13-35,1 0 1,0-1-1,1 0 1,1-2-1,0 0 0,0-1 1,1 0-1,0-2 1,1 0-1,0-2 0,0 0 1,0-1-1,1-1 1,-1-1-1,1 0 0,0-2 1,0-1-1,0 0 1,31-5-1,-47 4 0,0 0 0,0 0 0,0-1 0,0 1 0,-1-1 0,1 0 0,-1 0 0,1-1 0,-1 1 0,0-1 0,0 0 1,0 0-1,0-1 0,-1 1 0,1-1 0,3-4 0,-3 1-3,1 0 1,-1 0 0,-1 0-1,1-1 1,-1 1 0,-1-1-1,0 0 1,0 1 0,2-14-1,-3 8 0,0 1 0,0-1 0,-1 1-1,-1-1 1,0 1 0,-1-1 0,-1 1-1,1 0 1,-2 0 0,0 0 0,0 0-1,-1 1 1,-9-16 0,-1 7 3,0 1 0,-1 1-1,-1 1 1,-1 0 0,0 1 0,-1 1-1,-1 1 1,0 1 0,-1 0 0,-1 2 0,0 0-1,0 2 1,-1 0 0,0 2 0,0 0 0,-1 1-1,0 2 1,-37-3 0,56 7 43,1-1 1,0 1-1,0 0 1,0 0-1,0 1 0,0-1 1,0 1-1,0 0 1,0 0-1,-7 3 0,9-2-15,1 0 0,0 0 0,-1 0 0,1 0 0,0 0 0,0 1 0,1-1 0,-1 0 0,0 0 0,1 1 0,-1-1 0,1 0 0,0 1 0,0-1 0,0 0-1,0 1 1,0-1 0,1 3 0,-1-2-16,1-1-1,-1 1 0,1-1 1,0 1-1,0-1 0,0 1 1,0-1-1,0 0 0,0 1 1,1-1-1,-1 0 0,1 0 1,0 0-1,-1 0 1,1-1-1,0 1 0,0 0 1,0-1-1,0 1 0,1-1 1,-1 1-1,0-1 0,1 0 1,-1 0-1,1 0 0,3 0 1,11 5 21,0-2 0,33 5-1,-35-7-11,108 13-855,205-2 0,-326-12 587,0-1-1,0 1 0,0-1 0,0 0 0,0 0 0,0 0 0,1 0 1,-1 0-1,0-1 0,0 1 0,0 0 0,0-1 0,0 0 0,0 1 1,0-1-1,0 0 0,0 0 0,-1 0 0,1-1 0,0 1 1,0 0-1,-1 0 0,1-1 0,-1 1 0,1-1 0,-1 0 0,0 1 1,0-1-1,2-3 0,0-26-6967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06.4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1825 113 13846,'0'0'8788,"-280"-16"-5090,145 0-2129,-29 0-817,10-8-160,9 4-223,19 4-193,11 12-112,18 4 0,0 0-64,1 0-481,-1 0-719,1 8-1073,-10 0-2577,-10-4-3826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06.7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29 12278,'0'0'18664,"-29"-28"-18664,48 32-3938,20 8-2208,-10 8-5636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07.1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17048,'0'0'12742,"-10"0"-12742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07.5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 16167,'0'0'16600,"-19"4"-16600,19 8-9284,10 8 2833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09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622 45 9172,'0'0'11523,"-40"0"-9850,-132 2-257,157-2-1215,1 1 1,-1 0-1,1 1 0,0 1 0,-1 0 0,1 1 1,0 0-1,1 1 0,-1 0 0,1 2 0,0-1 0,1 2 1,0-1-1,0 2 0,0 0 0,-10 10 0,6-5-60,2 1-1,0 0 1,1 0-1,0 1 0,1 1 1,1 0-1,1 1 1,0 0-1,2 1 0,0 0 1,1 0-1,-8 32 1,8-18-32,2 1 0,0-1 1,3 1-1,0 0 0,3 0 1,7 61-1,-6-81-96,1-1-1,1 1 1,0 0-1,0-1 1,1 0-1,1 0 1,0 0-1,1-1 1,0 0-1,1 0 1,16 17 0,-11-16-15,0 0 0,1-1 0,1 0 0,0-1 0,1-1 0,0 0 0,0-1 0,19 7 0,-3-4-6,0-2 0,0-1 1,1-2-1,0-1 0,0-1 1,1-2-1,-1-1 0,1-2 1,50-6-1,-64 2-24,0 0 0,-1-1 0,1-1 0,-2-1 0,1 0 0,-1-2 0,0 0 0,0-1 0,-1-1-1,0 0 1,-1-2 0,-1 1 0,0-2 0,-1 0 0,17-22 0,-17 19-4,0-1 1,-2-1-1,0 0 0,-2-1 0,0 0 0,-1 0 1,0-1-1,-2-1 0,-1 1 0,-1-1 1,0 0-1,-2 0 0,1-34 0,-2 3 29,0 38 18,-2-1 1,1 0-1,-2 1 0,0-1 0,-1 0 0,0 1 1,-6-19-1,-3 14 277,11 20-273,-1-1-1,1 1 1,0 0 0,0 0 0,0 0-1,0 0 1,0 0 0,-1 0-1,1 0 1,0 0 0,0 0 0,0 0-1,0 0 1,-1 0 0,1 0 0,0 0-1,0 0 1,0 0 0,0 0 0,-1 0-1,1 0 1,0 0 0,0 0 0,0 0-1,0 0 1,0 0 0,-1 1 0,1-1-1,0 0 1,0 0 0,0 0 0,0 0-1,0 0 1,0 0 0,0 0 0,-1 1-1,1-1 1,0 0 0,0 0-1,0 0 1,0 0 0,0 0 0,0 1-1,0-1 1,0 0 0,0 0 0,0 0-1,0 0 1,0 1 0,0-1 0,0 0-1,0 0 1,0 0 0,-3 42 571,10 152 12,-3-162-540,1-1-1,1 0 1,2 0-1,12 34 1,-5-28-6,1-1-1,32 53 1,-38-73-45,1 0 0,1-1 0,1 0 0,0-1 0,0 0 0,2-1 0,17 13 0,-31-25-11,0 0 1,0 0 0,1 0-1,-1 0 1,0 0 0,0 0-1,1 0 1,-1 0 0,0-1-1,1 1 1,-1-1 0,1 1-1,-1-1 1,1 1 0,-1-1-1,1 0 1,-1 0 0,3 0 0,-4-1-12,1-1 0,0 0 0,0 1 0,-1-1 0,1 0 1,-1 0-1,1 1 0,-1-1 0,0 0 0,0 0 0,0 0 1,0 1-1,0-1 0,-1-3 0,0-22 39,-1 1-1,-1 0 1,-2 0 0,0 0-1,-10-27 1,-54-122 51,16 46-20,29 65-58,-45-145 19,63 188-26,2-1 0,0 1-1,2-1 1,0 0 0,1-1-1,2 1 1,4-37 0,-4 58 7,-1-1 0,1 0-1,-1 0 1,1 0 0,0 1 0,0-1 0,0 0 0,0 1 0,0-1 0,0 1 0,0-1-1,1 1 1,-1 0 0,0 0 0,1-1 0,-1 1 0,1 0 0,0 0 0,-1 0-1,1 0 1,0 1 0,-1-1 0,1 0 0,0 1 0,3-1 0,49-4-30,-47 5 32,23 0 0,-1 1 0,42 7 0,-58-6 5,-1 1 1,0 1-1,0 0 1,0 1-1,-1 0 1,0 1-1,0 0 1,14 11-1,-6-4 6,-2 2-1,0-1 1,0 2-1,-2 0 1,22 28-1,-31-34 10,1 0 0,-1 0 0,-1 1 0,0-1-1,0 1 1,-1 0 0,-1 1 0,0-1 0,0 1-1,-1-1 1,-1 1 0,1 15 0,-3-22 4,1 1 0,-2-1 0,1 0 0,0 0 0,-1 0 0,0 0 0,0 0 0,-1 0 0,1 0 0,-1-1 0,0 0 0,0 1 0,-1-1 0,1 0 0,-1 0 0,0-1 0,0 1 0,0-1 0,0 0-1,-1 0 1,-8 4 0,-8 5 86,-1-1-1,0-2 1,-36 11-1,18-10-155,-1-2-1,1-2 1,-1-2-1,-1-1 1,-55-4-1,46 1-241,66 0-807,99 4-6285,-34 11-1784,-14 2-2761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42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0 147 5410,'0'0'12892,"6"32"-11681,0-1-905,3 19 351,3-1-1,23 63 1,-7-27 286,29 70 483,-56-151-1390,18 33 342,-3 1 1,-1 0-1,11 46 1,-20-67-104,-3-24-5,-5-31-138,-92-248 103,78 233-215,1-1 0,3-1-1,3 0 1,-5-99 0,14 136-15,0 9 0,-1 1 1,2 0-1,-1 0 1,1 0-1,0 0 1,4-14-1,-3 19-1,0-1-1,0 1 1,0-1-1,1 1 0,-1 0 1,1-1-1,0 1 1,0 1-1,0-1 0,0 0 1,1 1-1,-1-1 1,1 1-1,-1 0 0,1 1 1,4-3-1,19-5 54,1 1 1,-1 1-1,1 2 0,1 1 0,-1 0 1,0 3-1,1 0 0,32 4 0,-57-2-46,-1 0-1,0 0 1,1 0-1,-1 0 1,0 0-1,0 1 1,0 0-1,0-1 1,0 1-1,0 1 1,0-1-1,-1 0 1,1 0-1,-1 1 1,1 0-1,-1-1 1,0 1-1,0 0 1,0 0-1,-1 0 1,1 0-1,-1 1 0,1-1 1,-1 0-1,0 1 1,1 5-1,2 6 41,-1 1 0,-1 0-1,0 1 1,0 22-1,-1-11-16,0-19-9,-1 1 1,0 0 0,-1 0 0,0-1 0,-3 17 0,3-24-22,0 0 1,0 1-1,0-1 1,0 1-1,0-1 1,-1 0 0,1 0-1,-1 0 1,0 0-1,1 0 1,-1 0-1,0 0 1,0-1-1,0 1 1,0-1 0,-1 1-1,1-1 1,0 0-1,-1 0 1,1 0-1,0 0 1,-1 0 0,1-1-1,-1 1 1,-3 0-1,-5 1 3,0-1 0,-1 0 0,1 0 0,0-1 0,-22-3-1,31 2-6,-1 1-1,1 0 1,0-1-1,0 1 1,0-1-1,0 0 1,0 0-1,0 0 1,0 0-1,0 0 1,0 0-1,0 0 1,0-1-1,0 1 1,1 0-1,-1-1 1,1 0-1,-1 1 1,1-1-1,0 0 0,-1 0 1,1 0-1,0 0 1,0 0-1,0 0 1,1 0-1,-1 0 1,0 0-1,1 0 1,0-1-1,-1 1 1,1-4-1,0 5-36,13-1 14,-1 1 0,1 0 0,0 0 0,0 1 0,14 3 0,17-1 54,138-2-127,-178 1 88,1-1-1,-1 2 1,0-1-1,0 0 0,0 1 1,1-1-1,-1 1 1,-1 0-1,1 1 1,0-1-1,-1 1 1,7 5-1,22 13 11,-30-20-3,42 20-14,68 23-1,-98-40 6,0 0 0,0-1 0,1 0 1,-1-2-1,1 1 0,-1-2 0,1 0 0,0-1 0,20-3 0,-33 4 6,-1-1 0,0 1-1,0-1 1,0 0 0,1 1 0,-1-1 0,0 0 0,0 0-1,0 1 1,0-1 0,-1 0 0,1 0 0,0 0-1,0 0 1,0 0 0,-1 0 0,1-1 0,0 1-1,-1 0 1,1 0 0,-1 0 0,0-1 0,1 1 0,-1 0-1,0-3 1,2-33-84,-2 30 69,1-24 5,0 20 22,-1 1-1,1 0 0,-2 0 1,1-1-1,-1 1 0,-1 0 1,0 0-1,-1 0 1,1 0-1,-2 0 0,-5-11 1,-1 3 3,-1 1 1,-1 0 0,0 1-1,-15-15 1,20 25 5,1 1 0,-1-1 1,0 1-1,0 1 0,0 0 1,-1 0-1,0 0 0,1 1 0,-1 0 1,0 0-1,-1 1 0,-12-2 0,-14 1 63,-58 1-1,59 2-45,33 2-43,1 0 1,0-1 0,-1 1-1,1-1 1,0 1 0,0 0-1,0-1 1,0 1 0,1 0-1,-1-1 1,0 1 0,1 0-1,-1-1 1,1 1 0,-1-1-1,2 3 1,3 1 5,0 1 0,1-1 0,-1 0 0,1-1 1,0 0-1,1 0 0,-1 0 0,1 0 0,12 4 0,74 23 50,-62-21-25,9 0-1,0-2-1,1-1 0,0-2 1,0-2-1,56-3 1,-12-8-38,-53 4 16,44 0 0,-75 4-36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11.5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1 297 352,'0'0'17824,"0"-6"-16695,0-18-105,0 18-186,6 8-235,5 4-328,0 0 0,-1 0 0,1 1 0,-1 1 1,-1-1-1,0 2 0,16 17 0,58 80 1141,-64-79-1151,91 131 1043,39 53 164,-142-203-1409,0 0 1,0 0 0,1-1-1,0 0 1,0 0 0,15 8-1,-22-14-50,0-1 1,-1 0-1,1 0 0,0-1 0,0 1 1,0 0-1,0 0 0,0 0 0,0 0 1,0-1-1,0 1 0,-1 0 0,1-1 0,0 1 1,0-1-1,0 1 0,-1-1 0,1 1 1,0-1-1,-1 0 0,1 1 0,0-1 1,-1 0-1,1 0 0,-1 1 0,1-1 0,-1 0 1,1 0-1,-1 0 0,0 1 0,1-1 1,-1 0-1,0 0 0,0-1 0,14-32 215,26-164 1125,-17 90-779,-18 74-403,2-1 0,2 2 0,1-1 1,15-32-1,18-15-43,-26 52-71,-2 0 1,-1-1 0,-1-1-1,17-59 1,-28 71-58,-2 17 0,0 0 0,0 1 0,0-1 0,0 0 0,0 0 0,1 1 0,-1-1 0,1 0 0,-1 1 0,1-1 0,0 1 0,0-1 0,1-2 0,0 0-85,-2 3-401,1 9-1301,-1-1 880,2 1 0,-1-1 0,1 0 0,0 1 0,1-1 0,-1 0 0,1 0 0,1-1 0,-1 1 0,1-1 0,1 1 0,9 10 0,-12-14 396,37 50-7976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11.8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65 6099,'0'0'22122,"5"0"-21348,64-3 150,-1-2 0,1-3 1,124-33-1,-188 38-875,9-2-111,-12 5-565,1 0-966,3 1 488,-1 0 0,1 0-1,0 0 1,-1 1 0,1 0 0,10 4-1,37 16-6217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12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15 386 11365,'0'0'9823,"-3"34"-8401,-1-3-1151,1-8-65,0 0 0,2 0 0,0 0 0,2 0 0,0 0 0,1 0 0,11 43 0,13 30 712,25 80 567,-51-176-1478,0 0 0,0 0-1,0 0 1,0 1 0,0-1 0,0 0-1,0 0 1,0 0 0,0 1-1,0-1 1,0 0 0,0 0 0,0 0-1,0 1 1,0-1 0,0 0-1,0 0 1,0 0 0,0 1 0,0-1-1,0 0 1,0 0 0,0 0-1,1 0 1,-1 1 0,0-1 0,0 0-1,0 0 1,0 0 0,0 0-1,1 0 1,-1 1 0,0-1 0,0 0-1,0 0 1,0 0 0,1 0-1,-1 0 1,0 0 0,0 0 0,0 0-1,1 0 1,-1 0 0,0 0-1,0 0 1,0 0 0,1 0 0,-1 0-1,0 0 1,0 0 0,0 0-1,1 0 1,-1 0 0,0 0 0,1-18 82,-6-6-49,-1 0 1,-1 1-1,-10-24 0,-13-40 50,18 25-69,3 0 1,3-1-1,2 0 0,5-64 0,-1 74-36,1 32 2,1 0 1,1 1-1,1-1 1,1 1-1,0-1 1,2 1 0,0 1-1,1-1 1,1 1-1,1 1 1,16-22-1,-25 37 22,0 0-1,1 0 0,0 1 1,-1-1-1,1 1 0,0-1 0,1 1 1,-1 0-1,0 0 0,0 0 1,1 0-1,-1 0 0,1 1 1,0-1-1,0 1 0,-1-1 0,1 1 1,0 0-1,0 0 0,0 0 1,0 1-1,0-1 0,0 1 1,0 0-1,1-1 0,-1 2 1,0-1-1,0 0 0,0 0 0,0 1 1,0 0-1,0-1 0,3 3 1,1 0 49,0 1-1,0-1 1,0 2 0,-1-1 0,1 1 0,-1 0 0,-1 0 0,1 1 0,-1-1 0,0 1 0,0 1 0,4 6-1,184 321 1885,18 27-725,-170-296-1142,-33-59-75,-7-6-16,-6-2-117,-6-4-6,1 0 1,-1-1-1,1 0 1,-16-15-1,12 10-973,0 1 0,0 0 0,-19-9 0,-12 1-3560,-3 2-1531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13.2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0 530 15271,'0'0'9426,"42"1"-7140,137 2-661,-157-3-1288,0-1 1,0-1 0,-1-1-1,1-1 1,-1-1-1,0-1 1,0-1-1,33-15 1,0 0 23,-23 11-456,0-1 0,-1-1 1,-1-2-1,0 0 0,-1-2 0,-1-1 1,29-25-1,-56 42 79,1 0 0,-1 0 0,1 0 0,0 1 0,-1-1 0,1 0 0,0 0 0,-1 1 0,1-1 0,0 0 0,0 1 0,0-1 0,0 1 0,0-1 0,0 1 0,0 0 0,0-1 0,0 1 0,0 0 0,0-1 0,0 1 0,0 0 0,0 0 0,0 0 0,0 0 0,0 0 0,0 0 0,1 1 0,0 1 27,-1 0 0,1 0 0,-1 0 0,1 0 0,-1 0 0,0 0-1,0 1 1,0-1 0,0 0 0,0 4 0,0-3-9,12 31 55,98 315 868,-101-320-820,0 7 28,-10-34-53,0-18-230,-3-12 133,0 0 0,-2 0 0,-15-53 0,-7-38 83,17 37-56,0-100 1,11 171-12,-1 0 0,1 1 1,1-1-1,0 0 0,0 1 0,1 0 0,1-1 1,0 1-1,0 1 0,1-1 0,0 1 0,0-1 1,9-10-1,-9 14-6,0 0 1,1 1 0,-1-1-1,1 1 1,0 1-1,0-1 1,1 1-1,-1 0 1,1 0 0,0 1-1,0 0 1,0 0-1,0 0 1,1 1-1,-1 0 1,1 1 0,-1 0-1,16-1 1,-15 2 6,-1 1 0,1 0 0,0 0 1,0 0-1,-1 1 0,1 0 0,-1 0 0,1 1 1,-1 0-1,0 0 0,0 1 0,0 0 1,-1 0-1,12 11 0,-5-3 13,0 2 0,-1 0 1,-1 0-1,0 1 0,11 20 0,-6-7 23,0 0-1,16 45 0,-28-64-31,-1 0 0,0 0 1,-1 0-1,0 0 0,-1 0 0,1 0 0,-2 1 0,1-1 0,-1 0 0,-1 0 0,0 1 0,0-1 0,-4 14 0,2-17-2,0-2 0,0 1 1,0 0-1,0-1 0,-1 1 0,0-1 0,0 0 0,0 0 1,0 0-1,-1-1 0,1 1 0,-1-1 0,0 0 0,0-1 1,0 1-1,0-1 0,0 0 0,-1 0 0,1-1 0,-7 2 1,-13 2-5,0-1 0,0-1-1,-32 0 1,22-2 6,-1-1 0,-59-10 0,83 9 12,1-2 0,0 0 1,0 0-1,0-1 0,0 0 0,0-1 0,1-1 0,0 1 0,0-1 0,1-1 1,-1 0-1,-11-12 0,21 19-14,0 0 0,0 0 1,0 0-1,0 0 0,0 0 0,0 0 1,0 0-1,-1 0 0,1-1 1,0 1-1,0 0 0,0 0 0,0 0 1,0 0-1,0 0 0,0 0 0,0-1 1,0 1-1,0 0 0,0 0 0,0 0 1,0 0-1,0 0 0,0 0 0,0-1 1,0 1-1,0 0 0,0 0 1,0 0-1,0 0 0,0 0 0,0-1 1,0 1-1,0 0 0,0 0 0,1 0 1,-1 0-1,0 0 0,0 0 0,0 0 1,0-1-1,0 1 0,0 0 1,0 0-1,0 0 0,1 0 0,-1 0 1,0 0-1,0 0 0,0 0 0,0 0 1,0 0-1,0 0 0,1 0 0,-1 0 1,0 0-1,0 0 0,0 0 1,0 0-1,0 0 0,1 0 0,-1 0 1,0 0-1,0 0 0,0 0 0,15-1-31,-12 1 40,8 1-4,0 1 1,0 0 0,0 0-1,0 1 1,-1 1 0,1-1 0,-1 2-1,18 9 1,84 58 98,-74-47-92,22 15-14,136 85 0,-152-100 0,1-2 0,74 26 0,-112-46 0,6 2 0,0-1 0,1 0 0,0-1 0,0 0 0,0-1 0,14 1 0,-28-4 0,1 1 0,-1 0 0,1 0 0,-1 0 0,1 0 0,-1 0 0,1 0 0,-1-1 0,0 1 0,1 0 0,-1 0 0,1 0 0,-1-1 0,0 1 0,1 0 0,-1-1 0,0 1 0,1 0 0,-1-1 0,0 1 0,0 0 0,1-1 0,-1 1 0,0-1 0,0 1 0,0 0 0,0-1 0,1 1 0,-1-1 0,0 1 0,0-1 0,0 1 0,0-1 0,0 1 0,0-1 0,0 1 0,0 0 0,0-1 0,0 1 0,0-1 0,-1 1 0,1-1 0,0 1 0,0 0 0,0-1 0,-1 1 0,1-1 0,-1 0 0,-8-17 0,9 17 0,-24-34-991,20 30 475,-1 0 0,1-1 0,0 1 0,1-1-1,-1 0 1,1 0 0,1-1 0,-1 1 0,1-1 0,0 1-1,0-1 1,1 0 0,-2-11 0,3 18 297,0-1 1,0 1-1,0-1 1,0 1-1,0-1 1,0 1-1,1-1 1,-1 1-1,0 0 1,0-1 0,0 1-1,0-1 1,0 1-1,1-1 1,-1 1-1,0 0 1,0-1-1,1 1 1,-1 0-1,0-1 1,1 1-1,-1 0 1,0-1-1,1 1 1,-1 0-1,0-1 1,1 1-1,0 0 1,31-9-8984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13.7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26 9188,'0'0'9327,"-4"-7"-7982,-9-12 139,13 19-1416,-1 1 0,1-1-1,0 0 1,-1 0 0,1 0-1,0 1 1,0-1 0,-1 0-1,1 0 1,0 1 0,0-1 0,-1 0-1,1 0 1,0 1 0,0-1-1,-1 0 1,1 1 0,0-1 0,0 0-1,0 1 1,0-1 0,0 0-1,0 1 1,0-1 0,-1 0 0,1 1-1,0-1 1,0 1 0,0-1-1,0 0 1,1 1 0,-1-1 0,0 1-1,6 64 2798,47 134 969,-34-140-3042,-3 0-1,10 66 0,-23-102-781,2-1-1,0 0 1,1 0-1,10 22 1,-16-43-8,0 0-3,0-1 1,0 0-1,0 0 1,0 1-1,0-1 1,1 0-1,-1 1 1,0-1-1,0 0 1,0 1-1,0-1 1,0 0-1,0 0 0,1 1 1,-1-1-1,0 0 1,0 0-1,0 1 1,1-1-1,-1 0 1,0 0-1,0 0 1,0 1-1,1-1 1,-1 0-1,0 0 1,1 0-1,-1 0 1,0 0-1,0 1 1,1-1-1,-1 0 0,0 0 1,1 0-1,-1 0 1,0 0-1,1 0 1,-1 0-1,0 0 1,0 0-1,1 0 1,-1 0-1,1-1 1,0 1-334,-1-1 83,1-11-1713,-1 1 1,0-1-1,-1 0 1,0 1-1,-1-1 1,0 1-1,-1-1 1,-8-19-1,-8-12-8203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14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 6307,'0'0'19289,"3"0"-17867,166-2 114,267 9 2677,-432-7-4208,-1 0 0,1 0 0,-1 1 0,1-1 0,-1 1 0,1 0 0,-1 0 0,1 1 0,3 1 0,-6-2-13,0 0 0,0 0 0,0 0 0,0 0 0,0 0 0,0 0 0,-1 0-1,1 0 1,0 0 0,-1 0 0,1 1 0,-1-1 0,0 0 0,1 0 0,-1 1 0,0-1 0,1 0 0,-1 0 0,0 1 0,0-1 0,0 0 0,0 1-1,-1-1 1,1 0 0,0 0 0,0 1 0,-1-1 0,1 0 0,-1 0 0,0 3 0,-48 92-12494,32-61 5003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14.4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53 11141,'0'0'15076,"19"-4"-13077,70-10 266,123-5 0,311 19-2244,-652-16-6208,89 16-496,-7 0-3818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16.3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1239 4738,'0'0'15711,"0"-5"-14121,1 1-1300,0-1-1,0 1 0,0 0 1,0 0-1,1-1 0,0 1 0,0 0 1,0 0-1,0 0 0,4-4 1,35-47 1428,-16 23-1176,1-5-452,-3-1 0,-1-1-1,-2-1 1,-1-1 0,-2 0 0,-3-2 0,-1 1-1,-2-2 1,-1 0 0,-3 0 0,3-81 0,-10 120-85,-1-181 169,0 166-158,-2 0 0,0 1 1,-1-1-1,-1 1 0,-1 0 1,-1 0-1,-10-19 0,-34-49 56,47 81-22,0 1-1,-1-1 0,1 1 1,-1 0-1,0 0 0,0 1 1,-1-1-1,1 1 0,-1 1 1,0-1-1,-12-4 1,17 7-15,0 0 0,0 0 0,-1 1 0,1-1 0,0 1 0,0-1 0,-1 1 1,1-1-1,-1 1 0,1 0 0,0 0 0,-1 0 0,1 0 0,-1 0 0,1 0 1,0 0-1,-1 0 0,1 1 0,0-1 0,-1 0 0,1 1 0,0-1 0,-1 1 1,1-1-1,0 1 0,0 0 0,-1 0 0,1-1 0,0 1 0,0 0 0,0 0 1,0 0-1,0 0 0,0 0 0,1 1 0,-1-1 0,-1 2 0,0 3-6,1 1 0,0-1 0,1 1 1,-1-1-1,1 1 0,1 13 0,0 4-36,1 0 16,0-1 0,1 1 0,1-1 0,1 0 1,2 0-1,0-1 0,1 0 0,19 36 0,4-2 108,2-2-1,43 52 1,54 42 145,-89-105-98,-2 1 1,47 69-1,-83-107-128,0-1 0,0 1 1,-1 0-1,0-1 0,0 1 0,0 0 0,0 1 0,-1-1 0,0 0 1,-1 0-1,1 0 0,-1 1 0,-1 8 0,1-5-27,-1-9-9,1 1 0,0-1 0,-1 0 0,1 1 0,-1-1 0,0 0 0,1 0 0,-1 1 0,0-1 0,0 0 0,0 0 0,0 0 0,0 0 0,0 0 0,0 0 0,0 0 0,0-1 0,0 1 0,-1 0 0,1 0 0,0-1 0,0 1 0,-1-1 0,0 1 0,-40 11 0,32-10 0,-21 5 0,-1-1 0,0-2 0,-1-1 0,-47-2 0,76-1 0,-6 0 0,31 4 0,-3-4 0,0 0 0,1-1 0,-1 0 0,0-2 0,0 0 0,0-1 0,-1-1 0,1 0 0,-1-1 0,0-1 0,25-15 0,-36 15-2073,-3-3-6052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16.7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13958,'0'0'13022,"33"0"-11602,175 0 554,-146 9-797,-47-6-880,-1 0 0,1-1-1,22 1 1,-35-3-508,-23 1-1352,12 2 249,0 0 0,0 0 0,0 1 0,0 0 0,1 1 1,-13 9-1,-10 5-6823,2-3-4180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17.0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11861,'40'161'5101,"-35"-138"-3264,0-6 2054,-1-16-758,4-2-2709,382 12 6096,-390-11-6568,1 0 0,0 0-1,-1 1 1,1-1 0,0 0 0,-1 0 0,1 1 0,-1-1-1,1 0 1,0 1 0,-1-1 0,1 0 0,-1 1-1,1-1 1,-1 1 0,1-1 0,-1 1 0,0-1 0,1 1-1,-1-1 1,1 1 0,-1 0 0,0-1 0,0 1-1,1-1 1,-1 1 0,0 0 0,0-1 0,0 1-1,0 0 1,0-1 0,0 1 0,0 0 0,0-1 0,0 1-1,0 0 1,0-1 0,0 1 0,0 0 0,0-1-1,-1 1 1,1-1 0,-1 2 0,1 1-905,0 19-3561,0 2-3154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43.4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377 377 9156,'0'0'7844,"-34"-2"-6857,-6 1-636,-61 4 0,96-2-324,1 0 0,-1 0 1,1 0-1,0 0 1,0 1-1,-1 0 1,1 0-1,0 0 0,0 0 1,1 0-1,-1 1 1,1 0-1,-1 0 1,1 0-1,0 0 0,0 0 1,0 1-1,0-1 1,1 1-1,-1 0 0,1 0 1,0 0-1,0 0 1,0 0-1,-1 8 1,-4 4 128,-67 165 2161,66-154-2000,1 0-1,1 0 1,1 1 0,2-1 0,-1 32 0,5-59-315,-1 1-1,0 0 1,0-1-1,1 1 0,-1-1 1,0 1-1,1 0 1,-1-1-1,0 1 1,1-1-1,-1 1 0,1-1 1,-1 1-1,1-1 1,-1 0-1,1 1 1,-1-1-1,1 1 1,-1-1-1,1 0 0,0 0 1,-1 1-1,1-1 1,0 0-1,-1 0 1,1 0-1,0 0 1,-1 0-1,1 0 0,0 0 1,1 0-1,29 0-17,-20 0 13,0 0 3,0-1 0,0-1 0,0 1 0,-1-2 0,1 0 0,0 0 0,-1 0 0,0-2 0,0 1 0,0-1 0,0-1 0,-1 0 0,0 0 0,0 0 0,-1-1 0,0-1 0,0 0 0,0 0 0,8-12 0,3-4 18,0-1 1,-2-1-1,-1 0 0,-1-1 1,-2-1-1,0 0 0,10-38 1,-12 26 26,-2-1 0,-2 0 1,-1-1-1,0-76 0,-6-100 1521,0 218-1531,0 0-1,-1 0 0,1 0 1,0 0-1,0 0 0,0 0 0,0 0 1,0 0-1,0 0 0,-1 0 1,1 0-1,0 0 0,0 0 0,0 0 1,0 0-1,0 0 0,-1 0 1,1 0-1,0 0 0,0 0 0,0 0 1,0 0-1,0 0 0,0-1 1,-1 1-1,1 0 0,0 0 0,0 0 1,0 0-1,0 0 0,0 0 1,0 0-1,0 0 0,0 0 0,-1-1 1,1 1-1,0 0 0,0 0 1,0 0-1,0 0 0,0 0 0,0 0 1,0-1-1,0 1 0,-5 20 168,5 14-178,-2 5 2,2 0 0,2 0 0,2-1 0,1 1 0,1-1 0,19 59 0,-15-71-22,0-2 0,2 1 0,1-2 0,0 0 0,27 34 0,-34-49-14,0-1-1,1 0 1,0 0-1,0-1 0,0 0 1,1 0-1,0 0 1,0-1-1,0-1 1,1 1-1,0-1 1,0-1-1,0 1 0,0-2 1,0 1-1,1-1 1,-1-1-1,16 1 1,-21-1-2,1-1 0,0 0 0,0 0 0,0-1 1,-1 0-1,1 0 0,0 0 0,-1 0 0,1-1 0,-1 1 1,1-1-1,-1 0 0,8-6 0,-5 2-1,-1-1-1,0 1 1,-1-1 0,0-1-1,0 1 1,6-13 0,-4 4-2,-1 0 0,0 1 0,-1-2 0,0 1 0,-2-1 0,0 1 0,-1-1 0,0 0 0,-2-28 0,-1 44 20,1 0 0,0 0 0,-1 0 0,1 1 0,-1-1 0,1 0 0,-1 1 0,0-1 0,1 0 0,-1 1 0,0-1-1,1 0 1,-1 1 0,0-1 0,0 1 0,1-1 0,-1 1 0,0 0 0,0-1 0,0 1 0,0 0 0,1 0 0,-1-1-1,0 1 1,0 0 0,0 0 0,0 0 0,0 0 0,0 0 0,-1 1 0,-32 0 101,33 0-109,0 0 0,0-1 0,0 1-1,1 0 1,-1-1 0,0 1 0,1 0 0,-1 0-1,1-1 1,-1 1 0,1 0 0,-1 0-1,1 0 1,-1 0 0,1 0 0,0 0 0,-1 0-1,1 0 1,0 0 0,0 0 0,0 0 0,0 0-1,0 0 1,0 1 0,1 35-51,-1-25 39,0-6 12,5 66 4,-4-67 0,0 0 0,1 0 0,0 0 0,0-1 0,0 1 0,0-1 0,1 1 0,-1-1 0,1 0 0,0 0 0,8 7 0,-1-2 0,1 0 0,0 0 0,0-1-1,1-1 1,0 0 0,0-1-1,0 0 1,1-1 0,0 0 0,1-1-1,-1 0 1,19 2 0,9-2 5,0-1-1,74-6 1,-107 2-11,0 0 0,-1-1 0,1 0 0,0 0 0,-1 0-1,1-1 1,-1 0 0,0-1 0,0 0 0,0 0 0,7-6 0,-13 9 5,0 0 1,-1 0-1,0 1 1,1-1-1,-1 0 1,1 0 0,-1 0-1,0 0 1,0 1-1,0-1 1,1 0-1,-1 0 1,0 0-1,0 0 1,0 0-1,0 0 1,0 0 0,-1 0-1,1-1 1,0 1 60,-1 3-463,1 0-1,0 0 1,-1-1 0,0 1-1,1 0 1,-1-1 0,0 1-1,0 0 1,0-1 0,0 1 0,0-1-1,0 0 1,0 1 0,-1-1-1,1 0 1,-3 2 0,2-1-336,-17 14-10083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17.8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16 366 4562,'0'0'16261,"-4"31"-14412,-7 105-169,11-124-1491,0 0 0,0 0 0,1 0 0,1 0-1,0-1 1,1 1 0,0 0 0,0-1 0,2 0-1,-1 1 1,1-2 0,1 1 0,0-1-1,0 1 1,9 9 0,-3-3 91,-4-4-187,2 0-1,0 0 1,0-1 0,1 0 0,0-1 0,1-1 0,1 1 0,0-2-1,0 0 1,0 0 0,1-1 0,1-1 0,-1 0 0,1-1 0,0-1-1,1 0 1,-1-1 0,1-1 0,0-1 0,0 0 0,0 0 0,0-2-1,0 0 1,0-1 0,28-5 0,-37 4-78,-1-1-1,1 0 1,-1 0 0,0-1-1,0 1 1,-1-1-1,1-1 1,-1 1 0,0-1-1,0 0 1,0 0-1,0 0 1,-1-1 0,0 0-1,0 0 1,-1 0-1,0 0 1,4-10 0,4-10 48,-1-1 0,-2 1 1,7-36-1,-8 16 10,-2-1-1,-3-90 1,-3 80-32,1 39-19,-1 1 1,-1-1 0,-1 1 0,0 0-1,-2 0 1,0 0 0,0 0-1,-2 1 1,0 0 0,0 1-1,-17-25 1,15 28 27,0 0-1,0 1 0,-1 0 1,-1 0-1,1 1 1,-2 1-1,1 0 1,-1 1-1,-1 0 0,0 0 1,0 1-1,0 1 1,-1 1-1,-18-6 1,3 5 129,1 1 0,-1 1 0,0 1 1,-38 3-1,62 0-179,1 0 0,0 1 0,0 0 0,-1 0 0,1 0 0,0 0 0,0 1 0,0 0 0,0-1 0,0 1 0,0 1 0,1-1 0,-1 1 0,1-1 0,0 1 0,-1 0 0,1 0 0,0 0 0,1 1 0,-1-1 0,1 1 0,-1 0 0,1-1 0,0 1 0,1 0 0,-1 0 0,0 0 0,-1 8 0,-3 12 0,1 0 0,1 0 0,-1 46 0,4-56 0,-1 194 0,3-198-497,-1-1-1,1 1 1,1-1-1,0 1 1,0-1 0,1 0-1,0 1 1,0-1 0,1-1-1,1 1 1,-1-1-1,1 1 1,1-1 0,7 8-1,2 1-1611,1-1 0,0-1 0,2 0-1,0-2 1,21 13 0,7 3-10542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18.2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1793,'0'0'16474,"18"3"-12595,-16-1-3687,0 0-1,-1 0 1,1 1 0,0-1-1,-1 1 1,0-1 0,1 1-1,-1-1 1,0 1-1,0-1 1,0 1 0,-1 0-1,1 0 1,-1-1 0,1 1-1,-1 0 1,0 4-1,2 7 413,37 299 3705,-29-215-3560,-2-43-39,-8-54-630,0-13-649,0-2 168,0-13-1433,0 1 1,1-1-1,2 1 1,1 0-1,9-37 1,15-9-6462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2:19.1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80 129 112,'0'0'19529,"16"-20"-18510,52-61-146,-67 79-796,1 0 0,-1 0 0,1 0 0,0 0 0,0 0 1,0 0-1,0 1 0,1-1 0,-1 1 0,0-1 1,1 1-1,-1 0 0,1 0 0,-1 0 0,1 0 0,-1 1 1,1-1-1,0 1 0,-1-1 0,1 1 0,0 0 1,-1 0-1,1 0 0,0 0 0,-1 1 0,6 0 1,6 1 332,-10-1-316,1 0 0,-1 0 0,1 1 0,-1-1 0,1 1 0,-1 0 0,0 0 0,0 0 0,0 1 0,0-1 0,0 1-1,-1 0 1,1 0 0,-1 0 0,0 1 0,0-1 0,0 1 0,0 0 0,0 0 0,-1 0 0,0 0 0,2 5 0,7 14 278,-2 0-1,12 48 1,-8-6 11,-2 0 0,-3 1 0,-4 0 1,-3 69-1,-1-128-316,0 1 1,0-1-1,-1 0 1,0 0-1,0 0 1,-1 0-1,0 0 1,0 0-1,-1 0 1,0 0-1,0-1 1,0 1-1,-1-1 1,-4 6-1,3-7-4,1-1 0,-1 1 0,0-1-1,-1 0 1,1 0 0,-1-1 0,1 0 0,-1 0 0,0 0 0,0-1 0,-1 0-1,1 0 1,0 0 0,-1-1 0,1 0 0,-8 1 0,-7 0 21,0-1-1,0 0 1,0-1 0,1-2 0,-34-5 0,48 6-83,1 0-1,-1-1 1,1 0 0,-1 0-1,1 0 1,0 0 0,0-1 0,0 0-1,0 0 1,1 0 0,-1 0 0,1-1-1,0 0 1,0 0 0,0 0 0,0-1-1,1 1 1,0-1 0,0 0-1,0 0 1,0 0 0,1 0 0,0 0-1,0 0 1,0-1 0,-1-6 0,2 8-11,0 0 0,1 0 1,-1 0-1,1 0 1,0 0-1,0 0 0,0 0 1,1 0-1,-1 0 0,2-6 1,-1 9 1,0-1 0,0 1 0,0 0 0,0 0 0,0-1 0,0 1 0,0 0 0,0 0 0,0 0 0,1 0 1,-1 0-1,0 0 0,1 1 0,-1-1 0,1 0 0,-1 1 0,1-1 0,-1 1 0,1-1 0,-1 1 0,1 0 0,-1 0 0,1 0 0,0 0 0,-1 0 0,4 0 0,11-1 16,0 1 0,1 0 0,-1 1 0,0 1 0,0 0 0,0 2 0,0-1 0,-1 2 0,1 0 0,-1 1 0,21 11 0,5 11 89,-1 1-1,62 60 0,-76-63-28,1-1 1,2-1-1,0-1 1,2-2-1,65 34 0,-90-53-69,0 1-1,0-1 0,-1 0 0,1-1 1,1 0-1,-1 0 0,0 0 0,0 0 0,0-1 1,0 0-1,1 0 0,-1-1 0,0 0 0,7-2 1,-9 2-3,-1-1 1,1 1 0,-1-1-1,0 0 1,0 0 0,0 0-1,0-1 1,0 1 0,0-1-1,0 0 1,-1 0 0,1 1-1,-1-2 1,0 1 0,0 0-1,0 0 1,-1-1 0,1 1-1,-1-1 1,0 1 0,0-1-1,0 1 1,1-5 0,5-41-16,-3 0 1,-2-90-1,-2 83 13,0 54 431,0 14-220,-1-2-205,1 1 1,0 0-1,1-1 1,1 1-1,0 0 1,0-1-1,1 1 0,0-1 1,0 0-1,1 0 1,1 0-1,0-1 0,0 1 1,1-1-1,0 0 1,1-1-1,-1 0 1,15 13-1,-8-10 0,1 0 0,0-1 0,0-1 0,1 0 0,0-1 0,1-1 0,20 7 0,-24-10 0,0 0 0,1-1 0,0-1 0,0 0 0,0 0 0,0-1 0,0-1 0,0 0 0,0-1 0,20-4 0,-29 4 0,1-1 0,0 0 0,-1 0 0,1-1 0,-1 1 0,0-1 0,0 0 0,0 0 0,0 0 0,0-1 0,-1 0 0,0 1 0,1-1 0,-1 0 0,-1 0 0,1-1 0,-1 1 0,1-1 0,-1 1 0,0-1 0,-1 0 0,2-5 0,2-8 0,-1 0 0,-1 0 0,-1-1 0,1-35 0,-3 4 0,1 16 0,-1-1 0,-7-46 0,5 69 0,-1 0 0,0 1 0,-1-1 0,0 1 0,0 0 0,-1 0 0,-1 0 0,0 1 0,0 0 0,-15-17 0,13 18 0,-1 0 0,0 0 0,0 1 0,-1 0 0,0 1 0,-1 0 0,0 0 0,0 1 0,0 1 0,-24-8 0,12 7 0,0 1 0,0 1 0,0 1 0,-1 1 0,-23 1 0,40 1 0,0-1 0,1 1 0,-1 0 0,0 1 0,1 0 0,-1 0 0,0 0 0,1 1 0,-1 0 0,1 0 0,0 1 0,0-1 0,0 1 0,0 1 0,0-1 0,0 1 0,1 0 0,0 0 0,0 1 0,0 0 0,0 0 0,1 0 0,0 0 0,-5 9 0,-1 5 0,2 0 0,0 0 0,2 0 0,0 1 0,-7 41 0,8-15 0,-1 72 0,5-89-730,0-21-170,0 0-1,1 0 1,0 0 0,0 1 0,1-1 0,0 0 0,4 13-1,11 6-7783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28.2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1885 550 8708,'6'0'14209,"-280"-4"-12617,-124 1-513,382 3-1034,1 1 1,-1 0 0,1 2 0,-1-1-1,1 2 1,0 0 0,1 1-1,-1 0 1,1 1 0,0 1 0,0 0-1,1 1 1,0 1 0,0 0-1,1 0 1,0 2 0,0-1 0,2 1-1,-1 1 1,1 0 0,-14 23 0,9-10-12,2 0 0,1 1 0,1 0 0,1 0 1,1 1-1,1 1 0,2 0 0,-3 33 0,0 32 63,4 107 0,6-173-94,-2-22-4,1 0-1,1 0 1,-1 0 0,1 0 0,0 1 0,0-1 0,1 0 0,-1-1 0,1 1-1,0 0 1,1 0 0,-1-1 0,1 1 0,0-1 0,0 0 0,0 0 0,0 0-1,1 0 1,-1 0 0,6 3 0,-3-3-6,1 0-1,0-1 1,0 1-1,0-1 1,0 0 0,0-1-1,1 0 1,-1 0-1,1-1 1,0 0 0,-1 0-1,13 0 1,1 0 1,24-2-43,-44 1 49,0 0 0,0 0 0,0 0 0,0-1 0,1 1 0,-1 0 0,-1-1 0,1 1-1,0-1 1,0 1 0,0-1 0,0 0 0,0 1 0,0-1 0,0 0 0,-1 1 0,1-1 0,0 0 0,-1 0 0,1 0 0,-1 0 0,1 0 0,-1 0 0,1 0 0,-1 0 0,1 0 0,-1 0 0,0 0 0,0 0 0,1 0 0,-1 0 0,0 0 0,0-1 0,0-4 28,0-1 1,0 1-1,0 0 1,-1 0-1,0-1 1,0 1 0,0 0-1,-1 0 1,0 0-1,0 0 1,-5-9-1,3 10 0,-1 1 0,1-1-1,-1 1 1,0 0 0,0 0-1,-1 0 1,1 0 0,-1 1 0,0 0-1,1 1 1,-11-4 0,1-1 22,-1 2 1,0 0-1,-1 0 1,1 1-1,-1 1 1,0 1 0,0 1-1,0 0 1,0 1-1,0 1 1,0 0-1,1 1 1,-1 1-1,0 1 1,1 0 0,0 2-1,0-1 1,0 2-1,-28 16 1,5 4-30,1 1 1,2 2-1,0 2 1,3 2 0,-58 72-1,20-7 0,-64 120 0,111-177-12,-34 86 0,50-107-17,1 2 0,1-1 0,1 1 0,1 0 0,1 0 0,0 24 0,3-24-11,-1-10 11,1 1-1,0-1 1,0 0 0,2 1 0,-1-1 0,2 0 0,0 0-1,0 0 1,1 0 0,12 23 0,-9-23 7,1 0-1,0-1 1,1 0 0,0 0-1,0-1 1,2-1 0,-1 0 0,1 0-1,1-1 1,0 0 0,0-1-1,1 0 1,0-1 0,0-1 0,0 0-1,1 0 1,0-2 0,0 0 0,1 0-1,-1-1 1,1-1 0,15 1-1,-34-3 29,0 1-1,-1 0 1,1 0-1,0 0 1,0 1-1,0-1 0,0 1 1,1 0-1,-1 0 1,0 0-1,1 1 1,-1 0-1,1-1 0,0 1 1,0 0-1,0 0 1,0 1-1,-2 3 1,-1 1-30,0 0 0,1 0 0,0 1 1,1-1-1,-1 1 0,2 1 0,-4 12 1,1 10-32,1 1 0,2 0 0,2-1 0,3 46 0,-1-4 30,-1-42 3,1 0 0,1 0-1,1 0 1,2-1 0,2 1-1,0-1 1,2 0 0,2-1-1,1 0 1,0-1 0,3-1-1,0 0 1,34 46 0,-31-51-8,1-1 0,1-1 0,1-1 0,1-1 0,0-1 0,1-1 0,1 0 0,1-2 0,0-1 0,1-1 0,1-2 0,0 0 0,38 9 0,-15-10-15,0-3-1,1-1 1,0-3-1,0-3 1,60-6-1,-101 5 18,1 0-1,0-1 1,-1 0-1,1-1 1,-1-1-1,0 1 1,0-2-1,0 1 1,-1-1-1,14-10 1,-21 13 24,0-1 0,-1 1 1,1-1-1,0 0 1,-1 0-1,0 1 0,0-1 1,0 0-1,0 0 1,0 0-1,-1 0 0,1 0 1,-1 0-1,0 0 0,0 0 1,0-1-1,0 1 1,-1 0-1,1 0 0,-1 0 1,0 0-1,1 0 1,-1 0-1,-1 1 0,1-1 1,0 0-1,-1 0 0,1 1 1,-1-1-1,0 1 1,0-1-1,-3-2 0,-29-5 522,34 10-522,-1-1 0,0 1 0,1 0 0,-1 0-1,0 0 1,0 0 0,0 0 0,1 0 0,-1 0 0,0 0-1,0 0 1,1 0 0,-1 0 0,0 0 0,0 0 0,1 1-1,-1-1 1,0 0 0,0 1 0,1-1 0,-1 0 0,0 1-1,1-1 1,-1 1 0,1-1 0,-1 1 0,0-1 0,1 1-1,-1-1 1,1 1 0,0 0 0,-1-1 0,1 1 0,-1 0-1,1 0 1,0-1 0,0 1 0,-1 0 0,1-1 0,0 1-1,0 1 1,-1 24-17,2-1-1,0 0 0,2 1 1,1-1-1,1 0 1,1-1-1,1 1 0,17 37 1,-8-28-3,2-2 0,2 0 0,0-2 0,2 0 0,2-1 0,0-1 0,2-2 0,37 31 0,-38-38-4,1-1 0,1-1 0,1-1-1,0-1 1,1-2 0,0 0 0,1-3 0,0 0-1,62 11 1,-12-13-40,1-4 0,96-6 0,-134-1-17,-1-2 1,1-2-1,64-19 1,121-52-189,-132 43 152,-79 29 123,1 2 1,-1 0-1,1 1 0,1 0 1,-1 2-1,0 0 0,0 1 1,1 1-1,-1 0 0,35 9 1,3 5 52,-1 2 0,59 28 1,29 10-53,-68-33-19,1-4 0,1-3 1,0-3-1,1-4 0,96-2 1,-117-6-8,-20 2 1,0-2 0,1-1-1,-1-2 1,0-2 0,0-1-1,39-12 1,-51 10-4,0-2 0,-1 0 0,0-1 0,-1-1-1,30-21 1,-47 28 30,1 0 0,-1-1-1,0 0 1,0 0 0,-1-1 0,1 0-1,-1 0 1,-1 0 0,0 0-1,0-1 1,0 1 0,-1-1 0,0 0-1,0 0 1,-1 0 0,0-1-1,0 1 1,-1 0 0,-1-1 0,1-9-1,31 22 32,-23 0-50,0 0 0,0 1-1,0 0 1,14 13-1,7 3 13,20 12 63,102 49 1,-124-69-74,0-2 1,1-2 0,0 0 0,1-2 0,53 6 0,-42-10-26,-1-1-1,1-3 1,78-10 0,-95 6 2,0-1-1,0-1 1,-1 0-1,0-2 1,0-1 0,-1-1-1,34-22 1,-31 16 8,-1-1 1,-1-1-1,-1-2 0,-1 0 1,-1-1-1,-1-1 1,-1-1-1,0 0 1,-2-2-1,-1 0 0,-2 0 1,16-40-1,-23 37-16,0 5 351,-5 24-317,-1 0-1,1 0 0,0 0 1,-1-1-1,1 1 0,0 0 1,-1 0-1,1 0 0,0 1 1,-1-1-1,1 0 0,0 0 1,-1 0-1,1 0 1,0 0-1,-1 1 0,1-1 1,-1 0-1,1 1 0,0-1 1,-1 0-1,1 1 0,-1-1 1,1 1-1,-1-1 0,1 1 1,-1-1-1,0 1 0,1-1 1,-1 1-1,1-1 1,-1 1-1,0 0 0,0-1 1,1 2-1,70 87 227,49 53-170,-99-121-63,1-1-1,0-1 1,1-2-1,1 0 1,35 19-1,-40-27-5,0-1 0,0-1 0,0 0 0,1-2 0,0 0 0,1-1 0,-1-1 0,29 0 0,-22-2-10,0-1 1,1-1 0,-1-2-1,0-1 1,45-12-1,-63 14 11,0-2-1,0 1 0,0-1 0,-1 0 0,1-1 0,-1 0 0,0-1 0,-1 1 0,1-2 0,-1 1 0,0-1 0,-1 0 0,1 0 1,-1-1-1,-1 0 0,1 0 0,-2 0 0,1 0 0,5-17 0,-5 9 7,-2-1 1,0 0-1,-1 0 0,-1 1 0,0-2 0,-3-25 1,1 0 21,-3-16 50,3 56-67,1-1-1,-1 1 0,0-1 1,0 1-1,0-1 0,-1 1 1,1 0-1,-1 0 0,1 0 1,-1 0-1,0 0 1,0 0-1,-5-4 0,6 6 402,2 23-361,1-1 1,2 1-1,0 0 1,1-1-1,1 0 0,1 0 1,1-1-1,1 0 1,1 0-1,15 23 0,-2-8-35,1 0 1,2-2-1,2 0 0,39 35 0,-51-55-14,0-1 0,0 0 1,1-2-1,1 0 0,0-1 0,0 0 1,1-2-1,0 0 0,0-1 0,0-1 1,1-1-1,25 2 0,-19-3-1,0-2 0,0 0-1,1-2 1,-1-1-1,0-1 1,-1-2 0,1 0-1,48-17 1,27-25 0,-2-4 0,141-97 0,-237 146 0,59-37 0,-2-3 0,-2-2 0,68-67 0,-122 107 0,1-2 0,-1 1 0,0 0 0,-1-1 0,1 0 0,4-10 0,-9 27 0,0 0 0,1 0 0,1 0 0,0 0 0,0 0 0,6 21 0,-4-18 0,5 20 0,1-1 0,2 0 0,1-1 0,28 54 0,83 114 0,-113-186 0,0 1 0,1-1 0,1-1 0,0 0 0,1-1 0,0 0 0,1-1 0,0-1 0,1 0 0,28 14 0,-22-15 0,2-1 0,-1-1 0,1-1 0,0-1 0,1-1 0,-1-1 0,40 0 0,-25-2 0,0-1 0,-1-2 0,1-2 0,-1-1 0,0-2 0,0-1 0,-1-2 0,39-17 0,492-275 0,-325 145 0,-200 126 0,-2-1 0,-1-3 0,50-57 0,-88 92 0,2-4 0,1 1 0,-1-1 0,0 0 0,0 0 0,0 0 0,-1-1 0,0 1 0,1-1 0,-1 1 0,-1-1 0,3-7 0,-3 22 0,0 0 0,1 0 0,0 0 0,1-1 0,0 1 0,1-1 0,0 1 0,0-1 0,9 12 0,5 8 0,35 41 0,-41-56 0,0-1 0,2 0 0,-1 0 0,2-2 0,0 1 0,0-2 0,1 0 0,0-1 0,0-1 0,27 10 0,-16-9 0,2-2 0,-1-1 0,1-1 0,-1-1 0,57-1 0,-57-2 0,129-6 0,-134 3 0,1-2 0,-2 0 0,1-1 0,35-14 0,-23 5 0,-1-2 0,0-1 0,-2-2 0,0-2 0,-1 0 0,-1-2 0,-1-1 0,-1-2 0,-1-1 0,-2-1 0,0 0 0,28-46 0,-48 61 0,0 1 0,-1 0 0,-1-1 0,0 0 0,-1 0 0,0 0 0,-1 0 0,0 0 0,-1 0 0,-3-23 0,2-5 0,1 36 0,0 0 0,-1-1 0,0 1 0,0 0 0,0 0 0,0 0 0,-1 0 0,0 0 0,-4-7 0,-6-16 0,12 28 0,0-1 0,0 1 0,0 0 0,0-1 0,-1 1 0,1 0 0,0 0 0,0-1 0,0 1 0,0 0 0,0-1 0,0 1 0,0 0 0,0 0 0,0-1 0,0 1 0,1 0 0,-1-1 0,0 1 0,0 0 0,0 0 0,0-1 0,0 1 0,0 0 0,1 0 0,-1-1 0,0 1 0,0 0 0,0 0 0,1-1 0,-1 1 0,0 0 0,0 0 0,0 0 0,1 0 0,-1 0 0,0-1 0,1 1 0,-1 0 0,0 0 0,0 0 0,1 0 0,-1 0 0,0 0 0,1 0 0,-1 0 0,0 0 0,1 0 0,12 1 0,-12-1 0,62 9 0,1-2 0,0-4 0,88-5 0,-140 0 0,1-1 0,-1 0 0,0 0 0,0-1 0,0-1 0,-1 0 0,0 0 0,0-1 0,0-1 0,0 0 0,-1 0 0,0-1 0,-1-1 0,0 1 0,0-2 0,-1 1 0,0-1 0,9-14 0,5-12 0,-1-1 0,-2-1 0,-1-1 0,12-42 0,-26 65 0,0 0 0,-2-1 0,0 1 0,0-1 0,-2 1 0,-2-23 0,2 1 0,-1 23 0,-1 0 0,0 0 0,-1 1 0,-1-1 0,-6-17 0,-9-35 0,-48-262 0,64 313 0,-6-32 0,2-1 0,-2-64 0,12 112 0,0 0 0,0 0 0,0 0 0,0 0 0,0 1 0,0 0 0,0-1 0,0 1 0,0 0 0,4 1 0,-5-1 0,5-1-4,-1 0 0,1 0 1,-1 0-1,0-1 0,0 0 0,0-1 0,1 1 0,-2-1 1,1 0-1,0 0 0,-1-1 0,1 0 0,-1 0 1,0 0-1,-1-1 0,1 1 0,6-9 0,-6 6-1,-1-1-1,0 0 1,0 0-1,0 0 0,-1 0 1,0 0-1,-1-1 1,0 1-1,0-1 0,-1 1 1,0-1-1,0-14 1,-1-3 0,1 2 11,-1 1 0,0-1 0,-2 0 0,-1 1 0,-1 0 0,-1-1-1,-11-30 1,-3 12 0,-3 1 0,-1 1-1,-1 1 1,-3 1 0,-1 1 0,-1 2-1,-2 1 1,-55-47 0,-15-1 17,-193-122 1,16 43-24,265 154 0,13 7 0,13 1 0,99 2 0,-110-3-1,0 0 1,0 0-1,0 0 1,0 0-1,-1-1 1,1 1-1,0-1 0,0 1 1,-1-1-1,1 0 1,0 1-1,-1-1 1,1 0-1,-1 0 0,1 0 1,-1-1-1,1 1 1,-1 0-1,0 0 1,1-1-1,-1 1 0,1-3 1,0 1-3,0-1 1,-1 1 0,1-1-1,-1 0 1,0 0 0,0 0-1,0 0 1,-1 0-1,1 0 1,-1-5 0,0 2 1,0-1 0,0 1 0,-1-1 0,-1 1 0,1 0 0,-1-1 0,0 1 0,-1 0 0,1 0 0,-1 0 0,-8-12 0,-3 3 6,-1 0-1,-1 1 0,0 1 0,-1 1 1,-1 0-1,0 1 0,0 1 0,-31-14 1,-174-60 7,204 78-12,-320-101-56,-606-110 0,832 204 32,-210 2 0,319 12 24,-14-1-9,0 1 0,0 2 0,-34 5 0,46-5 2,0 0 0,0 0 0,1 0 0,-1 1 0,1 0 0,-1 0 0,1 0 0,0 1 0,1 0 1,-1-1-1,0 2 0,1-1 0,0 1 0,0-1 0,-5 9 0,3-3-31,1-1 0,1 1 0,0-1 0,0 1 0,0 1 0,2-1 0,-1 0 0,-1 13 0,0 86-440,4-92 380,-1-13 63,1-1-1,0 0 0,0 1 1,1-1-1,-1 0 0,1 0 0,-1 1 1,1-1-1,0 0 0,0 0 1,1 0-1,-1 0 0,1 0 0,-1 0 1,3 3-1,-1-4-34,-1 0 1,1-1-1,-1 1 1,1 0-1,0-1 1,0 0 0,0 0-1,-1 0 1,1 0-1,0 0 1,0 0-1,1-1 1,-1 1-1,0-1 1,0 0-1,6-1 1,-8 1 69,-1 0-1,1-1 1,-1 1 0,1 0 0,-1-1 0,1 1 0,0-1 0,-1 1 0,1-1-1,-1 1 1,0-1 0,1 0 0,-1 1 0,0-1 0,1 1 0,-1-1 0,0 0 0,1 1-1,-1-1 1,0 0 0,0 1 0,0-1 0,0 0 0,0 0 0,0 1 0,0-1 0,0 0-1,0 1 1,0-1 0,0-1 0,-3-27 54,2 24-44,0 1 0,0-1 0,-1 1 0,1 0 0,-1 0 0,-1 0 0,1 0-1,0 0 1,-1 0 0,0 0 0,0 1 0,0 0 0,0-1 0,0 1 0,-7-4 0,-5-4 24,-1 0 0,-26-11 0,23 12-9,-43-20 24,-1 3 0,-1 2 1,-1 4-1,-1 2 0,-1 3 1,-131-13-1,-420 14-166,462 17 65,3 1-8,-247 37 0,319-26 28,0 5 1,1 3-1,1 3 1,-126 59-1,116-35-48,-34 14-378,121-62 330,0-1 1,0 0 0,-1 1 0,1-1-1,0 0 1,0 0 0,0 0 0,-1 0 0,1-1-1,0 1 1,0-1 0,0 1 0,0-1 0,0 0-1,0 0 1,0 0 0,0 0 0,0 0 0,0 0-1,0 0 1,1-1 0,-1 1 0,0 0 0,1-1-1,-1 0 1,1 1 0,-3-5 0,0 2-76,-12-13-82,-166-161-668,148 149 1055,-1 1 0,-2 2 0,-69-37 0,34 31 80,0 3-1,-2 3 1,-1 3 0,-1 3-1,-1 4 1,-83-7-1,-19 9 72,-275 12 0,382 6-208,0 3 0,1 4 0,1 2 0,-109 36 0,128-32 8,2 3 0,0 2 0,2 3-1,0 1 1,2 2 0,-80 66 0,83-57-23,2 1 1,-62 78-1,100-114-46,0 1 0,0 0-1,0-1 1,0 1 0,0 0 0,0 0 0,1 0 0,-1 0 0,1 0-1,0 1 1,0-1 0,0 0 0,1 0 0,-1 1 0,1-1 0,-1 1-1,1-1 1,0 0 0,1 1 0,-1-1 0,0 0 0,2 6 0,0-7-17,-1 0 0,1 1 0,0-1 1,0 0-1,0 0 0,0 0 0,0 0 1,0-1-1,0 1 0,1 0 0,-1-1 1,1 0-1,-1 0 0,1 1 0,-1-1 1,1-1-1,0 1 0,0 0 0,-1-1 1,1 1-1,0-1 0,0 0 0,0 0 1,4 0-1,23 0-135,-29 0 168,-1 0 1,1-1-1,-1 1 0,1 0 1,-1 0-1,1 0 1,-1 0-1,1 0 0,-1 0 1,0-1-1,1 1 1,-1 0-1,1 0 0,-1-1 1,1 1-1,-1 0 1,0-1-1,1 1 0,-1 0 1,0-1-1,0 1 0,1-1 1,-1 1-1,0-1 1,0 1-1,1 0 0,-1-1 1,0 1-1,0-1 1,0 1-1,0-1 0,0 1 1,0-1-1,1 1 1,-1-1-1,0 1 0,-1-1 1,1 1-1,0-1 1,0 1-1,0-1 0,0 1 1,0-1-1,0 1 0,-1-1 1,1-1 18,-1-4 31,-1 0-1,1 0 1,-1 0 0,0 1-1,0-1 1,-1 0-1,0 1 1,0 0-1,0 0 1,-1 0-1,0 0 1,0 0 0,0 1-1,0 0 1,0 0-1,-10-7 1,-15-11 93,-47-27 1,66 42-132,-23-11 51,0 1 0,-1 1 0,-1 2-1,0 2 1,-1 1 0,0 2 0,-68-9 0,-6 9 228,-142 7 1,221 2-204,-14 3-48,1 1 0,-1 2-1,1 3 1,0 1 0,1 2 0,0 2-1,1 2 1,1 1 0,1 2 0,-71 47 0,107-64-163,1 0 1,-1 0 0,1 1 0,0-1 0,0 1 0,0 0 0,0 0-1,0 0 1,1 1 0,-1-1 0,1 1 0,0-1 0,0 1 0,0 0-1,0 0 1,1 0 0,0 0 0,0 0 0,0 0 0,0 0 0,0 0-1,1 7 1,-39-11 1357,15 0-2978,10 0-6131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31.0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184 15 2145,'0'0'8022,"10"-14"59,-8 273-1969,-24 528-2374,17-738-3609,-86 642 700,59-406-622,14-99-70,-9 241 749,27-426-702,21-1-333,798-4-292,-824-4-4948,-6-16 1984,7 17 1066,-5-11-2746,-1-1-1406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31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118 2 7555,'0'0'13268,"9"-1"-12617,0 0 0,0 1 0,0 0 0,1 1 0,13 3 0,16 9-212,-1 3-1,0 1 1,-2 1 0,0 3 0,64 47 0,-94-64-379,0 0 1,0 1-1,-1 0 1,1 0-1,-1 1 1,0-1-1,0 1 1,-1 0-1,0 1 1,0-1-1,0 1 1,-1 0-1,0 0 0,0 0 1,-1 0-1,1 0 1,-2 0-1,1 1 1,-1-1-1,0 1 1,-1-1-1,0 1 1,-1 11-1,1-16 25,-1 0 0,0-1 0,0 1 0,-1 0 0,1 0 0,-1-1 0,1 1 0,-1-1 0,0 1 0,0-1 0,0 0 0,0 1 0,0-1 0,0 0 0,-1-1 0,1 1 0,-1 0 0,1-1 0,-1 1 0,0-1 0,1 0 0,-5 2 0,-79 27 1040,66-24-819,-57 20-22,-123 61 0,170-65-284,27-18 0,-1 0 0,0-1 0,0 0 0,-1 0 0,1 0 0,0-1 0,-1 1 0,0-1 0,0 0 0,1-1 0,-9 3 0,3-4 0,9 0-111,1 0 0,-1 0 0,0 0 0,0 0 0,0 0 1,0-1-1,0 1 0,0 0 0,1-1 0,-1 1 0,0 0 0,0-1 0,0 1 0,1-1 0,-1 0 1,0 1-1,1-1 0,-1 1 0,0-1 0,1 0 0,-1 0 0,1 1 0,-1-1 0,1 0 0,-1 0 0,1 0 1,0 0-1,-1 1 0,1-1 0,0 0 0,0 0 0,0 0 0,0-1 0,0-37-7697,1 26 4244,-1-7-6553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32.2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31 393 4338,'0'0'9068,"-5"5"-7467,2 0-1356,0-1-1,0 1 1,1-1 0,-1 1 0,1 0 0,0 0-1,1 0 1,-1 0 0,1 0 0,0 0 0,0 0 0,0 7-1,1 77 1894,1-47-1279,-1 10-4,3 0 0,2-1 0,2 1 0,3-1 0,23 73 0,-31-117-782,1 3 11,1 0 0,0 0 0,0 0 0,1-1 0,0 1 0,1-1-1,9 12 1,-14-20-74,0-1-1,-1 1 1,1 0-1,0-1 1,0 1-1,0-1 1,0 1-1,0-1 1,0 1-1,0-1 1,0 1-1,0-1 1,0 0-1,1 0 0,-1 0 1,0 0-1,0 0 1,0 0-1,0 0 1,0 0-1,0 0 1,0 0-1,0 0 1,0-1-1,1 1 1,-1 0-1,0-1 1,0 1-1,0-1 1,-1 1-1,1-1 1,0 0-1,0 1 1,0-1-1,0 0 0,0 0 1,-1 1-1,1-1 1,0 0-1,-1 0 1,1 0-1,-1 0 1,1 0-1,0-1 1,23-44 236,6-46 356,-4-1 0,15-110 1,-13 57-276,-5 12-21,4-17 34,-18 114-174,-1 0 1,-3 0 0,2-54 0,-7 90 110,0 6-805,7 135-7188,6-44-2905,-4-40 174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32.7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145 391 3954,'0'0'14281,"3"6"-13182,0-1-876,1 0-1,-1-1 1,1 1-1,0-1 1,0 0-1,0 0 1,1 0 0,-1 0-1,1-1 1,0 1-1,0-1 1,0-1-1,0 1 1,1-1-1,-1 0 1,1 0-1,0 0 1,-1-1 0,1 0-1,0 0 1,0 0-1,0-1 1,6 0-1,1 0-65,-9 1-133,0-1 1,0 1-1,0-1 1,-1 0-1,1 0 0,0 0 1,0-1-1,0 1 0,-1-1 1,1 0-1,0 0 0,0 0 1,-1-1-1,1 1 0,-1-1 1,0 0-1,1 0 1,-1 0-1,0-1 0,0 1 1,0 0-1,0-1 0,-1 0 1,4-4-1,2-7 29,0 0-1,-1-1 1,-1 1 0,0-1-1,-1-1 1,-1 1 0,4-29-1,-3-3 72,-2-63 0,-3 92-97,0 14-9,0 0-1,0 0 0,-1 0 0,1 0 0,-1 0 1,0 0-1,0 0 0,0 1 0,-1-1 0,1 0 1,-1 1-1,0-1 0,0 1 0,0-1 0,0 1 1,-1 0-1,1 0 0,-1 0 0,0 0 0,0 1 1,0-1-1,0 1 0,0-1 0,-1 1 0,1 0 1,-1 1-1,1-1 0,-1 0 0,0 1 0,-4-1 1,-11-2 186,0 0 1,1 2 0,-1 0 0,0 2-1,-20 0 1,14 1 24,15-1-167,-1 0 1,0 1 0,1 1 0,-1 0 0,1 0 0,0 1 0,0 0 0,0 1-1,0 0 1,-15 9 0,19-9-50,1-1-1,0 1 0,0 0 0,0 0 1,1 1-1,0-1 0,-1 1 1,2 0-1,-1 0 0,0 0 1,1 1-1,0-1 0,0 1 1,1 0-1,0 0 0,0 0 1,0 0-1,-1 7 0,-1 25-74,0 56-1,5-89-3,-1 0 1,1 0-1,0 0 1,0 0-1,1-1 1,-1 1-1,1-1 0,0 1 1,0-1-1,1 1 1,-1-1-1,1 0 1,0 0-1,0-1 0,1 1 1,-1 0-1,1-1 1,-1 0-1,1 0 1,0 0-1,0 0 0,1-1 1,-1 0-1,6 3 1,1 0-906,0 0 0,1-1 0,21 5 0,33-2-6864,-20-7 941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33.9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1 779 4818,'0'0'13620,"0"6"-12521,1 2-851,1 1 1,0 0-1,0-1 0,1 1 1,0-1-1,1 0 0,0 0 1,0 0-1,0 0 0,1-1 1,1 0-1,-1 0 0,1 0 0,0-1 1,11 9-1,-6-4 5,1-1-1,0-1 1,0 0-1,1-1 1,0 0-1,1-1 1,-1 0-1,25 7 0,-22-10-123,-1 0 0,1-2 0,0 0-1,0-1 1,0 0 0,22-3 0,-29 1-93,0 0 0,-1-1 0,1 0 0,-1-1 1,1 0-1,-1 0 0,0 0 0,0-1 0,0-1 0,-1 1 0,1-1 1,11-11-1,2-5 35,0-2 1,-2 0 0,-1-1 0,-1-1-1,-1 0 1,-1-2 0,-1 0-1,-1 0 1,-2-1 0,-1 0-1,-1-1 1,-1-1 0,-2 1 0,0-1-1,1-59 1,-5 48-38,-2 0 0,-1-1 0,-11-60 0,9 84-18,-1 1-1,-1 0 0,0 0 0,-1 1 1,-1-1-1,-1 1 0,0 0 0,-1 1 1,-1 0-1,-19-22 0,24 32 8,-1 0 1,0 0-1,0 1 0,0 0 1,-1 0-1,1 1 0,-1-1 1,-12-3-1,17 6-6,0 0 1,0 0-1,0 0 0,-1 1 1,1-1-1,0 1 1,0-1-1,0 1 0,0 0 1,-1 0-1,1 0 0,0 0 1,0 0-1,-1 1 0,1-1 1,0 0-1,0 1 1,0 0-1,0 0 0,0-1 1,0 1-1,0 0 0,0 1 1,0-1-1,0 0 1,1 0-1,-1 1 0,0-1 1,1 1-1,-1 0 0,1-1 1,-1 1-1,0 3 0,-3 6 5,1 1 0,1 1 0,0-1 0,1 0 0,0 1 0,0 15 0,3 88 8,1-49 48,-2-19-2,2 0 0,3 1 1,1-1-1,3-1 0,1 1 0,24 62 0,-15-56-38,-10-26-27,1-1-1,1 1 1,1-2 0,2 0-1,28 42 1,-36-61-13,-1 0 2,0 0-1,1 0 1,0-1-1,13 11 1,-16-16-8,0 1 1,0-1 0,0 1 0,1-1 0,-1 0-1,0 0 1,1 0 0,-1 0 0,0-1-1,1 0 1,-1 1 0,1-1 0,-1 0-1,0-1 1,6 0 0,-8 1 6,0-1-1,0 1 1,0-1 0,0 1 0,1-1 0,-1 0-1,0 0 1,0 1 0,-1-1 0,1 0-1,0 0 1,0 0 0,0 0 0,-1 0 0,1 0-1,0 0 1,-1 0 0,1 0 0,-1 0-1,1-1 1,-1 1 0,1 0 0,-1 0 0,0 0-1,0-1 1,0 0 0,3-8-4,52-148 67,-55 158-63,1-1 0,-1 0 1,0 0-1,1 1 0,-1-1 1,0 0-1,1 1 0,-1-1 1,1 1-1,-1-1 0,1 1 1,-1-1-1,1 1 0,0-1 1,-1 1-1,1-1 0,0 1 1,-1 0-1,1-1 0,0 1 1,-1 0-1,1-1 0,0 1 1,0 0-1,-1 0 0,1 0 1,0 0-1,0 0 0,-1 0 1,1 0-1,0 0 0,0 0 1,-1 0-1,1 0 0,0 0 1,0 1-1,-1-1 0,1 0 1,0 1-1,-1-1 0,1 0 1,0 1-1,-1-1 0,1 1 1,0-1-1,-1 1 0,1-1 0,-1 1 1,1-1-1,-1 1 0,1 1 1,41 41-49,-26-25 47,-1-3 10,0-2-1,1 0 0,0 0 0,1-2 0,1 0 0,-1-1 1,2-1-1,-1 0 0,1-2 0,1 0 0,-1-1 0,1-1 1,0-1-1,0 0 0,25 0 0,-38-4-7,0 0 0,0 0 0,0 0 1,-1-1-1,1 0 0,0 0 0,0-1 0,-1 0 0,8-3 0,-11 3 3,-1 0 1,1 0-1,-1 0 0,0 0 0,0-1 1,1 1-1,-2 0 0,1-1 0,0 0 1,0 0-1,-1 1 0,1-1 0,-1 0 1,0 0-1,0 0 0,0 0 1,-1-1-1,1 1 0,-1 0 0,1-6 1,1-2-2,-1 0 1,0 0 0,-1 0-1,0 0 1,0 0 0,-1 0-1,-1 0 1,0 0 0,0 1-1,-1-1 1,-1 1 0,1-1-1,-2 1 1,1 0 0,-2 1-1,1-1 1,-1 1 0,0 0-1,-1 0 1,0 1 0,-1 0-1,0 0 1,0 1 0,0 0-1,-1 0 1,0 1 0,0 0-1,-18-8 1,8 5 3,-1 0 0,0 1 0,0 1-1,0 1 1,-1 0 0,0 2 0,0 1 0,0 0 0,-26 1 0,46 2-7,0 0 0,0 0 1,0 0-1,-1 0 0,1 0 1,0 0-1,0 1 0,0-1 1,0 0-1,0 1 0,0-1 0,0 1 1,0-1-1,0 1 0,1 0 1,-1-1-1,0 1 0,0 0 1,0 0-1,1-1 0,-1 1 1,0 0-1,1 0 0,-1 0 1,1 0-1,-1 0 0,1 0 1,-1 0-1,1 0 0,-1 1 1,-2 39-62,3-34 41,0-6 19,0-1 1,1 1 0,-1 0 0,0-1 0,1 1 0,-1-1 0,0 1 0,1-1 0,-1 1 0,1-1 0,-1 1 0,1-1 0,-1 0 0,1 1 0,-1-1 0,1 0-1,-1 1 1,1-1 0,0 0 0,-1 0 0,1 1 0,-1-1 0,1 0 0,0 0 0,-1 0 0,1 0 0,0 0 0,0 0 0,26 2-3,-19-2 4,10 2 21,0-1-1,0-1 1,0-1 0,0-1 0,0 0 0,0-1 0,0-1-1,-1-1 1,24-9 0,-25 7-9,172-70 156,-162 69-208,1 0 0,1 2 1,-1 1-1,1 1 0,36 0 0,-61 3 34,0 1 0,-1 0 0,1 0-1,-1 0 1,1 0 0,-1 1 0,1-1-1,-1 1 1,1 0 0,-1-1 0,1 1-1,-1 0 1,0 1 0,4 1 0,-4-1 7,0 1 0,0 0 1,0 0-1,-1 0 1,1 0-1,-1 0 0,0 0 1,0 0-1,0 1 0,0-1 1,0 5-1,23 143 560,3 12 338,-22-143-784,1 0-1,0-1 1,2 0 0,0 0-1,1-1 1,13 19-1,45 42-20,-61-75-1649,3-21-12329,7-8 1843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35.3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479 534 7091,'0'0'12699,"-34"-4"-11325,-107-12-488,140 16-880,-17-3 256,0 1 0,0 0 0,-1 2 1,1 0-1,-22 4 0,37-4-213,-4 2 32,1 0 1,0 0 0,0 0 0,0 1-1,0 0 1,0 0 0,1 1 0,-1-1-1,1 1 1,0 0 0,0 1 0,1-1-1,-1 1 1,1 0 0,0 0 0,0 0-1,1 1 1,-5 7 0,-1 4 182,0 0-1,1 1 1,1 0-1,0 0 1,-4 21-1,6-10 33,0 0-1,-1 40 1,6-59-273,-1-1 1,1 0-1,1 1 1,0-1-1,0 0 1,1 1-1,0-1 1,1 0-1,0 0 1,0-1-1,6 12 1,-4-16-21,0 1 0,-1-1 0,1 0 0,1 0 0,-1 0 0,1-1 0,-1 1 0,1-1 0,0-1 0,0 1 0,0-1 0,0 0 0,1-1 0,-1 1 0,1-1 0,-1-1 0,1 1 0,-1-1 0,1 0 0,-1 0 0,1-1 0,-1 0 0,0 0 0,1-1 0,-1 1 0,0-1 0,0-1 0,0 1 0,0-1 0,10-6 0,3-7 14,-1-1 0,0-1-1,-1 0 1,-1-1 0,-1-1-1,-1-1 1,-1 0 0,0 0-1,-2-1 1,-1-1 0,11-31-1,-6 6-13,-1 0 1,-3-1-1,-2 0 0,5-88 0,-14 133-6,5-94 1,-10-125-1,-4 183-44,8 38 96,1 1 0,-1 0-1,1 0 1,-1-1 0,1 1-1,-1 0 1,0 0 0,1 0 0,-1 0-1,0 0 1,0 0 0,0 0-1,0 0 1,0 0 0,0 0-1,0 0 1,0 1 0,0-1 0,-1 0-1,1 1 1,0-1 0,0 1-1,-1-1 1,1 1 0,-2-1 0,2 2-18,0-1 1,1 1 0,-1-1 0,0 1-1,1-1 1,-1 1 0,1-1 0,-1 1 0,1-1-1,-1 1 1,1 0 0,-1-1 0,1 1 0,0 0-1,-1-1 1,1 1 0,0 0 0,-1 0 0,1-1-1,0 1 1,0 0 0,0 0 0,0 1 0,-8 56 86,4 0 1,1 0 0,8 85-1,-1-112-88,2 0-1,1 0 0,1-1 1,1 0-1,2 0 0,1-1 1,1-1-1,2 0 1,0 0-1,28 35 0,-37-56-34,0 0 0,1 0 0,0 0 1,0-1-1,0 0 0,0-1 0,1 1 0,0-1 0,0-1 0,1 0 0,-1 0 0,1 0 0,0-1 1,0-1-1,0 1 0,0-1 0,1-1 0,-1 0 0,0 0 0,1-1 0,-1 0 0,1-1 0,-1 0 0,13-3 0,-19 3-6,1-1 0,-1 0 0,0-1-1,0 1 1,0 0 0,0-1-1,0 0 1,-1 1 0,1-1 0,-1 0-1,0-1 1,0 1 0,0 0-1,0-1 1,1-3 0,21-54-142,-22 44 364,0 28 16,1 8-235,2 0 1,0 0-1,1-1 1,1 0-1,1 0 1,0 0 0,2-1-1,20 29 1,-24-38 3,1-1 0,0 0-1,0 0 1,1 0 0,0-1 0,0 0 0,1 0 0,-1-1 0,1 0-1,0-1 1,1 0 0,-1 0 0,1-1 0,-1 0 0,1-1 0,0 0 0,0-1-1,0 0 1,14 0 0,-18-1 6,0 0-1,0 0 1,-1-1-1,1 0 1,0 0-1,0 0 1,-1 0 0,1-1-1,-1 0 1,1 0-1,-1-1 1,0 0-1,0 0 1,0 0-1,0 0 1,0-1-1,-1 0 1,1 1 0,-1-2-1,0 1 1,0-1-1,-1 1 1,0-1-1,1 0 1,-2 0-1,1 0 1,0-1 0,-1 1-1,0-1 1,2-8-1,1-8 11,0 0 0,-2 0 0,-1-1 0,0 1 0,-2 0 0,0-1 0,-2 1 0,0 0 0,-2-1 0,0 2 0,-11-32 0,11 41-12,-1 1-1,-1-1 1,0 1-1,0 1 1,-1-1-1,0 1 1,-1 0-1,0 1 1,-1 0-1,0 0 1,0 0-1,-1 2 0,0-1 1,0 1-1,-21-10 1,11 8 17,1 2 0,-2 0 0,1 1 0,-1 1 0,0 1 0,0 1-1,0 1 1,-32 0 0,24 2 0,16-1-2,0 0 0,0 2 0,0-1 0,0 2 1,-20 4-1,31-5-10,-1 0-1,0 0 1,1 0 0,-1 0 0,0 1 0,1-1 0,0 1 0,-1-1 0,1 1 0,0 0-1,0 0 1,0 0 0,0 0 0,0 1 0,0-1 0,1 0 0,-1 1 0,1-1-1,0 1 1,-1 0 0,1-1 0,1 1 0,-1 0 0,0 0 0,1 0 0,-1-1 0,1 1-1,0 0 1,0 0 0,0 3 0,-1 2 3,1 0 0,1-1 1,-1 1-1,1 0 0,0-1 0,1 1 0,5 13 0,-5-17-6,0 0 0,0-1-1,1 1 1,0-1 0,0 0-1,0 0 1,0 0 0,0 0-1,1 0 1,-1-1-1,1 0 1,0 1 0,-1-1-1,1-1 1,0 1 0,6 1-1,18 5 43,2-2-1,-1-1 1,0-1-1,1-2 0,0-1 1,51-4-1,-4 1 214,-30 0-153,0-2 0,0-3 0,-1-1 0,0-2 0,75-28 0,-113 36-104,15-11 0,-21 9-75,-1 51-13902,7-30 2785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46.4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1 446 6371,'0'0'7107,"5"36"-6250,16 119 138,40 276 3524,-56-387-4307,46 289 542,-46-318-674,-1-19 159,-7-26 165,-12-5-218,8 21-125,1 0 1,-7-27 0,-1-18 125,4 0 1,2-1-1,-1-73 0,8 20 19,6-151 109,-1 237-266,1 0 0,1 0 1,1 0-1,2 1 0,1 0 1,1 1-1,1 0 0,1 1 1,30-43-1,-40 63-39,0 1-1,0-1 1,0 1 0,1 0-1,-1 0 1,1 0 0,0 0-1,-1 1 1,1-1 0,1 1-1,-1 0 1,0 0 0,0 1-1,1-1 1,-1 1 0,1 0-1,-1 0 1,1 0 0,-1 1-1,1 0 1,0 0 0,-1 0-1,1 0 1,6 2 0,-4 0 52,0 0 0,0 0 1,-1 1-1,1 0 0,-1 0 1,0 0-1,0 1 0,0 0 1,0 0-1,-1 1 0,0 0 1,0 0-1,0 0 0,6 9 1,0 2 29,0 1 1,-1 0-1,0 1 0,-2 0 1,0 1-1,-1 0 1,-1 0-1,-1 0 1,-1 1-1,0-1 0,-2 1 1,0 0-1,-2 30 1,0-45-68,-1-1 0,0 1 0,0-1 0,0 1 1,-1-1-1,1 1 0,-1-1 0,0 0 0,0 0 0,-1 1 1,0-2-1,1 1 0,-1 0 0,0-1 0,-1 1 1,1-1-1,-1 0 0,1 0 0,-1 0 0,0 0 0,0-1 1,0 0-1,0 0 0,-1 0 0,-6 2 0,-11 5 80,0-2 0,-1-1 0,0-1 0,-24 2 0,42-6-76,4-1-26,1-1-1,0 1 1,-1 0-1,1 0 1,-1 0-1,1 0 1,-1 0 0,1 0-1,0 0 1,-1 0-1,1 1 1,-1-1-1,1 0 1,0 0-1,-1 0 1,1 0 0,-1 1-1,1-1 1,0 0-1,-1 0 1,1 1-1,0-1 1,-1 0-1,1 0 1,0 1 0,0-1-1,-1 0 1,1 1-1,0-1 1,0 0-1,-1 1 1,1-1-1,0 1 1,0-1 0,0 0-1,0 1 1,0-1-1,0 1 1,0-1-1,0 0 1,0 1-1,0-1 1,0 1-1,0-1 1,0 1 0,0 0-22,0 0 9,0-1 1,0 1-1,0-1 0,1 1 1,-1 0-1,0-1 1,1 1-1,-1-1 0,0 1 1,1-1-1,-1 1 1,1-1-1,-1 1 0,1-1 1,-1 0-1,1 1 1,-1-1-1,1 1 0,-1-1 1,1 0-1,-1 0 1,1 1-1,-1-1 0,2 0 1,6 2-4,1-1 0,0 0 0,-1-1 0,1 0 0,-1 0 0,1-1 0,-1 0 0,1 0 0,-1-1 0,0 0 0,1-1 0,-1 0 0,0 0 0,-1-1 0,1 1 0,-1-2 0,1 1 0,-1-1 0,0 0 0,-1-1 0,1 0 0,10-12 0,22-23 0,-20 23 16,-1-2 1,21-28-1,64-98 29,-102 145-28,0 0 0,0 1-1,0-1 1,-1 0 0,1 1-1,0-1 1,0 1 0,0-1-1,0 1 1,0 0 0,0-1-1,0 1 1,0 0 0,0-1-1,0 1 1,0 0 0,0 0-1,0 0 1,0 0 0,0 0-1,1 0 1,-1 1 0,0-1-1,0 0 1,0 0 0,0 1-1,0-1 1,0 1 0,0-1-1,-1 1 1,1-1 0,0 1-1,1 0 1,24 21 173,80 126 210,-53-64-289,-43-64-71,2-1 1,0 0-1,28 32 1,-35-46-71,1 1 0,-1-1 1,1 0-1,0-1 0,14 8 1,-19-11 35,0 0 0,1-1 1,-1 1-1,0-1 1,1 1-1,-1-1 1,1 0-1,-1 1 1,0-1-1,1 0 0,-1 0 1,1 0-1,-1 0 1,1 0-1,-1 0 1,1-1-1,-1 1 0,1 0 1,-1-1-1,0 1 1,1-1-1,-1 1 1,0-1-1,1 0 0,-1 0 1,0 0-1,0 1 1,1-1-1,-1 0 1,0 0-1,0 0 1,0-1-1,-1 1 0,1 0 1,0 0-1,0-1 1,0 1-1,0-2 1,1-1 3,1 0 1,0 0-1,0 0 1,0 0-1,1 1 1,-1-1-1,1 1 1,0 0-1,0 0 1,0 0-1,0 1 1,0-1-1,1 1 1,-1 0 0,1 0-1,-1 0 1,1 1-1,0 0 1,5-1-1,10-1-14,1 1 0,-1 2-1,29 1 1,-11 0 10,-29 0 11,0 0 0,0 0 0,0 1 0,0 0 1,0 1-1,15 7 0,-16-6-14,0-1 0,1 0 0,-1 0 1,1-1-1,-1 0 0,17 1 0,-23-3-27,-2-11-214,0-1 189,0-6 24,0 0-1,-1 0 1,-4-18-1,3 29 40,0 0 0,0 0 0,0 1 0,-1-1 0,0 1-1,0 0 1,-1 0 0,0 0 0,0 0 0,0 1 0,-9-9 0,2 3 20,0 0 0,-2 1 1,1 0-1,-1 1 0,-1 1 1,1 0-1,-1 0 0,-1 1 1,1 1-1,-1 1 0,0 0 1,-1 1-1,1 0 0,-1 2 1,0-1-1,-18 1 0,33 3-20,0-1-1,1 1 1,-1-1-1,0 1 1,1-1-1,-1 1 1,0-1-1,1 1 1,-1 0-1,1-1 1,-1 1-1,1 0 1,-1-1-1,1 1 0,0 0 1,-1 0-1,1 0 1,0-1-1,0 1 1,-1 0-1,1 0 1,0 0-1,0 0 1,0 0-1,0-1 1,0 1-1,0 0 1,1 1-1,-1 37 5,0-28-5,1-4-4,0-1 0,0 0 0,0 0 0,1 0 0,-1 0 0,2 0 0,-1 0 0,1 0 0,-1-1 1,2 1-1,-1-1 0,0 0 0,1 0 0,0 0 0,1 0 0,-1-1 0,1 0 0,-1 0 0,1 0 0,0 0 0,1-1 0,-1 0 0,1 0 0,-1 0 0,8 2 0,3 2-8,0-2 0,1 0-1,-1 0 1,1-2 0,0 0 0,0-1-1,0 0 1,23-2 0,-34-1 4,1 0 1,0-1-1,-1 0 1,1 0-1,-1-1 1,0 1-1,0-1 1,0-1-1,0 1 1,-1-1-1,1 0 0,-1 0 1,0-1-1,0 0 1,0 0-1,6-9 1,9-12 11,-2 0 1,19-36-1,-24 40 28,4-8-30,-7 17 2,-2 0-1,0 0 1,-1-1 0,0 0 0,-1 0-1,-1-1 1,0 0 0,-1 0-1,0 0 1,2-26 0,-6 27-22,0-15 72,-1 29-48,1-1-1,0 0 1,0 1 0,0-1-1,-1 0 1,1 1-1,0-1 1,-1 0 0,1 1-1,-1-1 1,1 1-1,0-1 1,-1 1 0,1-1-1,-1 1 1,0-1-1,1 1 1,-1-1 0,1 1-1,-1 0 1,0-1-1,1 1 1,-1 0 0,0-1-1,1 1 1,-1 0-1,0 0 1,1 0 0,-1 0-1,0 0 1,1 0-1,-2 0 1,0 0 245,-7-7 256,8 25-513,2 0 0,0 1 0,1-1-1,1 0 1,1-1 0,1 1 0,0 0 0,1-1 0,1 0 0,11 21 0,115 186 96,23 44-61,-124-206 1,-3 1 1,30 96 0,-11 6-2,-44-154-25,-2 1-1,1 0 1,-1-1-1,-1 1 1,0 21-1,-7-31 16,1-2-29,0 0 0,0-1 0,0 1 0,0-1 0,0 0 0,0 0 0,0-1 0,0 0 0,1 1 0,-1-1 0,1-1 0,0 1 0,-1-1 0,1 0 0,0 0 0,-5-4 0,4 1-3,0-1 1,0 1-1,0-1 1,1 1-1,0-1 1,0 0-1,1-1 1,0 1-1,-3-12 1,-1-10-11,2-1 0,1 0-1,1 0 1,2-45 0,1 67 20,1 0-1,0-1 1,1 1-1,0 0 0,0 0 1,0 0-1,1 0 1,1 0-1,7-13 0,50-65-17,-17 25 30,-21 20 12,-1-1 0,-2-1 0,-3-1 0,17-59-1,-30 86-15,-1 0 0,-1 1 0,0-1 0,-1 0 0,-2-17-1,1 13-3,0 19 2,-1-1 0,1 0 1,-1 1-1,0-1 0,0 0 1,0 1-1,0-1 1,0 1-1,-1 0 0,1-1 1,-1 1-1,1 0 0,-1 0 1,0 0-1,0 0 0,0 0 1,0 0-1,0 1 0,-1-1 1,1 0-1,0 1 0,-1 0 1,1 0-1,-1 0 1,1 0-1,-1 0 0,0 0 1,1 1-1,-1-1 0,-3 1 1,-12-4 22,1 2 0,-1 0 0,-24 1 0,41 1-27,0 0 0,0 1 0,1-1 1,-1 0-1,0 0 0,0 0 0,1 1 0,-1-1 1,0 1-1,0-1 0,1 0 0,-1 1 0,1-1 1,-1 1-1,0-1 0,1 1 0,-1 0 1,1-1-1,-1 1 0,1 0 0,-1-1 0,1 1 1,0 0-1,-1-1 0,1 1 0,-1 1 0,-4 31-46,11 33-26,-3-57 74,0 0 0,1 0-1,0 0 1,0-1-1,1 1 1,0-1 0,1 0-1,0-1 1,0 1 0,1-1-1,-1 0 1,2-1 0,-1 0-1,13 9 1,7 2-4,0-1 0,1-2 0,32 13 0,-46-21 5,0-1 1,0-1-1,1 0 0,-1-1 1,1-1-1,-1 0 1,1-1-1,0-1 1,0 0-1,25-4 0,-35 2-8,1 0 0,-1 0 0,0 0 0,0-1 0,-1 0 0,1 0-1,-1 0 1,1 0 0,-1-1 0,0 1 0,0-1 0,0 0 0,-1-1 0,0 1-1,1-1 1,-2 1 0,1-1 0,0 0 0,-1 0 0,0 0 0,0 0 0,1-8-1,4-8 8,-1-2 0,-1 1 0,-1-1 0,1-26 0,-5-357 31,-1 383-26,-2 0 0,-9-32-1,11 49-3,0 0-1,-1 0 1,0 0-1,-1 0 0,1 0 1,-1 1-1,0-1 0,0 1 1,-1 0-1,0 0 0,0 0 1,0 1-1,0-1 0,-6-3 1,-1 3 115,11 5-115,-1 0 0,1 0 1,0 0-1,-1 0 0,1 0 0,-1 0 0,1 0 0,0 1 0,-1-1 1,1 0-1,0 0 0,-1 0 0,1 0 0,0 1 0,-1-1 0,1 0 1,0 0-1,-1 1 0,1-1 0,0 0 0,0 1 0,-1-1 0,1 0 1,0 1-1,0-1 0,0 0 0,-1 1 0,1-1 0,0 0 1,0 1-1,0-1 0,0 1 0,0-1 0,0 0 0,0 1 0,0-1 1,0 1-1,0-1 0,0 0 0,0 1 0,0-1 0,0 1 0,0-1 1,0 0-1,1 1 0,-1 3 3,-1 55-18,-1-30 11,1 1 0,2-1 0,9 58 0,8-27 5,4-2 0,1-1 0,4 0 1,50 80-1,-61-109-6,0 0 1,2-1 0,2-1-1,0-1 1,1 0 0,2-2-1,26 22 1,-40-40-17,0 0-1,0-1 0,0 0 1,1 0-1,0-1 1,-1-1-1,1 1 1,0-2-1,0 1 0,0-1 1,0-1-1,0 0 1,0 0-1,19-4 1,-26 3 16,-1 0 1,1 0 0,-1 0-1,0 0 1,0-1-1,0 1 1,0 0 0,0-1-1,0 0 1,0 1 0,0-1-1,0 0 1,-1 0 0,1 0-1,-1 0 1,0 0-1,1-1 1,-1 1 0,0 0-1,0-1 1,0 1 0,-1 0-1,1-3 1,2-5 3,-1 0-1,0 0 1,-1-1 0,0-14-1,-1 24 0,0 1-1,0-1 1,0 1 0,1-1-1,-1 1 1,0-1-1,1 1 1,-1-1 0,0 1-1,1-1 1,-1 1-1,0 0 1,1-1 0,-1 1-1,1 0 1,-1-1-1,0 1 1,1 0 0,-1-1-1,1 1 1,-1 0-1,1 0 1,0 0 0,-1-1-1,1 1 1,-1 0-1,1 0 1,-1 0-1,1 0 1,-1 0 0,1 0-1,-1 0 1,1 0-1,0 0 1,-1 0 0,1 1-1,-1-1 1,1 0-1,-1 0 1,1 0 0,-1 1-1,1-1 1,0 1-1,1-1 1,8 3 3,-1 1 0,0 0 0,0 0 0,0 1 0,0 0 0,-1 1 1,0 0-1,8 7 0,-5-4 2,2 0 1,-1 0 0,18 8-1,-15-10-14,0-1 0,0-1 0,0 0-1,1-1 1,-1 0 0,1-1 0,0-1 0,0-1-1,0 0 1,32-3 0,-46 1 3,1 1 0,-1-1 0,0 0 1,0 0-1,1 0 0,-1 0 0,0 0 0,0 0 1,0 0-1,0-1 0,0 1 0,0-1 0,-1 0 1,1 1-1,-1-1 0,1 0 0,-1 0 0,1 0 1,-1 0-1,0 0 0,0 0 0,0-1 0,0 1 1,0 0-1,-1 0 0,1-1 0,0-3 0,1-7-11,-1 0 0,0 0-1,-2-26 1,0 13 22,0 19-8,1 1 0,-1-1 0,0 0 0,-1 1 0,1-1 0,-1 1 0,-1 0 0,1 0 0,-1 0 0,0 0 0,0 0 0,-1 0 0,-5-6 0,1 2 3,-1 0 0,-1 1 0,1 0 0,-2 0 1,1 1-1,-16-8 0,5 4 6,0 1 0,-1 0 1,-1 2-1,0 1 0,0 1 1,-42-7-1,58 11 6,5 3-10,0-1 0,0 1 1,0 0-1,0-1 0,1 1 0,-1 0 0,0 0 1,0 0-1,0 0 0,0 1 0,0-1 0,0 1 1,0-1-1,-2 2 0,3-1-5,0 0-1,1 1 1,-1-1-1,1 0 1,-1 1-1,1-1 1,0 0-1,-1 1 1,1-1-1,0 1 1,0-1-1,0 1 1,0-1-1,0 0 1,0 1-1,1 1 1,-1 0-2,1-1 8,-1 1 1,0-1-1,1 0 0,-1 1 1,1-1-1,0 0 0,0 0 1,0 0-1,0 0 0,0 0 1,0 0-1,0 0 0,1 0 0,-1 0 1,1 0-1,0 0 0,-1-1 1,4 3-1,2 1 22,0 0-1,0-1 1,0 0 0,1 0-1,10 3 1,6 1 77,0-1 0,44 6 1,2-6 145,95-4 0,-112-3-296,-51 0-56,-1 0 1,1 0-1,0 0 1,-1 0-1,1-1 1,-1 1-1,1 0 1,-1 0-1,0-1 1,1 1-1,-1-1 0,1 0 1,-1 1-1,0-1 1,1 0-1,-1 0 1,0 0-1,0 0 1,0 0-1,1 0 1,-1 0-1,0 0 1,1-2-1,-1 0-625,0 0-1,0 0 1,0 0 0,0 0 0,0 0-1,-1 0 1,1-1 0,-1 1-1,0-6 1,0-23-7918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36.0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304 570 3458,'0'0'2395,"0"-30"-1133,1-15-615,-4-124 2255,1 148-2325,-1 0 0,-1-1 0,-1 1 0,0 1 0,-2-1 0,-10-23 0,11 31-95,-1 1 0,0 0 1,0 0-1,-1 1 1,-1 0-1,1 0 0,-2 1 1,0 1-1,0-1 1,-20-13-1,24 20-64,-1 0-1,0 0 1,0 0 0,0 1-1,0 0 1,0 0 0,-1 0-1,1 1 1,-1 1 0,-14-1-1,21 1-351,0 0 0,-1 0 0,1 0 0,0 1 0,0-1 0,0 0 0,-1 1 0,1-1 0,0 0 0,0 1 0,0-1 0,0 1 0,0 0 0,0-1 0,0 1 0,0 0 0,0 0 0,0 0 0,0-1 0,0 1 0,0 0 0,0 0 0,1 0 0,-1 0 0,0 2 0,-9 32 325,9-25-174,-7 46 56,3 0 1,2 1-1,5 58 0,0-10 13,3 61 280,32 198 1,55 161 283,-15-168 70,-75-347-865,0-1 0,1 1 1,0-1-1,1 0 0,0 0 1,5 10-1,-5-121-1963,-5 91 1159,0-1-1,0 1 1,-1-1 0,-5-17-1,-22-43-6871,2 23-1479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36.4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13558,'0'0'11787,"37"2"-10141,13 1-1156,17 1 393,77 15 1,-25-3 533,227 0-1,-342-16-1405,-3 0-4,0 0-1,0 1 1,-1-1-1,1 0 1,0 0-1,0 0 1,-1 0-1,1 0 1,0 0-1,0 0 1,-1 0-1,1 0 1,0 0-1,0 0 1,-1 0-1,1-1 1,0 1-1,0 0 1,-1 0-1,1-1 1,0 1-1,-1-1 1,1 1-1,-1-1 1,1 1-1,0-1 1,-1 1-1,1-1 1,-1 1-1,1-1 1,-1 1-1,0-1 1,1 0-1,-1 1 1,1-1 0,-1 0-1,0 0 1,0 1-1,0-1 1,1 0-1,-1 0 1,0-1-1,0 2-78,2 0-1115,0 0 608,0 1 0,1-1 1,-1 1-1,0-1 0,0 1 0,0 0 1,0 0-1,0 0 0,0 0 0,-1 0 0,1 0 1,0 1-1,-1-1 0,1 0 0,0 1 0,1 2 1,12 9-4542,21 7-4983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37.2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216 157 8740,'0'0'11138,"-13"-24"-10124,-43-76 19,54 98-937,0-1 1,1 1-1,-1 0 1,0 0-1,0-1 0,0 1 1,0 1-1,-1-1 1,1 0-1,0 1 1,-1-1-1,1 1 1,-1-1-1,0 1 0,1 0 1,-1 0-1,0 1 1,0-1-1,0 0 1,0 1-1,1 0 1,-1 0-1,0-1 1,0 2-1,0-1 0,0 0 1,0 1-1,0-1 1,1 1-1,-1 0 1,0 0-1,0 0 1,1 0-1,-1 0 0,1 1 1,-1-1-1,1 1 1,0 0-1,-1-1 1,1 1-1,0 0 1,0 0-1,0 1 1,0-1-1,-2 4 0,-2 11 43,0 1 0,1 0-1,0 0 1,2 0 0,0 0-1,1 0 1,1 1 0,1-1-1,2 24 1,-2-5 56,1-21-146,-1 0-1,2 0 1,0 0-1,1 0 0,1 0 1,0-1-1,2 1 0,-1-1 1,2 0-1,0-1 0,0 1 1,2-1-1,11 15 0,-13-20-32,1 0-1,0-1 0,0 0 0,1 0 1,0-1-1,1 0 0,-1-1 0,1 0 1,1 0-1,-1-1 0,1 0 0,-1-1 1,2 0-1,-1-1 0,0-1 0,0 1 1,1-2-1,-1 1 0,14-1 0,6-1 18,-17 1-12,-1-1 0,1 0 0,0-1 0,0 0 0,-1-1 0,1 0 0,-1-2 0,0 1 0,19-9 0,-16 4-3,0-1 0,-1 0 1,0-1-1,-1-1 0,0 0 0,19-21 0,-26 24-11,0 0-1,-1 0 1,1-1-1,-2 0 0,1 0 1,-1 0-1,-1-1 1,1 1-1,-2-1 0,1 0 1,-2 0-1,4-19 1,-4-104 350,-2 133-170,0 21 523,0 212-393,0-219-311,2 1-1,0-1 1,1 0 0,0 0-1,1-1 1,0 1-1,1-1 1,1 0-1,9 16 1,-11-21-6,-3-4 0,-1-3 0,0 0 0,1 0 0,-1 0 0,0 0 0,1 0 0,-1-1 0,1 1 0,-1 0-1,1 0 1,-1-1 0,1 1 0,0 0 0,-1 0 0,1-1 0,0 1 0,0-1-1,-1 1 1,1-1 0,0 1 0,0-1 0,0 1 0,0-1 0,-1 0 0,2 1 0,0 0-24,-3-54-45,0 23 52,1 0 0,1 0 0,2 0 0,7-36 0,-8 58 11,1-1 0,-1 1 1,2 0-1,-1 0 0,1 0 0,0 1 0,1-1 1,0 1-1,0 0 0,0 1 0,1-1 0,0 1 1,1 0-1,-1 0 0,1 1 0,0 0 0,0 0 1,1 0-1,8-3 0,-3 3-12,0 1 1,0 0-1,0 1 0,1 0 0,-1 1 0,1 1 1,0 0-1,26 2 0,-13 0 42,-24-1-17,-1 0-1,1 1 1,0 0 0,0 0 0,-1-1-1,1 1 1,0 1 0,-1-1 0,1 0-1,-1 1 1,0-1 0,1 1 0,-1 0-1,0 0 1,0 0 0,0 0 0,0 0-1,0 0 1,-1 1 0,1-1 0,-1 0-1,1 1 1,-1-1 0,0 1 0,2 4-1,2 8 47,0 0-1,-1 0 0,3 20 1,-6-29-40,36 235 413,-34-214-3635,-5-56-5038,2 6 839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37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0 522 6515,'2'-3'21485,"15"-19"-20773,5-5-262,-2-1 0,-2-1-1,0 0 1,-2-2 0,-1 0 0,-2 0 0,10-34 0,17-111 6,-38 172-584,4-24-1653,-6 28 1709,1-1 1,-1 1-1,0-1 1,0 1-1,0-1 0,0 1 1,0-1-1,0 0 1,0 1-1,0-1 0,0 1 1,0-1-1,0 1 1,0-1-1,0 1 0,0-1 1,0 1-1,-1-1 1,1 1-1,0-1 0,0 1 1,-1-1-1,1 1 1,0-1-1,-1 1 1,1-1-1,0 1 0,-1 0 1,1-1-1,-1 1 1,1 0-1,-1-1 0,1 1 1,-1 0-1,1 0 1,-1-1-1,1 1 0,-1 0 1,0 0-1,10 48-23712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42.7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31 215 6851,'0'0'8991,"27"-32"-7444,94-99-298,-116 126-1159,2 0 1,-1 0-1,1 0 1,-1 1 0,1 0-1,0 0 1,1 1-1,-1-1 1,1 2-1,-1-1 1,1 1-1,0 0 1,0 1-1,0 0 1,0 0-1,0 1 1,0 0-1,0 0 1,0 1-1,0 0 1,10 3-1,-2-2 120,-10-1-122,-1 0 1,1 1-1,-1 0 1,0 0-1,0 0 1,0 1-1,0-1 1,0 1-1,0 0 1,-1 1-1,0-1 1,1 1-1,-1 0 1,0 0-1,-1 0 1,1 1 0,-1-1-1,0 1 1,0 0-1,0-1 1,-1 1-1,4 10 1,2 8 272,-1 0 0,-1 1 0,0 0 0,1 25 1,1 21 97,-3 0 1,-3 1-1,-11 97 1,6-143-365,-2 0 0,0 0 0,-2-1 0,-1 0 0,0-1 0,-2 1 0,-1-2 0,-1 1 0,-1-2 0,-15 21 0,19-29-35,-1-1 0,0-1 1,0 0-1,-1 0 1,-1-1-1,0-1 0,0 0 1,-1 0-1,0-1 0,0-1 1,-1 0-1,0-1 1,0 0-1,0-1 0,-1-1 1,0 0-1,-24 2 0,37-6-54,-6 1 29,-1 0 0,1-1 0,-1 0 1,1-1-1,-11-1 0,17 1-31,-1 0 1,0 0-1,1 0 1,-1 0-1,0 0 1,1-1-1,0 0 1,-1 1-1,1-1 1,0 0-1,0 0 1,0 0-1,0 0 1,0 0-1,0-1 0,1 1 1,-1 0-1,-1-5 1,-4-8-4,1 1 0,0-1-1,1-1 1,1 1 0,1-1 0,-4-27 0,4-100-22,4 90 1,-1 44 13,0-1-1,1 1 0,0 0 1,1-1-1,0 1 0,0 0 0,1 0 1,0 0-1,1 0 0,5-9 1,-6 13 3,1-1 1,0 1 0,0 0-1,1 0 1,-1 0-1,1 0 1,0 1 0,0 0-1,1 0 1,-1 0-1,1 0 1,0 1 0,0 0-1,0 1 1,10-4 0,-3 3 4,0 0 1,1 1 0,-1 0-1,1 1 1,-1 0 0,1 1 0,-1 1-1,1 0 1,-1 1 0,0 1 0,1 0-1,-1 0 1,0 2 0,-1-1 0,1 2-1,-1-1 1,0 2 0,0 0-1,10 8 1,35 35 336,-2 1-1,-2 3 1,79 107-1,-96-115-25,-33-45-454,0 1-1,0 0 0,0-1 1,0 0-1,0 0 0,0 0 0,1 0 1,-1 0-1,0 0 0,0-1 1,1 0-1,-1 0 0,0 0 1,5 0-1,50-6-6115,-54 5 5586,0-1 0,0 1 1,0-1-1,-1 0 1,1 0-1,0 0 0,6-6 1,20-25-6845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43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58 5234,'0'0'12889,"0"-11"-11264,0-26 32,0 28 121,0 34-267,2 92 531,1-41-735,-12 125-1,7-188-1168,0 0 0,-1 0-1,-1 0 1,0-1 0,-1 1-1,0-1 1,-1 0 0,0-1-1,-10 13 1,15-22-99,0 0 0,0-1 1,-1 0-1,1 1 0,0-1 0,-1 0 0,1 0 0,-1 1 0,0-1 1,1 0-1,-1-1 0,0 1 0,1 0 0,-1 0 0,0-1 1,0 1-1,0-1 0,0 0 0,0 1 0,0-1 0,0 0 1,1 0-1,-1 0 0,-3-1 0,-1 1 204,37 18-585,-3-7 320,1 0-1,0-2 0,1-1 0,0-2 0,0 0 1,0-2-1,1-2 0,38-1 0,-65-1 17,0 0 0,0 0 1,0-1-1,0 0 0,0 0 0,0 0 0,0 0 1,0-1-1,0 1 0,0-1 0,0 0 0,-1 0 1,1-1-1,-1 1 0,6-6 0,-3 2-6,-1-1 0,1 1 0,-1-1 0,-1 0 0,0 0 0,0-1-1,5-11 1,-1-4-12,-1-1 0,-1 0 0,-1 0 1,3-39-1,-4 28 27,-1 0 0,-3 0 0,0 1 0,-3-1 0,-1 0 0,-12-50 0,11 60 12,5 22-12,0 0 0,-1 0 0,1 0 0,-1 0 1,1 0-1,-1 0 0,0 0 0,0 1 0,0-1 0,-1 0 1,1 1-1,-4-6 0,3 8 56,2 1104 1480,0-1129-1706,-1 14-251,1 0 1,0 0 0,4-22 0,-3 29 279,0 1 0,0-1 1,0 1-1,1-1 0,-1 1 0,1 0 1,0 0-1,0 0 0,0 0 0,1 0 1,-1 0-1,0 0 0,1 1 0,0-1 1,0 1-1,4-3 0,18-10-4326,50-21 0,-42 21 239,16-8-3768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45.4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8 3474,'0'0'11546,"0"-7"-8130,0 16-1440,0 338 4146,0 180-2973,0-525-3136,0-2-12,-1 0 1,1 1-1,0-1 1,0 1-1,0-1 1,0 1 0,0-1-1,0 1 1,0-1-1,0 1 1,0-1-1,0 1 1,0-1 0,0 1-1,0-1 1,0 1-1,0-1 1,0 1 0,1-1-1,-1 1 1,0-1-1,0 0 1,1 1-1,-1-1 1,0 1 0,0-1-1,1 0 1,-1 1-1,0-1 1,1 0-1,-1 1 1,1-1 0,-1 0-1,1 1 1,-1-1-1,0 0 1,1 0 0,-1 0-1,1 1 1,0-1-1,1-10-142,-3-22 182,2 0 0,2 0 0,11-60-1,-10 78-39,1 0-1,0 0 1,1 1-1,0 0 0,1 0 1,0 0-1,1 1 0,0 0 1,1 1-1,1 0 1,15-15-1,-11 13-24,0 1 0,1 0 0,1 1 0,0 0 0,0 1 0,1 1 0,0 1 0,0 0 0,1 2 0,0 0 0,1 0 0,-1 2 0,1 0 0,35-1 0,-51 5 27,0 0 1,-1 1 0,1 0-1,0-1 1,-1 1-1,1 0 1,0 1 0,-1-1-1,1 0 1,-1 1-1,0-1 1,0 1 0,1 0-1,-1 0 1,0-1-1,0 2 1,-1-1 0,1 0-1,0 0 1,-1 0-1,1 1 1,-1-1 0,0 1-1,0-1 1,1 4-1,5 10 28,-1 1 1,6 34-1,-7-27 9,2 10 11,-1 1 0,1 47 1,-5-44-28,10 56 1,-9-80-26,1-1 1,0 0 0,1 0-1,0 0 1,1-1-1,0 0 1,16 22 0,-17-28-3,1-1-1,0 0 1,0-1 0,0 0 0,0 0 0,1 0 0,0 0 0,0-1 0,0-1 0,0 1-1,0-1 1,0 0 0,1 0 0,-1-1 0,1 0 0,12 0 0,-8 0-2,0-1-1,0 0 1,0-1 0,-1 0 0,1-1 0,0 0 0,-1-1 0,0-1 0,1 1-1,14-9 1,-13 5 9,0-1 1,-1-1-1,0-1 0,0 1 0,-1-2 0,0 0 0,-1 0 1,0 0-1,-1-2 0,-1 1 0,0-1 0,0 0 0,-1-1 1,-1 1-1,7-21 0,-8 28 449,2 15-275,10 31-255,-3-5 54,-5-20 23,0-1 0,1 0 0,1 0-1,0-1 1,1 0 0,0-1 0,25 18 0,-28-23-3,1 0 0,-1-1 1,2-1-1,-1 0 0,1 0 0,-1-1 0,1 0 1,1-1-1,-1 0 0,0-1 0,1 0 0,16 0 1,-2 0-15,-21-1 9,0-1 1,-1 1 0,1-1 0,0 1 0,-1-1 0,1-1 0,0 1 0,-1-1 0,1 0 0,0 0 0,-1 0 0,1 0 0,-1-1 0,0 0 0,1 0 0,-1 0 0,8-5-1,-8 1 6,0 1 0,-1 0 0,1-1 0,-1 1 0,0-1-1,0 0 1,-1 0 0,1-1 0,-1 1 0,-1 0-1,2-10 1,2-74-6,-5 77 8,0 5 4,-1 0-1,0 1 1,0-1 0,0 0-1,-1 0 1,0 1 0,-1-1-1,0 1 1,0 0 0,0 0 0,-1 0-1,0 0 1,-1 1 0,1-1-1,-1 1 1,0 0 0,-1 0-1,0 1 1,1 0 0,-2 0 0,1 0-1,0 1 1,-1 0 0,0 0-1,0 0 1,-12-3 0,-5-2 11,0 2 1,-1 0-1,0 2 1,0 1-1,0 0 0,-50 1 1,73 4-19,0-1 0,0 1 1,0 0-1,1 0 0,-1 0 1,0 0-1,0 0 0,1 0 0,-1 0 1,1 0-1,-1 1 0,1-1 1,-1 1-1,1-1 0,0 1 0,0-1 1,0 1-1,0 0 0,0 0 1,0-1-1,0 1 0,1 0 0,-1 0 1,1 0-1,-1 0 0,1 0 1,0 0-1,-1 0 0,1 0 0,0 0 1,1 2-1,-2 0-12,1 1 0,0-1 0,0 0 0,0 0 0,0 1 0,1-1-1,0 0 1,0 0 0,0 0 0,0 1 0,0-1 0,1-1 0,0 1 0,0 0 0,3 5 0,0-6 8,-1 1 0,1-1 1,0 0-1,0 0 1,0 0-1,0 0 0,0-1 1,1 0-1,-1 0 0,1-1 1,0 1-1,-1-1 1,7 0-1,81 2-77,-67-3 77,-16-1 19,0 0 0,0-1 0,-1 0 0,1-1 0,-1 0 0,1 0 0,-1-1 0,0 0 0,0 0 0,0-1 0,-1-1 0,0 1 0,0-1 0,0-1 0,7-7 0,11-12 73,-1-2 0,34-49 1,-58 75-81,13-15 12,-2-1 1,0 0 0,-1-1-1,0 0 1,-2-1-1,8-21 1,-17 40-18,0-1 0,0 1 0,1 0 0,-1 0-1,0 0 1,1 0 0,-1 0 0,1 0 0,0 0 0,-1 0 0,1 0 0,0 0 0,-1 0 0,1 1 0,0-1-1,0 0 1,0 0 0,0 1 0,0-1 0,0 0 0,0 1 0,0-1 0,0 1 0,0-1 0,0 1-1,0 0 1,2-1 0,0 1-6,-1 0 1,1 0-1,0 1 0,-1-1 0,1 1 0,0 0 1,-1-1-1,1 1 0,-1 0 0,1 1 0,3 1 1,2 2 18,0 0 0,-1 1 1,1 0-1,-1 0 1,0 1-1,6 7 0,-1 3 25,-1 1 0,0 0-1,-2 0 1,0 0 0,-2 1 0,7 21-1,22 120 134,2 6-100,-32-147-77,1 0 0,0-1 0,2 0 0,0 0 0,1-1 0,19 25 0,-25-38-1,0 1-1,0-1 0,0 1 0,1-1 0,-1-1 0,1 1 0,0-1 0,0 0 1,0 0-1,0 0 0,1 0 0,-1-1 0,1 0 0,0 0 0,0-1 0,-1 0 1,1 0-1,0 0 0,0-1 0,6 1 0,-10-2 4,0 1 0,-1 0 0,1-1 0,-1 1-1,1-1 1,-1 1 0,1-1 0,-1 0 0,1 1 0,-1-1 0,0 0 0,1 0-1,-1 0 1,0 0 0,0 0 0,1 0 0,-1-1 0,0 1 0,0 0 0,1-3-1,15-30 22,-14 26-19,46-130 79,-44 127-77,-1 0-1,1 0 1,-2 0-1,0-1 0,0 0 1,-1 0-1,0 0 1,0-17-1,10 33-52,-1 6 14,0 0 1,-1 0 0,13 17 0,25 25 63,-40-44-33,1-1 0,0 0 0,0 0 0,0-1 0,1 0 1,-1-1-1,2 0 0,-1 0 0,0-1 0,1 0 0,0-1 1,0-1-1,0 0 0,0 0 0,14 0 0,-23-2 3,0 0-1,0-1 1,0 1 0,-1-1-1,1 1 1,0-1-1,0 0 1,-1 1 0,1-1-1,0 0 1,-1 0 0,1 0-1,-1-1 1,1 1-1,-1 0 1,0-1 0,1 1-1,-1 0 1,0-1-1,0 1 1,0-1 0,0 0-1,0 1 1,0-1-1,-1 0 1,1 0 0,-1 0-1,1 1 1,-1-1-1,1 0 1,-1 0 0,0 0-1,0-2 1,1-12 6,0-1 0,-1 1 0,-2-18 1,1 6 0,1 13 0,0 0 0,-1-1 1,0 1-1,-7-27 0,5 35-3,0 0 0,0 0-1,-1 0 1,1 0 0,-1 1 0,-1 0 0,1 0 0,-1 0 0,0 0 0,-1 1 0,-10-9 0,6 5 7,-1 1 1,0 1 0,-1 0 0,1 1 0,-1 0 0,0 0 0,-1 2 0,1-1 0,-1 2 0,0-1 0,0 2 0,0 0 0,-1 0 0,1 1 0,0 1 0,0 0 0,-24 4 0,35-3-2,0 0-1,0 0 1,0 0 0,1 0 0,-1 0-1,0 0 1,1 0 0,-1 1 0,1-1-1,-1 1 1,1-1 0,0 1 0,0-1-1,0 1 1,0 0 0,0 0 0,0-1 0,0 1-1,0 0 1,1 0 0,-1 0 0,1 0-1,-1 0 1,1 0 0,0 3 0,-2 62-37,3-45 17,-1-13 11,1 0 0,0 0-1,0 1 1,1-1 0,0 0 0,0 0-1,1-1 1,0 1 0,1 0-1,0-1 1,0 0 0,1 0-1,0 0 1,0-1 0,1 1 0,0-1-1,0-1 1,0 1 0,1-1-1,0 0 1,1 0 0,12 7 0,-13-9-2,0-1 0,0 1 0,1-1 1,-1 0-1,1-1 0,-1 0 1,1 0-1,0-1 0,0 0 0,0 0 1,0 0-1,0-1 0,8-1 1,-5 0 5,0-1 1,-1 1 0,1-2 0,-1 1 0,1-1-1,-1-1 1,0 0 0,-1-1 0,13-6 0,9-14 50,0 0 1,-2-2-1,-1-2 1,28-36-1,-9 11 14,-18 22-48,147-155 46,-138 151-92,1 2-1,81-55 1,-115 86 0,0 0-1,0 0 1,0 0 0,0 1-1,0-1 1,1 1-1,-1 0 1,1 1 0,-1 0-1,12-2 1,-15 3 24,1 1 0,-1 0-1,1-1 1,-1 1 0,1 0 0,-1 0 0,0 0 0,0 1 0,1-1 0,-1 0 0,0 1 0,0-1-1,0 1 1,0 0 0,-1 0 0,1 0 0,0 0 0,-1 0 0,1 0 0,-1 0 0,0 0 0,0 1-1,0-1 1,0 1 0,1 2 0,20 57 163,-2 1-1,14 82 1,-14-55-15,38 185 135,-58-273-248,0-1 1,0 0 0,0 0-1,0 1 1,-1-1-1,1 0 1,0 0-1,-1 1 1,1-1-1,-1 0 1,1 0 0,-1 0-1,0 0 1,1 0-1,-1 0 1,0 0-1,0 0 1,0 0-1,0 0 1,0 0 0,0-1-1,0 1 1,0 0-1,0-1 1,0 1-1,0-1 1,0 1-1,0-1 1,-1 1 0,1-1-1,0 0 1,0 1-1,-1-1 1,1 0-1,-3 0 1,-62 4 261,39-3-155,13 0-134,0 0 1,-1 2-1,1-1 1,0 2 0,0 0-1,0 0 1,1 1-1,-1 1 1,1 0 0,1 1-1,-1 1 1,1 0-1,0 0 1,1 1 0,0 1-1,-12 12 1,8-5-489,-15 13-4451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3:56.0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82 402 4226,'0'0'11720,"-13"33"-10333,-38 108-189,47-132-974,1 0-1,0 1 1,1 0-1,0 0 0,0-1 1,1 1-1,1 0 1,0 0-1,1 17 1,2 6 446,-3-26-593,0-1-1,0 0 1,1 1-1,0-1 1,1 0-1,-1 0 1,1 0-1,0 0 1,1 0-1,0 0 1,-1 0-1,2-1 1,-1 0-1,1 1 1,0-1-1,0 0 0,0-1 1,0 1-1,1-1 1,0 0-1,0 0 1,0 0-1,1-1 1,7 4-1,-1-1-63,0-1 0,1-1 0,-1 0 0,1-1 0,0 0 0,0-1 0,0 0 0,1-1 0,-1-1 0,0 0 0,14-2 0,-22 1-9,-1 0 0,1 0 0,0 0 1,-1-1-1,1 0 0,-1 0 0,1 0 0,-1 0 0,0-1 0,0 0 1,0 0-1,0 0 0,0 0 0,-1 0 0,1-1 0,-1 1 0,0-1 1,0 0-1,0 0 0,-1-1 0,5-8 0,1-6 32,0-1 0,-2-1 0,8-36 0,-4-4 104,-4-1 1,-2 0-1,-4-72 0,-1 61-42,2 53-76,-2 1 1,0-1 0,-2 0-1,0 1 1,-1-1-1,-1 1 1,-10-26 0,11 37 44,0-1 0,0 1 1,-1 0-1,0 1 0,-1-1 1,0 1-1,0 0 0,0 1 1,-1-1-1,0 1 0,0 1 0,0-1 1,-1 1-1,0 0 0,0 1 1,0 0-1,-17-6 0,24 9-50,0 1 0,-1-1 0,1 0-1,0 1 1,-1-1 0,1 1-1,0 0 1,-1-1 0,1 1-1,0 0 1,-1 0 0,1-1 0,-1 1-1,1 0 1,-1 1 0,1-1-1,0 0 1,-1 0 0,1 1-1,0-1 1,-1 0 0,1 1 0,0 0-1,-1-1 1,1 1 0,0 0-1,0-1 1,0 1 0,-1 0-1,1 0 1,0 0 0,0 0 0,0 0-1,1 0 1,-1 0 0,0 1-1,0-1 1,1 0 0,-2 2-1,1 4-28,0 0 0,0 1 0,0-1 0,1 1 0,0-1 0,2 12 0,-1 9 39,-2 58-28,1 81 30,2-142-26,0-1-1,2 0 1,0 0-1,14 38 0,-11-42-11,7 17 13,31 62-1,-40-89-7,1 0 0,0-1 0,1 0 0,0 0 0,0 0 0,1-1 0,0 0 0,1-1 0,0 0 0,0 0 0,10 5 0,-11-9-11,1 0 1,-1-1-1,1 0 1,-1 0 0,1-1-1,0 0 1,0 0-1,16-2 1,-16 1 16,-5-1-3,1 1-1,-1-1 1,1 0 0,-1-1 0,1 1 0,-1-1 0,0 0-1,1 0 1,-1 0 0,0-1 0,-1 1 0,1-1 0,0 0-1,-1 0 1,1 0 0,-1-1 0,0 1 0,0-1 0,3-6-1,8-11 8,-2 0-1,16-34 0,-17 31-8,142-266 14,-139 268-10,0 1 0,1 1 0,1 0 0,23-20 0,-38 39-1,0 0 0,0 0-1,0 0 1,0 0 0,1 0 0,-1 0 0,0 0-1,0 0 1,1 1 0,-1-1 0,0 1 0,1-1-1,-1 1 1,0-1 0,1 1 0,-1 0 0,1 0-1,-1 0 1,1 0 0,-1 0 0,1 0 0,-1 0-1,0 0 1,1 0 0,-1 1 0,1-1 0,-1 0-1,0 1 1,1 0 0,-1-1 0,0 1 0,1 0-1,-1-1 1,0 1 0,0 0 0,0 0 0,0 0-1,0 0 1,0 0 0,0 0 0,2 3 0,4 5 9,0 1 0,-1 0 0,0 0 1,6 12-1,-10-17-7,19 41 30,-2 0 0,-2 2 0,-2 0 0,11 61 0,5-8 72,-30-100-104,15 18-2,-16-19 1,0 1 1,1-1-1,-1 0 1,0 1-1,1-1 1,-1 1-1,0-1 1,1 0-1,-1 0 1,1 1-1,-1-1 1,0 0-1,1 0 1,-1 1-1,1-1 1,-1 0-1,1 0 1,-1 0-1,1 0 1,-1 0-1,1 0 1,-1 0-1,1 0 1,-1 0-1,1 0 1,-1 0-1,1 0 1,-1 0-1,1 0 1,-1 0-1,0 0 1,1 0-1,-1-1 1,1 1-1,-1 0 1,1 0-1,-1-1 1,1 1-1,-1 0 1,0 0-1,1-1 1,-1 1-1,0-1 1,1 1-1,-1 0 1,0-1-1,1 0 0,2-11-3,1 1 0,-2-1-1,0 0 1,0 0 0,-1-18-1,4-23 34,-2 38-29,0-9-16,1 1-1,1 1 1,10-26 0,-13 42 14,1 0 0,-1 0 0,1 1 0,0-1 1,1 1-1,-1 0 0,1-1 0,0 2 0,1-1 1,-1 0-1,1 1 0,0 0 0,0 0 0,0 0 1,0 1-1,11-5 0,-13 6 2,0 1 0,0-1 0,1 1 0,-1 0 0,0 0 0,1 1 0,-1-1-1,1 1 1,-1-1 0,1 1 0,-1 0 0,0 1 0,1-1 0,-1 0 0,1 1 0,-1 0 0,0 0 0,1 0 0,-1 0 0,0 0-1,0 1 1,0-1 0,0 1 0,0 0 0,0 0 0,0 0 0,-1 1 0,1-1 0,-1 0 0,1 1 0,-1 0 0,3 3-1,37 90 119,-29-64-84,26 49 1,-37-79-104,-1-2 62,-1 0 0,1 0 0,0-1 0,-1 1 1,1 0-1,-1-1 0,1 1 0,0-1 0,-1 1 0,1-1 0,-1 1 0,1-1 1,-1 1-1,0-1 0,1 1 0,-1-1 0,1 0 0,-1 1 0,0-1 1,0 1-1,1-1 0,-1 0 0,0 1 0,0-1 0,0 0 0,0 0 1,0 0-1,7-20 6,1 0 1,1 1-1,0 0 1,2 0-1,0 1 1,1 1-1,1 0 1,1 0-1,0 2 1,31-28-1,-39 39 0,0 1-1,0 0 1,0 1-1,1-1 1,0 1-1,-1 0 1,1 1-1,0 0 1,0 0-1,14-2 1,-18 3 6,0 1 0,0-1 0,0 1 0,0 0 0,0 0 0,0 0 0,0 0 0,0 1 0,0-1 0,0 1 0,-1-1 0,1 1 0,0 0 0,0 0-1,0 1 1,-1-1 0,1 0 0,0 1 0,-1 0 0,0-1 0,1 1 0,-1 0 0,0 0 0,0 1 0,0-1 0,0 0 0,3 5 0,6 22 125,-2 0 0,12 55 1,-17-62-18,0-1-1,2 1 1,0-1 0,2 0 0,0-1 0,1 0 0,13 20 0,-22-40-117,0 1 0,1 0-1,-1 0 1,1 0 0,-1-1 0,1 1-1,-1 0 1,1-1 0,-1 1 0,1 0 0,0-1-1,-1 1 1,1-1 0,0 1 0,0-1-1,-1 1 1,1-1 0,0 0 0,0 1 0,0-1-1,0 0 1,-1 0 0,1 1 0,0-1-1,0 0 1,0 0 0,0 0 0,0 0 0,0 0-1,-1 0 1,1 0 0,0-1 0,0 1-1,0 0 1,0 0 0,0-1 0,-1 1 0,1-1-1,0 1 1,0 0 0,-1-1 0,1 1-1,0-1 1,0 0 0,-1 1 0,2-2 0,25-39-705,-20 28 186,1 2-766,0 1-1,1 1 1,0 0-1,17-13 1,-22 19 490,27-23-6738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46.8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1200 19 5314,'0'0'11136,"-34"-2"-9012,-111-9-414,-258 6 5109,232 7-5384,-264-2 1820,435 0-3255,-1 0 0,1 0 0,-1 0 0,1 0 0,-1 1 0,1-1 0,-1 0 0,1 0-1,0 0 1,-1 1 0,1-1 0,-1 0 0,1 0 0,-1 1 0,1-1 0,0 0 0,-1 1 0,1-1 0,0 0 0,-1 1 0,1-1-1,0 1 1,-1-1 0,1 1 0,0-1 0,0 0 0,0 1 0,-1-1 0,1 1 0,0-1 0,0 1 0,0-1 0,0 1-1,0-1 1,0 1 0,0-1 0,0 1 0,0-1 0,0 2 0,1-1-271,-1 1-1,0-1 1,1 0-1,-1 1 1,1-1-1,-1 0 1,1 0 0,0 1-1,-1-1 1,1 0-1,0 0 1,0 0-1,0 0 1,0 0 0,0 0-1,0 0 1,0 0-1,0 0 1,1 0-1,32 17-6037,5 2-3915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47.6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6659,'0'0'15287,"0"25"-13697,0 432 2585,10-181-1069,518-276-2261,-525 0-700,-6 0-2837,-52 0-5715,17 0 393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0:48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9957,'0'0'13632,"8"-1"-11793,328-2 3604,-25 2-3987,-243-6-1016,-59 6-440,-7-5 0,-2 2-56,39 3-8543,-17 1-349,14 0-5640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customXml" Target="../ink/ink9.xml"/><Relationship Id="rId42" Type="http://schemas.openxmlformats.org/officeDocument/2006/relationships/image" Target="../media/image23.png"/><Relationship Id="rId63" Type="http://schemas.openxmlformats.org/officeDocument/2006/relationships/customXml" Target="../ink/ink30.xml"/><Relationship Id="rId84" Type="http://schemas.openxmlformats.org/officeDocument/2006/relationships/customXml" Target="../ink/ink41.xml"/><Relationship Id="rId138" Type="http://schemas.openxmlformats.org/officeDocument/2006/relationships/image" Target="../media/image71.png"/><Relationship Id="rId16" Type="http://schemas.openxmlformats.org/officeDocument/2006/relationships/image" Target="../media/image10.png"/><Relationship Id="rId107" Type="http://schemas.openxmlformats.org/officeDocument/2006/relationships/image" Target="../media/image55.png"/><Relationship Id="rId11" Type="http://schemas.openxmlformats.org/officeDocument/2006/relationships/customXml" Target="../ink/ink4.xml"/><Relationship Id="rId32" Type="http://schemas.openxmlformats.org/officeDocument/2006/relationships/image" Target="../media/image18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image" Target="../media/image41.png"/><Relationship Id="rId102" Type="http://schemas.openxmlformats.org/officeDocument/2006/relationships/customXml" Target="../ink/ink50.xml"/><Relationship Id="rId123" Type="http://schemas.openxmlformats.org/officeDocument/2006/relationships/customXml" Target="../ink/ink60.xml"/><Relationship Id="rId128" Type="http://schemas.openxmlformats.org/officeDocument/2006/relationships/image" Target="../media/image66.png"/><Relationship Id="rId5" Type="http://schemas.openxmlformats.org/officeDocument/2006/relationships/customXml" Target="../ink/ink1.xml"/><Relationship Id="rId90" Type="http://schemas.openxmlformats.org/officeDocument/2006/relationships/customXml" Target="../ink/ink44.xml"/><Relationship Id="rId95" Type="http://schemas.openxmlformats.org/officeDocument/2006/relationships/image" Target="../media/image49.png"/><Relationship Id="rId22" Type="http://schemas.openxmlformats.org/officeDocument/2006/relationships/image" Target="../media/image13.png"/><Relationship Id="rId27" Type="http://schemas.openxmlformats.org/officeDocument/2006/relationships/customXml" Target="../ink/ink12.xml"/><Relationship Id="rId43" Type="http://schemas.openxmlformats.org/officeDocument/2006/relationships/customXml" Target="../ink/ink20.xml"/><Relationship Id="rId48" Type="http://schemas.openxmlformats.org/officeDocument/2006/relationships/image" Target="../media/image26.png"/><Relationship Id="rId64" Type="http://schemas.openxmlformats.org/officeDocument/2006/relationships/image" Target="../media/image34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18" Type="http://schemas.openxmlformats.org/officeDocument/2006/relationships/image" Target="../media/image61.png"/><Relationship Id="rId134" Type="http://schemas.openxmlformats.org/officeDocument/2006/relationships/image" Target="../media/image69.png"/><Relationship Id="rId80" Type="http://schemas.openxmlformats.org/officeDocument/2006/relationships/customXml" Target="../ink/ink39.xml"/><Relationship Id="rId85" Type="http://schemas.openxmlformats.org/officeDocument/2006/relationships/image" Target="../media/image44.png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33" Type="http://schemas.openxmlformats.org/officeDocument/2006/relationships/customXml" Target="../ink/ink15.xml"/><Relationship Id="rId38" Type="http://schemas.openxmlformats.org/officeDocument/2006/relationships/image" Target="../media/image21.png"/><Relationship Id="rId59" Type="http://schemas.openxmlformats.org/officeDocument/2006/relationships/customXml" Target="../ink/ink28.xml"/><Relationship Id="rId103" Type="http://schemas.openxmlformats.org/officeDocument/2006/relationships/image" Target="../media/image53.png"/><Relationship Id="rId108" Type="http://schemas.openxmlformats.org/officeDocument/2006/relationships/image" Target="../media/image56.png"/><Relationship Id="rId124" Type="http://schemas.openxmlformats.org/officeDocument/2006/relationships/image" Target="../media/image64.png"/><Relationship Id="rId129" Type="http://schemas.openxmlformats.org/officeDocument/2006/relationships/customXml" Target="../ink/ink63.xml"/><Relationship Id="rId54" Type="http://schemas.openxmlformats.org/officeDocument/2006/relationships/image" Target="../media/image29.png"/><Relationship Id="rId70" Type="http://schemas.openxmlformats.org/officeDocument/2006/relationships/image" Target="../media/image37.png"/><Relationship Id="rId75" Type="http://schemas.openxmlformats.org/officeDocument/2006/relationships/customXml" Target="../ink/ink36.xml"/><Relationship Id="rId91" Type="http://schemas.openxmlformats.org/officeDocument/2006/relationships/image" Target="../media/image47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3" Type="http://schemas.openxmlformats.org/officeDocument/2006/relationships/customXml" Target="../ink/ink10.xml"/><Relationship Id="rId28" Type="http://schemas.openxmlformats.org/officeDocument/2006/relationships/image" Target="../media/image16.png"/><Relationship Id="rId49" Type="http://schemas.openxmlformats.org/officeDocument/2006/relationships/customXml" Target="../ink/ink23.xml"/><Relationship Id="rId114" Type="http://schemas.openxmlformats.org/officeDocument/2006/relationships/image" Target="../media/image59.png"/><Relationship Id="rId119" Type="http://schemas.openxmlformats.org/officeDocument/2006/relationships/customXml" Target="../ink/ink58.xml"/><Relationship Id="rId44" Type="http://schemas.openxmlformats.org/officeDocument/2006/relationships/image" Target="../media/image24.png"/><Relationship Id="rId60" Type="http://schemas.openxmlformats.org/officeDocument/2006/relationships/image" Target="../media/image32.png"/><Relationship Id="rId65" Type="http://schemas.openxmlformats.org/officeDocument/2006/relationships/customXml" Target="../ink/ink31.xml"/><Relationship Id="rId81" Type="http://schemas.openxmlformats.org/officeDocument/2006/relationships/image" Target="../media/image42.png"/><Relationship Id="rId86" Type="http://schemas.openxmlformats.org/officeDocument/2006/relationships/customXml" Target="../ink/ink42.xml"/><Relationship Id="rId130" Type="http://schemas.openxmlformats.org/officeDocument/2006/relationships/image" Target="../media/image67.png"/><Relationship Id="rId135" Type="http://schemas.openxmlformats.org/officeDocument/2006/relationships/customXml" Target="../ink/ink66.xml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9" Type="http://schemas.openxmlformats.org/officeDocument/2006/relationships/customXml" Target="../ink/ink18.xml"/><Relationship Id="rId109" Type="http://schemas.openxmlformats.org/officeDocument/2006/relationships/customXml" Target="../ink/ink53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6.xml"/><Relationship Id="rId76" Type="http://schemas.openxmlformats.org/officeDocument/2006/relationships/image" Target="../media/image40.png"/><Relationship Id="rId97" Type="http://schemas.openxmlformats.org/officeDocument/2006/relationships/image" Target="../media/image50.png"/><Relationship Id="rId104" Type="http://schemas.openxmlformats.org/officeDocument/2006/relationships/customXml" Target="../ink/ink51.xml"/><Relationship Id="rId120" Type="http://schemas.openxmlformats.org/officeDocument/2006/relationships/image" Target="../media/image62.png"/><Relationship Id="rId125" Type="http://schemas.openxmlformats.org/officeDocument/2006/relationships/customXml" Target="../ink/ink61.xml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92" Type="http://schemas.openxmlformats.org/officeDocument/2006/relationships/customXml" Target="../ink/ink45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3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1.xml"/><Relationship Id="rId66" Type="http://schemas.openxmlformats.org/officeDocument/2006/relationships/image" Target="../media/image35.png"/><Relationship Id="rId87" Type="http://schemas.openxmlformats.org/officeDocument/2006/relationships/image" Target="../media/image45.png"/><Relationship Id="rId110" Type="http://schemas.openxmlformats.org/officeDocument/2006/relationships/image" Target="../media/image57.png"/><Relationship Id="rId115" Type="http://schemas.openxmlformats.org/officeDocument/2006/relationships/customXml" Target="../ink/ink56.xml"/><Relationship Id="rId131" Type="http://schemas.openxmlformats.org/officeDocument/2006/relationships/customXml" Target="../ink/ink64.xml"/><Relationship Id="rId136" Type="http://schemas.openxmlformats.org/officeDocument/2006/relationships/image" Target="../media/image70.png"/><Relationship Id="rId61" Type="http://schemas.openxmlformats.org/officeDocument/2006/relationships/customXml" Target="../ink/ink29.xml"/><Relationship Id="rId82" Type="http://schemas.openxmlformats.org/officeDocument/2006/relationships/customXml" Target="../ink/ink40.xml"/><Relationship Id="rId19" Type="http://schemas.openxmlformats.org/officeDocument/2006/relationships/customXml" Target="../ink/ink8.xml"/><Relationship Id="rId14" Type="http://schemas.openxmlformats.org/officeDocument/2006/relationships/image" Target="../media/image9.png"/><Relationship Id="rId30" Type="http://schemas.openxmlformats.org/officeDocument/2006/relationships/image" Target="../media/image17.png"/><Relationship Id="rId35" Type="http://schemas.openxmlformats.org/officeDocument/2006/relationships/customXml" Target="../ink/ink16.xml"/><Relationship Id="rId56" Type="http://schemas.openxmlformats.org/officeDocument/2006/relationships/image" Target="../media/image30.png"/><Relationship Id="rId77" Type="http://schemas.openxmlformats.org/officeDocument/2006/relationships/customXml" Target="../ink/ink37.xml"/><Relationship Id="rId100" Type="http://schemas.openxmlformats.org/officeDocument/2006/relationships/customXml" Target="../ink/ink49.xml"/><Relationship Id="rId105" Type="http://schemas.openxmlformats.org/officeDocument/2006/relationships/image" Target="../media/image54.png"/><Relationship Id="rId126" Type="http://schemas.openxmlformats.org/officeDocument/2006/relationships/image" Target="../media/image65.png"/><Relationship Id="rId8" Type="http://schemas.openxmlformats.org/officeDocument/2006/relationships/image" Target="../media/image6.png"/><Relationship Id="rId51" Type="http://schemas.openxmlformats.org/officeDocument/2006/relationships/customXml" Target="../ink/ink24.xml"/><Relationship Id="rId72" Type="http://schemas.openxmlformats.org/officeDocument/2006/relationships/image" Target="../media/image38.png"/><Relationship Id="rId93" Type="http://schemas.openxmlformats.org/officeDocument/2006/relationships/image" Target="../media/image48.png"/><Relationship Id="rId98" Type="http://schemas.openxmlformats.org/officeDocument/2006/relationships/customXml" Target="../ink/ink48.xml"/><Relationship Id="rId121" Type="http://schemas.openxmlformats.org/officeDocument/2006/relationships/customXml" Target="../ink/ink59.xml"/><Relationship Id="rId3" Type="http://schemas.openxmlformats.org/officeDocument/2006/relationships/image" Target="../media/image2.png"/><Relationship Id="rId25" Type="http://schemas.openxmlformats.org/officeDocument/2006/relationships/customXml" Target="../ink/ink11.xml"/><Relationship Id="rId46" Type="http://schemas.openxmlformats.org/officeDocument/2006/relationships/image" Target="../media/image25.png"/><Relationship Id="rId67" Type="http://schemas.openxmlformats.org/officeDocument/2006/relationships/customXml" Target="../ink/ink32.xml"/><Relationship Id="rId116" Type="http://schemas.openxmlformats.org/officeDocument/2006/relationships/image" Target="../media/image60.png"/><Relationship Id="rId137" Type="http://schemas.openxmlformats.org/officeDocument/2006/relationships/customXml" Target="../ink/ink67.xml"/><Relationship Id="rId20" Type="http://schemas.openxmlformats.org/officeDocument/2006/relationships/image" Target="../media/image12.png"/><Relationship Id="rId41" Type="http://schemas.openxmlformats.org/officeDocument/2006/relationships/customXml" Target="../ink/ink19.xml"/><Relationship Id="rId62" Type="http://schemas.openxmlformats.org/officeDocument/2006/relationships/image" Target="../media/image33.png"/><Relationship Id="rId83" Type="http://schemas.openxmlformats.org/officeDocument/2006/relationships/image" Target="../media/image43.png"/><Relationship Id="rId88" Type="http://schemas.openxmlformats.org/officeDocument/2006/relationships/customXml" Target="../ink/ink43.xml"/><Relationship Id="rId111" Type="http://schemas.openxmlformats.org/officeDocument/2006/relationships/customXml" Target="../ink/ink54.xml"/><Relationship Id="rId132" Type="http://schemas.openxmlformats.org/officeDocument/2006/relationships/image" Target="../media/image68.png"/><Relationship Id="rId15" Type="http://schemas.openxmlformats.org/officeDocument/2006/relationships/customXml" Target="../ink/ink6.xml"/><Relationship Id="rId36" Type="http://schemas.openxmlformats.org/officeDocument/2006/relationships/image" Target="../media/image20.png"/><Relationship Id="rId57" Type="http://schemas.openxmlformats.org/officeDocument/2006/relationships/customXml" Target="../ink/ink27.xml"/><Relationship Id="rId106" Type="http://schemas.openxmlformats.org/officeDocument/2006/relationships/customXml" Target="../ink/ink52.xml"/><Relationship Id="rId127" Type="http://schemas.openxmlformats.org/officeDocument/2006/relationships/customXml" Target="../ink/ink62.xml"/><Relationship Id="rId10" Type="http://schemas.openxmlformats.org/officeDocument/2006/relationships/image" Target="../media/image7.png"/><Relationship Id="rId31" Type="http://schemas.openxmlformats.org/officeDocument/2006/relationships/customXml" Target="../ink/ink14.xml"/><Relationship Id="rId52" Type="http://schemas.openxmlformats.org/officeDocument/2006/relationships/image" Target="../media/image28.png"/><Relationship Id="rId73" Type="http://schemas.openxmlformats.org/officeDocument/2006/relationships/customXml" Target="../ink/ink35.xml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image" Target="../media/image63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26" Type="http://schemas.openxmlformats.org/officeDocument/2006/relationships/image" Target="../media/image15.png"/><Relationship Id="rId47" Type="http://schemas.openxmlformats.org/officeDocument/2006/relationships/customXml" Target="../ink/ink22.xml"/><Relationship Id="rId68" Type="http://schemas.openxmlformats.org/officeDocument/2006/relationships/image" Target="../media/image36.png"/><Relationship Id="rId89" Type="http://schemas.openxmlformats.org/officeDocument/2006/relationships/image" Target="../media/image46.png"/><Relationship Id="rId112" Type="http://schemas.openxmlformats.org/officeDocument/2006/relationships/image" Target="../media/image58.png"/><Relationship Id="rId133" Type="http://schemas.openxmlformats.org/officeDocument/2006/relationships/customXml" Target="../ink/ink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4FD949F-6EB5-476F-B11A-791E24768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898D504-4977-4F2A-B007-1D2D406105D7}"/>
                  </a:ext>
                </a:extLst>
              </p:cNvPr>
              <p:cNvSpPr txBox="1"/>
              <p:nvPr/>
            </p:nvSpPr>
            <p:spPr>
              <a:xfrm>
                <a:off x="257706" y="692275"/>
                <a:ext cx="11665296" cy="2592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Suponha que uma peça estrutural pré-fabricada passa por 6 etapas construtivas: (a) Concretagem em fábrica; (b) Retirada da forma e armazenamento; (c) Transporte até o canteiro; (d) Montagem da peça; (e) Aplicação do revestimento; (f) Serviço. Estas etapas ocorrem em dias diferentes e você projetista deverá determinar o valor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𝑓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𝑐𝑘</m:t>
                        </m:r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,</m:t>
                        </m:r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nas etapas subsequentes de forma que se delimite a resistência alcançada em cada uma delas. A retirada das formas ocorre 24 horas após a concretagem, o transporte ocorre após 10 dias da concretagem, a montagem com 25 dias e a aplicação do revestimento com 27 dias. Considere que para a fabricação da peça estrutural foi utilizado o CPV – ARI, brita de granito e que a resistência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U Serif" panose="02000603000000000000" pitchFamily="2" charset="0"/>
                          </a:rPr>
                          <m:t>𝑓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U Serif" panose="02000603000000000000" pitchFamily="2" charset="0"/>
                          </a:rPr>
                          <m:t>𝑐𝑘</m:t>
                        </m:r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U Serif" panose="02000603000000000000" pitchFamily="2" charset="0"/>
                          </a:rPr>
                          <m:t>,28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exigida em regime de serviço é de 50MPa.</a:t>
                </a:r>
                <a:endParaRPr lang="pt-BR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898D504-4977-4F2A-B007-1D2D40610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692275"/>
                <a:ext cx="11665296" cy="2592633"/>
              </a:xfrm>
              <a:prstGeom prst="rect">
                <a:avLst/>
              </a:prstGeom>
              <a:blipFill>
                <a:blip r:embed="rId4"/>
                <a:stretch>
                  <a:fillRect l="-522" t="-1412" r="-575" b="-30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CF4C838-69F9-4B0C-9D40-F3B9A2394B52}"/>
                  </a:ext>
                </a:extLst>
              </p:cNvPr>
              <p:cNvSpPr txBox="1"/>
              <p:nvPr/>
            </p:nvSpPr>
            <p:spPr>
              <a:xfrm>
                <a:off x="462563" y="3578134"/>
                <a:ext cx="5641917" cy="918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0,20.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28</m:t>
                                          </m:r>
                                        </m:num>
                                        <m:den>
                                          <m:r>
                                            <a:rPr lang="pt-BR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d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=0,4239</m:t>
                      </m:r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CF4C838-69F9-4B0C-9D40-F3B9A239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3" y="3578134"/>
                <a:ext cx="5641917" cy="918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56FF70C-2AE7-4064-8558-4FD8487843FB}"/>
              </a:ext>
            </a:extLst>
          </p:cNvPr>
          <p:cNvGrpSpPr/>
          <p:nvPr/>
        </p:nvGrpSpPr>
        <p:grpSpPr>
          <a:xfrm>
            <a:off x="376520" y="694280"/>
            <a:ext cx="2503080" cy="561600"/>
            <a:chOff x="376520" y="694280"/>
            <a:chExt cx="250308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0A70E4D4-1205-43B9-9D70-B894A45B6639}"/>
                    </a:ext>
                  </a:extLst>
                </p14:cNvPr>
                <p14:cNvContentPartPr/>
                <p14:nvPr/>
              </p14:nvContentPartPr>
              <p14:xfrm>
                <a:off x="608360" y="694280"/>
                <a:ext cx="15120" cy="3747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0A70E4D4-1205-43B9-9D70-B894A45B66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9360" y="685640"/>
                  <a:ext cx="327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91AE33CE-35BC-4368-AF88-A759D9EFD359}"/>
                    </a:ext>
                  </a:extLst>
                </p14:cNvPr>
                <p14:cNvContentPartPr/>
                <p14:nvPr/>
              </p14:nvContentPartPr>
              <p14:xfrm>
                <a:off x="376520" y="694280"/>
                <a:ext cx="478800" cy="5220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91AE33CE-35BC-4368-AF88-A759D9EFD3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7880" y="685640"/>
                  <a:ext cx="496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4E3F575D-E587-4611-9968-A276A32D3DB7}"/>
                    </a:ext>
                  </a:extLst>
                </p14:cNvPr>
                <p14:cNvContentPartPr/>
                <p14:nvPr/>
              </p14:nvContentPartPr>
              <p14:xfrm>
                <a:off x="762440" y="896240"/>
                <a:ext cx="535680" cy="15948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4E3F575D-E587-4611-9968-A276A32D3D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3440" y="887240"/>
                  <a:ext cx="553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FC906E6B-5AAB-439B-8493-B3EAAC1B04D6}"/>
                    </a:ext>
                  </a:extLst>
                </p14:cNvPr>
                <p14:cNvContentPartPr/>
                <p14:nvPr/>
              </p14:nvContentPartPr>
              <p14:xfrm>
                <a:off x="1388120" y="939080"/>
                <a:ext cx="500760" cy="3168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FC906E6B-5AAB-439B-8493-B3EAAC1B04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79120" y="930080"/>
                  <a:ext cx="518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5D78CFA0-3A6C-49F1-BAFF-A2663C31742F}"/>
                    </a:ext>
                  </a:extLst>
                </p14:cNvPr>
                <p14:cNvContentPartPr/>
                <p14:nvPr/>
              </p14:nvContentPartPr>
              <p14:xfrm>
                <a:off x="2399360" y="723440"/>
                <a:ext cx="480240" cy="30924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5D78CFA0-3A6C-49F1-BAFF-A2663C31742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90360" y="714440"/>
                  <a:ext cx="497880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051F189-1A5E-4730-A5AB-2267BCA19715}"/>
              </a:ext>
            </a:extLst>
          </p:cNvPr>
          <p:cNvGrpSpPr/>
          <p:nvPr/>
        </p:nvGrpSpPr>
        <p:grpSpPr>
          <a:xfrm>
            <a:off x="3521840" y="740360"/>
            <a:ext cx="1338480" cy="546120"/>
            <a:chOff x="3521840" y="740360"/>
            <a:chExt cx="1338480" cy="5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4AC9087E-8A3E-4C6B-ADD5-AFA69B5B6E4F}"/>
                    </a:ext>
                  </a:extLst>
                </p14:cNvPr>
                <p14:cNvContentPartPr/>
                <p14:nvPr/>
              </p14:nvContentPartPr>
              <p14:xfrm>
                <a:off x="3521840" y="740360"/>
                <a:ext cx="1338480" cy="5461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4AC9087E-8A3E-4C6B-ADD5-AFA69B5B6E4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3200" y="731720"/>
                  <a:ext cx="13561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42083D00-C340-4C5D-ACFE-AA165AE20EF7}"/>
                    </a:ext>
                  </a:extLst>
                </p14:cNvPr>
                <p14:cNvContentPartPr/>
                <p14:nvPr/>
              </p14:nvContentPartPr>
              <p14:xfrm>
                <a:off x="4264880" y="767000"/>
                <a:ext cx="432000" cy="284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42083D00-C340-4C5D-ACFE-AA165AE20E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56240" y="758360"/>
                  <a:ext cx="4496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C6C45CA-E7B3-4FB1-B3D7-2B10FF6A2FE1}"/>
              </a:ext>
            </a:extLst>
          </p:cNvPr>
          <p:cNvGrpSpPr/>
          <p:nvPr/>
        </p:nvGrpSpPr>
        <p:grpSpPr>
          <a:xfrm>
            <a:off x="5537840" y="717320"/>
            <a:ext cx="1917360" cy="374400"/>
            <a:chOff x="5537840" y="717320"/>
            <a:chExt cx="191736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7E53113-90CF-452C-B6B4-E26AC38AF601}"/>
                    </a:ext>
                  </a:extLst>
                </p14:cNvPr>
                <p14:cNvContentPartPr/>
                <p14:nvPr/>
              </p14:nvContentPartPr>
              <p14:xfrm>
                <a:off x="5666360" y="728840"/>
                <a:ext cx="195120" cy="27324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7E53113-90CF-452C-B6B4-E26AC38AF6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57360" y="720200"/>
                  <a:ext cx="212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3E926927-EA6B-4FB1-939D-5525AC20EAC4}"/>
                    </a:ext>
                  </a:extLst>
                </p14:cNvPr>
                <p14:cNvContentPartPr/>
                <p14:nvPr/>
              </p14:nvContentPartPr>
              <p14:xfrm>
                <a:off x="5537840" y="884720"/>
                <a:ext cx="299160" cy="900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3E926927-EA6B-4FB1-939D-5525AC20EAC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28840" y="876080"/>
                  <a:ext cx="316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649ECF47-306F-4228-94B0-A460EE5CABF1}"/>
                    </a:ext>
                  </a:extLst>
                </p14:cNvPr>
                <p14:cNvContentPartPr/>
                <p14:nvPr/>
              </p14:nvContentPartPr>
              <p14:xfrm>
                <a:off x="6059120" y="881840"/>
                <a:ext cx="90720" cy="1332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649ECF47-306F-4228-94B0-A460EE5CABF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50120" y="873200"/>
                  <a:ext cx="108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28161EC-8ECD-4A6B-A5E7-42F81630A87F}"/>
                    </a:ext>
                  </a:extLst>
                </p14:cNvPr>
                <p14:cNvContentPartPr/>
                <p14:nvPr/>
              </p14:nvContentPartPr>
              <p14:xfrm>
                <a:off x="6055880" y="881840"/>
                <a:ext cx="142560" cy="7416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28161EC-8ECD-4A6B-A5E7-42F81630A8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47240" y="873200"/>
                  <a:ext cx="160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DD0630F1-E716-43E0-9240-98D03F0B1157}"/>
                    </a:ext>
                  </a:extLst>
                </p14:cNvPr>
                <p14:cNvContentPartPr/>
                <p14:nvPr/>
              </p14:nvContentPartPr>
              <p14:xfrm>
                <a:off x="6451880" y="750080"/>
                <a:ext cx="229680" cy="34164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DD0630F1-E716-43E0-9240-98D03F0B115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42880" y="741080"/>
                  <a:ext cx="247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F4582C58-3D85-474B-B85A-4D45D14A2D69}"/>
                    </a:ext>
                  </a:extLst>
                </p14:cNvPr>
                <p14:cNvContentPartPr/>
                <p14:nvPr/>
              </p14:nvContentPartPr>
              <p14:xfrm>
                <a:off x="6807920" y="717320"/>
                <a:ext cx="647280" cy="33048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F4582C58-3D85-474B-B85A-4D45D14A2D6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99280" y="708680"/>
                  <a:ext cx="6649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2A66C97B-8D45-4586-A438-910D82E556AF}"/>
                    </a:ext>
                  </a:extLst>
                </p14:cNvPr>
                <p14:cNvContentPartPr/>
                <p14:nvPr/>
              </p14:nvContentPartPr>
              <p14:xfrm>
                <a:off x="7059920" y="740360"/>
                <a:ext cx="360" cy="4068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2A66C97B-8D45-4586-A438-910D82E556A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51280" y="731720"/>
                  <a:ext cx="180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A581DCB-F757-4788-B5BF-30F41E422155}"/>
              </a:ext>
            </a:extLst>
          </p:cNvPr>
          <p:cNvGrpSpPr/>
          <p:nvPr/>
        </p:nvGrpSpPr>
        <p:grpSpPr>
          <a:xfrm>
            <a:off x="8521520" y="675560"/>
            <a:ext cx="3349440" cy="424800"/>
            <a:chOff x="8521520" y="675560"/>
            <a:chExt cx="334944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391B3B4-6E14-4120-B55C-F7DAAB14CF7E}"/>
                    </a:ext>
                  </a:extLst>
                </p14:cNvPr>
                <p14:cNvContentPartPr/>
                <p14:nvPr/>
              </p14:nvContentPartPr>
              <p14:xfrm>
                <a:off x="8521520" y="919640"/>
                <a:ext cx="172800" cy="1447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391B3B4-6E14-4120-B55C-F7DAAB14CF7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12880" y="910640"/>
                  <a:ext cx="190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004F001E-1C22-44DF-BA82-EC70EE2F4F57}"/>
                    </a:ext>
                  </a:extLst>
                </p14:cNvPr>
                <p14:cNvContentPartPr/>
                <p14:nvPr/>
              </p14:nvContentPartPr>
              <p14:xfrm>
                <a:off x="8527280" y="902360"/>
                <a:ext cx="87120" cy="478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004F001E-1C22-44DF-BA82-EC70EE2F4F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18640" y="893360"/>
                  <a:ext cx="104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DCCC865-30DF-48FE-AB0D-80547D4B0C42}"/>
                    </a:ext>
                  </a:extLst>
                </p14:cNvPr>
                <p14:cNvContentPartPr/>
                <p14:nvPr/>
              </p14:nvContentPartPr>
              <p14:xfrm>
                <a:off x="8745800" y="893720"/>
                <a:ext cx="250560" cy="1461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DCCC865-30DF-48FE-AB0D-80547D4B0C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36800" y="884720"/>
                  <a:ext cx="268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7AB70B07-68DD-41E4-A6E8-239FBE3D465D}"/>
                    </a:ext>
                  </a:extLst>
                </p14:cNvPr>
                <p14:cNvContentPartPr/>
                <p14:nvPr/>
              </p14:nvContentPartPr>
              <p14:xfrm>
                <a:off x="9149000" y="884720"/>
                <a:ext cx="7200" cy="2772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7AB70B07-68DD-41E4-A6E8-239FBE3D465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140000" y="876080"/>
                  <a:ext cx="24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FAF7B397-6ED5-4FDC-8FD1-3A80CF9064EF}"/>
                    </a:ext>
                  </a:extLst>
                </p14:cNvPr>
                <p14:cNvContentPartPr/>
                <p14:nvPr/>
              </p14:nvContentPartPr>
              <p14:xfrm>
                <a:off x="9162680" y="1033760"/>
                <a:ext cx="7200" cy="756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FAF7B397-6ED5-4FDC-8FD1-3A80CF9064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54040" y="1024760"/>
                  <a:ext cx="24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B7FB0447-65F2-4497-B1F3-B36A124D811A}"/>
                    </a:ext>
                  </a:extLst>
                </p14:cNvPr>
                <p14:cNvContentPartPr/>
                <p14:nvPr/>
              </p14:nvContentPartPr>
              <p14:xfrm>
                <a:off x="9430520" y="766640"/>
                <a:ext cx="21240" cy="7272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B7FB0447-65F2-4497-B1F3-B36A124D811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21520" y="757640"/>
                  <a:ext cx="38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91709237-D175-40B4-A4A6-D80DD0602137}"/>
                    </a:ext>
                  </a:extLst>
                </p14:cNvPr>
                <p14:cNvContentPartPr/>
                <p14:nvPr/>
              </p14:nvContentPartPr>
              <p14:xfrm>
                <a:off x="9430520" y="755840"/>
                <a:ext cx="73440" cy="846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91709237-D175-40B4-A4A6-D80DD060213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21520" y="746840"/>
                  <a:ext cx="91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54EF6512-034F-4EFD-B6CB-828D8125EAFC}"/>
                    </a:ext>
                  </a:extLst>
                </p14:cNvPr>
                <p14:cNvContentPartPr/>
                <p14:nvPr/>
              </p14:nvContentPartPr>
              <p14:xfrm>
                <a:off x="9623480" y="675560"/>
                <a:ext cx="920520" cy="3672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54EF6512-034F-4EFD-B6CB-828D8125EAF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14840" y="666560"/>
                  <a:ext cx="93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AA72AF8C-881C-423B-B0AE-6F8F5EFC82CC}"/>
                    </a:ext>
                  </a:extLst>
                </p14:cNvPr>
                <p14:cNvContentPartPr/>
                <p14:nvPr/>
              </p14:nvContentPartPr>
              <p14:xfrm>
                <a:off x="10334120" y="824240"/>
                <a:ext cx="360" cy="180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AA72AF8C-881C-423B-B0AE-6F8F5EFC82C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325120" y="81560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3DD3FA68-980B-4E60-ADAB-5F8B0C7FCEB1}"/>
                    </a:ext>
                  </a:extLst>
                </p14:cNvPr>
                <p14:cNvContentPartPr/>
                <p14:nvPr/>
              </p14:nvContentPartPr>
              <p14:xfrm>
                <a:off x="9837320" y="746120"/>
                <a:ext cx="396360" cy="4500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3DD3FA68-980B-4E60-ADAB-5F8B0C7FCEB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28320" y="737480"/>
                  <a:ext cx="414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CE17C2E7-2E5F-4E86-839A-C5F84B1502A0}"/>
                    </a:ext>
                  </a:extLst>
                </p14:cNvPr>
                <p14:cNvContentPartPr/>
                <p14:nvPr/>
              </p14:nvContentPartPr>
              <p14:xfrm>
                <a:off x="10600520" y="821360"/>
                <a:ext cx="533160" cy="27900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CE17C2E7-2E5F-4E86-839A-C5F84B1502A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591880" y="812720"/>
                  <a:ext cx="550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23C5C58B-0CF4-4B73-BC74-326A1BCB5ADE}"/>
                    </a:ext>
                  </a:extLst>
                </p14:cNvPr>
                <p14:cNvContentPartPr/>
                <p14:nvPr/>
              </p14:nvContentPartPr>
              <p14:xfrm>
                <a:off x="11428160" y="811280"/>
                <a:ext cx="442800" cy="26748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23C5C58B-0CF4-4B73-BC74-326A1BCB5AD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419160" y="802280"/>
                  <a:ext cx="46044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9C2A7994-AC1F-4167-9B44-67ECA84C97DA}"/>
              </a:ext>
            </a:extLst>
          </p:cNvPr>
          <p:cNvGrpSpPr/>
          <p:nvPr/>
        </p:nvGrpSpPr>
        <p:grpSpPr>
          <a:xfrm>
            <a:off x="9712040" y="1268480"/>
            <a:ext cx="1359360" cy="448920"/>
            <a:chOff x="9712040" y="1268480"/>
            <a:chExt cx="135936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50371799-A572-476B-830E-62F54E01631B}"/>
                    </a:ext>
                  </a:extLst>
                </p14:cNvPr>
                <p14:cNvContentPartPr/>
                <p14:nvPr/>
              </p14:nvContentPartPr>
              <p14:xfrm>
                <a:off x="9826160" y="1268480"/>
                <a:ext cx="73800" cy="44892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50371799-A572-476B-830E-62F54E01631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817520" y="1259840"/>
                  <a:ext cx="914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D3A0DB6-8980-4CBB-B1B8-C83C0F2990D7}"/>
                    </a:ext>
                  </a:extLst>
                </p14:cNvPr>
                <p14:cNvContentPartPr/>
                <p14:nvPr/>
              </p14:nvContentPartPr>
              <p14:xfrm>
                <a:off x="9712040" y="1451360"/>
                <a:ext cx="1359360" cy="2030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D3A0DB6-8980-4CBB-B1B8-C83C0F2990D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03040" y="1442720"/>
                  <a:ext cx="1377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795E7B21-90CB-4BF8-84E7-6836F5D2E1AA}"/>
                    </a:ext>
                  </a:extLst>
                </p14:cNvPr>
                <p14:cNvContentPartPr/>
                <p14:nvPr/>
              </p14:nvContentPartPr>
              <p14:xfrm>
                <a:off x="10000400" y="1335080"/>
                <a:ext cx="142920" cy="2520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795E7B21-90CB-4BF8-84E7-6836F5D2E1A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91400" y="1326080"/>
                  <a:ext cx="16056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26A177E2-A7E8-40A4-869E-A942E0743374}"/>
                  </a:ext>
                </a:extLst>
              </p14:cNvPr>
              <p14:cNvContentPartPr/>
              <p14:nvPr/>
            </p14:nvContentPartPr>
            <p14:xfrm>
              <a:off x="11154200" y="1336880"/>
              <a:ext cx="87120" cy="68040"/>
            </p14:xfrm>
          </p:contentPart>
        </mc:Choice>
        <mc:Fallback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26A177E2-A7E8-40A4-869E-A942E074337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145560" y="1328240"/>
                <a:ext cx="1047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B4AA06F8-EF77-47F6-A25B-0E3BCD5528D3}"/>
                  </a:ext>
                </a:extLst>
              </p14:cNvPr>
              <p14:cNvContentPartPr/>
              <p14:nvPr/>
            </p14:nvContentPartPr>
            <p14:xfrm>
              <a:off x="-690520" y="1921520"/>
              <a:ext cx="360" cy="29160"/>
            </p14:xfrm>
          </p:contentPart>
        </mc:Choice>
        <mc:Fallback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B4AA06F8-EF77-47F6-A25B-0E3BCD5528D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-699160" y="1912520"/>
                <a:ext cx="18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84609452-EAE3-4E05-BAAA-CD0512553104}"/>
                  </a:ext>
                </a:extLst>
              </p14:cNvPr>
              <p14:cNvContentPartPr/>
              <p14:nvPr/>
            </p14:nvContentPartPr>
            <p14:xfrm>
              <a:off x="532760" y="2204480"/>
              <a:ext cx="1202760" cy="460440"/>
            </p14:xfrm>
          </p:contentPart>
        </mc:Choice>
        <mc:Fallback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84609452-EAE3-4E05-BAAA-CD051255310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3760" y="2195480"/>
                <a:ext cx="12204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122AA923-EF11-4AE2-8742-4D75BA086898}"/>
                  </a:ext>
                </a:extLst>
              </p14:cNvPr>
              <p14:cNvContentPartPr/>
              <p14:nvPr/>
            </p14:nvContentPartPr>
            <p14:xfrm>
              <a:off x="2510600" y="2442440"/>
              <a:ext cx="327240" cy="217800"/>
            </p14:xfrm>
          </p:contentPart>
        </mc:Choice>
        <mc:Fallback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122AA923-EF11-4AE2-8742-4D75BA08689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01600" y="2433440"/>
                <a:ext cx="34488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Agrupar 57">
            <a:extLst>
              <a:ext uri="{FF2B5EF4-FFF2-40B4-BE49-F238E27FC236}">
                <a16:creationId xmlns:a16="http://schemas.microsoft.com/office/drawing/2014/main" id="{9C30F292-E374-4AC5-AB53-38532C2CD27B}"/>
              </a:ext>
            </a:extLst>
          </p:cNvPr>
          <p:cNvGrpSpPr/>
          <p:nvPr/>
        </p:nvGrpSpPr>
        <p:grpSpPr>
          <a:xfrm>
            <a:off x="3332840" y="2152280"/>
            <a:ext cx="1833120" cy="519840"/>
            <a:chOff x="3332840" y="2152280"/>
            <a:chExt cx="1833120" cy="5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6F7CBAE6-89A9-4D33-963D-5FB8045939CF}"/>
                    </a:ext>
                  </a:extLst>
                </p14:cNvPr>
                <p14:cNvContentPartPr/>
                <p14:nvPr/>
              </p14:nvContentPartPr>
              <p14:xfrm>
                <a:off x="3332840" y="2152280"/>
                <a:ext cx="1833120" cy="51984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6F7CBAE6-89A9-4D33-963D-5FB8045939C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24200" y="2143640"/>
                  <a:ext cx="18507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523181BD-6A6D-482E-B645-CA5AB06E1D98}"/>
                    </a:ext>
                  </a:extLst>
                </p14:cNvPr>
                <p14:cNvContentPartPr/>
                <p14:nvPr/>
              </p14:nvContentPartPr>
              <p14:xfrm>
                <a:off x="4366400" y="2316800"/>
                <a:ext cx="657360" cy="4068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523181BD-6A6D-482E-B645-CA5AB06E1D9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57760" y="2308160"/>
                  <a:ext cx="675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99A47119-B835-43B3-A8F7-B6E6434E8AD3}"/>
                    </a:ext>
                  </a:extLst>
                </p14:cNvPr>
                <p14:cNvContentPartPr/>
                <p14:nvPr/>
              </p14:nvContentPartPr>
              <p14:xfrm>
                <a:off x="3723440" y="2155160"/>
                <a:ext cx="31680" cy="1332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99A47119-B835-43B3-A8F7-B6E6434E8AD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14800" y="2146520"/>
                  <a:ext cx="4932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8EB30438-90CC-4170-BBED-8F7537704473}"/>
                  </a:ext>
                </a:extLst>
              </p14:cNvPr>
              <p14:cNvContentPartPr/>
              <p14:nvPr/>
            </p14:nvContentPartPr>
            <p14:xfrm>
              <a:off x="5669960" y="2471600"/>
              <a:ext cx="3960" cy="360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8EB30438-90CC-4170-BBED-8F753770447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660960" y="2462600"/>
                <a:ext cx="2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110E8A83-D25A-4225-AC9E-F41D0B483112}"/>
                  </a:ext>
                </a:extLst>
              </p14:cNvPr>
              <p14:cNvContentPartPr/>
              <p14:nvPr/>
            </p14:nvContentPartPr>
            <p14:xfrm>
              <a:off x="5690840" y="2599760"/>
              <a:ext cx="7200" cy="13320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110E8A83-D25A-4225-AC9E-F41D0B48311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81840" y="2591120"/>
                <a:ext cx="2484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Agrupar 66">
            <a:extLst>
              <a:ext uri="{FF2B5EF4-FFF2-40B4-BE49-F238E27FC236}">
                <a16:creationId xmlns:a16="http://schemas.microsoft.com/office/drawing/2014/main" id="{3A920386-1812-4365-940F-888C2E52375B}"/>
              </a:ext>
            </a:extLst>
          </p:cNvPr>
          <p:cNvGrpSpPr/>
          <p:nvPr/>
        </p:nvGrpSpPr>
        <p:grpSpPr>
          <a:xfrm>
            <a:off x="6662480" y="2195840"/>
            <a:ext cx="2491200" cy="396000"/>
            <a:chOff x="6662480" y="2195840"/>
            <a:chExt cx="249120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75668F0-F361-49C2-A5E3-7BA1A14E2565}"/>
                    </a:ext>
                  </a:extLst>
                </p14:cNvPr>
                <p14:cNvContentPartPr/>
                <p14:nvPr/>
              </p14:nvContentPartPr>
              <p14:xfrm>
                <a:off x="6662480" y="2217080"/>
                <a:ext cx="558000" cy="37476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75668F0-F361-49C2-A5E3-7BA1A14E25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53480" y="2208440"/>
                  <a:ext cx="5756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0595657F-0E0B-4B46-BBAC-FCECC42090BC}"/>
                    </a:ext>
                  </a:extLst>
                </p14:cNvPr>
                <p14:cNvContentPartPr/>
                <p14:nvPr/>
              </p14:nvContentPartPr>
              <p14:xfrm>
                <a:off x="7292840" y="2195840"/>
                <a:ext cx="330480" cy="32436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0595657F-0E0B-4B46-BBAC-FCECC42090B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84200" y="2186840"/>
                  <a:ext cx="3481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C7C24145-940C-4F96-9BD0-C37059E3E19C}"/>
                    </a:ext>
                  </a:extLst>
                </p14:cNvPr>
                <p14:cNvContentPartPr/>
                <p14:nvPr/>
              </p14:nvContentPartPr>
              <p14:xfrm>
                <a:off x="7793240" y="2373320"/>
                <a:ext cx="191520" cy="2340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C7C24145-940C-4F96-9BD0-C37059E3E1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84600" y="2364320"/>
                  <a:ext cx="209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623C8638-F9AA-4618-B4FB-4B024DDCD754}"/>
                    </a:ext>
                  </a:extLst>
                </p14:cNvPr>
                <p14:cNvContentPartPr/>
                <p14:nvPr/>
              </p14:nvContentPartPr>
              <p14:xfrm>
                <a:off x="8215520" y="2204120"/>
                <a:ext cx="259560" cy="34452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623C8638-F9AA-4618-B4FB-4B024DDCD75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06520" y="2195120"/>
                  <a:ext cx="277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C674B478-CECE-4C0C-B338-487223A1AE50}"/>
                    </a:ext>
                  </a:extLst>
                </p14:cNvPr>
                <p14:cNvContentPartPr/>
                <p14:nvPr/>
              </p14:nvContentPartPr>
              <p14:xfrm>
                <a:off x="8200040" y="2231840"/>
                <a:ext cx="601560" cy="3034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C674B478-CECE-4C0C-B338-487223A1AE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91040" y="2222840"/>
                  <a:ext cx="6192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9CCFE3D6-2CE2-4B5A-8738-F144ADEE66CF}"/>
                    </a:ext>
                  </a:extLst>
                </p14:cNvPr>
                <p14:cNvContentPartPr/>
                <p14:nvPr/>
              </p14:nvContentPartPr>
              <p14:xfrm>
                <a:off x="8894120" y="2287640"/>
                <a:ext cx="60840" cy="23796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9CCFE3D6-2CE2-4B5A-8738-F144ADEE66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85120" y="2278640"/>
                  <a:ext cx="78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0D9F23D6-9F43-414A-8355-1155A973283E}"/>
                    </a:ext>
                  </a:extLst>
                </p14:cNvPr>
                <p14:cNvContentPartPr/>
                <p14:nvPr/>
              </p14:nvContentPartPr>
              <p14:xfrm>
                <a:off x="8780360" y="2303480"/>
                <a:ext cx="237600" cy="6732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0D9F23D6-9F43-414A-8355-1155A973283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71720" y="2294480"/>
                  <a:ext cx="255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782948D6-94BA-4C36-A80D-598C62F68DB1}"/>
                    </a:ext>
                  </a:extLst>
                </p14:cNvPr>
                <p14:cNvContentPartPr/>
                <p14:nvPr/>
              </p14:nvContentPartPr>
              <p14:xfrm>
                <a:off x="8849840" y="2520560"/>
                <a:ext cx="303840" cy="1908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782948D6-94BA-4C36-A80D-598C62F68D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41200" y="2511560"/>
                  <a:ext cx="3214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20679837-5412-4C7B-956C-CABF6F4269AB}"/>
              </a:ext>
            </a:extLst>
          </p:cNvPr>
          <p:cNvGrpSpPr/>
          <p:nvPr/>
        </p:nvGrpSpPr>
        <p:grpSpPr>
          <a:xfrm>
            <a:off x="9989960" y="2152640"/>
            <a:ext cx="1738440" cy="565920"/>
            <a:chOff x="9989960" y="2152640"/>
            <a:chExt cx="1738440" cy="56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8C77BBC7-688D-4A93-A02B-1F1DBF3A40B5}"/>
                    </a:ext>
                  </a:extLst>
                </p14:cNvPr>
                <p14:cNvContentPartPr/>
                <p14:nvPr/>
              </p14:nvContentPartPr>
              <p14:xfrm>
                <a:off x="9989960" y="2152640"/>
                <a:ext cx="209160" cy="44604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8C77BBC7-688D-4A93-A02B-1F1DBF3A40B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80960" y="2144000"/>
                  <a:ext cx="2268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669596C2-19C0-4D05-8FDA-31B52EF2D50A}"/>
                    </a:ext>
                  </a:extLst>
                </p14:cNvPr>
                <p14:cNvContentPartPr/>
                <p14:nvPr/>
              </p14:nvContentPartPr>
              <p14:xfrm>
                <a:off x="10351400" y="2397800"/>
                <a:ext cx="139320" cy="3348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669596C2-19C0-4D05-8FDA-31B52EF2D5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42760" y="2389160"/>
                  <a:ext cx="156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8CFE8F9D-4301-4223-96BD-7448FE125A29}"/>
                    </a:ext>
                  </a:extLst>
                </p14:cNvPr>
                <p14:cNvContentPartPr/>
                <p14:nvPr/>
              </p14:nvContentPartPr>
              <p14:xfrm>
                <a:off x="10351400" y="2397800"/>
                <a:ext cx="168120" cy="10296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8CFE8F9D-4301-4223-96BD-7448FE125A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42760" y="2389160"/>
                  <a:ext cx="185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EE62316F-3C7D-4556-9E5A-22ADB90AE3D9}"/>
                    </a:ext>
                  </a:extLst>
                </p14:cNvPr>
                <p14:cNvContentPartPr/>
                <p14:nvPr/>
              </p14:nvContentPartPr>
              <p14:xfrm>
                <a:off x="10686560" y="2275040"/>
                <a:ext cx="221400" cy="32904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EE62316F-3C7D-4556-9E5A-22ADB90AE3D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77920" y="2266400"/>
                  <a:ext cx="2390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7F875EA2-174A-4B49-97E5-778F27EA222F}"/>
                    </a:ext>
                  </a:extLst>
                </p14:cNvPr>
                <p14:cNvContentPartPr/>
                <p14:nvPr/>
              </p14:nvContentPartPr>
              <p14:xfrm>
                <a:off x="11081120" y="2526320"/>
                <a:ext cx="52560" cy="1922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7F875EA2-174A-4B49-97E5-778F27EA22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72480" y="2517320"/>
                  <a:ext cx="70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591F465C-0B9C-4D49-8087-BDAFF6BF06DC}"/>
                    </a:ext>
                  </a:extLst>
                </p14:cNvPr>
                <p14:cNvContentPartPr/>
                <p14:nvPr/>
              </p14:nvContentPartPr>
              <p14:xfrm>
                <a:off x="11254280" y="2279360"/>
                <a:ext cx="474120" cy="33984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591F465C-0B9C-4D49-8087-BDAFF6BF06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45640" y="2270720"/>
                  <a:ext cx="491760" cy="35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2BF71733-EA8B-4415-A063-E04B7AF5E927}"/>
                  </a:ext>
                </a:extLst>
              </p:cNvPr>
              <p:cNvSpPr txBox="1"/>
              <p:nvPr/>
            </p:nvSpPr>
            <p:spPr>
              <a:xfrm>
                <a:off x="7117160" y="3871468"/>
                <a:ext cx="453240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𝑐𝑘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=0,4239 . 50= 21,19 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2BF71733-EA8B-4415-A063-E04B7AF5E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160" y="3871468"/>
                <a:ext cx="4532400" cy="424796"/>
              </a:xfrm>
              <a:prstGeom prst="rect">
                <a:avLst/>
              </a:prstGeom>
              <a:blipFill>
                <a:blip r:embed="rId10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Agrupar 89">
            <a:extLst>
              <a:ext uri="{FF2B5EF4-FFF2-40B4-BE49-F238E27FC236}">
                <a16:creationId xmlns:a16="http://schemas.microsoft.com/office/drawing/2014/main" id="{8D474B25-5C59-4A01-AD68-528AE6DF7BD9}"/>
              </a:ext>
            </a:extLst>
          </p:cNvPr>
          <p:cNvGrpSpPr/>
          <p:nvPr/>
        </p:nvGrpSpPr>
        <p:grpSpPr>
          <a:xfrm>
            <a:off x="6965600" y="3178640"/>
            <a:ext cx="4408560" cy="2589480"/>
            <a:chOff x="6965600" y="3178640"/>
            <a:chExt cx="4408560" cy="258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A14F6F56-F191-4BCC-A35B-90A60B8A6BA6}"/>
                    </a:ext>
                  </a:extLst>
                </p14:cNvPr>
                <p14:cNvContentPartPr/>
                <p14:nvPr/>
              </p14:nvContentPartPr>
              <p14:xfrm>
                <a:off x="6965600" y="3178640"/>
                <a:ext cx="4408560" cy="163944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A14F6F56-F191-4BCC-A35B-90A60B8A6BA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956600" y="3169640"/>
                  <a:ext cx="4426200" cy="16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6DFAF256-FF2E-4EFB-B7DB-BB71F7235C86}"/>
                    </a:ext>
                  </a:extLst>
                </p14:cNvPr>
                <p14:cNvContentPartPr/>
                <p14:nvPr/>
              </p14:nvContentPartPr>
              <p14:xfrm>
                <a:off x="7032200" y="4493000"/>
                <a:ext cx="302760" cy="96696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6DFAF256-FF2E-4EFB-B7DB-BB71F7235C8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023560" y="4484360"/>
                  <a:ext cx="32040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FF2B5793-7B3F-4E51-9BC0-E136B4A96D6A}"/>
                    </a:ext>
                  </a:extLst>
                </p14:cNvPr>
                <p14:cNvContentPartPr/>
                <p14:nvPr/>
              </p14:nvContentPartPr>
              <p14:xfrm>
                <a:off x="7198520" y="5310560"/>
                <a:ext cx="199440" cy="20880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FF2B5793-7B3F-4E51-9BC0-E136B4A96D6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89880" y="5301560"/>
                  <a:ext cx="217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3462388F-3DAF-4D59-BFAD-11684D71FA87}"/>
                    </a:ext>
                  </a:extLst>
                </p14:cNvPr>
                <p14:cNvContentPartPr/>
                <p14:nvPr/>
              </p14:nvContentPartPr>
              <p14:xfrm>
                <a:off x="7733840" y="5052800"/>
                <a:ext cx="146880" cy="39060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3462388F-3DAF-4D59-BFAD-11684D71FA8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725200" y="5043800"/>
                  <a:ext cx="1645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BE0AA73B-8BBE-4C93-9FC6-BBE9EF60E175}"/>
                    </a:ext>
                  </a:extLst>
                </p14:cNvPr>
                <p14:cNvContentPartPr/>
                <p14:nvPr/>
              </p14:nvContentPartPr>
              <p14:xfrm>
                <a:off x="7901240" y="5283200"/>
                <a:ext cx="156960" cy="16776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BE0AA73B-8BBE-4C93-9FC6-BBE9EF60E17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892240" y="5274560"/>
                  <a:ext cx="174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79498A69-4A17-4B54-9122-C7448B9FF553}"/>
                    </a:ext>
                  </a:extLst>
                </p14:cNvPr>
                <p14:cNvContentPartPr/>
                <p14:nvPr/>
              </p14:nvContentPartPr>
              <p14:xfrm>
                <a:off x="8057480" y="5065400"/>
                <a:ext cx="653760" cy="41544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79498A69-4A17-4B54-9122-C7448B9FF55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048840" y="5056760"/>
                  <a:ext cx="6714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807EEBF6-E6C9-4DF8-88D1-3B39D9429545}"/>
                    </a:ext>
                  </a:extLst>
                </p14:cNvPr>
                <p14:cNvContentPartPr/>
                <p14:nvPr/>
              </p14:nvContentPartPr>
              <p14:xfrm>
                <a:off x="9247640" y="5101760"/>
                <a:ext cx="544680" cy="36576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807EEBF6-E6C9-4DF8-88D1-3B39D942954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38640" y="5092760"/>
                  <a:ext cx="562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0CA3DE7B-A256-4310-B9F3-6DE231B2C849}"/>
                    </a:ext>
                  </a:extLst>
                </p14:cNvPr>
                <p14:cNvContentPartPr/>
                <p14:nvPr/>
              </p14:nvContentPartPr>
              <p14:xfrm>
                <a:off x="10332680" y="5070080"/>
                <a:ext cx="109800" cy="69804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0CA3DE7B-A256-4310-B9F3-6DE231B2C84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23680" y="5061080"/>
                  <a:ext cx="12744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C816DACE-B960-4378-925B-87FFF0320D05}"/>
                    </a:ext>
                  </a:extLst>
                </p14:cNvPr>
                <p14:cNvContentPartPr/>
                <p14:nvPr/>
              </p14:nvContentPartPr>
              <p14:xfrm>
                <a:off x="10222880" y="5414960"/>
                <a:ext cx="316800" cy="3492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C816DACE-B960-4378-925B-87FFF0320D0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213880" y="5406320"/>
                  <a:ext cx="334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E4DCF098-26B4-407F-8D70-75715DC48946}"/>
                    </a:ext>
                  </a:extLst>
                </p14:cNvPr>
                <p14:cNvContentPartPr/>
                <p14:nvPr/>
              </p14:nvContentPartPr>
              <p14:xfrm>
                <a:off x="10583240" y="5319560"/>
                <a:ext cx="415800" cy="23868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E4DCF098-26B4-407F-8D70-75715DC4894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74600" y="5310560"/>
                  <a:ext cx="433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7A5CCFA2-D668-4ADB-AEF1-7BEEFDE323DA}"/>
                    </a:ext>
                  </a:extLst>
                </p14:cNvPr>
                <p14:cNvContentPartPr/>
                <p14:nvPr/>
              </p14:nvContentPartPr>
              <p14:xfrm>
                <a:off x="10848560" y="5260520"/>
                <a:ext cx="77040" cy="18792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7A5CCFA2-D668-4ADB-AEF1-7BEEFDE323D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39560" y="5251880"/>
                  <a:ext cx="9468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25EF072C-D861-4249-948F-71528DAA00B3}"/>
              </a:ext>
            </a:extLst>
          </p:cNvPr>
          <p:cNvGrpSpPr/>
          <p:nvPr/>
        </p:nvGrpSpPr>
        <p:grpSpPr>
          <a:xfrm>
            <a:off x="7806920" y="5688200"/>
            <a:ext cx="2047320" cy="430560"/>
            <a:chOff x="7806920" y="5688200"/>
            <a:chExt cx="204732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12BA0FD2-D57F-49E0-B270-300C0FCE7A31}"/>
                    </a:ext>
                  </a:extLst>
                </p14:cNvPr>
                <p14:cNvContentPartPr/>
                <p14:nvPr/>
              </p14:nvContentPartPr>
              <p14:xfrm>
                <a:off x="7806920" y="5715920"/>
                <a:ext cx="323640" cy="37656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12BA0FD2-D57F-49E0-B270-300C0FCE7A3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98280" y="5707280"/>
                  <a:ext cx="3412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35A31A7C-802F-420D-9238-D3F39DB6C10E}"/>
                    </a:ext>
                  </a:extLst>
                </p14:cNvPr>
                <p14:cNvContentPartPr/>
                <p14:nvPr/>
              </p14:nvContentPartPr>
              <p14:xfrm>
                <a:off x="8141000" y="5707640"/>
                <a:ext cx="240120" cy="41112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35A31A7C-802F-420D-9238-D3F39DB6C10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132000" y="5699000"/>
                  <a:ext cx="2577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3D772168-BF93-4D16-8A86-7207340E6717}"/>
                    </a:ext>
                  </a:extLst>
                </p14:cNvPr>
                <p14:cNvContentPartPr/>
                <p14:nvPr/>
              </p14:nvContentPartPr>
              <p14:xfrm>
                <a:off x="8606120" y="5688200"/>
                <a:ext cx="1248120" cy="42228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3D772168-BF93-4D16-8A86-7207340E671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97480" y="5679560"/>
                  <a:ext cx="1265760" cy="43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E4C2088A-A367-4342-801E-9122F360F02A}"/>
                  </a:ext>
                </a:extLst>
              </p14:cNvPr>
              <p14:cNvContentPartPr/>
              <p14:nvPr/>
            </p14:nvContentPartPr>
            <p14:xfrm>
              <a:off x="6749240" y="5732480"/>
              <a:ext cx="745560" cy="320040"/>
            </p14:xfrm>
          </p:contentPart>
        </mc:Choice>
        <mc:Fallback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E4C2088A-A367-4342-801E-9122F360F02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740600" y="5723480"/>
                <a:ext cx="763200" cy="3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233</Words>
  <Application>Microsoft Office PowerPoint</Application>
  <PresentationFormat>Widescreen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CMU Serif</vt:lpstr>
      <vt:lpstr>Twentieth Century</vt:lpstr>
      <vt:lpstr>Arial</vt:lpstr>
      <vt:lpstr>Calibri</vt:lpstr>
      <vt:lpstr>Cambria Math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46</cp:revision>
  <dcterms:created xsi:type="dcterms:W3CDTF">2021-03-07T23:44:41Z</dcterms:created>
  <dcterms:modified xsi:type="dcterms:W3CDTF">2021-06-17T13:15:09Z</dcterms:modified>
</cp:coreProperties>
</file>