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4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3" r:id="rId4"/>
    <p:sldId id="277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CMU Serif" panose="02000603000000000000" pitchFamily="2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1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71 1617,'0'0'10004,"0"-1"-9678,1 0 0,-1 0-1,1 0 1,0 0 0,-1 0 0,1 1-1,0-1 1,0 0 0,-1 0 0,1 1-1,0-1 1,0 1 0,0-1-1,0 1 1,0-1 0,0 1 0,0-1-1,0 1 1,0 0 0,0 0 0,1-1-1,0 3-227,0 1-1,-1-1 1,1 0-1,-1 1 1,1-1-1,-1 1 1,0-1-1,0 1 1,0-1-1,0 1 1,-1 0-1,2 5 1,4 15 360,18 45 604,-4 2 0,-2 0 0,11 94 0,2 382-6,-20-149-797,-11-389-240,1 0 0,0 0 0,0-1-1,1 1 1,0-1 0,0 1 0,1-1 0,0 0 0,0 0 0,0 0 0,1 0 0,7 9-1,-2-61 679,-4-6-694,5-77 84,46-211-1,-3 150-42,8 3 1,7 2 0,94-173 0,-158 348-41,1 2 1,-1-1 0,2 0 0,-1 1 0,8-9 0,-12 16 8,-1 0 0,0-1 1,0 1-1,1 0 0,-1 0 0,0-1 0,0 1 1,1 0-1,-1 0 0,0-1 0,1 1 1,-1 0-1,1 0 0,-1 0 0,0 0 0,1 0 1,-1-1-1,0 1 0,1 0 0,-1 0 1,1 0-1,-1 0 0,0 0 0,1 0 0,-1 0 1,1 0-1,-1 0 0,0 0 0,1 1 1,-1-1-1,0 0 0,1 0 0,-1 0 0,1 1 1,8 13 158,1 25-98,-9-36-41,9 76 323,-3 1 1,-5 114 0,-2-121-246,-6 18 58,-4 0-1,-4-1 0,-32 116 0,16-78 16,-154 832 894,117-573-837,47-283-157,16-76-56,4-23-22,0 1 1,-1 0-1,0-1 1,0 1-1,0-1 1,-1 1-1,1-1 1,-1 1-1,-1-1 1,1 0-1,-1 0 1,-3 5-1,6-10-58,0 0 0,0 0 0,0 1 0,-1-1 0,1 0-1,0 0 1,0 0 0,0 0 0,0 1 0,0-1 0,-1 0 0,1 0 0,0 0 0,0 0-1,0 0 1,-1 0 0,1 1 0,0-1 0,0 0 0,-1 0 0,1 0 0,0 0 0,0 0-1,0 0 1,-1 0 0,1 0 0,0 0 0,0 0 0,-1 0 0,1 0 0,0 0 0,0 0-1,0 0 1,-1 0 0,1 0 0,0-1 0,0 1 0,0 0 0,-1 0 0,1 0 0,0 0-1,0 0 1,0 0 0,-1-1 0,1 1 0,0 0 0,0 0 0,0 0 0,0-1-1,0 1 1,-1 0 0,1 0 0,0 0 0,0-1 0,0 1 0,0 0 0,0 0 0,0 0-1,0-1 1,0 1 0,0-16-3599,4 5 1811,-1 0 0,1 0 0,1 0 0,0 1 0,9-14 0,-12 20 1254,27-47-8749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1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22 6035,'0'0'14577,"-5"-4"-12891,-7-7-646,14 6 287,30 4 894,-7 1-1975,-6 2-62,1 0 0,-1 1 0,0 1 0,0 0 0,-1 1 0,0 2 0,1 0 0,20 11 0,17 13-17,62 43 1,-89-55-139,0 2 0,-1 1 0,-1 1 0,-1 1 0,-1 2 0,-1 0 0,-2 1 1,-1 2-1,0 0 0,23 48 0,-42-72-8,0 0 1,0 0-1,0 0 1,0 1-1,-1-1 1,0 1-1,0-1 0,-1 1 1,1-1-1,-1 1 1,-1-1-1,1 1 1,-2 7-1,1-10 19,0 1-1,0 0 0,-1-1 1,0 1-1,1-1 0,-1 0 1,0 1-1,-1-1 1,1 0-1,0 0 0,-1 0 1,0-1-1,0 1 0,0-1 1,0 1-1,0-1 1,0 0-1,-5 2 0,-27 11 114,-1-1 0,0-3-1,-1 0 1,0-3 0,0-1-1,-1-2 1,0-1 0,-53-2-1,87-2-154,1-1 0,-1 1 0,0-1-1,1 0 1,-1 0 0,0 0 0,1-1 0,0 1-1,-1-1 1,1 0 0,0 0 0,0 0 0,0 0-1,0-1 1,0 1 0,0-1 0,-4-5-1,-3-5-12,1 0-1,-14-26 0,15 25 2,-4-12-36,1-1 1,2-1-1,1 0 0,1 0 0,1 0 1,-3-39-1,2 15-42,-21-162-282,27 190 309,1 21 59,0-1 0,0 1-1,0-1 1,-1 1 0,1-1 0,-1 1 0,0 0-1,0-1 1,0 1 0,-2-4 0,1 2 24,3 23-20,1-1 0,0 1-1,1-1 1,1 0 0,11 32-1,42 79-34,-44-102 35,46 75-22,-50-90-358,-4-22-605,-1-24 438,-4-75 429,0 108 64,5 2-96,2 0 123,0 0 1,0 1 0,0 0 0,0 0-1,0 1 1,0-1 0,0 1-1,0 1 1,10 4 0,-5 1 30,0 0 0,0 1 0,-1 0 0,11 11 1,-3-2 29,-1 1 1,-1 1-1,0 0 1,17 30-1,-82-129-81,-55-128 0,101 199 65,15 16-91,27 33 153,-1 2 0,62 90 1,-101-133-81,0 0 0,0 0-1,0 0 1,0 0 0,0 0 0,1 0 0,-1 0 0,0 0 0,0 0 0,0 0 0,0 0 0,0 0 0,0 0 0,0 0-1,0 0 1,0 0 0,0 0 0,0-1 0,0 1 0,1 0 0,-1 0 0,0 0 0,0 0 0,0 0 0,0 0 0,0 0-1,0 0 1,0 0 0,0 0 0,0 0 0,0 0 0,0 0 0,1 1 0,-1-1 0,0 0 0,0 0 0,-5-18 11,-14-26 96,13 33-83,-1 1 0,0 0 0,-1 0 0,0 0 0,-1 1 0,0 1 0,-19-15 0,28 23-23,0-1 0,0 1-1,-1 0 1,1 0 0,0 0 0,0 0-1,-1-1 1,1 1 0,0 0 0,0 0-1,-1 0 1,1 0 0,0 0 0,0 0-1,-1 0 1,1 0 0,0 0 0,0 0-1,-1 0 1,1 0 0,0 0 0,-1 0-1,1 0 1,0 0 0,0 0-1,-1 0 1,1 0 0,0 0 0,0 0-1,-1 1 1,1-1 0,0 0 0,0 0-1,-1 0 1,1 0 0,0 1 0,0-1-1,0 0 1,0 0 0,-1 0 0,1 1-1,0-1 1,0 0 0,0 0 0,0 1-1,0-1 1,-1 0 0,1 0 0,0 1-1,-3 23-368,8 33-1459,-3-46 841,0-1 0,1 0 1,1 0-1,6 15 0,14 13-5334,5-6-6191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4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1 197 11397,'0'0'13756,"21"30"-12852,69 95-58,-82-113-743,1 0 0,0-1 0,0-1-1,2 0 1,-1 0 0,1-1 0,0 0 0,14 8 0,-19-14-93,-1-1 0,1 1 0,0-1 0,0 0 0,1 0 0,-1-1 0,0 0 0,0 0 0,1-1 0,-1 1 0,0-1 0,1-1 0,-1 1 0,1-1 0,-1 0 0,11-3 0,-13 2-6,1-1-1,0 1 1,-1 0-1,1-1 1,-1 0-1,0 0 0,0-1 1,0 1-1,0-1 1,-1 0-1,1 0 0,-1 0 1,0 0-1,0 0 1,-1-1-1,1 1 0,-1-1 1,0 0-1,0 0 1,-1 0-1,1 0 1,-1 0-1,1-6 0,2-18 31,-1 1-1,-1-1 0,-2-30 0,0 36-15,0-170 128,0 191-15,2 32 680,11 51 33,40 126-1,-7-30-110,31 128 294,-76-302-1553,0 15-14363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6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12246,'0'0'7334,"-2"35"-5043,-6 226 1407,11-197-2318,18 101-1,-8-70-518,-11-42 22,-2-52-706,11-1-2912,-8 0 2144,-1 0 1,0 0-1,1 0 0,-1 0 1,0-1-1,1 1 0,-1-1 1,0 1-1,0-1 0,1 0 1,-1 0-1,0 0 0,0 0 1,3-3-1,14-17-6618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9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0 174 12822,'0'0'13142,"19"-3"-12931,61-9 145,83-25-1,-127 27-300,-1-2 0,0-1 0,-1-1 0,-1-2-1,41-26 1,-72 40-50,0 1 0,0-1 1,0 1-1,0 0 0,1 0 0,-1 0 0,0 0 0,1 0 1,-1 0-1,1 0 0,-1 1 0,1-1 0,-1 1 0,1 0 0,2 0 1,-3 0 27,-1 1 0,1-1 0,-1 1 1,1-1-1,-1 1 0,0 0 0,1-1 1,-1 1-1,0 0 0,0 0 1,0 0-1,1 0 0,-1 0 0,0 0 1,0 0-1,0 1 0,-1-1 0,1 0 1,1 2-1,2 7 206,0 1 0,-1-1 0,0 1 0,-1 0 0,2 20 0,-1-12-158,12 132 1376,-7 271 1,-10-247-1084,-14-192-374,5-8-811,10 21 347,-1-1 0,1 1 0,-1 0 0,0 0 0,0 0 0,0 0 0,-1 0 0,1 1 0,-1-1 0,0 1 0,0 0 1,0 0-1,-1 0 0,1 0 0,-1 0 0,1 0 0,-1 1 0,0 0 0,-5-2 0,-10-4-6062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9.3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81 13158,'0'0'13654,"222"-8"-12485,-174 4-737,-9 0-192,9-8-240,-9 0-112,9 0-576,10-4-1201,9 8-1873,1 4-1920,0 4-4435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9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147 223 11189,'0'0'8583,"13"-29"-6492,47-90-474,-57 114-1513,1-1 0,1 1-1,-1 0 1,1 0 0,0 1 0,0 0 0,0-1-1,0 2 1,1-1 0,0 1 0,0-1 0,0 2-1,0-1 1,0 1 0,1-1 0,-1 2 0,0-1-1,1 1 1,0 0 0,11 0 0,-5-1 32,-3 1-80,0 0 1,0 0-1,1 1 1,-1 0-1,0 1 1,15 2-1,-21-2-32,0 0 1,0 1-1,-1-1 0,1 1 0,0 0 0,-1-1 0,1 2 0,-1-1 0,1 0 0,-1 1 1,0-1-1,0 1 0,0 0 0,-1 0 0,1 0 0,-1 0 0,1 1 0,-1-1 0,2 6 1,4 13 88,-2 1 0,0-1 0,-1 1 1,-2 0-1,0 0 0,-2 0 0,-2 41 1,1-49-76,-1 12 57,-1 0-1,-1 0 1,-2-1-1,0 1 1,-2-1-1,-1 0 1,-1-1 0,-19 39-1,3-18 40,-2-1 0,-2-2 0,-52 62 0,50-77-46,26-25-65,1 0-1,0 1 1,0 0 0,0-1 0,1 1-1,-1 0 1,-5 9 0,9-12-20,0-1 1,-1 1 0,1 0 0,0 0-1,-1 0 1,1 0 0,0-1 0,0 1-1,0 0 1,-1 0 0,1 0-1,0 0 1,0 0 0,1 0 0,-1-1-1,0 1 1,0 0 0,0 0-1,1 0 1,-1 0 0,0-1 0,1 1-1,-1 0 1,0 0 0,1 0 0,-1-1-1,1 1 1,-1 0 0,1-1-1,1 2 1,27 13 59,2-7-66,0 0-1,0-2 0,63 3 1,102-7-34,-106-3 16,-75 1-13,-1-1 0,1 0-1,-1 0 1,0-2 0,0 0-1,0 0 1,16-7 0,-27 9 22,-1 0 1,1-1 0,-1 1 0,0 0 0,0-1 0,0 1 0,0-1 0,0 0 0,0 0 0,0 0 0,0 0-1,-1 0 1,1 0 0,-1 0 0,0 0 0,1-1 0,-1 1 0,1-4 0,-1 2 9,-1 0 1,0 1-1,0-1 0,-1 1 1,1-1-1,-1 0 0,1 1 1,-1-1-1,0 1 1,-1 0-1,1-1 0,0 1 1,-1 0-1,0 0 0,0-1 1,0 2-1,-4-6 1,-9-10 8,-1 1 1,0 0 0,-1 1 0,-1 1 0,-22-14 0,-13-12 6,-185-143 57,-231-201 1280,455 368-1545,39 34-820,-16-10 739,86 56-6091,-39-31-224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51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1 446 7860,'0'0'11319,"5"44"-9022,29 297 1825,-15 40 224,-21-541-4267,-23-171 0,9 212-38,1-147 0,15 269-10,1-1 0,-1 1 0,1-1-1,0 1 1,0-1 0,0 1-1,0-1 1,0 1 0,0-1-1,4 4 1,3 8 74,13 28 75,2-1 0,2-1-1,2 0 1,1-3 0,47 50-1,-71-84-181,-1 0-1,1 0 0,-1 0 1,1-1-1,0 0 1,0 1-1,0-1 0,0-1 1,1 1-1,7 1 1,-10-2-5,0-1-1,-1 0 1,1 0 0,0 0 0,0 0 0,-1 0-1,1 0 1,0 0 0,-1 0 0,1-1 0,0 1-1,-1-1 1,1 1 0,-1-1 0,1 0 0,-1 0-1,1 1 1,-1-1 0,1 0 0,-1 0 0,0-1-1,0 1 1,1 0 0,-1 0 0,0-1 0,0 1-1,0 0 1,0-1 0,0 1 0,-1-1 0,2-2-1,3-12-5,0-1-1,-1 0 1,0 0-1,-2 0 1,1-19-1,-1 16 19,0 0 0,1 0 0,10-34 0,-7 40-14,0-1-1,1 1 1,0 0-1,1 1 1,1 0-1,0 0 1,0 1-1,15-15 1,-21 24 6,1 0 0,-1 0 0,0 0 0,1 0 0,-1 1 0,1-1 1,0 1-1,0 0 0,0 0 0,0 0 0,0 1 0,0-1 0,1 1 0,-1 0 0,0 0 0,1 1 0,-1-1 1,1 1-1,-1 0 0,1 0 0,-1 1 0,0-1 0,1 1 0,-1 0 0,0 0 0,1 0 0,-1 1 0,0 0 1,0-1-1,0 1 0,0 1 0,0-1 0,6 6 0,6 8 31,0 1-1,-2 1 1,0 0 0,0 1-1,-2 1 1,-1 0 0,11 24-1,-17-34-5,110 246 576,-26-53-89,-84-194-494,20 39 118,-24-46-147,0 0 0,0 0 1,1-1-1,-1 1 0,0 0 1,1-1-1,0 1 0,-1-1 1,1 1-1,0-1 0,-1 0 1,1 1-1,0-1 0,0 0 1,0 0-1,0-1 0,0 1 1,0 0-1,3 0 1,-3-7-348,1-44-265,13-68-1,-6 52 58,-7 50 393,0 0 0,2 0 0,0 0 0,1 0-1,0 1 1,1 0 0,1 1 0,16-23 0,9-7-117,47-49 1,-38 47 312,35-37-39,-77 83 21,1-1 1,0 1-1,-1-1 0,1 1 1,-1-1-1,1 1 0,0 0 0,-1-1 1,1 1-1,0 0 0,0-1 1,-1 1-1,1 0 0,0 0 0,0-1 1,-1 1-1,1 0 0,0 0 0,0 0 1,0 0-1,-1 0 0,1 0 1,0 1-1,0-1 0,-1 0 0,1 0 1,0 0-1,0 1 0,-1-1 1,1 0-1,0 1 0,-1-1 0,1 1 1,0-1-1,-1 1 0,1-1 0,-1 1 1,1-1-1,0 1 0,-1 0 1,0-1-1,1 2 0,19 30 314,-19-30-298,44 107 942,-5 3-1,39 169 1,13 42-80,-86-296-831,-6-24-27,1 1 0,-1 0 1,1-1-1,0 1 0,0-1 1,0 1-1,0-1 0,0 1 1,1-1-1,0 0 0,0 0 1,0 0-1,0 0 0,0 0 1,5 5-1,-7-39 21,-2-19-28,-2 0 1,-3 0 0,-20-81-1,-62-144-93,52 182 7,18 51 54,3-1 0,1 0 0,-11-56 0,13 7 44,4 1 1,3-107 0,7 197-34,1 0 1,0 0 0,-1 0-1,1 0 1,0 0-1,0 1 1,0-1 0,0 0-1,0 1 1,0 0 0,0-1-1,0 1 1,0 0-1,0 0 1,0 0 0,0 0-1,4 1 1,-3-1-5,-1 0 7,27 0-66,55 6 0,-74-4 65,1 1 0,-1 0 0,1 0 0,-1 1 0,0 0 0,-1 0 1,1 1-1,13 10 0,8 7-10,-1 1 0,-1 2 0,-1 1 0,-1 1 0,24 31 0,-38-40 13,-1-1 1,-1 2 0,0 0-1,-2 0 1,0 1 0,-1 0-1,-1 0 1,-1 1 0,0 0-1,2 28 1,-5-32 7,-2-1 0,0 1 0,0-1 0,-4 30 0,2-42-4,0 1 0,0 0 0,-1-1 0,1 1 0,-1-1 0,0 0 0,0 1 0,-1-1 0,1 0 0,-1 0 0,0-1 0,0 1 0,0 0 0,-1-1 0,1 0 0,-1 0 0,1 0 0,-1 0 0,0-1 0,-7 4 0,-5 1 25,0-1-1,0-1 1,-1 0-1,1-1 0,-1-1 1,0-1-1,-18 1 0,-121-5 152,150 2-179,-48-6 0,0-2 0,1-3 0,0-2 0,-84-34 0,113 39 0,7 5 37,13 2-55,1 0 0,-1 1 1,1-1-1,0-1 0,-1 1 0,1 0 1,0-1-1,0 0 0,0 0 0,0 0 1,0 0-1,0 0 0,0 0 0,-3-5 1,4 5-496,10 4-319,19 8-972,-1 1 0,-1 1 0,0 2 0,-1 0 1,-1 1-1,29 24 0,26 28-8310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51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3 237 9284,'0'0'14025,"32"25"-12941,107 79-159,-131-98-806,0-1 0,0 0 0,1 0-1,-1-1 1,1 0 0,0-1 0,1 0 0,-1 0 0,1-1-1,-1 0 1,1 0 0,-1-1 0,1-1 0,0 0-1,12-1 1,5 0 323,-22 2-354,0-1 1,0-1-1,1 1 0,-1-1 1,0 0-1,0 0 1,0-1-1,0 1 1,0-1-1,0 0 0,-1 0 1,8-5-1,-9 4-44,0 0 0,0 1 0,0-1 0,-1 0 1,1 0-1,-1-1 0,0 1 0,0 0 0,0-1 0,-1 1 0,1-1 0,-1 0 0,0 1 0,0-1 0,0 0 0,0 0 0,0-6 0,1-8 40,0-1 1,-2 0 0,0 1-1,-1-1 1,-1 1-1,0-1 1,-2 1-1,-6-23 1,7 33-71,-1 1-1,1-1 1,-1 1 0,0-1-1,-1 1 1,0 1 0,0-1-1,0 1 1,-1 0 0,0 0-1,0 0 1,-1 1 0,0 0-1,1 0 1,-2 1 0,1-1-1,0 2 1,-1-1 0,0 1-1,0 0 1,-9-2 0,7 3 40,-1-1 0,1 1-1,0 1 1,0 0 0,-1 0 0,1 1 0,0 0 0,-1 1 0,1 0 0,0 1 0,0 0 0,0 1-1,0 0 1,0 0 0,0 1 0,1 0 0,0 1 0,0 0 0,0 0 0,0 1 0,1 0 0,0 1 0,0 0-1,1 0 1,0 1 0,0-1 0,1 1 0,0 1 0,0 0 0,1-1 0,0 2 0,0-1 0,1 0-1,1 1 1,-1 0 0,1 0 0,1 0 0,-2 19 0,3-21-54,-1 10 0,1 0 0,0 0 0,3 21 0,-1-35 0,-1 0 0,1 0 0,0 0 0,0 0 0,0 0 0,0 0 0,1-1 0,0 1 0,-1 0 0,1-1 0,1 1 0,-1-1 0,0 0 0,1 0 0,0 0 0,0 0 0,0 0 0,0 0 0,5 3 0,2-1 0,1 0 0,-1-1 0,1 0 0,0 0 0,0-1 0,1 0 0,17 1 0,85-1 0,-74-4 0,-25 1 0,-1-2 0,1 1 0,0-2 0,-1 0 0,0-1 0,0-1 0,0 0 0,0 0 0,-1-2 0,16-9 0,-1-1 0,-2-2 0,0-1 0,38-40 0,-57 52 0,-6 6 0,0 1 0,0-1 0,0 1 0,1-1 0,-1 1 0,0 0 0,1 0 0,-1 0 0,1 0 0,-1 0 0,1 0 0,0 0 0,-1 0 0,1 0 0,0 1 0,-1-1 0,1 1 0,0-1 0,0 1 0,2 0 0,-3 0 0,0 0 0,1 0 0,-1 1 0,0-1 0,1 1 0,-1-1 0,0 1 0,0 0 0,1-1 0,-1 1 0,0 0 0,0 0 0,0 0 0,0 0 0,0 0 0,0 0 0,0 0 0,-1 0 0,1 0 0,0 1 0,0-1 0,-1 0 0,1 0 0,-1 1 0,1 1 0,3 5 0,25 43 0,2-1 0,46 54 0,-65-89 0,1 0 0,1-1 0,1-1 0,0 0 0,0-1 0,1-1 0,1 0 0,0-2 0,0 0 0,33 13 0,-8-13 0,-1-1 0,1-2 0,1-2 0,-1-2 0,72-5 0,-108 3 1,1 0 1,-1-1-1,1 0 0,-1 0 1,1 0-1,-1-1 0,1 0 1,-1 0-1,8-5 0,-5 2-10,-1-1-1,0-1 1,-1 1-1,1-1 1,-1-1-1,10-13 1,-15 19-624,-2 34-14288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2:55.3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33 5715,'0'0'12165,"-18"-12"-4065,363 29-6418,-83-1-1385,375 50 62,-632-65-357,47 5-18,-38-6 128,-32-4 493,-83-11 277,-127-2 0,-110 16-430,67 1-235,-67-1 250,335 1-448,10 0-345,881-23 164,-675 18 52,-183 5 84,-29 0 95,-33 0 147,-78 0-144,-311-4 195,3-31 2,377 28-216,6 1 18,0 2 1,-39 0-1,72 4-87,9 0-2894,94 0-5894,-25 0 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2:57.2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 3 2145,'0'-2'23284,"0"9"-20577,-4 171-464,-50 321 1,50-469-2142,4-21-95,-1 0 0,-1 0 0,1-1 0,-2 1 0,-3 11 0,7-19-7,1-1 0,0 1 0,0-1 0,-1 1 0,1-1 0,0 0 0,0 0 0,0 0 0,0 0 0,0 0 0,-1 0 0,1 0 0,4-2 0,64-6 0,1 3 0,100 5 0,-70 2 0,298 13 0,-103-1 0,444-3 0,-522-3 0,-123-8 0,-95 0 0,1 0 0,-1 0 0,1 0 0,-1-1 0,1 1 0,-1 0 0,1 0 0,-1 0 0,1-1 0,-1 1 0,0 0 0,1-1 0,-1 1 0,1 0 0,-1-1 0,0 1 0,1-1 0,-1 1 0,0-1 0,1 1 0,-1-1 0,0 1 0,0-1 0,0 1 0,1-1 0,-1 1 0,0-1 0,0 1 0,0-1 0,0 1 0,0-1 0,0 1 0,0-2 0,0-19 0,-1 18 0,1-12 0,1-34 0,-11-85 0,2 61 0,3-1 0,6-90 0,1 53 0,-4 108 0,-4 2-8,-36 1-8743,26 0-2830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2:57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126 160 5491,'0'0'14062,"-8"15"-12261,-24 43-187,14-33 4720,20-38-6172,3-1-89,1 0 0,0 1 0,1 0 0,1 0 0,18-24 0,-1 1-15,-12 14-21,-7 13-32,0-1-1,0 1 1,1 0 0,9-11 0,-13 17 12,0 1 1,1-1-1,-1 1 1,0 0-1,1 0 1,-1 0-1,1 0 1,-1 1-1,1-1 0,0 1 1,0 0-1,0 0 1,0 0-1,0 1 1,0-1-1,5 1 1,-6 0 22,0 1 0,0-1 1,-1 1-1,1 0 0,0 0 0,0 0 0,0 0 1,-1 0-1,1 1 0,-1-1 0,1 1 1,-1 0-1,0 0 0,1-1 0,-1 1 0,0 1 1,0-1-1,1 3 0,33 50 284,-29-43-241,5 9 45,27 48 434,37 85-1,-65-115-534,-11-39-27,0 1 0,0-1 0,0 1 0,0-1 0,0 1 0,0-1 0,0 1 0,0-1 0,-1 1 0,1-1 0,0 1 0,0-1 0,0 0 0,-1 1 0,1-1 0,0 1 0,0-1 0,-1 0 0,1 1 0,0-1 0,-1 0 0,1 1 0,-1-1 0,1 0 0,0 0 0,-1 1 0,1-1 0,-1 0 0,1 0 0,-1 0 0,1 0 0,0 1 0,-1-1 0,1 0 0,-1 0 0,1 0 0,-1 0 0,1 0 0,-1 0 0,1 0 0,-1 0 0,1 0 0,-1-1 0,1 1 0,0 0 0,-1 0 0,-26-3 0,-49-6 0,0 3-1,-114 6 1,72 1-76,116-1-666,30-16-12817,-25 15 11359,34-14-12324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3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4562,'0'0'13270,"10"44"-11426,8 40-1067,76 357 2592,-67-303-2198,-7 1 0,4 170 0,-24-305-725,-2-12 154,-16-47-486,10 33-104,1 0 0,1 0 0,0-1 0,2 0-1,-3-42 1,7 55-10,-1 1 0,2-1 0,0 0 0,0 1 0,0 0 0,1-1-1,1 1 1,3-10 0,-4 15-3,1-1 0,0 1 0,0 0 1,0 0-1,1 1 0,0-1 0,-1 1 0,1-1 0,0 1 0,0 1 0,1-1 0,-1 0 1,1 1-1,-1 0 0,1 0 0,0 0 0,5 0 0,5-3 1,1 1 0,0 1 0,1 1 0,-1 0 0,0 1 0,1 1 0,-1 0 0,0 1 0,1 1 0,-1 1 0,0 0 0,0 1 0,-1 0 0,1 2 0,-1 0 0,0 0 0,0 2 0,-1 0 0,0 0 0,0 1 0,-1 1 0,0 0 0,-1 1 0,0 1 0,-1-1 0,0 2 0,9 13 0,-6-6 27,-1 1 0,-1 0 0,0 1 0,-2 0 0,0 0 0,-2 1 0,0 1 0,-2 0 0,0-1 0,-2 2 0,0-1 0,-2 0 0,-1 1 0,-1 0 0,-4 37 0,3-57-6,0-1 0,0 1-1,-1-1 1,0 0 0,1 1 0,-1-1-1,-1 0 1,1 0 0,-1 0 0,1 0-1,-1 0 1,0-1 0,0 1 0,-1-1 0,1 0-1,-1 0 1,0 0 0,1-1 0,-1 1-1,-1-1 1,1 0 0,0 0 0,0 0-1,-1 0 1,-7 1 0,-7 1 65,-1-1 0,0 0 0,0-1-1,-29-2 1,45 0-76,-11 1 16,1-2-1,0 1 1,-1-2-1,1 0 1,0 0-1,0-2 1,0 0-1,1 0 1,-1-1-1,1-1 1,0 0-1,0-1 1,1 0-1,0-1 1,-16-14-1,13 12-8,13 8-12,-1 1 0,0 0 0,1-1 0,0 0 0,-1 0 0,1 1 0,0-1 0,0-1-1,0 1 1,0 0 0,0 0 0,1-1 0,-1 1 0,1-1 0,0 1 0,-2-4-1,11 5-106,320 1 75,-315 0 12,-1-1-1,0 0 1,1-1 0,-1 0-1,0-1 1,0 0 0,-1-1-1,1 0 1,-1-1 0,1 0-1,14-10 1,-13 6-15,0-1 0,0-1 0,-1 0 0,-1-1 0,0 0 0,0-1 0,-1 0 0,9-16 0,-4 5-7,-1-1 0,-1 0 0,-2-1 0,13-37 0,-24 59 57,3-10-57,-3 13 45,0 1-1,0 0 0,0 0 0,0 0 0,0-1 0,0 1 0,1 0 1,-1 0-1,0 0 0,0 0 0,0-1 0,0 1 0,0 0 0,0 0 1,0 0-1,0 0 0,0-1 0,1 1 0,-1 0 0,0 0 0,0 0 1,0 0-1,0 0 0,0 0 0,1 0 0,-1 0 0,0-1 0,0 1 1,0 0-1,0 0 0,1 0 0,-1 0 0,0 0 0,0 0 0,0 0 1,1 0-1,-1 0 0,0 0 0,0 0 0,0 0 0,0 0 0,1 0 1,-1 0-1,0 0 0,0 0 0,0 1 0,1-1 0,-1 0 0,0 0 0,0 0 1,0 0-1,0 0 0,0 0 0,1 0 0,-1 1 0,0-1 0,0 0 1,2 13 290,4 8-293,2 1 1,0-1-1,1-1 0,1 0 1,1 0-1,1-1 1,1 0-1,1-1 0,0 0 1,1-2-1,1 1 1,0-2-1,1 0 0,1-1 1,0-1-1,1-1 1,35 18-1,-42-25-11,0-1 1,0-1-1,0 0 0,0 0 0,1-1 1,-1 0-1,1-2 0,-1 1 0,21-3 1,-29 2 3,0-1 1,0 0-1,-1 0 1,1-1-1,0 1 1,-1-1 0,1 1-1,-1-1 1,0 0-1,1-1 1,-1 1-1,0 0 1,0-1-1,-1 0 1,1 0-1,0 0 1,-1 0-1,0 0 1,0 0 0,0-1-1,0 1 1,0 0-1,-1-1 1,1 0-1,-1 1 1,0-1-1,1-7 1,2-8-3,0-1 0,-2 0 1,0 0-1,-1-20 0,-1 31 8,0 0 0,0-1-1,-1 1 1,0 0 0,-1 0 0,0 0-1,0 1 1,-1-1 0,0 0-1,-1 1 1,0 0 0,0 0-1,0 0 1,-1 0 0,0 1 0,-1-1-1,0 2 1,0-1 0,0 0-1,-1 1 1,0 0 0,0 1 0,-1 0-1,-9-5 1,2 2 14,-1 1 0,0 1 0,0 1 1,0 1-1,-1 0 0,-32-4 0,-104 3 156,139 5-145,11-1-18,1 1 0,-1 0 0,0 0 1,0 0-1,0 1 0,1-1 0,-1 0 0,0 1 0,0 0 0,1 0 0,-1 0 1,0 0-1,1 0 0,-1 0 0,1 1 0,0-1 0,-1 1 0,1 0 0,0-1 0,0 1 1,-2 3-1,2-1-2,0 1-1,0 0 1,0 0 0,1 0 0,-1 0 0,1 0 0,1 0 0,-1 0-1,1 0 1,0 0 0,0 6 0,1-2-9,0 1 0,0 0 0,1-1 1,0 1-1,0-1 0,1 0 0,1 0 0,0 0 0,0 0 0,0 0 0,1-1 1,0 0-1,1 0 0,0 0 0,0-1 0,1 0 0,0 0 0,0-1 1,0 1-1,1-2 0,9 6 0,-2-1-8,0-2 0,1 0 0,0-1-1,0 0 1,1-1 0,0-1 0,0-1 0,0 0 0,1-1 0,-1-1-1,20 0 1,-21-2-5,-1 0 0,1-1 0,-1-1 0,20-5 0,-29 6 6,0-2 0,1 1-1,-1-1 1,-1 0 0,1 0 0,0-1 0,-1 1-1,0-1 1,0 0 0,0-1 0,0 1 0,5-8-1,9-13-62,-1-1-1,-1-1 0,-2-1 1,-1 0-1,0-1 0,-3-1 1,10-32-1,-20 58 64,1 0 0,0 0 0,1 1 0,-1-1-1,1 0 1,0 1 0,0 0 0,0-1 0,0 1 0,0 0 0,1 1 0,-1-1 0,1 1 0,0-1 0,0 1 0,0 0 0,0 0-1,0 1 1,0-1 0,0 1 0,1 0 0,-1 0 0,1 1 0,-1-1 0,0 1 0,1 0 0,7 1 0,-4-1 12,0 0 1,0 0-1,0 1 0,0 1 1,0-1-1,0 1 1,-1 1-1,1-1 1,-1 1-1,0 0 0,1 1 1,-1 0-1,-1 0 1,12 9-1,-3 5 36,0 2 0,-2 0 0,0 0 0,-1 1 0,-1 1 0,-1 0 0,-1 0 0,-1 1 1,-1 0-1,5 28 0,6 0 63,-14-42-89,-1-1 0,1 1 0,-2-1-1,1 1 1,-1 0 0,1 11 0,-3-18 0,21-2-138,-19-1 120,1 0 1,-1 0-1,1 0 1,-1 0 0,1 0-1,-1 0 1,1-1-1,-1 1 1,0-1 0,0 0-1,0 0 1,0 1-1,0-1 1,0 0-1,-1-1 1,1 1 0,1-4-1,31-51-17,-25 41 25,5-11 13,19-55-1,-29 66-33,1 1-1,1-1 0,1 1 0,0 0 0,1 0 0,1 1 0,0 0 0,1 0 1,0 1-1,13-13 0,-22 25 14,1 0 0,-1-1 0,0 1 0,1 0 0,-1 0 0,1 0 0,0 0 0,-1 0 0,1 0 0,0 0 0,-1 1 0,1-1 0,0 1 0,0-1 0,0 1 0,0 0 0,-1-1 1,1 1-1,0 0 0,0 0 0,0 0 0,0 1 0,0-1 0,-1 0 0,1 1 0,0-1 0,0 1 0,0 0 0,-1-1 0,1 1 0,0 0 0,-1 0 0,1 0 0,-1 0 0,1 0 0,-1 1 0,1-1 0,1 3 0,3 4 27,0 1 0,0 0 0,-1 0 0,0 1 0,5 15 0,-4-10-48,-3-7 16,72 143 118,-67-137-107,0-1 0,1 0-1,1-1 1,0 0-1,1 0 1,0-1 0,1 0-1,21 14 1,-31-23-6,0-1 1,1 1-1,-1-1 0,1 0 1,-1 0-1,0 0 0,1-1 1,0 1-1,-1 0 0,1-1 0,-1 0 1,1 1-1,0-1 0,-1 0 1,1-1-1,0 1 0,-1 0 1,1-1-1,-1 1 0,1-1 1,-1 0-1,1 0 0,-1 0 1,1 0-1,-1 0 0,0-1 1,0 1-1,1-1 0,-1 1 1,0-1-1,0 0 0,-1 0 1,1 0-1,0 0 0,1-3 1,7-8 6,-1-1 0,-1 0 0,0-1 0,8-24 0,-8 21 12,-7 16-19,-1 0 1,1 0-1,0 0 0,0 0 1,0 0-1,1 0 1,-1 0-1,0 1 1,1-1-1,-1 1 0,1-1 1,-1 1-1,1-1 1,0 1-1,0 0 0,0-1 1,-1 1-1,1 0 1,0 0-1,0 1 0,1-1 1,-1 0-1,0 1 1,3-1-1,-1 1 0,1 0 0,-1 1 0,0-1 0,1 1 0,-1 0-1,0 1 1,0-1 0,0 1 0,0-1 0,0 1 0,4 3 0,34 20 39,100 50 8,-127-68-50,1-1-1,1-1 1,-1 0-1,1-2 0,0 1 1,0-2-1,22 1 1,-37-3 4,1 0 1,-1 0-1,0 0 0,0 0 1,0 0-1,0-1 1,1 1-1,-1-1 0,0 1 1,0-1-1,0 0 1,0 0-1,0 0 1,0 0-1,0 0 0,-1 0 1,1-1-1,0 1 1,-1-1-1,1 1 0,-1-1 1,1 1-1,-1-1 1,0 0-1,1 0 1,-1 0-1,0 1 0,0-1 1,1-4-1,0-3-10,0-1 0,-1 1 0,0 0 0,-1 0 0,-1-18 0,0 2 16,1 18-1,0 1 0,-1-1 0,0 0 0,0 0 0,-1 0-1,1 0 1,-2 1 0,1-1 0,-1 1 0,0 0 0,0 0 0,0 0-1,-1 0 1,-5-5 0,2 2 3,-1 1 1,0 1-1,0 0 0,-1 0 1,0 0-1,0 1 0,-1 1 1,-10-6-1,-13-2 29,0 2 1,-1 0-1,0 3 1,-57-8-1,33 9 162,-83 2 0,139 4-187,0 1 0,0 0 0,0 0 0,0 0 0,0 0 0,0 0 0,1 1 0,-1-1 0,0 0 0,0 1 0,0 0 0,1-1 0,-1 1 0,0 0 0,0 0 0,1 0 0,-1 0 0,1 0 0,-1 0 0,1 0 0,-1 1 0,1-1 0,-2 3 0,1 1 9,0 0-1,1 0 1,0 0-1,0 0 1,1 0-1,-1 0 1,1 0 0,1 8-1,-1-1-12,0-1 0,1 1 0,1 0 0,0-1-1,0 1 1,1-1 0,1 0 0,-1 0 0,2 0 0,0 0 0,0-1-1,1 0 1,0 0 0,1 0 0,0-1 0,1 0 0,-1 0 0,2-1 0,16 14-1,-9-10-9,0 0 0,0-1 0,1-1 0,0-1 0,1 0 0,0-1 0,0-1 0,1-1 0,0 0 0,0-1 0,0-1 0,1-2 0,-1 1 0,1-2 0,33-2 0,-46 0 0,0 1-1,0-2 0,-1 1 0,1-1 0,0 0 0,-1-1 1,1 1-1,-1-1 0,0 0 0,0-1 0,0 0 0,0 0 1,-1 0-1,0 0 0,0-1 0,0 0 0,8-10 0,3-7-15,0-1-1,-2-1 0,14-28 0,-13 23 21,-14 28-1,-1-1 0,1 0 0,0 1 0,0-1 0,0 1 0,1-1 0,-1 1 0,0 0 0,0-1 0,1 1 0,-1 0 0,1 0 0,-1 0 0,1 0 0,0 0 0,-1 1 0,1-1 0,0 0 0,-1 1 0,1-1 0,0 1 0,0-1 0,0 1 0,-1 0 0,1 0-1,0 0 1,0 0 0,0 0 0,-1 0 0,1 1 0,0-1 0,0 0 0,0 1 0,-1 0 0,1-1 0,0 1 0,1 1 0,5 2 16,-1 0 1,1 1-1,-1 0 1,0 0-1,-1 1 1,8 8-1,30 30 149,2-1 0,2-3 0,2-1 0,1-3 0,1-2 0,80 38 0,-77-41-533,-39-20 57,0-2 1,28 12-1,-4-11-3280,-36-10 2668,1 0 1,-1 0 0,1-1-1,-1 1 1,1-1-1,-1 0 1,5-1-1,12-12-9257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2:59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25 2721,'0'0'9418,"-24"-4"-7761,-73-12-27,73 12 11152,56 4-11787,18 0-439,91-1 504,167 22 0,-137-1-788,123 20 149,234 31-226,-426-66-195,135 14 0,-200-14 0,10 2 0,53 2 0,-138-8 0,-61-5 0,-133-40 0,-88-13 0,-12 25 0,-383 12 0,684 20 0,0-1 0,-54-10 0,97 11-4434,-3 0 680,9 0-7459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15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 8260,'0'0'7987,"-29"168"-7987,10-80-560,0-8-832,-10-32-2354,9-48-2305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17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1751 3330,'0'0'13382,"-8"21"-11648,-25 65-312,25-65 1070,12-28-2162,66-158 363,-7-2 0,-7-3 0,59-304 0,-60 86-501,-45 287-133,-8-189 0,-2 285-42,0 0-1,0 0 1,-1 0 0,1 1 0,-1-1 0,0 0-1,-1 1 1,1-1 0,-1 1 0,0 0 0,0-1-1,0 1 1,-1 0 0,0 0 0,1 0 0,-1 0-1,0 1 1,-1-1 0,1 1 0,-1 0 0,0 0-1,1 0 1,-1 1 0,-5-4 0,-1 3 98,1 0 1,-1 1 0,0 0-1,0 0 1,1 1-1,-1 0 1,0 1 0,0 0-1,0 1 1,-18 3-1,19-2-86,1 0 0,-1 1 0,1 0 0,-1 1 0,1-1-1,0 2 1,0-1 0,1 1 0,0 0 0,-1 1 0,2-1 0,-1 2 0,1-1-1,0 1 1,0 0 0,0 0 0,1 0 0,-6 12 0,-3 7 16,0 1 1,2 1-1,0 1 1,-9 41 0,8-17 23,3 1 0,-7 108 1,16 113 124,5-197-141,3 0-1,3 0 0,30 112 0,-26-139-50,2-2-1,3 0 1,1-1-1,3-1 0,1-1 1,36 49-1,-52-84-4,1 0-1,0-1 1,0 0 0,1-1-1,0 0 1,1 0 0,0-1-1,0-1 1,14 7-1,-20-11-3,1-1-1,-1 1 0,0-1 0,1-1 0,-1 1 0,1-1 0,0 0 0,-1 0 0,1-1 0,0 1 0,0-1 0,-1-1 0,1 1 0,0-1 0,0 0 1,-1 0-1,1-1 0,-1 1 0,1-1 0,-1-1 0,0 1 0,0-1 0,9-5 0,0-4 8,-2 0-1,1 0 1,-1-1 0,-1-1-1,0 1 1,-1-2 0,-1 0-1,0 0 1,-1-1 0,-1 1-1,0-2 1,-1 1 0,-1-1-1,0 0 1,3-26 0,1-26 20,-3-1 0,-3-107 1,-4 117-10,2 43 4,-1-19 3,0 35-13,0 0 0,0-1-1,0 1 1,0 0-1,0 0 1,0 0 0,0 0-1,-1 0 1,1 0 0,0 0-1,-1 0 1,1 0 0,-1 0-1,1 0 1,-1 0-1,0 0 1,1 0 0,-1 0-1,0 0 1,-1-1 0,1 2 13,1 0 1,-1 0 0,0 0 0,1 0 0,-1 0 0,0 0-1,0 0 1,1 0 0,-1 0 0,0 1 0,1-1 0,-1 0-1,0 0 1,1 1 0,-1-1 0,0 0 0,1 1 0,-1-1 0,0 0-1,1 1 1,-1-1 0,1 1 0,-1-1 0,1 1 0,-1-1-1,1 1 1,0 0 0,-1-1 0,1 1 0,-1 0 0,1 0-1,-7 19 50,1 0-1,2 0 0,0 0 0,0 0 0,2 1 0,1 21 0,0-31-54,-2 208 129,4-127-100,0-76-38,0 0-1,1 0 0,1 0 0,0 0 0,1-1 1,0 1-1,2-1 0,0 0 0,11 19 0,-5-12-90,-12-37-121,-1-12 186,2-7 26,0 0 0,3 0 1,1 1-1,18-66 0,-19 84-6,2-1-1,0 1 1,1 0-1,0 1 1,1 0-1,1 0 1,0 0 0,1 1-1,0 1 1,1 0-1,0 0 1,23-17-1,-29 25 5,-1 1 0,1 0 0,0 0 0,1 1 0,-1-1 0,0 1-1,1 0 1,-1 1 0,1-1 0,0 1 0,-1 0 0,1 1 0,0-1-1,0 1 1,0 0 0,-1 1 0,1-1 0,0 1 0,6 2 0,-5-1 22,0 1 0,0 0 0,-1 0 0,1 1 0,-1 0 0,1 0 0,-1 0 0,0 1 0,-1 0 0,1 0 0,-1 1 0,0-1 0,-1 1 0,5 6 0,2 6 49,-2 0 0,0 1 1,-1 0-1,0 0 0,-2 1 1,0 0-1,-2 0 0,4 31 1,-1 20 279,-4 76 1,-3-139-315,0-3-10,0 0 0,0 0 0,-1 0 0,1 0 0,-1 0 1,0 0-1,-1-1 0,1 1 0,-1 0 0,0-1 0,0 1 0,0-1 1,-1 0-1,0 1 0,1-1 0,-1-1 0,-1 1 0,1 0 0,-7 5 0,3-5 10,0 0-1,0 0 0,0 0 0,-1-1 0,1 0 0,-1 0 1,0-1-1,0 0 0,0 0 0,0-1 0,-13 1 0,14-2-29,-108 2 79,105-2-86,0-1 0,-1-1 0,1 0 0,0 0 0,0-1 0,0 0 0,0 0 0,-16-10 0,-3-2-2,24 14 0,0-1 0,1-1 0,-1 1 0,0-1 0,1 0 0,0 0 0,0 0 0,0 0 0,0-1 0,0 1 0,1-1 0,-5-7 0,3 2-138,0-5-1737,24 12-964,-6 3 1947,17-1-2792,6 0-3693,1 0-3447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18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21 1553,'0'0'26681,"-3"-3"-25155,3 3-1514,-1 0-1,1-1 1,0 1-1,0 0 1,0 0-1,0-1 1,-1 1-1,1 0 1,0 0-1,0-1 1,0 1-1,0 0 1,0 0-1,0-1 1,0 1-1,-1 0 1,1 0-1,0-1 1,0 1-1,0 0 1,0-1-1,0 1 1,0 0-1,1 0 0,-1-1 1,0 1-1,0 0 1,0-1-1,0 1 1,0 0-1,0 0 1,0-1-1,0 1 1,1 0-1,-1 0 1,0 0-1,0-1 1,0 1-1,1 0 1,-1 0-1,0 0 1,0-1-1,0 1 1,1 0-1,-1 0 1,0 0-1,0 0 1,1 0-1,-1 0 1,0-1-1,1 1 1,-1 0-1,0 0 1,0 0-1,1 0 1,-1 0-1,34-5 808,65 5 544,-69 0-1193,123 0-229,-151 0-365,-15 3-2828,-42 22-6256,26-13 1605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18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5298,'0'0'20175,"19"3"-18059,327 10 3035,-211-13-5196,-133-20-8156,-2 12 1219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1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1 277 6915,'0'0'10151,"41"-28"-9444,141-90-253,-158 103-413,0 2 0,0 1 0,1 0 0,1 2 0,26-7 0,-19 7-18,-5 0-20,1 2-1,1 1 0,-1 1 0,1 1 1,47 0-1,-75 5 11,-1 0 1,0 0 0,0 0-1,0 1 1,-1-1-1,1 0 1,0 1 0,0-1-1,0 1 1,0-1-1,0 1 1,0-1 0,0 1-1,-1 0 1,1-1-1,0 1 1,0 0 0,-1 0-1,1-1 1,-1 1-1,1 0 1,-1 0 0,1 0-1,-1 0 1,1 0-1,-1 0 1,0 0 0,1 0-1,-1 0 1,0 0-1,0 0 1,0 0 0,0 1-1,0 45 1012,-1-29-549,1 0-180,-1-1 0,0 0 0,-2 0 0,0 1 0,-1-1 0,0-1-1,-2 1 1,0-1 0,-8 16 0,9-22-200,-1 0 1,0-1-1,-1 1 1,0-1-1,0-1 0,-1 0 1,0 0-1,-1 0 0,0-1 1,0 0-1,0-1 1,-1 0-1,0 0 0,0-1 1,-11 4-1,-111 24 1230,132-33-1318,0 0 1,-1 0-1,1 0 0,0 0 1,0 0-1,-1 0 0,1 0 1,0 1-1,0-1 0,-1 0 1,1 0-1,0 0 0,0 0 1,0 1-1,0-1 1,-1 0-1,1 0 0,0 0 1,0 1-1,0-1 0,0 0 1,0 0-1,0 1 0,-1-1 1,1 0-1,0 0 0,0 1 1,0-1-1,0 0 0,0 0 1,0 1-1,0-1 0,0 0 1,0 0-1,0 1 0,0-1 1,0 0-1,1 0 0,-1 1 1,0-1-1,0 0 0,0 0 1,0 0-1,0 1 0,0-1 1,0 0-1,1 0 0,-1 0 1,0 1-1,0-1 0,0 0 1,1 0-1,-1 0 0,0 0 1,0 1-1,0-1 1,1 0-1,-1 0 0,0 0 1,0 0-1,1 0 0,-1 0 1,0 0-1,0 0 0,1 0 1,-1 0-1,23 9-161,96 13-426,-2 5 0,130 48 0,-237-71 463,0 0 1,-1 0 0,1 1-1,-1 0 1,11 8 0,-17-11 111,-1 1-1,1-1 1,-1 1 0,0-1 0,0 1 0,0 0-1,0 0 1,0 0 0,0 0 0,-1 0-1,0 0 1,1 0 0,-1 1 0,0-1 0,-1 1-1,1-1 1,0 0 0,-1 1 0,0 4-1,0-5 46,-1 0-1,1 0 1,-1-1-1,1 1 1,-1 0-1,0-1 1,0 1-1,-1-1 1,1 1-1,0-1 1,-1 1-1,1-1 1,-1 0-1,0 0 1,0 0-1,0 0 1,0 0-1,0 0 1,0 0-1,-5 2 1,-56 27 776,51-26-652,-13 4 78,0-1-1,-1-1 1,0-2 0,-1 0-1,1-2 1,-1 0 0,1-2-1,-54-5 1,51 1-98,-1-1 0,1-2 1,0-1-1,0-2 0,1 0 0,0-2 1,-45-24-1,72 35-144,0 0 0,0-1 1,0 1-1,0 0 0,0-1 0,1 1 1,-1-1-1,0 1 0,0-1 1,0 0-1,1 1 0,-1-1 0,0 0 1,0 0-1,1 1 0,-1-1 1,1 0-1,-1 0 0,1 0 0,-1 0 1,0-1-1,11 0-444,-9 2 428,54 0-1474,1 3-1,77 12 1,-101-9-244,0-2 1,58 1-1,-80-5 1365,-1 0 0,0 0 0,0-1 0,0 0-1,0-1 1,0 0 0,-1-1 0,1 1 0,0-2 0,-1 1 0,0-1-1,0 0 1,0-1 0,12-9 0,-11 4 349,0 0 0,-1-1 0,0 0 0,-1 0 0,0 0 0,-1-1 1,0 0-1,-1-1 0,-1 1 0,6-22 0,-3 11 740,-4 16-65,-1 0 0,0 1 1,0-1-1,-1 0 0,1-12 0,-1 19-562,-1 0-1,0 0 1,0-1-1,0 1 1,1 0-1,-1 0 1,0 0-1,0 0 1,1 0 0,-1 0-1,0 0 1,0 0-1,0-1 1,1 1-1,-1 0 1,0 0-1,1 0 1,-1 0 0,0 0-1,0 0 1,1 0-1,-1 0 1,0 1-1,0-1 1,1 0-1,-1 0 1,0 0 0,0 0-1,0 0 1,1 0-1,-1 0 1,0 0-1,0 1 1,0-1-1,1 0 1,-1 0-1,0 0 1,0 1 0,0-1-1,0 0 1,1 0-1,-1 0 1,0 1-1,0-1 1,2 16 142,0 0 0,1-1 0,1 1-1,0-1 1,1 0 0,1 0 0,0-1 0,1 1 0,0-1 0,2-1 0,-1 1-1,2-2 1,0 1 0,0-1 0,1-1 0,14 12 0,-11-12-187,0-1 0,1-1 0,0-1 0,0 0 0,1-1 0,0 0 0,0-2 0,1 0 0,-1 0 0,1-2 0,0 0 0,0-1 0,1 0 0,-1-2 0,20-1 0,-33 1-49,1-1 0,0 0 0,-1 0 0,1 0 0,-1 0-1,1-1 1,-1 1 0,0-1 0,1 0 0,-1 0 0,0-1 0,0 0 0,0 1 0,-1-1-1,1 0 1,-1-1 0,0 1 0,0-1 0,0 1 0,0-1 0,0 0 0,-1 0-1,1 0 1,-1 0 0,-1-1 0,1 1 0,0-1 0,-1 1 0,1-6 0,3-15 15,-1 0 1,-1 0-1,-1 0 0,-2-31 1,0 45-5,0-8 6,-1-1 0,-1 0 0,0 1 0,-2-1-1,0 1 1,-2 0 0,-14-36 0,15 45-6,-1-1 0,0 1 1,0 0-1,-1 0 0,0 1 1,-1 0-1,0 0 0,0 0 1,-1 1-1,0 1 0,-1 0 1,0 0-1,0 0 0,-17-7 1,7 8 93,1 0 1,-1 1 0,-1 1 0,1 1 0,-1 1 0,1 0-1,-1 2 1,1 1 0,-1 0 0,1 1 0,-24 6 0,35-6-91,1 1 0,-1 0 1,1 1-1,0-1 1,-1 2-1,2-1 1,-1 1-1,1 0 0,-1 1 1,1-1-1,1 2 1,-1-1-1,1 1 1,0 0-1,1 0 0,-9 14 1,9-10-133,-1 0 0,2 0 0,0 1 1,0 0-1,1 0 0,0 0 0,1 0 1,1 0-1,0 0 0,0 0 0,3 24 0,-2-31-116,1-1 0,0 1-1,0 0 1,0-1 0,1 1-1,0-1 1,0 1 0,0-1-1,0 0 1,0 0 0,1 0-1,0 0 1,0 0 0,0 0-1,0-1 1,1 0 0,7 6-1,1-1-1230,0-1-1,0 0 1,1-1-1,25 9 1,30 6-6753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2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203 245 8996,'0'0'9060,"5"-32"-8486,27-158-246,-30 182-439,0-6 1596,-2 19 1367,-2 33-1201,0 89-514,-1-30-120,17 167-1,6-193-814,-16-59-162,0-1 0,-1 1 0,0 0 1,2 23-1,-5-33 443,-5-2-294,-59-2-15,33-1-57,0 3 1,1 0 0,-1 2 0,-46 9 0,73-10-7,3-1-95,1 0 0,-1 0 0,0 0 0,1 0 0,-1 0 0,0 0 0,1 0 0,-1 0 0,0 1 0,1-1 0,-1 0 0,0 1 0,1-1 0,-1 0 0,1 1 0,-1-1 0,1 1 0,-1-1 1,1 1-1,-1-1 0,1 1 0,-1-1 0,1 1 0,0-1 0,-1 1 0,1 0 0,0-1 0,-1 1 0,1 0 0,0-1 0,0 1 0,0 0 0,-1 1 0,8-2-138,106 0-20,154-1 137,-257 1-30,0 0 0,1-1 0,-1 0 0,0-1 0,0 0 0,0 0 0,0-1 0,0-1 0,11-4 0,-20 6 37,0 0-1,-1 0 0,1 0 0,0 0 1,-1 0-1,0 0 0,1 0 1,-1 0-1,0 0 0,0 0 0,0 0 1,0 0-1,-1 0 0,1 0 0,-1 0 1,1 0-1,-1 0 0,1 0 0,-1 0 1,-1-2-1,-40-10-30,33 12-5125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2.4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11381,'0'0'11093,"0"39"-8118,0 130-891,0 89 1261,2-257-3948,0-1 1,0 1-1,0 0 0,0-1 1,1 1-1,-1-1 0,0 0 1,0 0-1,0 0 0,0 0 1,1 0-1,3-1 0,2 1-4763,10 0-4019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4.0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0 113 9861,'0'0'10196,"12"-13"-9369,-6 7-711,0-1 0,1 0 0,0 1 0,0 1 0,1-1 1,0 1-1,-1 0 0,2 1 0,-1 0 0,0 0 0,1 1 0,0 0 0,17-4 0,81-7 608,179 0 1,-282 14-725,-1 0 1,1 0 0,0 0-1,-1 1 1,1 0 0,-1-1 0,1 1-1,-1 0 1,1 0 0,-1 1-1,1-1 1,-1 1 0,0 0 0,0 0-1,0 0 1,0 0 0,0 0-1,0 1 1,-1 0 0,4 3 0,-3-1-6,0 1 1,0 0-1,0 0 1,0 0-1,-1 0 1,0 0-1,-1 0 0,1 1 1,-1-1-1,0 11 1,1-3 8,-1-1 1,-1 1-1,0-1 0,-3 17 1,2-25 1,0 0 0,-1 0 0,1 0 1,-1-1-1,0 1 0,0 0 1,-1-1-1,0 1 0,1-1 0,-1 0 1,-1 0-1,1 0 0,-8 7 0,1-3-5,0-1 0,0 0 0,-1 0 0,0-1 0,0 0 0,-1-1 0,1-1 1,-1 0-1,0 0 0,-22 3 0,-6-2 449,-82-1 1,114-4-337,8 0-95,0 0 0,-1 0 0,1 0-1,0 0 1,-1-1 0,1 1 0,0 0-1,-1 0 1,1 0 0,0 0 0,-1 0-1,1 0 1,0 0 0,-1 0-1,1 1 1,0-1 0,-1 0 0,1 0-1,0 0 1,-1 0 0,1 0 0,0 1-1,0-1 1,-1 0 0,1 0 0,0 0-1,0 1 1,-1-1 0,1 0-1,0 0 1,0 1 0,-1-1 0,1 0-1,0 0 1,0 1 0,0-1 0,0 1-1,9 10 44,25 10-265,344 116-71,-253-94-329,-115-40 521,0 1 0,-1 0 0,0 1 0,0 0 1,0 0-1,9 8 0,-17-12 89,0 0-1,1 0 1,-1 0 0,1 0 0,-1 0-1,0 1 1,0-1 0,0 0 0,0 1-1,0-1 1,0 1 0,0-1 0,0 1-1,-1 0 1,1-1 0,-1 1 0,1 0-1,-1-1 1,0 1 0,1 0 0,-1 0-1,0-1 1,0 1 0,0 0-1,0 0 1,-1-1 0,1 1 0,0 0-1,-1 0 1,1-1 0,-1 1 0,0 0-1,1-1 1,-1 1 0,0-1 0,0 1-1,0-1 1,0 1 0,0-1 0,0 0-1,-1 0 1,1 1 0,0-1-1,-3 1 1,-5 5 97,0-1-1,0 0 0,-1-1 1,1 0-1,-1-1 0,-1 0 1,1 0-1,0-1 0,-1 0 1,-15 1-1,-10 1 487,-68 0-1,-335-1 708,724 18-16054,-198-16 7021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4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610 58 1969,'0'0'14655,"-22"-10"-12823,-75-27-204,90 34-1395,-1 1-1,0 0 1,0 1-1,0 0 1,0 0 0,0 0-1,0 1 1,-1 0 0,1 1-1,0 0 1,0 0 0,0 1-1,0 0 1,-13 5-1,5 1 90,1 1 0,0 0 0,0 0-1,-22 20 1,22-17-167,-22 20 411,-50 55-1,82-80-520,-1-1-1,1 1 1,1 0-1,-1 0 0,1 1 1,1-1-1,-1 1 1,1 0-1,1 0 1,-1 0-1,-1 12 1,1 3 42,2 1 1,1 38-1,1-20-64,-1-32-4,0-1 0,1 1 0,1-1 0,-1 0 0,1 1-1,1-1 1,6 14 0,-8-20-21,0 0 1,1 0-1,-1 0 0,1 0 0,0-1 0,0 1 1,0 0-1,0-1 0,0 0 0,1 1 0,-1-1 1,1 0-1,-1 0 0,1 0 0,0-1 0,0 1 0,0-1 1,0 0-1,0 1 0,0-1 0,0 0 0,0-1 1,1 1-1,-1-1 0,5 1 0,-6-1 1,-1-1 0,1 1 0,0-1 0,0 1 0,0-1-1,0 0 1,-1 1 0,1-1 0,0 0 0,0 0 0,-1 0 0,1-1-1,-1 1 1,1 0 0,-1-1 0,0 1 0,0-1 0,1 1 0,0-3 0,22-40 193,-12 22-82,-6 12-96,0 1-1,0 0 1,1 1-1,0 0 1,1 0-1,0 0 1,0 1-1,1 0 1,0 1-1,0 0 1,0 0-1,1 1 0,0 0 1,0 1-1,0 0 1,14-3-1,1 2-31,0 1 0,1 1 0,-1 1 0,1 2 0,46 4-1,-63-4 20,-1 2 1,0-1-1,0 1 0,1 0 0,-1 1 0,-1 0 0,1 0 0,0 1 0,-1 0 0,0 0 0,0 1 0,0-1 0,0 2 0,-1-1 1,0 1-1,0 0 0,0 0 0,-1 0 0,0 1 0,0 0 0,-1 0 0,6 12 0,-2 0 49,-1-1 0,0 1 0,-2 0 0,0 1 0,-1-1 0,-1 1 0,-1 0 0,-1 28 0,-1-44 1,0-1-1,0 1 0,-1 0 1,1-1-1,-1 1 0,0 0 1,0-1-1,0 1 0,-1-1 1,1 1-1,-1-1 1,0 0-1,0 1 0,0-1 1,0 0-1,-1 0 0,1-1 1,-4 4-1,0-2 38,1 0 1,-1 0-1,-1 0 0,1-1 0,-1 1 1,1-2-1,-1 1 0,-14 3 1,-9-1 166,-1-1 1,0-1 0,-47-2 0,57-2-171,-15 2 72,-1-3 0,1 0 0,0-3 0,0-1 0,-60-18 0,-68-44 518,158 65-658,3 2-17,0 0 1,0 0 0,1 0 0,-1 0-1,0 1 1,0-1 0,0 1 0,0-1-1,-5 1 1,7 0-25,1 0-1,-1 0 1,1 0 0,0 0-1,-1 0 1,1 0-1,-1 0 1,1 1 0,-1-1-1,1 0 1,0 0 0,-1 0-1,1 1 1,-1-1 0,1 0-1,0 0 1,-1 1 0,1-1-1,0 0 1,-1 0 0,1 1-1,0-1 1,0 1-1,-1-1 1,1 0 0,0 1-1,0-1 1,0 0 0,-1 1-1,1-1 1,0 1 0,0-1-1,0 1 1,0-1 0,0 1-1,0-1 1,0 0-1,0 1 1,0-1 0,0 1-1,0-1 1,0 1 0,0 0-1,4 13-2502,-2-12 1930,0 1 90,1-1 0,-1 1 1,0-1-1,1 0 1,-1 0-1,1 0 0,0 0 1,0 0-1,-1-1 1,1 1-1,0-1 0,6 2 1,44 11-7747,-6-9-533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4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387 498 5763,'0'0'7491,"-32"0"-4708,-104-3-596,128 3-1955,0 0 0,0 0 0,0 0 0,0 1 0,0 1 0,0 0 0,0 0 0,0 0-1,1 1 1,-1 0 0,1 0 0,-1 1 0,1 0 0,0 0 0,1 1 0,-1 0 0,1 0 0,0 0-1,0 1 1,1 0 0,-1 0 0,1 0 0,1 1 0,-6 9 0,3-1-56,0 0 1,1 1 0,1 0-1,1 0 1,0 0-1,1 0 1,0 1 0,2-1-1,0 23 1,1 112 674,-1-149-846,1 0 1,0 0 0,0 0-1,1 0 1,-1 0-1,0 0 1,1 0-1,-1 0 1,1 0 0,-1 0-1,1-1 1,0 1-1,0 0 1,0 0 0,0-1-1,0 1 1,0 0-1,1-1 1,-1 1-1,1-1 1,-1 0 0,1 1-1,-1-1 1,1 0-1,0 0 1,-1 0-1,1 0 1,0 0 0,0 0-1,0-1 1,0 1-1,0 0 1,-1-1-1,1 0 1,3 1 0,-1-1-1,1 0 0,-1 0 0,0-1 0,0 1 0,1-1 0,-1 0-1,0 0 1,0 0 0,0-1 0,0 1 0,0-1 0,0 0 0,-1 0 0,1-1 0,-1 1 0,5-5 0,12-16 18,-1-1 0,-1 0 0,-1-1 0,21-44 1,-26 46-9,10-17-34,-2-1-1,-2-1 1,-2-1-1,-1-1 1,-3 0-1,-1 0 1,-3-1-1,-1-1 1,1-73-1,-7 77-21,-2-59-1,0 94 46,0-1 0,0 1 1,0-1-1,-1 1 1,-1-1-1,1 1 1,-1 0-1,0 0 1,-1 0-1,-4-6 1,6 10 67,0 1 0,-1 0 1,1 0-1,-1 0 0,1 0 1,-1 0-1,1 1 1,-1-1-1,0 1 0,0 0 1,0 0-1,0 0 0,0 0 1,0 0-1,0 1 1,0-1-1,-1 1 0,1 0 1,0 0-1,0 0 0,-4 1 1,-1-1 250,7 1-280,0-1 0,0 1-1,0-1 1,-1 1 0,1 0-1,0-1 1,0 1 0,0 0-1,0 0 1,1 0 0,-1-1 0,0 1-1,0 0 1,1 0 0,-1 1-1,0-1 1,1 0 0,-1 0 0,1 0-1,-1 0 1,1 0 0,0 1-1,-1-1 1,1 2 0,0-2-22,-4 23 35,2 0 1,0 0 0,2 1 0,1-1 0,0 1-1,6 25 1,4-5 29,1-1 0,3-1-1,31 66 1,-28-67-63,-7-17-5,1 0 1,1-1-1,1-1 1,1 0-1,1-1 1,1 0-1,25 23 0,-32-35-20,1-1 0,0 0 0,1 0 0,0-1 0,0-1 0,0 0 0,1-1 0,0 0 0,0-1 0,1 0 0,0-1 0,-1-1 0,1 0 0,0-1-1,25 1 1,-27-3-12,0 0 0,0-1 0,20-3-1,-28 3 6,1-1-1,-1 1 0,0-1 1,0 0-1,0 0 1,-1 0-1,1-1 0,0 1 1,-1-1-1,0 0 0,1 0 1,-1 0-1,3-5 0,3-4-7,0 0 0,-2-1 0,1 0 0,-2 0 0,0-1 0,0 0 0,-2 0 0,6-21-1,-5 6-23,-1-1-1,-1-1 1,-1-32-1,-1 57 41,-2-1-1,1 1 1,-1-1-1,0 1 1,0 0-1,0-1 1,-1 1-1,-4-11 1,4 15 7,1-1 0,-1 1 0,1 0 0,-1 0 0,0 0 1,0 0-1,0 0 0,0 0 0,0 1 0,0-1 0,0 0 1,-1 1-1,1 0 0,0 0 0,-1-1 0,1 1 0,-1 1 0,0-1 1,1 0-1,-1 1 0,0-1 0,-4 1 0,5-1 16,0 1 1,0-1-1,0 1 0,0 0 1,0 0-1,0 0 0,0 0 0,-1 0 1,1 1-1,0-1 0,0 0 0,0 1 1,0 0-1,1-1 0,-1 1 0,0 0 1,0 0-1,0 0 0,1 0 0,-1 0 1,0 0-1,1 1 0,-1-1 1,1 1-1,-3 2 0,3 1 17,-1 1 0,0 0 0,1-1 1,0 1-1,1 0 0,-1 0 0,1 0 0,1 8 0,-1 9 10,-1 8 16,2 0 1,6 35-1,-5-56-51,0 1-1,1-1 1,0 0 0,1 0-1,0 0 1,1 0 0,0-1-1,0 1 1,13 15 0,-6-10-3,0-1 0,2 0 0,-1-1 0,28 21 0,-32-29-8,0 1 0,0-1 0,0-1 0,1 1 0,-1-2 0,1 1 0,0-2 0,0 1 0,0-1 0,15 1 0,-11-2-7,1 0 1,-1-1 0,1 0-1,-1-1 1,0-1-1,0 0 1,1-1-1,-2-1 1,1 0 0,0 0-1,-1-2 1,0 0-1,18-10 1,-17 7-61,1 1 0,0 0 0,0 2 0,1-1 0,-1 2 0,1 0 0,24-3 0,-30 6-409,1 1 0,-1 1 1,0-1-1,1 2 0,-1 0 0,1 0 0,-1 1 0,0 0 1,0 1-1,0 0 0,0 0 0,0 1 0,10 6 1,38 27-6865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5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7700,'0'0'11381,"6"29"-8892,54 199 984,-40-135-2273,-14-63-663,0-1 0,2-1 0,19 49 1,-25-74 30,-2-15-173,-2-50-346,0 26 36,2 0 0,8-68 0,-6 95-75,-1-1 0,2 1 1,-1 0-1,1 0 0,1 0 0,-1 0 0,2 1 0,-1 0 1,1-1-1,0 1 0,1 1 0,0-1 0,0 1 0,0 0 0,16-12 1,-21 18-10,0 0 0,1 0 0,-1 0 0,1-1 0,-1 2 0,1-1 1,-1 0-1,1 0 0,0 0 0,-1 1 0,1-1 0,0 1 0,0-1 0,0 1 1,-1 0-1,1-1 0,0 1 0,0 0 0,0 0 0,-1 1 0,1-1 0,0 0 0,0 0 1,0 1-1,-1-1 0,1 1 0,0 0 0,-1 0 0,1-1 0,0 1 0,-1 0 1,1 0-1,-1 0 0,1 1 0,1 1 0,3 4 15,-1 0-1,-1 1 1,0-1-1,0 1 0,0 0 1,3 9-1,-4-8 5,69 199 372,-64-193-365,-3-15-56,2-27-60,-4 9 108,0 6-14,1 0 0,0 1 1,0 0-1,1 0 0,1 0 0,0 1 0,0 0 1,1 0-1,1 0 0,-1 1 0,12-10 1,-13 13-7,1 0 0,0 0 0,1 1 0,0 0 0,-1 0 0,2 1 0,-1 0 0,0 0 0,1 1 0,-1 0 1,1 1-1,0 0 0,0 0 0,0 1 0,13 0 0,-20 1 10,1 0 1,-1 0-1,1 1 0,-1 0 1,1-1-1,-1 1 0,0 0 1,0 0-1,1 0 1,-1 0-1,0 1 0,0-1 1,0 1-1,0-1 0,0 1 1,0 0-1,-1 0 0,1-1 1,-1 1-1,1 0 1,-1 1-1,1-1 0,-1 0 1,0 0-1,1 3 0,3 9 92,0 0-1,-1 1 0,4 18 0,-2-7 88,3 16 70,-5-22-109,1 0 1,0 0 0,10 22 0,-15-42-234,0 0 0,0 1 0,0-1 0,1 0 0,-1 0-1,0 1 1,0-1 0,0 0 0,0 1 0,0-1 0,0 0 0,1 0 0,-1 1 0,0-1 0,0 0 0,0 0 0,1 1 0,-1-1 0,0 0 0,0 0 0,1 0 0,-1 1 0,0-1 0,0 0 0,1 0 0,-1 0 0,0 0 0,1 0 0,-1 0 0,0 0 0,1 1 0,-1-1 0,0 0 0,0 0 0,1 0 0,-1 0 0,0 0-1,1 0 1,-1-1 0,0 1 0,1 0 0,-1 0 0,0 0 0,1 0 0,-1 0 0,0 0 0,0 0 0,1-1 0,-1 1 0,11-16-7868,-8 11 7449,8-19-8130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6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4434,'0'0'14447,"2"21"-12513,6 53 486,19 86-1,-16-100-1335,-10-47-822,1 0 0,0 0 0,1-1 0,7 20 0,-8-29-76,-4-84-334,0 32 230,8-75 0,-5 118-83,0 1-1,0 0 1,1 0-1,0 0 1,0 1-1,0-1 1,0 0-1,1 1 1,0-1-1,0 1 1,0 0-1,1 0 1,3-4-1,-6 7 1,1 0 0,-1-1-1,1 1 1,-1 0 0,1 0-1,0 0 1,-1 0 0,1 0-1,0 1 1,-1-1 0,1 0-1,0 1 1,0-1 0,0 1-1,0 0 1,0 0 0,0 0-1,-1 0 1,1 0 0,0 0-1,0 0 1,0 0-1,0 1 1,0-1 0,0 1-1,-1-1 1,1 1 0,0 0-1,-1 0 1,1 0 0,0 0-1,-1 0 1,1 0 0,-1 0-1,1 0 1,-1 1 0,0-1-1,1 0 1,0 3 0,13 16 186,0 1 1,-2 1 0,0 0 0,11 30 0,-13-27 16,2 0 1,0-1-1,21 29 1,-33-53-206,-1 1 1,1-1-1,-1 1 1,0-1-1,1 1 0,-1-1 1,1 1-1,-1-1 0,1 0 1,-1 1-1,1-1 1,0 0-1,-1 1 0,1-1 1,-1 0-1,1 0 0,0 1 1,-1-1-1,1 0 1,0 0-1,-1 0 0,1 0 1,0 0-1,-1 0 0,1 0 1,0 0-1,-1 0 0,1 0 1,0-1-1,-1 1 1,1 0-1,-1 0 0,1-1 1,0 1-1,-1 0 0,1-1 1,-1 1-1,1 0 1,-1-1-1,1 1 0,-1-1 1,1 1-1,-1-1 0,0 1 1,1-1-1,-1 1 1,1-1-1,-1 1 0,0-1 1,0 0-1,1 1 0,-1-2 1,19-43-10,-14 31 24,3-6 34,7-16 30,24-42 0,-34 69-74,0 0 1,1 1 0,0 0-1,1 0 1,0 0 0,0 0-1,1 1 1,0 1 0,14-11-1,-19 16 6,-1-1 0,1 1 0,0-1 0,0 1 0,0 0 0,-1 0 0,1 0 0,0 1 0,0-1 0,1 1 0,-1-1 0,0 1 0,0 0 0,0 0 0,0 1 1,0-1-1,0 0 0,0 1 0,0 0 0,0 0 0,0 0 0,0 0 0,-1 0 0,1 1 0,0-1 0,-1 1 0,1 0 0,-1-1 0,1 1 0,-1 0 0,0 1 0,4 3 0,4 8 180,0-1 1,-1 2-1,0-1 1,11 30-1,-5-13 163,115 218 690,-134-265-4191,3 14 2765,0-1-1,1 1 1,-1-1-1,0 1 1,0-1 0,0 1-1,0-1 1,-1 1 0,1 0-1,-1 0 1,-3-4 0,-30-23-7504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7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9 864,'0'0'24281,"-11"17"-23147,3-6-1047,1 0 1,1 0-1,0 0 1,1 1 0,0 0-1,1 0 1,0 0-1,0 0 1,2 1 0,-1-1-1,0 22 1,-6 155 1494,8-203-1660,1-1 0,0 0 0,1 0 0,1 0 0,0 1 0,1-1 1,1 1-1,0 0 0,10-20 0,18-39-408,-17 37 174,23-38 0,-33 64 288,9-9 67,-12 19 114,-2 11 1052,4 59-162,24 117 1,-22-148-790,-2-24-174,-1-1 0,2 0 0,7 17 1,-10-25-54,1 6 335,2-4-2021,13-6-2925,8-2-711,3 0-1664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8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73 7700,'0'0'4394,"0"42"-1150,0 302 1350,0 188 4036,-1-537-8622,1 0 0,-1-1 0,-1 1-1,1 0 1,-1 0 0,0 0-1,-3-8 1,-8-22 0,4-16 45,-3-52-1,0-4-10,-4-63-52,5-227 0,11 379 3,0 15 4,0 1 0,0 0 0,0-1 0,0 1 0,0-1 0,1 1 0,-1 0 0,1-1 0,-1 1 0,1 0 0,0 0 0,0-1 0,0 1 0,0 0 0,1 0 0,-1 0 0,1 0 0,-1 0 0,1 1 0,-1-1 0,1 0 0,0 1 0,2-2 0,0 1-3,-1 1 0,1-1 0,-1 1 0,1 0 0,0 1 0,-1-1 0,1 1 1,0-1-1,-1 1 0,1 0 0,0 1 0,0-1 0,4 2 0,5 0 5,0 2 0,0 0-1,0 0 1,-1 1-1,0 1 1,0 0 0,13 10-1,-1 1 32,-2 1 0,0 2-1,38 43 1,-53-54-16,0 0 0,0 0 0,-1 0 0,0 1 0,-1 0 0,0 0 0,-1 1 0,0-1 0,0 1 0,-1 0 0,-1 0 0,0 0 0,1 16 0,-2-23 31,-1 0-1,0 0 1,0 0-1,-1 0 1,1 0-1,-1 0 1,0 0-1,0 0 1,0 0-1,0 0 1,-1 0-1,0 0 1,1-1-1,-1 1 1,-5 5-1,3-5 27,-1-1 0,0 0-1,0 0 1,0 0 0,0 0 0,0-1-1,-1 0 1,1 0 0,-1 0-1,1-1 1,-8 1 0,-21 4 46,-1-3 1,1-1-1,-47-2 0,28-1-98,50 1-62,9 0-263,26 0 222,-1 2 0,1 2 0,53 12 0,-72-13 67,-1 0 1,1 2-1,-1-1 0,0 1 1,0 1-1,-1 0 0,0 1 1,0 0-1,0 0 0,-1 1 1,0 1-1,10 11 0,-15-13 21,0 1-1,-1 0 0,0-1 0,0 1 0,-1 1 1,0-1-1,0 0 0,-1 1 0,0-1 0,-1 1 1,0 0-1,0 0 0,-1-1 0,0 1 0,0 0 1,-4 16-1,3-15 30,-1 0 1,-1 0-1,0-1 1,0 1-1,0 0 1,-2-1-1,1 0 0,-1 0 1,0 0-1,-1-1 1,0 0-1,0 0 1,-14 13-1,6-10 22,-1-2-1,1 1 0,-1-2 0,-1 0 1,0-1-1,0 0 0,0-1 0,-1-1 1,-30 5-1,-2-3 9,0-3-1,-60-1 1,125-2-156,0 1 0,0 0 0,17 5 0,12 1 92,-24-5 2,4 2-9,-1-2 1,1-1-1,0 0 0,0-2 0,0-1 0,25-4 0,-44 3 0,-1 0-1,0-1 1,1 1-1,-1-1 0,0 0 1,0 0-1,0-1 0,-1 1 1,1-1-1,-1 0 0,0-1 1,0 1-1,-1-1 1,1 1-1,-1-1 0,0 0 1,0 0-1,0-1 0,-1 1 1,0-1-1,2-6 0,3-9-21,-2-1-1,0 0 0,-1 0 0,1-23 0,-4-84 2,-1 127 285,0 28 267,0 11-471,-1 2 71,2 1 1,1-1 0,12 63-1,-12-93-108,0 0 0,0-1 1,1 1-1,0-1 0,0 1 0,1-1 0,0 0 0,1 0 0,0-1 0,0 1 0,0-1 0,1 0 0,0-1 0,1 1 0,-1-1 0,1-1 0,1 1 0,-1-1 1,1 0-1,-1-1 0,16 7 0,-19-9-17,0-1 1,0 1-1,1-1 1,-1 0-1,1 0 0,-1 0 1,1-1-1,-1 1 1,1-1-1,0 0 1,-1 0-1,1-1 1,-1 1-1,1-1 0,-1 0 1,1-1-1,-1 1 1,0-1-1,0 1 1,1-1-1,-1-1 1,0 1-1,-1 0 1,1-1-1,0 0 0,-1 0 1,1 0-1,-1 0 1,0-1-1,0 1 1,-1-1-1,1 0 1,3-6-1,0-3 0,0 0-1,-1-1 1,-1 1-1,0-1 1,0-1-1,-1 1 1,-1 0-1,-1-1 1,0-19-1,1-35 56,-2-63-1,-1 120-53,0 0 0,-1 0 0,0 0 0,-1 0 0,-1 1 0,0-1 0,0 1 0,-9-15 0,6 14 7,-1 1-1,0 0 0,-1 1 0,0 0 0,-1 0 0,0 1 1,0 0-1,-1 1 0,0 0 0,-13-6 0,17 9 18,-1 2-1,0-1 1,-1 1-1,1 0 0,0 1 1,-1 0-1,1 0 0,-1 1 1,0 0-1,0 0 1,1 1-1,-1 0 0,0 1 1,0 0-1,1 0 1,-15 4-1,15-1-14,1-1 0,0 1 0,1 0-1,-1 0 1,1 1 0,0 0 0,0 0 0,0 0 0,0 1 0,1 0-1,0 0 1,0 0 0,-4 9 0,1-2-1,1 1 0,0-1 0,1 1 0,0 0 0,-6 28 0,7-25-479,2 1-1,1-1 1,0 1 0,1 0-1,1 0 1,0-1 0,6 35 0,-4-45 207,0-1 0,0 1 0,1 0 0,-1-1 0,1 0-1,1 1 1,-1-1 0,1-1 0,0 1 0,1 0 0,-1-1 0,1 0 0,0 0 0,1-1 0,-1 1 0,1-1 0,0 0 0,0 0 0,0-1 0,0 0 0,0 0 0,12 3 0,36 6-5044,-4-10-1486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9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79 140 9060,'0'0'14545,"0"35"-12784,2 19-1166,0-2 388,-9 105 0,-12-30 169,8-68-506,-5 118 0,7-203-1027,2-12 362,2-1 1,1-72-1,2 44 67,0-278 27,2 202-70,0 141-5,0 1-1,0-1 1,0 0 0,1 0 0,-1 0 0,0 1-1,1-1 1,-1 0 0,1 0 0,-1 1 0,1-1-1,0 0 1,1-1 0,-2 3 1,1-1 0,-1 1-1,1-1 1,-1 1 0,1-1 0,-1 1 0,1 0-1,0-1 1,-1 1 0,1 0 0,-1-1 0,1 1-1,0 0 1,-1 0 0,1 0 0,0 0 0,-1 0-1,1-1 1,-1 1 0,1 0 0,0 0 0,-1 1-1,2-1 1,1 1 9,-1 0-1,1 0 1,-1 0-1,0 0 1,1 0 0,-1 1-1,0 0 1,0-1-1,0 1 1,0 0 0,0 0-1,0 0 1,-1 0-1,4 4 1,7 17 177,0 0-1,9 26 1,-7-13-29,63 191 587,-49-134-487,30 129 292,-57-214-527,9 13 50,0 6-2,-10-27-239,-2-6-281,0 1 0,-1-1 0,0 0 0,0 1 0,0-1 0,0 1 0,-1 0 0,0 0 0,0 0-1,0 1 1,-1-1 0,1 1 0,-1 0 0,0 1 0,-1-1 0,-6-3 0,5 3-581,1 1 0,-1 0 0,0 0 0,0 1 0,0 0 0,-1 0 0,1 1 0,-10-1 0,-22 1-5674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9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1 325 2177,'0'0'20449,"6"-13"-17258,-2 6-2860,1-1-1,-1 1 1,1-1-1,1 1 1,0 1-1,0-1 1,0 1-1,0 0 1,1 1-1,0-1 1,0 1-1,1 0 1,0 1-1,-1 0 1,2 0-1,12-4 1,63-12 840,-65 17-1164,0-1 0,-1-1 0,1 0 0,19-10 0,-37 14-165,1 0-1,0 0 1,-1 0 0,1-1 0,-1 1 0,1-1 0,-1 1 0,1-1 0,-1 0 0,0 1 0,0-1 0,0 0-1,0 0 1,0 0 0,0 0 0,-1 0 0,1 0 0,-1 0 0,1 0 0,-1-3 0,0-45-4271,-1 27 1720,1-23-3708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29.9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2865,'0'0'14748,"2"31"-12515,6 102-114,-7-119-1599,0-1 0,1 1 0,1-1 1,0 0-1,6 16 0,3 9 934,-10-32-1612,0-10 25,0-26-54,0-44 156,-2-129 356,-1 203-293,1-1 0,0 0 0,0 1 0,0-1 0,0 0 0,0 1 0,1-1 0,-1 0-1,0 1 1,0-1 0,0 0 0,0 1 0,1-1 0,-1 1 0,0-1 0,1 0 0,-1 1 0,0-1 0,1 1 0,-1-1 0,1 1 0,-1-1-1,1 1 1,-1-1 0,1 1 0,-1 0 0,1-1 0,0 1 0,-1 0 0,1-1 0,-1 1 0,1 0 0,0 0 0,-1 0 0,1-1 0,0 1 0,-1 0-1,1 0 1,0 0 0,-1 0 0,1 0 0,0 0 0,-1 0 0,1 1 0,0-1 0,-1 0 0,1 0 0,0 0 0,-1 1 0,1-1 0,0 0-1,-1 1 1,1-1 0,-1 0 0,1 1 0,-1-1 0,1 1 0,-1-1 0,1 1 0,-1-1 0,0 1 0,2 0 0,17 37 208,16 22-27,-34-59-380,0-1-1,0 1 0,0-1 0,0 1 1,0-1-1,0 1 0,0-1 1,0 0-1,0 1 0,0-1 1,0 0-1,0 0 0,0 0 0,0 0 1,0 0-1,0 0 0,0 0 1,0 0-1,1 0 0,-1-1 1,0 1-1,0 0 0,0-1 0,0 1 1,0-1-1,0 1 0,-1-1 1,1 1-1,0-1 0,0 0 1,0 1-1,0-2 0,8-2-1995,10 2-4618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1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1372 5010,'0'0'11760,"6"-4"-10684,0 1-924,-1-1 1,0 0-1,0-1 1,0 1-1,-1-1 1,0 0-1,0 0 1,0-1-1,0 1 1,-1-1-1,0 0 1,0 1-1,0-2 1,-1 1-1,0 0 1,2-12-1,4-16 387,4-69 0,-11 92-450,4-273 836,-7 159-757,3 76-107,-9-253 365,4 254-268,-3 0 0,-1 0 1,-3 1-1,-19-56 0,28 98-57,0 1-1,0-1 0,0 1 1,-1 0-1,0-1 1,0 1-1,0 0 0,0 1 1,-1-1-1,1 1 0,-1-1 1,0 1-1,-6-4 0,8 6-39,0 0 1,0 0-1,0 0 0,0 1 0,0-1 0,0 1 0,0-1 0,0 1 0,0-1 0,0 1 0,0 0 0,-1 0 0,1 0 0,0 0 1,0 1-1,0-1 0,0 1 0,0-1 0,0 1 0,0 0 0,0-1 0,0 1 0,0 0 0,0 0 0,0 0 0,1 1 0,-1-1 0,0 0 1,1 1-1,-1-1 0,1 1 0,-1-1 0,0 3 0,-6 9 0,1 0 1,0 1-1,2-1 0,-1 1 1,2 0-1,-6 26 0,0 22-6,2 1 0,3 1 0,5 98 0,0-78 54,2-30 7,2 0 1,3 0 0,15 63-1,59 152 330,-59-210-329,40 80 0,-50-117-104,1 0-1,1 0 0,1-1 0,1-1 1,0-1-1,27 24 0,-37-38-19,1 0 0,0 0-1,1 0 1,-1-1 0,1 0-1,0-1 1,0 0 0,0 0 0,0-1-1,1 0 1,10 2 0,-15-3 0,1-1 1,0 0-1,-1 0 0,1 0 1,0 0-1,-1 0 0,1-1 1,0 0-1,-1 0 0,1-1 1,-1 1-1,0-1 0,1 0 1,-1 0-1,0 0 1,0 0-1,0-1 0,-1 0 1,1 0-1,0 0 0,-1 0 1,4-5-1,5-10 14,0-2 0,-1 1 0,-2-1-1,0-1 1,-1 1 0,-1-2 0,0 1 0,5-38 0,-4-2 42,2-122 0,-10-77 511,-1 324-281,-1-12-116,3-1 0,12 86 1,13 27 64,22 99 131,-46-246-189,-2-33-15,1-18-180,2 1-1,2 0 1,1-1 0,2 2-1,0-1 1,3 1 0,1 0-1,1 1 1,34-58 0,-45 86 14,0-1 0,1 1 1,-1-1-1,1 1 0,0 0 1,0 0-1,0 1 0,1-1 1,-1 1-1,1-1 0,-1 1 1,1 0-1,0 0 0,0 1 0,-1-1 1,8-1-1,-8 3 10,0-1 1,-1 1-1,1 0 0,0 0 0,0 0 0,-1 1 1,1-1-1,0 1 0,0 0 0,-1-1 0,1 1 1,-1 0-1,1 1 0,-1-1 0,1 0 1,-1 1-1,0-1 0,1 1 0,-1 0 0,0 0 1,0 0-1,0 0 0,-1 0 0,1 0 0,0 0 1,1 3-1,8 15 23,0 0 0,-1 0 1,-1 1-1,-2 0 0,0 0 0,-1 1 1,5 32-1,-3 1 96,-1 104-1,-7-156-94,0-1 0,0 1 0,-1 0 0,1 0 0,-1-1 0,1 1-1,-1 0 1,0-1 0,0 1 0,0-1 0,-1 1 0,1-1 0,0 1-1,-1-1 1,0 0 0,1 0 0,-1 0 0,0 0 0,0 0 0,0 0-1,0 0 1,-1-1 0,1 1 0,0-1 0,-1 1 0,1-1 0,-1 0-1,1 0 1,-1 0 0,-5 1 0,-7 1 67,0-1 0,0-1 0,0 0 0,-24-1 0,17-1-77,4 0-12,0 0 1,-1-2-1,1 0 1,1-1-1,-1-1 1,1-1-1,-1 0 1,2-1 0,-1-1-1,1 0 1,0-2-1,1 0 1,0 0-1,0-1 1,1-1-1,1-1 1,0 0-1,-21-27 1,33 36-434,31 13-5704,6 9 517,-6 2-1451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2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11941,'0'0'10101,"164"-44"-9829,-145 40-208,-9 0 32,-39 12-7731,0 32 2096,0 0-960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2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5635,'9'232'5170,"-9"-216"-736,0-8-896,0-3-1265,0-1-945,10-4 145,29 0 368,-10-13-529,0-11-527,0-4-321,0 8-336,0 0-128,-10 4-336,10 8-1297,0 8-1873,9 0-1360,-9 0-3938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5.9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399 163 3602,'0'0'12931,"-31"-26"-10882,-101-79-134,127 101-1743,0 1-1,0-1 1,0 1-1,-1 0 0,1 1 1,-1-1-1,0 1 0,0 0 1,0 1-1,1-1 1,-2 1-1,1 0 0,0 1 1,0-1-1,0 1 1,-9 1-1,-4 0 514,14 0-575,1-1-1,0 0 0,0 1 0,0 0 1,0 0-1,0 0 0,0 0 0,0 1 1,0-1-1,0 1 0,1 0 0,-1 0 1,1 1-1,-1-1 0,1 1 0,0-1 1,0 1-1,0 0 0,0 0 0,1 1 1,-1-1-1,1 0 0,0 1 1,0 0-1,0-1 0,0 1 0,1 0 1,-1 0-1,1 0 0,-1 5 0,-3 12 17,2 1-1,0 0 1,1 0-1,2 30 1,0-45-88,0 21 52,-2-3-18,2 0 0,1 0 0,1 0-1,1-1 1,1 1 0,1-1-1,14 41 1,-7-37-49,2-1-1,1-1 1,1 0-1,1-1 1,1-1-1,1-1 1,2 0-1,24 21 1,-30-31-23,0-1 0,1-1 1,1 0-1,0-1 1,0 0-1,1-2 0,0 0 1,1-1-1,0-1 1,0 0-1,0-2 0,1 0 1,23 1-1,-22-3-5,1-2-1,32-3 0,-46 2 4,0-1-1,0 1 1,0-2 0,-1 1 0,0-1-1,1 0 1,-1-1 0,0 0-1,0 0 1,6-5 0,10-10-2,-1 0 1,-1-2 0,-1 0 0,0-1-1,-2-2 1,26-41 0,-33 46-8,-1 1 0,-1-1 1,-1-1-1,0 1 0,-2-1 0,0-1 0,-1 1 1,-1-1-1,-1 0 0,0-22 0,-3-47 107,0 89 110,0 34 757,-1 75-614,-2-43-139,3 1 0,3 0 1,18 102-1,-17-141-150,-1-2 19,-1-37-64,-21-196-49,18 157 38,0 13-57,6-60 0,-3 86 22,1-1 1,-1 1-1,2 0 1,0-1-1,0 2 1,1-1-1,1 0 1,11-17 0,-10 17 15,2 0 0,-1 1 1,1 0-1,1 1 1,0 0-1,19-15 0,-23 22 6,0-1 0,0 1-1,0 0 1,0 0 0,1 1-1,-1 0 1,1 0-1,0 0 1,0 1 0,0 0-1,-1 0 1,1 1 0,0 0-1,0 0 1,0 1-1,7 1 1,-7 0 15,-1 0 0,1 0-1,-1 1 1,1 0 0,-1 0-1,0 1 1,0-1 0,0 1-1,-1 1 1,1-1 0,-1 1 0,0 0-1,0 0 1,-1 0 0,0 1-1,7 9 1,4 11 64,-1 0 0,17 42 0,-4 6 170,-3 1 0,22 130 1,-24-96 52,-21-108-299,0 0-1,-1 1 1,0-1 0,1 0 0,-1 1 0,0-1-1,0 0 1,0 1 0,1-1 0,-2 0 0,1 1 0,0-1-1,0 0 1,0 1 0,0-1 0,-1 0 0,1 1 0,-2 1-1,1-3-35,-1 0 0,0 1 0,1-1 0,-1 0 0,0 0 0,0 0 0,0 0 0,1 0 0,-1 0 0,0-1 0,0 1 0,1-1 0,-1 1-1,0-1 1,1 0 0,-4-1 0,-15-6-1052,1-1 0,-21-13-1,20 10-3723,-43-18-1,24 17-4031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4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9012,'0'0'8948,"-7"40"-7094,-8 63-670,-2 147-1,20-87-329,-6 168 1157,4-334-2015,0 0 0,1 0 0,-1 0 0,1 0 0,-1 0 0,1 0-1,0 1 1,0-1 0,0 1 0,0 0 0,0-1 0,4-1 0,7-10 25,-2 1 9,0 0 0,1 1 0,1 0-1,0 0 1,1 2 0,0-1 0,0 2 0,1 0-1,31-13 1,-16 10-12,1 2 0,1 1-1,-1 1 1,49-5 0,-71 12-10,1 0-13,0 0-1,0-1 1,0 0 0,-1 0 0,13-6 0,-20 7 0,0 0 1,1 0-1,-1 0 0,0-1 1,0 1-1,0-1 0,0 0 1,0 1-1,-1-1 0,1 0 0,0 0 1,-1 0-1,1 0 0,-1-1 1,0 1-1,0 0 0,0-1 1,0 1-1,0 0 0,0-1 1,-1 1-1,1-1 0,-1 1 1,0-1-1,0 1 0,0-4 1,-3-40 31,-2 0 0,-2 1 0,-2 0 0,-2 0 0,-17-44-1,27 86-25,-39-122 103,42 148 194,-1 0-1,-3 41 1,1 40 175,36 287 981,2-52-996,-16-184-379,-19-143-79,6 44 11,-8-53-7,1 0 1,0 1-1,0-1 1,0 0 0,0 1-1,1-1 1,-1 0 0,1 0-1,0 0 1,-1 0 0,5 4-1,-5-7-102,-1 1 0,1-1 0,0 1 1,-1-1-1,1 0 0,0 1 0,0-1 0,-1 0 0,1 0 0,0 0 0,0 1 0,-1-1 0,1 0 0,0 0 0,0 0 0,0 0 0,-1 0 1,1 0-1,0-1 0,0 1 0,0 0 0,-1 0 0,1 0 0,0-1 0,-1 1 0,1 0 0,0-1 0,0 1 0,-1-1 0,1 1 0,-1-1 0,1 1 1,0-1-1,-1 1 0,1-1 0,-1 0 0,0 1 0,1-1 0,0-1 0,18-32-4285,-16 28 3775,18-41-4549,6-8-2516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5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6067,'0'0'13641,"13"-9"-12772,-3 2-725,-5 3-97,0 0 0,1 0-1,-1 1 1,1 0 0,-1 0-1,1 0 1,0 1 0,0 0 0,0 0-1,0 0 1,1 1 0,-1 0-1,12-1 1,3 2 34,-13-1-41,0 1-1,1 0 1,-1 1-1,0-1 1,0 2-1,14 3 1,-19-4-29,-1 0-1,1 1 1,0-1 0,-1 1-1,1 0 1,-1 0 0,0 0-1,0 0 1,0 0 0,0 1-1,0-1 1,0 0-1,0 1 1,-1 0 0,1-1-1,-1 1 1,0 0 0,0 0-1,0-1 1,0 1 0,0 0-1,0 5 1,0-4 39,-1-1 1,1 1-1,-1-1 0,0 1 0,0-1 0,0 1 1,0-1-1,-1 1 0,1-1 0,-1 1 1,0-1-1,0 1 0,0-1 0,0 0 1,-1 0-1,1 1 0,-1-1 0,0 0 0,0 0 1,0-1-1,0 1 0,-1 0 0,1-1 1,-1 1-1,1-1 0,-1 0 0,0 0 1,0 0-1,0 0 0,0 0 0,0-1 0,-1 1 1,1-1-1,0 0 0,-5 1 0,-10 3 266,-1-1 0,0-1 0,-1-1 0,1 0-1,-24-2 1,42 0-314,1 1-1,-1-1 1,1 0 0,-1 0-1,1 0 1,-1 0-1,1 1 1,-1-1 0,1 0-1,-1 0 1,1 1-1,-1-1 1,1 0 0,0 1-1,-1-1 1,1 0-1,0 1 1,-1-1 0,1 1-1,0-1 1,-1 0-1,1 1 1,0-1 0,0 1-1,0-1 1,-1 1-1,1-1 1,0 1 0,0-1-1,0 1 1,0-1 0,0 1-1,0-1 1,0 2-1,0 0-14,0 0 0,0-1 0,0 1 0,1 0 0,-1 0-1,1 0 1,-1 0 0,1 0 0,-1 0 0,1-1 0,0 1 0,1 2-1,18 23-72,2-1 0,43 41 0,15 17-69,-50-50 63,22 31-1,-48-60 94,-1 1 1,0-1 0,-1 1-1,1 0 1,-1 0 0,0 0-1,-1 0 1,1 1-1,-1-1 1,0 0 0,-1 7-1,1-6 41,-1-1-1,-1 0 0,1 1 0,-1-1 0,0 0 0,0 0 1,-4 10-1,3-12 13,0 0 0,-1 0 0,0-1 0,1 0-1,-1 1 1,0-1 0,-1 0 0,1 0 0,-1-1 0,1 1 0,-5 2 0,-19 12 287,-1 0 0,-1-2 0,-1-1 1,0-2-1,0-1 0,-1-1 0,-50 9 0,156-14-696,-37-4 348,-15 0 3,1-1 0,24-4 0,-40 3 1,-1 0-1,1-1 1,-1 0 0,0-1-1,0 1 1,0-1 0,0 0-1,-1-1 1,1 0 0,10-8-1,-4 0-1,0-2-1,0 0 0,-1 0 1,-1-1-1,-1 0 0,0-1 1,-1 0-1,0-1 0,-2 0 1,10-29-1,-3-3-7,-2 0 0,10-84 0,-21 100-46,0 66 98,1-1 0,1 0 0,12 50 0,-10-64-17,0 0 1,1 0 0,1 0 0,1-1-1,1 0 1,0 0 0,1-1 0,18 23-1,-16-25-20,1-1-1,0 0 0,1-1 0,1-1 1,-1 0-1,2-1 0,0 0 0,0-1 1,0-1-1,1-1 0,0 0 1,1-1-1,-1-1 0,1-1 0,0 0 1,0-1-1,1-1 0,21-1 0,-35-1-3,1 0-1,-1-1 1,1 1-1,-1-1 1,1-1-1,-1 1 1,0-1-1,0 1 1,0-2-1,0 1 1,0 0-1,0-1 1,0 0-1,-1 0 0,1-1 1,-1 1-1,0-1 1,0 0-1,0 0 1,-1 0-1,0-1 1,1 1-1,-1-1 1,-1 1-1,1-1 1,-1 0-1,0 0 1,0-1-1,0 1 1,1-6-1,3-17 21,-1 0 0,-2 0 0,0 0-1,-2-45 1,-1 71-15,-1-19 12,-1 0 1,-1 0-1,0 1 1,-2-1 0,0 1-1,-2 0 1,0 1-1,-1-1 1,-1 1-1,0 1 1,-2 0-1,0 0 1,-1 1 0,-1 0-1,0 1 1,-1 1-1,-19-17 1,22 24 19,1 1 1,-2-1 0,1 2-1,-1-1 1,0 2 0,0-1-1,-1 2 1,1 0-1,-1 0 1,0 1 0,-22-2-1,26 4 48,-1 0-1,1 0 1,-1 1-1,1 1 1,0-1-1,-1 1 1,1 1-1,-1 0 1,1 0-1,0 1 1,0 0-1,0 1 1,1 0-1,-1 0 1,1 1 0,-15 10-1,15-6-29,-1-1 0,1 1 0,1 1 1,0 0-1,0 0 0,1 0 0,0 0 0,0 1 0,2 0 1,-1 0-1,-5 22 0,5-4-49,0 0 0,2 1 0,1 47 0,2-64-60,1 1 0,0-1 0,1 0 0,0 0 0,1 0 1,0 0-1,1 0 0,1 0 0,0-1 0,0 0 0,2 0 1,10 15-1,-7-14-437,1 0 0,0-1 1,1 0-1,0-1 0,1-1 0,0 0 1,1 0-1,0-2 0,25 13 0,-13-9-3003,1-2-1,44 12 0,-13-12-4856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5.4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9604,'0'0'12398,"1"31"-10416,1 5-1413,0 33 823,14 72 1,-3-52-57,28 143 1495,-40-225-2759,-1-7-70,0 1 1,0 0-1,0-1 0,0 1 1,0-1-1,0 1 0,1-1 1,-1 1-1,0-1 1,0 1-1,0-1 0,1 1 1,-1-1-1,0 1 1,1-1-1,-1 1 0,0-1 1,1 1-1,-1-1 0,1 0 1,-1 1-1,0-1 1,1 0-1,-1 1 0,1-1 1,-1 0-1,1 0 1,-1 1-1,1-1 0,-1 0 1,1 0-1,0 0 0,-1 0 1,1 0-1,-1 0 1,1 0-1,-1 0 0,1 0 1,-1 0-1,1 0 1,0 0-1,-1 0 0,1 0 1,-1 0-1,2-1 1,-1-18-2138,-1 12 1109,0 0-1,1 0 1,0 0-1,0 0 1,1 0-1,0 0 1,2-8-1,14-14-5938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7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349 72 2145,'0'0'19070,"-5"0"-18005,-20-2-458,0-1 1,1-1-1,-1-1 1,-43-16-1,44 12 67,0 2 0,-1 0 1,-1 2-1,-48-4 0,71 9-309,3 6-189,0 35-147,2 1-1,1-1 0,3 0 0,1 0 0,2-1 1,24 68-1,15 31 44,-25-84-63,-8-21-13,-8-26-6,-5-6-41,-2-13-240,0 6 288,0 0 0,1 0 0,0 1 0,1-1 1,-1 0-1,1 1 0,-1-1 0,1 1 0,1-1 0,-1 1 0,1 0 0,-1 0 0,1 0 1,0 0-1,7-6 0,-5 5-1,1 0 0,-1 1 1,1 0-1,0 0 0,0 0 1,0 1-1,0 0 0,0 0 0,1 1 1,0 0-1,8-2 0,-1 1-10,0 1 0,1 0-1,-1 1 1,0 1-1,1 0 1,-1 1 0,0 1-1,21 4 1,-26-3 6,0 0 0,0 1 0,0 0-1,0 1 1,-1-1 0,0 2 0,0-1 0,0 1 0,0 0 0,-1 1 0,0 0 0,-1 0 0,10 13 0,-7-8 14,-1 0 1,-1 0 0,0 1 0,-1 0 0,0 0 0,-1 1 0,-1-1-1,0 1 1,-1 0 0,0 0 0,-1 1 0,-1-1 0,0 19 0,0-11 2,-1-11 25,0 0 0,0 0 0,-1 0-1,-3 18 1,3-26-10,0 0 0,0 0 1,-1 1-1,1-1 0,-1 0 0,1-1 0,-1 1 0,0 0 0,0 0 1,0-1-1,0 1 0,-1-1 0,1 0 0,-1 0 0,1 0 0,-1 0 1,0 0-1,0 0 0,0-1 0,-3 2 0,-11 2 87,0 0 1,0-1-1,-1-1 0,1-1 0,-1 0 0,0-1 0,0-1 1,1-1-1,-1 0 0,1-2 0,-28-6 0,40 7-75,-1 0 0,1-1-1,-1 0 1,1 0 0,0 0 0,0 0-1,0-1 1,1 0 0,-8-7 0,69 6-1365,-15 6 449,-26 0 241,1 0-1,0-1 1,0-1-1,-1 0 1,1-2-1,-1 0 1,1 0-1,30-12 1,-19 0 539,0-1 0,-1-2 0,0-1 1,-2 0-1,0-2 0,27-30 0,-51 50 173,-1 1 1,0 0-1,1-1 0,0 1 1,-1 0-1,1-1 0,-1 1 1,1 0-1,-1-1 0,1 1 1,-1 0-1,1 0 0,0 0 1,-1 0-1,1 0 0,0 0 1,-1 0-1,1 0 0,-1 0 1,1 0-1,0 0 0,-1 0 1,1 0-1,-1 0 0,1 1 1,0-1-1,-1 0 0,1 0 1,-1 1-1,1-1 0,-1 0 1,1 1-1,-1-1 0,1 0 1,-1 1-1,1-1 0,-1 1 1,0-1-1,1 1 0,-1-1 1,0 1-1,1-1 0,-1 2 1,20 32 218,-13-19 130,-1-7-350,-1-1 1,2 1 0,-1-1 0,1-1-1,0 1 1,1-1 0,-1 0 0,1-1 0,0 0-1,1 0 1,-1 0 0,1-1 0,0-1-1,0 0 1,0 0 0,1 0 0,-1-1 0,0-1-1,1 1 1,0-2 0,-1 1 0,1-1-1,-1-1 1,13-2 0,-17 2-55,-1-1-1,1 1 1,-1-1 0,0 0-1,0-1 1,0 1 0,0-1-1,0 0 1,-1 0-1,1 0 1,-1 0 0,0-1-1,0 1 1,0-1 0,0 0-1,-1 0 1,1 0 0,-1 0-1,0 0 1,0-1 0,-1 1-1,2-6 1,3-9 41,-2 1 0,0-1 0,-1 0 0,0-22 1,-1-125 134,-2 153-180,-1-1-1,-1 0 0,0 1 0,-1 0 0,0-1 0,-1 1 0,0 0 0,-1 1 0,-1-1 0,-8-13 1,10 19 14,0 0 1,-1 0 0,0 1 0,0-1 0,-1 1 0,0 1 0,0-1 0,0 1 0,-1 0 0,1 0 0,-1 1 0,0 0 0,-1 0-1,1 1 1,-1 0 0,1 0 0,-1 1 0,-11-3 0,10 4 54,0 0 1,1 0-1,-1 1 0,1 0 1,-1 0-1,0 1 0,1 0 1,-1 1-1,1-1 0,0 2 1,-1-1-1,1 1 0,-11 6 1,10-3-45,0 0 1,1 0 0,0 1 0,0 0-1,0 1 1,1 0 0,1 0-1,-1 0 1,1 1 0,-9 17-1,8-12-224,0 0-1,0 0 0,2 1 1,-1 0-1,2 0 0,0 1 1,1-1-1,1 1 0,-1 26 1,3-38-65,0-1 0,0 0 0,1 0 0,-1 0 0,1 1 0,0-1 0,-1 0 0,2 0 0,-1 0 0,0 0 0,1 0-1,-1-1 1,1 1 0,0 0 0,0-1 0,2 3 0,3 2-1133,0-1-1,1 0 1,0-1-1,11 7 1,28 16-6162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8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41 3410,'0'0'16399,"-10"-9"-14641,4 2-1383,-20-16 658,25 22-1011,1 1 0,0 0 0,-1 0 0,1 0 1,0 0-1,-1 0 0,1 0 0,0-1 0,-1 1 0,1 0 0,-1 0 1,1 0-1,0 0 0,-1 0 0,1 0 0,0 1 0,-1-1 0,1 0 1,0 0-1,-1 0 0,1 0 0,0 0 0,-1 0 0,1 1 0,0-1 0,-1 0 1,1 0-1,0 0 0,-1 1 0,1-1 0,0 1 0,-5 21 992,-4 444 3497,9-464-4388,0-6-201,3-18 72,1 1 0,1 1 0,1-1 0,1 1 0,17-36 0,-14 31 29,-7 18-13,78-170-57,-81 175 47,1 1 1,-1 0-1,1-1 0,0 1 1,0 0-1,-1 0 1,1 0-1,0 0 0,0 0 1,0 0-1,0 0 1,0 0-1,1 0 0,-1 0 1,0 0-1,0 1 1,0-1-1,1 1 0,-1-1 1,2 0-1,-2 1 0,0 1 0,0-1-1,0 0 1,0 1 0,0-1-1,0 0 1,0 1 0,0-1-1,0 1 1,0 0-1,-1-1 1,1 1 0,0 0-1,0-1 1,-1 1 0,1 0-1,0 0 1,-1 0 0,1 0-1,-1 0 1,1 0 0,-1 0-1,1 0 1,0 1 0,94 227 701,-94-223-689,0-1-1,1 0 1,0 1-1,1-1 1,-1 0-1,1 0 1,0 0-1,0-1 1,0 1-1,1-1 1,-1 1-1,1-1 1,0 0-1,1-1 1,8 7-1,-13-10-13,0 1 0,1-1-1,-1 1 1,1-1-1,-1 0 1,0 1-1,1-1 1,-1 0-1,1 0 1,-1 1-1,1-1 1,-1 0-1,1 0 1,-1 0 0,1 1-1,-1-1 1,1 0-1,-1 0 1,1 0-1,-1 0 1,1 0-1,-1 0 1,1 0-1,-1 0 1,1 0 0,-1-1-1,1 1 1,-1 0-1,1 0 1,-1 0-1,1 0 1,-1-1-1,1 1 1,-1 0-1,1-1 1,-1 1-1,0 0 1,1-1 0,-1 1-1,0 0 1,1-1-1,-1 1 1,0-1-1,1 1 1,-1-1-1,1 0-25,3-9 16,0 1 0,0-1 1,-1 0-1,0 0 0,1-11 0,14-40 67,-11 43-40,1 1-1,1 0 1,1 1 0,0 0-1,1 1 1,1 0 0,18-18-1,-30 33-10,1 0-1,0 0 1,0 0-1,-1 0 0,1 0 1,0 1-1,0-1 1,-1 0-1,1 0 0,0 1 1,-1-1-1,1 1 1,0-1-1,-1 1 0,1-1 1,0 1-1,-1-1 1,1 1-1,-1-1 0,1 1 1,-1 0-1,1-1 1,-1 1-1,0 0 0,1-1 1,-1 1-1,0 0 1,0 0-1,1-1 0,-1 1 1,0 0-1,0 0 1,0-1-1,0 1 0,0 1 1,2 2 9,13 38 329,12 50-1,-5-12 209,-16-59-470,10 24 298,-15-44-414,1 1 0,-1-1 0,0 1 0,0-1 0,1 1 0,-1-1 0,0 0 0,1 0 1,-1 0-1,1 0 0,0 0 0,-1 0 0,1 0 0,0-1 0,-1 1 0,1 0 0,0-1 0,0 0 1,0 1-1,0-1 0,-1 0 0,4 0 0,61 0-10030,-37 0 2609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9.0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8964,'0'0'11894,"0"36"-10107,2 115-205,-1-123-758,7 47 0,-6-67-593,0 0 0,1 1 0,0-1 0,0 0 0,1-1 0,5 11 1,-8-54-236,0 16 16,-1-7 18,1-1 0,2 0 0,0 0 0,2 1 0,1 0 0,1 0 0,16-39 0,-22 64-25,0 0-1,-1 0 1,1 0 0,0 1 0,0-1 0,0 0-1,0 1 1,1-1 0,-1 0 0,0 1 0,1 0-1,-1-1 1,1 1 0,-1 0 0,1 0 0,0 0-1,0 0 1,-1 0 0,1 0 0,0 0 0,0 0-1,0 1 1,0-1 0,0 1 0,0 0 0,0-1-1,0 1 1,0 0 0,0 0 0,0 0 0,0 0-1,0 1 1,0-1 0,0 1 0,0-1 0,-1 1-1,1-1 1,0 1 0,0 0 0,0 0 0,-1 0-1,1 0 1,0 0 0,-1 0 0,1 1 0,-1-1-1,1 1 1,-1-1 0,0 1 0,1-1 0,-1 1-1,0 0 1,0-1 0,1 5 0,21 35 213,33 55 519,-55-95-736,0 0 0,0 1 0,-1-1-1,1 0 1,1 0 0,-1 0 0,0 0 0,0 0 0,0 0 0,1 0 0,-1 0-1,0 0 1,1 0 0,-1-1 0,0 1 0,4 0 0,-4-1-5,-1 0 0,1 0 0,0 0 0,0 0 0,0 0 1,0-1-1,0 1 0,-1 0 0,1-1 0,0 1 0,0 0 0,0-1 0,-1 1 0,1-1 1,0 1-1,-1-1 0,1 0 0,0 1 0,-1-1 0,1 0 0,0-1 0,3-5-15,0 0-1,-1 0 1,1-1-1,-2 0 1,3-8-1,1-1 109,-3 10-82,0 0-1,0 0 0,1 0 1,0 1-1,1-1 0,0 1 0,-1 0 1,2 1-1,-1-1 0,8-5 1,-11 9-4,1 0 1,-1 1-1,0-1 1,1 1-1,-1-1 1,1 1-1,-1 0 1,1 0-1,-1 0 0,1 1 1,0-1-1,0 1 1,-1-1-1,1 1 1,0 0-1,0 0 1,0 0-1,-1 0 1,1 1-1,0-1 1,0 1-1,-1 0 1,1-1-1,0 1 1,-1 0-1,1 1 0,-1-1 1,1 0-1,-1 1 1,0-1-1,0 1 1,4 3-1,8 10 262,-1 1-1,-1 1 0,20 34 1,-10-15 270,-10-18-504,-3-4 236,0 0 0,1 0 0,1-1 1,12 13-1,-18-23-506,-1 1-1,1 0 1,0-1 0,0 0-1,0-1 1,0 1 0,0-1-1,1 0 1,-1 0 0,1 0-1,-1-1 1,1 0 0,0 0-1,0 0 1,8-1 0,4-2-4881,-7-12-2617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39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6259,'0'0'10896,"8"28"-8407,29 94-443,-32-109-1908,-1-1 0,2 1 0,0-1 0,0 0 0,1-1 0,0 0 0,1 0 0,1 0 0,0-1 0,0 0 0,1-1 0,0 0-1,11 8 1,-20-17-138,-1 1-5,0-1 0,1 1 0,-1-1 0,0 1 0,0-1 0,1 0-1,-1 1 1,0-1 0,1 0 0,-1 1 0,0-1 0,1 0 0,-1 0-1,1 1 1,-1-1 0,1 0 0,-1 0 0,0 0 0,1 1-1,-1-1 1,1 0 0,-1 0 0,1 0 0,-1 0 0,1 0 0,-1 0-1,1 0 1,-1 0 0,1 0 0,-1 0 0,1 0 0,-1 0 0,1-1-1,-1 1 1,0 0 0,1 0 0,-1 0 0,1-1 0,-1 1-1,1 0 1,-1 0 0,0-1 0,1 1 0,-1 0 0,0-1 0,1 1-1,-1-1 1,0 1 0,0 0 0,1-1 0,-1 1 0,0-1 0,0 1-1,0-1 1,1 1 0,-1 0 0,0-1 0,0 1 0,0-2-1,2-38-485,-3 20 379,2 6 121,1 1 0,0 0 0,0 0 0,1 1 0,1-1 0,0 1 0,1-1 0,0 1 0,1 0 0,1 1 0,-1 0 0,2 0 0,0 0 0,0 1 0,15-15 0,-11 15 48,-10 8 18,0 0 1,0 0-1,0 0 0,0 0 0,0 1 1,0-1-1,1 1 0,-1-1 1,1 1-1,-1 0 0,1 0 0,-1 0 1,1 0-1,0 0 0,0 1 0,5-1 1,-5 22 3034,0-5-2781,1 0 0,0 0 0,2-1 0,-1 0 0,2 0-1,0 0 1,12 16 0,-18-29-398,0 0-1,0 0 1,1 0 0,-1 0-1,1-1 1,0 1-1,-1-1 1,1 1 0,0-1-1,0 0 1,0 0-1,2 2 1,28-1-7181,-28-2 6489,15 0-5450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40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59 210 144,'0'0'18011,"-2"-5"-16111,-4-6-49,4 24-481,2 50 318,0-31-1150,0 586 3566,-2-607-4003,-4-15-159,-3-19-84,-3-172 96,-7-392-83,19 472 42,1 114 86,-1 1 0,1-1 0,0 0 0,-1 1 0,1-1 0,0 1 0,0-1-1,0 1 1,-1 0 0,1-1 0,0 1 0,0 0 0,0 0 0,0-1 0,0 1-1,0 0 1,0 0 0,0 0 0,-1 0 0,1 0 0,0 0 0,0 0 0,0 1-1,0-1 1,0 0 0,0 0 0,0 1 0,-1-1 0,1 0 0,0 1 0,0-1-1,0 1 1,-1-1 0,1 1 0,0 0 0,-1-1 0,2 2 0,15 21 98,-1 0-1,-1 1 1,-1 1 0,-1 0 0,-1 1 0,9 31-1,13 24 168,11 23 126,-18-38-200,3-1 0,2-1 0,3-2 0,47 62 0,-69-111-118,-6-16 183,-7-28 210,-1 9-582,-2-32 138,-2 1 1,-13-60 0,-3-17-31,19 33-172,3 57-52,-1 37 210,0 0 0,1 1-1,-1-1 1,1 1 0,-1-1-1,1 1 1,0-1 0,0 1-1,0-1 1,2-2 0,-1 3-2,-1-1 1,0 1-1,0-1 1,0 0-1,0 0 1,0 1-1,0-1 1,-1 0 0,1 0-1,-1-3 1,2 5-14,-2 1 38,1-1-1,-1 1 1,1 0-1,0 0 1,-1-1-1,1 1 1,-1-1-1,0 1 1,1 0-1,-1-1 1,1 1-1,-1-1 1,0 1 0,1-1-1,-1 1 1,0-1-1,1 1 1,-1-1-1,0 0 1,0 1-1,1-1 1,-1 1-1,0-1 1,0 0-1,0 1 1,0-1-1,0 0 1,0 1-1,0-1 1,0 0-1,-1-21 2,1 21 3,-1-12 0,0 10-2,1 0-1,-1 0 0,1 0 0,0-1 1,0 1-1,0 0 0,1 0 1,-1 0-1,1 0 0,1-6 0,5 5-11,-6 4 103,9 4-18,0 10-61,-1 2 0,-1-1 1,12 29-1,-9-18 14,172 417 735,-115-291-397,-65-150-729,-1-9 448,1-27 418,-1-45-5250,-1 64-106,7-1-2511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41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78 4498,'0'0'15698,"0"7"-13849,0 180 3078,0 101-1827,0-282-3020,-3 44 363,3-47-399,0 0 0,-1 0 0,0 0 0,1-1 0,-1 1 0,0 0 0,0 0-1,0-1 1,-1 1 0,1-1 0,-1 1 0,1-1 0,-1 0 0,-2 3 0,4-5-45,-1 0 0,1 1-1,0-1 1,-1 0 0,1 0 0,-1 0-1,1 1 1,0-1 0,-1 0-1,1 0 1,-1 0 0,1 0-1,0 0 1,-1 0 0,1 0 0,-1 0-1,1 0 1,0 0 0,-1 0-1,1 0 1,-1 0 0,1 0-1,0 0 1,-1 0 0,1 0 0,-1-1-1,1 1 1,0 0 0,-1 0-1,1 0 1,0-1 0,-1 1-1,1 0 1,0 0 0,-1-1 0,1 1-1,0 0 1,0-1 0,-1 1-1,1 0 1,0-1 0,0 1-1,0 0 1,-1-1 0,1 1 0,0-1-1,0 1 1,0 0 0,0-1-1,0 1 1,0-1 0,0 1-1,0-1 1,0 1 0,0 0 0,0-1-1,0 1 1,0-1 0,-2-31-162,2 31 168,-10-415-190,9 371 117,0 29 28,0 1-1,1-1 1,0 1-1,2-1 1,0 1-1,0-1 1,7-18-1,-8 33 40,0 0 0,0 0-1,0 0 1,0 0-1,0 1 1,0-1 0,1 0-1,-1 1 1,0-1 0,1 0-1,-1 1 1,0 0-1,1-1 1,-1 1 0,0 0-1,1 0 1,-1 0 0,1 0-1,-1 0 1,0 0 0,1 0-1,-1 0 1,0 0-1,1 1 1,-1-1 0,0 1-1,1-1 1,-1 1 0,0-1-1,1 1 1,-1 0-1,0 0 1,0-1 0,0 1-1,0 0 1,2 2 0,9 11 42,-1 0 0,0 0 0,-1 1 1,-1 0-1,11 24 0,35 94 357,-40-94-280,101 222 506,-105-237-575,2-1 1,0 0-1,26 33 0,-39-56-114,1 1 0,0 0 0,0-1 0,-1 1 0,1 0 0,0-1 0,-1 1 0,1 0 0,-1 0 1,1 0-1,-1-1 0,1 1 0,-1 0 0,0 0 0,1 0 0,-1 0 0,0 0 0,0 0 0,0 0 0,1 0 0,-1 0 0,0 0 0,-1 1 0,-19-10-4571,2 0 2892,-76-24-9643,45 16 2194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41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0 145 7972,'0'0'14900,"20"-5"-11912,62-21-555,-73 23-2054,-1-2 0,1 1 0,-1-1 0,0 0 0,0-1 0,0 1 0,13-14 0,-16 13-239,1 1 0,-1 0 0,1 1 0,0-1 0,1 1 0,-1 0 0,1 1 0,9-4 1,6 1-251,1 1 0,1 2 0,-1 0 0,0 1 0,39 3 0,-41-1-775,-20 0-348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6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12550,'0'0'17064,"232"-56"-16312,-174 44-432,9 4-240,1 0-80,-1-4-368,1-8-753,-10 0-687,0 0-1618,-10-4-1072,-9 4-1505,-1 0-1552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42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20 189 5907,'0'0'5797,"-2"-6"-4823,-15-14 15083,17 25-14760,1 15-1140,1 0 0,2 1 0,0-2 0,0 1-1,2 0 1,1-1 0,0 0 0,16 27 0,-11-29-30,-12-17-130,0 0 0,0 0 0,1 0 1,-1 0-1,0 0 0,0 0 1,1 0-1,-1 0 0,0 0 1,0 0-1,0 0 0,1-1 0,-1 1 1,0 0-1,0 0 0,0 0 1,1 0-1,-1 0 0,0-1 1,0 1-1,0 0 0,0 0 0,1 0 1,-1-1-1,0 1 0,0 0 1,0 0-1,0 0 0,0-1 1,0 1-1,0 0 0,0 0 0,0-1 1,0 1-1,1 0 0,-1 0 1,0 0-1,0-1 0,-1 1 1,3-41-449,-2 32 370,1-34-768,0 25 72,-1 0 0,0 0 0,-1 0 0,-1 1 0,-7-31 0,-2-1 7,-7-14 675,8 41-172,1 3 3930,10 25-3481,0 0-1,0-1 0,0 1 0,1-1 0,0 1 0,0-1 0,1 0 0,-1 0 1,1 0-1,4 5 0,42 57 1070,-20-29-629,71 101 328,-92-131-1137,-7-7-912,-30-21-15991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3:43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1 301 6195,'0'0'21703,"0"-4"-20774,1-58 384,4 0 1,16-81-1,-19 115-1412,-2 27-661,0 37-18854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7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34 2593,'0'0'9412,"13"-4"-7371,38-14-50,-42 12-54,-15 3-1088,-15 2 372,-1 1 35,-13-1 368,1 2 1,-55 8-1,80-7-1462,-1 0-1,1 1 0,0 0 0,0 0 0,0 0 1,0 2-1,1-1 0,0 1 0,0 0 1,0 0-1,0 1 0,1 0 0,0 1 1,-8 9-1,12-12-95,1-1 1,0 1-1,1 0 0,-1 0 1,1 0-1,0 0 1,0 1-1,-1 6 0,1-8-47,1-1-1,0 0 0,0 1 0,-1-1 1,1 1-1,1-1 0,-1 0 0,0 1 0,1-1 1,-1 0-1,1 1 0,-1-1 0,1 0 1,0 0-1,0 0 0,0 1 0,2 1 1,8 4 4,1-1 1,0 0-1,0-1 1,0 0-1,1-1 1,0-1 0,18 5-1,4 2 29,47 19 59,139 71 0,-169-72-87,-1 2-1,-2 2 1,69 61 0,-110-87-21,-1 0 0,-1 1 0,1 0 0,-1 0 0,0 1-1,-1-1 1,0 1 0,4 11 0,-8-17 5,0-1 0,0 1 0,0-1 0,0 1-1,-1-1 1,1 1 0,-1-1 0,1 1 0,-1-1 0,0 1 0,0 0 0,0-1 0,-1 1-1,1-1 1,-1 1 0,1 0 0,-1-1 0,0 0 0,0 1 0,0-1 0,0 1-1,0-1 1,-1 0 0,1 0 0,-1 0 0,1 0 0,-1 0 0,0 0 0,0 0 0,0 0-1,0-1 1,0 1 0,0-1 0,0 1 0,0-1 0,-1 0 0,-4 2 0,-13 4 130,0-1 1,-1-1-1,0 0 1,0-2-1,-33 2 1,-120-6 657,81-1-374,66 3-316,16 0-82,0-1-1,0 0 1,0-1-1,0 0 0,0 0 1,1-1-1,-1-1 1,-20-7-1,31 9-23,0 1 0,0-1 0,0 0 0,1 1 0,-1-1 0,0 1 0,0-1 0,1 1 0,-1-1 0,0 1 0,1-1 0,-1 1 0,1-1 0,-1 1 0,0-1 0,1 1 0,-1 0 0,1-1 0,-1 1 0,1 0 0,-1-1 0,1 1 0,0 0 0,-1 0 0,1-1 0,-1 1 0,1 0 0,0 0 0,-1 0 0,1 0 0,0 0 0,44-12-103,1 3 0,0 2 0,76-3 1,-49 5-98,6-1-154,0-3 1,0-3-1,-1-4 0,86-29 0,-155 42 260,-1-1 0,0 1-1,0-1 1,-1-1 0,11-7 0,-16 11 84,-1 0 0,0 0 0,1 0 1,-1 0-1,0 0 0,0 0 0,0-1 1,0 1-1,0-1 0,0 1 0,0-1 1,-1 1-1,1-1 0,0 1 0,-1-1 1,1 1-1,-1-1 0,0 0 0,1 1 0,-1-1 1,0 0-1,0 0 0,0 1 0,0-1 1,0 0-1,-1 1 0,1-1 0,0 0 1,-1 1-1,1-1 0,-1 1 0,0-1 1,1 0-1,-3-1 0,-11-5 221,14 8-179,-1-1-1,1 1 0,0 0 0,-1 0 0,1 0 0,-1 0 0,1 0 1,0 0-1,-1 0 0,1-1 0,0 1 0,-1 0 0,1 0 0,0 1 0,-1-1 1,1 0-1,-1 0 0,1 0 0,0 0 0,-1 0 0,1 0 0,0 0 0,-1 1 1,1-1-1,0 0 0,-1 0 0,1 0 0,0 1 0,0-1 0,-1 0 1,1 0-1,0 1 0,0-1 0,-1 0 0,1 1 0,0-1 0,0 0 0,0 1 1,0-1-1,-1 0 0,1 1 0,0-1 0,0 0 0,0 1 0,0-1 1,0 0-1,0 1 0,0 0 0,-1 6 9,1 1 1,0 0-1,0-1 1,0 1-1,1-1 0,0 1 1,1-1-1,0 1 1,0-1-1,0 0 1,1 0-1,0 0 0,1 0 1,-1-1-1,1 1 1,0-1-1,1 0 0,0 0 1,8 8-1,5 1-21,1-1 0,0-1 0,0 0-1,2-2 1,-1 0 0,1-2 0,1 0-1,0-1 1,44 9 0,-11-7 6,0-3 1,111 1-1,-154-8-20,-1 0 0,1-1 0,-1 0-1,0-1 1,1 0 0,-1-1-1,0 0 1,0-1 0,19-9-1,-25 9-13,1 1 0,-1-1 0,0 0 0,-1 0 0,1 0-1,-1-1 1,0 0 0,0 0 0,0 0 0,-1 0 0,1-1 0,-1 1-1,-1-1 1,1 0 0,-1 1 0,0-1 0,0-1 0,-1 1 0,2-9-1,-1 3-23,0 0 0,-1 0 0,-1 0-1,0 0 1,0 0 0,-1 0 0,-1 0-1,0 0 1,-1 0 0,0 0 0,-1 0 0,0 1-1,0 0 1,-1 0 0,-1 0 0,0 0-1,-1 1 1,0 0 0,0 1 0,-1-1-1,0 1 1,-1 1 0,-16-14 0,-3 0 106,0 2 1,-2 1 0,0 1-1,-1 2 1,-1 0 0,0 3 0,-1 0-1,0 3 1,-1 0 0,0 2-1,0 2 1,-1 1 0,0 1 0,0 3-1,-54 3 1,77 0-61,1 0 0,-1 2 0,1-1 0,0 1 0,0 1 1,0 0-1,1 0 0,0 1 0,0 1 0,0-1 0,1 2 0,0-1 0,0 1 0,1 1 0,0-1 1,0 1-1,1 1 0,1 0 0,-7 11 0,-7 14-42,1 2 0,3 0 0,1 0 0,-12 45 0,11-15-984,13-19-7149,3-32-3261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59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4322,'0'0'11069,"0"-13"-7193,7 365 728,17 174-3221,-23-491-1304,-1-18-43,1 1 0,1-1 0,0 0 0,8 30 0,-8-38-36,-2-8-88,1-7-69,54-250 157,-42 204 71,6-28-6,3 1 0,51-121 0,62-75 37,-124 255-81,1 1-1,0 0 1,1 0 0,26-27 0,-38 46-18,-1-1 0,0 1 1,1 0-1,-1 0 0,1-1 0,-1 1 1,1 0-1,-1 0 0,1 0 1,-1-1-1,1 1 0,-1 0 0,1 0 1,-1 0-1,1 0 0,-1 0 0,1 0 1,-1 0-1,1 0 0,-1 0 1,1 0-1,-1 0 0,1 1 0,-1-1 1,1 0-1,-1 0 0,1 0 0,-1 1 1,1-1-1,-1 0 0,1 0 1,-1 1-1,0-1 0,1 0 0,-1 1 1,0-1-1,1 1 0,-1-1 0,0 0 1,1 1-1,-1-1 0,0 1 1,0-1-1,1 1 0,-1-1 0,0 1 1,0-1-1,0 1 0,0-1 0,0 1 1,0-1-1,0 1 0,0-1 1,0 1-1,9 34 231,-9-32-197,12 85 610,-5 1 0,-5 140 0,-4-113-401,3-76-190,-1 87 314,-20 163-1,8-212-192,1-10 140,-4 107 0,5-135 30,10-40-328,-2 0 2,-4 0 11,4 0-69,-13-2-4243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59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84 5394,'0'0'15429,"20"-8"-14127,-6 2-1102,22-9 279,0 1-1,60-15 0,-81 26-423,2 0-14,1 0-1,-1 2 0,23-1 0,-39 3-16,0 0-1,0-1 1,0 1-1,0 0 1,-1 0-1,1 0 1,0 0-1,0 0 1,-1 0-1,1 0 1,-1 0-1,1 0 1,-1 0-1,0 0 1,1 0-1,-1 0 1,0 0-1,0 1 1,0-1-1,1 0 1,-1 0-1,0 0 1,-1 0-1,1 3 1,-1 42 673,1-35-426,-1-1-131,0 1 0,-1-1-1,0 0 1,-1 0 0,0-1 0,-1 1 0,0 0 0,0-1 0,-1 0 0,0 0 0,-1-1 0,0 1 0,0-1-1,-1 0 1,0-1 0,0 1 0,-12 8 0,1-1 103,-1-1 0,0-1-1,-1-1 1,-1 0 0,0-2 0,-39 15 0,59-25-240,-11 4 80,0 0 1,1 1-1,0 0 0,-12 8 0,20-12-73,0 1-1,1 0 1,-1 0 0,1 0-1,0 0 1,-1 1 0,1-1-1,0 1 1,0-1 0,1 1-1,-1-1 1,1 1 0,-1 0 0,1 0-1,0 0 1,0 0 0,0 0-1,0 0 1,1 0 0,-1 1-1,1 4 1,-1-5-18,1 1 0,-1-1 0,1 1 1,0-1-1,1 1 0,-1-1 0,1 0 0,-1 1 0,1-1 0,0 0 1,0 1-1,1-1 0,-1 0 0,1 0 0,-1 0 0,1 0 1,0 0-1,0 0 0,0-1 0,0 1 0,1 0 0,-1-1 1,1 0-1,0 0 0,-1 0 0,1 0 0,0 0 0,0 0 1,0-1-1,1 1 0,-1-1 0,5 1 0,14 4-27,0-2 0,0 0 0,0-1 0,1-2 1,43-1-1,-34 0 41,-23-1 119,0 0-1,-1 0 1,1-1-1,-1 0 0,1-1 1,-1 1-1,11-6 1607,-19 7-1523,0-2-184,0 3-238,1-16-2333,0 1 0,1 0 0,0 0 0,1 0 1,9-25-1,6-1-7012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0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5763,'0'0'18696,"32"-1"-17146,158-6 379,-175 6-2185,21-1 1442,8 1-7059,-60 6 1099,-4 10 1718,10-7 561,-29 21-6749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0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5394,'-5'78'3477,"-1"-2"-127,-2-5 2555,12-71-2206,9 0-2616,-9 0-249,174 2 6191,-89-1-8259,-2 0-5446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2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87 461 5298,'0'0'13620,"5"-26"-12542,1-18-757,1 0 83,15-55-1,-11 57 296,-2 0 0,-2 0 0,3-80 1558,-11 127-2026,0 0 0,0 0 0,1 0 0,0 0 0,0 0 0,0 0 0,1 9 0,1 14-32,-8 165 590,4 135 217,6-298-930,1-1-1,15 51 1,-16-70-166,-3-1 883,-20-7-304,-150-2 106,167 0-563,34 8-557,252 38 411,-82-16 105,-183-27 1,0 1-52,1-2 1,40 1-1,-59-3 1250,-39 0-144,-9 0-1211,45 0-815,31 0-18845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1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7043,'1'0'17629,"13"15"-16836,76 66 1033,-21-21-893,95 86 26,22 21-663,-146-128-239,-3 2 0,48 67 1,-80-101-46,-1 1 0,1 0 0,-1 0 0,-1 0 0,0 1 0,0-1 0,0 1 0,1 12 0,1 72 532,-5-75-356,-1-9-94,0-1-1,-1 1 1,1-1-1,-2 1 1,1-1 0,-1 1-1,0-1 1,-1 0-1,0-1 1,0 1-1,-1-1 1,0 0-1,-7 9 1,-11 11 227,-52 46 0,49-49-168,-8 2-119,-1-1 0,-1-2 0,-1-1 0,-60 26 0,75-38-33,-54 19-188,75-28-984,6-13-6121,8-1 4229,-2 4 164,18-25-6212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2.5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859 100 8644,'0'0'10253,"-33"-17"-8879,-100-47 48,129 62-1263,-1-1 0,1 1 0,-1 0-1,0 0 1,0 0 0,1 1 0,-1 0 0,0 0 0,0 0 0,0 0 0,-1 1 0,1 0 0,0 0 0,-5 1 0,-5 0 426,11-1-460,0 1 0,1-1 0,-1 1-1,1 0 1,-1 0 0,1 0 0,0 0 0,-1 1 0,1-1 0,0 1 0,0 0-1,0 0 1,0 0 0,0 0 0,1 1 0,-1-1 0,1 1 0,-1-1 0,1 1-1,0 0 1,-2 4 0,-5 8 86,0 0 0,2 1 0,-8 21 0,3-7 5,-9 25-17,3 1 0,2 1-1,2 0 1,3 1 0,-6 80 0,9 305 456,9-291-411,-30 666 914,22-752-1067,-3 0 0,-3 0 0,-2-2 0,-25 65 1,36-118-62,-1 0-1,1 0 1,-2-1 0,1 0 0,-2 0 0,1 0 0,-1 0-1,-1-1 1,0 0 0,-12 11 0,13-15-13,0 0 1,-1 0 0,0 0-1,0-1 1,0 0 0,0-1-1,0 0 1,-1 0-1,1 0 1,-1-1 0,0-1-1,0 0 1,0 0-1,-10 0 1,-28-1-26,134-8-408,-58 7 386,-7 1 24,0 0 0,-1 1 0,25 5 0,-38-4 11,0 0 1,0 1-1,0 0 0,-1 0 0,1 1 0,-1-1 0,0 2 0,0-1 0,0 1 1,-1 0-1,11 10 0,-8-4 10,0 0 1,0 1-1,-1-1 1,-1 1-1,0 1 1,0 0-1,-2-1 0,1 2 1,-2-1-1,4 17 1,-1 0 26,-2 1 0,-1-1 0,-1 50 1,-2 9-21,1 6-4,-4-1 1,-26 171-1,-69 267-18,26-133 0,3 6 0,58-313 0,3 0 0,9 135 0,-1-210 0,1 1 0,1-1 0,0 0 0,1 0 0,1-1 0,1 1 0,0-1 0,1 0 0,13 21 0,-14-27 0,2 0 0,0-1 0,0 1 0,0-1 0,1-1 0,0 0 0,1 0 0,0-1 0,0 0 0,1-1 0,0 0 0,0 0 0,0-2 0,14 6 0,6-3 0,1 0 0,-1-3 0,1 0 0,0-2 0,0-1 0,0-2 0,33-4 0,-52 2-439,1 0 0,0-1 0,-1 0 0,24-12 0,-24 11-242,-1-1-1,1 2 1,0 0 0,0 0-1,17-2 1,9 3-4555,-11 2-2248,1 1-6280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4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175 456 11221,'0'0'12168,"0"5"-10796,2-25-1180,2 0 1,1 0-1,0 1 1,1-1-1,13-26 1,6-19 258,-9 2 243,13-91 0,-26 139-484,0-4 669,-3 28 589,-2 25-1105,2 859 499,0-891-734,-21-2 24,-244 0 291,262 0-101,37 0-695,363 0 772,-396 0-583,0 1-1,1-1 0,-1 1 1,0 0-1,0-1 0,0 1 1,0 0-1,0 0 0,0 0 1,0 0-1,0 0 1,0 0-1,0 0 0,-1 0 1,1 0-1,0 0 0,0 2 1,7 8-1424,26 15-4123,6 0-4273,-11-10-245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4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10901,'0'0'16432,"0"16"-14992,-1 9-1035,-2 60 349,3-77-722,0 0 0,1 1 0,0-1 0,0 0 0,1 0 0,0 0-1,0 0 1,4 8 0,8 5 897,4-5-4072,-17-16 2853,0 1 0,1 0-1,-1-1 1,0 0 0,1 1 0,-1-1 0,1 0-1,-1 1 1,0-1 0,1 0 0,-1 0 0,1 0-1,-1 0 1,0-1 0,1 1 0,-1 0 0,0-1 0,1 1-1,-1-1 1,0 1 0,1-1 0,-1 1 0,0-1-1,0 0 1,0 0 0,1 1 0,-1-1 0,0 0-1,0 0 1,0 0 0,0 0 0,-1 0 0,1-1-1,1-1 1,17-27-4557,1-9-1815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5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1 381 9941,'0'0'15089,"10"14"-13771,1 1-985,7 12 253,2-1 0,0-1-1,47 44 1,-53-57-511,1-1 1,-1 0-1,2-1 0,-1-1 1,1 0-1,1-1 1,0-1-1,0-1 0,0 0 1,1-1-1,33 5 0,-39-9-78,0 0-1,-1 0 0,1-1 1,0-1-1,0 0 0,-1-1 1,1 0-1,21-7 0,-28 7 3,-1-1 0,1 0 0,0-1 0,-1 1 0,0-1 0,0 0 0,0 0-1,0 0 1,-1 0 0,1-1 0,-1 0 0,0 1 0,-1-1 0,1 0 0,-1 0 0,0-1 0,0 1 0,-1 0 0,1-1-1,0-7 1,4-24 7,-2 0 0,-2 0 0,-1 0 0,-4-39 0,2 67 3,0-1 0,0 1 0,-1 0 0,0 0 0,-1 0 0,0 0 0,-1 0 0,1 0 0,-1 1 0,-1 0 0,0-1 0,0 2 0,-1-1 0,1 1 0,-2 0 0,1 0 0,-1 0 0,0 1 0,0 0 0,-16-9 0,7 7 78,0 0 0,0 1 1,0 1-1,-1 0 0,0 1 1,-1 1-1,1 1 1,-1 1-1,1 0 0,-25 1 1,9 0 139,15 0-34,0 1-1,0 1 1,-35 5-1,48-5-157,0 0-1,1 1 1,-1 0 0,0 0-1,1 0 1,-1 0 0,1 0 0,0 1-1,-1 0 1,1 0 0,1 0-1,-1 1 1,0-1 0,1 1-1,0 0 1,0 0 0,0 0 0,-5 9-1,3 0-27,1 1 0,0 1 0,1-1 0,0 1 0,1-1 0,1 1 0,0 0 0,3 26 0,-2-11-11,1-16 4,1-1 0,1 0 0,0 0 0,0 1 0,1-2 0,1 1 0,0 0 0,1-1 0,0 0 0,1 0 0,0-1 0,1 0 0,0 0 0,1-1 0,0 0 0,1 0 0,0-1 0,0-1 0,1 1 0,0-2 0,0 1 0,1-2 0,0 1 0,0-2 0,1 1 0,-1-2 0,1 0 0,0 0 0,20 2 0,-17-5-11,0 0-1,0-1 1,0-1-1,26-4 1,-35 3 1,0 0 1,0 0-1,0-1 1,0 0-1,0 0 1,-1 0 0,1-1-1,-1 0 1,0-1-1,0 1 1,8-9-1,0-2-78,-1-1 0,-1 0 1,-1 0-1,0-1 0,-1 0 0,-1-1 0,0 0 0,-1-1 0,-2 0 0,1 0 1,-2 0-1,-1-1 0,0 0 0,-2 0 0,0 0 0,-2-36 0,0 53 190,0 3-94,0 0 0,0 0 0,-1 0 0,1 0 0,0-1 0,0 1 0,-1 0 0,1 0 0,0 0 0,0 0 0,0 0 0,-1 0 0,1 0 1,0 0-1,0 0 0,-1 0 0,1 0 0,0 0 0,0 0 0,-1 1 0,1-1 0,0 0 0,0 0 0,0 0 0,-1 0 0,1 0 0,0 0 0,0 0 1,0 1-1,0-1 0,-1 0 0,1 0 0,0 0 0,0 0 0,0 1 0,0-1 0,0 0 0,-1 0 0,1 1 0,0-1 0,0 0 0,0 0 0,-2 11 20,1 0 0,0 1 0,0-1 0,1 0 1,0 0-1,1 0 0,5 21 0,-5-24-30,1-1 1,0 1-1,1-1 1,0 0 0,0 1-1,0-1 1,1-1-1,0 1 1,1 0 0,-1-1-1,1 0 1,9 8-1,-5-5-1,2-1 0,-1 0 0,1-1 0,0 0 0,0 0-1,25 8 1,-9-5 4,0-2 0,1-1 0,0-2-1,0 0 1,0-2 0,37 0 0,-49-3 1,3 1 3,0-2 1,0 0-1,0 0 1,35-9 0,-48 8-3,-1 0 0,0 0 0,0 0 0,0-1 0,0 0 0,0 0 0,0 0 0,-1 0 0,1-1 0,-1 1 0,0-1 0,0-1 0,-1 1 0,1 0 0,-1-1 0,0 1 0,0-1 0,0 0 0,-1 0 0,1-1 0,1-7 0,0-4 14,-2 0 1,0 0-1,-1 0 1,0 0-1,-2-1 1,0 1-1,-1 0 1,-4-18-1,3 22-4,0 1-1,-2 0 0,1 0 1,-1 1-1,-1-1 0,0 1 1,-1 0-1,0 1 0,-1 0 1,0 0-1,-10-10 0,5 8 21,-1 0 0,0 1 0,-1 1 0,0 0 0,-1 1-1,0 0 1,-21-7 0,11 6 0,0 2 0,-1 1 0,0 1 0,0 1 0,-1 2 0,1 0 0,-1 2 0,0 1 0,1 2 0,-34 4 0,55-5-33,0 1 0,0-1 0,0 1 0,1 0 0,-1 0 0,0 1 0,1 0 0,-1 0 0,1 0 0,0 0 0,0 1 0,0 0 0,1 0 0,-1 0 0,1 1 0,0 0 0,0-1 0,1 1 0,-1 1 0,1-1 0,0 0 0,1 1 0,-1-1 0,-2 11 0,0 3 0,2-1 0,0 1 0,1 0 0,1 0 0,1 0 0,3 33 0,-2-45-209,0 0 0,1 1-1,0-1 1,0 0 0,0 0 0,1 0 0,0-1-1,0 1 1,1-1 0,8 12 0,4 1-1772,0-2 0,19 18 0,-2-3-1674,14 12-8969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7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2673,'0'0'15285,"5"-8"-13242,-5 7-1977,0-1 1,1 1-1,-1 0 0,1 0 0,-1 0 1,1 0-1,0 0 0,-1 0 0,1 0 0,0 0 1,0 0-1,-1 0 0,1 0 0,0 1 1,0-1-1,0 0 0,0 1 0,0-1 1,0 0-1,0 1 0,1 0 0,-1-1 1,0 1-1,2-1 0,-1 3 23,0 0 0,0 0 0,0 1 0,0-1 0,0 0 0,-1 1 0,1 0 0,-1-1 1,1 1-1,-1 0 0,0-1 0,0 1 0,1 6 0,75 264 3834,-5-12-2294,-66-236-1510,-5-22-105,-1 0 0,0 1 1,1-1-1,0 0 0,0 0 1,0 1-1,0-1 0,0 0 1,1 0-1,-1 0 0,1 0 1,0 0-1,0-1 0,0 1 1,0-1-1,3 4 1,-3-6 59,-4-8-66,1 0-1,0 0 1,1-1-1,0 1 1,1-9 0,0-24 42,-8-12 43,-2 1 0,-17-53 0,14 62-59,2-1 0,2 0-1,-5-79 1,13 51-16,0 71-19,1 0 0,-1 1 0,1-1 0,0 1-1,-1-1 1,1 1 0,0-1 0,-1 1-1,1 0 1,0-1 0,0 1 0,0 0 0,-1-1-1,1 1 1,0 0 0,0 0 0,0 0-1,-1 0 1,1 0 0,0 0 0,0 0 0,0 0-1,1 0 1,31 0-43,-23 1 37,14 0 29,-1 1 0,0 2 0,-1 0 0,1 2 0,-1 0 0,0 1 0,27 14 0,2 3 25,91 60 0,-129-76 4,-3-1-61,1 0 0,-1 0 0,0 1 0,16 17-1,-24-23 54,0 1 1,0-1-1,0 1 0,-1 0 0,1-1 0,-1 1 0,1 0 0,-1 0 0,0 0 0,0 0 0,0 1 0,-1-1 1,1 0-1,-1 0 0,0 0 0,1 1 0,-2-1 0,1 0 0,0 0 0,-1 1 0,1-1 0,-1 0 1,0 0-1,-2 4 0,2-4 1,-1 0 1,1-1-1,-1 0 0,0 1 1,0-1-1,0 0 1,0 0-1,0 0 1,0 0-1,-1 0 0,1 0 1,0-1-1,-1 1 1,0-1-1,1 0 1,-7 2-1,-51 12 244,48-13-219,-149 15 235,160-16-304,0-1-1,1 1 1,-1-1-1,0 1 1,0-1-1,0 1 0,1 0 1,-1-1-1,0 1 1,1 0-1,-1 0 1,0-1-1,1 1 0,-1 0 1,1 0-1,0 0 1,-1 0-1,1 0 1,0 0-1,-1 0 0,1 0 1,0 0-1,0 0 1,0 0-1,0 0 1,0 0-1,0 0 0,0 0 1,0 1-1,0 0-22,0 1-1,0 0 0,1 0 0,-1 0 1,1 0-1,-1 0 0,1 0 1,0-1-1,0 1 0,1 0 1,1 3-1,10 10-22,1-1 0,0 0 0,1-1 0,1-1 0,0 0 0,0-1 0,31 15 0,-5-4-21,1-3 1,61 21-1,114 19-179,-217-60 258,0 1-1,0 0 1,0-1-1,0 1 1,0 0 0,0-1-1,0 1 1,0 0-1,-1 0 1,1 0-1,0 0 1,0 0-1,-1 0 1,1 0 0,-1 0-1,1 0 1,-1 0-1,0 0 1,1 1-1,-1-1 1,0 0 0,0 0-1,0 0 1,0 0-1,0 1 1,0-1-1,0 0 1,0 0-1,0 0 1,0 0 0,-1 0-1,1 1 1,0-1-1,-1 0 1,1 0-1,-1 0 1,1 0-1,-1 0 1,0 0 0,1 0-1,-1 0 1,0 0-1,0-1 1,-1 2-1,-13 9 83,-1-2-1,0 0 0,0-1 0,-1 0 0,0-1 0,0-1 0,-1-1 0,-35 6 0,-2-4 12,1-2 0,-2-3-1,-106-8 1,146 4-105,-1-1 0,0-1 0,-25-9 0,-10-3 0,103 25-454,0-2 1,94 0-1,-133-8 356,-1-1-1,1 0 0,-1 0 0,0-2 0,0 1 1,0-1-1,0-1 0,-1 0 0,0 0 0,0-1 0,0 0 1,-1-1-1,17-15 0,7-10 45,-2-1 0,34-46 0,-19 22 33,-25 29 34,16-17 2210,-34 54-1644,14 23-512,48 81-15,-56-100-54,1 0 0,0-1 0,0 0 0,2-1-1,-1 0 1,17 12 0,-15-15 2,-1 1 0,2-1 0,-1-1 0,1 0 0,0-1 0,0-1 0,1 0 0,-1-1 0,1 0 0,0-1 0,1-1 0,-1 0 0,0-2 0,0 1 0,17-3 0,-26 1 0,-1-1 1,0 0-1,0 0 1,0 0-1,0-1 1,0 1-1,-1-1 1,1 0-1,-1-1 1,0 1-1,0-1 1,0 0-1,0 0 1,-1 0-1,1 0 1,-1-1-1,0 1 1,-1-1-1,1 0 1,3-8-1,-1-1 0,1-1-1,-2 1 1,0-1 0,0 0 0,-2-1-1,2-16 1,-2-124 0,-3 146 0,1 1 0,-1-1 0,0 0 0,-1 1 0,0 0 0,-1-1 0,0 1 0,0 0 0,-1 0 0,0 1 0,-1-1 0,0 1 0,-8-12 0,4 10 0,-1 0 0,1 0 0,-1 1 0,-1 1 0,0-1 0,0 2 0,0-1 0,-24-10 0,15 10 0,-1 0 0,0 1 0,0 2 0,0 0 0,-1 1 0,1 1 0,-1 1 0,0 0 0,0 2 0,0 1 0,-40 6 0,57-5 0,0 0 0,-1 0 0,1 0 0,0 1 0,0-1 0,0 1 0,1 0 0,-1 1 0,1-1 0,-1 1 0,1 0 0,0 0 0,1 0 0,-1 0 0,1 1 0,0 0 0,0-1 0,0 1 0,0 0 0,1 0 0,0 1 0,0-1 0,1 0 0,-2 7 0,-2 12 0,1 0 0,1-1 0,1 1 0,1 27 0,0-22-65,3 37-577,-1-62 548,0 0 0,0 0-1,0 0 1,0 0 0,1 0-1,0 0 1,0 0 0,0-1-1,0 1 1,0-1-1,1 1 1,0-1 0,5 5-1,2 0-816,1-2 0,-1 0 0,1 0 0,0-1-1,1 0 1,-1 0 0,1-2 0,0 1 0,0-2 0,0 0-1,0 0 1,23 0 0,32-1-6826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7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107 167 9828,'0'0'16336,"0"4"-14589,-5 103-519,-24 135 0,16-148-677,11-80-484,0 1 212,-3-34-167,3 7-172,-9-74 55,3-1 0,6-140 0,4 115-50,-3 104 47,1 0 0,1-1 0,0 1-1,0 0 1,0-1 0,1 1-1,1 0 1,-1 0 0,5-9 0,-6 16 2,-1 0 1,1 1-1,-1-1 1,1 1-1,0-1 1,-1 0-1,1 1 1,0-1-1,0 1 1,-1 0 0,1-1-1,0 1 1,0 0-1,0-1 1,-1 1-1,1 0 1,0 0-1,0 0 1,0-1-1,0 1 1,0 0-1,0 0 1,-1 0-1,1 1 1,0-1 0,0 0-1,0 0 1,0 0-1,0 1 1,-1-1-1,1 0 1,0 1-1,0-1 1,-1 1-1,1-1 1,0 1-1,0-1 1,0 2 0,33 23 31,5 12 221,-1 2 0,58 77 0,53 103 202,-90-130-375,-38-59-37,2-1-1,29 29 1,-51-58-37,-1 0 1,0 0 0,0 0-1,0 0 1,0-1 0,0 1-1,0 0 1,0 0 0,0 0-1,0 0 1,0 0 0,1 0-1,-1 0 1,0 0 0,0 0-1,0 0 1,0 0-1,0-1 1,0 1 0,1 0-1,-1 0 1,0 0 0,0 0-1,0 0 1,0 0 0,0 0-1,0 0 1,1 0 0,-1 0-1,0 0 1,0 0 0,0 0-1,0 0 1,0 1 0,0-1-1,1 0 1,-1 0-1,0 0 1,0 0 0,0 0-1,0 0 1,0 0 0,0 0-1,0 0 1,1 0 0,-1 0-1,0 1 1,0-1 0,0 0-1,0 0 1,0 0 0,0 0-1,0 0 1,0 0-1,0 1 1,0-1 0,0 0-1,0 0 1,0 0 0,0 0-1,0 0 1,0 0 0,0 1-1,-9-12-52,-5 4-740,0 0 0,-1 0 0,0 1 0,-1 1 0,1 1 0,-1 0 0,0 1 1,-19-2-1,-138 1-10319,118 4 7678,-2 0 693,-30 0 442,59 0 5359,-1 0 6453,34-9-4573,12-2-4143,-7 5 100,11-7-237,0 0-1,1 2 0,1 0 1,0 1-1,0 1 0,1 2 0,0 0 1,0 2-1,0 0 0,1 2 1,46-1-1,2 4-3575,37 0-8529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8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10629,'0'0'7241,"6"31"-4408,4 24-1741,24 105 1431,-32-149-2386,2 0 1,-1-1 0,1 1-1,1-1 1,7 13 0,-10-20-155,0 0 0,0-1 0,0 1 0,0-1 0,0 1 0,0-1-1,1 0 1,-1 0 0,1 0 0,0 0 0,0 0 0,-1 0 0,1-1 0,0 1 0,1-1 0,-1 0 0,0 0 0,0 0 0,0-1 0,1 1 0,5 0 0,-8-1-15,0-1 1,0 1 0,-1 0 0,1 0-1,0-1 1,0 1 0,0 0 0,0-1-1,0 1 1,0-1 0,-1 0 0,1 1-1,0-1 1,0 1 0,-1-1 0,1 0 0,0 0-1,-1 1 1,1-1 0,-1 0 0,1 0-1,-1 0 1,0 0 0,1-1 0,8-27-89,-7 21 90,0-5 50,2 0 0,-1 1 1,2-1-1,0 1 1,0 0-1,1 1 0,0-1 1,1 1-1,1 0 1,-1 1-1,2-1 0,-1 2 1,2-1-1,-1 1 1,1 1-1,19-13 0,-28 20 83,0 0 0,0 0-1,0 1 1,0-1-1,1 0 1,-1 1 0,0-1-1,0 1 1,0 0-1,1-1 1,-1 1 0,0 0-1,0 0 1,1 0-1,-1-1 1,0 1 0,1 1-1,-1-1 1,0 0-1,0 0 1,1 0 0,-1 1-1,0-1 1,0 1 0,1-1-1,-1 1 1,0-1-1,0 1 1,0 0 0,0-1-1,0 1 1,0 0-1,0 0 1,0 0 0,0 0-1,0 0 1,-1 0-1,2 1 1,1 5 204,0 0 0,0 0 0,-1 0 0,1 1 0,1 11 0,4 13 418,-5-23-688,1-1 1,0 1 0,1-1-1,0 0 1,0 0-1,0 0 1,1-1-1,1 0 1,-1 0 0,8 6-1,-9-12-563,-1 0 1,1 0-1,-1 0 0,1-1 0,0 0 0,-1 0 0,1 0 0,7-1 0,10-1-1635,26 8-3652,9 12-3538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09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88 9076,'0'0'14698,"4"23"-13650,3 8-762,1 0 0,1 0 0,2-1 0,1-1 0,22 41-1,-28-60-255,-6-8-29,1 0-1,0 0 1,0 0 0,1 0 0,-1 0 0,0 0-1,1 0 1,-1 0 0,1-1 0,-1 1 0,1 0-1,0-1 1,0 1 0,0-1 0,0 0 0,0 0-1,0 0 1,0 0 0,3 1 0,-4-2-27,0-1 1,0 1-1,-1-1 1,1 0-1,0 0 1,0 1 0,-1-1-1,1 0 1,-1 0-1,1 0 1,-1 0-1,1 0 1,-1 0-1,1 0 1,-1 0-1,0 0 1,1 0-1,-1 0 1,0 0-1,0 0 1,0 0-1,0 0 1,0 0-1,0 0 1,0-2 0,-1-41-167,1 31 147,0-280-820,21 293 1007,-17 1 20,1 1 0,-1-1 1,0 1-1,1 0 0,-1 0 1,0 1-1,0 0 0,-1-1 1,1 1-1,0 0 0,-1 1 1,0-1-1,5 7 1,40 60 1419,-30-42-1307,37 41-4,-33-42-825,25 37 0,-42-56-1124,-1 0 0,1 1 1,-1 0-1,-1 0 0,3 11 0,-4-3-8409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0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86 8292,'0'0'7286,"-13"28"-4917,-4 5-1742,7-15-319,0 1 1,1 0-1,2 0 1,-1 1-1,2 0 1,1 1-1,-4 24 1,6 5 991,2 70 1,2-50-501,-1-55-641,1 0-1,0 0 1,1 0-1,0 0 1,2 0-1,9 28 1,-9-34-119,1 1-1,0-1 1,0 0 0,1 0 0,1-1 0,-1 0-1,1 0 1,0 0 0,1-1 0,0 0 0,9 6 0,-6-5-27,1-1 1,-1 0-1,1 0 1,1-1-1,-1-1 1,1 0-1,0-1 1,0-1-1,0 0 1,0 0-1,1-1 1,-1-1-1,1 0 1,20-2-1,-29 0-18,-1 1-1,1-1 1,0 0 0,0-1-1,-1 1 1,1-1-1,-1 0 1,1 0-1,-1-1 1,0 1 0,0-1-1,0 0 1,0 0-1,6-7 1,-3 3-1,-1-1 0,0 0 1,-1 0-1,0-1 0,0 0 1,7-18-1,-4 2 10,0 0 0,-2-1 0,-1 0 0,3-49 0,-6 32 58,-1 0-1,-2 0 1,-2 0 0,-12-56 0,11 80 69,-1 1 1,-1-1 0,-1 1-1,-1 0 1,0 0 0,-1 1-1,-1 0 1,-1 0 0,0 1-1,-1 1 1,-26-26 0,29 33 20,-1 0 0,0 1 0,0 0 0,-1 1-1,1 0 1,-1 1 0,-1 0 0,1 0 0,-1 1 0,0 1 0,1 0 0,-1 1 0,-1 0 0,1 1 0,0 0 0,0 1-1,-19 2 1,27-1-133,0 0 0,-1 0 0,1 1 0,0 0 0,0 0 0,0 0 0,0 0 0,0 1 0,0 0 0,0-1 0,1 1 0,0 1-1,-1-1 1,1 0 0,0 1 0,1-1 0,-1 1 0,1 0 0,-1 0 0,1 0 0,0 0 0,1 1 0,-3 5 0,-5 16-11,1-1 0,-7 45 0,13-63-4,-4 41-72,1 0 0,4 88-1,2-70-254,-1-56 88,0-1 1,1 1-1,1-1 0,-1 0 1,1 0-1,1 0 0,0 0 1,0 0-1,1 0 0,0-1 1,0 0-1,1 1 0,0-2 1,0 1-1,8 7 0,-3-4-1099,0-1 0,1 0 0,16 11 0,43 22-7575,-21-18-423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3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12982,'0'0'15375,"19"-3"-14529,25-4-558,0 3 1,1 2-1,-1 1 1,1 2 0,61 11-1,-48-8 70,-69 16-3178,-36 8-5955,18-16 1692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1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7764,'0'0'16039,"0"16"-14657,0-14-1326,0 32 603,1 0 1,1 0 0,13 56-1,-7-57-297,-6-22-286,1 0-1,0 0 1,0-1-1,10 19 0,-12-28-145,-1-1 0,1 1 0,-1-1 0,1 1 0,-1-1-1,1 1 1,0-1 0,0 1 0,-1-1 0,1 1-1,0-1 1,-1 0 0,1 1 0,0-1 0,0 0 0,0 0-1,-1 0 1,1 0 0,0 0 0,0 0 0,0 0-1,0 0 1,-1 0 0,1 0 0,0 0 0,0 0 0,0 0-1,-1-1 1,1 1 0,0 0 0,0-1 0,-1 1 0,1 0-1,0-1 1,-1 1 0,1-1 0,0 1 0,-1-1-1,1 0 1,0 0 0,24-25-2957,-17 11 1353,-1 0-1,-1-1 0,7-23 1,-7 22-111,13-42-6411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1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11717,'0'0'12729,"29"18"-11374,96 59-496,-88-55-656,0-2 0,2-2 0,59 20-1,-38-17-151,-2-3-1,-44-14-40,1 0-1,-1 0 1,0 2-1,0 0 0,19 11 1,-30-14-4,-1 0 1,0 0-1,0 0 1,0 0-1,0 0 1,0 1-1,-1-1 1,1 0-1,-1 1 1,0-1-1,0 1 1,0 0-1,-1-1 1,1 1-1,-1 0 1,0-1-1,0 1 1,0 0-1,-2 6 1,2 1 36,0 30 87,1-6 137,-1 1-1,-2-1 0,-10 48 0,-3-8 327,2 0 1,-4 150-1,17-119-364,0-106-250,0-12-2319,0 5 1688,-1 0-1,0-1 1,0 1 0,0 0-1,-1 0 1,0 0-1,-7-13 1,2 6-1763,0 0 0,-1 1 0,-11-13 0,-10-13-7525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2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0 385 6419,'0'0'17170,"26"0"-15161,162 0 763,-163-1-2541,0-1-1,0-1 1,0-1-1,36-12 1,93-39 30,-101 34-570,109-29-1,-162 50 331,1 0 0,-1 0 0,1 1 0,0-1 0,-1 0 0,1 0 0,-1 1 0,1-1 0,-1 0 0,0 1 0,1-1 0,-1 0 0,1 1 0,-1-1 0,1 1 0,-1-1 0,0 1 0,1-1 0,-1 1 0,0-1 0,0 1 0,1-1 0,-1 1 0,0 0 0,0-1 0,0 1 0,0-1 0,0 1 0,0 0 0,0-1 0,0 1 0,0-1 0,0 1 0,0-1 0,0 2 0,0 32 160,-1-24-69,1 6-62,-1-1 0,2 1 1,0 0-1,1-1 0,1 0 1,0 1-1,1-1 0,1 0 1,0-1-1,1 1 0,0-1 1,1 0-1,13 17 0,-7-13-20,1-1 1,0-1-1,1 0 0,1-1 0,1-1 0,30 21 1,-35-27-25,0-1 1,1 0-1,1-1 1,-1 0 0,1-1-1,0-1 1,0 0-1,0 0 1,0-2 0,1 0-1,15 0 1,-6-1-4,-17 0-2,-1-1 0,1 1 1,0-1-1,-1 0 0,1-1 0,0 0 0,-1 0 0,1 0 1,-1-1-1,1 0 0,-1 0 0,0 0 0,0-1 0,0 0 0,0 0 1,0-1-1,6-4 0,-4-1 0,0 0 0,0-1 0,-1 0-1,0 0 1,0 0 0,-1-1 0,-1 0 0,0 0 0,0 0 0,-1-1 0,-1 0-1,4-23 1,-3 4 1,-1-1 0,-1-1 0,-6-56 0,3 79 3,-1 0 0,-1 0 1,0 0-1,0 1 0,0-1 0,-1 1 1,-1-1-1,0 2 0,0-1 1,0 0-1,-1 1 0,-1 0 0,1 0 1,-9-6-1,-10-10 71,-2 1 0,-49-32-1,58 43 18,1 1 0,-2 1 0,1 1 0,-2 0 0,1 1 0,-1 1 0,0 1 0,0 1 0,-1 1 0,0 1 0,1 0 0,-43 1 0,58 2-96,0 1 0,0-1-1,1 1 1,-1 0 0,0 0 0,1 1 0,-1-1 0,0 1-1,1 0 1,0 0 0,0 1 0,-1-1 0,1 1 0,1 0-1,-1 0 1,0 0 0,-5 7 0,4-4-23,0 1 1,1 1-1,0-1 1,0 0-1,0 1 1,1 0-1,0 0 1,1 0-1,-3 14 1,3-6-121,0 0-1,1 1 1,0-1 0,1 0 0,1 0-1,1 1 1,0-1 0,2 0 0,-1-1-1,9 23 1,32 38-3944,4-3-3633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4.8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1 170 2113,'0'0'8430,"0"0"-8342,1 0 0,-1 0-1,0 0 1,1 0-1,-1 0 1,1 0 0,-1 1-1,0-1 1,1 0-1,-1 0 1,1 0 0,-1 1-1,0-1 1,0 0-1,1 0 1,-1 1 0,0-1-1,1 0 1,-1 1-1,0-1 1,0 0 0,1 1-1,-1-1 1,0 1-1,0-1 1,0 0 0,0 1-1,0-1 1,0 1-1,1-1 1,-1 0 0,0 1-1,0-1 1,0 1-1,0-1 1,0 0 0,0 1-1,-1-1 1,1 1-1,0-1 1,0 1 0,4 33 1075,-2 0 0,-1 0 0,-4 37 0,0 7 150,3-1-187,-2-17 321,13 117 0,-12-170-1386,1-5-55,0-1 1,0 0 0,0 0-1,0 0 1,0 1-1,0-1 1,0 0 0,1 0-1,-1 0 1,0 1-1,1-1 1,-1 0-1,1 0 1,-1 0 0,1 0-1,0 0 1,-1 0-1,1 0 1,0 0 0,0 0-1,1 1 1,0 0-39,-2-4-104,-3-197 128,7-230 261,-3 416-248,1 0-1,0 1 1,0-1-1,1 1 0,5-14 1,-8 25-1,1-1 1,-1 1-1,1 0 1,-1-1-1,1 1 1,0 0-1,-1 0 1,1-1-1,0 1 1,0 0-1,0 0 1,0 0-1,0 0 1,0 0-1,2-1 1,4 4 60,-7-1-45,3 0 6,-1 0-1,1 1 1,0-1 0,-1 1-1,1 0 1,-1 0-1,0 0 1,0 0-1,0 0 1,0 0-1,0 0 1,0 1 0,0-1-1,-1 1 1,1 0-1,-1-1 1,0 1-1,2 4 1,5 10 113,32 56 474,-2-2-151,3-1 1,80 103-1,-113-164-448,0-1 0,1 0 0,-1 0-1,2 0 1,-1-1 0,16 9 0,-19-13-25,-1-1 1,0 0 0,0 0 0,1 0 0,-1 0 0,1-1-1,0 0 1,-1 0 0,1 0 0,0-1 0,0 0 0,-1 0-1,1-1 1,0 1 0,5-2 0,-9 1 4,0 0 1,0 0-1,0 0 1,-1 0-1,1-1 1,0 1 0,-1 0-1,1-1 1,-1 1-1,0-1 1,1 0-1,-1 1 1,0-1-1,0 0 1,0 0-1,0 0 1,0 0 0,0 0-1,-1 0 1,1 0-1,-1 0 1,1 0-1,-1 0 1,0 0-1,0-3 1,3-9-3,29-163 133,-3 9 89,-24 148-193,0 0 1,2 0-1,1 0 1,0 1-1,21-33 0,-29 51-18,1 0 0,-1 0-1,1 0 1,0 0 0,-1 0-1,1 0 1,0 0 0,0 0 0,0 0-1,-1 1 1,1-1 0,0 0-1,0 1 1,0-1 0,0 0 0,0 1-1,0-1 1,1 1 0,-1 0-1,0-1 1,0 1 0,0 0-1,0 0 1,0 0 0,1 0 0,-1 0-1,0 0 1,0 0 0,0 0-1,0 0 1,2 1 0,-1 0 18,0 0 0,0 0 1,0 1-1,0-1 0,0 1 0,0-1 1,-1 1-1,1 0 0,-1-1 1,1 1-1,-1 0 0,0 0 0,1 0 1,-1 0-1,1 4 0,30 73 1023,30 119 0,6 92 368,-66-281-1380,8 20 32,0 11 30,-10-38-62,11-5-3869,3-9 1733,-1 0 0,0-1 0,-1 0-1,16-22 1,8-9-4057,1 8-538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5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1 4418,'0'0'17099,"0"28"-14800,1-1-1836,-1 21 403,-1-1 0,-10 62-1,7-87-516,-2 21 396,-3-1-1,-17 50 1,18-59-341,-3 4 51,9-33-412,2-3-81,0-22-365,0-41 94,3 0-1,22-121 1,-19 154 172,1 0-1,1 1 1,19-41-1,-27 68 136,1 0-1,-1 1 1,1-1-1,0 1 0,-1-1 1,1 0-1,-1 1 1,1-1-1,0 1 0,0 0 1,-1-1-1,1 1 0,0-1 1,0 1-1,-1 0 1,1 0-1,0 0 0,0-1 1,0 1-1,0 0 1,-1 0-1,1 0 0,0 0 1,0 0-1,0 0 1,0 0-1,-1 1 0,1-1 1,0 0-1,0 0 1,0 1-1,-1-1 0,1 0 1,0 1-1,-1-1 1,1 1-1,0-1 0,-1 1 1,1-1-1,0 1 1,0 1-1,29 26 54,13 31 460,49 91 0,21 30 281,-98-158-671,12 16 111,-26-36-217,0-1 0,0 1-1,0-1 1,0 1 0,1-1 0,-1 0 0,0 0 0,1 0 0,-1 0 0,1 0 0,-1 0 0,1 0 0,0 0 0,-1-1 0,4 2 0,-3-2 78,-5 1-1109,-32 3-2565,0-1-1,0-1 1,-52-5-1,4 0 71,81 3 3692,0 0 1,0 0-1,1 0 1,-1 0-1,0-1 1,1 1-1,-1 0 1,0-1-1,1 0 1,-1 1-1,1-1 1,-1 0-1,1 0 1,-1 1-1,1-1 1,-1-1-1,1 1 1,0 0-1,0 0 1,-1 0 0,1-1-1,0 1 1,0 0-1,0-1 1,1 1-1,-1-1 1,0 1-1,0-1 1,1 0-1,-1 1 1,1-1-1,-1 0 1,1-1-1,0 0 120,-1 0-1,1 1 0,0-1 0,1 0 1,-1 0-1,0 0 0,1 1 1,0-1-1,-1 0 0,1 1 0,0-1 1,1 0-1,-1 1 0,0 0 1,1-1-1,-1 1 0,1 0 0,0-1 1,-1 1-1,5-3 0,3-2 116,1 0 0,-1 1-1,1 0 1,0 1 0,1 0-1,-1 0 1,1 1 0,0 1-1,21-4 1,2 2 245,67-1 0,-74 7-1044,1-2 0,-1-1 0,0-2 0,39-9 1,-65 13 114,1-1 0,-1 1 1,0-1-1,0 1 1,0-1-1,0 0 0,0 1 1,0-1-1,0 0 1,0 0-1,0 0 0,0 0 1,0 0-1,-1 0 1,1 0-1,0 0 0,-1 0 1,1 0-1,0 0 1,-1 0-1,0 0 0,1-1 1,-1 1-1,0 0 1,1 0-1,-1-1 0,0 1 1,0 0-1,0 0 1,0-1-1,0 1 0,0 0 1,-1 0-1,1-1 1,0 0-1,-1-5-1285,1-17-5584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9.3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5651,'0'0'15593,"-8"11"-13874,8-1-1376,0 0 0,0 0 1,1 0-1,0 0 0,1 0 1,0 0-1,0 0 1,1 0-1,5 10 0,1 7 420,-6-16-482,-1-1 0,0 1 1,-1-1-1,0 20 0,-1-29-145,2-6-1374,19-39-825,-15 34 1722,-1 1 0,-1-1 0,1 1 0,-2-1 0,1-1 0,-1 1 0,2-18 0,-5 27 346,1 1 1,-1 0 0,0 0-1,0-1 1,0 1 0,0 0-1,0 0 1,1-1 0,-1 1-1,0 0 1,0 0 0,0-1-1,1 1 1,-1 0 0,0 0-1,0 0 1,1 0 0,-1-1-1,0 1 1,1 0 0,-1 0-1,0 0 1,0 0 0,1 0-1,-1 0 1,0 0 0,1 0-1,-1 0 1,0 0 0,1 0-1,-1 0 1,0 0-1,0 0 1,1 0 0,-1 0-1,0 0 1,1 0 0,-1 0-1,0 1 1,0-1 0,1 0-1,-1 0 1,0 0 0,0 0-1,1 1 1,-1-1 0,0 0-1,0 0 1,0 1 0,1-1-1,-1 0 1,0 0 0,0 1-1,0-1 1,0 0 0,1 1-1,14 15 1345,-9 0-459,0 1 0,5 33-1,-8-35-395,0 1 1,1-1-1,10 24 0,5-17-580,-16-20-992,0 0 0,0 0 0,0 0 0,1-1 0,-1 1-1,0-1 1,1 0 0,0 0 0,-1 0 0,4 0 0,13-1-6447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19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7379,'0'0'7924,"0"24"-15736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20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0 1 8228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20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19 249 8228,'-16'110'5159,"13"-88"12263,5-42-16158,1 9-1192,0 1-1,1-1 0,1 0 0,0 1 1,0 0-1,1 1 0,8-12 0,16-30 53,-5-4-124,18-63 0,-35 96 0,3 1-19,-11 20-373,2 5-1297,46 113-11877,-21-57 3828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21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8788,'0'0'13454,"18"28"-11882,5 7-1068,-2-4 86,-2 1 1,26 57-1,-43-85-492,1 4 18,1 0 0,0 0 1,0 0-1,0-1 0,1 0 0,0 0 0,12 12 0,-17-18-120,0-1-1,1 1 1,-1-1-1,0 0 1,0 1-1,1-1 1,-1 1-1,0-1 1,0 0-1,1 1 1,-1-1-1,0 0 1,1 0-1,-1 1 1,1-1-1,-1 0 1,0 0-1,1 1 1,-1-1-1,1 0 1,-1 0-1,1 0 1,-1 0-1,0 0 1,1 0-1,-1 1 1,1-1-1,-1 0 1,1 0-1,-1-1 1,1 1-1,-1 0 1,1 0-1,-1 0 1,0 0-1,1 0 1,-1 0-1,1 0 1,-1-1-1,0 1 1,1 0-1,-1 0 1,1-1-1,-1 1 1,0 0-1,1-1 1,-1 1-1,0 0 1,0-1-1,1 0 1,-1 1-44,4-7-117,0 1 1,-1-1-1,0 0 0,0 0 0,-1 0 1,0 0-1,2-12 0,8-56-571,-12 70 621,1-4-134,0 1 1,1-1-1,0 1 1,0 0-1,0 0 1,8-15 0,-10 22 271,0 1 1,0 0 0,0-1 0,0 1 0,0-1 0,0 1-1,0 0 1,1-1 0,-1 1 0,0 0 0,0-1 0,0 1-1,1 0 1,-1-1 0,0 1 0,1 0 0,-1-1 0,0 1-1,0 0 1,1 0 0,-1-1 0,0 1 0,1 0 0,-1 0-1,1 0 1,-1-1 0,0 1 0,1 0 0,-1 0 0,1 0 0,-1 0-1,0 0 1,1 0 0,-1 0 0,1 0 0,-1 0 0,0 0-1,1 0 1,-1 0 0,1 0 0,-1 0 0,0 0 0,1 1-1,-1-1 1,1 0 0,-1 0 0,0 0 0,1 1 0,-1-1-1,1 0 1,13 21 1871,-10-14-1980,148 220 3193,-146-220-3121,0 1 0,0-2 0,0 1 0,1 0 1,8 5-1,-14-11-601,-1 15-10951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3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13606,'0'0'14663,"22"5"-13030,45 10-836,24 6 237,123 13 0,-137-33-1090,-75-1-448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0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108 969 10869,'0'0'7398,"-16"36"-5864,-50 123-237,60-143-1082,1 0 0,1 0 0,0 1 1,1 0-1,1 0 0,1 0 0,0 0 1,2 20-1,0 0 166,-1 2 81,2 0 0,7 47 0,-5-68-327,1 1 0,0-1 0,1-1 0,1 1 0,0-1 1,17 27-1,-9-19-88,1-1 1,1-1 0,1-1-1,1 0 1,1-2 0,1 0-1,1-1 1,0-1 0,1-1-1,1-1 1,1-1-1,0-1 1,1-2 0,0 0-1,1-2 1,0-1 0,1-1-1,0-1 1,0-1 0,33 1-1,-37-4-40,-1-2-1,0 0 1,0-2 0,0 0-1,0-2 1,0-1-1,0 0 1,0-2 0,-1 0-1,0-2 1,0 0-1,-1-2 1,0 0 0,-1-1-1,0-2 1,35-27-1,2-8 8,-1-2 0,-3-3 0,-2-3 0,-3-1 0,-2-2 0,52-90 0,-68 99 1,-3-2 0,-2-1 0,-3-1 1,-2-1-1,-2-1 0,-3 0 1,-2-1-1,9-105 0,-18 112 28,-4 0-1,-8-81 0,6 113-26,-2-1 0,-1 1 0,0 0 0,-1 0-1,-1 1 1,0-1 0,-1 1 0,-1 1 0,-20-28 0,4 15 58,0 2 0,-2 0 0,-1 2 0,0 1 0,-2 1 0,-1 2 1,-1 1-1,-60-28 0,25 18 54,-1 4 1,-2 2 0,-106-21-1,135 37-56,0 2 0,0 1 1,0 3-1,-54 2 0,84 2-24,-1-1 0,1 1 0,-1 1 1,1 0-1,0 1 0,0 0 0,1 0 1,-1 2-1,1-1 0,0 1 1,0 0-1,1 1 0,0 0 0,0 1 1,1 0-1,0 0 0,0 1 0,-10 14 1,0 4 21,2 1 1,1 1 0,1 0 0,1 0 0,-13 48 0,-9 49-22,-26 177 0,13 130-996,44-262-880,4-168 1610,0 0 1,0 0 0,0 1-1,0-1 1,1 0 0,-1 0-1,1 0 1,0 0 0,0 0-1,0 0 1,0 0 0,1 0-1,-1 0 1,1 0 0,0 0-1,-1-1 1,1 1-1,0-1 1,1 1 0,-1-1-1,3 2 1,-1-1-862,1-1 0,0 0 0,0 0 0,0 0 0,0-1 0,0 1 0,0-1 0,0 0 0,0-1 0,1 1 0,8-2 0,5 1-5437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1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455 9 6243,'0'0'15370,"0"-5"-12697,-1 1-275,-2 21-1537,-3 52-116,-28 271 1261,8-106-1026,-279 1874 511,274-1936-1527,8 1-1,-2 224 1,57-398-4294,-9-4 496,-1-1 0,40-17 1,-39 14 391,27-11-8454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1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11941,'0'0'11921,"21"0"-10756,306 15 2560,-237-7-2871,-44-5-45,50 10 1,-88-12-775,-7-1-110,-5 2-2817,-5 2 1275,1 1 0,0-1 1,0 1-1,-11 10 0,-2 6-6106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1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7668,'0'0'16263,"23"0"-14003,176 7 1645,99-2-1234,-271-2-4588,-8 12-5316,-7-4 2238,-1 0-4119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2.9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386 299 4978,'0'0'15781,"-8"-8"-14557,4 4-1070,1 1-79,-1 1 0,2-1 0,-1 0 0,0-1 0,1 1 0,-1 0 0,1-1-1,0 1 1,0-1 0,0 0 0,1 0 0,-1 1 0,1-1 0,0 0 0,0 0 0,0 0-1,1-1 1,-1-5 0,0-21 277,-1 16-149,2 0 1,0 0 0,2-15-1,-1 27-173,-1-1-1,1 1 0,0-1 1,0 1-1,0 0 0,0-1 1,1 1-1,0 0 0,-1 0 1,1 0-1,0 0 0,0 0 1,1 0-1,-1 0 0,0 1 1,1-1-1,5-3 0,5-1-2,0 0 0,1 1-1,0 1 1,0 0 0,0 1 0,1 0 0,0 1-1,28-2 1,131 4 147,-94 3-154,-78-3-19,0 1 0,1 0-1,-1 0 1,1 0 0,-1 0 0,1 0-1,-1 1 1,0-1 0,1 1 0,-1-1-1,0 1 1,1 0 0,-1 0 0,0 0-1,0 0 1,0 0 0,0 1 0,0-1-1,0 1 1,0-1 0,0 1 0,0 0-1,1 2 1,-1 0 54,-1 1-1,0-1 0,0 1 1,-1-1-1,1 1 1,-1 0-1,0-1 1,0 1-1,0 0 0,-1-1 1,1 1-1,-3 6 1,-2 8 205,-1-1 1,0 0-1,-2 0 0,0 0 1,-1-1-1,-19 28 0,19-31-151,-70 119 819,-83 194 0,127-241-806,3 1 0,5 2-1,-27 152 1,44-171-112,3 0 0,3 1 0,5 73 0,0-137-14,-1-1 1,1 1-1,0 0 1,1 0-1,0-1 1,0 1-1,0-1 0,1 1 1,0-1-1,0 0 1,0 0-1,1 0 1,0 0-1,0-1 1,0 0-1,1 0 1,0 0-1,0 0 1,0-1-1,1 1 1,-1-1-1,1-1 1,0 1-1,0-1 0,1 0 1,-1-1-1,0 1 1,1-1-1,0 0 1,-1-1-1,1 0 1,0 0-1,7 0 1,4 1-55,1-1 1,0-1-1,0-1 1,-1 0-1,1-1 1,0-2-1,-1 1 1,33-13-1,-40 12 34,0-1 0,-1-1 0,1 0 0,-1 0-1,-1-1 1,1 0 0,-1-1 0,-1 0 0,1 0-1,-1-1 1,-1 0 0,1 0 0,-2-1 0,1 0-1,5-12 1,-5 5 25,0-1 0,0 0-1,-2-1 1,-1 0 0,0 1-1,-1-1 1,-1-1 0,-1 1-1,0 0 1,-2 0 0,-4-32-1,4 42 8,-1 1-1,-1-1 0,1 1 1,-1 0-1,0 0 0,-1 0 1,0 0-1,0 1 0,-1-1 1,0 1-1,-7-8 0,-7-5 24,-1 0 0,-26-19 0,17 15-17,-215-152 425,13 13 18,202 139-397,1-2 0,0 0-1,2-2 1,2-1-1,-28-40 1,44 57-56,0-1 0,1-1 0,0 1-1,1-1 1,1-1 0,0 1 0,0-1 0,2 1 0,0-1 0,-1-16 0,4 30-14,0 0 1,0 0 0,0 0 0,0-1-1,1 1 1,-1 0 0,0 0 0,1 0-1,-1 0 1,0 0 0,1-1 0,0 1-1,-1 0 1,1 0 0,0 0 0,-1 0 0,1 1-1,0-1 1,0 0 0,0 0 0,0 0-1,-1 1 1,1-1 0,0 0 0,1 1-1,-1-1 1,0 1 0,2-2 0,37-3-484,-21 4 69,95-7-3925,-35 15-2819,-23 10-497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3.7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11749,'0'0'11422,"11"45"-9507,4 10-1360,2 5 171,-3 0-1,13 113 1,-20-51 119,8 72 90,-4-97-487,-3-83-334,-7-14-116,-1 0 0,1 0 0,-1 0 0,0 0 0,1 0 0,-1 0 0,1 0 0,-1 0 0,1 0 0,-1 0-1,0 0 1,1 0 0,-1-1 0,1 1 0,-1 0 0,0 0 0,1 0 0,-1 0 0,1-1 0,-1 1 0,0 0-1,1-1 1,-1 1 0,0 0 0,0-1 0,1 1 0,-1 0 0,0-1 0,0 1 0,1 0 0,-1-1 0,0 1-1,0-1 1,0 1 0,0 0 0,1-1 0,-1 1 0,0-1 0,0 1 0,0 0 0,0-1 0,0 1 0,0-1-1,0 1 1,0-1 0,-1 1 0,1 0 0,0-1 0,0 1 0,0-1 0,-1 0 0,2-2-20,12-98-82,32-183 330,-43 271-166,2-1-1,0 1 0,1 0 0,7-14 0,-11 24-32,0 0 0,1 1 0,-1-1 0,1 0 0,0 1 0,-1-1 0,1 1 0,1 0 0,-1 0 0,0 0 0,0 0 0,1 0 0,-1 0 1,1 0-1,0 1 0,-1-1 0,1 1 0,0 0 0,0 0 0,0 0 0,0 0 0,0 1 0,4-2 0,-4 3-1,-1-1 1,1 1-1,-1-1 0,1 1 1,-1 0-1,0 0 1,1 0-1,-1 0 0,0 1 1,0-1-1,0 0 0,0 1 1,0-1-1,0 1 1,0 0-1,-1 0 0,1 0 1,-1 0-1,3 4 0,25 48 391,-26-47-361,43 117 276,-35-89-265,1-2 1,2 0 0,1 0-1,22 36 1,-36-68-73,0 0 1,0 1-1,0-1 0,0 0 0,0 1 1,0-1-1,0 0 0,1 0 1,-1 0-1,0 0 0,1 0 0,-1 0 1,1 0-1,1 0 0,-2-1-1,-1 0 0,1 0 0,-1 0-1,1 0 1,0 0 0,-1 0 0,1 0-1,-1 0 1,1 0 0,-1 0 0,1-1 0,0 1-1,-1 0 1,1 0 0,-1-1 0,1 1-1,-1 0 1,1-1 0,-1 1 0,0 0 0,1-1-1,-1 1 1,1-1 0,-1 1 0,0-1-1,1 0 1,2-4-54,-1 0 0,0-1 0,1 0 0,-2 1-1,3-12 1,-3 12 33,9-40-22,32-118 26,-36 144 24,1 1 0,0 0 1,2 0-1,0 0 0,1 1 0,12-17 0,-18 29-6,1 1 0,-1-1 1,1 1-1,0-1 0,0 2 0,0-1 0,1 0 0,-1 1 1,1 0-1,11-4 0,-15 6 7,1 0 1,-1 1 0,0-1-1,1 1 1,-1-1-1,0 1 1,1 0 0,-1 0-1,1 0 1,-1 0-1,0 1 1,1-1-1,-1 1 1,0-1 0,1 1-1,-1 0 1,0 0-1,0 0 1,0 0-1,1 0 1,-1 0 0,0 1-1,-1-1 1,1 1-1,0-1 1,0 1-1,-1 0 1,1 0 0,-1 0-1,1-1 1,1 4-1,11 26 94,-1 0 0,-2 0 0,0 2 0,-3-1-1,7 46 1,3 3-9,-11-51-87,2 13 0,2-1 0,2 1 0,1-2 0,27 52 0,-34-78 3,-6-12-5,0 0-1,0 0 1,1-1-1,-1 1 1,1 0-1,0-1 1,0 1 0,0-1-1,4 5 1,-4-7-409,18-32-9324,-2 8 2854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4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2065,'0'0'18721,"0"13"-16219,0-8-2271,0 54 2184,11 86 0,1-57-1575,-9-55-655,1-1-1,2 1 1,1-1-1,2 0 1,16 39 0,-17-58-183,-5-55-295,3-24 277,0-9 81,19-87 0,-22 152-65,0 1 0,0 0 1,1 0-1,1 0 0,9-15 0,-13 22 4,0 0 0,0 1 0,1-1 0,-1 0 0,0 1 0,1-1 0,0 1 0,-1 0 0,1 0 0,0-1 0,0 1 0,0 0 0,-1 1 0,5-3 0,-5 3 5,1 0 0,-1 0-1,1 1 1,-1-1 0,0 0 0,1 0-1,-1 1 1,1-1 0,-1 1 0,0-1-1,0 1 1,1-1 0,-1 1 0,0 0-1,0 0 1,0 0 0,0 0 0,0 0-1,0 0 1,0 0 0,0 0 0,0 0-1,0 0 1,0 0 0,0 2 0,19 31 368,-1 2 0,-2 0 0,19 56 0,6 14-77,-42-105-297,23 42 86,-22-40-87,0-1 0,0 0 1,1 0-1,0 1 0,-1-1 1,1-1-1,0 1 0,0 0 1,0 0-1,0-1 0,0 1 1,0-1-1,1 1 0,-1-1 1,0 0-1,4 1 0,-5-2-10,0 0 1,0 0-1,0 0 0,0 0 0,0 0 1,0-1-1,0 1 0,0 0 0,0-1 1,0 1-1,0-1 0,0 1 0,0-1 1,0 1-1,0-1 0,0 0 0,-1 1 1,1-1-1,0 0 0,0 0 0,-1 1 1,1-1-1,0 0 0,-1 0 0,1 0 1,-1 0-1,1 0 0,-1 0 0,0 0 1,1-2-1,9-41-122,-7 26 119,-2 14 9,42-165 16,-34 143-7,0 1 0,2 0 0,0 0 1,21-31-1,-30 53-4,0 0 1,0 0 0,1 0 0,-1 0 0,1 1-1,-1-1 1,1 1 0,0 0 0,0 0-1,0 0 1,0 0 0,0 0 0,1 1 0,3-2-1,-5 3 6,0-1-1,0 1 0,0 0 0,0 0 0,0 0 0,0 0 1,0 0-1,0 0 0,0 1 0,-1-1 0,1 1 0,0-1 1,0 1-1,0 0 0,0 0 0,0 0 0,-1 0 0,1 0 1,0 0-1,-1 0 0,1 1 0,-1-1 0,1 0 0,-1 1 1,0-1-1,0 1 0,2 2 0,9 16 130,-1 0-1,16 40 1,-8-16-84,31 67-54,-23-43 0,4-2 0,3-1 0,53 77 0,-82-135 0,-2-2 0,0 0 0,1 0 0,-1 0 0,1 0 0,0-1 0,1 1 0,-1-1 0,1 0 0,0 0 0,0-1 0,0 0 0,0 1 0,1-2 0,0 1 0,-1-1 0,8 3 0,1-5-227,-14 0 203,1 0 1,-1 0-1,0 0 0,0 0 0,0 0 1,0 0-1,0 0 0,1 0 0,-1 0 1,0 0-1,0 0 0,0 0 0,0 0 0,0 0 1,1 0-1,-1 0 0,0 0 0,0 0 1,0 0-1,0 0 0,0 0 0,0-1 0,0 1 1,1 0-1,-1 0 0,0 0 0,0 0 1,0 0-1,0 0 0,0 0 0,0-1 1,0 1-1,0 0 0,0 0 0,0 0 0,0 0 1,0 0-1,0-1 0,0 1 0,0 0 1,0 0-1,0 0 0,0 0 0,0 0 0,0-1 1,0 1-1,0 0 0,0 0 0,0 0 1,0 0-1,0 0 0,0 0 0,0-1 1,0 1-1,0 0 0,-2-59-8137,-6 23-1953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6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11877,'0'0'13249,"6"6"-12569,6 2-539,0-1 0,0 0 0,1 0 0,-1-1 0,1-1-1,1 0 1,-1-1 0,1-1 0,21 3 0,20 2 288,65-1 1,13-6 126,257-31 1,-87 4 280,-303 26-804,1 0 1,0 0-1,0 0 0,0 0 0,0 0 0,-1 0 0,1 0 0,0-1 0,0 1 0,0 0 0,-1 0 0,1-1 0,0 1 0,0 0 0,-1-1 1,1 1-1,0-1 0,-1 1 0,1-1 0,0 1 0,-1-1 0,1 0 0,-1 1 0,1-1 0,-1 0 0,1 1 0,-1-1 0,0 0 0,1 0 0,-1 1 1,0-1-1,0 0 0,1 0 0,-1 0 0,0 1 0,0-1 0,0 0 0,0 0 0,0 0 0,0 0 0,0 1 0,0-3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7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13430,'0'0'9068,"36"13"-7544,117 45-588,-104-40-806,0 2 1,-2 2-1,0 2 0,-2 2 1,0 3-1,52 43 1,-78-56-158,0 2 1,-2 0 0,0 1-1,-1 1 1,-1 0 0,-1 1-1,14 27 1,-20-32 49,-1 0 0,0 1 0,-1 1 0,0-1 0,-2 1 0,0-1 0,-1 1 0,-1 0 0,0 1 0,-3 30 0,1-43 34,-1 0-1,-1 0 1,1 0 0,-1 0-1,0-1 1,0 1 0,-1-1-1,1 0 1,-1 1-1,0-1 1,-1 0 0,-4 5-1,-1-1 150,0 0 0,0 0-1,-1-1 1,0 0-1,-15 8 1,-12 4 581,-1-2-1,-59 20 1,88-35-701,-17 5 350,-47 8 0,51-12-168,0 0-1,-36 14 1,55-15-223,3-2-95,0-18-410,0-72-167,-18-154 1,8 183 556,-28-99 1,30 135 79,0 2-1,-2-1 1,-1 1 0,-1 1-1,0 0 1,-2 1 0,-17-22 0,28 39 30,1 0 1,-1 1 0,0-1 0,0 1 0,0 0 0,0-1 0,0 1-1,0 1 1,0-1 0,-1 0 0,1 1 0,-1 0 0,1 0 0,-1 0 0,0 0-1,1 0 1,-1 1 0,0-1 0,1 1 0,-1 0 0,-5 1 0,8-1-4,0 7-53,1-1 0,0 1 0,1-1 0,-1 1 0,1-1 0,1 1 0,-1-1 0,1 0 0,0 0 1,1 1-1,-1-1 0,1-1 0,0 1 0,1 0 0,-1-1 0,1 0 0,7 8 0,7 6-35,1-1 0,1-1 0,22 15 0,-20-15-149,-14-10-167,-1 0-1,1-1 1,1 0 0,-1-1-1,1 1 1,0-2 0,0 1-1,1-1 1,-1-1-1,1 1 1,0-2 0,18 4-1,-25-6-749,-4-2 1015,1-1 1,-1 1 0,1 0-1,0-1 1,0 1 0,-1 0-1,2-1 1,-1 1 0,0 0 0,1-4-1,0-3 24,-1-4 125,0 0 0,0-1 0,-1 1 0,-1 0 0,-1 0 0,0 0 0,-6-18 0,2-5 54,8 13 1172,30 66-356,46 87 0,-27-42-542,-41-76-623,-2-15 103,-1-29 74,-9-50 175,-5-33-203,8 113-13,3 2-160,0 1 255,-1-1 0,0 1-1,1 0 1,-1 0 0,1 0-1,-1 0 1,0 0 0,0 1-1,1-1 1,-1 1 0,0-1 0,0 1-1,-1 0 1,1-1 0,2 4-1,27 36 167,-27-35-133,9 14 141,-1 1 0,16 42 1,-19-42-164,0 0 0,1-1 0,16 22 0,-25-40-132,0-1-1,0 1 0,0-1 0,0 0 1,0 0-1,0 0 0,1 1 1,-1-1-1,1 0 0,-1-1 1,1 1-1,-1 0 0,1 0 0,-1-1 1,1 1-1,2 0 0,15 0-4251,-14-1 2777,15 0-7370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8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1 546 2769,'0'0'16189,"3"-2"-14393,-1 3-1690,-1-1 1,1 0 0,-1 0 0,1 1 0,0-1 0,-1 1 0,1-1 0,-1 1 0,0 0 0,1 0 0,-1 0 0,0-1-1,1 1 1,-1 0 0,0 1 0,0-1 0,0 0 0,0 0 0,0 0 0,0 1 0,0-1 0,0 0 0,0 1 0,-1-1 0,1 1-1,0-1 1,-1 1 0,1 1 0,25 62 1208,-21-53-984,17 60 1065,21 123 0,-33-143-1110,34 245 904,-36-236-806,9-18 70,-17-42-270,0-11 83,2-46-219,3-1 1,20-98-1,44-111-8,-7 31-20,-37 120 2,6 1-1,58-144 0,-82 240-22,-5 12 4,0 0 1,0 0-1,1-1 0,0 2 0,0-1 1,1 0-1,-1 0 0,1 1 1,0 0-1,1 0 0,-1 0 0,1 1 1,0-1-1,6-4 0,-10 9-2,-1 0 1,0 0-1,1 0 0,-1-1 0,1 1 0,-1 0 0,0 0 0,1 0 1,-1 0-1,1 0 0,-1 0 0,1 0 0,-1 0 0,1 0 0,-1 0 0,0 0 1,1 0-1,-1 0 0,1 1 0,-1-1 0,0 0 0,1 0 0,-1 0 0,1 0 1,-1 1-1,0-1 0,1 0 0,-1 0 0,0 1 0,1-1 0,-1 0 0,0 1 1,1-1-1,6 19 98,-5-14-63,8 33 97,-1 1 0,-2 0 0,3 64 0,-8 130 463,-3-129-505,-43 648-91,1 6 0,41-633 0,-1-53 0,3 0 0,3 1 0,17 92 0,-16-131 0,4 6 0,-7-40 0,-1 0 0,0 0 0,0 0 0,0 0 1,0 0-1,0 0 0,0 0 0,0 0 0,0-1 0,0 1 0,1 0 0,-1 0 1,0 0-1,0 0 0,0 0 0,0 0 0,0 0 0,0 0 0,1 0 0,-1 0 0,0 0 1,0 0-1,0 0 0,0 0 0,0 0 0,0 0 0,1 0 0,-1 0 0,0 0 1,0 0-1,0 0 0,0 0 0,0 0 0,0 0 0,1 0 0,-1 0 0,0 0 0,0 0 1,0 1-1,0-1 0,0 0 0,0 0 0,0 0 0,0 0 0,1 0 0,-1 0 1,0 0-1,0 0 0,0 1 0,0-1 0,0 0 0,0 0 0,0 0 0,0 0 0,0 0 1,0 0-1,0 1 0,0-1 0,0 0 0,0 0 0,0 0 0,0 0 0,0 0 1,0 0-1,0 1 0,2-10-466,-1 8 142,-1-6-516,1 0 0,0 1 0,0-1 0,1 0 0,0 1 0,0-1 0,1 1 0,0 0 0,0-1-1,0 2 1,1-1 0,0 0 0,4-5 0,1-2-1202,22-38-8777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5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0 191 10757,'0'0'9375,"47"-26"-7910,156-79-433,-185 96-902,0 0 0,1 2 0,0 0 0,0 1 0,1 1 0,-1 1 0,1 1 0,36-2 0,-34 4-59,12-1 66,1 1 1,66 6 0,-96-4-123,0 0 1,0 0-1,0 1 0,-1-1 1,1 1-1,-1 0 0,1 0 0,-1 1 1,0-1-1,0 1 0,0 0 0,0 0 1,0 0-1,0 1 0,-1-1 1,0 1-1,0 0 0,3 4 0,-2-1 70,-1 0 1,0 0-1,0 1 0,-1-1 0,0 1 0,0-1 0,0 1 0,-1 0 0,-1 0 0,1 11 0,-2 2 175,-1 0 0,-1-1 0,-1 1 0,0-1 0,-2 1 0,0-1 0,-14 28 0,-1-8 150,-1-1 0,-56 71 0,-71 63 280,22-28-177,93-104-408,-85 112 224,102-129-207,1 2 0,1-1 0,1 2-1,-13 36 1,25-58-88,0 1-1,1-1 1,-1 0 0,1 1-1,0 0 1,1-1-1,-1 12 1,1-15-36,1 0 1,-1 0-1,1 0 0,0 0 1,0 0-1,0 0 0,-1 0 1,2-1-1,-1 1 0,0 0 1,0 0-1,1-1 0,-1 1 0,0-1 1,1 1-1,0-1 0,-1 0 1,1 1-1,0-1 0,0 0 1,3 1-1,22 11 1,0-1 0,1-2 1,1-1-1,-1-1 0,2-1 0,56 5 0,187-6 125,-177-7-69,-94 1 1141,17 0-15261,0 0 5917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9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1 215 10293,'0'0'15618,"1"-7"-14541,2 1-1007,0 0 0,1 0-1,-1 1 1,1-1-1,0 1 1,0-1-1,1 1 1,0 1 0,-1-1-1,2 1 1,-1 0-1,0 0 1,1 0 0,6-3-1,2-3-64,20-15-5,-7 5 31,39-23 0,-58 38-59,0 1 0,1 0 0,0 1 0,0-1 0,0 1 0,0 1-1,0 0 1,1 0 0,13 0 0,-15 2-11,-7 0 37,0-1 1,1 1-1,-1 0 1,0 0-1,1 0 1,-1 0-1,0 0 0,0 0 1,1 0-1,-1 0 1,0 0-1,1 0 1,-1 1-1,0-1 0,0 1 1,1-1-1,-1 1 1,0-1-1,0 1 1,0 0-1,0-1 1,0 1-1,0 0 0,0 0 1,0 0-1,0 0 1,0 0-1,0 0 1,-1 0-1,1 0 1,0 0-1,-1 0 0,1 0 1,-1 0-1,1 1 1,-1-1-1,0 0 1,1 0-1,-1 1 0,0-1 1,0 0-1,0 1 1,0-1-1,0 2 1,3 16 59,-1 1 0,-1-1 0,0 0 0,-2 1 0,0-1 0,-1 0 0,-1 0 0,-1 0 0,-1 0 0,0-1 0,-1 1 0,-1-1 1,-1-1-1,-1 1 0,0-2 0,-12 17 0,-22 17 365,30-36-266,1 1 0,-16 23 0,27-37-170,1-1 1,-1 1 0,1-1-1,0 1 1,0 0 0,-1-1-1,1 1 1,0-1 0,0 1-1,0 0 1,-1-1 0,1 1-1,0 0 1,0-1 0,0 1 0,0 0-1,0-1 1,1 1 0,-1 0-1,0-1 1,0 1 0,0 0-1,0-1 1,1 1 0,-1-1-1,0 1 1,1 0 0,-1-1-1,0 1 1,1-1 0,-1 1 0,1-1-1,-1 1 1,1-1 0,0 1-1,20 9-360,-18-9 392,78 19-472,-68-19 386,0 1-1,0 1 1,0 0 0,0 1-1,0 0 1,-1 1-1,0 0 1,0 1-1,0 1 1,-1 0-1,11 8 1,-19-11 76,0 1 1,-1-1-1,1 1 0,-1 0 1,0 0-1,0 0 1,0 0-1,-1 0 0,0 0 1,0 0-1,0 1 1,-1-1-1,1 0 0,-1 0 1,-1 1-1,1-1 0,-2 6 1,2 13 170,-1-16-51,0 1 0,-1-1 0,1 0 1,-1 1-1,-1-1 0,0 0 0,0 0 0,0-1 0,-1 1 0,0-1 0,-1 0 0,0 0 0,0 0 0,0 0 0,-11 9 0,-8 6 566,0-1 1,-46 30 0,60-43-647,-1 0 1,0-1 0,0 0 0,-1-1-1,0 0 1,0-1 0,0 0 0,-1-1-1,0 0 1,0-1 0,0-1 0,0 0-1,-25 1 1,36-3-552,8-4-1317,11-6-553,1 1 0,30-12 1,8 5-4320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39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12278,'0'0'16255,"30"-8"-15246,102-21-252,-101 24-447,0 1 1,0 2-1,62 4 0,-28 0-158,-63-2-101,-7 1-645,1 1 136,0 1 0,-1-1 1,1 1-1,0-1 0,1 1 1,-1 0-1,0 1 0,1-1 0,0 1 1,-6 6-1,-18 18-4147,-10-3-1574,-2 2-2476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40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7892,'0'0'19203,"32"2"-17127,2 1-1533,172 5 2446,-178-7-2940,-21 1-55,0-1 1,0 0-1,1-1 1,-1 0-1,0 0 1,0 0-1,1-1 0,-1 0 1,0-1-1,0 1 1,0-1-1,0-1 1,0 1-1,-1-1 1,11-6-1,-18 20-3238,-15 5-1113,-4 4-2889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42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226 739 6675,'0'0'14906,"3"-25"-14082,-2 20-779,4-31 249,1 0-1,2 0 1,17-49-1,-14 57-168,8-23 113,-1-1-1,13-71 1,-20 56 1411,5-127-1,-16 1156 1135,-12-962-2682,-19-2-77,1-2-1,0-1 1,0-1 0,-45-16-1,-53-10 214,85 23 30,195 11-332,190-5 146,-334 3-77,0-1-1,-1 0 1,1-1-1,0 0 1,11-4-1,-17 5 126,36 23-22580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42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9845,'0'0'10981,"29"176"-7220,-19-112-1520,0-16-1056,-1-16-689,1-7-368,0-13-128,-1-8-48,1-4-544,0 0-849,-1-20-1472,20-25-1521,-9-7-1489,18-12-2241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8:43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10 116 2385,'0'0'17360,"-2"34"-13820,-1-1-2783,1-14-446,0-1 1,1 1 0,1-1 0,1 1-1,1-1 1,0 1 0,1-1 0,2 0 0,-1 0-1,9 20 1,-2-14-77,0 0 1,1-1-1,2-1 0,0 0 0,1 0 1,2-2-1,34 35 0,-40-45-220,1 0 0,0 0 0,0-1 0,1-1-1,0 0 1,1-1 0,0 0 0,0-1 0,0-1 0,1 0 0,0-1 0,0 0-1,0-2 1,23 3 0,-31-6-22,-1 1 0,1-1 0,0 0 0,-1 0 0,1-1 0,-1 0 0,0 0 0,0-1 0,0 0-1,0 0 1,0 0 0,0 0 0,-1-1 0,1 0 0,-1 0 0,0-1 0,0 1 0,-1-1 0,0 0 0,1-1 0,-2 1 0,1-1-1,5-11 1,-1 1-28,0-1-1,-1 0 0,-1 0 0,-1 0 0,-1-1 1,0 0-1,2-32 0,-4 29 18,-1 0 0,-2 0-1,0 0 1,-1 0 0,-1 0 0,-1 0-1,-7-23 1,7 33 25,-1-1 0,-1 1 0,1 0 0,-2 0 0,1 1 0,-2-1 0,1 1 0,-1 1 0,-1 0 0,0 0 0,0 1 0,-1 0 0,-13-9 0,12 10 91,0 1 0,0 1-1,-1 0 1,1 0 0,-1 1 0,0 1 0,-1 0 0,1 0-1,-1 1 1,1 1 0,-1 0 0,1 1 0,-1 0 0,1 1-1,-1 0 1,-19 5 0,23-4-26,0 1 0,0-1-1,0 2 1,0-1 0,0 1 0,1 1-1,-1-1 1,1 2 0,0-1 0,1 1-1,-1 0 1,1 0 0,1 1-1,-1 0 1,1 1 0,0-1 0,1 1-1,0 0 1,0 0 0,0 1 0,-5 16-1,4-7-32,2 1-1,0-1 1,2 1 0,0-1-1,1 1 1,0 0-1,4 29 1,-1-34-38,0 0 0,1 0 1,0-1-1,1 1 0,1-1 1,0 0-1,1 0 0,0-1 1,1 1-1,12 14 0,-4-8-40,1 0-1,1-2 0,0 0 1,1-1-1,1-1 0,1 0 1,0-2-1,36 19 1,-42-26-28,0 0 0,0-1 0,1 0 1,-1-1-1,1-1 0,0-1 0,0 0 1,0 0-1,0-2 0,0 0 0,0 0 1,0-2-1,0 0 0,0 0 0,18-6 1,-20 3 48,-1-1 0,1 0 1,-1-1-1,0 0 1,-1-1-1,0 0 0,0-1 1,-1 0-1,0-1 0,0 0 1,-1 0-1,0-1 1,-1 0-1,-1-1 0,1 0 1,10-25-1,-7 12-52,-2 0 1,0-1-1,-2 0 1,0-1-1,-2 1 0,-1-1 1,1-49-1,-5 60 54,1 11 7,-1-1 0,0 1 0,0 0 0,-1 0 0,0-1 0,-1-6 0,1 10 28,1 1 0,-1 0 0,0 0 0,0 0 0,1 0 0,-1 0 0,0 0 0,0 0 0,0 0 0,0 0 0,0 0 0,0 0 0,0 0 0,-1 1 0,1-1 0,0 0 0,0 1 0,-1-1 0,1 1 0,0 0 0,-1-1 0,1 1 0,0 0 0,-1 0 0,1 0 0,0 0 0,-1 0 0,-1 0 0,2 1 6,0-1 0,-1 1 0,1 0 0,0-1 0,0 1 0,0 0 0,0 0 0,0 0 0,0 0 0,0 0 0,0 0 0,0 0 0,0 0 0,1 1 0,-1-1 0,0 0 0,1 0 0,-1 1 0,1-1 0,0 0 0,-1 1 0,1-1 0,0 1 0,0-1 0,0 0 0,0 1 0,0-1 0,0 1 0,0-1 0,0 2 0,0 2 49,-1 7-61,0-1 1,0 1-1,2 0 0,-1-1 1,2 1-1,-1 0 0,2-1 1,-1 1-1,1-1 0,1 0 1,0 0-1,1-1 0,0 1 1,1-1-1,0 0 0,0 0 1,1 0-1,0-1 0,1 0 1,0-1-1,0 0 0,1 0 1,0-1-1,1 0 0,-1 0 1,1-1-1,1 0 0,-1-1 1,13 4-1,-2 0-17,0-1 0,0-1 1,1-1-1,0-1 0,1-1 0,-1-1 0,1-1 0,-1-1 1,43-3-1,-51 0 5,0 0 0,-1 0 0,1-2 0,-1 1 0,0-2 0,0 0 0,0 0 0,0-1 0,-1-1 0,0 0 0,-1-1 0,1 0 0,-2 0 0,1-2 0,-1 1 0,17-22 0,-17 18 10,-1-1 0,-1 0-1,0-1 1,-1 1 0,0-2 0,-2 1 0,1-1 0,-2 0 0,3-19 0,-5 27-9,-1-1-1,0 0 1,-1 0 0,0 0-1,-1 0 1,0 0 0,0 0 0,0 0-1,-1 0 1,-1 0 0,0 1-1,0-1 1,0 1 0,-1 0-1,0 0 1,-1 0 0,0 1-1,-6-9 1,-2 4 18,1 0-1,-1 1 0,-1 0 1,0 1-1,0 1 1,-1 0-1,0 1 1,-1 0-1,-29-9 0,14 8 50,-1 0-1,0 3 1,0 0-1,-41-1 0,69 7-90,0 0 0,0 0 0,0 0 0,0 0 0,0 0 0,0 1 0,0 0 0,1-1 0,-1 2 0,0-1 0,0 0 0,-5 3 0,3 1-179,-1 1-1,1-1 1,0 1 0,1 0 0,-1 0 0,1 1-1,0 0 1,1 0 0,-1 0 0,-4 12 0,-162 446-12472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15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0 5651,'0'0'16044,"-10"22"-14374,-3 11-1287,0 1 0,3 0-1,1 0 1,-5 37-1,-91 684 3553,101-718-3765,4-24-69,-1 0 1,-1 0 0,0 0-1,0 0 1,-2 0-1,-8 23 1,12-36-150,0-1 0,0 1 0,0 0 1,0 0-1,0-1 0,-1 1 0,1 0 1,0 0-1,0 0 0,0-1 0,0 1 1,0 0-1,0 0 0,0 0 0,0-1 0,-1 1 1,1 0-1,0 0 0,0 0 0,0 0 1,0-1-1,-1 1 0,1 0 0,0 0 0,0 0 1,0 0-1,-1 0 0,1 0 0,0 0 1,0 0-1,-1 0 0,1-1 0,0 1 1,0 0-1,0 0 0,-1 0 0,1 0 0,0 0 1,0 0-1,-1 1 0,1-1 0,0 0 1,0 0-1,-1 0 0,1 0 0,0 0 0,0 0 1,0 0-1,-1 0 0,1 0 0,0 1 1,0-1-1,0 0 0,0 0 0,-1 0 1,1 0-1,0 1 0,0-1 0,0 0 0,0 0 1,0 0-1,-1 1 0,-2-29-3134,2 18 2141,-27-73-8192,19 61 6434,-18-44-5741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16.2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49 209 7411,'0'0'16162,"-8"-3"-14073,-32-10 1526,74-1-3268,1 2 0,1 1 0,0 2 0,0 1 0,1 2-1,40-1 1,-26 1-48,424-31 143,-247 25-282,241-45 1,-443 51-164,1 3 1,-1 0-1,49 1 0,-78 4-349,-1 0 1,1 0-1,-1 1 0,1-1 0,0 1 0,0 0 0,0 0 1,0 0-1,1 0 0,-1 0 0,1 0 0,-2 5 0,-2 0-818,-22 30-4923,7 9-2837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17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1 604 9716,'0'0'10963,"1"-7"-9685,5-8-839,0 0 0,2 1-1,-1 0 1,1 0 0,1 1 0,1 0 0,11-12 0,20-31 182,-32 43-508,46-67 511,-3-1 0,70-155 0,-116 229 1080,-3 13-1135,1 21-639,-4-20 284,4 29-119,2 0-1,1 0 1,2-1 0,1 0-1,2 0 1,1-1-1,2-1 1,25 42-1,-36-69-109,1 0 0,-1-1-1,1 1 1,0-1-1,1 0 1,-1-1 0,1 1-1,0-1 1,0 0-1,0-1 1,8 4 0,-10-5 1,1 0 1,0 0-1,0-1 1,0 0-1,0 1 1,0-2-1,0 1 1,0 0-1,0-1 1,0 0 0,0 0-1,0-1 1,0 0-1,0 1 1,0-1-1,7-3 1,-8 2 8,0-1 0,0 0 0,0 0 0,-1-1 0,1 1 0,-1-1 1,0 1-1,1-1 0,-2 0 0,1 0 0,0 0 0,-1-1 0,2-4 0,24-62 7,-24 54-6,0 1 0,2-35 0,3-16 16,-9 66-4,0 0 0,0 0-1,0 0 1,1 0 0,-1 0-1,0 0 1,1 0 0,-1 0-1,0 0 1,1 0 0,0 1-1,-1-1 1,1 0 0,-1 0 0,1 0-1,0 0 1,0 1 0,-1-1-1,1 0 1,1 0 0,-1 1-3,0 0 0,-1 0 0,1 0 0,0 0-1,-1 0 1,1 0 0,0 1 0,0-1 0,-1 0 0,1 0 0,0 1 0,-1-1 0,1 0 0,0 1 0,-1-1 0,1 0 0,-1 1 0,1-1 0,-1 1 0,1-1-1,-1 1 1,1 0 0,33 53 102,-15-24-105,-9-16-4,2-1-1,0 0 1,1 0-1,0-1 1,1-1-1,0 0 1,1-1-1,0-1 1,30 14-1,-23-15-30,-1 0 1,2-2-1,-1-1 1,0 0-1,1-2 1,0-1-1,31 0 1,-52-2 26,0 0 0,0 0 0,1 0-1,-1 0 1,0-1 0,0 1 0,0-1 0,0 1 0,0-1 0,0 0 0,0 1 0,0-1 0,0 0 0,0-1-1,0 1 1,0 0 0,0 0 0,-1-1 0,1 1 0,-1-1 0,1 1 0,-1-1 0,1 0 0,-1 0-1,0 0 1,0 1 0,0-1 0,0 0 0,0 0 0,0-3 0,1-5 2,0-1 0,-1 1 0,0 0 0,-1 0 0,-1-16 0,1 1 6,0 16 3,-1-1-1,0 1 1,0-1-1,-1 1 1,0-1-1,-1 1 1,0 0-1,0 0 1,-1 0-1,0 0 1,-1 1 0,0-1-1,0 1 1,-1 1-1,0-1 1,0 1-1,-1 0 1,-8-7-1,6 6 40,-2 1 1,1 0-1,-1 0 0,-1 1 0,1 0 0,-1 1 0,0 1 0,0 0 1,0 0-1,-1 1 0,1 1 0,-1 0 0,-19-1 0,24 3-1,-13-1 134,0 1 0,1 1 0,-29 4-1,43-4-145,-1 1-1,1 0 0,0 0 0,-1 1 0,1-1 1,0 1-1,1 1 0,-1-1 0,0 1 1,1 0-1,0 0 0,0 1 0,0-1 0,-6 9 1,1 2-113,0 0 1,1 1 0,0 1-1,1-1 1,1 1-1,1 1 1,1-1 0,0 1-1,1 0 1,1 0 0,0 1-1,2-1 1,0 0-1,1 1 1,4 30 0,-3-44-203,0 1-1,0 0 1,1-1 0,0 1 0,0-1 0,0 1 0,0-1 0,1 0 0,0 0 0,0 0-1,1 0 1,4 5 0,34 26-5515,-4-14-2858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18.3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0 11349,'0'0'13217,"-33"6"-11947,-10 1-826,-54 15 0,92-20-400,0 0 1,0 0-1,0 0 0,1 1 0,-1-1 0,1 1 0,0 0 1,0 1-1,0-1 0,0 1 0,0-1 0,1 1 1,0 0-1,-1 1 0,2-1 0,-1 0 0,0 1 0,1 0 1,0-1-1,-2 6 0,-3 6 79,-2 5-36,0 0 0,1 1 0,1 0 0,1 0-1,1 0 1,1 1 0,1 0 0,1 0 0,2 0-1,0 0 1,1 0 0,5 28 0,-5-44-86,1 0-1,0 1 1,1-1 0,0 0-1,0 0 1,0 0 0,1-1 0,0 1-1,0-1 1,1 0 0,0 0-1,0 0 1,0-1 0,1 0-1,0 0 1,0 0 0,0-1 0,0 0-1,1 0 1,0 0 0,-1-1-1,14 4 1,0 0-18,1-2 0,1 0 0,-1-2-1,0 0 1,1-1 0,37-3 0,-46 0 10,0 0 1,0-1 0,0-1-1,0 0 1,0-1 0,-1 0-1,0-1 1,21-12-1,3-5 14,47-37-1,-10 6 7,-66 49-9,-6 4-2,0-1-1,-1 1 1,1 0-1,0-1 1,0 1-1,-1-1 1,1 1-1,0-1 0,-1 1 1,1-1-1,0 1 1,-1-1-1,1 0 1,-1 1-1,1-1 1,-1 0-1,1 0 1,-1 1-1,0-1 0,1 0 1,-1 0-1,0 0 1,0 1-1,1-1 1,-1 0-1,0 0 1,0 0-1,0 0 0,0-1 1,0 2 321,9 0-275,-1 1 1,1 1-1,-1 0 0,1 0 1,-1 0-1,0 1 1,0 1-1,0-1 0,0 1 1,9 7-1,31 13-44,-28-16-7,1-2 1,-1 0-1,1-1 1,42 3-1,90-3-51,-126-5 28,-24-1 25,-1 1 0,1-1 0,-1 0 0,1 0 0,-1 0 1,1 0-1,-1 0 0,0 0 0,0-1 0,1 1 1,-1-1-1,0 0 0,0 1 0,-1-1 0,1 0 1,0 0-1,0 0 0,-1 0 0,0-1 0,1 1 0,-1 0 1,0-1-1,0 1 0,0-1 0,0 1 0,0-1 1,-1 1-1,1-1 0,-1-5 0,1 3 16,0 1 0,0-1 0,-1 0 0,0 0-1,0 0 1,0 0 0,-1 0 0,0 0 0,0 0 0,0 0-1,0 0 1,-1 1 0,1-1 0,-1 1 0,-1-1 0,1 1-1,-3-5 1,-3 2 34,-1-1 0,1 1 0,-1 1 0,0 0-1,-1 0 1,0 0 0,0 1 0,0 1 0,0 0-1,-1 0 1,1 1 0,-1 0 0,-18-1 0,-15-2 492,-86 1 1,128 5-532,-6 0 58,0 0 0,0 0 0,0 1 1,0 0-1,0 0 0,0 1 0,0 0 0,1 0 0,-1 1 0,-12 6 0,17-7-56,-1 1 0,1 0 0,0 0 0,0 0 0,1 0-1,-1 0 1,1 1 0,-1-1 0,1 1 0,0 0 0,0-1 0,1 1-1,-1 0 1,1 0 0,0 0 0,0 0 0,0 1 0,1-1 0,-1 0-1,1 0 1,0 0 0,1 6 0,0-5-16,0 1 1,0 0-1,1-1 0,0 1 0,0-1 1,1 0-1,0 0 0,0 0 1,0 0-1,0 0 0,1-1 1,-1 1-1,1-1 0,0 0 1,1 0-1,-1 0 0,1-1 1,0 1-1,-1-1 0,10 4 0,8 5-36,1 0-1,1-2 0,32 11 1,-15-11-141,1-1 1,0-2-1,1-2 0,-1-2 1,1-1-1,61-7 0,-101 5 152,0 0-1,0 0 1,0-1-1,0 0 0,0 1 1,0-1-1,0 0 1,0 0-1,-1-1 0,1 1 1,0-1-1,-1 1 1,1-1-1,-1 0 1,1 0-1,-1 0 0,0 0 1,0 0-1,0 0 1,0-1-1,0 1 0,0-1 1,-1 0-1,1 1 1,-1-1-1,0 0 1,0 0-1,0 0 0,0 0 1,0 1-1,-1-1 1,1-1-1,-1-3 0,0 5 204,6 2-157,0 1 0,0 0 0,0 1 0,0-1 1,0 1-1,-1 0 0,1 1 0,-1 0 0,1-1 0,6 6 1,8 4-2,7 0-15,0 0 0,0-2 0,1-1-1,1-1 1,46 7 0,-9-8-26,93-1 0,-150-6 17,-1 0-1,1 0 1,0-1 0,-1-1-1,1 1 1,14-6 0,-21 6 2,1 0 0,0 0 0,-1-1 0,1 1 0,-1-1 0,0 0 0,1 1 0,-1-1 1,0 0-1,0 0 0,0-1 0,-1 1 0,1 0 0,0-1 0,-1 1 0,0-1 0,1 1 0,-1-1 0,0 0 1,0 1-1,0-1 0,-1 0 0,1-3 0,0-4 7,0 1-1,-1 0 1,0 0 0,-1 0 0,0 0-1,-1 0 1,1 0 0,-2 0 0,1 0-1,-1 1 1,-1-1 0,1 1 0,-2 0-1,1 0 1,-1 0 0,0 0 0,0 1-1,-1 0 1,0 0 0,-1 0 0,1 1-1,-12-8 1,-4-3 17,-1 2 0,0 1 0,-1 0 1,0 2-1,-1 1 0,-35-11 0,42 16 35,-1 1 1,0 1-1,1 0 0,-1 2 1,-1 0-1,1 1 0,-34 3 1,51-2-34,1 1 1,0-1 0,0 1-1,-1-1 1,1 1-1,0 0 1,0 0 0,0 0-1,0 0 1,0 0-1,0 0 1,0 0-1,0 0 1,0 0 0,0 0-1,0 0 1,1 0-1,-1 1 1,0-1 0,1 0-1,-1 1 1,1-1-1,0 0 1,-1 1 0,1-1-1,0 1 1,0-1-1,0 0 1,0 1 0,0-1-1,0 1 1,0-1-1,0 0 1,1 3 0,0 0-7,-1-1 0,1 0 0,-1 1 0,1-1 0,0 0 0,0 1 1,1-1-1,-1 0 0,1 0 0,-1 0 0,1 0 0,0 0 0,0-1 1,1 1-1,4 4 0,3 0-7,1-2 0,0 1 1,0-1-1,0-1 0,1 0 0,-1-1 0,1 0 1,0-1-1,19 2 0,120-2 15,-95-3-49,-35 2-67,45-3 133,-63 2-201,0-1 1,0 1-1,1-1 1,-1 0 0,0 1-1,0-2 1,0 1-1,0 0 1,0 0 0,0-1-1,0 0 1,0 0 0,-1 0-1,6-4 1,-7 4-603,-1-1 0,1 0 0,-1 1 1,1-1-1,-1 1 0,0-1 0,0 0 0,0 1 1,0-1-1,-1 1 0,1-1 0,-1 0 0,1 1 1,-1-1-1,0 1 0,-1-3 0,-22-26-9411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6.0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5282,'0'0'21066,"-68"177"-20186,59-145-447,9-4-353,0-4-80,0-8-64,0-8-369,0 0-927,19-8-9205,-10-12 4850,1-32-3521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18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3426,'0'0'23461,"38"-6"-22218,123-15-576,-68 12-398,-39 15-300,-49-5-128,0 0 1,0 1-1,-1 0 1,1 0-1,0 0 1,-1 0-1,1 1 1,-1 0-1,1 0 1,-1 0-1,0 1 1,-1-1-1,6 6 1,-7-7-140,-1 0 1,1 0-1,-1 1 1,1-1-1,-1 0 1,0 0-1,0 1 1,0-1-1,0 1 1,0-1-1,-1 0 1,1 1-1,-1 0 1,1-1-1,-1 1 1,0-1-1,0 1 1,0-1-1,-1 1 1,1 0-1,0-1 1,-1 1-1,0-1 1,1 1-1,-1-1 1,0 0-1,-1 1 1,1-1-1,-2 3 1,-7 7-1553,-1-1 1,0 0-1,-18 13 1,16-14 101,-42 33-5428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19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0 4322,'0'0'20137,"-17"36"-18139,-56 118-589,67-137-1262,0 0 0,1 0 0,1 0 0,1 1-1,0-1 1,1 1 0,1 29 0,2-34-130,-2 1 0,1-1 1,-2 1-1,0-1 0,-7 25 0,8-32-546,18-2-13232,-14-5 14215,24-6-8062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20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3522,'0'0'14307,"13"30"-11956,80 181-166,-85-194-2101,3 11-65,3 0 0,0-1 0,34 47 0,-34-63-891,-8-17-734,-5-29-743,-1 25 2686,-2-58-467,0 34 248,2 1 1,1-1 0,10-62-1,-11 95-52,0 0 0,0 0 0,0 0-1,0 0 1,0 1 0,1-1 0,-1 0 0,0 0 0,0 0 0,1 0-1,-1 0 1,1 1 0,-1-1 0,1 0 0,-1 0 0,1 1 0,-1-1-1,1 0 1,0 1 0,-1-1 0,1 0 0,0 1 0,0-1 0,-1 1-1,1 0 1,0-1 0,0 1 0,0-1 0,0 1 0,-1 0 0,3-1-1,-1 2 54,0 0-1,0-1 0,0 1 0,0 0 0,0 0 0,-1 0 0,1 0 1,0 0-1,-1 0 0,1 1 0,-1-1 0,1 1 0,2 2 1,6 8 413,-1 1 0,0 0 0,8 15 1,44 104 862,-48-97-1060,2-2 0,1 1 1,2-2-1,1 0 0,38 48 1,-55-77-359,0-1 1,0 0 0,0 1 0,0-1 0,0 0-1,1 0 1,-1-1 0,0 1 0,1 0-1,0-1 1,-1 0 0,1 1 0,0-1-1,3 1 1,-4-2-370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21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13110,'0'0'9314,"5"29"-7447,-5-28-1852,8 49 462,2 0 0,3-1 0,30 78 1,-19-85-417,-23-40-141,1-1 1,-1 1-1,0-1 1,1 1-1,0-1 1,-1 0-1,1 1 0,0-1 1,-1 0-1,1 0 1,0 0-1,0 0 1,0-1-1,0 1 1,0 0-1,0-1 1,0 0-1,0 1 1,0-1-1,0 0 0,3 0 1,-4-1-82,1 1 1,0-1-1,0 0 0,-1-1 1,1 1-1,0 0 0,-1 0 1,0-1-1,1 1 0,-1 0 1,0-1-1,1 0 0,-1 1 1,0-1-1,0 0 0,0 1 1,-1-1-1,1 0 0,0 0 1,-1 0-1,1 0 0,-1 0 1,1 0-1,-1-3 0,8-59-1003,-7 54 948,1-124-309,-3 79 6938,1 60-4383,0 6-1573,1 1 0,0 0-1,1-1 1,0 1 0,1-1 0,0 0 0,8 19-1,-4-17-499,0-1-1,0 1 0,1-1 0,1-1 0,0 0 0,1 0 1,0 0-1,1-1 0,0-1 0,12 9 0,-1-2-600,34 24-2930,3-6-3453,7-5-4424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25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252 691 1473,'0'0'1694,"-6"-31"-163,-22-95 598,27 121-1787,0 1 0,0-1 0,-1 0 0,0 0 0,0 1 0,0-1 0,-3-3 0,5 7-256,0 1 0,-1 0 0,1-1 0,0 1 0,0-1 0,-1 1 0,1 0-1,0-1 1,-1 1 0,1 0 0,-1 0 0,1-1 0,0 1 0,-1 0 0,1 0-1,-1 0 1,1-1 0,-1 1 0,1 0 0,0 0 0,-1 0 0,1 0 0,-1 0 0,1 0-1,-1 0 1,1 0 0,-1 0 0,1 0 0,-1 0 0,1 0 0,-1 0 0,1 0-1,0 1 1,-1-1 0,1 0 0,-1 1 0,-2 1 203,1 1 1,0 0-1,-1 0 1,1 0-1,1 0 1,-1 0-1,0 1 0,1-1 1,-1 0-1,0 5 1,-17 61 973,-18 136 0,27-140-812,-6 40 238,-64 530 1570,78-536-2198,3-124-120,2 1 1,1-1-1,7-27 0,7-43 84,21-300 171,39-290-11,-69 634-66,19-62 0,-16 87-17,-12 26-97,0-1-1,1 1 1,-1 0 0,0-1-1,1 1 1,-1 0 0,0-1-1,1 1 1,-1 0 0,1-1 0,-1 1-1,1 0 1,-1 0 0,0-1-1,1 1 1,-1 0 0,1 0 0,-1 0-1,1 0 1,-1 0 0,1 0-1,-1 0 1,1-1 0,-1 2 0,1-1-1,0 0 1,2 2 43,0 0 1,0 0-1,-1 0 1,1 1-1,-1-1 1,0 1-1,0 0 0,0 0 1,0 0-1,0 0 1,0 0-1,1 5 1,204 434 3383,-133-269-3052,141 239-1,-195-380-373,-7-8-10,2 0 0,1-2 0,1 0 0,27 28 1,-26-31-89,-33-17-63,-10-3 76,-25-1-723,1-2 0,0-3 0,-89-22 1,-138-64-3913,253 84 4384,9 3 259,0 0 0,0 1-1,-1 1 1,1 0-1,-1 1 1,-24-2 2894,47 5-2167,60 1 532,0-4 0,-1-2 0,120-25 0,-130 15-923,348-79 538,-310 77-793,1 5-1,126-1 0,-153 15 4,-33-1 0,71-5 1,-97 1 138,-11-1 189,-19 0 236,-47 3-366,-114 5 72,161-2-272,0 1 0,0 0-1,0 2 1,0 0-1,1 2 1,-32 14-1,47-18-14,0 0 1,1 0-1,-1 0 0,1 1 0,0-1 0,0 1 0,0 0 0,0 0 0,1 0 0,0 0 0,0 1 0,0-1 0,0 0 0,0 1 0,1-1 0,0 1 0,0 0 0,0-1 0,1 9 0,-1-8-3,0 0 0,1 0-1,0 0 1,0 1 0,0-1-1,1 0 1,0 0 0,0 0-1,0 0 1,1 0 0,-1 0 0,1 0-1,0-1 1,1 1 0,-1-1-1,1 1 1,5 6 0,-5-8 0,1 0 1,0 0-1,1-1 1,-1 1 0,0-1-1,1 0 1,-1 0-1,1 0 1,-1 0-1,1-1 1,0 0 0,0 0-1,0 0 1,0-1-1,0 0 1,0 1-1,-1-2 1,1 1-1,0-1 1,0 1 0,0-1-1,0-1 1,5-1-1,1-1 0,0-1 0,0 0 0,-1 0 0,0-1 0,0-1-1,0 0 1,-1 0 0,13-13 0,13-16 8,-1-1 1,30-44-1,-50 61-4,-1-1 1,-1-1-1,0 0 0,-2-1 0,-1 0 0,9-31 0,0-29 14,-4 0 1,6-114-1,-13-168 22,-7 340-33,0 13 3,0 0 0,-1 0 0,-1 1 1,0-1-1,-1 0 0,0 1 0,0 0 1,-10-19-1,11 26 15,0-1 1,0 1-1,-1 1 1,0-1-1,0 0 1,0 0-1,0 1 1,0 0-1,-1 0 0,1 0 1,-1 0-1,0 0 1,0 1-1,0 0 1,0-1-1,-1 1 1,1 1-1,0-1 1,-1 1-1,1 0 1,-1 0-1,0 0 1,1 0-1,-7 1 0,8 0-4,1 1-1,0 0 0,0-1 0,0 1 0,0 0 0,0 0 0,0 0 0,0 0 0,0 1 1,1-1-1,-1 0 0,0 1 0,1-1 0,-1 1 0,1 0 0,-1-1 0,1 1 0,0 0 1,0 0-1,0 0 0,0 0 0,0 0 0,0 0 0,1 0 0,-1 0 0,0 3 0,-13 63-1,10 89 0,5-97 0,1-7 3,2 0-1,3 0 1,1-1-1,3-1 1,3 1-1,20 51 1,-5-32-18,2-1 1,4-2 0,70 104 0,-85-143 3,2-1-1,45 46 1,-53-62-9,0 1 1,0-2-1,2 0 1,-1-1-1,1 0 1,0-1-1,21 7 1,-30-13-5,0-1 0,0 1 1,0-1-1,1-1 0,-1 0 1,0 0-1,1 0 0,-1-1 1,1 0-1,-1 0 0,1-1 1,-1 0-1,10-2 0,-13 1 6,0 0 1,1 0-1,-1 0 0,0 0 0,0-1 1,0 0-1,-1 0 0,1 0 0,-1 0 0,1 0 1,-1-1-1,0 1 0,0-1 0,-1 0 0,1 0 1,-1 0-1,0 0 0,0-1 0,0 1 0,-1 0 1,3-8-1,1-17 21,-1 0-1,-1 0 1,-1 0 0,-4-48-1,1 17 14,1 50-20,0 0 1,-1 1-1,0-1 0,0 0 0,-1 0 0,0 1 0,-1 0 0,0-1 0,0 1 0,-6-10 1,6 15 7,1 0-1,-1 0 1,0 1 0,-1-1 0,1 1 0,-1 0 0,1 0 0,-1 0 0,0 0 0,0 1 0,0-1 0,0 1 0,-1 0 0,1 1 0,-1-1 0,1 1 0,-1 0 0,1 0 0,-1 0 0,0 0 0,1 1 0,-1 0 0,-5 0-1,7 0-8,0 0-1,0 1 0,0-1 0,0 1 0,0 0 0,0-1 0,0 1 0,1 0 0,-1 1 0,0-1 0,0 1 0,1-1 0,-1 1 0,1 0 1,-1 0-1,1 0 0,0 0 0,0 0 0,0 0 0,0 1 0,0-1 0,0 1 0,1-1 0,-1 1 0,1 0 0,0-1 0,0 1 1,0 0-1,0 0 0,-1 6 0,-1 8-19,0 1 0,1 0 0,1-1 1,2 22-1,-1-20 3,-1 11-7,0-21 12,0-1-1,1 1 1,0-1 0,0 1 0,1 0-1,0-1 1,0 1 0,1-1 0,0 0-1,1 0 1,0 1 0,0-1 0,0-1-1,1 1 1,8 12 0,-4-12-13,0-1 0,0 1 0,1-1 0,0-1 0,0 0 1,1 0-1,0-1 0,-1 0 0,2 0 0,-1-1 0,1-1 0,-1 0 0,1 0 1,0-1-1,0 0 0,0-1 0,0 0 0,0-1 0,22-2 0,-28 1 13,0-1 1,0 0-1,0 0 0,-1 0 0,1 0 0,0-1 0,-1 0 1,1 0-1,-1 0 0,0 0 0,0-1 0,0 1 0,-1-1 1,1 0-1,3-6 0,11-15-17,22-41 0,-17 28 21,-11 19 0,4-7-45,1 1 0,33-39 0,-49 63 40,0 0 0,0 1 0,0-1 1,0 0-1,0 0 0,1 0 0,-1 1 0,0-1 1,0 1-1,1-1 0,-1 1 0,0-1 0,1 1 0,-1 0 1,0-1-1,1 1 0,-1 0 0,1 0 0,-1 0 1,0 0-1,1 0 0,-1 1 0,1-1 0,-1 0 0,0 1 1,1-1-1,-1 1 0,0-1 0,0 1 0,1-1 1,-1 1-1,2 1 0,32 31 57,-35-32-49,15 18 34,-1 2 0,-1 0-1,12 23 1,-16-25-28,0-1 0,2 0-1,0-1 1,1 0 0,1-1 0,19 19 0,-23-27-4,0 1 0,1-2 1,0 1-1,1-1 0,-1-1 1,1 0-1,0 0 0,1-1 1,-1-1-1,1 0 0,0 0 1,0-1-1,0-1 0,1 0 1,22 0-1,-15-1-10,44-5-11,-60 3 15,-1 0 0,1 0 0,-1 0 1,0 0-1,0-1 0,1 0 1,-1 1-1,0-1 0,-1 0 0,1-1 1,0 1-1,-1 0 0,1-1 1,-1 1-1,4-5 0,0-4 3,0 1 0,-1-1 0,0 0 0,-1 0 0,0 0 0,-1-1 0,0 0 0,-1 1 0,0-1 0,-1 0 0,0 0 0,-1 0 0,-2-20 0,2 8 15,0 20-10,0-1 0,-1 1 1,0-1-1,1 1 0,-1-1 1,-1 1-1,1-1 0,-1 1 1,0 0-1,0 0 0,0 0 1,0 0-1,-1 0 1,1 0-1,-1 1 0,0-1 1,0 1-1,-1 0 0,1 0 1,-1 0-1,1 0 0,-1 0 1,0 1-1,0 0 0,-6-3 1,2 2 15,0 0 1,-1 0 0,0 1-1,1 0 1,-1 0-1,0 1 1,0 0 0,0 1-1,0 0 1,0 0-1,0 1 1,-10 2-1,17-3-19,1 1-1,-1-1 0,1 1 0,-1 0 0,1 0 0,-1-1 0,1 1 0,0 0 0,-1 0 0,1 0 0,0 1 0,0-1 0,0 0 0,0 0 0,0 1 0,0-1 0,0 0 0,0 1 1,0-1-1,1 1 0,-1-1 0,0 1 0,1 0 0,-1 1 0,-3 39-56,4-32 34,-1-1 11,1 0 0,-1 1 0,2-1 0,0 1 0,0-1 0,0 0 0,1 0-1,1 1 1,-1-1 0,2-1 0,-1 1 0,1 0 0,8 12 0,0-4 4,0-1 0,2 0 1,-1-1-1,2-1 0,0 0 0,1-1 0,21 13 0,-26-19-1,0-1 0,0-1 0,0 0 0,1-1 0,0 0 0,0-1 0,0 0 0,0-1 0,0 0 0,1-1 0,-1 0 0,1-1 0,14-2 0,-21 1 1,-1 0 1,0 0-1,0-1 0,-1 1 0,1-1 0,0 0 0,0-1 0,-1 1 0,0-1 0,1 0 0,-1 0 1,6-6-1,45-53 2,-46 49 14,1 1-1,1 0 1,19-17-1,-27 27-6,1-2-7,1 0 1,0 1-1,0 0 1,0 0 0,0 0-1,0 0 1,8-2-1,-4 5 13,-1 1-1,0 1 0,0-1 0,0 1 1,0 0-1,0 1 0,0 0 0,0 0 1,-1 1-1,1 0 0,-1 0 0,0 1 1,10 9-1,7 2 3,-16-12-21,-1-1 0,0 0 0,1 0 0,-1-1 0,1 0 0,0 0 0,0-1 0,0 0 0,0 0 0,0-1 0,0 0 0,12-2 0,-5 0-14,0 0 0,1-1 1,-1 0-1,0-1 0,20-9 0,-9 0 12,0 2 0,0 0-1,1 2 1,1 1 0,0 2 0,0 0-1,0 2 1,32-1 0,-57 5 16,1 1 1,0-1-1,-1 1 1,1 0-1,-1 0 1,0 0-1,1 1 1,-1-1-1,0 1 1,1 0-1,-1 0 1,0 0-1,-1 0 1,1 0-1,5 6 1,34 45 48,-32-38-28,-1-2-34,2 2 13,0 0 0,1-1 1,19 19-1,-27-30-19,1 1 1,-1 0-1,1-1 0,0 0 1,0 0-1,1-1 0,-1 1 1,0-1-1,1-1 0,0 1 1,-1-1-1,1 1 0,0-2 1,11 2-1,-13-4 13,-1 0 0,1 1 0,-1-1 1,0 0-1,1 0 0,-1-1 0,0 1 0,-1-1 1,1 0-1,0 1 0,-1-1 0,1 0 0,-1-1 0,0 1 1,3-6-1,6-6-2,-2 4 8,0 1 1,1 0-1,0 0 0,0 1 1,1 1-1,1 0 0,-1 0 1,1 1-1,0 1 0,1 0 1,0 0-1,0 1 0,0 1 1,0 0-1,1 1 0,20-2 1,-31 4 20,3-1 25,-5 2-49,-1 0 1,0-1-1,0 1 1,0 0-1,0 0 1,1 0-1,-1 0 1,0 0-1,0-1 0,0 1 1,0 0-1,0 0 1,1 0-1,-1 0 1,0-1-1,0 1 1,0 0-1,0 0 0,0 0 1,0-1-1,0 1 1,0 0-1,0 0 1,0-1-1,0 1 1,0 0-1,0 0 1,0 0-1,0-1 0,0 1 1,0 0-1,0 0 1,0 0-1,0-1 1,0 1-1,0 0 1,0 0-1,-1 0 0,1-1 1,0 1-1,0 0 1,0 0-1,0 0 1,0 0-1,-1 0 1,1-1-1,0 1 1,0 0-1,0 0 0,0 0 1,-1 0-1,1 0 1,-13-9 51,-11 2 7,0 1-1,-1 1 1,0 1-1,0 1 1,0 1 0,-32 2-1,54 0-57,1 0-1,0 0 1,0 0 0,0 0-1,0 1 1,0-1 0,0 1-1,0-1 1,1 1-1,-1 0 1,0 0 0,0 0-1,0 0 1,0 0 0,1 0-1,-1 0 1,1 0-1,-1 1 1,1-1 0,-1 1-1,1-1 1,0 1 0,0 0-1,-1-1 1,1 1-1,0 0 1,1 0 0,-1 0-1,0-1 1,0 1 0,1 0-1,-1 3 1,-1 6-27,1 1-1,0-1 1,1 1 0,2 20 0,0-2 8,-2-23 11,0 0 1,1 0 0,0 0 0,0-1 0,1 1 0,0 0-1,0-1 1,0 1 0,1-1 0,0 0 0,0 0 0,1 0-1,-1 0 1,7 7 0,-2-5-3,0 0 0,0-1 0,1 1 0,0-1 0,0-1 0,0 0 0,1 0 0,12 4 0,1 0-1,1-2-1,0-1 1,0 0 0,0-2-1,1-1 1,0-1 0,32 0-1,-42-3 2,0 0 0,0-1-1,0-1 1,26-6 0,-33 5 13,0 0 1,0 0-1,-1-1 1,0 0-1,1 0 1,-2-1-1,1 0 1,0 0-1,-1 0 1,6-8-1,1 1 2,-2-1 0,0-1 0,0 0 0,-1 0 0,-1-1 0,0 0 0,-1 0 0,-1-1 0,9-26 0,-15 37-6,-1 4-2,0 0 1,0 0-1,0 0 1,1 0-1,-1 0 0,0 1 1,0-1-1,1 0 1,-1 0-1,0 0 1,1 1-1,-1-1 1,1 0-1,-1 0 0,1 1 1,-1-1-1,1 0 1,-1 1-1,1-1 1,0 0-1,-1 1 1,1-1-1,0 1 1,0 0-1,-1-1 0,1 1 1,0-1-1,0 1 1,0 0-1,0 0 1,1-1-1,0 1 363,-12 58 83,10-21-461,-1-18-7,1-1 0,0 1 1,2 0-1,5 24 0,-5-36 17,0 0 0,1 0 0,0 0 0,0 0 0,1-1 0,0 1 0,0-1 0,0 0 1,1 0-1,0-1 0,0 1 0,1-1 0,-1 0 0,11 7 0,-2-4 3,0 0 0,0-1 0,1 0 0,0-1 0,0-1 0,1 0 0,0-1 0,-1 0 1,1-2-1,0 0 0,1-1 0,-1 0 0,0-1 0,26-4 0,-39 3 0,0 0 1,0 0-1,-1 0 0,1 0 1,-1 0-1,1-1 0,-1 1 1,1-1-1,-1 0 1,0 0-1,0 1 0,0-1 1,0-1-1,0 1 0,0 0 1,-1 0-1,1-1 0,-1 1 1,1-1-1,-1 1 1,0-1-1,1-3 0,1-3 32,-1 1 0,0-1 0,0 1 0,-1-1-1,1-17 1,29 36-107,-6 5 62,-15-8 13,0-1 0,0 0 0,0-1 0,1 0 0,0 0 0,0-1 0,1-1 0,-1 0 0,20 3 0,-5-4-9,0-1 0,0-1-1,32-4 1,-51 3 10,0 0 0,0 0-1,-1-1 1,1 1 0,-1-2 0,1 1 0,-1-1-1,0 0 1,0 0 0,0-1 0,0 1 0,0-1-1,-1-1 1,0 1 0,0-1 0,0 0 0,6-8-1,-9 10 3,0 0 0,0 0 0,-1 0-1,1-1 1,-1 1 0,0 0 0,0-1 0,0 1-1,0-1 1,0 1 0,-1-1 0,0 0-1,1 1 1,-2-1 0,1 1 0,0-1-1,-1 0 1,1 1 0,-1-1 0,0 1 0,0-1-1,0 1 1,-1 0 0,1-1 0,-1 1-1,0 0 1,0 0 0,0 0 0,0 0-1,0 1 1,-1-1 0,1 0 0,-1 1 0,0 0-1,0-1 1,-4-1 0,-8-7 16,-1 2 0,0-1 0,0 2 0,-1 0 0,-30-9 0,19 8 13,-1 1-1,0 2 0,0 1 1,-1 1-1,-45-1 0,73 5-26,0 0 0,0 0 0,0 0-1,0 0 1,0 0 0,0 0 0,1 1 0,-1-1 0,0 1-1,0-1 1,0 1 0,1 0 0,-1 0 0,0 0-1,1-1 1,-1 2 0,1-1 0,-1 0 0,1 0 0,-1 0-1,1 1 1,0-1 0,0 1 0,-1-1 0,1 1-1,0-1 1,0 1 0,1 0 0,-2 2 0,0 3-10,1 0-1,0 0 1,0 1 0,1-1 0,0 0 0,1 10 0,0 7-20,-2-16 21,1 0 0,0 0 0,1 0 0,0 0 0,0 0 0,1 0-1,0 0 1,0 0 0,0-1 0,1 1 0,1-1 0,-1 0 0,1 0 0,0 0 0,1 0-1,0-1 1,0 1 0,0-1 0,1-1 0,0 1 0,0-1 0,0 0 0,0 0 0,1-1-1,0 1 1,0-2 0,0 1 0,1-1 0,-1 0 0,10 2 0,6-1-20,0 0-1,0-2 1,0 0 0,34-3 0,-16 0-1,-28 0 19,1-1 0,-1 0-1,0-1 1,0-1 0,0 0-1,0-1 1,20-10 0,-20 9 7,0 0-1,1 0 1,0 2 0,0 0 0,0 0 0,19-1 0,-16 4 2,0 2 0,-1 0 0,1 2 0,0-1 0,0 2 0,-1 0 0,0 1 0,0 1 0,0 0 0,-1 1 0,18 11 0,-7-5 0,-19-9-1,-3-3-2,-1 1 0,0-1 1,1 1-1,-1-1 0,1 0 0,0 0 0,-1 0 0,1-1 0,0 0 1,-1 1-1,1-1 0,6-1 0,-8 1-131,-15-3-7081,-13-14-606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25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17416,'0'0'8964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25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6 349 8180,'0'0'10103,"0"0"-10025,-1 0 0,1 0 0,-1-1 1,1 1-1,0 0 0,-1-1 0,1 1 0,0 0 0,-1-1 0,1 1 1,0-1-1,0 1 0,0 0 0,-1-1 0,1 1 0,0-1 0,0 1 1,0-1-1,0 1 0,0-1 0,0 1 0,-1-1 0,1 1 0,0 0 1,1-1-1,-1 1 0,0-1 0,0 1 0,0-1 0,0 1 0,0-1 1,0 1-1,0-1 0,1 1 0,-1 0 0,0-1 0,1 0 0,50-37 3303,-36 23-2987,-2 0 1,1 0 0,-2-2 0,0 1 0,-1-1 0,-1-1 0,-1 0-1,11-28 1,-17 37-316,28-61 321,-30 68-395,1-1 1,-1 1-1,1-1 0,0 1 0,-1 0 1,1-1-1,0 1 0,0 0 1,0 0-1,1 0 0,-1 1 0,0-1 1,1 0-1,-1 1 0,1 0 0,0-1 1,-1 1-1,1 0 0,0 0 1,0 1-1,4-2 0,-3 2 1,0 1 0,0-1 0,0 1-1,0-1 1,0 1 0,0 0 0,0 1-1,0-1 1,0 1 0,0-1 0,-1 1 0,1 0-1,-1 1 1,1-1 0,-1 0 0,3 4 0,3 4 127,-1-1 0,0 1 0,12 21 0,2 2 429,-9-12-184,-9-15-189,0 1-1,1-1 1,-1-1-1,1 1 1,8 7 0,-12-1-192,1 6-846,0 0 0,1 1 0,5 20 0,-2-14-936,12 45-4794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32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0 672,'0'0'18681,"0"205"-17817,20-157-416,-1-12-335,-9-4-113,9-20-177,-9-8-511,-1-4-737,11-12-1328,-1-32-1905,-9-16 704,9-4-992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32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3506,'242'-56'8115,"-233"68"-5009,1 20-801,0 16-272,-1 5-785,11-5-463,-11-4-545,1-12-240,0-8-945,9-4-1296,-9-12-3793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33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5378,'0'0'17849,"155"189"-18410,-136-177-1183,0-12-1106,0 0-2112,-9-40-657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6.4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13238,'0'0'11328,"6"-8"-11115,-2 4-196,-1 0 0,0 0 0,1 0 0,0 1 0,0 0 0,0 0 1,0 0-1,0 0 0,1 1 0,-1-1 0,1 1 0,-1 0 0,1 0 0,0 1 0,0 0 0,0 0 0,0 0 0,0 0 0,0 1 0,10 0 0,12-1 20,0 1-1,0 1 1,44 8 0,-58-6-24,-1 0 0,0 2 0,0-1 0,-1 1 0,1 1 0,-1 0 0,0 1 0,-1 0 0,1 1 1,10 10-1,-9-7 8,-1 2 1,0-1 0,-1 2 0,-1-1 0,0 1-1,0 1 1,-2 0 0,1 0 0,-2 0 0,0 1-1,-1 0 1,-1 0 0,0 0 0,-1 0-1,-1 1 1,-1-1 0,0 1 0,-1 0 0,-1-1-1,0 1 1,-1 0 0,-1-1 0,-1 0 0,0 0-1,-1 0 1,0 0 0,-2-1 0,0 1-1,-9 14 1,-3-4 125,-1-1-1,-1-1 0,-1-1 1,-44 36-1,-109 68 1380,94-72-873,78-53-645,-4 3 102,1-1 1,-1 1 0,1 1 0,0-1 0,-8 11 0,13-15-103,1 0-1,-1 0 0,0 0 1,0 1-1,1-1 1,-1 0-1,1 0 0,-1 1 1,1-1-1,0 0 0,-1 1 1,1-1-1,0 1 1,0-1-1,0 0 0,0 1 1,0-1-1,0 0 0,1 1 1,-1-1-1,0 1 1,1-1-1,-1 0 0,1 1 1,-1-1-1,1 0 0,0 0 1,-1 0-1,1 1 1,0-1-1,0 0 0,0 0 1,0 0-1,0 0 0,0 0 1,0-1-1,0 1 1,0 0-1,3 1 0,12 8-7,0-1 0,0 0 0,1-2-1,1 0 1,19 6 0,102 22 46,-97-26-37,33 6-5,0-4 0,1-3 0,105-2 0,-180-6-5,0 0-1,1 0 1,-1 0 0,1 0 0,-1 0 0,1 0-1,-1 0 1,0-1 0,1 1 0,-1 0 0,0-1-1,1 1 1,-1-1 0,0 0 0,1 1 0,-1-1-1,0 0 1,0 0 0,0 0 0,0 0 0,0 0-1,0 0 1,0 0 0,0 0 0,0 0 0,0 0 0,-1 0-1,1-1 1,0 1 0,-1 0 0,1-1 0,-1 1-1,1 0 1,-1-1 0,0 1 0,0-1 0,0 1-1,1 0 1,-2-3 0,2-1-13,5-16-248,-4 13-910,0 0 1,1 0-1,0 0 0,0 0 0,1 0 1,0 1-1,6-10 0,10-10-6082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0:33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 4210,'270'-16'8452,"-260"16"-4995,0 0-943,-1 0-514,11 4-431,-1 12-368,-9 5-737,9 7-288,-9 0-176,-1 12-592,1-8-1505,-10 4-1809,10 0-3281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6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792 602 96,'0'0'10434,"9"-13"-8193,-8 6-1701,1-1-1,-1 0 1,-1 1 0,1-1-1,-1 0 1,-2-14-1,0-8 462,1 1-349,-1 0-1,-2 0 0,0 0 1,-2 1-1,-2-1 0,-19-49 1,18 57-440,0 1 0,-2 0 0,0 0 0,-1 2 0,-1-1 0,-1 2 0,0 0 1,-1 0-1,-28-22 0,38 35-100,-1 0 0,1 0 0,-1 1 1,0 0-1,0 0 0,-1 0 0,-10-2 1,15 4-73,0 1 0,0-1 0,0 1 1,0 0-1,0 0 0,0 0 0,0 0 0,0 0 1,0 0-1,0 0 0,0 1 0,0-1 1,0 1-1,0-1 0,0 1 0,0 0 1,0 0-1,1 0 0,-1 0 0,0 0 0,0 0 1,1 0-1,-1 1 0,1-1 0,-1 1 1,1-1-1,0 1 0,-1-1 0,1 1 0,-1 2 1,-7 19 81,0 0 0,2 0 0,1 1 0,1 0 0,-3 35 0,4-35-83,-13 136 138,3 217 0,13-231-94,-7 1021 494,10-1151-580,2-21-51,-4 3 51,1-1 0,-1 1 0,0-1 0,0 1 0,0-1 0,0 0 0,0 1 0,0-1 0,-1 1 0,1-1 0,-1 1 0,-1-4 0,-98-177-195,45 58-615,-41-137 1,-2-7 265,95 262 744,0 0 0,-1 0 0,0 0 0,0 0 0,0 1 0,-1-1 0,0 1 0,0 0-1,-8-7 1,13 40 1095,1-21-1270,0 0 1,0 0 0,1 0 0,0-1 0,0 1-1,0 0 1,1-1 0,0 0 0,0 1 0,1-1-1,-1 0 1,1-1 0,0 1 0,0-1 0,0 1 0,1-1-1,0-1 1,0 1 0,0 0 0,0-1 0,0 0-1,7 2 1,5 4 31,0-1-1,0-1 1,1-1-1,0 0 1,0-1-1,25 3 1,2-3 53,66-1-1,-97-4-93,1-1 0,0 0 0,0-1 0,-1-1 0,1-1 0,-1 0 0,0 0 0,20-10 0,-14 3-10,-1-1-1,0 0 1,-1-2-1,-1 0 1,0 0-1,0-2 1,-2 0-1,0-1 0,-1-1 1,-1 0-1,14-23 1,-24 30 3,0 0 0,-1-1-1,0 1 1,0-1 0,-1-16 0,-1 9 354,-1 61 13,1-22-360,1 0 1,1 0-1,0-1 0,2 1 0,0-1 1,8 22-1,-10-36-14,0 1 0,0-1 0,0 0 0,0 0 0,1-1 0,0 1 0,0 0 0,0-1 0,1 0 0,0 0 0,-1 0 0,1 0 0,1-1 0,-1 1 0,0-1 0,1 0-1,0 0 1,0-1 0,0 1 0,0-1 0,0 0 0,0-1 0,0 1 0,1-1 0,-1 0 0,0 0 0,9 0 0,-10-1-10,-1 0-1,1 0 1,-1 0 0,1 0-1,-1-1 1,0 1 0,1-1-1,-1 0 1,1 0 0,2-1-1,-4 0 3,-1 1 0,1-1 0,-1 0-1,1 0 1,-1 0 0,0 1 0,0-1 0,0 0-1,0-1 1,0 1 0,0 0 0,-1 0 0,1 0-1,-1 0 1,1-4 0,7-37-38,-2-1 1,-2 1-1,-2-82 0,-2 66-105,0 57 195,0 8 82,4 73-15,4-1 0,35 144-1,-12-71-8,4 16-23,-15-80-1,-4 1 0,10 175 0,-26-262-77,0 1 9,1 0-1,-1 0 1,0 0 0,0 0 0,0 0 0,-1 0-1,1 0 1,0 0 0,-1 0 0,1-1-1,-1 1 1,-1 3 0,0-4-1,1 0-1,-1-1 1,0 1-1,1-1 1,-1 1-1,0-1 1,1 1-1,-1-1 1,0 0-1,0 0 1,0 0 0,1 0-1,-1 0 1,-2 0-1,-8-1-8,0 0-1,1-1 1,-1 0 0,1-1-1,-1 0 1,1-1 0,0 0-1,1 0 1,-1-2 0,1 1-1,0-1 1,0-1 0,0 1-1,1-2 1,0 1 0,-14-17-1,13 13-6,1 0 1,0-1-1,0 0 0,2-1 0,-1 0 0,1 0 0,1 0 0,1-1 0,0 0 0,0 0 0,2 0 1,-1-1-1,0-15 0,2 11 2,1 1 1,1 0 0,1 0-1,0 0 1,1 0-1,6-24 1,-5 33 6,0 0 0,1 0 1,0 1-1,1-1 0,0 1 0,0 0 0,0 1 0,1-1 1,0 1-1,1 0 0,0 0 0,0 1 0,14-10 0,3 1 37,1 1 1,0 2-1,1 0 0,0 2 0,43-11 0,-29 9 36,58-26 0,-95 37-73,0-1 1,1 0-1,-1 0 1,0 0 0,0 0-1,0 0 1,-1-1 0,1 1-1,-1-1 1,1 0 0,-1 0-1,0 0 1,0 0 0,0 0-1,0 0 1,0-1-1,-1 1 1,0-1 0,1 1-1,-1-1 1,-1 1 0,1-1-1,0 0 1,-1 1 0,0-7-1,0 9-68,0 1 0,1-1 1,-1 1-1,0-1 0,0 0 0,0 1 0,1-1 0,-1 1 0,0 0 0,1-1 0,-1 1 0,0-1 1,1 1-1,-1-1 0,1 1 0,-1 0 0,1-1 0,-1 1 0,1 0 0,-1 0 0,1-1 1,-1 1-1,1 0 0,-1 0 0,1 0 0,-1 0 0,1-1 0,-1 1 0,1 0 0,-1 0 0,1 0 1,0 0-1,26 0-5342,-16 1 3133,24-3-4290,4-8-1734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6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350 715 7523,'0'0'9786,"-32"-17"-7697,-105-50-37,131 64-1833,-1 0 1,0 0 0,1 1 0,-1 0-1,0 0 1,0 1 0,-1-1-1,1 2 1,0-1 0,0 1-1,0 0 1,-14 2 0,8 0 149,10-2-289,0 1 0,0 0-1,0 0 1,0 0 0,0 1 0,0-1-1,0 1 1,0-1 0,1 1-1,-1 0 1,1 0 0,-1 0 0,1 0-1,0 1 1,0-1 0,0 1-1,0-1 1,0 1 0,0 0-1,1 0 1,-1 0 0,1-1 0,0 1-1,0 0 1,0 1 0,0-1-1,1 0 1,-1 0 0,1 6 0,-2 11 49,1-1 1,1 1-1,3 29 1,-3-45-105,2 4-3,0 0 1,0 0-1,1 0 0,-1 0 1,2 0-1,-1 0 1,1-1-1,1 1 0,-1-1 1,1 0-1,0-1 0,1 1 1,-1-1-1,2 0 1,-1 0-1,0-1 0,1 0 1,0 0-1,0 0 0,1-1 1,-1 0-1,1-1 1,0 0-1,0 0 0,0 0 1,0-1-1,0 0 1,1-1-1,-1 0 0,12 0 1,-18-1-18,1 0 0,-1 0 0,1-1 0,-1 1 1,1-1-1,-1 0 0,1 0 0,-1 1 0,0-2 0,1 1 1,-1 0-1,0 0 0,0-1 0,0 1 0,0-1 1,0 0-1,2-2 0,0-1 9,0 0 0,0-1 0,-1 1-1,1-1 1,-1 0 0,3-10 0,1-5 31,-1 0 0,-1 0 0,2-30 0,5-448 48,-14 314-95,2 98 13,0 87-4,0-1 1,0 1-1,0 0 1,0 0-1,0-1 0,0 1 1,0 0-1,1 0 1,-1-1-1,0 1 1,-1 0-1,1 0 0,0-1 1,0 1-1,0 0 1,0 0-1,0-1 1,0 1-1,0 0 0,0 0 1,0 0-1,0-1 1,-1 1-1,1 0 1,0 0-1,0 0 0,0-1 1,0 1-1,-1 0 1,1 0-1,0 0 1,0 0-1,0-1 1,-1 1-1,1 0 0,0 0 1,0 0-1,-1 0 1,1 0-1,0 0 1,0 0-1,-1 0 0,1 0 1,0 0-1,0 0 1,-1 0-1,1 0 1,0 0-1,0 0 0,-1 0 1,1 0-1,0 0 1,0 0-1,0 0 1,-1 0-1,-10 14 807,6 3-670,2 1 0,0 0 0,1 0 0,0 0 0,2 0 0,3 34 0,-1 13 19,-2-33-95,-1 74 399,23 180 1,129 376 119,-151-664-794,-1 0 1,1 0-1,0-1 0,0 1 1,0 0-1,0 0 0,0 0 0,1 0 1,-1 0-1,1 0 0,-1 0 1,1 0-1,0 0 0,-1 0 1,1 0-1,0 0 0,0 0 1,1 1-1,-1-1 0,0 0 0,1 1 1,-1-1-1,1 1 0,-1-1 1,1 1-1,0 0 0,-1-1 1,4 0-1,4-4-1372,1 1 1,0 0-1,1 1 0,-1 0 1,14-3-1,23-5-6342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6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10805,'0'0'15063,"31"-1"-13254,101-5-529,-106 7-962,1 0-1,-1 2 1,1 1-1,-1 1 1,36 11-1,-48-11-1896,0-1-1,0-1 1,25 2 0,-88-6-895,7 0-1412,0 2 0,-79 11 0,43 9-3662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7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1 8340,'-116'136'6819,"116"-135"-6727,-1 0 1,0 0-1,0-1 1,1 1-1,-1 0 1,0 0-1,1 0 1,-1 0-1,1 0 1,-1 0-1,1 0 1,0 0-1,-1 0 0,1 0 1,0 0-1,0 0 1,-1 0-1,1 0 1,0 0-1,0 0 1,0 0-1,0 1 1,1-1-1,-1 0 1,0 0-1,0 0 1,1 0-1,-1 0 0,0 0 1,1 0-1,-1 0 1,1 0-1,0 0 1,-1-1-1,1 1 1,0 0-1,-1 0 1,1 0-1,0-1 1,0 1-1,0 0 1,0-1-1,1 2 0,3 0 246,0-1 0,0 1 0,0-1-1,0 0 1,1 0 0,7 0-1,-4 0 549,175 33 6248,-1-1-4053,-169-30-3051,-1-1-1,1-1 0,-1 0 0,20-2 0,-7 1-3541,6 0-3588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7.6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425 72 7443,'0'0'3149,"-37"-10"-612,-122-34-315,142 39-1662,-1 1 0,0 0 0,-1 2 0,1 0 0,-21 1 0,28 1-108,8 0-351,0 1 1,0-1-1,0 1 0,0-1 0,0 1 0,0 0 0,0 0 0,0 0 0,1 0 0,-1 1 0,0-1 0,1 1 0,-1 0 0,1 0 0,-1 0 0,1 0 0,0 0 0,0 0 0,0 0 0,0 1 0,0-1 0,1 1 0,-1 0 1,1-1-1,-1 1 0,1 0 0,-1 4 0,-3 9 21,1-1 0,0 1-1,2 0 1,-2 21 0,0 174 642,5-128-458,2 39-29,6 0 0,5-1-1,6 0 1,4-1 0,6-2-1,61 157 1,-83-254-251,-5-13-23,-1 0 0,1 0 0,1 0 0,-1 0 0,1-1 0,1 0 0,-1 0 0,12 13 0,-11-22-374,-3-11 163,-1-21-15,-1 29 153,-2-19-433,0 1 0,-2-1 0,0 0-1,-2 1 1,0 0 0,-20-43 0,13 36-2456,-2 0-1,-25-36 1,-6 5-5765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8.3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1 136 9989,'0'0'12034,"40"6"-10086,3 1-1462,200 21 1410,55-20-1085,-283-9-886,1 0 0,-1-1-1,0-1 1,0 0 0,0-1-1,0-1 1,21-9 0,-28 11-88,0-1 0,0-1 0,0 1 1,0-1-1,-1-1 0,1 1 0,-2-1 1,1 0-1,0-1 0,-1 0 0,-1 0 1,1 0-1,6-12 0,-12 18 162,0 1 0,1-1 0,-1 0 0,0 1-1,0-1 1,1 0 0,-1 1 0,0-1 0,1 1 0,-1-1 0,0 1 0,1-1-1,-1 1 1,1-1 0,-1 1 0,1-1 0,-1 1 0,1-1 0,-1 1 0,1 0-1,-1-1 1,1 1 0,1-1 0,3 14 660,-3 34 258,-2-42-1135,0 11 258,0 1 0,1-1 0,1 0 0,1 0 0,4 18-1,-4-26-1,1 1-1,0-1 1,0 1-1,0-1 1,1 0-1,1-1 1,-1 1-1,1-1 0,0 0 1,11 9-1,-12-13-15,0 1-1,0-1 0,0 0 1,0-1-1,0 1 0,1-1 1,-1 0-1,1 0 0,-1-1 1,1 0-1,0 0 0,8 1 1,-11-2-19,1 0 1,0 0-1,0 0 0,-1 0 1,1 0-1,0-1 1,-1 1-1,1-1 1,0 0-1,-1 0 1,1-1-1,-1 1 0,0-1 1,1 1-1,-1-1 1,0 0-1,0-1 1,0 1-1,0 0 0,3-4 1,0-4 13,0 0 1,0 0-1,-1-1 1,0 1-1,-1-1 1,0 0-1,-1-1 1,-1 1-1,4-22 1,-3-11 17,-3-57 0,0 52-107,0 47 120,0 7 46,3 32-18,1-1 0,2-1 1,1 1-1,15 42 1,10 45 101,-19-46 122,-3 0-1,-1 113 1,-9-185-279,0-1 1,0 0-1,0 1 0,-1-1 1,1 0-1,-1 0 0,0 0 0,0 0 1,-1 0-1,1 0 0,-1 0 1,0 0-1,0 0 0,0-1 1,0 1-1,-1-1 0,-5 6 0,4-5 3,-1-1 0,1-1-1,-1 1 1,0 0 0,0-1 0,0 0-1,0 0 1,0-1 0,-1 0-1,1 0 1,0 0 0,-1 0-1,-9-1 1,0 2-4,1-2-1,-1 0 1,0-1-1,0 0 1,-19-5-1,30 5-20,0-1 0,0 1-1,0-1 1,0 0 0,1 0-1,-1 0 1,0 0 0,1-1-1,0 1 1,0-1 0,-1 0-1,1 0 1,1 0 0,-1 0-1,0-1 1,1 1 0,0-1-1,0 1 1,0-1 0,0 0-1,1 0 1,-1 0 0,0-5-1,0 1-1,0 1 0,1-1 0,0 1 0,0-1 0,1 0 0,0 1 0,0-1 0,1 0 0,0 1 0,0-1 1,1 0-1,0 1 0,0 0 0,1-1 0,0 1 0,0 0 0,1 1 0,0-1 0,0 0 0,1 1 0,-1 0 0,1 0 0,0 1 0,11-9 0,238-204 632,-245 209-609,1 1 0,-1 0 0,2 0 0,-1 1-1,1 1 1,17-8 0,-23 12-137,-1 1-1,0 0 1,1 0 0,0 0-1,-1 1 1,1 0 0,-1 0-1,1 0 1,0 0 0,4 1 0,28 6-4050,-2 0-4788,-15-6 1344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8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0 7972,'0'0'8171,"-8"44"-6236,0-5-1573,-4 18 261,3 1-1,-3 116 1,-5 151 1802,15-289-1558,-16-37 355,18-1-1216,-1 0 0,0-1-1,1 1 1,-1 0 0,1 0-1,0-1 1,0 1 0,0 0 0,0-1-1,0 1 1,0 0 0,1-3 0,0-5 10,-2-7-11,4-36-13,-2 50 8,0 1 0,0-1 0,0 0 0,0 1 0,0-1 0,0 1 0,1-1 0,-1 1 0,1 0 0,0 0 0,-1-1 0,1 1 0,0 0 0,0 0 0,1 1 0,3-4 0,2 0 53,1 0 1,-1 1-1,1 0 1,0 1-1,1 0 1,-1 0-1,0 1 1,1 0-1,-1 0 0,1 1 1,0 1-1,-1-1 1,1 1-1,0 1 1,0 0-1,-1 1 0,1 0 1,-1 0-1,0 1 1,1 0-1,-1 0 1,0 1-1,-1 0 0,1 1 1,-1 0-1,0 0 1,0 1-1,0 0 1,-1 1-1,0-1 0,0 1 1,-1 1-1,0-1 1,0 1-1,6 11 1,46 103 1216,-60-119-2835,-7-9 293,-9-10-1318,-8-13-2484,5 0-1756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9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0 490 12294,'0'0'13555,"25"-27"-11471,79-85-451,200-192 1568,-265 279-3201,-10 7 0,-29 18-72,0 0-1,0 0 1,-1 0-1,1 0 1,0 0 0,0 0-1,0 0 1,0-1-1,0 1 1,0 0 0,0 0-1,0 0 1,0 0-1,-1 0 1,1 0 0,0 0-1,0-1 1,0 1-1,0 0 1,0 0-1,0 0 1,0 0 0,0 0-1,0-1 1,0 1-1,0 0 1,0 0 0,0 0-1,0 0 1,0 0-1,0-1 1,0 1 0,1 0-1,-23 13-4249,-13 22-1716,-33 40 1,2 3-4894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29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9444,'0'0'11715,"16"3"-9762,118 10 2330,253-7 1,-218-8-3343,278-24-762,-163 5-211,-83 12 32,1 9 0,214 27 0,-370-22 0,65-1 0,-110-4 0,-1 0-1,0 0 1,0 0-1,1-1 1,-1 1-1,0 0 1,1 0-1,-1 0 1,0 0-1,1 0 1,-1 0-1,0 0 1,0 0-1,1 0 1,-1 0-1,0 0 1,1 0-1,-1 0 1,0 0-1,1 1 1,-1-1 0,0 0-1,0 0 1,1 0-1,-1 0 1,0 0-1,0 1 1,1-1-1,-1 0 1,0 0-1,0 0 1,0 1-1,1-1 1,-1 0-1,0 0 1,0 1-1,0-1 1,0 0-1,0 0 1,1 1-1,-1-1 1,0 0 0,0 1-1,0-1 1,0 0-1,0 1 1,0-1-1,0 0 1,0 0-1,0 1 1,0-1-1,0 0 1,0 1-1,0-1 1,-1 1-1,1 1-119,-1 4-171,0-1 0,-1 1 0,0-1 0,0 1 0,0-1-1,-1 1 1,0-1 0,0 0 0,0 0 0,0-1 0,-1 1-1,0-1 1,0 1 0,-7 4 0,-70 59-6328,15-23 192,-9-1-2569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17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 1 7603,'0'0'13503,"-10"0"-10977,-13 0-1816,0 0-1,0 2 0,0 0 1,0 2-1,-27 7 0,43-9-643,0 1 0,1-1 0,0 1 0,-1 0 0,1 1 0,0-1 0,0 1 0,1 1 0,-1-1 0,1 1 0,0 0 0,0 0 0,1 0 0,-1 1 0,1-1 0,0 1 0,1 0 0,-1 1 0,1-1 0,0 0 0,1 1 0,0 0 0,-2 6 0,0 13-17,1 1-1,1-1 0,1 40 1,2-33-32,-1-30-18,0 1 1,0-1-1,1 0 0,-1 0 1,1 0-1,0 0 1,0 0-1,0 0 0,0 0 1,0 0-1,1 0 1,-1-1-1,1 1 0,0 0 1,0-1-1,0 1 1,4 3-1,-1-2-6,1 0 0,-1 0-1,1-1 1,0 0 0,0 0 0,0 0-1,13 4 1,6-1-15,0-1-1,0-1 1,35 0 0,-56-4 23,46 3-6,-2-2 20,0 3 0,0 1 1,-1 2-1,87 26 1,-129-32-11,1 2 1,-1-1 0,1 0 0,-1 1 0,0 0 0,0 0 0,0 1 0,-1 0-1,1-1 1,-1 1 0,0 1 0,0-1 0,0 1 0,0-1 0,-1 1-1,0 0 1,0 0 0,0 1 0,2 6 0,-2 0 82,0 1 1,-1 0-1,0 0 0,-1 0 1,-1 0-1,0 0 1,-3 22-1,2-27-29,-1-1 0,0 1 1,0-1-1,-1 0 0,0 1 0,0-1 0,-1 0 1,0-1-1,0 1 0,0-1 0,-1 0 0,0 0 1,0 0-1,0-1 0,-1 1 0,0-1 0,0-1 1,-1 1-1,1-1 0,-1 0 0,-14 6 1,4-2 70,-1-1 0,0-1 0,-1-1 1,0 0-1,1-1 0,-1-1 1,-38 1-1,0-2-130,-42-1 0,91-1 0,0-1 0,0 0 0,-1-1 0,1 0 0,0 0 0,0 0 0,1-1 0,-1-1 0,-7-3 0,12 5-781,-15-8-10756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0.3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6115,'0'0'14665,"8"27"-13515,138 389 2956,-23-23-2046,-106-318-1685,-4 1-1,-3 0 1,1 103 0,-10-163-309,-1 30 89,0-45-147,0 0 0,0 0 0,0 0 0,0 1-1,0-1 1,0 0 0,0 0 0,0 0 0,0 0 0,-1 0 0,1 0 0,-1 0 0,1 0 0,-1 0 0,1 0 0,-1 0 0,1 0 0,-1 0-1,0 0 1,1-1 0,-1 1 0,0 0 0,0 0 0,0-1 0,0 1 0,1 0 0,-3 0 0,-6-1-5,0 0 0,-1-1 0,1 0 1,0-1-1,0 1 0,0-2 0,0 1 1,1-1-1,-1-1 0,1 0 0,-1 0 0,1 0 1,1-1-1,-1 0 0,1-1 0,-1 0 0,2 0 1,-1 0-1,1-1 0,-11-14 0,1 0-13,1-1 0,0-1-1,2-1 1,0 0-1,2 0 1,-10-31-1,15 34 14,1 0 0,0 0 0,2-1-1,0 1 1,1-1 0,2-35-1,1 42 7,1-1 0,0 1 0,1 0 0,1-1-1,0 1 1,1 1 0,1-1 0,0 1-1,16-27 1,5 3 103,2 2-1,58-57 1,80-57 724,-104 96-425,-29 27-73,1 2 0,49-28 0,-83 52-336,1 0-5,0 0 1,0 0-1,-1 1 0,1-1 1,0 0-1,-1-1 0,1 1 1,-1 0-1,1 0 1,-1-1-1,0 1 0,0-1 1,1 1-1,-1-1 0,0 1 1,0-1-1,0 0 0,-1 1 1,1-1-1,0 0 1,-1 0-1,1 0 0,0-2 1,-1 85-15710,0-30 4593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0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398 73 3282,'0'0'15164,"-9"-10"-13865,6 7-1188,-1-2 114,-1 0 0,0 0 0,0 1 0,0 0 0,-1 0 0,1 0-1,-1 0 1,0 1 0,0 0 0,0 0 0,0 0 0,-1 1 0,1 0-1,-10-1 1,-31-1 1976,-50 3 0,58 1-949,37 1-1216,1 0 1,0 0-1,0 1 1,0-1-1,0 0 1,1 1 0,-1-1-1,0 0 1,0 1-1,1-1 1,-1 1 0,1-1-1,-1 1 1,1 0-1,0-1 1,-1 1-1,1-1 1,0 1 0,0 0-1,0-1 1,1 1-1,-1-1 1,1 4-1,5 46 50,2-35-81,1 0 0,0 0 0,1-1 0,1-1 0,0 1 0,1-2 0,1 1 0,21 16 0,-19-15 3,97 82 87,-66-59 151,82 87 0,-121-116-153,0 0 0,-1 1 0,0-1 0,0 1 0,5 15 0,-10-22-36,1 0 0,-1 0 0,0 0 0,0 0 1,-1 0-1,1 0 0,0 0 0,-1 0 0,0 1 0,0-1 0,0 0 1,0 0-1,0 0 0,-1 0 0,0 0 0,1 0 0,-1 0 0,0 0 1,0 0-1,-1 0 0,1 0 0,0 0 0,-1 0 0,0-1 0,-2 4 1,-5 0-39,0 1 1,0-1 0,0-1-1,-1 0 1,0 0 0,0-1 0,0 0-1,-1-1 1,1 0 0,-16 2-1,-10 1-8,-67 2-1,-105-8-10,203 0 0,0 0 0,0 0 0,1 0 0,-1-1 0,0 1 0,0-1 0,0-1 0,1 1 0,-1-1 0,1 1 0,-1-1 0,1-1 0,-1 1 0,1-1 0,0 1 0,-4-5 0,7 6-91,1 0 0,-1-1 0,1 1 0,-1 0 0,1-1 0,0 1 0,0 0 0,-1-1 0,1 1 0,0-1 0,0 1 0,0 0 0,0-1 0,1 1 0,-1-1 1,1-1-1,-1-1-924,1 2 597,-1 0-1,0 0 1,0-1 0,1 1 0,-1 0 0,1 0-1,-1 0 1,1 0 0,0 0 0,0 0 0,0 1 0,0-1-1,0 0 1,1 0 0,-1 1 0,0-1 0,1 1-1,-1-1 1,3-1 0,15-14-6425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2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11845,'0'0'11982,"40"0"-10739,245 0-2,-247-2-1117,58-10 0,-19 2-218,-76 10-66,0 0-1,0-1 0,0 1 0,-1 0 1,1 0-1,0 0 0,0 0 0,0 0 1,0 0-1,0 0 0,0 0 0,0 1 1,-1-1-1,1 0 0,0 0 0,0 1 1,0-1-1,0 0 0,-1 1 0,1-1 1,0 1-1,0-1 0,-1 1 0,1 0 1,0-1-1,-1 1 0,2 1 0,-2-1-3,0 0-1,0 0 1,0 1-1,0-1 1,0 0-1,0 0 1,0 1-1,-1-1 1,1 0-1,0 0 1,-1 0-1,1 1 1,-1-1-1,1 0 1,-1 0-1,-1 2 1,-32 39-4725,-13 2-2123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2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0 4514,'0'0'20289,"-5"8"-19270,-5 16-580,10-24-421,0 1 0,0-1-1,0 1 1,0-1 0,0 1 0,0-1 0,0 1 0,0-1 0,0 1 0,0-1 0,1 0-1,-1 1 1,0-1 0,0 1 0,0-1 0,1 1 0,-1-1 0,0 0 0,0 1 0,1-1-1,-1 1 1,0-1 0,1 0 0,-1 0 0,0 1 0,1-1 0,0 1 0,5 0 128,0 1 0,0-1 1,1 0-1,-1-1 1,0 0-1,12 0 0,-5 0 3,50 0 279,18 1-799,141-17 0,-211 15-146,58-9-3857,-24 7-7690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5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213 774 5507,'0'0'17301,"-8"12"-15428,-24 37-518,32-49-1327,0 0-1,0 0 1,0-1 0,0 1-1,0 0 1,0 0 0,0 0-1,0 0 1,-1 0 0,1 0 0,0 0-1,0 0 1,0-1 0,0 1-1,0 0 1,0 0 0,0 0-1,0 0 1,0 0 0,0 0-1,0 0 1,0 0 0,0 0-1,0 0 1,0-1 0,-1 1 0,1 0-1,0 0 1,0 0 0,0 0-1,0 0 1,0 0 0,0 0-1,0 0 1,0 0 0,-1 0-1,1 0 1,0 0 0,0 0 0,0 0-1,0 0 1,0 0 0,0 0-1,0 0 1,0 0 0,-1 0-1,1 0 1,0 0 0,0 0-1,0 0 1,0 0 0,0 0 0,0 1-1,0-1 1,0 0 0,0 0-1,0 0 1,-1 0 0,1 0-1,0 0 1,0 0 0,0 0-1,0 0 1,0 0 0,0 0-1,0 1 1,0-1 0,0 0 0,-2-16 267,0-25-465,2-372 877,1 389-601,-2 0 0,-1 0 0,-1 0 0,-1 0 0,0 1 0,-2 0 0,-1 0 0,-1 0 0,-1 1 0,-1 0 0,-14-22 0,22 39 35,-1 0 0,-1 1 0,1-1 1,0 1-1,-1 0 0,0 0 0,0 0 0,0 1 0,0-1 0,-1 1 0,0 0 0,1 0 0,-1 1 1,0-1-1,0 1 0,0 0 0,-11-2 0,16 5-136,0-1 1,-1 1-1,1-1 0,0 1 1,0-1-1,0 1 0,0-1 1,0 1-1,0-1 0,0 1 1,0-1-1,0 1 0,0-1 1,0 1-1,0-1 0,0 1 1,0-1-1,0 1 0,1-1 1,-1 1-1,0-1 0,0 1 1,1-1-1,-1 1 0,0-1 1,1 0-1,-1 1 0,0-1 1,1 1-1,-1-1 0,0 0 1,2 1-1,17 8-5,1-1 0,0 0 0,0-2 0,1 0 0,36 4 0,-32-5 0,155 25 0,2-8 0,270-2 0,-373-18 0,-23-1 0,87-8 0,-136 7 0,-6 0 0,1 0 0,-1 0 0,0 1 0,0-1 0,0 0 0,1 0 0,-1-1 0,0 1 0,0 0 0,1 0 0,-1 0 0,0-1 0,0 1 0,0-1 0,0 1 0,1-1 0,-1 0 0,0 1 0,0-1 0,0 0 0,0 1 0,0-1 0,-1 0 0,1 0 0,0 0 0,0 0 0,0 0 0,-1 0 0,1 0 0,-1 0 0,1 0 0,-1-1 0,1 1 0,-1 0 0,1 0 0,-1-2 0,0 3-165,-1-1 0,1 1 0,-1 0 1,0-1-1,1 1 0,-1-1 0,1 1 0,-1 0 0,1 0 1,-1-1-1,0 1 0,1 0 0,-1 0 0,0 0 0,1 0 1,-1 0-1,0 0 0,1 0 0,-1 0 0,0 0 0,1 0 0,-1 0 1,0 0-1,1 0 0,-1 0 0,0 1 0,1-1 0,-1 0 1,1 0-1,-1 1 0,0-1 0,0 1 0,-5 7-2641,-4 5-4515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5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9124,'0'0'13983,"1"31"-12201,1 6-1229,-1 12 586,16 97-1,-7-98-503,2-1 0,20 53 0,-33-111-541,0-1-1,1 0 1,0 0-1,2-17 1,0-14 33,-4 17-65,-1 0 0,-1 0 0,-13-46-1,-7-37 18,16 81-51,-2-11 360,10 38 20,25 6-320,211 41 72,-227-44-156,1-1 0,-1 1-1,0 1 1,0 0 0,0 0-1,0 0 1,-1 1 0,15 10-1,-17-10 5,-1 1-1,1 0 0,-2 0 1,1 0-1,0 1 0,-1-1 0,0 1 1,0 0-1,-1 0 0,0 1 1,0-1-1,3 11 0,-1 0 24,0 1 0,-1 0 0,-1 0 0,0 0-1,-2 0 1,0 0 0,-1 0 0,-3 21 0,3-36-24,-1 0 1,1 0-1,-1 0 1,0 0-1,0-1 1,0 1-1,-1 0 1,1 0 0,-1-1-1,1 1 1,-1-1-1,0 1 1,0-1-1,0 0 1,0 0-1,-1 0 1,-1 2-1,-2 0 22,0-1 0,0 0 0,0 0 0,0 0 0,0-1 0,0 0 0,-10 2 0,-9 1 63,0-2 0,-1-1 1,-27-2-1,40 0-84,-122 0-8,134 0-8,0-1 0,1 1 1,-1 0-1,0 0 0,0 0 0,1 0 0,-1 0 0,0 0 1,0 0-1,1 0 0,-1 0 0,0 0 0,0 0 1,1 0-1,-1 0 0,0 1 0,1-1 0,-1 0 0,0 1 1,0-1-1,1 0 0,-1 1 0,1-1 0,-1 1 1,0-1-1,1 1 0,-1-1 0,1 1 0,-1-1 1,1 1-1,0 0 0,-1-1 0,1 1 0,0-1 0,-1 1 1,1 0-1,0 0 0,-1 0 0,7 12-1157,0-11 302,-1 1 0,1-1 1,0 0-1,0 0 0,0 0 0,10 0 0,9 3-3358,12 6-2857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7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313 208 6979,'0'0'7849,"5"-28"-7259,15-85-1,-16 64 1224,-4 49-1764,-1-1-1,1 1 1,0-1 0,0 1-1,-1-1 1,1 1-1,0-1 1,-1 1 0,1-1-1,-1 1 1,1 0-1,0-1 1,-1 1 0,1 0-1,-1-1 1,1 1 0,-1 0-1,1-1 1,-1 1-1,1 0 1,-1 0 0,1 0-1,-1 0 1,0 0-1,1-1 1,-1 1 0,1 0-1,-1 0 1,1 0 0,-1 0-1,0 1 1,-8-3 512,-7-1 92,0 1 0,-1 0 0,1 2 0,0-1 0,-1 2 0,1 0-1,-1 1 1,-15 4 0,24-4-548,1 1 0,0-1 0,0 1-1,1 0 1,-1 1 0,1 0-1,-1 0 1,1 0 0,0 1 0,0-1-1,1 1 1,0 1 0,0-1 0,0 1-1,0 0 1,1 0 0,0 1 0,0-1-1,1 1 1,-4 9 0,-2 11-44,2 1 0,1 0 0,1 0 0,1 1 0,1-1 0,2 1 0,1 0 1,1-1-1,7 40 0,-5-52-45,1-1 0,1 1 0,0-1 0,1-1 1,0 1-1,1-1 0,1 0 0,0 0 0,1-1 1,12 13-1,-15-18-17,1 0 1,0-1 0,1 0 0,0 0-1,0-1 1,0 0 0,1 0 0,0-1-1,0 0 1,0-1 0,1 0 0,-1 0-1,1-1 1,0 0 0,0-1-1,19 2 1,-10-3 2,0-1-1,-1-1 0,1 0 1,-1-2-1,1 0 0,-1-1 1,0-1-1,0 0 0,19-10 1,95-37 4,42-20-143,-174 72 139,15-9-95,-15 9 96,1 0 0,-1 0 0,0 0 0,1 0 0,-1 0 0,0-1 0,1 1 0,-1 0 0,0 0 0,0 0 0,1-1 0,-1 1 0,0 0 0,0-1 1,1 1-1,-1 0 0,0 0 0,0-1 0,0 1 0,1 0 0,-1-1 0,0 1 0,0 0 0,0-1 0,0 1 0,0 0 0,0-1 0,0 1 0,0 0 0,0-1 0,0 1 0,0-1 0,0 1 0,0 0 0,0-1 0,0 1 0,0-1 0,-4 0 92,0 1 0,0-1 1,0 1-1,0 0 0,0 0 1,0 1-1,0-1 0,0 1 1,0 0-1,-5 1 0,6 1-79,-1-1 0,1 1 0,0 0 0,0 0 0,0 0-1,0 0 1,1 0 0,-1 1 0,1 0 0,0-1 0,0 1 0,0 0-1,0 0 1,1 0 0,-1 0 0,1 0 0,0 0 0,-1 8 0,0 10-25,0 0 1,2 31 0,0-32 38,0 28-118,0-48 24,0-6-16,-2-103 9,6-147 86,1 225-16,1-1-1,2 1 1,1 1-1,2-1 1,0 2-1,2 0 1,1 0-1,2 1 1,0 1-1,26-31 1,-39 53-2,1 0 0,-1 0 0,1 0 0,0 1-1,1-1 1,-1 1 0,0 0 0,1 0 0,5-2 0,-9 4 9,1 1 0,-1-1 0,1 1-1,0-1 1,0 1 0,-1 0 0,1-1 0,0 1 0,0 0 0,0 0 0,-1 0 0,1 0-1,0 1 1,0-1 0,-1 0 0,1 1 0,0 0 0,0-1 0,-1 1 0,1 0 0,-1 0-1,1-1 1,-1 1 0,1 0 0,-1 1 0,1-1 0,-1 0 0,0 0 0,0 1 0,1-1-1,0 2 1,16 28 165,-2 0 0,0 1-1,-3 0 1,0 1 0,10 46-1,-8-28-100,25 126 130,-22-85-85,-16-84 25,-1-6-204,-1-1 1,1 1-1,-1-1 1,1 0-1,-1 1 1,0-1-1,0 1 1,0-1-1,0 1 1,0-1-1,0 1 1,0-1-1,0 1 1,0-1-1,-2 3 1,1-3-84,-1 0 0,0 0 1,0 0-1,0-1 0,0 1 1,0-1-1,0 1 0,0-1 1,0 0-1,0 0 1,0 0-1,0 0 0,-3-1 1,-19 2-1621,8-1-126,0 0 1,1 0 0,-1-2-1,1 0 1,-30-7 0,-1-7-1977,-35-11-781,-7 8 18540,101 17-9853,0 0-4926,91-32 6285,-44 13-4191,84-17 0,-65 24-1485,-33 8-1639,-1-3 0,73-24-1,-74 18-1195,12-5-2616,-19 4-2182,-9 4 1259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8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364 38 7716,'0'0'10287,"5"-6"-9332,14-18-165,-14 18 154,-10 6 614,-1 0-1204,-7-1 110,-1 0-1,0 2 0,0 0 1,0 0-1,1 1 0,-1 1 0,1 0 1,0 1-1,0 1 0,-13 5 1,6 3-293,2 0 1,0 1-1,0 0 1,2 2-1,0 0 1,0 1-1,2 0 1,0 1 0,-20 35-1,45-84 907,-6 16 426,-3 44-735,-12 69-769,10-97 0,1 0 0,-1 0 0,1 0 0,-1 0 0,1 0 0,-1 0 0,1 0 0,-1 0 0,1 0 0,0 0 0,0 0 0,-1 0 0,1-1 0,0 1 0,0 0 0,0-1 0,0 1 0,0 0 0,0-1 0,0 1 0,0-1 0,0 1 0,0-1 0,2 1 0,33 9 0,-25-8 0,106 18 0,-88-17 0,0 1 0,0 2 0,33 11 0,-52-14 0,-1 1 0,0 1 0,-1-1 0,1 1 0,-1 1 0,0-1 0,0 2 0,0-1 0,-1 1 0,0 0 0,0 0 0,-1 1 0,8 12 0,-9-13 0,-1 0 0,0 1 0,-1-1 0,0 1 0,0 0 0,0 0 0,-1 0 0,-1 0 0,1 0 0,0 11 0,-2-15 0,0-1 0,0 1 0,-1 0 0,1 0 0,-1 0 0,0 0 0,0-1 0,0 1 0,-1 0 0,1-1 0,-1 1 0,0-1 0,0 1 0,0-1 0,0 0 0,0 0 0,-1 0 0,0 0 0,1 0 0,-1-1 0,0 1 0,-6 3 0,-5 1 0,0-1 0,0 0 0,-1-1 0,1 0 0,-1-1 0,0-1 0,-1 0 0,-30 1 0,-124-8 0,164 4 0,-6 0 0,0-1 0,0-1 0,0 0 0,0 0 0,1-2 0,-1 1 0,1-1 0,0-1 0,0 0 0,-20-12 0,31 16-38,0 1 1,0 0-1,0 0 1,0-1-1,0 1 1,0 0-1,0-1 0,0 1 1,0 0-1,0 0 1,0-1-1,1 1 0,-1 0 1,0 0-1,0-1 1,0 1-1,0 0 1,0 0-1,1 0 0,-1-1 1,0 1-1,0 0 1,0 0-1,1 0 0,-1 0 1,0-1-1,0 1 1,1 0-1,-1 0 1,0 0-1,0 0 0,1 0 1,-1 0-1,0 0 1,0 0-1,1 0 1,-1-1-1,0 1 0,0 0 1,1 1-1,-1-1 1,0 0-1,1 0 0,-1 0 1,0 0-1,0 0 1,1 0-1,-1 0 1,0 0-1,0 0 0,1 0 1,-1 1-1,0-1 1,0 0-1,1 0 0,-1 0-253,131 1-12229,-83 2 4898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8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207 429 4178,'0'0'19918,"7"8"-18818,25 31-21,1-1 1,73 62-1,-90-86-933,0-2-1,1 0 1,1-1-1,0-1 1,0-1-1,1 0 1,0-1-1,0-1 1,1-1 0,28 5-1,-28-8-110,1-1 1,0-1-1,0 0 1,0-2-1,0 0 0,33-7 1,-42 5-25,-1-1 1,0 0-1,0-1 1,0 0-1,0 0 1,-1-1-1,0 0 1,0-1-1,-1 0 1,0-1 0,0 0-1,14-17 1,-11 10 2,-2 0 1,0-1 0,0 0 0,-2 0-1,0-1 1,-1-1 0,-1 1-1,0-1 1,-1 0 0,-1 0 0,-1-1-1,-1 1 1,0-1 0,-1 1 0,-1-1-1,-1 0 1,-1 1 0,0-1 0,-2 1-1,0 0 1,0 0 0,-10-21-1,9 26 60,-1 1 0,0 1 0,-1-1 0,-1 1 0,1 0-1,-2 1 1,1-1 0,-2 2 0,1-1 0,-1 1 0,-1 1 0,1 0-1,-16-9 1,9 9 22,0 1 1,0 0-1,0 1 0,-1 0 0,0 2 0,0 0 0,-1 1 1,1 1-1,-27 0 0,17 3-96,0 1 0,0 1 0,1 1 0,-1 1 0,1 2 0,0 1 0,1 0 0,0 3 0,0 0 0,1 1 0,0 1 0,-24 19 0,8-5 0,1 1 0,2 1 0,1 3 0,-57 62 0,89-87-254,0-1 0,0 1 0,1 0 0,-1 1 1,2-1-1,-1 1 0,1 0 0,-4 16 0,5-17-279,1 0 1,0 0-1,0 0 1,1 0-1,0 0 0,1 0 1,-1 0-1,1 0 1,0 0-1,1 0 1,2 8-1,20 25-9568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3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1 8756,'0'0'13270,"-37"2"-11365,-15 1-1253,-57 10 1,98-10-559,0 0 1,1 0-1,-1 1 1,1 0-1,0 1 1,0 0-1,0 1 1,1 0-1,-18 14 1,10-3 55,1 0 0,1 0 0,-13 21 0,6-9 31,10-14-140,1 0 1,1 1 0,1-1 0,0 2 0,1-1-1,1 2 1,0-1 0,1 0 0,1 1 0,1 0-1,1 0 1,0 1 0,1-1 0,1 31 0,1-46-39,1 0-1,-1 0 1,1 1 0,-1-1 0,1 0 0,0 0 0,0 0 0,1 0 0,-1 0 0,1 0 0,-1-1 0,1 1-1,0 0 1,0-1 0,4 5 0,0-1 0,1 0 0,0-1 0,0 0 0,0 0 0,14 6 1,7 1 0,1 0 0,42 9 0,95 13 43,-112-26-15,-1 3 1,104 35-1,-149-43-26,0 1-1,0 0 1,-1 0-1,1 1 1,-1 0 0,0 0-1,-1 1 1,12 11-1,-14-13 39,-1 1-1,0-1 1,0 1-1,0 0 0,-1 0 1,1 0-1,-1 0 1,0 1-1,-1-1 1,1 1-1,-1-1 0,-1 1 1,1-1-1,0 9 1,-2-10 0,0-1 1,1 0-1,-1 0 0,0 0 1,-1 0-1,1 0 1,0 0-1,-1 0 0,0 0 1,0-1-1,1 1 1,-2-1-1,1 1 1,0-1-1,0 0 0,-1 1 1,1-1-1,-1-1 1,0 1-1,1 0 1,-1-1-1,0 1 0,0-1 1,0 0-1,-4 1 1,-6 3 53,-1 0 1,1-2 0,-1 1 0,-23 1-1,6-2 13,0-1-1,0-2 1,0-1-1,0-1 0,0-2 1,0-1-1,-58-17 1,43 6-38,25 10-52,1-1 0,0-1 1,0-1-1,1 0 0,0-2 0,1 0 0,-21-16 0,38 26-400,2 6 49,0 1 0,1-1-1,-1 0 1,1 1-1,0-1 1,1 0-1,-1 0 1,1 0-1,0-1 1,0 1-1,1-1 1,-1 0-1,8 7 1,-2-1-574,36 44-4208,-5-5-2315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17:20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17 141 7587,'0'0'13743,"-1"0"-13466,0 1 0,0-1 0,0 0 0,0 0 1,0 0-1,1 0 0,-1 1 0,0-1 0,0 0 1,0 1-1,0-1 0,1 1 0,-1-1 0,0 1 0,0-1 1,1 1-1,-1 0 0,0 0 0,12 2 1,1-1 0,0 0-1,0-1 1,0 0 0,1-1-1,-1 0 1,13-3 0,19 1 75,69 3 445,280-13 343,-345 7-965,0-3 0,-1-1 0,0-3 0,-1-2 0,0-2 1,50-25-1,-85 36-37,27-18 146,-38 23-350,0 0 0,0 0-1,0 0 1,1 0 0,-1-1 0,0 1 0,0 0-1,0 0 1,0 0 0,0 0 0,0-1 0,0 1-1,1 0 1,-1 0 0,0 0 0,0 0 0,0-1-1,0 1 1,0 0 0,0 0 0,0 0 0,0-1-1,0 1 1,0 0 0,0 0 0,0 0 0,0 0-1,0-1 1,0 1 0,0 0 0,0 0 0,0 0-1,0-1 1,-1 1 0,1 0 0,0 0 0,0 0-1,0 0 1,0-1 0,0 1 0,0 0 0,0 0 0,-1 0-1,1 0 1,0 0 0,0 0 0,0 0 0,0-1-1,-1 1 1,1 0 0,0 0 0,0 0 0,0 0-1,0 0 1,-1 0 0,1 0 0,0 0 0,0 0-1,0 0 1,-1 0 0,1 0 0,0 0 0,0 0-1,-37 0-4501,-28 0-7198,36 0 3841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3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1 316 12134,'0'0'9065,"8"29"-8353,-3-9-547,-3-8-53,1 0 1,0 1-1,1-1 0,0-1 0,1 1 0,0-1 0,1 1 0,0-2 0,1 1 0,0-1 0,1 0 0,0 0 0,1-1 0,17 15 1,-4-9 57,0-1 0,2-1 0,0-1 0,0-1 0,1-1 1,0-1-1,1-2 0,0 0 0,0-2 0,0 0 0,1-2 1,0-1-1,33-2 0,-49 0-164,0-1 0,0 0 0,0-1 0,0 0 0,0-1 0,0 0 0,-1-1 0,1 0 0,-1 0 1,0-1-1,-1-1 0,1 1 0,-1-2 0,0 1 0,0-1 0,-1-1 0,0 1 0,0-1 0,-1-1 0,0 1 0,0-1 0,-1-1 0,-1 1 0,1-1 0,5-14 0,-6 4-13,0-1-1,-1 1 0,-1-1 1,-1 0-1,-1 0 0,-1 0 0,0 0 1,-8-40-1,6 50 16,0-1-1,-1 1 1,-1 1-1,1-1 1,-2 0-1,0 1 1,0 0-1,-1 0 1,0 0-1,-1 1 1,0 0 0,0 0-1,-1 1 1,0 0-1,0 0 1,-1 1-1,0 0 1,0 1-1,-1 0 1,-12-6-1,-1 0 63,-1 2 0,-1 0-1,0 2 1,0 0-1,0 2 1,-1 1-1,-48-4 1,47 7 45,-15-1 242,-56 3-1,90 0-320,0 1 0,-1 0 0,1 0-1,0 1 1,0 0 0,-1 0 0,1 1-1,1 0 1,-1 0 0,0 1-1,1 0 1,0 0 0,-8 7 0,12-8-34,-1 1 0,1 0 0,0 0 0,0 1 1,1-1-1,0 1 0,-1-1 0,1 1 0,1 0 1,-1-1-1,1 1 0,0 0 0,-2 10 0,2 3-5,1 1 0,2 25-1,-2-40 2,2 8-22,0 1 0,2 0 0,-1-1 0,1 0 0,1 0 0,0 0 0,1 0 0,0-1 0,1 0 0,0 0 0,1-1-1,0 1 1,1-2 0,0 1 0,0-1 0,14 9 0,3 3-310,1-2 1,1-1-1,1-1 0,0-1 0,42 15 1,-41-20-302,1-1 1,0-2 0,0-2-1,56 6 1,-64-11 160,1 0-1,-1-1 1,1-1 0,-1-2 0,0 0-1,1-2 1,25-7 0,-37 7 333,-1 0 0,1 0 0,-1-1 0,0-1 0,0 0 0,11-9 0,-18 13 191,0-1 0,0 1 1,-1-1-1,1 0 0,-1 1 1,0-1-1,0-1 1,-1 1-1,1 0 0,-1-1 1,0 1-1,0-1 1,0 0-1,-1 0 0,1 0 1,-1 0-1,0-9 1,0 3 676,-1 10-547,1 0 0,-1 0 1,0 0-1,1 0 0,-1 0 0,0 0 0,0 0 0,0 0 0,0 0 1,0 0-1,0 0 0,0 0 0,0 0 0,0 0 0,0 0 0,0 0 1,-1 0-1,1 0 0,0 0 0,-1 1 0,1-1 0,-1 0 0,1 0 1,-1 0-1,1 0 0,-1 1 0,0-1 0,1 0 0,-1 0 0,0 1 1,0-1-1,0 1 0,1-1 0,-2 0 0,5 32 1472,1-21-1616,0 0 1,1-1 0,0 0 0,0 0 0,1 0 0,0-1 0,1 0 0,0 0 0,0 0-1,1-1 1,-1 0 0,15 9 0,-2-2 14,0 0 1,1-2-1,1 0 1,32 12-1,-24-13-42,0-2 0,1 0 1,0-3-1,0 0 0,1-2 0,0-2 0,-1 0 0,56-6 1,-81 3-16,1 0 1,-1-1-1,0 1 1,1-1-1,-1-1 1,0 1-1,0-1 1,-1 0-1,1-1 1,-1 1-1,1-1 1,-1 0-1,0 0 1,0-1-1,-1 1 1,1-1-1,-1 0 1,0-1-1,-1 1 1,1-1-1,-1 1 1,0-1-1,0 0 1,3-13-1,0 0 17,-2-1 1,0 0-1,-1 0 0,-1 0 0,-1-1 1,-2-35-1,-1 42 13,0 1 1,0 0-1,-2 0 1,1 1-1,-2-1 0,1 1 1,-2-1-1,0 1 1,0 1-1,-1-1 1,0 1-1,-1 1 0,-1-1 1,1 1-1,-2 1 1,1-1-1,-21-14 1,13 12 97,-1 0 1,0 1 0,-1 1 0,0 1-1,-1 0 1,0 2 0,0 0 0,-1 1 0,1 2-1,-37-5 1,28 6 71,1 2 1,-44 3-1,62-1-183,0 0-1,1 1 1,-1 0-1,1 1 1,0 0-1,0 0 1,0 1 0,0 1-1,0-1 1,1 1-1,-10 7 1,9-4-102,0 0 0,1 0 0,0 1 0,0 0 0,1 0 0,0 0 0,0 1 0,1 0 0,1 1 0,-1 0 0,-6 21 0,0 22-3579,9 3-4862,3-35-3605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39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77 320 4034,'0'0'10143,"-10"3"-8011,-3 0-1257,-8 2 93,-1 4 3469,11-1 1382,23-3-4618,28-2-1410,10-2 641,23-1 315,-1-2 0,92-15 0,737-113-53,187-18-694,-989 132 0,198-8 0,-226 24 0,-72 0-4,1-1 0,-1 1 0,1 0 0,0 0 1,-1 0-1,1 0 0,-1 0 0,1-1 0,0 1 0,-1 0 0,1 0 0,0 0 0,-1-1 1,1 1-1,0 0 0,-1-1 0,1 1 0,0 0 0,-1-1 0,1 1 0,0 0 0,0-1 1,0 1-1,-1 0 0,1-1 0,0 1 0,0-1 0,0 1 0,0 0 0,0-1 0,0 1 1,0-1-1,0 1 0,0-1 0,0 1 0,0 0 0,0-1 0,0 1 0,0-1 0,0 1 1,0-1-1,0 1 0,1 0 0,-1-1 0,0 1 0,0 0 0,0-1 0,1 1 0,-1 0 1,0-1-1,1 1 0,-1 0 0,0-1 0,0 1 0,1 0 0,-1 0 0,1-1 0,-1 1 1,-6 2-538,0 1 1,0 0 0,0 0-1,1 0 1,-1 1 0,1 0-1,0 0 1,0 1 0,0-1-1,0 1 1,1 0 0,-5 6 0,-12 13-3247,-26 23-5006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0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57 5282,'0'0'14562,"-5"14"-13050,-15 42-356,16-42 276,7-14-925,0-1-428,1 0 0,-1 0 0,1-1 0,-1 1 0,0-1-1,0 0 1,0 0 0,0 0 0,0 0 0,0 0 0,0-1 0,-1 1-1,1-1 1,-1 0 0,0 0 0,3-4 0,38-59 813,-37 56-684,-3 5-88,-3 4-88,0 0 1,1 0-1,-1 0 1,0 0-1,1 0 0,-1 0 1,1 0-1,0 0 1,-1 0-1,1 0 1,0 0-1,-1 1 1,1-1-1,0 0 0,0 0 1,0 1-1,0-1 1,0 0-1,0 1 1,0-1-1,0 1 1,0-1-1,0 1 1,0-1-1,0 1 0,0 0 1,0 0-1,0 0 1,0-1-1,0 1 1,3 1-1,-4 5 376,2 141 1039,0-10-403,-16 154 0,1-211-685,-25 80-1,30-129-312,-3 2-42,0-2-1,-22 42 1,31-65-164,2-7-675,114-2-14972,-83-2 8694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1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5378,'0'0'21501,"-19"34"-20220,-58 112-278,73-138-890,0 0 0,1 1 0,0-1 0,0 0 0,1 1 1,0 0-1,1 0 0,-1 0 0,2-1 0,0 1 0,0 0 1,2 15-1,0 13 414,-1-27-371,-1-10-138,1 1 0,-1 0 0,0 0 0,0 0-1,1 0 1,-1 0 0,0 0 0,0 0 0,0-1 0,0 1 0,0 0 0,0 0 0,0 0 0,0 0 0,0 0-1,-1 0 1,1 0 0,0 0 0,-1-1 0,1 1 0,0 0 0,-1 0 0,1 0 0,-1-1 0,1 1 0,-1 0-1,0-1 1,1 1 0,-1 0 0,0-1 0,1 1 0,-3 0 0,2-1-125,3-16-4361,-2 13 4155,1 1 0,-1-1 0,0 1 1,1 0-1,0-1 0,-1 1 0,1 0 0,0 0 1,0-1-1,0 1 0,0 0 0,3-3 1,61-67-10976,-28 29 2414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1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20 4786,'0'0'14465,"-4"-5"-13139,-6-9-388,4 16 585,6 35 1417,0-9-2461,-5 360 4522,1 18-3785,4-406-1758,0-2 49,0-1 0,0 1 0,1-1 0,-1 0 0,1 1 0,0-1 0,0 1-1,0 0 1,0-1 0,0 1 0,0 0 0,3-3 0,0-1-425,1 1-1,0 0 1,1 1 0,-1-1-1,13-6 1,-4 2-1134,32-20-4951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2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51 4834,'0'0'13489,"2"-10"-11101,-2 7-2135,1 1 0,0-1 1,-1 0-1,0 0 0,0 1 1,0-1-1,0 0 0,0 0 0,-1 1 1,1-1-1,-2-4 0,2 7-185,-1-1 0,1 1 0,0 0 0,0-1-1,-1 1 1,1 0 0,-1 0 0,1-1 0,0 1-1,-1 0 1,1 0 0,-1 0 0,1 0 0,0-1-1,-1 1 1,1 0 0,-1 0 0,1 0 0,-1 0-1,1 0 1,0 0 0,-1 0 0,1 0 0,-1 0-1,1 0 1,-1 1 0,1-1 0,0 0 0,-1 0-1,0 1 1,-27 18 1381,12-5-960,0 2 1,1 0 0,1 0 0,-18 26 0,27-33-405,-1 1 0,1-1 0,1 1 1,0 0-1,0 1 0,1-1 0,0 1 0,1-1 0,0 1 0,1 0 0,-1 12 0,2-12-63,0-1 0,1 1 0,0-1 0,0 1 0,1-1 0,5 15 0,-5-19-16,1-1-1,0 1 1,0-1 0,1 0-1,0 0 1,-1 0-1,2-1 1,-1 1 0,0-1-1,1 0 1,0 0 0,9 5-1,37 20 5,1-3 0,2-3 0,82 26 0,-107-39-10,-14-5 6,-1 1 0,1 0-1,-1 1 1,-1 0 0,1 2-1,-1-1 1,-1 1 0,1 1 0,20 22-1,-27-24 25,1 0-1,-1 1 1,0 0-1,-1 0 1,0 1-1,-1-1 1,0 1-1,0 0 0,-1 0 1,0 1-1,-1-1 1,0 1-1,-1-1 1,1 21-1,-2-10 93,1-14-10,-1-1 1,0 1 0,-1-1 0,1 1-1,-4 11 1,4-16-92,-1 0-1,0 0 1,0 0-1,-1 0 1,1 0-1,0 0 1,-1 0 0,1-1-1,-1 1 1,1 0-1,-1-1 1,0 0-1,0 1 1,1-1 0,-1 0-1,0 0 1,0 0-1,0 0 1,0 0-1,-3 1 1,-20 4-21,0-1 0,0-1 0,0-1 0,-1-1 0,1-1 0,-50-6 0,60 5 0,6-1 0,1-1 0,-1 1 0,1-1 0,0-1 0,-15-5 0,12 5-144,9 3-875,52 0-11518,-22 0 4947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2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1 120 5635,'0'0'19763,"19"9"-18989,15 3-396,1 0 0,1-2 0,0-2 0,0-1 0,68 3 0,-76-9-315,179-3 156,-198 1-206,0 0 0,-1 0 0,0-1 0,1-1 0,13-5-1,-20 8-7,0-1 1,0 0-1,0 0 0,0 0 0,0-1 0,0 1 0,0 0 0,0-1 1,0 1-1,-1-1 0,1 1 0,0-1 0,-1 0 0,0 0 0,1 0 1,-1 0-1,0 0 0,0 0 0,0 0 0,0 0 0,0 0 0,-1 0 1,1 0-1,0-4 0,-2 3-79,1 1 0,0-1-1,-1 0 1,0 1 0,0-1 0,0 0-1,0 1 1,0-1 0,0 1 0,-1 0 0,1-1-1,-1 1 1,0 0 0,0 0 0,1 0 0,-1 0-1,-1 0 1,1 0 0,0 1 0,0-1 0,-5-1-1,-9-6-1404,0 1-1,-26-8 0,5 1-2074,-29-13-3935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3.3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12982,'0'0'15575,"106"0"-15063,-48 0-336,0 0-176,20 0-32,-11 0-624,20 0-1009,10 0-1552,-1 0-1137,10 16-1809,-9 0-6019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3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4706,'0'0'14329,"0"15"-12797,-9 270 2512,9-271-3919,-1 13 218,2-1 0,5 29 0,-5-46-263,1-1 0,0 0-1,1 0 1,0 0 0,0 0-1,1 0 1,0-1 0,0 0-1,1 0 1,7 10 0,-9-14-66,-1-1 1,0 0 0,1 0 0,-1 0-1,1 0 1,0-1 0,0 1 0,-1-1-1,1 1 1,0-1 0,0 0 0,0 0-1,1 0 1,-1-1 0,0 1 0,0-1-1,0 0 1,0 0 0,1 0 0,-1 0 0,0 0-1,0-1 1,0 1 0,0-1 0,0 0-1,0 0 1,0 0 0,0 0 0,0-1-1,0 1 1,0-1 0,-1 0 0,1 0-1,-1 0 1,1 0 0,-1 0 0,0 0-1,1-1 1,-1 1 0,-1-1 0,1 1 0,0-1-1,-1 0 1,3-4 0,26-62 424,28-90 0,-19 45-445,-38 111 2,-1 1 6,1 0 0,-1 0 1,1 1-1,-1-1 0,1 0 1,0 1-1,-1-1 0,1 1 0,0-1 1,0 1-1,0-1 0,0 1 1,0-1-1,0 1 0,1 0 1,-1 0-1,0 0 0,1-1 0,-1 1 1,1 1-1,-1-1 0,1 0 1,1-1-1,-1 2 59,-2 698 4243,0-680-4276,0-1 1,2 1 0,0-1 0,1 1 0,8 25 0,-10-31-58,2-19-430,0 1 0,0 1 1,0-1-1,1 0 1,0 1-1,0 0 0,0 0 1,1 0-1,6-5 1,80-63-8611,-42 39 1095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3:21:44.2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6099,'0'0'15281,"22"-5"-13888,-2 0-1031,-11 2-220,1 0 0,0 0 0,1 1 0,-1 0 0,0 1 0,0 0 0,1 1 1,-1 0-1,0 0 0,1 1 0,-1 1 0,17 4 0,-14 0-64,0 0-1,0 1 1,-1 1 0,0 0-1,0 1 1,-1 0-1,0 0 1,-1 1 0,0 1-1,0 0 1,-1 0 0,-1 1-1,12 21 1,-11-16-33,0 0-1,-1 1 1,-1 0 0,-1 0-1,0 1 1,-2-1 0,0 1 0,-1 0-1,1 31 1,-4-27 23,1-16-8,-1 1 0,0-1 0,0 0 0,-1 1 0,-3 11 0,4-17-34,-1 0 0,0 1 0,0-1 0,-1 0 0,1 0 0,0 0 1,-1 0-1,0 0 0,1 0 0,-1 0 0,0 0 0,0-1 0,0 1 1,0-1-1,0 1 0,0-1 0,0 0 0,0 0 0,-1 0 0,-2 1 1,-17 3 176,1-1 0,-1-1 0,0 0 0,-31-2 0,-31-3 494,123 2-728,-18-2 33,0 2 0,0 0 0,0 1 0,0 1 0,-1 1 0,1 1 0,-1 1 0,29 11 0,-30-7-8,-1 0 0,0 2-1,0 0 1,-2 1 0,1 0 0,26 28-1,-37-34 18,0 1 0,-1 0-1,0 0 1,0 0-1,-1 1 1,0 0-1,0 0 1,-1 0 0,0 0-1,0 0 1,-1 1-1,0-1 1,-1 1 0,1-1-1,-2 1 1,1 0-1,-1-1 1,-2 13-1,1-16 24,0 0 0,-1-1-1,0 1 1,1-1-1,-2 0 1,1 1-1,0-1 1,-1 0-1,0 0 1,0 0 0,0-1-1,0 1 1,-1-1-1,0 0 1,1 0-1,-1 0 1,0 0 0,0-1-1,-1 1 1,1-1-1,0 0 1,-1 0-1,-8 2 1,-4 1 100,0-1 0,0 0 0,-1-1-1,1-1 1,-28 0 0,-13 0 59,31 0-106,1-1 1,0-2-1,0 0 1,0-2-1,-29-6 1,12-12-44,41 20-71,0 0-1,0 0 1,-1 0 0,1-1-1,0 1 1,0-1 0,0 1-1,1-1 1,-1 0-1,0 0 1,1 0 0,-1 0-1,-1-3 1,3 4-68,1 0-1,-1 0 1,1 0 0,0 0-1,-1 0 1,1 0 0,0 0 0,0 0-1,0 0 1,-1 1 0,1-1-1,0 0 1,0 1 0,0-1-1,0 1 1,0-1 0,0 1-1,0-1 1,1 1 0,-1 0-1,0-1 1,0 1 0,0 0 0,2 0-1,-1 0-5,147-25-8252,-104 19 4319,24-8-5149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46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6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1.png"/><Relationship Id="rId102" Type="http://schemas.openxmlformats.org/officeDocument/2006/relationships/customXml" Target="../ink/ink50.xml"/><Relationship Id="rId5" Type="http://schemas.openxmlformats.org/officeDocument/2006/relationships/image" Target="../media/image4.png"/><Relationship Id="rId90" Type="http://schemas.openxmlformats.org/officeDocument/2006/relationships/customXml" Target="../ink/ink44.xml"/><Relationship Id="rId95" Type="http://schemas.openxmlformats.org/officeDocument/2006/relationships/image" Target="../media/image49.png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39.xml"/><Relationship Id="rId85" Type="http://schemas.openxmlformats.org/officeDocument/2006/relationships/image" Target="../media/image44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81" Type="http://schemas.openxmlformats.org/officeDocument/2006/relationships/image" Target="../media/image42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97" Type="http://schemas.openxmlformats.org/officeDocument/2006/relationships/image" Target="../media/image50.png"/><Relationship Id="rId104" Type="http://schemas.openxmlformats.org/officeDocument/2006/relationships/customXml" Target="../ink/ink51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5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6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66" Type="http://schemas.openxmlformats.org/officeDocument/2006/relationships/customXml" Target="../ink/ink32.xml"/><Relationship Id="rId87" Type="http://schemas.openxmlformats.org/officeDocument/2006/relationships/image" Target="../media/image45.png"/><Relationship Id="rId110" Type="http://schemas.openxmlformats.org/officeDocument/2006/relationships/customXml" Target="../ink/ink54.xml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56" Type="http://schemas.openxmlformats.org/officeDocument/2006/relationships/customXml" Target="../ink/ink27.xml"/><Relationship Id="rId77" Type="http://schemas.openxmlformats.org/officeDocument/2006/relationships/image" Target="../media/image40.png"/><Relationship Id="rId100" Type="http://schemas.openxmlformats.org/officeDocument/2006/relationships/customXml" Target="../ink/ink49.xml"/><Relationship Id="rId105" Type="http://schemas.openxmlformats.org/officeDocument/2006/relationships/image" Target="../media/image54.png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93" Type="http://schemas.openxmlformats.org/officeDocument/2006/relationships/image" Target="../media/image48.png"/><Relationship Id="rId98" Type="http://schemas.openxmlformats.org/officeDocument/2006/relationships/customXml" Target="../ink/ink48.xml"/><Relationship Id="rId3" Type="http://schemas.openxmlformats.org/officeDocument/2006/relationships/image" Target="../media/image2.png"/><Relationship Id="rId25" Type="http://schemas.openxmlformats.org/officeDocument/2006/relationships/image" Target="../media/image14.png"/><Relationship Id="rId46" Type="http://schemas.openxmlformats.org/officeDocument/2006/relationships/customXml" Target="../ink/ink22.xml"/><Relationship Id="rId67" Type="http://schemas.openxmlformats.org/officeDocument/2006/relationships/image" Target="../media/image35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62" Type="http://schemas.openxmlformats.org/officeDocument/2006/relationships/customXml" Target="../ink/ink30.xml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.xml"/><Relationship Id="rId21" Type="http://schemas.openxmlformats.org/officeDocument/2006/relationships/image" Target="../media/image68.png"/><Relationship Id="rId42" Type="http://schemas.openxmlformats.org/officeDocument/2006/relationships/customXml" Target="../ink/ink74.xml"/><Relationship Id="rId63" Type="http://schemas.openxmlformats.org/officeDocument/2006/relationships/image" Target="../media/image88.png"/><Relationship Id="rId84" Type="http://schemas.openxmlformats.org/officeDocument/2006/relationships/customXml" Target="../ink/ink95.xml"/><Relationship Id="rId138" Type="http://schemas.openxmlformats.org/officeDocument/2006/relationships/image" Target="../media/image126.png"/><Relationship Id="rId159" Type="http://schemas.openxmlformats.org/officeDocument/2006/relationships/customXml" Target="../ink/ink132.xml"/><Relationship Id="rId170" Type="http://schemas.openxmlformats.org/officeDocument/2006/relationships/image" Target="../media/image142.png"/><Relationship Id="rId107" Type="http://schemas.openxmlformats.org/officeDocument/2006/relationships/image" Target="../media/image110.png"/><Relationship Id="rId11" Type="http://schemas.openxmlformats.org/officeDocument/2006/relationships/image" Target="../media/image63.png"/><Relationship Id="rId32" Type="http://schemas.openxmlformats.org/officeDocument/2006/relationships/customXml" Target="../ink/ink69.xml"/><Relationship Id="rId53" Type="http://schemas.openxmlformats.org/officeDocument/2006/relationships/image" Target="../media/image83.png"/><Relationship Id="rId74" Type="http://schemas.openxmlformats.org/officeDocument/2006/relationships/customXml" Target="../ink/ink90.xml"/><Relationship Id="rId128" Type="http://schemas.openxmlformats.org/officeDocument/2006/relationships/image" Target="../media/image121.png"/><Relationship Id="rId149" Type="http://schemas.openxmlformats.org/officeDocument/2006/relationships/customXml" Target="../ink/ink127.xml"/><Relationship Id="rId5" Type="http://schemas.openxmlformats.org/officeDocument/2006/relationships/image" Target="../media/image60.png"/><Relationship Id="rId95" Type="http://schemas.openxmlformats.org/officeDocument/2006/relationships/image" Target="../media/image104.png"/><Relationship Id="rId160" Type="http://schemas.openxmlformats.org/officeDocument/2006/relationships/image" Target="../media/image137.png"/><Relationship Id="rId22" Type="http://schemas.openxmlformats.org/officeDocument/2006/relationships/customXml" Target="../ink/ink64.xml"/><Relationship Id="rId43" Type="http://schemas.openxmlformats.org/officeDocument/2006/relationships/image" Target="../media/image78.png"/><Relationship Id="rId64" Type="http://schemas.openxmlformats.org/officeDocument/2006/relationships/customXml" Target="../ink/ink85.xml"/><Relationship Id="rId118" Type="http://schemas.openxmlformats.org/officeDocument/2006/relationships/image" Target="../media/image116.png"/><Relationship Id="rId139" Type="http://schemas.openxmlformats.org/officeDocument/2006/relationships/customXml" Target="../ink/ink122.xml"/><Relationship Id="rId85" Type="http://schemas.openxmlformats.org/officeDocument/2006/relationships/image" Target="../media/image99.png"/><Relationship Id="rId150" Type="http://schemas.openxmlformats.org/officeDocument/2006/relationships/image" Target="../media/image132.png"/><Relationship Id="rId171" Type="http://schemas.openxmlformats.org/officeDocument/2006/relationships/customXml" Target="../ink/ink138.xml"/><Relationship Id="rId12" Type="http://schemas.openxmlformats.org/officeDocument/2006/relationships/customXml" Target="../ink/ink59.xml"/><Relationship Id="rId33" Type="http://schemas.openxmlformats.org/officeDocument/2006/relationships/image" Target="../media/image73.png"/><Relationship Id="rId108" Type="http://schemas.openxmlformats.org/officeDocument/2006/relationships/image" Target="../media/image111.png"/><Relationship Id="rId129" Type="http://schemas.openxmlformats.org/officeDocument/2006/relationships/customXml" Target="../ink/ink117.xml"/><Relationship Id="rId54" Type="http://schemas.openxmlformats.org/officeDocument/2006/relationships/customXml" Target="../ink/ink80.xml"/><Relationship Id="rId75" Type="http://schemas.openxmlformats.org/officeDocument/2006/relationships/image" Target="../media/image94.png"/><Relationship Id="rId96" Type="http://schemas.openxmlformats.org/officeDocument/2006/relationships/customXml" Target="../ink/ink101.xml"/><Relationship Id="rId140" Type="http://schemas.openxmlformats.org/officeDocument/2006/relationships/image" Target="../media/image127.png"/><Relationship Id="rId161" Type="http://schemas.openxmlformats.org/officeDocument/2006/relationships/customXml" Target="../ink/ink133.xml"/><Relationship Id="rId6" Type="http://schemas.openxmlformats.org/officeDocument/2006/relationships/customXml" Target="../ink/ink56.xml"/><Relationship Id="rId23" Type="http://schemas.openxmlformats.org/officeDocument/2006/relationships/image" Target="../media/image69.png"/><Relationship Id="rId28" Type="http://schemas.openxmlformats.org/officeDocument/2006/relationships/customXml" Target="../ink/ink67.xml"/><Relationship Id="rId49" Type="http://schemas.openxmlformats.org/officeDocument/2006/relationships/image" Target="../media/image81.png"/><Relationship Id="rId114" Type="http://schemas.openxmlformats.org/officeDocument/2006/relationships/image" Target="../media/image114.png"/><Relationship Id="rId119" Type="http://schemas.openxmlformats.org/officeDocument/2006/relationships/customXml" Target="../ink/ink112.xml"/><Relationship Id="rId44" Type="http://schemas.openxmlformats.org/officeDocument/2006/relationships/customXml" Target="../ink/ink75.xml"/><Relationship Id="rId60" Type="http://schemas.openxmlformats.org/officeDocument/2006/relationships/customXml" Target="../ink/ink83.xml"/><Relationship Id="rId65" Type="http://schemas.openxmlformats.org/officeDocument/2006/relationships/image" Target="../media/image89.png"/><Relationship Id="rId81" Type="http://schemas.openxmlformats.org/officeDocument/2006/relationships/image" Target="../media/image97.png"/><Relationship Id="rId86" Type="http://schemas.openxmlformats.org/officeDocument/2006/relationships/customXml" Target="../ink/ink96.xml"/><Relationship Id="rId130" Type="http://schemas.openxmlformats.org/officeDocument/2006/relationships/image" Target="../media/image122.png"/><Relationship Id="rId135" Type="http://schemas.openxmlformats.org/officeDocument/2006/relationships/customXml" Target="../ink/ink120.xml"/><Relationship Id="rId151" Type="http://schemas.openxmlformats.org/officeDocument/2006/relationships/customXml" Target="../ink/ink128.xml"/><Relationship Id="rId156" Type="http://schemas.openxmlformats.org/officeDocument/2006/relationships/image" Target="../media/image135.png"/><Relationship Id="rId177" Type="http://schemas.openxmlformats.org/officeDocument/2006/relationships/customXml" Target="../ink/ink141.xml"/><Relationship Id="rId172" Type="http://schemas.openxmlformats.org/officeDocument/2006/relationships/image" Target="../media/image143.png"/><Relationship Id="rId13" Type="http://schemas.openxmlformats.org/officeDocument/2006/relationships/image" Target="../media/image64.png"/><Relationship Id="rId18" Type="http://schemas.openxmlformats.org/officeDocument/2006/relationships/customXml" Target="../ink/ink62.xml"/><Relationship Id="rId39" Type="http://schemas.openxmlformats.org/officeDocument/2006/relationships/image" Target="../media/image76.png"/><Relationship Id="rId109" Type="http://schemas.openxmlformats.org/officeDocument/2006/relationships/customXml" Target="../ink/ink107.xml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84.png"/><Relationship Id="rId76" Type="http://schemas.openxmlformats.org/officeDocument/2006/relationships/customXml" Target="../ink/ink91.xml"/><Relationship Id="rId97" Type="http://schemas.openxmlformats.org/officeDocument/2006/relationships/image" Target="../media/image105.png"/><Relationship Id="rId104" Type="http://schemas.openxmlformats.org/officeDocument/2006/relationships/customXml" Target="../ink/ink105.xml"/><Relationship Id="rId120" Type="http://schemas.openxmlformats.org/officeDocument/2006/relationships/image" Target="../media/image117.png"/><Relationship Id="rId125" Type="http://schemas.openxmlformats.org/officeDocument/2006/relationships/customXml" Target="../ink/ink115.xml"/><Relationship Id="rId141" Type="http://schemas.openxmlformats.org/officeDocument/2006/relationships/customXml" Target="../ink/ink123.xml"/><Relationship Id="rId146" Type="http://schemas.openxmlformats.org/officeDocument/2006/relationships/image" Target="../media/image130.png"/><Relationship Id="rId167" Type="http://schemas.openxmlformats.org/officeDocument/2006/relationships/customXml" Target="../ink/ink136.xml"/><Relationship Id="rId7" Type="http://schemas.openxmlformats.org/officeDocument/2006/relationships/image" Target="../media/image61.png"/><Relationship Id="rId71" Type="http://schemas.openxmlformats.org/officeDocument/2006/relationships/image" Target="../media/image92.png"/><Relationship Id="rId92" Type="http://schemas.openxmlformats.org/officeDocument/2006/relationships/customXml" Target="../ink/ink99.xml"/><Relationship Id="rId162" Type="http://schemas.openxmlformats.org/officeDocument/2006/relationships/image" Target="../media/image138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71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79.png"/><Relationship Id="rId66" Type="http://schemas.openxmlformats.org/officeDocument/2006/relationships/customXml" Target="../ink/ink86.xml"/><Relationship Id="rId87" Type="http://schemas.openxmlformats.org/officeDocument/2006/relationships/image" Target="../media/image100.png"/><Relationship Id="rId110" Type="http://schemas.openxmlformats.org/officeDocument/2006/relationships/image" Target="../media/image112.png"/><Relationship Id="rId115" Type="http://schemas.openxmlformats.org/officeDocument/2006/relationships/customXml" Target="../ink/ink110.xml"/><Relationship Id="rId131" Type="http://schemas.openxmlformats.org/officeDocument/2006/relationships/customXml" Target="../ink/ink118.xml"/><Relationship Id="rId136" Type="http://schemas.openxmlformats.org/officeDocument/2006/relationships/image" Target="../media/image125.png"/><Relationship Id="rId157" Type="http://schemas.openxmlformats.org/officeDocument/2006/relationships/customXml" Target="../ink/ink131.xml"/><Relationship Id="rId178" Type="http://schemas.openxmlformats.org/officeDocument/2006/relationships/image" Target="../media/image146.png"/><Relationship Id="rId61" Type="http://schemas.openxmlformats.org/officeDocument/2006/relationships/image" Target="../media/image87.png"/><Relationship Id="rId82" Type="http://schemas.openxmlformats.org/officeDocument/2006/relationships/customXml" Target="../ink/ink94.xml"/><Relationship Id="rId152" Type="http://schemas.openxmlformats.org/officeDocument/2006/relationships/image" Target="../media/image133.png"/><Relationship Id="rId173" Type="http://schemas.openxmlformats.org/officeDocument/2006/relationships/customXml" Target="../ink/ink139.xml"/><Relationship Id="rId19" Type="http://schemas.openxmlformats.org/officeDocument/2006/relationships/image" Target="../media/image67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image" Target="../media/image74.png"/><Relationship Id="rId56" Type="http://schemas.openxmlformats.org/officeDocument/2006/relationships/customXml" Target="../ink/ink81.xml"/><Relationship Id="rId77" Type="http://schemas.openxmlformats.org/officeDocument/2006/relationships/image" Target="../media/image95.png"/><Relationship Id="rId100" Type="http://schemas.openxmlformats.org/officeDocument/2006/relationships/customXml" Target="../ink/ink103.xml"/><Relationship Id="rId105" Type="http://schemas.openxmlformats.org/officeDocument/2006/relationships/image" Target="../media/image109.png"/><Relationship Id="rId126" Type="http://schemas.openxmlformats.org/officeDocument/2006/relationships/image" Target="../media/image120.png"/><Relationship Id="rId147" Type="http://schemas.openxmlformats.org/officeDocument/2006/relationships/customXml" Target="../ink/ink126.xml"/><Relationship Id="rId168" Type="http://schemas.openxmlformats.org/officeDocument/2006/relationships/image" Target="../media/image141.png"/><Relationship Id="rId8" Type="http://schemas.openxmlformats.org/officeDocument/2006/relationships/customXml" Target="../ink/ink57.xml"/><Relationship Id="rId51" Type="http://schemas.openxmlformats.org/officeDocument/2006/relationships/image" Target="../media/image82.png"/><Relationship Id="rId72" Type="http://schemas.openxmlformats.org/officeDocument/2006/relationships/customXml" Target="../ink/ink89.xml"/><Relationship Id="rId93" Type="http://schemas.openxmlformats.org/officeDocument/2006/relationships/image" Target="../media/image103.png"/><Relationship Id="rId98" Type="http://schemas.openxmlformats.org/officeDocument/2006/relationships/customXml" Target="../ink/ink102.xml"/><Relationship Id="rId121" Type="http://schemas.openxmlformats.org/officeDocument/2006/relationships/customXml" Target="../ink/ink113.xml"/><Relationship Id="rId142" Type="http://schemas.openxmlformats.org/officeDocument/2006/relationships/image" Target="../media/image128.png"/><Relationship Id="rId163" Type="http://schemas.openxmlformats.org/officeDocument/2006/relationships/customXml" Target="../ink/ink134.xml"/><Relationship Id="rId3" Type="http://schemas.openxmlformats.org/officeDocument/2006/relationships/image" Target="../media/image2.png"/><Relationship Id="rId25" Type="http://schemas.openxmlformats.org/officeDocument/2006/relationships/image" Target="../media/image40.png"/><Relationship Id="rId46" Type="http://schemas.openxmlformats.org/officeDocument/2006/relationships/customXml" Target="../ink/ink76.xml"/><Relationship Id="rId67" Type="http://schemas.openxmlformats.org/officeDocument/2006/relationships/image" Target="../media/image90.png"/><Relationship Id="rId116" Type="http://schemas.openxmlformats.org/officeDocument/2006/relationships/image" Target="../media/image115.png"/><Relationship Id="rId137" Type="http://schemas.openxmlformats.org/officeDocument/2006/relationships/customXml" Target="../ink/ink121.xml"/><Relationship Id="rId158" Type="http://schemas.openxmlformats.org/officeDocument/2006/relationships/image" Target="../media/image136.png"/><Relationship Id="rId20" Type="http://schemas.openxmlformats.org/officeDocument/2006/relationships/customXml" Target="../ink/ink63.xml"/><Relationship Id="rId41" Type="http://schemas.openxmlformats.org/officeDocument/2006/relationships/image" Target="../media/image77.png"/><Relationship Id="rId62" Type="http://schemas.openxmlformats.org/officeDocument/2006/relationships/customXml" Target="../ink/ink84.xml"/><Relationship Id="rId83" Type="http://schemas.openxmlformats.org/officeDocument/2006/relationships/image" Target="../media/image98.png"/><Relationship Id="rId88" Type="http://schemas.openxmlformats.org/officeDocument/2006/relationships/customXml" Target="../ink/ink97.xml"/><Relationship Id="rId111" Type="http://schemas.openxmlformats.org/officeDocument/2006/relationships/customXml" Target="../ink/ink108.xml"/><Relationship Id="rId132" Type="http://schemas.openxmlformats.org/officeDocument/2006/relationships/image" Target="../media/image123.png"/><Relationship Id="rId153" Type="http://schemas.openxmlformats.org/officeDocument/2006/relationships/customXml" Target="../ink/ink129.xml"/><Relationship Id="rId174" Type="http://schemas.openxmlformats.org/officeDocument/2006/relationships/image" Target="../media/image144.png"/><Relationship Id="rId15" Type="http://schemas.openxmlformats.org/officeDocument/2006/relationships/image" Target="../media/image65.png"/><Relationship Id="rId36" Type="http://schemas.openxmlformats.org/officeDocument/2006/relationships/customXml" Target="../ink/ink71.xml"/><Relationship Id="rId57" Type="http://schemas.openxmlformats.org/officeDocument/2006/relationships/image" Target="../media/image85.png"/><Relationship Id="rId106" Type="http://schemas.openxmlformats.org/officeDocument/2006/relationships/customXml" Target="../ink/ink106.xml"/><Relationship Id="rId127" Type="http://schemas.openxmlformats.org/officeDocument/2006/relationships/customXml" Target="../ink/ink116.xml"/><Relationship Id="rId10" Type="http://schemas.openxmlformats.org/officeDocument/2006/relationships/customXml" Target="../ink/ink58.xml"/><Relationship Id="rId31" Type="http://schemas.openxmlformats.org/officeDocument/2006/relationships/image" Target="../media/image72.png"/><Relationship Id="rId52" Type="http://schemas.openxmlformats.org/officeDocument/2006/relationships/customXml" Target="../ink/ink79.xml"/><Relationship Id="rId73" Type="http://schemas.openxmlformats.org/officeDocument/2006/relationships/image" Target="../media/image93.png"/><Relationship Id="rId78" Type="http://schemas.openxmlformats.org/officeDocument/2006/relationships/customXml" Target="../ink/ink92.xml"/><Relationship Id="rId94" Type="http://schemas.openxmlformats.org/officeDocument/2006/relationships/customXml" Target="../ink/ink100.xml"/><Relationship Id="rId99" Type="http://schemas.openxmlformats.org/officeDocument/2006/relationships/image" Target="../media/image106.png"/><Relationship Id="rId101" Type="http://schemas.openxmlformats.org/officeDocument/2006/relationships/image" Target="../media/image107.png"/><Relationship Id="rId122" Type="http://schemas.openxmlformats.org/officeDocument/2006/relationships/image" Target="../media/image118.png"/><Relationship Id="rId143" Type="http://schemas.openxmlformats.org/officeDocument/2006/relationships/customXml" Target="../ink/ink124.xml"/><Relationship Id="rId148" Type="http://schemas.openxmlformats.org/officeDocument/2006/relationships/image" Target="../media/image131.png"/><Relationship Id="rId164" Type="http://schemas.openxmlformats.org/officeDocument/2006/relationships/image" Target="../media/image139.png"/><Relationship Id="rId169" Type="http://schemas.openxmlformats.org/officeDocument/2006/relationships/customXml" Target="../ink/ink137.xml"/><Relationship Id="rId4" Type="http://schemas.openxmlformats.org/officeDocument/2006/relationships/image" Target="../media/image59.png"/><Relationship Id="rId9" Type="http://schemas.openxmlformats.org/officeDocument/2006/relationships/image" Target="../media/image62.png"/><Relationship Id="rId26" Type="http://schemas.openxmlformats.org/officeDocument/2006/relationships/customXml" Target="../ink/ink66.xml"/><Relationship Id="rId47" Type="http://schemas.openxmlformats.org/officeDocument/2006/relationships/image" Target="../media/image80.png"/><Relationship Id="rId68" Type="http://schemas.openxmlformats.org/officeDocument/2006/relationships/customXml" Target="../ink/ink87.xml"/><Relationship Id="rId89" Type="http://schemas.openxmlformats.org/officeDocument/2006/relationships/image" Target="../media/image101.png"/><Relationship Id="rId112" Type="http://schemas.openxmlformats.org/officeDocument/2006/relationships/image" Target="../media/image113.png"/><Relationship Id="rId133" Type="http://schemas.openxmlformats.org/officeDocument/2006/relationships/customXml" Target="../ink/ink119.xml"/><Relationship Id="rId154" Type="http://schemas.openxmlformats.org/officeDocument/2006/relationships/image" Target="../media/image134.png"/><Relationship Id="rId175" Type="http://schemas.openxmlformats.org/officeDocument/2006/relationships/customXml" Target="../ink/ink140.xml"/><Relationship Id="rId16" Type="http://schemas.openxmlformats.org/officeDocument/2006/relationships/customXml" Target="../ink/ink61.xml"/><Relationship Id="rId37" Type="http://schemas.openxmlformats.org/officeDocument/2006/relationships/image" Target="../media/image75.png"/><Relationship Id="rId58" Type="http://schemas.openxmlformats.org/officeDocument/2006/relationships/customXml" Target="../ink/ink82.xml"/><Relationship Id="rId79" Type="http://schemas.openxmlformats.org/officeDocument/2006/relationships/image" Target="../media/image96.png"/><Relationship Id="rId102" Type="http://schemas.openxmlformats.org/officeDocument/2006/relationships/customXml" Target="../ink/ink104.xml"/><Relationship Id="rId123" Type="http://schemas.openxmlformats.org/officeDocument/2006/relationships/customXml" Target="../ink/ink114.xml"/><Relationship Id="rId144" Type="http://schemas.openxmlformats.org/officeDocument/2006/relationships/image" Target="../media/image129.png"/><Relationship Id="rId90" Type="http://schemas.openxmlformats.org/officeDocument/2006/relationships/customXml" Target="../ink/ink98.xml"/><Relationship Id="rId165" Type="http://schemas.openxmlformats.org/officeDocument/2006/relationships/customXml" Target="../ink/ink135.xml"/><Relationship Id="rId27" Type="http://schemas.openxmlformats.org/officeDocument/2006/relationships/image" Target="../media/image70.png"/><Relationship Id="rId48" Type="http://schemas.openxmlformats.org/officeDocument/2006/relationships/customXml" Target="../ink/ink77.xml"/><Relationship Id="rId69" Type="http://schemas.openxmlformats.org/officeDocument/2006/relationships/image" Target="../media/image91.png"/><Relationship Id="rId113" Type="http://schemas.openxmlformats.org/officeDocument/2006/relationships/customXml" Target="../ink/ink109.xml"/><Relationship Id="rId134" Type="http://schemas.openxmlformats.org/officeDocument/2006/relationships/image" Target="../media/image124.png"/><Relationship Id="rId80" Type="http://schemas.openxmlformats.org/officeDocument/2006/relationships/customXml" Target="../ink/ink93.xml"/><Relationship Id="rId155" Type="http://schemas.openxmlformats.org/officeDocument/2006/relationships/customXml" Target="../ink/ink130.xml"/><Relationship Id="rId176" Type="http://schemas.openxmlformats.org/officeDocument/2006/relationships/image" Target="../media/image145.png"/><Relationship Id="rId17" Type="http://schemas.openxmlformats.org/officeDocument/2006/relationships/image" Target="../media/image66.png"/><Relationship Id="rId38" Type="http://schemas.openxmlformats.org/officeDocument/2006/relationships/customXml" Target="../ink/ink72.xml"/><Relationship Id="rId59" Type="http://schemas.openxmlformats.org/officeDocument/2006/relationships/image" Target="../media/image86.png"/><Relationship Id="rId103" Type="http://schemas.openxmlformats.org/officeDocument/2006/relationships/image" Target="../media/image108.png"/><Relationship Id="rId124" Type="http://schemas.openxmlformats.org/officeDocument/2006/relationships/image" Target="../media/image119.png"/><Relationship Id="rId70" Type="http://schemas.openxmlformats.org/officeDocument/2006/relationships/customXml" Target="../ink/ink88.xml"/><Relationship Id="rId91" Type="http://schemas.openxmlformats.org/officeDocument/2006/relationships/image" Target="../media/image102.png"/><Relationship Id="rId145" Type="http://schemas.openxmlformats.org/officeDocument/2006/relationships/customXml" Target="../ink/ink125.xml"/><Relationship Id="rId166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CA063E-2154-4D3F-997D-8056CBCD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98D504-4977-4F2A-B007-1D2D406105D7}"/>
                  </a:ext>
                </a:extLst>
              </p:cNvPr>
              <p:cNvSpPr txBox="1"/>
              <p:nvPr/>
            </p:nvSpPr>
            <p:spPr>
              <a:xfrm>
                <a:off x="257706" y="692275"/>
                <a:ext cx="1166529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Baseado nos conceitos de aderência apresentados anteriormente determinar o comprimento de ancoragem básico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/>
                        </m:ctrlPr>
                      </m:sSubPr>
                      <m:e>
                        <m:r>
                          <a:rPr lang="pt-BR" sz="2000" i="1"/>
                          <m:t>𝑙</m:t>
                        </m:r>
                      </m:e>
                      <m:sub>
                        <m:r>
                          <a:rPr lang="pt-BR" sz="2000" i="1"/>
                          <m:t>𝑏</m:t>
                        </m:r>
                      </m:sub>
                    </m:sSub>
                  </m:oMath>
                </a14:m>
                <a:r>
                  <a:rPr lang="pt-BR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 de uma barra de aço de 8,00 mm sujeita a situações de boa e má aderência em uma peça de concreto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/>
                        </m:ctrlPr>
                      </m:sSubPr>
                      <m:e>
                        <m:r>
                          <a:rPr lang="pt-BR" sz="2000" i="1"/>
                          <m:t>𝑓</m:t>
                        </m:r>
                      </m:e>
                      <m:sub>
                        <m:r>
                          <a:rPr lang="pt-BR" sz="2000" i="1"/>
                          <m:t>𝑐𝑘</m:t>
                        </m:r>
                      </m:sub>
                    </m:sSub>
                  </m:oMath>
                </a14:m>
                <a:r>
                  <a:rPr lang="pt-BR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25 MPa.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98D504-4977-4F2A-B007-1D2D4061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692275"/>
                <a:ext cx="11665296" cy="1015663"/>
              </a:xfrm>
              <a:prstGeom prst="rect">
                <a:avLst/>
              </a:prstGeom>
              <a:blipFill>
                <a:blip r:embed="rId4"/>
                <a:stretch>
                  <a:fillRect l="-522" t="-3614" r="-575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5B401BD-450D-4ECD-AC5B-B95A3A0F6CE9}"/>
              </a:ext>
            </a:extLst>
          </p:cNvPr>
          <p:cNvGrpSpPr/>
          <p:nvPr/>
        </p:nvGrpSpPr>
        <p:grpSpPr>
          <a:xfrm>
            <a:off x="404240" y="660440"/>
            <a:ext cx="518400" cy="953280"/>
            <a:chOff x="404240" y="660440"/>
            <a:chExt cx="51840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D412FFD3-081E-43E9-A325-AFAB4C1AF4F1}"/>
                    </a:ext>
                  </a:extLst>
                </p14:cNvPr>
                <p14:cNvContentPartPr/>
                <p14:nvPr/>
              </p14:nvContentPartPr>
              <p14:xfrm>
                <a:off x="404240" y="660440"/>
                <a:ext cx="261000" cy="9532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D412FFD3-081E-43E9-A325-AFAB4C1AF4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5600" y="651440"/>
                  <a:ext cx="27864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08A08FE-AAD4-48DB-B956-B430DD443B08}"/>
                    </a:ext>
                  </a:extLst>
                </p14:cNvPr>
                <p14:cNvContentPartPr/>
                <p14:nvPr/>
              </p14:nvContentPartPr>
              <p14:xfrm>
                <a:off x="692960" y="1074080"/>
                <a:ext cx="229680" cy="3078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08A08FE-AAD4-48DB-B956-B430DD443B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3960" y="1065080"/>
                  <a:ext cx="24732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50547CB-5857-404E-9830-FC65316CC14C}"/>
              </a:ext>
            </a:extLst>
          </p:cNvPr>
          <p:cNvGrpSpPr/>
          <p:nvPr/>
        </p:nvGrpSpPr>
        <p:grpSpPr>
          <a:xfrm>
            <a:off x="1130720" y="1056080"/>
            <a:ext cx="181080" cy="127800"/>
            <a:chOff x="1130720" y="1056080"/>
            <a:chExt cx="18108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7E69A2C-3142-4A8C-9BC4-25D52556CC50}"/>
                    </a:ext>
                  </a:extLst>
                </p14:cNvPr>
                <p14:cNvContentPartPr/>
                <p14:nvPr/>
              </p14:nvContentPartPr>
              <p14:xfrm>
                <a:off x="1130720" y="1056080"/>
                <a:ext cx="146160" cy="280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7E69A2C-3142-4A8C-9BC4-25D52556CC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2080" y="1047440"/>
                  <a:ext cx="16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89CCEB8-B6EA-4DA1-9296-D8124D6A4D34}"/>
                    </a:ext>
                  </a:extLst>
                </p14:cNvPr>
                <p14:cNvContentPartPr/>
                <p14:nvPr/>
              </p14:nvContentPartPr>
              <p14:xfrm>
                <a:off x="1141160" y="1156160"/>
                <a:ext cx="170640" cy="277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89CCEB8-B6EA-4DA1-9296-D8124D6A4D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2520" y="1147520"/>
                  <a:ext cx="1882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2A2445E5-F8C1-4B64-8D43-29A5784FF0B5}"/>
              </a:ext>
            </a:extLst>
          </p:cNvPr>
          <p:cNvGrpSpPr/>
          <p:nvPr/>
        </p:nvGrpSpPr>
        <p:grpSpPr>
          <a:xfrm>
            <a:off x="1617440" y="764840"/>
            <a:ext cx="1262520" cy="540720"/>
            <a:chOff x="1617440" y="764840"/>
            <a:chExt cx="12625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EFE44465-F2A8-4A9C-89A5-9688055A77F8}"/>
                    </a:ext>
                  </a:extLst>
                </p14:cNvPr>
                <p14:cNvContentPartPr/>
                <p14:nvPr/>
              </p14:nvContentPartPr>
              <p14:xfrm>
                <a:off x="1617440" y="787520"/>
                <a:ext cx="271800" cy="4964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EFE44465-F2A8-4A9C-89A5-9688055A77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8440" y="778880"/>
                  <a:ext cx="2894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379F7F6B-397C-42D0-AFF9-84A05D3DB7C5}"/>
                    </a:ext>
                  </a:extLst>
                </p14:cNvPr>
                <p14:cNvContentPartPr/>
                <p14:nvPr/>
              </p14:nvContentPartPr>
              <p14:xfrm>
                <a:off x="1996160" y="1199720"/>
                <a:ext cx="28080" cy="1058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379F7F6B-397C-42D0-AFF9-84A05D3DB7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7520" y="1190720"/>
                  <a:ext cx="45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743680C-EBA9-426A-8AF1-49B67505A3F1}"/>
                    </a:ext>
                  </a:extLst>
                </p14:cNvPr>
                <p14:cNvContentPartPr/>
                <p14:nvPr/>
              </p14:nvContentPartPr>
              <p14:xfrm>
                <a:off x="2152400" y="764840"/>
                <a:ext cx="296280" cy="4064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743680C-EBA9-426A-8AF1-49B67505A3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3400" y="756200"/>
                  <a:ext cx="3139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CB93A625-9087-4BB2-90E0-4BE0582FA1C8}"/>
                    </a:ext>
                  </a:extLst>
                </p14:cNvPr>
                <p14:cNvContentPartPr/>
                <p14:nvPr/>
              </p14:nvContentPartPr>
              <p14:xfrm>
                <a:off x="2628680" y="802280"/>
                <a:ext cx="251280" cy="3135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CB93A625-9087-4BB2-90E0-4BE0582FA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9680" y="793640"/>
                  <a:ext cx="26892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5AC001EB-C84E-409F-932A-B3009640C328}"/>
              </a:ext>
            </a:extLst>
          </p:cNvPr>
          <p:cNvGrpSpPr/>
          <p:nvPr/>
        </p:nvGrpSpPr>
        <p:grpSpPr>
          <a:xfrm>
            <a:off x="3335360" y="816680"/>
            <a:ext cx="500400" cy="251640"/>
            <a:chOff x="3335360" y="816680"/>
            <a:chExt cx="50040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C992B18B-D191-43E6-B8B5-D8E9731ED1CB}"/>
                    </a:ext>
                  </a:extLst>
                </p14:cNvPr>
                <p14:cNvContentPartPr/>
                <p14:nvPr/>
              </p14:nvContentPartPr>
              <p14:xfrm>
                <a:off x="3335360" y="897680"/>
                <a:ext cx="392040" cy="56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C992B18B-D191-43E6-B8B5-D8E9731ED1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6720" y="889040"/>
                  <a:ext cx="409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ACE35005-7F15-47F2-8DD6-2E18874E0FB7}"/>
                    </a:ext>
                  </a:extLst>
                </p14:cNvPr>
                <p14:cNvContentPartPr/>
                <p14:nvPr/>
              </p14:nvContentPartPr>
              <p14:xfrm>
                <a:off x="3571520" y="816680"/>
                <a:ext cx="264240" cy="2516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ACE35005-7F15-47F2-8DD6-2E18874E0F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2520" y="808040"/>
                  <a:ext cx="2818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1F103FF-994F-4B90-9D1C-39D5EE5A7FA1}"/>
              </a:ext>
            </a:extLst>
          </p:cNvPr>
          <p:cNvGrpSpPr/>
          <p:nvPr/>
        </p:nvGrpSpPr>
        <p:grpSpPr>
          <a:xfrm>
            <a:off x="4505360" y="692840"/>
            <a:ext cx="2586240" cy="520920"/>
            <a:chOff x="4505360" y="692840"/>
            <a:chExt cx="258624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2999E6E4-B600-4B9E-97F7-8687F90EC8E5}"/>
                    </a:ext>
                  </a:extLst>
                </p14:cNvPr>
                <p14:cNvContentPartPr/>
                <p14:nvPr/>
              </p14:nvContentPartPr>
              <p14:xfrm>
                <a:off x="4505360" y="692840"/>
                <a:ext cx="1435680" cy="5209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2999E6E4-B600-4B9E-97F7-8687F90EC8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96720" y="684200"/>
                  <a:ext cx="14533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3214C3D1-D671-40B9-B049-9A968C6DF2EC}"/>
                    </a:ext>
                  </a:extLst>
                </p14:cNvPr>
                <p14:cNvContentPartPr/>
                <p14:nvPr/>
              </p14:nvContentPartPr>
              <p14:xfrm>
                <a:off x="6500480" y="769160"/>
                <a:ext cx="591120" cy="35172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3214C3D1-D671-40B9-B049-9A968C6DF2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91480" y="760160"/>
                  <a:ext cx="6087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300E25F-DFDF-4B49-8B29-848570C6362B}"/>
              </a:ext>
            </a:extLst>
          </p:cNvPr>
          <p:cNvGrpSpPr/>
          <p:nvPr/>
        </p:nvGrpSpPr>
        <p:grpSpPr>
          <a:xfrm>
            <a:off x="7955960" y="809120"/>
            <a:ext cx="1496520" cy="321480"/>
            <a:chOff x="7955960" y="809120"/>
            <a:chExt cx="149652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63FAAC8-98AE-456E-ABBD-CDA59C2E3A23}"/>
                    </a:ext>
                  </a:extLst>
                </p14:cNvPr>
                <p14:cNvContentPartPr/>
                <p14:nvPr/>
              </p14:nvContentPartPr>
              <p14:xfrm>
                <a:off x="7955960" y="809120"/>
                <a:ext cx="524160" cy="3214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63FAAC8-98AE-456E-ABBD-CDA59C2E3A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47320" y="800120"/>
                  <a:ext cx="541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ACEC28C-3A98-4E35-83A8-99E57B46FE60}"/>
                    </a:ext>
                  </a:extLst>
                </p14:cNvPr>
                <p14:cNvContentPartPr/>
                <p14:nvPr/>
              </p14:nvContentPartPr>
              <p14:xfrm>
                <a:off x="8255480" y="995960"/>
                <a:ext cx="288720" cy="799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ACEC28C-3A98-4E35-83A8-99E57B46FE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46840" y="987320"/>
                  <a:ext cx="306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2101ACD-3B2F-4158-BC10-05166DE95B7B}"/>
                    </a:ext>
                  </a:extLst>
                </p14:cNvPr>
                <p14:cNvContentPartPr/>
                <p14:nvPr/>
              </p14:nvContentPartPr>
              <p14:xfrm>
                <a:off x="8789720" y="833960"/>
                <a:ext cx="662760" cy="2880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2101ACD-3B2F-4158-BC10-05166DE95B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0720" y="825320"/>
                  <a:ext cx="6804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BF4AC76-51B6-40C5-959E-10696C2D98BD}"/>
              </a:ext>
            </a:extLst>
          </p:cNvPr>
          <p:cNvGrpSpPr/>
          <p:nvPr/>
        </p:nvGrpSpPr>
        <p:grpSpPr>
          <a:xfrm>
            <a:off x="790160" y="2140760"/>
            <a:ext cx="399960" cy="690840"/>
            <a:chOff x="790160" y="2140760"/>
            <a:chExt cx="399960" cy="6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A94E548B-7764-400E-9F72-53EC10EDF9F8}"/>
                    </a:ext>
                  </a:extLst>
                </p14:cNvPr>
                <p14:cNvContentPartPr/>
                <p14:nvPr/>
              </p14:nvContentPartPr>
              <p14:xfrm>
                <a:off x="790160" y="2140760"/>
                <a:ext cx="181440" cy="5011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A94E548B-7764-400E-9F72-53EC10EDF9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1160" y="2132120"/>
                  <a:ext cx="1990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56668FC5-7E7A-4269-8A83-1D4624B92A5D}"/>
                    </a:ext>
                  </a:extLst>
                </p14:cNvPr>
                <p14:cNvContentPartPr/>
                <p14:nvPr/>
              </p14:nvContentPartPr>
              <p14:xfrm>
                <a:off x="1050440" y="2630360"/>
                <a:ext cx="139680" cy="20124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56668FC5-7E7A-4269-8A83-1D4624B92A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1440" y="2621360"/>
                  <a:ext cx="1573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1E91673C-1A6B-49FE-9EB5-D4118DBD4A70}"/>
              </a:ext>
            </a:extLst>
          </p:cNvPr>
          <p:cNvGrpSpPr/>
          <p:nvPr/>
        </p:nvGrpSpPr>
        <p:grpSpPr>
          <a:xfrm>
            <a:off x="1578920" y="2299520"/>
            <a:ext cx="417600" cy="462240"/>
            <a:chOff x="1578920" y="2299520"/>
            <a:chExt cx="4176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030EC3F5-141B-493F-92F8-394B25421AC3}"/>
                    </a:ext>
                  </a:extLst>
                </p14:cNvPr>
                <p14:cNvContentPartPr/>
                <p14:nvPr/>
              </p14:nvContentPartPr>
              <p14:xfrm>
                <a:off x="1586120" y="2522000"/>
                <a:ext cx="114480" cy="2052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030EC3F5-141B-493F-92F8-394B25421A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7120" y="2513000"/>
                  <a:ext cx="132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BEA559C-4E8C-492B-AF69-711009075053}"/>
                    </a:ext>
                  </a:extLst>
                </p14:cNvPr>
                <p14:cNvContentPartPr/>
                <p14:nvPr/>
              </p14:nvContentPartPr>
              <p14:xfrm>
                <a:off x="1578920" y="2526320"/>
                <a:ext cx="135360" cy="8280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BEA559C-4E8C-492B-AF69-7110090750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70280" y="2517320"/>
                  <a:ext cx="153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4093889C-6F50-4D59-8956-7BD652ED9D83}"/>
                    </a:ext>
                  </a:extLst>
                </p14:cNvPr>
                <p14:cNvContentPartPr/>
                <p14:nvPr/>
              </p14:nvContentPartPr>
              <p14:xfrm>
                <a:off x="1735520" y="2299520"/>
                <a:ext cx="261000" cy="4622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4093889C-6F50-4D59-8956-7BD652ED9D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26520" y="2290880"/>
                  <a:ext cx="27864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AAD23A6-0A9F-44B5-8F85-4D5B562338A1}"/>
              </a:ext>
            </a:extLst>
          </p:cNvPr>
          <p:cNvGrpSpPr/>
          <p:nvPr/>
        </p:nvGrpSpPr>
        <p:grpSpPr>
          <a:xfrm>
            <a:off x="2319800" y="1784720"/>
            <a:ext cx="1503000" cy="1996560"/>
            <a:chOff x="2319800" y="1784720"/>
            <a:chExt cx="1503000" cy="19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B41AC34-C6A9-4B92-AA20-4F51949E8A87}"/>
                    </a:ext>
                  </a:extLst>
                </p14:cNvPr>
                <p14:cNvContentPartPr/>
                <p14:nvPr/>
              </p14:nvContentPartPr>
              <p14:xfrm>
                <a:off x="2319800" y="1784720"/>
                <a:ext cx="333360" cy="19965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B41AC34-C6A9-4B92-AA20-4F51949E8A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1160" y="1776080"/>
                  <a:ext cx="351000" cy="20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4CA9713E-B127-4E2F-9821-58A78F3003DE}"/>
                    </a:ext>
                  </a:extLst>
                </p14:cNvPr>
                <p14:cNvContentPartPr/>
                <p14:nvPr/>
              </p14:nvContentPartPr>
              <p14:xfrm>
                <a:off x="2958800" y="1916120"/>
                <a:ext cx="201960" cy="3726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4CA9713E-B127-4E2F-9821-58A78F3003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0160" y="1907120"/>
                  <a:ext cx="219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AE8CA720-7168-48EA-B59B-2A0122EA3910}"/>
                    </a:ext>
                  </a:extLst>
                </p14:cNvPr>
                <p14:cNvContentPartPr/>
                <p14:nvPr/>
              </p14:nvContentPartPr>
              <p14:xfrm>
                <a:off x="3224840" y="2226080"/>
                <a:ext cx="47160" cy="892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AE8CA720-7168-48EA-B59B-2A0122EA39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16200" y="2217080"/>
                  <a:ext cx="64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9BD22445-044A-412B-B57C-ECB18F2816C2}"/>
                    </a:ext>
                  </a:extLst>
                </p14:cNvPr>
                <p14:cNvContentPartPr/>
                <p14:nvPr/>
              </p14:nvContentPartPr>
              <p14:xfrm>
                <a:off x="3379280" y="1958960"/>
                <a:ext cx="443520" cy="2390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9BD22445-044A-412B-B57C-ECB18F2816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0640" y="1949960"/>
                  <a:ext cx="461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86B51E6E-07C0-47D5-AF1E-E7F191F6FEE9}"/>
              </a:ext>
            </a:extLst>
          </p:cNvPr>
          <p:cNvGrpSpPr/>
          <p:nvPr/>
        </p:nvGrpSpPr>
        <p:grpSpPr>
          <a:xfrm>
            <a:off x="4345520" y="1589240"/>
            <a:ext cx="1526040" cy="559440"/>
            <a:chOff x="4345520" y="1589240"/>
            <a:chExt cx="152604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540A8195-2276-4CD4-83C9-D41DDCB6C561}"/>
                    </a:ext>
                  </a:extLst>
                </p14:cNvPr>
                <p14:cNvContentPartPr/>
                <p14:nvPr/>
              </p14:nvContentPartPr>
              <p14:xfrm>
                <a:off x="4727840" y="1843400"/>
                <a:ext cx="546120" cy="3052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540A8195-2276-4CD4-83C9-D41DDCB6C5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19200" y="1834400"/>
                  <a:ext cx="563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C0AB2A6-A899-4189-8A5A-CEAD8FEB8A3A}"/>
                    </a:ext>
                  </a:extLst>
                </p14:cNvPr>
                <p14:cNvContentPartPr/>
                <p14:nvPr/>
              </p14:nvContentPartPr>
              <p14:xfrm>
                <a:off x="5363960" y="1867160"/>
                <a:ext cx="214560" cy="2343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C0AB2A6-A899-4189-8A5A-CEAD8FEB8A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55320" y="1858160"/>
                  <a:ext cx="232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B04F70EF-AC56-474B-9531-5FAAAF6B461A}"/>
                    </a:ext>
                  </a:extLst>
                </p14:cNvPr>
                <p14:cNvContentPartPr/>
                <p14:nvPr/>
              </p14:nvContentPartPr>
              <p14:xfrm>
                <a:off x="4345520" y="1589240"/>
                <a:ext cx="222840" cy="1303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B04F70EF-AC56-474B-9531-5FAAAF6B46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36880" y="1580600"/>
                  <a:ext cx="240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12B0D967-59B0-4372-B241-39991DE9F9EF}"/>
                    </a:ext>
                  </a:extLst>
                </p14:cNvPr>
                <p14:cNvContentPartPr/>
                <p14:nvPr/>
              </p14:nvContentPartPr>
              <p14:xfrm>
                <a:off x="5714960" y="1674920"/>
                <a:ext cx="156600" cy="1371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12B0D967-59B0-4372-B241-39991DE9F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06320" y="1666280"/>
                  <a:ext cx="1742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E226DFA3-8826-4E2D-B562-A543BEF092DC}"/>
              </a:ext>
            </a:extLst>
          </p:cNvPr>
          <p:cNvGrpSpPr/>
          <p:nvPr/>
        </p:nvGrpSpPr>
        <p:grpSpPr>
          <a:xfrm>
            <a:off x="2906600" y="3002600"/>
            <a:ext cx="950040" cy="385920"/>
            <a:chOff x="2906600" y="3002600"/>
            <a:chExt cx="95004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372FA0CB-C6A5-4511-9F7F-ADC7EDF32630}"/>
                    </a:ext>
                  </a:extLst>
                </p14:cNvPr>
                <p14:cNvContentPartPr/>
                <p14:nvPr/>
              </p14:nvContentPartPr>
              <p14:xfrm>
                <a:off x="2906600" y="3051200"/>
                <a:ext cx="178560" cy="31248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372FA0CB-C6A5-4511-9F7F-ADC7EDF326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97600" y="3042560"/>
                  <a:ext cx="196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F25FCEBB-BBBB-4A53-91CB-79E6BDBA4131}"/>
                    </a:ext>
                  </a:extLst>
                </p14:cNvPr>
                <p14:cNvContentPartPr/>
                <p14:nvPr/>
              </p14:nvContentPartPr>
              <p14:xfrm>
                <a:off x="3236720" y="3251000"/>
                <a:ext cx="59400" cy="1166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F25FCEBB-BBBB-4A53-91CB-79E6BDBA41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8080" y="3242360"/>
                  <a:ext cx="77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F9B48375-2C4B-4BA1-B999-C84C8017CCEA}"/>
                    </a:ext>
                  </a:extLst>
                </p14:cNvPr>
                <p14:cNvContentPartPr/>
                <p14:nvPr/>
              </p14:nvContentPartPr>
              <p14:xfrm>
                <a:off x="3299360" y="3002600"/>
                <a:ext cx="219960" cy="38592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F9B48375-2C4B-4BA1-B999-C84C8017CC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90720" y="2993960"/>
                  <a:ext cx="2376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023D8F11-4957-4946-9E20-A21B6B360A85}"/>
                    </a:ext>
                  </a:extLst>
                </p14:cNvPr>
                <p14:cNvContentPartPr/>
                <p14:nvPr/>
              </p14:nvContentPartPr>
              <p14:xfrm>
                <a:off x="3365600" y="3109880"/>
                <a:ext cx="491040" cy="2566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023D8F11-4957-4946-9E20-A21B6B360A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6600" y="3100880"/>
                  <a:ext cx="5086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CBC8DE4C-58F0-4E4F-A31E-F8317A2BA3AE}"/>
              </a:ext>
            </a:extLst>
          </p:cNvPr>
          <p:cNvGrpSpPr/>
          <p:nvPr/>
        </p:nvGrpSpPr>
        <p:grpSpPr>
          <a:xfrm>
            <a:off x="4829000" y="2787680"/>
            <a:ext cx="1133280" cy="569160"/>
            <a:chOff x="4829000" y="2787680"/>
            <a:chExt cx="113328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4242017D-E9E2-49EE-BE1D-CB8549DE5B25}"/>
                    </a:ext>
                  </a:extLst>
                </p14:cNvPr>
                <p14:cNvContentPartPr/>
                <p14:nvPr/>
              </p14:nvContentPartPr>
              <p14:xfrm>
                <a:off x="5009360" y="3074600"/>
                <a:ext cx="393120" cy="28224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4242017D-E9E2-49EE-BE1D-CB8549DE5B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00720" y="3065960"/>
                  <a:ext cx="410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10D17261-0CD3-4340-9D10-8279CEE47BE8}"/>
                    </a:ext>
                  </a:extLst>
                </p14:cNvPr>
                <p14:cNvContentPartPr/>
                <p14:nvPr/>
              </p14:nvContentPartPr>
              <p14:xfrm>
                <a:off x="5457920" y="3129680"/>
                <a:ext cx="219960" cy="2001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10D17261-0CD3-4340-9D10-8279CEE47B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48920" y="3121040"/>
                  <a:ext cx="237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AAF48151-5FBA-4518-B7AA-7AF1C03E9630}"/>
                    </a:ext>
                  </a:extLst>
                </p14:cNvPr>
                <p14:cNvContentPartPr/>
                <p14:nvPr/>
              </p14:nvContentPartPr>
              <p14:xfrm>
                <a:off x="4829000" y="2959400"/>
                <a:ext cx="90360" cy="1072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AAF48151-5FBA-4518-B7AA-7AF1C03E96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20360" y="2950400"/>
                  <a:ext cx="108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10391F5-E704-4660-A39A-2D97727B5C1F}"/>
                    </a:ext>
                  </a:extLst>
                </p14:cNvPr>
                <p14:cNvContentPartPr/>
                <p14:nvPr/>
              </p14:nvContentPartPr>
              <p14:xfrm>
                <a:off x="5527400" y="2876960"/>
                <a:ext cx="360" cy="900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10391F5-E704-4660-A39A-2D97727B5C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8400" y="2868320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595F8CF5-3453-41D0-9948-D8D762A9C8A0}"/>
                    </a:ext>
                  </a:extLst>
                </p14:cNvPr>
                <p14:cNvContentPartPr/>
                <p14:nvPr/>
              </p14:nvContentPartPr>
              <p14:xfrm>
                <a:off x="5527400" y="2876960"/>
                <a:ext cx="360" cy="3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595F8CF5-3453-41D0-9948-D8D762A9C8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8400" y="2868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A0817A64-AAD2-49E0-B3DF-26E73B1BD76D}"/>
                    </a:ext>
                  </a:extLst>
                </p14:cNvPr>
                <p14:cNvContentPartPr/>
                <p14:nvPr/>
              </p14:nvContentPartPr>
              <p14:xfrm>
                <a:off x="5520560" y="2787680"/>
                <a:ext cx="87120" cy="13752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A0817A64-AAD2-49E0-B3DF-26E73B1BD7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11560" y="2778680"/>
                  <a:ext cx="104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1D0E5808-B379-43E1-B90E-2DD82875DF7F}"/>
                    </a:ext>
                  </a:extLst>
                </p14:cNvPr>
                <p14:cNvContentPartPr/>
                <p14:nvPr/>
              </p14:nvContentPartPr>
              <p14:xfrm>
                <a:off x="5788040" y="3031400"/>
                <a:ext cx="174240" cy="13896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1D0E5808-B379-43E1-B90E-2DD82875DF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79040" y="3022760"/>
                  <a:ext cx="191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34368D36-D923-4547-8E4A-1CD76F2CA54E}"/>
              </a:ext>
            </a:extLst>
          </p:cNvPr>
          <p:cNvGrpSpPr/>
          <p:nvPr/>
        </p:nvGrpSpPr>
        <p:grpSpPr>
          <a:xfrm>
            <a:off x="702680" y="3950840"/>
            <a:ext cx="963720" cy="1263600"/>
            <a:chOff x="702680" y="3950840"/>
            <a:chExt cx="963720" cy="12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5373CA38-4AC7-4AC0-8546-7F9E8CC80E1B}"/>
                    </a:ext>
                  </a:extLst>
                </p14:cNvPr>
                <p14:cNvContentPartPr/>
                <p14:nvPr/>
              </p14:nvContentPartPr>
              <p14:xfrm>
                <a:off x="702680" y="4275200"/>
                <a:ext cx="578160" cy="72612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5373CA38-4AC7-4AC0-8546-7F9E8CC80E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3680" y="4266560"/>
                  <a:ext cx="59580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4B9745CB-DAD5-4384-A14F-689AB5025ED4}"/>
                    </a:ext>
                  </a:extLst>
                </p14:cNvPr>
                <p14:cNvContentPartPr/>
                <p14:nvPr/>
              </p14:nvContentPartPr>
              <p14:xfrm>
                <a:off x="876920" y="3950840"/>
                <a:ext cx="163800" cy="12636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4B9745CB-DAD5-4384-A14F-689AB5025E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8280" y="3941840"/>
                  <a:ext cx="181440" cy="12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8965F0F-C2D2-41AC-A974-5FEBEF5D90BD}"/>
                    </a:ext>
                  </a:extLst>
                </p14:cNvPr>
                <p14:cNvContentPartPr/>
                <p14:nvPr/>
              </p14:nvContentPartPr>
              <p14:xfrm>
                <a:off x="1454000" y="5025080"/>
                <a:ext cx="212400" cy="3492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8965F0F-C2D2-41AC-A974-5FEBEF5D90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5000" y="5016440"/>
                  <a:ext cx="230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7BDAAB5F-AE7B-427D-826E-443526BF2279}"/>
                    </a:ext>
                  </a:extLst>
                </p14:cNvPr>
                <p14:cNvContentPartPr/>
                <p14:nvPr/>
              </p14:nvContentPartPr>
              <p14:xfrm>
                <a:off x="1454000" y="4860560"/>
                <a:ext cx="212400" cy="190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7BDAAB5F-AE7B-427D-826E-443526BF22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5000" y="4851920"/>
                  <a:ext cx="230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347338DC-CA75-417A-9F8B-BB4286B00378}"/>
              </a:ext>
            </a:extLst>
          </p:cNvPr>
          <p:cNvGrpSpPr/>
          <p:nvPr/>
        </p:nvGrpSpPr>
        <p:grpSpPr>
          <a:xfrm>
            <a:off x="2010200" y="4568240"/>
            <a:ext cx="1283040" cy="659520"/>
            <a:chOff x="2010200" y="4568240"/>
            <a:chExt cx="128304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7742141B-CD19-449F-9C22-AE80CC7D3791}"/>
                    </a:ext>
                  </a:extLst>
                </p14:cNvPr>
                <p14:cNvContentPartPr/>
                <p14:nvPr/>
              </p14:nvContentPartPr>
              <p14:xfrm>
                <a:off x="2010200" y="4568240"/>
                <a:ext cx="321120" cy="6235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7742141B-CD19-449F-9C22-AE80CC7D37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1200" y="4559600"/>
                  <a:ext cx="3387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DCE25DD4-F895-4CDD-9D41-FF449B6E0F86}"/>
                    </a:ext>
                  </a:extLst>
                </p14:cNvPr>
                <p14:cNvContentPartPr/>
                <p14:nvPr/>
              </p14:nvContentPartPr>
              <p14:xfrm>
                <a:off x="2465240" y="4854800"/>
                <a:ext cx="379080" cy="3438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DCE25DD4-F895-4CDD-9D41-FF449B6E0F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6600" y="4846160"/>
                  <a:ext cx="396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822CE0A-891D-4CCB-8202-574A5DF1FAF8}"/>
                    </a:ext>
                  </a:extLst>
                </p14:cNvPr>
                <p14:cNvContentPartPr/>
                <p14:nvPr/>
              </p14:nvContentPartPr>
              <p14:xfrm>
                <a:off x="2910200" y="4953080"/>
                <a:ext cx="383040" cy="2746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822CE0A-891D-4CCB-8202-574A5DF1FA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01560" y="4944080"/>
                  <a:ext cx="40068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3D16ED24-332E-4388-843B-AC0C44E3083C}"/>
              </a:ext>
            </a:extLst>
          </p:cNvPr>
          <p:cNvGrpSpPr/>
          <p:nvPr/>
        </p:nvGrpSpPr>
        <p:grpSpPr>
          <a:xfrm>
            <a:off x="3904160" y="4843280"/>
            <a:ext cx="569880" cy="343800"/>
            <a:chOff x="3904160" y="4843280"/>
            <a:chExt cx="56988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74F1B9C0-E8DE-45A3-B91F-5A16D4989AC0}"/>
                    </a:ext>
                  </a:extLst>
                </p14:cNvPr>
                <p14:cNvContentPartPr/>
                <p14:nvPr/>
              </p14:nvContentPartPr>
              <p14:xfrm>
                <a:off x="3904160" y="4957400"/>
                <a:ext cx="424440" cy="2916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74F1B9C0-E8DE-45A3-B91F-5A16D4989A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95520" y="4948400"/>
                  <a:ext cx="442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73D054C-6B2F-43A5-8649-9DE86971CFC9}"/>
                    </a:ext>
                  </a:extLst>
                </p14:cNvPr>
                <p14:cNvContentPartPr/>
                <p14:nvPr/>
              </p14:nvContentPartPr>
              <p14:xfrm>
                <a:off x="4199720" y="4843280"/>
                <a:ext cx="274320" cy="34380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73D054C-6B2F-43A5-8649-9DE86971CF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0720" y="4834640"/>
                  <a:ext cx="2919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3CBE2A91-CA07-43CC-8889-F718D295BBE6}"/>
              </a:ext>
            </a:extLst>
          </p:cNvPr>
          <p:cNvGrpSpPr/>
          <p:nvPr/>
        </p:nvGrpSpPr>
        <p:grpSpPr>
          <a:xfrm>
            <a:off x="5158760" y="4520000"/>
            <a:ext cx="588960" cy="964440"/>
            <a:chOff x="5158760" y="4520000"/>
            <a:chExt cx="588960" cy="9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B4EB2871-61B8-4D05-A7CC-682CB915E651}"/>
                    </a:ext>
                  </a:extLst>
                </p14:cNvPr>
                <p14:cNvContentPartPr/>
                <p14:nvPr/>
              </p14:nvContentPartPr>
              <p14:xfrm>
                <a:off x="5158760" y="4520000"/>
                <a:ext cx="243720" cy="96444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B4EB2871-61B8-4D05-A7CC-682CB915E6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50120" y="4511360"/>
                  <a:ext cx="26136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6E34E2C-C7C4-4061-9731-06642BDB862E}"/>
                    </a:ext>
                  </a:extLst>
                </p14:cNvPr>
                <p14:cNvContentPartPr/>
                <p14:nvPr/>
              </p14:nvContentPartPr>
              <p14:xfrm>
                <a:off x="5572400" y="4930760"/>
                <a:ext cx="175320" cy="36468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6E34E2C-C7C4-4061-9731-06642BDB86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63760" y="4922120"/>
                  <a:ext cx="19296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A44ADCE8-708C-46D5-9343-1C3D7E2F3B49}"/>
              </a:ext>
            </a:extLst>
          </p:cNvPr>
          <p:cNvGrpSpPr/>
          <p:nvPr/>
        </p:nvGrpSpPr>
        <p:grpSpPr>
          <a:xfrm>
            <a:off x="6027800" y="4577600"/>
            <a:ext cx="1374480" cy="397440"/>
            <a:chOff x="6027800" y="4577600"/>
            <a:chExt cx="13744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63A73FE5-7EB3-41A5-8C25-92465EF65D35}"/>
                    </a:ext>
                  </a:extLst>
                </p14:cNvPr>
                <p14:cNvContentPartPr/>
                <p14:nvPr/>
              </p14:nvContentPartPr>
              <p14:xfrm>
                <a:off x="6027800" y="4839320"/>
                <a:ext cx="149760" cy="450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63A73FE5-7EB3-41A5-8C25-92465EF65D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19160" y="4830320"/>
                  <a:ext cx="167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6CC84FE2-FB7C-4326-BE77-235205CD9105}"/>
                    </a:ext>
                  </a:extLst>
                </p14:cNvPr>
                <p14:cNvContentPartPr/>
                <p14:nvPr/>
              </p14:nvContentPartPr>
              <p14:xfrm>
                <a:off x="6052280" y="4956320"/>
                <a:ext cx="152640" cy="172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6CC84FE2-FB7C-4326-BE77-235205CD91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43280" y="4947680"/>
                  <a:ext cx="170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0F4AA521-F0B0-4767-AA5A-DA24A07390E8}"/>
                    </a:ext>
                  </a:extLst>
                </p14:cNvPr>
                <p14:cNvContentPartPr/>
                <p14:nvPr/>
              </p14:nvContentPartPr>
              <p14:xfrm>
                <a:off x="6405440" y="4577600"/>
                <a:ext cx="213480" cy="34668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0F4AA521-F0B0-4767-AA5A-DA24A07390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96800" y="4568960"/>
                  <a:ext cx="231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0030CD93-093F-43D6-97A9-C25A57BEEA7B}"/>
                    </a:ext>
                  </a:extLst>
                </p14:cNvPr>
                <p14:cNvContentPartPr/>
                <p14:nvPr/>
              </p14:nvContentPartPr>
              <p14:xfrm>
                <a:off x="6702080" y="4844720"/>
                <a:ext cx="73440" cy="1303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0030CD93-093F-43D6-97A9-C25A57BEEA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93080" y="4836080"/>
                  <a:ext cx="91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C7DC2B0E-BC1F-46D6-A762-3C074CDB84DC}"/>
                    </a:ext>
                  </a:extLst>
                </p14:cNvPr>
                <p14:cNvContentPartPr/>
                <p14:nvPr/>
              </p14:nvContentPartPr>
              <p14:xfrm>
                <a:off x="6869120" y="4663280"/>
                <a:ext cx="533160" cy="27432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C7DC2B0E-BC1F-46D6-A762-3C074CDB84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60120" y="4654640"/>
                  <a:ext cx="550800" cy="29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F6C1A471-AFF7-4D09-81CB-A461855C6189}"/>
                  </a:ext>
                </a:extLst>
              </p:cNvPr>
              <p:cNvSpPr txBox="1"/>
              <p:nvPr/>
            </p:nvSpPr>
            <p:spPr>
              <a:xfrm>
                <a:off x="906885" y="835826"/>
                <a:ext cx="4020716" cy="78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𝑐𝑡𝑑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0,21.</m:t>
                          </m:r>
                          <m:rad>
                            <m:ra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  <m:sup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1,40</m:t>
                          </m:r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=1,28 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F6C1A471-AFF7-4D09-81CB-A461855C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5" y="835826"/>
                <a:ext cx="4020716" cy="783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A05B9D6D-C0A7-4A99-8ACB-A93797806CA3}"/>
                  </a:ext>
                </a:extLst>
              </p:cNvPr>
              <p:cNvSpPr txBox="1"/>
              <p:nvPr/>
            </p:nvSpPr>
            <p:spPr>
              <a:xfrm>
                <a:off x="7264400" y="1027577"/>
                <a:ext cx="41174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=2,25 .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.1 . 1,28=2,88.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A05B9D6D-C0A7-4A99-8ACB-A9379780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1027577"/>
                <a:ext cx="4117487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0E3B5B4-89DE-467B-9E88-3F6D40E54D98}"/>
              </a:ext>
            </a:extLst>
          </p:cNvPr>
          <p:cNvGrpSpPr/>
          <p:nvPr/>
        </p:nvGrpSpPr>
        <p:grpSpPr>
          <a:xfrm>
            <a:off x="2045441" y="2246400"/>
            <a:ext cx="1711080" cy="591840"/>
            <a:chOff x="1029920" y="1917200"/>
            <a:chExt cx="171108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CA617BD-1662-4310-9C41-7D2C8EF692D2}"/>
                    </a:ext>
                  </a:extLst>
                </p14:cNvPr>
                <p14:cNvContentPartPr/>
                <p14:nvPr/>
              </p14:nvContentPartPr>
              <p14:xfrm>
                <a:off x="1248800" y="1937360"/>
                <a:ext cx="101160" cy="4086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CA617BD-1662-4310-9C41-7D2C8EF692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0160" y="1928360"/>
                  <a:ext cx="1188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ACF2A9D-98AA-4F0F-89DE-DFFF908D54B0}"/>
                    </a:ext>
                  </a:extLst>
                </p14:cNvPr>
                <p14:cNvContentPartPr/>
                <p14:nvPr/>
              </p14:nvContentPartPr>
              <p14:xfrm>
                <a:off x="1029920" y="1917200"/>
                <a:ext cx="601200" cy="756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ACF2A9D-98AA-4F0F-89DE-DFFF908D54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1280" y="1908200"/>
                  <a:ext cx="618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F107115-9BD3-4C32-81D1-3596DB78D831}"/>
                    </a:ext>
                  </a:extLst>
                </p14:cNvPr>
                <p14:cNvContentPartPr/>
                <p14:nvPr/>
              </p14:nvContentPartPr>
              <p14:xfrm>
                <a:off x="1471280" y="2128520"/>
                <a:ext cx="452880" cy="2178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F107115-9BD3-4C32-81D1-3596DB78D8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2640" y="2119880"/>
                  <a:ext cx="470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C786BCB-9196-4371-96AD-0260D32E3ABE}"/>
                    </a:ext>
                  </a:extLst>
                </p14:cNvPr>
                <p14:cNvContentPartPr/>
                <p14:nvPr/>
              </p14:nvContentPartPr>
              <p14:xfrm>
                <a:off x="2026040" y="2104760"/>
                <a:ext cx="714960" cy="2199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C786BCB-9196-4371-96AD-0260D32E3A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7400" y="2095760"/>
                  <a:ext cx="732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E71D481-CB69-4D0D-8FD4-5C88373292DB}"/>
                    </a:ext>
                  </a:extLst>
                </p14:cNvPr>
                <p14:cNvContentPartPr/>
                <p14:nvPr/>
              </p14:nvContentPartPr>
              <p14:xfrm>
                <a:off x="2447960" y="1973720"/>
                <a:ext cx="154800" cy="838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E71D481-CB69-4D0D-8FD4-5C88373292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9320" y="1964720"/>
                  <a:ext cx="172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AC1CE19-28C6-43AF-9C71-1B5B352977E4}"/>
                    </a:ext>
                  </a:extLst>
                </p14:cNvPr>
                <p14:cNvContentPartPr/>
                <p14:nvPr/>
              </p14:nvContentPartPr>
              <p14:xfrm>
                <a:off x="2190920" y="2338760"/>
                <a:ext cx="48600" cy="1702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AC1CE19-28C6-43AF-9C71-1B5B352977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280" y="2329760"/>
                  <a:ext cx="662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1F9A6DDB-0538-4031-B706-B5533076AF4A}"/>
                  </a:ext>
                </a:extLst>
              </p14:cNvPr>
              <p14:cNvContentPartPr/>
              <p14:nvPr/>
            </p14:nvContentPartPr>
            <p14:xfrm>
              <a:off x="1440641" y="1983600"/>
              <a:ext cx="201960" cy="20808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1F9A6DDB-0538-4031-B706-B5533076AF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32001" y="1974600"/>
                <a:ext cx="219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653FC69-DD77-4C09-917E-1FBEE757B168}"/>
                  </a:ext>
                </a:extLst>
              </p14:cNvPr>
              <p14:cNvContentPartPr/>
              <p14:nvPr/>
            </p14:nvContentPartPr>
            <p14:xfrm>
              <a:off x="4043801" y="2061360"/>
              <a:ext cx="187920" cy="15480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653FC69-DD77-4C09-917E-1FBEE757B1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5161" y="2052720"/>
                <a:ext cx="20556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59C8E30-0688-49D5-9491-2507C47FB2EC}"/>
              </a:ext>
            </a:extLst>
          </p:cNvPr>
          <p:cNvGrpSpPr/>
          <p:nvPr/>
        </p:nvGrpSpPr>
        <p:grpSpPr>
          <a:xfrm>
            <a:off x="7960281" y="2052901"/>
            <a:ext cx="2954520" cy="613800"/>
            <a:chOff x="7960280" y="1885160"/>
            <a:chExt cx="29545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F9E1BDE-5075-40BF-AE06-66B37D72E997}"/>
                    </a:ext>
                  </a:extLst>
                </p14:cNvPr>
                <p14:cNvContentPartPr/>
                <p14:nvPr/>
              </p14:nvContentPartPr>
              <p14:xfrm>
                <a:off x="8446640" y="1885160"/>
                <a:ext cx="2287440" cy="6138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F9E1BDE-5075-40BF-AE06-66B37D72E9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38000" y="1876520"/>
                  <a:ext cx="23050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BFEE084-6983-420E-84E9-1D7EA2B45029}"/>
                    </a:ext>
                  </a:extLst>
                </p14:cNvPr>
                <p14:cNvContentPartPr/>
                <p14:nvPr/>
              </p14:nvContentPartPr>
              <p14:xfrm>
                <a:off x="10396760" y="2120600"/>
                <a:ext cx="360" cy="3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BFEE084-6983-420E-84E9-1D7EA2B450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87760" y="2111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70AAD03-91BE-48CC-8852-1DA2793FBE7D}"/>
                    </a:ext>
                  </a:extLst>
                </p14:cNvPr>
                <p14:cNvContentPartPr/>
                <p14:nvPr/>
              </p14:nvContentPartPr>
              <p14:xfrm>
                <a:off x="9480560" y="1958960"/>
                <a:ext cx="172800" cy="1389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70AAD03-91BE-48CC-8852-1DA2793FBE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71560" y="1949960"/>
                  <a:ext cx="190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A6B80F4-EA2F-4AB7-A2A7-914F90CB2B92}"/>
                    </a:ext>
                  </a:extLst>
                </p14:cNvPr>
                <p14:cNvContentPartPr/>
                <p14:nvPr/>
              </p14:nvContentPartPr>
              <p14:xfrm>
                <a:off x="7960280" y="1935920"/>
                <a:ext cx="55800" cy="1216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A6B80F4-EA2F-4AB7-A2A7-914F90CB2B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51280" y="1926920"/>
                  <a:ext cx="73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5303F7A-67D6-45DF-A26B-B910CEBE2C4B}"/>
                    </a:ext>
                  </a:extLst>
                </p14:cNvPr>
                <p14:cNvContentPartPr/>
                <p14:nvPr/>
              </p14:nvContentPartPr>
              <p14:xfrm>
                <a:off x="7960280" y="1915760"/>
                <a:ext cx="128880" cy="1159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5303F7A-67D6-45DF-A26B-B910CEBE2C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1280" y="1906760"/>
                  <a:ext cx="146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60BE573-DC74-4216-90DC-BBF31743349E}"/>
                    </a:ext>
                  </a:extLst>
                </p14:cNvPr>
                <p14:cNvContentPartPr/>
                <p14:nvPr/>
              </p14:nvContentPartPr>
              <p14:xfrm>
                <a:off x="10768640" y="1957520"/>
                <a:ext cx="80280" cy="727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60BE573-DC74-4216-90DC-BBF3174334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59640" y="1948520"/>
                  <a:ext cx="97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B2F55F2-535D-43E0-89A1-D75BED1AC9DA}"/>
                    </a:ext>
                  </a:extLst>
                </p14:cNvPr>
                <p14:cNvContentPartPr/>
                <p14:nvPr/>
              </p14:nvContentPartPr>
              <p14:xfrm>
                <a:off x="10768640" y="1951760"/>
                <a:ext cx="146160" cy="871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B2F55F2-535D-43E0-89A1-D75BED1AC9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59640" y="1942760"/>
                  <a:ext cx="1638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0D2165E-CF3C-4FFA-90A7-8CC3F9FFCADE}"/>
              </a:ext>
            </a:extLst>
          </p:cNvPr>
          <p:cNvGrpSpPr/>
          <p:nvPr/>
        </p:nvGrpSpPr>
        <p:grpSpPr>
          <a:xfrm>
            <a:off x="313880" y="3509480"/>
            <a:ext cx="984240" cy="758520"/>
            <a:chOff x="313880" y="3509480"/>
            <a:chExt cx="984240" cy="7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8E1F40E-1C81-416E-81A9-74E814C8DD71}"/>
                    </a:ext>
                  </a:extLst>
                </p14:cNvPr>
                <p14:cNvContentPartPr/>
                <p14:nvPr/>
              </p14:nvContentPartPr>
              <p14:xfrm>
                <a:off x="313880" y="3509480"/>
                <a:ext cx="525240" cy="7585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8E1F40E-1C81-416E-81A9-74E814C8DD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240" y="3500840"/>
                  <a:ext cx="54288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5DA188-F968-478C-9F81-AD940F4BFB16}"/>
                    </a:ext>
                  </a:extLst>
                </p14:cNvPr>
                <p14:cNvContentPartPr/>
                <p14:nvPr/>
              </p14:nvContentPartPr>
              <p14:xfrm>
                <a:off x="817160" y="3584360"/>
                <a:ext cx="213120" cy="4770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5DA188-F968-478C-9F81-AD940F4BFB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8520" y="3575720"/>
                  <a:ext cx="2307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232367C-F1EE-49B1-90C8-BA1CFA5B87BE}"/>
                    </a:ext>
                  </a:extLst>
                </p14:cNvPr>
                <p14:cNvContentPartPr/>
                <p14:nvPr/>
              </p14:nvContentPartPr>
              <p14:xfrm>
                <a:off x="1134320" y="3882440"/>
                <a:ext cx="158040" cy="288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232367C-F1EE-49B1-90C8-BA1CFA5B87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320" y="3873440"/>
                  <a:ext cx="175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0BEA080-854C-4F2F-AE8D-1A7233B9C537}"/>
                    </a:ext>
                  </a:extLst>
                </p14:cNvPr>
                <p14:cNvContentPartPr/>
                <p14:nvPr/>
              </p14:nvContentPartPr>
              <p14:xfrm>
                <a:off x="1089320" y="3884600"/>
                <a:ext cx="208800" cy="946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0BEA080-854C-4F2F-AE8D-1A7233B9C5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0320" y="3875960"/>
                  <a:ext cx="2264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2751D61A-5ACA-42EC-A543-7427D99B03AC}"/>
              </a:ext>
            </a:extLst>
          </p:cNvPr>
          <p:cNvGrpSpPr/>
          <p:nvPr/>
        </p:nvGrpSpPr>
        <p:grpSpPr>
          <a:xfrm>
            <a:off x="1683320" y="3496520"/>
            <a:ext cx="921600" cy="1211400"/>
            <a:chOff x="1683320" y="3496520"/>
            <a:chExt cx="921600" cy="12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50C294D-C556-4CB8-B760-83EED4A8C0AC}"/>
                    </a:ext>
                  </a:extLst>
                </p14:cNvPr>
                <p14:cNvContentPartPr/>
                <p14:nvPr/>
              </p14:nvContentPartPr>
              <p14:xfrm>
                <a:off x="1752800" y="3496520"/>
                <a:ext cx="153360" cy="5572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50C294D-C556-4CB8-B760-83EED4A8C0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3800" y="3487520"/>
                  <a:ext cx="1710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214BE1ED-76D8-409F-9022-ADAC188A7832}"/>
                    </a:ext>
                  </a:extLst>
                </p14:cNvPr>
                <p14:cNvContentPartPr/>
                <p14:nvPr/>
              </p14:nvContentPartPr>
              <p14:xfrm>
                <a:off x="1683320" y="3757880"/>
                <a:ext cx="552960" cy="2880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214BE1ED-76D8-409F-9022-ADAC188A78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4680" y="3748880"/>
                  <a:ext cx="570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FB9980E-2690-42C4-BECB-8ED3815348D9}"/>
                    </a:ext>
                  </a:extLst>
                </p14:cNvPr>
                <p14:cNvContentPartPr/>
                <p14:nvPr/>
              </p14:nvContentPartPr>
              <p14:xfrm>
                <a:off x="2283800" y="3617840"/>
                <a:ext cx="146520" cy="2815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FB9980E-2690-42C4-BECB-8ED3815348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5160" y="3608840"/>
                  <a:ext cx="164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5B859C7E-CEB2-4364-883B-AE5225A80B85}"/>
                    </a:ext>
                  </a:extLst>
                </p14:cNvPr>
                <p14:cNvContentPartPr/>
                <p14:nvPr/>
              </p14:nvContentPartPr>
              <p14:xfrm>
                <a:off x="2298560" y="3643760"/>
                <a:ext cx="180360" cy="1764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5B859C7E-CEB2-4364-883B-AE5225A80B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9560" y="3634760"/>
                  <a:ext cx="198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E060611-E4D3-4BA4-91BE-447A8611CEC4}"/>
                    </a:ext>
                  </a:extLst>
                </p14:cNvPr>
                <p14:cNvContentPartPr/>
                <p14:nvPr/>
              </p14:nvContentPartPr>
              <p14:xfrm>
                <a:off x="1731920" y="4030400"/>
                <a:ext cx="873000" cy="1029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E060611-E4D3-4BA4-91BE-447A8611CE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23280" y="4021760"/>
                  <a:ext cx="890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1C7B2298-54B8-4927-A7FF-1E2814BCEB7F}"/>
                    </a:ext>
                  </a:extLst>
                </p14:cNvPr>
                <p14:cNvContentPartPr/>
                <p14:nvPr/>
              </p14:nvContentPartPr>
              <p14:xfrm>
                <a:off x="2044760" y="4222640"/>
                <a:ext cx="222840" cy="4795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1C7B2298-54B8-4927-A7FF-1E2814BCEB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36120" y="4213640"/>
                  <a:ext cx="240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811366CD-7322-4420-AA48-F8B406DD6716}"/>
                    </a:ext>
                  </a:extLst>
                </p14:cNvPr>
                <p14:cNvContentPartPr/>
                <p14:nvPr/>
              </p14:nvContentPartPr>
              <p14:xfrm>
                <a:off x="2287400" y="4443320"/>
                <a:ext cx="206640" cy="2646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811366CD-7322-4420-AA48-F8B406DD67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8400" y="4434680"/>
                  <a:ext cx="22428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D606E84-1F2B-46B7-A6D4-825579099281}"/>
              </a:ext>
            </a:extLst>
          </p:cNvPr>
          <p:cNvGrpSpPr/>
          <p:nvPr/>
        </p:nvGrpSpPr>
        <p:grpSpPr>
          <a:xfrm>
            <a:off x="3004160" y="3815480"/>
            <a:ext cx="291960" cy="147960"/>
            <a:chOff x="3004160" y="3815480"/>
            <a:chExt cx="29196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26E70275-8F00-41EF-9A1C-C79539EE2FAA}"/>
                    </a:ext>
                  </a:extLst>
                </p14:cNvPr>
                <p14:cNvContentPartPr/>
                <p14:nvPr/>
              </p14:nvContentPartPr>
              <p14:xfrm>
                <a:off x="3004160" y="3815480"/>
                <a:ext cx="201960" cy="424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26E70275-8F00-41EF-9A1C-C79539EE2F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95160" y="3806480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222D622D-498A-4C00-8CF6-8BDA1E7F1A3E}"/>
                    </a:ext>
                  </a:extLst>
                </p14:cNvPr>
                <p14:cNvContentPartPr/>
                <p14:nvPr/>
              </p14:nvContentPartPr>
              <p14:xfrm>
                <a:off x="3092360" y="3945440"/>
                <a:ext cx="203760" cy="180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222D622D-498A-4C00-8CF6-8BDA1E7F1A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3720" y="3936440"/>
                  <a:ext cx="2214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618C4DBE-F0AB-4DEE-9830-E4470CDD5589}"/>
              </a:ext>
            </a:extLst>
          </p:cNvPr>
          <p:cNvGrpSpPr/>
          <p:nvPr/>
        </p:nvGrpSpPr>
        <p:grpSpPr>
          <a:xfrm>
            <a:off x="4481240" y="2831240"/>
            <a:ext cx="1847880" cy="370080"/>
            <a:chOff x="4481240" y="2831240"/>
            <a:chExt cx="184788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03E9E982-A2A3-498A-AEDE-EBD4297F1C3B}"/>
                    </a:ext>
                  </a:extLst>
                </p14:cNvPr>
                <p14:cNvContentPartPr/>
                <p14:nvPr/>
              </p14:nvContentPartPr>
              <p14:xfrm>
                <a:off x="4481240" y="2900360"/>
                <a:ext cx="476280" cy="3009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03E9E982-A2A3-498A-AEDE-EBD4297F1C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2600" y="2891360"/>
                  <a:ext cx="493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4AE45E0-AF53-405F-BC7A-4F92A6B265C8}"/>
                    </a:ext>
                  </a:extLst>
                </p14:cNvPr>
                <p14:cNvContentPartPr/>
                <p14:nvPr/>
              </p14:nvContentPartPr>
              <p14:xfrm>
                <a:off x="4919000" y="2865440"/>
                <a:ext cx="160560" cy="18072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4AE45E0-AF53-405F-BC7A-4F92A6B265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10360" y="2856800"/>
                  <a:ext cx="178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94E8AD4B-507B-414A-8BC8-1FBEF9FAB724}"/>
                    </a:ext>
                  </a:extLst>
                </p14:cNvPr>
                <p14:cNvContentPartPr/>
                <p14:nvPr/>
              </p14:nvContentPartPr>
              <p14:xfrm>
                <a:off x="5282600" y="2854280"/>
                <a:ext cx="543960" cy="2757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94E8AD4B-507B-414A-8BC8-1FBEF9FAB7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73600" y="2845280"/>
                  <a:ext cx="561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4FCF42B-4E38-4E67-989A-3749C4F3C88D}"/>
                    </a:ext>
                  </a:extLst>
                </p14:cNvPr>
                <p14:cNvContentPartPr/>
                <p14:nvPr/>
              </p14:nvContentPartPr>
              <p14:xfrm>
                <a:off x="5834480" y="2844920"/>
                <a:ext cx="190800" cy="25128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4FCF42B-4E38-4E67-989A-3749C4F3C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5480" y="2835920"/>
                  <a:ext cx="208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BA764011-F62F-47E9-9EAE-4089F235B1EA}"/>
                    </a:ext>
                  </a:extLst>
                </p14:cNvPr>
                <p14:cNvContentPartPr/>
                <p14:nvPr/>
              </p14:nvContentPartPr>
              <p14:xfrm>
                <a:off x="5956880" y="2831240"/>
                <a:ext cx="372240" cy="2628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BA764011-F62F-47E9-9EAE-4089F235B1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47880" y="2822240"/>
                  <a:ext cx="3898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98C782C-FBA8-4455-A995-E05A4016D46E}"/>
              </a:ext>
            </a:extLst>
          </p:cNvPr>
          <p:cNvGrpSpPr/>
          <p:nvPr/>
        </p:nvGrpSpPr>
        <p:grpSpPr>
          <a:xfrm>
            <a:off x="3959960" y="3409760"/>
            <a:ext cx="1091520" cy="394920"/>
            <a:chOff x="3959960" y="3409760"/>
            <a:chExt cx="109152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509E71C-4519-4C2B-A9B9-C1D8CD5671FB}"/>
                    </a:ext>
                  </a:extLst>
                </p14:cNvPr>
                <p14:cNvContentPartPr/>
                <p14:nvPr/>
              </p14:nvContentPartPr>
              <p14:xfrm>
                <a:off x="3959960" y="3409760"/>
                <a:ext cx="267840" cy="3567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509E71C-4519-4C2B-A9B9-C1D8CD5671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50960" y="3401120"/>
                  <a:ext cx="285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772FFE6-8877-4365-81F2-AFF4DAE33362}"/>
                    </a:ext>
                  </a:extLst>
                </p14:cNvPr>
                <p14:cNvContentPartPr/>
                <p14:nvPr/>
              </p14:nvContentPartPr>
              <p14:xfrm>
                <a:off x="4296920" y="3482480"/>
                <a:ext cx="587520" cy="2368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772FFE6-8877-4365-81F2-AFF4DAE333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88280" y="3473480"/>
                  <a:ext cx="605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0EEC3549-048C-4B04-BDFF-1CD69B914FA6}"/>
                    </a:ext>
                  </a:extLst>
                </p14:cNvPr>
                <p14:cNvContentPartPr/>
                <p14:nvPr/>
              </p14:nvContentPartPr>
              <p14:xfrm>
                <a:off x="4019360" y="3675800"/>
                <a:ext cx="1032120" cy="1288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0EEC3549-048C-4B04-BDFF-1CD69B914F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0360" y="3667160"/>
                  <a:ext cx="10497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E61F8C8-040C-4EA1-9CBE-930BE6C6DEA8}"/>
              </a:ext>
            </a:extLst>
          </p:cNvPr>
          <p:cNvGrpSpPr/>
          <p:nvPr/>
        </p:nvGrpSpPr>
        <p:grpSpPr>
          <a:xfrm>
            <a:off x="4137080" y="3964160"/>
            <a:ext cx="644040" cy="404640"/>
            <a:chOff x="4137080" y="3964160"/>
            <a:chExt cx="64404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CF3E4330-995C-4EDF-B9E4-F315606DC987}"/>
                    </a:ext>
                  </a:extLst>
                </p14:cNvPr>
                <p14:cNvContentPartPr/>
                <p14:nvPr/>
              </p14:nvContentPartPr>
              <p14:xfrm>
                <a:off x="4137080" y="3964160"/>
                <a:ext cx="55800" cy="36000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CF3E4330-995C-4EDF-B9E4-F315606DC9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28440" y="3955160"/>
                  <a:ext cx="73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FEDFDF5-6874-4F7B-8C8E-5C20EFD2F68E}"/>
                    </a:ext>
                  </a:extLst>
                </p14:cNvPr>
                <p14:cNvContentPartPr/>
                <p14:nvPr/>
              </p14:nvContentPartPr>
              <p14:xfrm>
                <a:off x="4286480" y="4231280"/>
                <a:ext cx="45720" cy="1375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FEDFDF5-6874-4F7B-8C8E-5C20EFD2F6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7840" y="4222280"/>
                  <a:ext cx="63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893DD82C-CA36-430A-943A-0DE135E21279}"/>
                    </a:ext>
                  </a:extLst>
                </p14:cNvPr>
                <p14:cNvContentPartPr/>
                <p14:nvPr/>
              </p14:nvContentPartPr>
              <p14:xfrm>
                <a:off x="4429040" y="4046600"/>
                <a:ext cx="42120" cy="3103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893DD82C-CA36-430A-943A-0DE135E212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20400" y="4037960"/>
                  <a:ext cx="59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B19579C0-7176-47F6-8C30-20C02D45617D}"/>
                    </a:ext>
                  </a:extLst>
                </p14:cNvPr>
                <p14:cNvContentPartPr/>
                <p14:nvPr/>
              </p14:nvContentPartPr>
              <p14:xfrm>
                <a:off x="4561160" y="4016720"/>
                <a:ext cx="219960" cy="33912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B19579C0-7176-47F6-8C30-20C02D4561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52160" y="4007720"/>
                  <a:ext cx="23760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D958C725-ADB3-4DBD-B2A7-0F14787DDD86}"/>
              </a:ext>
            </a:extLst>
          </p:cNvPr>
          <p:cNvGrpSpPr/>
          <p:nvPr/>
        </p:nvGrpSpPr>
        <p:grpSpPr>
          <a:xfrm>
            <a:off x="5537840" y="3684080"/>
            <a:ext cx="306360" cy="157680"/>
            <a:chOff x="5537840" y="3684080"/>
            <a:chExt cx="30636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1FDB36AF-64DE-45B1-AECD-1367FA1E18B1}"/>
                    </a:ext>
                  </a:extLst>
                </p14:cNvPr>
                <p14:cNvContentPartPr/>
                <p14:nvPr/>
              </p14:nvContentPartPr>
              <p14:xfrm>
                <a:off x="5544680" y="3773720"/>
                <a:ext cx="229680" cy="680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1FDB36AF-64DE-45B1-AECD-1367FA1E18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36040" y="3764720"/>
                  <a:ext cx="247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286CA9A-1464-4A06-B65B-EFFE2C2A88A0}"/>
                    </a:ext>
                  </a:extLst>
                </p14:cNvPr>
                <p14:cNvContentPartPr/>
                <p14:nvPr/>
              </p14:nvContentPartPr>
              <p14:xfrm>
                <a:off x="5537840" y="3684080"/>
                <a:ext cx="306360" cy="118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286CA9A-1464-4A06-B65B-EFFE2C2A88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28840" y="3675440"/>
                  <a:ext cx="3240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7E59D061-38A8-4BE6-BD66-CD9F7EA762F8}"/>
              </a:ext>
            </a:extLst>
          </p:cNvPr>
          <p:cNvGrpSpPr/>
          <p:nvPr/>
        </p:nvGrpSpPr>
        <p:grpSpPr>
          <a:xfrm>
            <a:off x="6288440" y="3480680"/>
            <a:ext cx="3194280" cy="554760"/>
            <a:chOff x="6288440" y="3480680"/>
            <a:chExt cx="319428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3C4A1F7-6FCC-43F4-9FCA-2859F40FB154}"/>
                    </a:ext>
                  </a:extLst>
                </p14:cNvPr>
                <p14:cNvContentPartPr/>
                <p14:nvPr/>
              </p14:nvContentPartPr>
              <p14:xfrm>
                <a:off x="6288440" y="3480680"/>
                <a:ext cx="191520" cy="3445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3C4A1F7-6FCC-43F4-9FCA-2859F40FB1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79440" y="3471680"/>
                  <a:ext cx="209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A81465B-53F0-438F-95E3-342168A637E4}"/>
                    </a:ext>
                  </a:extLst>
                </p14:cNvPr>
                <p14:cNvContentPartPr/>
                <p14:nvPr/>
              </p14:nvContentPartPr>
              <p14:xfrm>
                <a:off x="6580400" y="3588320"/>
                <a:ext cx="219240" cy="3272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A81465B-53F0-438F-95E3-342168A637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1760" y="3579680"/>
                  <a:ext cx="236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C527FAD1-CEC9-4E27-B7BD-32B93D7EDFD0}"/>
                    </a:ext>
                  </a:extLst>
                </p14:cNvPr>
                <p14:cNvContentPartPr/>
                <p14:nvPr/>
              </p14:nvContentPartPr>
              <p14:xfrm>
                <a:off x="6889640" y="3574280"/>
                <a:ext cx="219240" cy="2959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C527FAD1-CEC9-4E27-B7BD-32B93D7EDF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1000" y="3565640"/>
                  <a:ext cx="236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08DCAB82-CC2D-4E42-BEA1-ECBF029FFEAB}"/>
                    </a:ext>
                  </a:extLst>
                </p14:cNvPr>
                <p14:cNvContentPartPr/>
                <p14:nvPr/>
              </p14:nvContentPartPr>
              <p14:xfrm>
                <a:off x="7317320" y="3792440"/>
                <a:ext cx="38520" cy="24300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08DCAB82-CC2D-4E42-BEA1-ECBF029FFE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08320" y="3783440"/>
                  <a:ext cx="56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450E7A3F-162E-4775-97B8-ADC92B020BD7}"/>
                    </a:ext>
                  </a:extLst>
                </p14:cNvPr>
                <p14:cNvContentPartPr/>
                <p14:nvPr/>
              </p14:nvContentPartPr>
              <p14:xfrm>
                <a:off x="7279160" y="3553760"/>
                <a:ext cx="223560" cy="31356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450E7A3F-162E-4775-97B8-ADC92B020B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70160" y="3545120"/>
                  <a:ext cx="2412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A08DB7CA-E745-4A5D-BE0D-E4FC0795EC37}"/>
                    </a:ext>
                  </a:extLst>
                </p14:cNvPr>
                <p14:cNvContentPartPr/>
                <p14:nvPr/>
              </p14:nvContentPartPr>
              <p14:xfrm>
                <a:off x="7372760" y="3722960"/>
                <a:ext cx="254160" cy="2916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A08DB7CA-E745-4A5D-BE0D-E4FC0795EC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64120" y="3714320"/>
                  <a:ext cx="271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9C4E2C27-27D9-4566-91D1-FF2E61F6082F}"/>
                    </a:ext>
                  </a:extLst>
                </p14:cNvPr>
                <p14:cNvContentPartPr/>
                <p14:nvPr/>
              </p14:nvContentPartPr>
              <p14:xfrm>
                <a:off x="7657160" y="3503000"/>
                <a:ext cx="330840" cy="34200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9C4E2C27-27D9-4566-91D1-FF2E61F608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48520" y="3494360"/>
                  <a:ext cx="348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E40A3811-7B12-4AB1-821A-A0BAA5FA0851}"/>
                    </a:ext>
                  </a:extLst>
                </p14:cNvPr>
                <p14:cNvContentPartPr/>
                <p14:nvPr/>
              </p14:nvContentPartPr>
              <p14:xfrm>
                <a:off x="8265920" y="3499040"/>
                <a:ext cx="699840" cy="46692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E40A3811-7B12-4AB1-821A-A0BAA5FA08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57280" y="3490040"/>
                  <a:ext cx="7174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47B626C1-791F-4E8D-8C19-104A8A6A91A0}"/>
                    </a:ext>
                  </a:extLst>
                </p14:cNvPr>
                <p14:cNvContentPartPr/>
                <p14:nvPr/>
              </p14:nvContentPartPr>
              <p14:xfrm>
                <a:off x="8946320" y="3801080"/>
                <a:ext cx="536400" cy="2307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47B626C1-791F-4E8D-8C19-104A8A6A91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37320" y="3792080"/>
                  <a:ext cx="55404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F3DCF85A-3EC7-45C5-8294-A8F06BABD0FD}"/>
                  </a:ext>
                </a:extLst>
              </p:cNvPr>
              <p:cNvSpPr txBox="1"/>
              <p:nvPr/>
            </p:nvSpPr>
            <p:spPr>
              <a:xfrm>
                <a:off x="257706" y="5341647"/>
                <a:ext cx="5220874" cy="722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434,78</m:t>
                          </m:r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2,88.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347,22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000" i="0">
                          <a:latin typeface="Cambria Math" panose="02040503050406030204" pitchFamily="18" charset="0"/>
                        </a:rPr>
                        <m:t>≥25.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F3DCF85A-3EC7-45C5-8294-A8F06BAB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5341647"/>
                <a:ext cx="5220874" cy="722634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935F92C-D871-495B-980D-0EFECBA20C18}"/>
              </a:ext>
            </a:extLst>
          </p:cNvPr>
          <p:cNvGrpSpPr/>
          <p:nvPr/>
        </p:nvGrpSpPr>
        <p:grpSpPr>
          <a:xfrm>
            <a:off x="3598520" y="5827880"/>
            <a:ext cx="1571400" cy="363960"/>
            <a:chOff x="3598520" y="5827880"/>
            <a:chExt cx="157140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567492F2-51FA-492C-A0E1-D3AA9A818872}"/>
                    </a:ext>
                  </a:extLst>
                </p14:cNvPr>
                <p14:cNvContentPartPr/>
                <p14:nvPr/>
              </p14:nvContentPartPr>
              <p14:xfrm>
                <a:off x="3598520" y="5879720"/>
                <a:ext cx="477720" cy="4572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567492F2-51FA-492C-A0E1-D3AA9A81887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89520" y="5871080"/>
                  <a:ext cx="495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545FB8BF-3E39-4D7C-B978-3B0201720454}"/>
                    </a:ext>
                  </a:extLst>
                </p14:cNvPr>
                <p14:cNvContentPartPr/>
                <p14:nvPr/>
              </p14:nvContentPartPr>
              <p14:xfrm>
                <a:off x="3922160" y="5897720"/>
                <a:ext cx="792720" cy="29412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545FB8BF-3E39-4D7C-B978-3B020172045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13520" y="5889080"/>
                  <a:ext cx="810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3F055A91-4B2C-4876-8261-0D3590086112}"/>
                    </a:ext>
                  </a:extLst>
                </p14:cNvPr>
                <p14:cNvContentPartPr/>
                <p14:nvPr/>
              </p14:nvContentPartPr>
              <p14:xfrm>
                <a:off x="4582040" y="5900240"/>
                <a:ext cx="181800" cy="14112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3F055A91-4B2C-4876-8261-0D3590086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73040" y="5891240"/>
                  <a:ext cx="199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54981E1D-3ACF-416F-8FEA-4624CD33F022}"/>
                    </a:ext>
                  </a:extLst>
                </p14:cNvPr>
                <p14:cNvContentPartPr/>
                <p14:nvPr/>
              </p14:nvContentPartPr>
              <p14:xfrm>
                <a:off x="4432640" y="5827880"/>
                <a:ext cx="737280" cy="7164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54981E1D-3ACF-416F-8FEA-4624CD33F02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23640" y="5818880"/>
                  <a:ext cx="75492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79" name="Tinta 178">
                <a:extLst>
                  <a:ext uri="{FF2B5EF4-FFF2-40B4-BE49-F238E27FC236}">
                    <a16:creationId xmlns:a16="http://schemas.microsoft.com/office/drawing/2014/main" id="{490DF6A0-A2FE-4B57-B6B1-F3CB181854BE}"/>
                  </a:ext>
                </a:extLst>
              </p14:cNvPr>
              <p14:cNvContentPartPr/>
              <p14:nvPr/>
            </p14:nvContentPartPr>
            <p14:xfrm>
              <a:off x="-808600" y="4392920"/>
              <a:ext cx="42120" cy="138960"/>
            </p14:xfrm>
          </p:contentPart>
        </mc:Choice>
        <mc:Fallback>
          <p:pic>
            <p:nvPicPr>
              <p:cNvPr id="179" name="Tinta 178">
                <a:extLst>
                  <a:ext uri="{FF2B5EF4-FFF2-40B4-BE49-F238E27FC236}">
                    <a16:creationId xmlns:a16="http://schemas.microsoft.com/office/drawing/2014/main" id="{490DF6A0-A2FE-4B57-B6B1-F3CB181854B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-817600" y="4384280"/>
                <a:ext cx="597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69B77059-0B57-457B-906B-7C1534322536}"/>
              </a:ext>
            </a:extLst>
          </p:cNvPr>
          <p:cNvGrpSpPr/>
          <p:nvPr/>
        </p:nvGrpSpPr>
        <p:grpSpPr>
          <a:xfrm>
            <a:off x="6921680" y="4239920"/>
            <a:ext cx="4789080" cy="928800"/>
            <a:chOff x="6921680" y="4239920"/>
            <a:chExt cx="4789080" cy="9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6EEE3388-6E01-4C00-82A0-216F8E16F851}"/>
                    </a:ext>
                  </a:extLst>
                </p14:cNvPr>
                <p14:cNvContentPartPr/>
                <p14:nvPr/>
              </p14:nvContentPartPr>
              <p14:xfrm>
                <a:off x="6921680" y="4491920"/>
                <a:ext cx="399600" cy="6768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6EEE3388-6E01-4C00-82A0-216F8E16F8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12680" y="4482920"/>
                  <a:ext cx="4172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E30362E3-6D9D-49CC-9DEB-F1125107693B}"/>
                    </a:ext>
                  </a:extLst>
                </p14:cNvPr>
                <p14:cNvContentPartPr/>
                <p14:nvPr/>
              </p14:nvContentPartPr>
              <p14:xfrm>
                <a:off x="7558520" y="4916720"/>
                <a:ext cx="117000" cy="1512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E30362E3-6D9D-49CC-9DEB-F1125107693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49520" y="4908080"/>
                  <a:ext cx="134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F75E13E9-7163-454D-9568-CDB8A16EB5DA}"/>
                    </a:ext>
                  </a:extLst>
                </p14:cNvPr>
                <p14:cNvContentPartPr/>
                <p14:nvPr/>
              </p14:nvContentPartPr>
              <p14:xfrm>
                <a:off x="7532600" y="5036960"/>
                <a:ext cx="181080" cy="104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F75E13E9-7163-454D-9568-CDB8A16EB5D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23960" y="5027960"/>
                  <a:ext cx="19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C8DBAAD0-3C90-4FA1-94D3-69AEAD3B06DF}"/>
                    </a:ext>
                  </a:extLst>
                </p14:cNvPr>
                <p14:cNvContentPartPr/>
                <p14:nvPr/>
              </p14:nvContentPartPr>
              <p14:xfrm>
                <a:off x="8078360" y="4693160"/>
                <a:ext cx="525240" cy="29052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C8DBAAD0-3C90-4FA1-94D3-69AEAD3B06D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69720" y="4684520"/>
                  <a:ext cx="542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FC7D528C-1878-4AAB-BEDD-61D0CA4BCB6C}"/>
                    </a:ext>
                  </a:extLst>
                </p14:cNvPr>
                <p14:cNvContentPartPr/>
                <p14:nvPr/>
              </p14:nvContentPartPr>
              <p14:xfrm>
                <a:off x="8704040" y="4717640"/>
                <a:ext cx="181440" cy="25632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FC7D528C-1878-4AAB-BEDD-61D0CA4BCB6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95040" y="4709000"/>
                  <a:ext cx="199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061757E7-73D9-46E0-812F-92C93C92EFB1}"/>
                    </a:ext>
                  </a:extLst>
                </p14:cNvPr>
                <p14:cNvContentPartPr/>
                <p14:nvPr/>
              </p14:nvContentPartPr>
              <p14:xfrm>
                <a:off x="9020120" y="4886480"/>
                <a:ext cx="21240" cy="16956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061757E7-73D9-46E0-812F-92C93C92EF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11480" y="4877840"/>
                  <a:ext cx="3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3523FF67-2947-4034-919F-4F4F1D562D7E}"/>
                    </a:ext>
                  </a:extLst>
                </p14:cNvPr>
                <p14:cNvContentPartPr/>
                <p14:nvPr/>
              </p14:nvContentPartPr>
              <p14:xfrm>
                <a:off x="9145400" y="4638440"/>
                <a:ext cx="324360" cy="27180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3523FF67-2947-4034-919F-4F4F1D562D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36400" y="4629440"/>
                  <a:ext cx="342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734104E-D414-4C3E-8927-92C8D01B317D}"/>
                    </a:ext>
                  </a:extLst>
                </p14:cNvPr>
                <p14:cNvContentPartPr/>
                <p14:nvPr/>
              </p14:nvContentPartPr>
              <p14:xfrm>
                <a:off x="9520160" y="4661120"/>
                <a:ext cx="282240" cy="2926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734104E-D414-4C3E-8927-92C8D01B317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11520" y="4652120"/>
                  <a:ext cx="299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ED413DE0-E9FB-402F-92DD-71B4C7AB012F}"/>
                    </a:ext>
                  </a:extLst>
                </p14:cNvPr>
                <p14:cNvContentPartPr/>
                <p14:nvPr/>
              </p14:nvContentPartPr>
              <p14:xfrm>
                <a:off x="10028120" y="4759760"/>
                <a:ext cx="285480" cy="18648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ED413DE0-E9FB-402F-92DD-71B4C7AB012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19480" y="4750760"/>
                  <a:ext cx="303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3C6930CC-40AF-4534-8DE9-15FA1B169BCF}"/>
                    </a:ext>
                  </a:extLst>
                </p14:cNvPr>
                <p14:cNvContentPartPr/>
                <p14:nvPr/>
              </p14:nvContentPartPr>
              <p14:xfrm>
                <a:off x="10393160" y="4779920"/>
                <a:ext cx="295200" cy="16524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3C6930CC-40AF-4534-8DE9-15FA1B169BC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384160" y="4770920"/>
                  <a:ext cx="312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6CFC78BC-87DF-423C-93C1-58EA87AC59E3}"/>
                    </a:ext>
                  </a:extLst>
                </p14:cNvPr>
                <p14:cNvContentPartPr/>
                <p14:nvPr/>
              </p14:nvContentPartPr>
              <p14:xfrm>
                <a:off x="10973120" y="4293200"/>
                <a:ext cx="101520" cy="14760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6CFC78BC-87DF-423C-93C1-58EA87AC59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964480" y="4284560"/>
                  <a:ext cx="119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610B67B8-CCF4-4BED-86B1-24439F450EC5}"/>
                    </a:ext>
                  </a:extLst>
                </p14:cNvPr>
                <p14:cNvContentPartPr/>
                <p14:nvPr/>
              </p14:nvContentPartPr>
              <p14:xfrm>
                <a:off x="11140520" y="4423160"/>
                <a:ext cx="282600" cy="38304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610B67B8-CCF4-4BED-86B1-24439F450EC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131520" y="4414160"/>
                  <a:ext cx="300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691C868-641A-4003-B068-A9CD6794754D}"/>
                    </a:ext>
                  </a:extLst>
                </p14:cNvPr>
                <p14:cNvContentPartPr/>
                <p14:nvPr/>
              </p14:nvContentPartPr>
              <p14:xfrm>
                <a:off x="11487560" y="4530440"/>
                <a:ext cx="108360" cy="28836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691C868-641A-4003-B068-A9CD6794754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478920" y="4521440"/>
                  <a:ext cx="126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148C0CEA-A1A7-4983-A863-19CE643D44D6}"/>
                    </a:ext>
                  </a:extLst>
                </p14:cNvPr>
                <p14:cNvContentPartPr/>
                <p14:nvPr/>
              </p14:nvContentPartPr>
              <p14:xfrm>
                <a:off x="11487920" y="4647080"/>
                <a:ext cx="126000" cy="11736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148C0CEA-A1A7-4983-A863-19CE643D44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78920" y="4638080"/>
                  <a:ext cx="143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85563DB6-48DF-4F1A-9CA7-03B88C06802D}"/>
                    </a:ext>
                  </a:extLst>
                </p14:cNvPr>
                <p14:cNvContentPartPr/>
                <p14:nvPr/>
              </p14:nvContentPartPr>
              <p14:xfrm>
                <a:off x="11640920" y="4239920"/>
                <a:ext cx="69840" cy="11880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85563DB6-48DF-4F1A-9CA7-03B88C06802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31920" y="4230920"/>
                  <a:ext cx="874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CEF94F89-C8A8-41D0-98F4-85DD5566DF2F}"/>
              </a:ext>
            </a:extLst>
          </p:cNvPr>
          <p:cNvGrpSpPr/>
          <p:nvPr/>
        </p:nvGrpSpPr>
        <p:grpSpPr>
          <a:xfrm>
            <a:off x="6983240" y="5507480"/>
            <a:ext cx="796680" cy="575280"/>
            <a:chOff x="6983240" y="5507480"/>
            <a:chExt cx="796680" cy="57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4ACB4C2B-452B-4AEB-B52E-5C8FB7E91815}"/>
                    </a:ext>
                  </a:extLst>
                </p14:cNvPr>
                <p14:cNvContentPartPr/>
                <p14:nvPr/>
              </p14:nvContentPartPr>
              <p14:xfrm>
                <a:off x="6983240" y="5507480"/>
                <a:ext cx="379440" cy="57528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4ACB4C2B-452B-4AEB-B52E-5C8FB7E9181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74600" y="5498480"/>
                  <a:ext cx="3970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F0E41BD5-5C9B-4E09-AA1D-588A8AB65BED}"/>
                    </a:ext>
                  </a:extLst>
                </p14:cNvPr>
                <p14:cNvContentPartPr/>
                <p14:nvPr/>
              </p14:nvContentPartPr>
              <p14:xfrm>
                <a:off x="7654280" y="5850920"/>
                <a:ext cx="69840" cy="3204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F0E41BD5-5C9B-4E09-AA1D-588A8AB65BE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45640" y="5842280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F78BBB54-24E6-4595-B5E2-36C831AFBC67}"/>
                    </a:ext>
                  </a:extLst>
                </p14:cNvPr>
                <p14:cNvContentPartPr/>
                <p14:nvPr/>
              </p14:nvContentPartPr>
              <p14:xfrm>
                <a:off x="7654280" y="5869640"/>
                <a:ext cx="125640" cy="9576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F78BBB54-24E6-4595-B5E2-36C831AFBC6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45640" y="5861000"/>
                  <a:ext cx="1432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176895BD-49F4-4783-A5B7-7CE67CD05BB3}"/>
              </a:ext>
            </a:extLst>
          </p:cNvPr>
          <p:cNvGrpSpPr/>
          <p:nvPr/>
        </p:nvGrpSpPr>
        <p:grpSpPr>
          <a:xfrm>
            <a:off x="8123720" y="5514680"/>
            <a:ext cx="1449360" cy="539280"/>
            <a:chOff x="8123720" y="5514680"/>
            <a:chExt cx="144936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9B5FE624-FCFE-47A9-B5E6-25D7BEF851EB}"/>
                    </a:ext>
                  </a:extLst>
                </p14:cNvPr>
                <p14:cNvContentPartPr/>
                <p14:nvPr/>
              </p14:nvContentPartPr>
              <p14:xfrm>
                <a:off x="8123720" y="5514680"/>
                <a:ext cx="229680" cy="48816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9B5FE624-FCFE-47A9-B5E6-25D7BEF851E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4720" y="5505680"/>
                  <a:ext cx="247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67736DB-0FA8-4FF7-8D42-DFA49090E138}"/>
                    </a:ext>
                  </a:extLst>
                </p14:cNvPr>
                <p14:cNvContentPartPr/>
                <p14:nvPr/>
              </p14:nvContentPartPr>
              <p14:xfrm>
                <a:off x="8432960" y="5602160"/>
                <a:ext cx="379080" cy="29952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67736DB-0FA8-4FF7-8D42-DFA49090E13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23960" y="5593520"/>
                  <a:ext cx="396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3C73C384-AA0C-4B41-9C07-388427582181}"/>
                    </a:ext>
                  </a:extLst>
                </p14:cNvPr>
                <p14:cNvContentPartPr/>
                <p14:nvPr/>
              </p14:nvContentPartPr>
              <p14:xfrm>
                <a:off x="9013280" y="5830760"/>
                <a:ext cx="45720" cy="2232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3C73C384-AA0C-4B41-9C07-38842758218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04640" y="5822120"/>
                  <a:ext cx="6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90EF8EC7-0898-406E-B86F-B1F13515584B}"/>
                    </a:ext>
                  </a:extLst>
                </p14:cNvPr>
                <p14:cNvContentPartPr/>
                <p14:nvPr/>
              </p14:nvContentPartPr>
              <p14:xfrm>
                <a:off x="9169520" y="5607200"/>
                <a:ext cx="403560" cy="33552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90EF8EC7-0898-406E-B86F-B1F13515584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60880" y="5598200"/>
                  <a:ext cx="421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7750FB57-99D7-47E5-A301-3DA754B4FE44}"/>
              </a:ext>
            </a:extLst>
          </p:cNvPr>
          <p:cNvGrpSpPr/>
          <p:nvPr/>
        </p:nvGrpSpPr>
        <p:grpSpPr>
          <a:xfrm>
            <a:off x="9878720" y="5267720"/>
            <a:ext cx="1651320" cy="667080"/>
            <a:chOff x="9878720" y="5267720"/>
            <a:chExt cx="165132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F455B5BF-6D5E-4C0E-AEAC-983DACA8BC1D}"/>
                    </a:ext>
                  </a:extLst>
                </p14:cNvPr>
                <p14:cNvContentPartPr/>
                <p14:nvPr/>
              </p14:nvContentPartPr>
              <p14:xfrm>
                <a:off x="9878720" y="5741120"/>
                <a:ext cx="264600" cy="17820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F455B5BF-6D5E-4C0E-AEAC-983DACA8BC1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70080" y="5732120"/>
                  <a:ext cx="282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415A3EA1-0F57-47E5-9883-F9193D41F80B}"/>
                    </a:ext>
                  </a:extLst>
                </p14:cNvPr>
                <p14:cNvContentPartPr/>
                <p14:nvPr/>
              </p14:nvContentPartPr>
              <p14:xfrm>
                <a:off x="10202000" y="5806280"/>
                <a:ext cx="271440" cy="12852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415A3EA1-0F57-47E5-9883-F9193D41F80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93000" y="5797280"/>
                  <a:ext cx="289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62EEB692-3F5C-44F8-AFFA-BCA7D477BB01}"/>
                    </a:ext>
                  </a:extLst>
                </p14:cNvPr>
                <p14:cNvContentPartPr/>
                <p14:nvPr/>
              </p14:nvContentPartPr>
              <p14:xfrm>
                <a:off x="10695560" y="5462840"/>
                <a:ext cx="170640" cy="11484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62EEB692-3F5C-44F8-AFFA-BCA7D477BB0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6560" y="5453840"/>
                  <a:ext cx="188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CC37FB3D-3BA6-4CAF-857F-4223E75EBF08}"/>
                    </a:ext>
                  </a:extLst>
                </p14:cNvPr>
                <p14:cNvContentPartPr/>
                <p14:nvPr/>
              </p14:nvContentPartPr>
              <p14:xfrm>
                <a:off x="10969880" y="5534480"/>
                <a:ext cx="278640" cy="33552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CC37FB3D-3BA6-4CAF-857F-4223E75EBF0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61240" y="5525480"/>
                  <a:ext cx="296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24645FB9-86FE-42DF-B162-2E594633E0EB}"/>
                    </a:ext>
                  </a:extLst>
                </p14:cNvPr>
                <p14:cNvContentPartPr/>
                <p14:nvPr/>
              </p14:nvContentPartPr>
              <p14:xfrm>
                <a:off x="11305760" y="5538800"/>
                <a:ext cx="147240" cy="25308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24645FB9-86FE-42DF-B162-2E594633E0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297120" y="5530160"/>
                  <a:ext cx="164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067EF585-2750-4769-8C7C-F27B85573648}"/>
                    </a:ext>
                  </a:extLst>
                </p14:cNvPr>
                <p14:cNvContentPartPr/>
                <p14:nvPr/>
              </p14:nvContentPartPr>
              <p14:xfrm>
                <a:off x="11289920" y="5692160"/>
                <a:ext cx="160200" cy="5256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067EF585-2750-4769-8C7C-F27B8557364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280920" y="5683160"/>
                  <a:ext cx="177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6A9335DC-FFBF-4E41-A915-AB72120E23BD}"/>
                    </a:ext>
                  </a:extLst>
                </p14:cNvPr>
                <p14:cNvContentPartPr/>
                <p14:nvPr/>
              </p14:nvContentPartPr>
              <p14:xfrm>
                <a:off x="11446160" y="5354480"/>
                <a:ext cx="83880" cy="14040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6A9335DC-FFBF-4E41-A915-AB72120E23B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437520" y="5345480"/>
                  <a:ext cx="101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ECBD6B91-F85E-4EB3-8000-CDA152183A68}"/>
                    </a:ext>
                  </a:extLst>
                </p14:cNvPr>
                <p14:cNvContentPartPr/>
                <p14:nvPr/>
              </p14:nvContentPartPr>
              <p14:xfrm>
                <a:off x="11286320" y="5267720"/>
                <a:ext cx="10800" cy="10872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ECBD6B91-F85E-4EB3-8000-CDA152183A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77680" y="5259080"/>
                  <a:ext cx="2844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03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153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Twentieth Century</vt:lpstr>
      <vt:lpstr>CMU Serif</vt:lpstr>
      <vt:lpstr>Arial</vt:lpstr>
      <vt:lpstr>Calibri</vt:lpstr>
      <vt:lpstr>Cambria Math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47</cp:revision>
  <dcterms:created xsi:type="dcterms:W3CDTF">2021-03-07T23:44:41Z</dcterms:created>
  <dcterms:modified xsi:type="dcterms:W3CDTF">2021-06-17T13:23:57Z</dcterms:modified>
</cp:coreProperties>
</file>