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4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5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notesSlides/notesSlide6.xml" ContentType="application/vnd.openxmlformats-officedocument.presentationml.notesSlide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notesSlides/notesSlide7.xml" ContentType="application/vnd.openxmlformats-officedocument.presentationml.notesSlide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notesSlides/notesSlide8.xml" ContentType="application/vnd.openxmlformats-officedocument.presentationml.notesSlide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9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notesSlides/notesSlide10.xml" ContentType="application/vnd.openxmlformats-officedocument.presentationml.notesSlide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notesSlides/notesSlide11.xml" ContentType="application/vnd.openxmlformats-officedocument.presentationml.notesSlide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notesSlides/notesSlide12.xml" ContentType="application/vnd.openxmlformats-officedocument.presentationml.notesSlide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95" r:id="rId4"/>
    <p:sldId id="276" r:id="rId5"/>
    <p:sldId id="277" r:id="rId6"/>
    <p:sldId id="296" r:id="rId7"/>
    <p:sldId id="291" r:id="rId8"/>
    <p:sldId id="293" r:id="rId9"/>
    <p:sldId id="287" r:id="rId10"/>
    <p:sldId id="292" r:id="rId11"/>
    <p:sldId id="288" r:id="rId12"/>
    <p:sldId id="294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MU Serif" panose="02000603000000000000" pitchFamily="2" charset="0"/>
      <p:regular r:id="rId20"/>
      <p:bold r:id="rId21"/>
      <p:italic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8" autoAdjust="0"/>
  </p:normalViewPr>
  <p:slideViewPr>
    <p:cSldViewPr snapToGrid="0">
      <p:cViewPr varScale="1">
        <p:scale>
          <a:sx n="76" d="100"/>
          <a:sy n="76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1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6883,'0'0'1985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32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33 784,'0'0'11723,"-5"0"-9765,-36 0 14239,531 0-14092,-319 10-2105,6 0 0,219-6 0,-195 4 0,13 4 0,297-8 0,-511-4 0,0 0 0,0 0 0,0 0 0,0 0 0,0 0 0,0 0 0,0-1 0,0 1 0,0 0 0,0 0 0,0 0 0,0 0 0,0 0 0,0-1 0,-1 1 0,1 0 0,0 0 0,0 0 0,0 0 0,0 0 0,0-1 0,1 1 0,-1 0 0,0 0 0,0 0 0,0 0 0,0 0 0,0 0 0,0-1 0,0 1 0,0 0 0,0 0 0,0 0 0,0 0 0,0 0 0,0 0 0,1 0 0,-1-1 0,0 1 0,0 0 0,0 0 0,0 0 0,0 0 0,0 0 0,0 0 0,1 0 0,-1 0 0,-14-7 0,-211-35 0,134 28 0,18 6 0,0 4 0,-100 6 0,48 0 0,-251 11 0,338-9 0,0 3 0,-38 10 0,-54 10 0,103-22 0,0 1 0,-34 12 0,40-11 0,0 0 0,-1-2 0,0 0 0,-1-2 0,-23 1 0,-48 4 0,16-4 0,76-3 0,0-1 0,0 1 0,0-1 0,0 0 0,0 0 0,0 0 0,0 0 0,0-1 0,0 1 0,0 0 0,0-1 0,0 1 0,0-1 0,0 0 0,0 0 0,0 1 0,1-1 0,-1 0 0,-3-3 0,-19-11 0,22 12 0,2 3 0,0-1 0,0 1 0,0-1 0,0 1 0,0 0 0,0-1 0,0 1 0,0 0 0,0-1 0,0 1 0,0 0 0,0-1 0,-1 1 0,1 0 0,0-1 0,0 1 0,0 0 0,-1 0 0,1-1 0,0 1 0,0 0 0,-1 0 0,1-1 0,0 1 0,0 0 0,-1 0 0,1 0 0,0-1 0,-1 1 0,1 0 0,0 0 0,-1 0 0,1 0 0,0 0 0,-1 0 0,1 0 0,-1 0 0,-1-4 0,1 1 0,-4 1 0,2 1 0,0-1 0,0 1 0,0 0 0,0 1 0,0-1 0,0 0 0,0 1 0,0 0 0,0 0 0,-1-1 0,-4 2 0,-11-1 0,5 2-3430,-1-8-8328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46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60 257 896,'0'0'1308,"-30"-1"4993,24-3-5543,6 3-645,-1 0 0,1 1 0,-1 0 0,1-1 0,-1 1 0,1-1 1,-1 1-1,1 0 0,-1-1 0,1 1 0,-1 0 0,1-1 0,-1 1 0,1 0 0,-1 0 0,0-1 1,1 1-1,-1 0 0,0 0 0,1 0 0,-1 0 0,0 0 0,0 0 42,1 0 0,-1 0 0,1 0 0,-1 0 0,1 0 0,0 0 0,-1 0 0,1 0-1,-1-1 1,1 1 0,0 0 0,-1 0 0,1 0 0,0-1 0,-1 1 0,1 0 0,0 0 0,-1-1 0,1 1 0,0 0 0,-1-1 0,1 1 0,0 0-1,0-1 1,-1 1 0,1 0 0,0-1 0,0 1 0,0-1 0,0 1 0,0 0 0,-1-1 0,1 1 0,0-1 0,0 1 0,0-1 0,0 1-1,0 0 1,0-1 0,0 1 0,1-1 0,-1 1 0,0-1 0,0 1 0,0 0 0,0-1 0,0 1 0,1 0 0,-1-1 0,0 1 0,0-1-1,1 1 1,-1-1 0,11-14 4441,-2 7-5931,36-14 2617,72-24 1,-29 12-407,-21 0-115,-43 24-596,-12 4-31,0 0 0,1 1 0,-1 1 0,1 0 0,0 1 0,0 1 0,20-2 1,75-12 406,178 8 876,-276 9-1333,-1 1 0,0 0 0,0 1 0,0 0 0,0 1-1,0 0 1,-1 0 0,1 1 0,-1 0 0,-1 0 0,1 1 0,12 12 0,-18-16-65,17 22 306,-16-19-305,0 1-1,-1 0 1,0 0-1,-1 0 1,1 1-1,-1-1 1,0 0 0,0 13-1,-3 60 188,0-29-147,1-48-60,1 1 0,-1 0 0,1-1 0,-1 1 0,0 0 0,0-1 0,0 1 0,0-1 0,0 1 0,-1-1 0,1 1 0,-1-1 0,1 0 0,-1 0 0,-3 3 0,-37 31 0,8-9 0,29-22 0,-1 0 0,1 0 0,-1 0 0,0-1 0,-13 7 0,15-9 0,0 1 0,-1 0 0,1 0 0,1 1 0,-1-1 0,-5 7 0,-4 3 0,-85 68 0,60-46 0,-19 14 0,24-18 0,33-27 0,0-3-49,-1 0-1,0 0 1,1 0-1,-1 0 1,0 0 0,0 0-1,0-1 1,0 1-1,0 0 1,0 0 0,0-1-1,0 1 1,0-1 0,0 1-1,0-1 1,0 1-1,0-1 1,-1 0 0,-1 1-1,-24 5-3575,8-2-4947,0 16-8353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00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1 10517,'0'0'6419,"-20"0"-9973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1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681 145 5731,'0'0'11253,"-19"-14"-10317,-9-6-444,0 2-1,-1 1 0,-1 1 1,-48-19-1,51 28-34,0 1-1,0 1 0,-1 2 0,1 1 0,-39 1 1,58 1-339,-1 1 1,1 1 0,-1-1 0,1 2 0,-1-1 0,1 1 0,0 0 0,0 0 0,0 1 0,1 0-1,0 1 1,-1 0 0,1 0 0,1 0 0,-1 1 0,1 0 0,0 0 0,0 1 0,1 0-1,0 0 1,0 0 0,-7 15 0,-2 5 14,1 1-1,2 1 1,0 0-1,3 0 1,-8 36-1,7-11-66,2-1 1,2 1-1,3 0 0,2 0 0,7 56 1,-4-90-64,1-1 1,1 1-1,0-1 1,1 0-1,1-1 0,1 1 1,1-2-1,0 1 1,1-1-1,13 16 1,-16-23-7,1-1 1,-1 0 0,2 0-1,-1-1 1,1-1-1,0 1 1,1-1 0,-1-1-1,1 1 1,1-2-1,-1 0 1,1 0-1,0-1 1,0 0 0,1 0-1,-1-2 1,24 4-1,-15-5-8,1 0-1,-1-2 0,0 0 0,33-7 0,-46 7 10,0-1 0,0-1 0,0 1 0,0-1 0,0-1-1,-1 1 1,0-1 0,1 0 0,-1 0 0,0-1 0,-1 0 0,1 0-1,-1 0 1,0-1 0,7-10 0,3-6 9,0-1 0,-1-1 0,-1 0 0,16-44 0,-26 52 405,-4 29 1057,1 33-809,1 15-231,-12 100 0,-18 67-35,19-157-339,7-50-20,0 0 0,-1 0 0,-13 39 0,14-45-2899,17-14-4936,4-1 6021,18 0-4386,-6 0-1807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5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147 117 3906,'0'0'11234,"-7"0"-9854,-1-1-1614,7 1 456,-1-1 0,0 1 0,1-1 0,-1 1 0,0 0 0,0 0 0,1 0 0,-1 0 1,0 0-1,1 0 0,-1 0 0,0 0 0,1 1 0,-1-1 0,0 1 0,1-1 0,-1 1 0,1 0 1,-1-1-1,1 1 0,-1 0 0,1 0 0,-1 0 0,1 0 0,0 0 0,0 1 0,-1-1 0,1 0 0,0 1 1,0-1-1,0 0 0,1 1 0,-1-1 0,-1 4 0,-2 24 302,2 1 0,1 0-1,4 41 1,-1 1-39,-2-59-407,2 39 150,-2-49-208,0-1 0,1 1-1,-1 0 1,1-1-1,-1 1 1,1-1-1,0 1 1,0-1 0,0 1-1,1-1 1,-1 0-1,0 1 1,1-1 0,2 3-1,-2-4 355,-4-13-204,-4-8-108,-1 1 0,-1 0 0,-14-26 1,14 33-60,1-2 0,0 1 0,1-1 0,1 0 1,0 0-1,1-1 0,1 1 0,0-1 0,-1-16 1,3 0 12,1-27-93,1 56 73,-1-1 0,1 1 0,-1 0-1,1-1 1,0 1 0,0 0 0,0 0 0,0-1-1,1 1 1,-1 0 0,1 0 0,-1 1 0,1-1 0,-1 0-1,1 0 1,0 1 0,0-1 0,0 1 0,4-3-1,24-12-5,-19 9 2,0 1 1,0 0-1,1 1 0,0 0 1,0 1-1,0 0 0,22-3 0,-5 0 36,-22 5-26,0 0 0,1 1-1,-1 0 1,0 0-1,13 0 1,-18 1-138,-2 32-15293,0-8 9208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7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11 231 2049,'0'0'18091,"-3"3"-16525,3-3-1508,-1 0 0,1 0 1,0 1-1,-1-1 0,1 0 1,-1 0-1,1 0 0,0 1 0,-1-1 1,1 0-1,0 1 0,-1-1 1,1 0-1,0 1 0,0-1 0,-1 0 1,1 1-1,0-1 0,0 0 0,-1 1 1,1-1-1,0 1 0,0-1 1,0 0-1,0 1 0,0-1 0,0 1 1,0-1-1,0 1 0,0-1 1,0 1-1,0-1 0,0 0 0,0 1 1,0-1-1,0 1 0,0-1 0,0 1 1,1-1-1,-1 0 0,0 1 1,0-1-1,1 0 0,-1 1 0,0-1 1,0 0-1,1 1 0,0 0 1,31 7 1128,57-5-459,-78-3-414,7 0-195,-1 1-10,-1-1-1,0-1 1,0 0 0,0-2-1,20-4 1,-23 4-57,1 1 1,-1 0-1,0 1 0,19 0 0,-30-11-5491,-1 2 4482,8 18 4427,-4 0-3258,6 9 202,1 0 0,1-1 0,20 19-1,-29-31-376,1 1-1,0-1 1,1-1-1,-1 1 1,0-1-1,1 0 1,0 0-1,0-1 1,0 1-1,0-2 1,0 1 0,1 0-1,-1-1 1,0 0-1,10 0 1,4-1-34,-10 1-14,-1-1 0,1 0 0,-1-1 0,1 0 0,18-5 0,-26 6 13,1-1 0,-1 0-1,0 0 1,0-1-1,0 1 1,0 0 0,0-1-1,0 1 1,0-1 0,-1 0-1,1 1 1,-1-1-1,1 0 1,-1 0 0,1 0-1,-1 0 1,0 0 0,0 0-1,0-1 1,0 1 0,0 0-1,-1-1 1,1 1-1,-1 0 1,1-1 0,-1 1-1,0 0 1,0-1 0,0-2-1,0-138 365,-1 138-352,0 0 0,0 0 1,0 1-1,0-1 1,-1 0-1,0 1 0,0-1 1,0 1-1,0-1 0,-1 1 1,1 0-1,-1 0 0,0 0 1,0 1-1,-1-1 1,1 1-1,-1 0 0,0 0 1,0 0-1,0 0 0,0 0 1,0 1-1,-1 0 1,1 0-1,-7-2 0,-3-1 170,-1-1 0,0 2 0,0 0 1,0 1-1,0 1 0,-29-1 0,41 3-156,0 1-1,0 0 1,0 0 0,0 0 0,0 1-1,0-1 1,0 1 0,0-1 0,0 1 0,1 0-1,-1 0 1,1 0 0,-1 0 0,1 1 0,0-1-1,0 1 1,0-1 0,0 1 0,0 0-1,1 0 1,-1-1 0,1 1 0,0 0 0,0 0-1,0 1 1,-1 3 0,-2 6-24,1 0 1,0 1-1,0-1 0,2 1 1,-1 15-1,2-22-1,0 13-17,0-1 1,6 35 0,-4-46 6,0-1 0,0 0-1,1 1 1,0-1 0,0 0-1,1-1 1,0 1 0,0 0-1,0-1 1,7 7 0,-5-6-24,1 1 1,-1-2 0,1 1 0,1-1 0,13 10-1,-16-14-57,0 1-1,1-1 1,0 0-1,0-1 1,-1 1-1,1-1 1,0 0-1,0 0 1,0-1-1,8 0 1,-9 0-7,0 0 56,-1 1-1,1-1 0,-1 0 0,1 0 1,-1-1-1,0 1 0,1-1 1,-1 0-1,0 0 0,1-1 1,-1 1-1,0-1 0,0 0 1,0 0-1,-1 0 0,1 0 1,0-1-1,3-3 0,16-14 4,-2-1-1,-1 0 1,0-2-1,-1 0 1,-2-1-1,0-1 1,-2-1-1,13-30 1,-27 55 46,-1 0 0,0 0-1,0 0 1,0 0 0,1 0 0,-1 0 0,1 0-1,-1 0 1,1 1 0,-1-1 0,1 0 0,-1 0-1,1 0 1,0 0 0,-1 1 0,1-1 0,0 0 0,0 0-1,0 1 1,0-1 0,0 1 0,-1-1 0,1 1-1,0-1 1,0 1 0,0 0 0,0-1 0,0 1-1,0 0 1,0 0 0,0 0 0,1 0 0,-1 0-1,0 0 1,0 0 0,1 0 0,-1 1 7,0 0 0,0 0-1,0 0 1,0 0 0,-1 0 0,1 0 0,0 0 0,-1 1 0,1-1 0,-1 0 0,1 0-1,-1 1 1,0-1 0,0 0 0,1 0 0,-1 2 0,0-2 3,12 60 509,-4 0 0,3 76 0,-52-141-147,37 0-387,-1-1 1,1 0 0,-1 0 0,1 0 0,1-1 0,-1 1 0,1-1-1,0 0 1,-4-11 0,2 2-4,0 0 0,1 1-1,-4-23 1,4 3-18,2 1 0,2-1 0,6-59 0,-5 88 16,1 1-1,-1 0 1,1 0 0,0-1 0,0 1-1,0 0 1,1 1 0,-1-1 0,1 0-1,0 1 1,0-1 0,0 1 0,1 0-1,-1 0 1,1 0 0,0 1 0,0-1 0,0 1-1,0 0 1,0 0 0,4-1 0,-1 0-33,0 0 0,0 1 1,0 0-1,1 0 1,-1 1-1,0 0 0,1 0 1,-1 1-1,0 0 1,1 0-1,-1 1 0,12 2 1,-17-1 48,0-1-1,0 1 1,-1 0 0,1-1 0,0 1-1,-1 0 1,1 0 0,-1 0 0,0 0-1,0 1 1,0-1 0,0 0 0,0 1-1,0-1 1,0 0 0,-1 1 0,1-1-1,-1 1 1,0-1 0,0 5 0,4 58 201,-4-59-171,-1 1 0,0-1 0,-1 0-1,1 0 1,-1 0 0,0-1 0,0 1 0,-1 0 0,0-1 0,0 1 0,0-1-1,-1 0 1,0 0 0,0 0 0,0-1 0,0 0 0,-1 1 0,1-1 0,-1-1-1,-6 4 1,-10 7 158,-2 0-1,0-2 0,-33 13 0,55-25-194,0 0-1,0 0 1,0 0 0,0 1-1,0-1 1,0 0-1,0 1 1,0-1 0,0 1-1,0-1 1,0 1 0,0 0-1,0-1 1,1 1 0,-1 0-1,0-1 1,0 1 0,1 0-1,-1 0 1,1 0-1,-1 0 1,0-1 0,1 1-1,0 0 1,-1 0 0,1 0-1,0 0 1,-1 0 0,1 0-1,0 0 1,0 0 0,0 0-1,0 0 1,0 1-1,0-1 1,0 0 0,0 0-1,0 0 1,1 0 0,-1 0-1,0 0 1,1 0 0,-1 0-1,0 0 1,1-1 0,-1 1-1,1 0 1,0 0-1,-1 0 1,1 0 0,0-1-1,-1 1 1,1 0 0,0-1-1,0 1 1,0 0 0,0-1-1,1 1 1,23 20 14,2-2-1,0-1 1,38 18 0,-50-28-11,25 13 519,-36-19-1079,0-1 0,0 0 0,0 0 0,0 0 0,0 0 1,0-1-1,0 1 0,0-1 0,0 0 0,0 0 1,8-2-1,11 1-7414,4 1-2230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7.5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5907,'0'0'19851,"8"-4"-18279,7-1-1062,1 0 1,0 1-1,1 0 0,-1 1 1,25-1-1,96 3 676,-57 3-1056,-79-2-312,-1 51-13474,0-30 4766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7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14567,'0'0'14086,"9"2"-13371,29 7-351,0-2 0,1-1-1,0-3 1,0-1 0,47-3 0,-37 1-274,-48 0-122,22-4-4527,24-4-5078,-20 4 1588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8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55 213 13510,'0'0'10877,"-4"22"-10031,1-6-696,0-2 5,0 0 1,1 1 0,1-1 0,0 1 0,1-1 0,0 1-1,1-1 1,1 1 0,0-1 0,1 1 0,7 18-1,-1-14 0,1 0-1,1-1 0,1 0 0,0-1 0,1-1 1,1 0-1,1 0 0,0-2 0,20 16 0,-22-21-144,0 0 0,0 0 0,1-2 1,1 0-1,-1 0 0,1-1 0,0-1 0,1 0 0,-1-2 0,1 1 0,0-2 0,30 2 0,-40-4-7,0 0 0,0 0 1,0-1-1,0 1 0,0-1 0,0-1 0,0 1 0,0-1 0,0 0 0,-1 0 0,1 0 0,-1-1 0,1 0 1,-1 0-1,0-1 0,0 1 0,0-1 0,-1 0 0,0 0 0,1-1 0,-1 0 0,-1 1 0,1-1 1,4-8-1,-1 3 8,-1-1 0,1 0 0,-2-1 0,0 1 0,0-1 1,-1 0-1,0-1 0,4-24 0,-4-2 28,-1-64-1,-4 84-37,0 9-2,0-1-1,-1 0 0,-1 1 1,0 0-1,0 0 0,-1 0 1,0 0-1,-1 0 1,0 1-1,-1-1 0,1 1 1,-2 1-1,1-1 0,-2 1 1,1 0-1,-10-8 0,-14-10 25,0 0 0,-1 2 0,-39-21 0,58 38 79,0 1-1,0 0 0,0 1 0,-1 0 0,0 1 0,0 0 0,-17-1 1,-8 1 476,-53 1 1,89 3-544,-1 0 1,1 0 0,0 1 0,0-1 0,0 1 0,-1 0-1,1 0 1,0 0 0,0 0 0,0 0 0,0 1 0,0-1-1,1 1 1,-1 0 0,0 0 0,1 0 0,0 0 0,-3 3-1,1 0 5,0 1 0,0-1 0,1 1 0,0-1-1,0 1 1,1 0 0,0 0 0,-3 12 0,0 8 3,2 0 1,0 1-1,2 40 1,1-52-41,-2 63-11,-1-46-444,3 0 1,0 1-1,8 53 1,-5-77-233,0 0 0,0-1 0,0 0-1,1 0 1,0 0 0,8 12 0,4 0-4590,1-4-4109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8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10549,'0'0'12507,"3"35"-10415,10 117-230,-8 127 2609,-6-164-3462,0-115-1105,1 1 0,0 0 0,0-1 0,0 1 0,-1 0 0,1-1 0,0 1 0,0 0 0,0 0 0,0-1 0,1 1 0,-1 0 0,0-1 0,0 1 0,0 0 0,0-1 0,1 1 0,-1 0 0,0-1 0,1 1 0,-1 0 0,1-1 0,-1 1 0,0-1 0,1 1 0,-1-1 0,1 1 0,-1-1 0,1 1 0,0-1 0,-1 0 0,2 1 0,16-14-4469,13-34-3726,-11 11 453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9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5122,'0'0'15431,"5"21"-12739,67 406 4600,-59-357-6605,-7-48-505,-2 1 1,0 0-1,-2 0 1,-1 0-1,-2 39 1,30-62-5679,11-2-4781,-12-4 3463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33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8356,'1'-1'17661,"12"8"-16988,3 9-71,-1 0 1,0 1-1,-1 1 1,-1 0-1,11 22 1,8 8 181,121 154 894,-148-193-1678,3 1 0,1-13 0,-2-9 0,-1-1 0,0 0 0,-1 0 0,-1-1 0,0 1 0,-1-1 0,2-19 0,4-10 0,-1 0-5,-2 0 0,-2 0 0,-3-82 1,-1 73-46,9 74-3468,21 8-8235,-11-21 1913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39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385 17 4082,'0'0'10741,"4"-2"-8850,5-8 2919,-10 6-1743,-21 6-628,-35 22-1611,23-1-213,-4 2 185,-43 38-1,78-60-742,0 0-1,1 0 0,-1 0 0,1 1 1,0-1-1,0 1 0,0-1 0,1 1 0,-1 0 1,1-1-1,0 1 0,0 0 0,-1 4 1,-2 56 288,4-56-349,1-4 12,0 1 1,0-1-1,0 1 1,1-1-1,0 1 1,0-1-1,0 0 1,0 0-1,0 0 1,1 0-1,0 0 0,0-1 1,0 1-1,0-1 1,0 1-1,1-1 1,0 0-1,-1-1 1,1 1-1,0-1 1,0 1-1,7 1 1,1 2-2,-1-1 0,1 0 1,0-1-1,1 0 0,-1-1 1,1 0-1,16 0 0,253-2 57,-278-1-54,-1 1 0,1-1 0,0 1 0,0-1 0,-1 1 0,1 0 0,0 1-1,-1-1 1,1 1 0,-1-1 0,1 1 0,-1 0 0,0 0 0,0 1-1,0-1 1,0 1 0,0-1 0,-1 1 0,1 0 0,-1 0 0,0 0 0,1 0-1,-2 0 1,4 7 0,-2-3 26,0 0 0,-1 0 0,1 1 0,-2-1 0,1 1 0,-1-1 0,0 1-1,-1-1 1,1 1 0,-1 0 0,-2 11 0,0-16-20,1 0-1,0 0 1,-1 0 0,0 1 0,0-1-1,0-1 1,0 1 0,0 0-1,-1 0 1,1-1 0,-1 0-1,0 1 1,1-1 0,-1 0-1,0 0 1,0-1 0,-1 1-1,1 0 1,0-1 0,0 0-1,-6 1 1,-12 5 57,0-1-1,-25 3 1,33-7-65,-52 8-8,1-3 0,-1-3 0,-127-9 0,133-5 75,45 6-173,-1 1 0,0 1 0,-27-1 0,79 20-20205,-18-6 9148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1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1505,'0'0'23560,"13"0"-21332,175-11 1588,37-2-4567,-221 13 175,-1 1 1,0 0-1,0 0 1,1 0-1,-1 0 1,0 0-1,0 1 1,0-1-1,0 1 1,0 0-1,0 0 1,-1 0-1,1 0 1,-1 1-1,1-1 1,-1 1-1,3 3 1,19 16-4812,11-1-1429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1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8740,'0'0'13988,"0"31"-12489,0 192 1014,0-216-2417,1 23 528,-2 0-1,0 0 0,-3 0 0,-10 49 0,8-51-234,6-24-327,-1 0 1,1 0-1,-1 0 0,0 0 1,0 0-1,-1 0 0,1-1 1,-4 7-1,3-3 40,2-12-100,0 1-4,0 0-1,1-1 0,-1 1 1,1 0-1,-1 0 0,1 0 1,0 0-1,1 0 0,-1 0 1,1 0-1,0 1 0,0-1 1,0 0-1,0 1 1,4-5-1,-2 4 2,1 0 0,0 0 0,0 0 1,1 0-1,-1 1 0,1 0 0,0 0 0,0 0 0,10-3 0,-6 3 9,-1 0-1,1 1 1,0 0-1,0 1 0,0 0 1,0 0-1,0 1 0,12 1 1,-17 0 31,0 0 1,0 0 0,0 0 0,0 0 0,0 1 0,0 0 0,0 0 0,-1 0 0,1 0 0,-1 1-1,0 0 1,1 0 0,-1 0 0,0 0 0,-1 1 0,7 6 0,10 16 246,-9-13-130,-2 0 1,1 0-1,-2 1 0,9 17 0,-16-29-302,0-1-1,0 0 1,-1 0 0,1 1 0,0-1-1,-1 0 1,1 1 0,-1-1-1,0 1 1,1-1 0,-1 1 0,0-1-1,0 0 1,0 1 0,0-1 0,0 1-1,0-1 1,0 1 0,-1-1-1,1 1 1,-1-1 0,1 0 0,-1 1-1,1-1 1,-2 2 0,1-2-347,-1 0 0,1-1 1,0 1-1,-1-1 1,1 1-1,-1-1 0,1 0 1,-1 0-1,1 1 0,-1-1 1,1 0-1,-1 0 1,1 0-1,-3-1 0,-3 1-1379,-20 0-6353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1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3 349 8884,'-3'-1'19682,"8"-8"-18440,-2 6-1200,23-20 375,-1-2 0,-2 0-1,-1-1 1,0-1 0,-2-1-1,19-37 1,-25 38-416,-10 22-2,-1-1 0,0 0 1,0-1-1,0 1 0,-1 0 0,0-1 1,0 1-1,-1-1 0,0 0 0,0 1 1,0-13-1,-1 17-268,3 3-447,-1 1 0,0-1 0,0 0 0,1 1 0,-1-1 0,0 1 0,0-1 0,0 1 0,0 0 0,-1 0 0,1 0 0,0 0 0,-1 0 0,0 0 0,1 1 0,0 3 0,4 2-1797,13 23-5223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2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50 145 6995,'0'0'15778,"1"29"-14260,15 164 1017,-16-94-441,-2-79-1416,2-1-1,2 31 1,-29-115-618,20 52-56,1 0 0,0 0 1,1-1-1,1 1 0,-5-26 0,6-1-4,3-47-1,1 19 53,38 69 244,-28 4-244,-1 0 1,1 1-1,-1 0 0,0 0 0,-1 1 1,0 1-1,0 0 0,0 0 0,12 16 1,36 31 120,-52-52-159,21 19 19,0-2 1,2-1-1,1-1 0,0-2 0,37 16 1,-31-29-33,-19-3-24,-15 0 25,0 0 0,0 0 0,0 0 0,0 0 0,0 0 0,0 0 0,0 0 0,0 0 0,-1 0 0,1 0 0,0-1 0,0 1 0,0 0 0,0-1 0,0 1 0,0 0 0,-1-1 0,1 1 0,0-1 0,0 1 0,-1-1 0,1 0 0,0 1 0,-1-1 0,1 0 0,-1 1 0,1-1 0,-1 0 0,1 0 0,-1 1 0,1-1 0,-1 0 0,0 0 0,1 0 0,-1 0 0,0 0 0,0 1 0,0-1 0,0 0 0,0 0 0,0 0 0,0 0 0,0-1 0,0-1 20,4-41 84,-1-2 0,-6-62-1,1 16-38,3 62-67,1-30 0,-2 56 0,0 1 0,0 0 0,0 0 0,-1 0 0,1 0 0,-1-1 0,0 1 0,0 0 0,0 0 0,0 0 0,-1 1 0,1-1 0,-3-3 0,-6-1 0,2 5-85,7 10-2709,2-3 2052,0-1-1,1 1 1,0 0 0,-1-1-1,2 1 1,-1-1-1,1 0 1,-1 1-1,1-1 1,0-1-1,0 1 1,1 0-1,-1-1 1,1 1 0,0-1-1,5 3 1,-8-5 496,35 27-6370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3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493 0 400,'0'0'17955,"4"3"-15679,-3-1-2088,1-1 0,-1 1 1,0 0-1,1 0 1,-1 0-1,0 0 0,0 0 1,0 0-1,0 0 0,0 0 1,-1 0-1,1 1 0,-1-1 1,1 0-1,-1 1 1,0-1-1,0 0 0,0 0 1,0 1-1,0-1 0,0 0 1,-1 1-1,1-1 0,-2 3 1,-25 64 1837,11-30-1008,-101 375 710,14-44 73,77-292-1517,-3-2 1,-65 119 0,82-176-285,0 0 0,-29 31 0,12-15 0,27-31-40,2-8-376,1 0 1,0-1-1,0 1 0,0 0 1,0 0-1,1 0 1,-1 0-1,1 0 0,0 0 1,0 0-1,5-6 0,37-41-3464,-21 26 377,16-14-2897,8 5-2882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3.9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4914,'0'0'20759,"0"26"-19361,19 191 2588,-9-109-2276,-9-132-1710,1 1 0,1-1 0,1 0 0,1 1 0,1 0 0,2 0 0,0 1 0,14-29 0,-17 42 0,1 0 0,0 1 0,0-1 0,0 1 0,12-10 0,-18 17 0,1 0 0,-1 1 0,0-1 0,1 1 0,-1-1 0,0 0 0,1 1 0,-1-1 0,1 1 0,-1-1 0,1 1 0,-1 0 0,1-1 0,0 1 0,-1 0 0,1-1 0,-1 1 0,1 0 0,0-1 0,-1 1 0,1 0 0,0 0 0,-1 0 0,1 0 0,0 0 0,-1 0 0,1 0 0,0 0 0,-1 0 0,1 0 0,0 0 0,-1 0 0,1 0 0,0 0 0,-1 1 0,1-1 0,0 0 0,-1 1 0,1-1 0,-1 0 0,1 1 0,-1-1 0,1 1 0,-1-1 0,1 0 0,-1 1 0,1 0 0,-1-1 0,1 1 0,-1-1 0,0 1 0,1-1 0,-1 2 0,3 2 0,8 12 0,-2 1 0,0-1 0,0 2 0,-2-1 0,0 1 0,7 28 0,-5-15 0,19 43 0,-18-61 0,-10-13 0,1 1 0,0-1 0,-1 0 0,1 0 0,-1 0 0,1 0 0,-1 0 0,1 0 0,0 0 0,-1 0 0,1 0 0,-1 0 0,1 0 0,0 0 0,-1 0 0,1 0 0,-1 0 0,1-1 0,-1 1 0,1 0 0,-1 0 0,1-1 0,-1 1 0,1 0 0,-1-1 0,1 1 0,-1 0 0,1-1 0,-1 1 0,0-1 0,1 1 0,-1-1 0,0 1 0,1-1 0,-1 1 0,0-1 0,0 1 0,1-1 0,-1 0 0,0 1 0,0-1 0,0 1 0,0-2 0,23-47 0,-11 21 0,1 0 0,1 1 0,29-39 0,-30 46 0,-13 19 0,1 1 0,-1 0 0,1 0 0,0 0 0,-1 0 0,1 0 0,0 0 0,-1 0 0,1 0 0,-1 0 0,1 0 0,0 0 0,-1 1 0,1-1 0,-1 0 0,1 0 0,0 1 0,-1-1 0,1 0 0,-1 1 0,1-1 0,-1 0 0,1 1 0,-1-1 0,1 1 0,-1-1 0,0 1 0,1-1 0,-1 1 0,0-1 0,1 1 0,-1-1 0,0 1 0,0-1 0,1 1 0,-1 0 0,1 1 0,8 17 0,-1 0 0,-1 0 0,0 0 0,-2 1 0,4 21 0,12 40 0,6 34 0,-26-114-52,-1 0 1,0 0-1,0 0 0,1-1 1,-1 1-1,1 0 0,-1 0 1,1 0-1,-1-1 0,1 1 1,-1 0-1,1-1 0,0 1 1,0 0-1,-1-1 0,1 1 1,0-1-1,0 1 0,-1-1 0,1 1 1,0-1-1,0 0 0,0 0 1,0 1-1,0-1 0,-1 0 1,1 0-1,0 0 0,0 0 1,0 0-1,0 0 0,0 0 1,0 0-1,0 0 0,0 0 1,0 0-1,-1-1 0,1 1 1,0 0-1,0-1 0,0 1 1,0-1-1,-1 1 0,1-1 1,1 0-1,31-25-4710,-12-6-1591,-2-10-3638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7:44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42 124 10613,'0'0'12328,"-5"-13"-10831,-15-39-347,20 50-1098,0 1 1,-1 0 0,1 0-1,0-1 1,0 1 0,0 0-1,0-1 1,0 1-1,0 0 1,0-1 0,0 1-1,0 0 1,1-1 0,-1 1-1,0 0 1,1 0-1,-1 0 1,1-1 0,0 1-1,-1 0 1,1 0 0,0 0-1,0 0 1,0 0-1,-1 0 1,1 0 0,0 0-1,0 0 1,0 1 0,1-1-1,-1 0 1,0 1 0,0-1-1,0 0 1,1 1-1,0-1 1,48-10 814,-47 11-739,21-4 66,0 2 0,0 1 0,0 0 0,0 2 0,27 4 0,-48-4-172,1 1 1,-1-1 0,0 1 0,0 0 0,0 0 0,0 0 0,0 1 0,-1-1 0,1 1 0,-1-1-1,1 1 1,-1 0 0,0 0 0,0 0 0,0 0 0,-1 0 0,3 7 0,0-1 100,0 0 0,-1 1 0,0 0 0,-1 0 0,2 11-1,-3-10-37,-1 0 0,1 0 0,-2-1 0,1 1 0,-2 0 0,1-1 0,-1 1 0,-1-1 0,0 0 0,-1 0-1,1 0 1,-8 13 0,2-9 18,0-1-1,-1 0 1,-1 0-1,0-1 1,0 0-1,-2-1 1,-21 16-1,-155 96-102,188-123 0,1 0 0,0 1 0,0-1 0,0 0 0,-1 0 0,1 0 0,0 0 0,0 0 0,0 0 0,0 0 0,-1 0 0,1 0 0,0 0 0,0 0 0,0 1 0,0-1 0,0 0 0,0 0 0,-1 0 0,1 0 0,0 0 0,0 1 0,0-1 0,0 0 0,0 0 0,0 0 0,0 0 0,0 1 0,0-1 0,0 0 0,0 0 0,0 0 0,0 0 0,0 1 0,0-1 0,0 0 0,0 0 0,0 0 0,0 1 0,0-1 0,0 0 0,0 0 0,0 0 0,0 0 0,0 1 0,0-1 0,0 0 0,0 0 0,0 0 0,1 0 0,-1 0 0,0 1 0,0-1 0,0 0 0,0 0 0,17 4 0,30-3 0,-41-1 0,35 1 0,-1-2 0,1-2 0,-1-2 0,1-2 0,44-13 0,33-24 0,-118 43-89,1 1 0,0 0 0,0 0 0,0 0 0,-1 0 0,1 0 0,0 0 0,0 0 0,0 0 0,0 0 0,-1 1 0,1-1 0,0 0 0,0 0 0,-1 1 0,1-1 0,0 1 0,0-1 0,-1 0 1,1 1-1,0-1 0,-1 1 0,1 0 0,-1-1 0,1 1 0,-1-1 0,1 1 0,-1 0 0,1 0 0,11 25-7631,-8 22-5070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3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744 173 7475,'0'0'18134,"-40"-28"-16616,40 28-1518,-172-112 1203,164 107-1116,1 1-1,-1 0 1,0 0-1,0 1 1,0 0-1,0 1 1,0-1-1,-1 2 1,1-1 0,-1 1-1,1 0 1,-1 1-1,0 0 1,1 0-1,-1 1 1,-10 2-1,-4 1 116,10-2-116,0 0-1,0 1 1,0 1-1,1 0 1,0 1 0,0 0-1,0 1 1,0 1 0,1-1-1,0 2 1,0 0-1,1 0 1,0 1 0,1 0-1,0 0 1,0 1-1,1 1 1,-11 16 0,-1 6 12,1 1 0,2 0 1,2 2-1,1 0 1,-10 42-1,14-36 7,2 0-1,3 0 1,1 1-1,2 65 1,2-98-103,0 0 0,1-1 0,0 1 1,0 0-1,2-1 0,-1 1 0,1-1 0,0 0 0,1 0 0,0 0 1,0 0-1,1-1 0,8 12 0,-5-11-3,0 0 1,1 0-1,1-1 1,-1 0-1,1 0 1,0-1-1,1-1 1,0 0-1,0 0 1,12 4-1,-5-4-4,0-1 0,1-1 0,-1-1 0,1 0-1,0-1 1,0-2 0,32-1 0,-8 0-7,-33 1 7,0 0 0,1-1 1,-1-1-1,0 0 0,0 0 1,0-1-1,0 0 0,0-1 0,-1 0 1,12-6-1,-7 1-5,-1 0 0,-1-1 0,1 0-1,-2-1 1,1 0 0,10-15 0,-2 0-7,-2-1 0,-1-1 0,-1 0 0,-2-1 0,-1 0 0,-1-1 0,14-51 0,-25 69-4,-1 10 191,0 7-39,0 46-125,3 0 1,2 0-1,1-1 1,22 77-1,121 297-6,-147-419 0,45 85 0,-46-83-179,-1-6-880,12-4-5469,0-12 1049,-5 5 1943,11-10-3038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4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62 2225,'0'0'22442,"3"25"-21044,4 20-983,1 0-1,21 61 1,35 52 671,-22-61-17,-56-107 1173,-9-16-2331,-5-13 140,2-1-1,1-1 1,-20-49-1,35 66-37,1 0 0,1-1 0,2 0-1,0-1 1,2 1 0,0-1 0,1-36-1,3 60-12,-1 0 1,1 0-1,0 0 0,0 0 0,1 0 0,-1 0 0,0 0 0,1 0 0,-1 0 0,1 0 1,-1 0-1,1 0 0,0 0 0,0 0 0,0 0 0,0 1 0,0-1 0,0 0 0,1 1 1,-1-1-1,1 1 0,1-2 0,1 1-8,0 1-1,0-1 1,0 1 0,1 0 0,-1 0-1,0 0 1,1 1 0,-1 0 0,0 0-1,6 0 1,13-1 10,-13 1-10,1 0 0,0 0 0,0 0 0,14 4 0,-22-3 8,0-1 1,0 1 0,-1 0 0,1 0 0,-1 0 0,1 0 0,-1 1 0,1-1-1,-1 1 1,0 0 0,0-1 0,0 1 0,0 0 0,0 0 0,0 0-1,0 1 1,-1-1 0,1 0 0,-1 1 0,1-1 0,-1 1 0,1 3 0,2 11 72,0 0 0,-2 0 0,0 1 0,-1-1 0,-1 25 1,0-28 28,0-13-87,0 1 0,0-1 0,-1 0 0,1 0 0,0 1-1,-1-1 1,1 0 0,-1 0 0,0 0 0,1 0 0,-1 1 0,0-1 0,1 0 0,-1 0-1,0 0 1,0 0 0,0-1 0,0 1 0,0 0 0,0 0 0,0 0 0,0-1 0,0 1-1,-1-1 1,0 2 0,-41 10 23,38-11-53,0 0 0,0 0 1,1 0-1,-1 1 0,1-1 0,-1 1 1,-4 3-1,9-5-103,0 1 0,-1-1 0,1 1 0,-1-1-1,1 1 1,0 0 0,-1-1 0,1 1 0,0-1 0,0 1 0,-1 0 0,1-1 0,0 1 0,0 0-1,0-1 1,0 1 0,0 0 0,0-1 0,0 1 0,0 0 0,0 0 0,0-1 0,0 1 0,1-1 0,-1 1-1,0 0 1,0-1 0,1 1 0,-1 0 0,0-1 0,1 1 0,-1-1 0,1 1 0,-1-1 0,1 1-1,-1-1 1,1 1 0,0 0 0,23 19-3218,-22-19 2858,18 12-3642,0-1 0,24 10 0,-4-2-6194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33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25 1601,'0'0'13016,"10"-4"-11388,38-16 12154,-78 30-11818,-14 16-1791,10-4-73,0-2 1,-2-2-1,0-1 1,-1-2-1,-59 17 1,74-24-101,21-8 0,0 1 0,1-1 0,-1 0 0,1 1 0,-1-1 0,1 0 0,0 1 0,-1-1 0,1 1 0,-1-1 0,1 1 0,0-1 0,-1 1 0,1-1 0,0 1 0,-1-1 0,1 1 0,0 0 0,0-1 0,0 1 0,0-1 0,-1 1 0,1 0 0,0-1 0,0 1 0,0-1 0,0 1 0,0 0 0,1-1 0,-1 1 0,0-1 0,0 1 0,0 0 0,0-1 0,1 1 0,-1-1 0,0 1 0,0-1 0,1 2 0,3 1 0,-1 0 0,1 0 0,0 0 0,-1 0 0,1-1 0,1 0 0,-1 0 0,0 0 0,0 0 0,1 0 0,7 1 0,11 5 0,43 19 0,91 41 0,-135-57 0,-2 1 0,0 0 0,0 2 0,-1 0 0,19 20 0,-18-17 0,9 11 0,-29-27 0,1 0 0,-1 1 0,1-1 0,-1 0 0,0 0 0,1 1 0,-1-1 0,0 0 0,0 1 0,0-1 0,0 0 0,0 1 0,0-1 0,0 0 0,-1 0 0,1 1 0,0-1 0,-1 0 0,1 0 0,-1 1 0,1-1 0,-1 0 0,1 0 0,-1 0 0,0 0 0,0 0 0,0 0 0,0 0 0,1 0 0,-1 0 0,0 0 0,-3 1 0,4-2 0,-19 12 0,-1-1 0,0-1 0,0-1 0,-1-1 0,-1-1 0,-36 8 0,33-11-1017,-1-2-1,-33 1 1,13-3-1743,36 0 1379,12-1 117,29 1-4766,6 0-3238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4.7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7972,'0'0'17736,"2"18"-16546,-2-11-1092,2 20 196,2 0 0,0 0 1,13 41-1,-12-48-213,-5-18-79,0 0 0,1 0-1,-1 0 1,1 0 0,-1 0 0,1 0 0,-1-1 0,1 1 0,0 0 0,0 0 0,0-1 0,0 1-1,0 0 1,3 2 0,-3-4-212,-1-114-18388,0 56 10917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5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116 330 3410,'-58'-229'6130,"39"193"-1520,9 12-512,-9 4-1136,19 4-753,-10 12-448,20 4-2754,19 4-352,9 24-752,1 0-1552,0-4-2290,-10-8-3009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5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24 3698,'0'0'20196,"-3"0"-18980,-21 0-410,16-2-728,1 2 0,-1-1-1,1 1 1,-1 1 0,1-1 0,0 1 0,-1 0-1,1 1 1,0 0 0,-1 0 0,-7 4 0,14-4-71,-1 0 0,1 0 0,-1 1 0,1-1 0,0 1-1,0-1 1,0 1 0,0-1 0,0 1 0,1 0 0,-1-1 0,1 1 0,-1 0 0,1-1 0,0 1 0,1 3 0,-2 0-15,1-1 0,1 1 0,-1 0 0,1 0-1,0-1 1,1 1 0,1 5 0,3-1 12,-1-1 1,2 0 0,-1 0-1,2-1 1,-1 0-1,1 0 1,10 8-1,70 50 58,-53-42-93,-28-21 22,-5-2 6,-1 0 1,0-1 0,1 1-1,-1 0 1,1 0-1,-1-1 1,0 1-1,0 0 1,1 0-1,-1 1 1,0-1-1,0 0 1,0 0 0,0 0-1,1 2 1,-3-2 20,1 0 1,0-1 0,0 1-1,-1-1 1,1 1-1,0-1 1,0 1 0,-1-1-1,1 1 1,-1-1 0,1 1-1,-1-1 1,1 1-1,-1-1 1,1 0 0,-1 1-1,1-1 1,-1 0 0,1 0-1,-1 1 1,1-1-1,-1 0 1,0 0 0,1 0-1,-1 1 1,1-1 0,-1 0-1,0 0 1,1 0-1,-2 0 1,-21 5 209,-78-4 762,97-1-904,4 2-49,1-2-45,-1 1-1,0 0 1,0 0 0,0-1 0,1 1 0,-1 0-1,0-1 1,1 1 0,-1 0 0,0-1 0,1 1-1,-1 0 1,1-1 0,-1 1 0,1-1-1,-1 1 1,1-1 0,0 1 0,-1-1 0,1 1-1,0-1 1,-1 1 0,1-1 0,0 0 0,-1 0-1,1 1 1,0-1 0,0 0 0,-1 0-1,1 0 1,0 0 0,0 0 0,1 0 0,34 0 15,-22-1-39,-10 0 30,1 1 1,-1-2-1,1 1 1,-1-1 0,1 1-1,-1-1 1,0 0-1,0-1 1,0 1-1,0-1 1,-1 0-1,1 1 1,0-2-1,-1 1 1,0 0 0,0-1-1,0 1 1,0-1-1,-1 0 1,1 0-1,-1 0 1,0 0-1,2-6 1,5-12-4,0 0 1,-1-1-1,5-26 0,-13 48 9,0 0 0,1 0-1,-1 0 1,0 0 0,1 0-1,-1 0 1,0 0 0,1 0-1,-1 0 1,1 0 0,-1 0-1,1 0 1,0 0-1,0 0 1,-1 0 0,1 0-1,1 0 1,-1 1 2,-1 0 0,1 0 0,-1-1 0,1 1 0,-1 0 0,1 0 0,-1 1 0,1-1 0,-1 0 1,1 0-1,-1 0 0,1 0 0,-1 0 0,1 1 0,-1-1 0,1 0 0,-1 0 0,0 1 0,1-1 0,-1 0 0,1 1 0,-1-1 0,0 0 0,1 1 0,0 0 0,24 40 343,-17-25-278,-1-8-61,0 0-1,0-1 1,1 1-1,0-1 1,0-1-1,0 1 1,1-2-1,0 1 1,0-1-1,0 0 1,1-1-1,0 0 1,11 3-1,4 0 18,0-1 0,1 0 0,-1-2-1,32 0 1,-36-2-6,43-1-23,-62-2 1,0 1-1,0 0 1,0 0-1,0-1 1,0 1 0,0-1-1,0 1 1,0-1-1,-1 0 1,1 0 0,0 0-1,0 0 1,0 0-1,-1 0 1,1-1 0,-1 1-1,1-1 1,-1 1-1,1-1 1,-1 1 0,0-1-1,0 0 1,0 1 0,2-4-1,-1-4 18,1 0 1,-1 1-1,-1-1 0,0 0 0,0 0 1,0 0-1,-1-1 0,-1 1 0,0 0 1,0 0-1,0 1 0,-1-1 0,-1 0 0,1 0 1,-1 1-1,-1-1 0,0 1 0,0 0 1,0 0-1,-1 1 0,-10-12 0,8 10 56,-1 1 0,-1 0 1,0 0-1,0 1 0,0 1 0,-1-1 0,0 1 0,0 1 0,-1 0 0,1 1 0,-1 0 0,0 0 0,-1 1 0,1 0 0,0 1 0,-1 1 0,-11-1 0,3 1 226,15 0-241,0 0 0,0 0 0,0 0 0,0 1 0,0 0 0,0 0 0,-1 1 0,1-1 1,0 1-1,0 0 0,1 0 0,-1 1 0,0 0 0,0 0 0,1 0 0,-1 0 0,1 0 1,-1 1-1,1 0 0,-5 4 0,1 5-96,0 1 0,1-1 0,1 1 0,0 1 0,0-1 0,2 1 0,-1 0 0,-2 18 0,2-11-2324,-1 0 1,-12 28 0,8-37-6319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6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2081,'0'0'26545,"29"-13"-25077,11-4-1043,123-46 905,-104 42-1052,4-2 42,75-16 0,-129 38-376,-10 3-259,1 0 0,-1 0 1,1-1-1,-1 1 0,0 0 0,0 0 0,0-1 0,0 1 1,0 0-1,0-1 0,0 1 0,-2 1 0,-33 17-5119,-10 0-4144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6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15351,'0'0'13929,"30"0"-12699,181 0 237,-186 0-1335,67-3 311,-83 3-419,0-2-1,0 1 1,-1-1 0,1-1 0,0 0 0,-1 0 0,0 0 0,9-6 0,-9 3-477,1 2-1986,-7 21-1019,-2 14-3086,0 8-3933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7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20 202 16,'0'0'13398,"-4"21"-11005,-9 84 961,10-51 7507,6-83-10809,1 0 0,1 0 0,2 0 0,1 1 1,1 0-1,17-36 0,20-66 44,-38 114 41,0 21 330,5 29 175,167 768 396,-161-661-1038,-17-126-104,-2-12-603,10-11-5489,-3 5 4175,0 0 1,0 0-1,0 1 0,0 0 0,8-1 1,12-1-6542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8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6515,'0'0'21124,"8"17"-19342,28 64-476,47 100 723,-72-164-2050,-5-17-1172,-5-30-2445,-1 10 2448,0-79-7529,0 37 1865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8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11221,'0'0'15274,"4"10"-13887,10 23-753,1-1 0,2-1 0,36 49 0,-11-14-147,74 102 30,-111-163-516,1 0-1,-1 0 1,1-1-1,0 0 0,0 0 1,0 0-1,1-1 1,-1 0-1,1 0 0,0 0 1,0-1-1,12 3 0,-15-4-8,0 0-1,0 0 0,1-1 0,-1 1 0,1-1 0,-1 0 0,1 0 0,-1-1 0,0 1 0,1-1 0,-1 0 0,0 0 1,1 0-1,-1-1 0,0 1 0,0-1 0,0 0 0,0 0 0,-1-1 0,1 1 0,0-1 0,3-3 0,2-6 9,0-1-1,0-1 1,-1 0-1,-1 0 0,0-1 1,-1 0-1,0 0 1,-2 0-1,1 0 0,2-28 1,0-14 51,-3-94 0,-4 131-56,-10-25 371,2 58 357,6 5-640,0 0 1,2 1-1,1 28 1,1 0-53,-1-9-31,2 1 0,2-1 0,1 0 0,15 46 0,58 146 0,-59-175 0,-20-55 0,16 27 0,-5-13 0,-9-9 0,-2-4-132,1 0 0,-1 0 0,1 0 0,-1 0-1,1 1 1,0-1 0,-1 0 0,1 0 0,0 0 0,0-1 0,0 1 0,0 0 0,-1 0 0,1 0-1,0-1 1,1 1 0,-1 0 0,0-1 0,0 1 0,0-1 0,0 1 0,0-1 0,1 0 0,-1 1-1,0-1 1,0 0 0,0 0 0,1 0 0,-1 0 0,0 0 0,0 0 0,1 0 0,1-1-1,1 1-815,55 1-9006,-22-1 2169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9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1024,'0'0'20578,"9"31"-18374,4 8-1659,98 386 4710,-80-156-2094,-32-305-3161,1 12 0,0 1 0,5-36 0,-4 51 0,1 0 0,1 0 0,-1 0 0,1 0 0,0 0 0,1 1 0,0-1 0,0 1 0,1 0 0,10-12 0,-7 10 0,0 1 0,1 1 0,0-1 0,0 1 0,1 1 0,-1 0 0,2 0 0,-1 1 0,1 0 0,-1 1 0,1 0 0,0 1 0,1 0 0,11-1 0,-14 3 0,1 0 0,-1 0 0,1 1 0,-1 1 0,0 0 0,1 0 0,-1 0 0,0 1 0,0 1 0,0-1 0,0 2 0,0-1 0,-1 1 0,1 0 0,-1 1 0,0 0 0,12 11 0,9 10 0,-1 3 0,-2 0 0,35 50 0,-58-69-248,-3-8-1123,-3-22-4770,-8-6 2254,5 15 1925,-13-32-5191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0:59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 5330,'0'0'18980,"-8"30"-17230,-52 196 958,57-214-2509,-13 54 1035,-4-1 0,-37 88-1,53-146-1177,-2 14-40,6-20-224,29-1-12587,0 0 6120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35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10 253 896,'0'0'19375,"-1"-13"-18084,-5-62 3456,4-89 1,19 180-3825,-4 9-700,-2 0-1,16 50 1,-8-20-104,106 302-119,-97-258 0,-28-98 0,0-1 0,0 1 0,1-1 0,-1 1 0,0 0 0,0-1 0,0 1 0,0 0 0,1-1 0,-1 1 0,0 0 0,0-1 0,0 1 0,0 0 0,-1-1 0,1 1 0,0-1 0,0 1 0,0 0 0,0-1 0,-1 1 0,1-1 0,0 1 0,-1 0 0,1-1 0,0 1 0,-1-1 0,1 1 0,-1-1 0,1 1 0,0-1 0,-1 0 0,0 1 0,1-1 0,-1 1 0,1-1 0,-1 0 0,1 0 0,-1 1 0,0-1 0,1 0 0,-1 0 0,1 0 0,-1 1 0,0-1 0,1 0 0,-2 0 0,-39-1 0,28 1 0,-29 1 0,14 0 0,-44-4 0,60-1 0,17 1 0,20-1 0,352 4 0,-369-1 0,-24 0-1640,15 0 1273,0 1 0,0-1 0,0 1 0,-1 0 0,1-1 0,0 1 1,0 0-1,-1 0 0,1 0 0,0 0 0,0 0 0,-1 0 0,1 1 1,0-1-1,-2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00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78 201 14070,'0'0'9002,"7"29"-7668,1 11-951,2 13 582,25 73 0,-2-35 490,18 57 1196,-90-260-1667,-130-261-837,166 365-135,1 1 0,-1-1 0,2 0-1,-1 0 1,1 0 0,0 0 0,1 0 0,0-15 0,15 23 137,-4 0-126,-1 2-1,1 0 1,0 0-1,-1 1 1,1 0-1,-1 0 0,0 1 1,0 1-1,13 7 1,91 64 253,-59-37-222,-17-13-54,116 72 0,-148-93 0,-4-4 0,-1 0 0,1 0 0,0 0 0,0 0 0,0 0 0,0 0 0,0-1 0,0 1 0,0 0 0,0-1 0,0 0 0,0 0 0,0 1 0,0-1 0,0 0 0,0-1 0,0 1 0,3-1 0,-4 1 0,0 0 0,-1 0 0,1-1 0,0 1 0,-1 0 0,1-1 0,0 1 0,-1 0 0,1-1 0,-1 1 0,1-1 0,0 1 0,-1-1 0,1 1 0,-1-1 0,1 1 0,-1-1 0,0 0 0,1 1 0,-1-1 0,0 0 0,1 1 0,-1-1 0,0 0 0,0 0 0,0 1 0,0-1 0,1 0 0,-1 0 0,0 1 0,0-1 0,0 0 0,0 0 0,-1 1 0,1-1 0,0 0 0,0 1 0,0-1 0,-1-1 0,0-1 0,2-30 0,-2-1 0,-1 1 0,-2 0 0,-1 0 0,-14-49 0,6 48-260,8 24-97,1-1-1,1 1 0,0-1 0,0 1 1,1-1-1,-2-22 0,7 42-3535,9 5 2293,-6-7 290,23 27-3855,8 3-2785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00.5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4562,'0'0'17069,"1"27"-14358,7 407 2867,-8-333-5231,-6 332 1294,-2-317-1211,-37 197-1,-58 89-429,101-413-1271,2 0 0,-1-1 1,2 1-1,-1-1 0,5-18 0,17-23-3905,-1 3-1504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01.2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9828,'0'0'11520,"0"3"-9249,2 31 351,12 62 0,-1-21-1973,20 85 817,-20-108-894,-13-52-573,0 0 0,0 0 0,0 0 0,0 1 0,0-1 0,-1 0 0,1 0-1,0 1 1,0-1 0,0 0 0,0 0 0,0 0 0,0 1 0,0-1-1,0 0 1,0 0 0,0 1 0,0-1 0,0 0 0,0 0 0,1 1 0,-1-1-1,0 0 1,0 0 0,0 0 0,0 1 0,0-1 0,0 0 0,0 0-1,1 0 1,-1 0 0,0 1 0,0-1 0,0 0 0,0 0 0,1 0 0,-1 0-1,0 0 1,0 0 0,0 1 0,1-1 0,-1 0 0,0 0 0,0 0-1,1 0 1,-1 0 0,0 0 0,0 0 0,0 0 0,1 0 0,-1 0 0,0 0-1,0 0 1,1 0 0,-1 0 0,0 0 0,0 0 0,0 0 0,1-1-1,-1 1 1,0 0 0,8-21-57,6-48-3,-12 59 61,38-252-392,-30 237 296,-2 19 140,1 19 403,16 76 168,-21-67-557,1 0 0,1-1 0,1 0 0,1 0 1,0 0-1,2-1 0,22 35 0,-31-54-64,-1 0 0,1 0 0,0 0 0,0 0 0,0 0 0,0 0 0,0 0 0,0-1 0,0 1-1,0 0 1,0-1 0,0 1 0,0 0 0,0-1 0,1 0 0,1 1 0,-3-1-4,1 0-1,0 0 1,-1 0 0,1 0-1,0 0 1,-1-1 0,1 1-1,-1 0 1,1 0 0,0-1-1,-1 1 1,1 0 0,-1-1-1,1 1 1,-1-1 0,1 1-1,-1-1 1,1 1 0,-1-1-1,0 1 1,1-1 0,0 0 0,13-45-475,-10 32 427,26-113 21,-29 126 29,-1-1 1,0 1-1,1 0 0,-1-1 1,0 1-1,1 0 1,0-1-1,-1 1 0,1 0 1,0 0-1,0 0 1,-1 0-1,1 0 0,0 0 1,0 0-1,0 0 1,0 0-1,0 0 0,2-1 1,-1 1-60,9 6 152,-4 4-36,-1-1-1,0 2 0,0-1 1,-1 1-1,0 0 1,-1 0-1,0 0 0,3 14 1,-3-9 14,1 0 0,1-1 0,13 24 1,-19-38-80,0 0 0,0 1 0,0-1 0,0 0 0,0 0 0,0 1 0,1-1 1,-1 0-1,0 0 0,0 1 0,0-1 0,0 0 0,0 0 0,1 0 0,-1 1 0,0-1 1,0 0-1,0 0 0,1 0 0,-1 0 0,0 1 0,0-1 0,1 0 0,-1 0 0,0 0 1,0 0-1,1 0 0,-1 0 0,0 0 0,0 0 0,1 0 0,-1 0 0,0 0 0,1 0 1,-1 0-1,0 0 0,0 0 0,1 0 0,-1 0 0,1 0 0,2-14-1681,-3-38-3294,-1 33 2564,1-64-3750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01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12694,'0'0'14793,"13"0"-13870,109 0-469,-119 1-464,-1-1 0,1 1-1,0 0 1,-1 0 0,1 0 0,-1 1 0,0-1 0,1 0-1,-1 1 1,0 0 0,0-1 0,0 1 0,0 0 0,0 0-1,0 0 1,0 0 0,-1 1 0,1-1 0,-1 0 0,1 1-1,-1-1 1,0 1 0,0-1 0,0 1 0,-1 0 0,2 4-1,2 9 7,0 1-1,-1-1 0,1 20 0,0 29 99,-5 81-1,-1-114 167,-2 1 1,-1 0-1,-1-1 1,-15 43-1,15-53 135,5-19-268,1-1 0,-1 1 1,1-1-1,-1 1 1,0-1-1,0 1 1,0-1-1,0 1 0,0-1 1,-1 0-1,-2 4 1,4-6-114,0 0 1,0 1-1,0-1 1,0 0-1,0 1 1,0-1-1,0 0 1,0 1-1,0-1 1,0 0-1,0 1 1,0-1-1,0 0 1,1 0 0,-1 1-1,0-1 1,0 0-1,0 1 1,0-1-1,1 0 1,-1 0-1,0 1 1,0-1-1,0 0 1,1 0-1,-1 0 1,0 1-1,0-1 1,1 0-1,-1 0 1,0 0-1,1 0 1,-1 1-1,0-1 1,0 0 0,1 0-1,-1 0 1,0 0-1,1 0 1,-1 0-1,0 0 1,1 0-1,-1 0 1,0 0-1,1 0 1,-1 0-1,0 0 1,1 0-1,-1 0 1,0-1-1,1 1 1,-1 0-1,1 0 1,27 0-15,0 0 0,1-2 0,-1-1 0,47-12 0,-53 10 0,1 1 0,0 0 0,0 2 0,0 0 0,23 3 0,-42-1 0,6-1 0,-9-2-392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6 1201,'0'0'20473,"0"0"-20375,-1 0-1,1-1 1,0 1 0,0-1-1,-1 1 1,1 0 0,0-1-1,-1 1 1,1 0 0,0 0-1,-1-1 1,1 1 0,-1 0-1,1 0 1,0-1 0,-1 1-1,1 0 1,-1 0 0,1 0-1,0 0 1,-1 0 0,1 0-1,-1-1 1,1 1 0,-1 0-1,1 0 1,-1 1 0,1-1-1,-1 0 1,1 0 0,0 0-1,-1 0 1,1 0 0,-1 0-1,1 0 1,0 1 0,-1-1-1,1 0 1,-1 0 0,1 1-1,-2 9 244,0 1-1,1-1 1,1 0-1,-1 1 1,2-1-1,0 1 1,3 15-1,40 227 2041,-3-26-1280,-10-8-788,70 429 257,-95-619-570,2-1 0,1 0 0,1 0 0,25 48 0,-32-71 0,-1 1-28,-1-1 0,1 1 0,-1 0 1,0 0-1,0 0 0,-1 0 0,0 11 0,0-17 24,-26-29-11679,2 0 7407,-23-32-5246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5.7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21 147 1553,'0'0'22599,"-5"-14"-20371,-11-45-371,16 58-1795,0-1 0,0 1-1,0 0 1,0 0 0,0 0 0,0-1 0,1 1 0,-1 0-1,0 0 1,1 0 0,-1 0 0,1 0 0,-1 0 0,1 0-1,-1 0 1,1 0 0,0 0 0,0 0 0,-1 0 0,1 0-1,0 0 1,0 0 0,0 1 0,0-1 0,0 0 0,0 1-1,2-2 1,31-7 832,-25 7-560,43-9-29,1 2 1,81-3 0,108 11 261,-115 2-480,6 6-87,248 43 0,-335-43 0,-29-4 0,11 1 0,-1 2 0,46 14 0,-71-19-190,0 1 0,-1 0 0,1 0 1,0 0-1,-1 0 0,1 0 0,-1 0 0,0 1 0,1-1 0,-1 0 0,0 1 1,-1-1-1,1 1 0,0-1 0,-1 1 0,1 0 0,-1-1 0,0 1 1,0-1-1,0 6 0,-4 60-7855,-4-29-1437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7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2 941 9845,'0'0'12883,"0"30"-11408,0-7-1225,-1-3-74,0-1 1,2 0-1,1 0 1,0 1-1,1-1 1,1 0-1,1-1 1,11 30-1,2-5 256,3 0-1,1-1 0,2-1 1,39 51-1,-53-79-399,1-1 0,0 0 0,1-1 0,0 0 0,0-1 1,1 0-1,0-1 0,1 0 0,0-1 0,1-1 0,-1 0 0,1-1 0,1-1 0,-1 0 1,1-1-1,25 3 0,-34-6-45,0-1 0,0 1 1,0-1-1,1 0 0,-1-1 0,0 0 0,0 0 1,0 0-1,0-1 0,7-3 0,-10 3 12,0-1-1,0 1 1,-1-1 0,1 0-1,-1 0 1,1 0-1,-1-1 1,0 1-1,0-1 1,-1 0-1,1 0 1,-1 0-1,0 0 1,0 0-1,0 0 1,2-7-1,3-9 32,-1 0 0,0-1 0,-2 0-1,-1 0 1,0 0 0,-1 0-1,-2-1 1,0 1 0,-1 0-1,-1-1 1,-7-28 0,5 33 36,-1 1 0,0-1-1,-2 2 1,0-1 0,0 1 0,-2 0 0,0 0 0,0 1 0,-1 0 0,-1 1 0,0 0-1,-1 1 1,-1 0 0,-21-15 0,22 17 59,-2 1-1,1 1 1,-1 0-1,0 1 1,-1 1 0,1 0-1,-1 1 1,0 0-1,-1 1 1,1 1 0,-1 1-1,0 0 1,0 1 0,1 0-1,-1 2 1,-20 2-1,33-3-111,0 1-1,0 0 0,0 0 0,1 0 1,-1 1-1,0-1 0,0 1 1,1-1-1,-1 1 0,1 0 0,-1 0 1,1 0-1,0 1 0,0-1 0,0 0 1,0 1-1,0-1 0,1 1 1,-1 0-1,1-1 0,-1 1 0,1 0 1,0 0-1,0 0 0,0 0 0,1 0 1,-1 0-1,1 5 0,-2 6-48,1 1 0,0-1 0,1 1 0,4 27 0,-3-36 38,1-1-1,0 1 0,0 0 1,0-1-1,1 1 1,0-1-1,0 0 0,0 0 1,0 0-1,1 0 0,0-1 1,0 0-1,0 1 0,0-1 1,1-1-1,0 1 0,0-1 1,0 1-1,0-1 0,0-1 1,1 1-1,-1-1 0,8 2 1,4 2 13,-1-1 0,1-1 0,1-1 1,-1 0-1,0-2 0,31 1 0,-41-3-10,1 0-1,-1 0 0,0-1 1,0 0-1,1 0 1,-1-1-1,-1 1 1,1-2-1,0 1 1,-1-1-1,1 0 1,-1 0-1,0 0 0,6-8 1,7-6 7,-1-2 0,26-36-1,-19 22 23,-2 2-21,-2 0-1,-1-2 1,-1 0-1,-2-1 1,-1-1-1,-3 0 1,0-1-1,-2-1 1,-2 0-1,-2 0 1,-1-1-1,1-61 1,-5 56-21,-2 0-1,-2-1 1,-10-60 0,8 83 5,-1 1 0,-1 1 0,-1-1 0,-1 1 1,0 0-1,-2 1 0,0 0 0,-25-33 0,27 43 21,0 0 0,0 0 0,-1 1 0,-19-14 0,25 19-13,-1 1 0,0-1 0,0 1 0,0 0 0,0 0 0,0 0 0,-1 1 0,1-1 0,0 1 0,-1 0 1,1 0-1,-1 1 0,1-1 0,-1 1 0,-6 0 0,10 1-5,-1-1 0,1 0 0,0 1 0,0-1 0,0 1 0,0 0 0,0-1 0,0 1 0,0 0 0,0-1 0,0 1 0,0 0 0,0 0 0,0 0 0,0 0 0,0 0 0,1 0 0,-1 0 0,0 0 0,1 0 0,-1 1 0,1-1 0,-1 2 0,-4 33 0,5-26 0,-6 88 0,9 100 0,1-145 0,2 0 0,3 0 0,23 79 0,100 223 0,-111-310 0,1-1 0,3-1 0,1-1 0,2-2 0,54 60 0,-75-91 0,1 0 0,0-1 0,1-1 0,-1 1 0,1-1 0,1-1 0,-1 1 0,1-2 0,0 1 0,1-2 0,-1 1 0,1-1 0,0-1 0,0 0 0,0 0 0,0-1 0,18 1 0,-25-3 0,0 1 0,-1-1 0,1 0 0,0 0 0,-1 0 0,1 0 0,0-1 0,-1 1 0,1-1 0,-1 0 0,1 0 0,-1-1 0,1 1 0,-1-1 0,1 1 0,-1-1 0,0 0 0,0 0 0,0-1 0,0 1 0,-1 0 0,1-1 0,-1 0 0,1 0 0,-1 0 0,0 0 0,0 0 0,0 0 0,0 0 0,-1-1 0,1 1 0,0-5 0,34-78 0,-36 84 0,1-1 0,12 2 0,6 4 0,0 0 0,0 0 0,0 2 0,-1 1 0,0 0 0,0 1 0,0 1 0,26 17 0,-19-12 0,1-1 0,0 0 0,29 7 0,-37-15 0,1-1 0,0-1 0,1 0 0,23-2 0,-27 0 0,-14 0 0,0-1 0,0 1 0,0 0 0,0-1 0,0 1 0,1-1 0,-1 0 0,0 1 0,-1-1 0,1 0 0,0 0 0,0 0 0,0-1 0,-1 1 0,1 0 0,0-1 0,-1 1 0,1-1 0,-1 1 0,0-1 0,1 0 0,-1 0 0,0 1 0,0-1 0,0 0 0,0 0 0,-1 0 0,1 0 0,0 0 0,-1 0 0,0-1 0,1-2 0,1-9 0,-1-1 0,0 1 0,-2-27 0,0 15 0,1 20 0,-1-1 0,0 1 0,1 0 0,-2 0 0,1-1 0,-1 1 0,0 0 0,0 0 0,-1 1 0,0-1 0,0 0 0,0 1 0,-1 0 0,1-1 0,-1 1 0,-1 1 0,1-1 0,-1 1 0,1-1 0,-1 1 0,0 1 0,-1-1 0,1 1 0,-1 0 0,1 0 0,-1 0 0,-12-3 0,-5-1 0,0 1 0,-1 1 0,0 1 0,0 1 0,-48 1 0,59 1 0,0 2 0,0 0 0,0 0 0,0 1 0,0 1 0,0 0 0,-13 5 0,23-7 0,-1 1 0,0 0 0,1 0 0,0 0 0,-1 0 0,1 1 0,0-1 0,0 1 0,0 0 0,0 0 0,1 0 0,-1 0 0,1 0 0,0 0 0,0 1 0,0-1 0,0 1 0,1 0 0,-1 0 0,1-1 0,0 1 0,0 0 0,1 0 0,-1 0 0,1 0 0,0 8 0,-1 9 0,0-15 0,1 0 0,-1 0 0,1 0 0,1 0 0,-1 0 0,1 0 0,0 0 0,0 0 0,0 0 0,1 0 0,0 0 0,0 0 0,1-1 0,0 1 0,0-1 0,0 1 0,7 8 0,5 0-474,0 0 0,2 0-1,-1-2 1,25 15 0,-31-22-153,1 0 1,-1 0-1,0-1 1,1 0-1,0-1 1,0 0 0,0-1-1,0 0 1,19 1-1,9-3-9225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7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1055 1 17576,'0'0'5168,"-40"6"-1252,-1 1-3081,-32 4 978,-122 4 0,85-14-1402,1 5 1,0 5-1,-165 37 1,263-45-412,0 0 0,0 0 0,1 1 0,-1 1 0,-11 7 0,20-11 0,0 0 0,0 0 0,0 0 0,1 1 0,-1-1 0,0 1 0,1 0 0,-1-1 0,1 1 0,0 0 0,-1 0 0,1 0 0,0 0 0,0 0 0,0 0 0,1 0 0,-1 0 0,0 0 0,1 0 0,-1 0 0,1 1 0,0-1 0,0 0 0,0 0 0,0 0 0,0 1 0,0-1 0,1 0 0,-1 0 0,1 0 0,-1 1 0,1-1 0,1 2 0,0 0-89,1 1-1,0-1 1,0 0 0,0 0-1,0-1 1,0 1 0,1 0-1,0-1 1,0 0-1,0 0 1,0 0 0,9 4-1,63 27-2539,-52-25 1580,158 57-9065,-86-27 721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8.2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386 1498 8964,'0'0'17640,"34"-23"-16191,109-82-449,-130 95-886,-1-1 1,0 0-1,-1 0 0,-1-2 0,0 1 0,0-1 1,-1-1-1,-1 0 0,9-19 0,-8 16-31,4-12 2,-1 0 0,-2-1 0,-1 0 0,-1 0 0,-2-1 1,-1 0-1,1-34 0,-2-20 20,-11-118 0,4 169-37,-2 0 0,-2 0 0,0 1 0,-3 0 0,0 1 0,-2 0 1,-2 1-1,0 0 0,-2 1 0,-2 1 0,-31-42 0,34 52-22,-1 0 0,-1 2 0,-1 0 0,0 0 0,-1 2 0,0 0 0,-1 2 0,-1 0-1,0 1 1,-1 1 0,0 1 0,-1 1 0,0 1 0,0 1 0,-1 1 0,-45-5 0,53 9-46,2 1 0,0 0 0,0 0 0,-27 4 0,37-3 0,1 1 0,-1 0 0,0 0 0,0 0 0,1 1 0,-1-1 0,0 1 0,1 0 0,0 0 0,-1 0 0,1 0 0,0 1 0,0-1 0,0 1 0,1 0 0,-1 0 0,1 0 0,-4 5 0,1 1 0,1-1 0,1 0 0,-1 1 0,1 0 0,1 0 0,0-1 0,-2 17 0,0 74 0,4-98 0,3 55 0,2-1 0,3 0 0,2 0 0,2-1 0,3 0 0,2-1 0,2-1 0,3-1 0,30 53 0,0-14 0,3-2 0,5-3 0,3-2 0,73 74 0,-99-118 0,0-2 0,3-2 0,1-1 0,1-2 0,2-2 0,1-2 0,1-2 0,1-2 0,67 24 0,-83-37-51,55 14-1923,-39-12-10224,-26 2-1432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19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560 144 4194,'0'0'15009,"-16"-24"-12842,-2-3-1204,-37-42 0,54 66-878,-2 1 0,1 0 1,0 0-1,0 1 0,-1-1 0,1 0 1,0 1-1,-1 0 0,0-1 0,1 1 0,-1 0 1,0 0-1,0 0 0,0 1 0,1-1 0,-1 1 1,0-1-1,0 1 0,0 0 0,0 0 1,0 1-1,-3-1 0,1 2 55,-1 0-1,1 0 1,0 0 0,0 1 0,0 0-1,0 0 1,0 0 0,-6 6-1,-6 6 67,1 0-1,1 2 1,1 0-1,0 1 1,1 0-1,-12 23 1,-61 132 340,55-96-400,3 2-1,3 1 1,4 1-1,4 1 0,3 0 1,4 1-1,0 128 1,10-209-144,0-1-1,0 1 1,0-1 0,1 1 0,-1-1 0,0 1 0,1-1 0,-1 1 0,1-1 0,-1 1 0,1-1 0,0 0 0,0 1 0,-1-1 0,1 0 0,0 0-1,0 0 1,0 1 0,1-1 0,-1 0 0,0 0 0,2 0 0,0 1-2,0 0-1,1-1 1,-1 1 0,1-1-1,0 0 1,-1 0 0,1 0-1,0-1 1,4 1 0,6-1-8,1 0 0,-1-1 1,0-1-1,18-4 0,-17 2 5,0-1 1,-1 0-1,1-2 0,-1 1 0,-1-2 1,22-14-1,72-63 10,-96 75-5,114-108 49,-89 81-56,2 1 0,1 1 0,1 3 0,76-46 0,-115 77 11,-1 0 1,1 1-1,0-1 0,0 1 0,0-1 0,-1 1 0,1-1 1,0 1-1,0-1 0,0 1 0,0 0 0,0 0 0,0-1 1,0 1-1,0 0 0,0 0 0,0 0 0,0 0 0,0 0 1,0 0-1,0 0 0,0 1 0,0-1 0,0 0 0,0 0 1,0 1-1,0-1 0,0 1 0,-1-1 0,1 1 0,0-1 0,0 1 1,0 0-1,-1-1 0,1 1 0,0 0 0,-1-1 0,1 1 1,0 0-1,-1 0 0,1 1 0,1 3 70,-1 0 0,1 0 0,-2 0 0,1 0 0,0 0 0,-1 8 0,0-2 46,10 294 1202,-2-23-474,2-27-850,17 175 0,-25-399-179,2-34-957,13-13-1529,-2-1 1,27-36-1,3-5-6229,-14 21-1748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43.2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97 5442,'10'-6'24564,"0"4"-25365,242-14 2690,-2 0-216,-107 17-1673,245-9 0,-214 3 0,-128 5 0,247-20 0,-81 16 0,-155-8 0,-48 12 0,-1-1 0,-6-2 0,-2-1-51,0 4-373,-37 0-11923,26 0 4039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0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19 165 3858,'0'0'11610,"-1"-5"-9550,-9-18 9329,2 23-7627,41-3-3741,0 0 0,-1-3 0,42-11 1,-25 6-19,105-31-3,42-8 0,-177 47 0,0 2 0,29 0 0,-49 1-81,1 0 0,-1 0 0,1 0 0,-1 1-1,1-1 1,0 0 0,-1 0 0,1 0 0,-1 0 0,1 1 0,-1-1 0,1 0 0,0 0-1,-1 1 1,1-1 0,0 0 0,-1 0 0,1 1 0,0-1 0,0 1 0,-1-1 0,1 0-1,0 1 1,0-1 0,-1 0 0,1 1 0,0-1 0,0 1 0,0-1 0,0 1 0,0-1-1,0 1 1,0-1 0,0 0 0,0 1 0,0-1 0,0 1 0,0-1 0,0 1-1,0-1 1,0 1 0,0-1 0,0 0 0,0 1 0,1-1 0,-1 1 0,0-1 0,0 0-1,1 1 1,-1-1 0,0 0 0,0 1 0,1-1 0,-1 0 0,0 1 0,1-1 0,-1 0-1,1 0 1,-1 1 0,0-1 0,1 0 0,-104 0-12117,65 0 5062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1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11509,'0'0'14484,"6"0"-12534,345-2 3245,32 0-6190,-384 2 830,0 0 0,0 0 1,0 0-1,0 0 1,0 1-1,0-1 0,0 0 1,0 1-1,0-1 0,0 1 1,0-1-1,0 1 1,1-1-1,-1 1 0,0 0 1,0-1-1,1 1 0,-1 0 1,0 0-1,1 0 0,-1-1 1,1 1-1,-1 0 1,0 2-1,-9 29-5296,4-11 567,-12 23-8552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3.7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38 850 4882,'0'0'19519,"-7"-25"-18274,0 0-962,1 8-139,1-1 0,1 1-1,0-1 1,2 0 0,0 0 0,1 0-1,2-23 1,1 20-44,2-1-1,1 1 1,1 1-1,0-1 0,2 1 1,0 0-1,1 1 1,1 0-1,24-34 1,9-6 124,79-83 0,-102 119-166,1 1 0,1 0-1,1 2 1,0 0 0,2 2 0,0 1-1,48-25 1,-18 30 33,-52 12-61,0-1-1,0 1 1,0 0-1,1 0 1,-1 0-1,0 0 1,0 1-1,0-1 1,0 1-1,0 0 1,0 0-1,0 0 1,0 0-1,3 2 1,-3 2 50,0 0 1,0 1 0,-1-1-1,0 1 1,0 0 0,0-1-1,-1 1 1,0 0 0,0 0 0,-1 0-1,1 7 1,1 6 132,2 16-55,0 0 0,-3 0-1,-1 0 1,-1 0-1,-3 0 1,0 0 0,-2-1-1,-2 1 1,-1-1-1,-1-1 1,-2 0 0,-32 60-1,21-53-151,-3-1 0,-1-2 0,-54 58 0,-108 87-11,152-149 5,36-32 0,-1 0 0,1 0 0,-1 0 0,1 0 0,0 1 0,-1-1 0,1 0 0,0 1 0,0-1 0,0 0 0,0 1 0,0-1 0,0 1 0,1 0 0,-1-1 0,0 1 0,1 0 0,-1-1 0,1 1 0,0 0 0,-1 0 0,1-1 0,0 1 0,0 0 0,1 3 0,-1-5 0,1 1 0,-1 0 0,1-1 0,0 1 0,-1-1 0,1 1 0,0-1 0,0 1 0,-1-1 0,1 1 0,0-1 0,0 0 0,0 1 0,0-1 0,-1 0 0,1 0 0,0 0 0,0 0 0,0 0 0,0 0 0,0 0 0,0 0 0,1 0 0,0 0 0,46 4 0,-1-3 0,1-1 0,0-3 0,0-2 0,-1-2 0,48-13 0,90-41 0,-167 57 0,-17 4-60,-1 0 0,1 0 1,-1 0-1,1 0 0,-1 0 0,1 1 0,-1-1 1,1 0-1,-1 0 0,1 0 0,-1 0 1,0 1-1,1-1 0,-1 0 0,1 0 0,-1 1 1,0-1-1,1 0 0,-1 1 0,1-1 0,-1 1 1,0-1-1,0 0 0,1 1 0,-1-1 0,0 1 1,0-1-1,1 1 0,-1-1 0,0 1 1,0-1-1,0 1 0,0-1 0,0 1 0,0-1 1,0 1-1,0-1 0,0 1 0,0 20-4633,-1-18 3432,3 39-11308,6-25 3602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4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4610,'0'0'24515,"-4"34"-23210,-32 209 893,28-209-2077,6-26-117,0 0-1,0 0 1,0 0-1,0 16 1,3-23 3,-1 0-11,0-1 0,0 1 0,1 0 0,-1-1 0,0 1 0,0 0 0,0-1 0,0 1 0,0 0 0,0-1 0,0 1 0,0 0 0,-1-1 0,1 1 0,0 0 0,0-1 0,0 1 0,-1 0 0,1-1 0,0 1 0,-1-1 0,1 1 0,-1 0 0,1-1 0,-1 1 0,1-1 0,-1 0 0,1 1 0,-1-1 0,1 1 0,-1-1 0,-1 1 0,1 0-786,2-14-7048,9-16 1008,8-5 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4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7155,'0'0'18870,"-12"0"-16202,9 1-2577,0 0 0,1 0 1,-1 0-1,0 1 0,0-1 0,1 1 0,-1 0 0,0-1 1,1 1-1,0 0 0,-1 0 0,1 1 0,0-1 0,0 0 1,0 1-1,1-1 0,-1 1 0,0 0 0,1 0 0,0-1 1,0 1-1,0 0 0,0 0 0,-1 4 0,1-1 59,-1 1-1,1-1 1,0 1-1,0-1 1,1 1 0,0-1-1,0 1 1,1 0-1,-1-1 1,1 1-1,4 11 1,1-5-150,1 0 0,0 0 0,1-1 0,1 1 0,0-2 0,0 1 0,20 17 0,86 69 0,142 71 0,-131-90 0,-114-72 0,-1 1 0,-1 0 0,1 1 0,12 14 0,-19-19 0,-1 0 0,0 0 0,0 0 0,-1 1 0,1-1 0,-1 1 0,0-1 0,0 1 0,0 0 0,-1 0 0,1-1 0,-1 1 0,-1 0 0,2 9 0,-2 4 0,0-12 0,0 0 0,0-1 0,0 1 0,-1 0 0,1 0 0,-3 7 0,2-11 0,0 0 0,-1 0 0,1 0 0,0 0 0,-1 0 0,1 0 0,-1 0 0,0 0 0,1-1 0,-1 1 0,0-1 0,0 1 0,0-1 0,0 0 0,0 0 0,-1 0 0,-3 2 0,-14 4 0,1-1 0,-1 0 0,-1-2 0,1 0 0,-28 1 0,-107-4 0,80-2 0,73 1-46,0 0 1,0 0-1,1 0 0,-1 0 1,0-1-1,0 1 0,1 0 0,-1-1 1,0 1-1,1-1 0,-1 0 1,0 0-1,1 1 0,-1-1 1,1 0-1,-1 0 0,1-1 1,0 1-1,-1 0 0,-1-3 0,-12-34-2057,9 20 1236,4 9-457,0-1 0,0 0 0,0 0 0,2 0 0,-1-14 0,-1-16-4367,-6-8-3252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5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19 166 8052,'0'0'15471,"-19"-17"-9586,19 14-5783,1 1-1,0-1 1,-1 1 0,1-1-1,0 1 1,0-1-1,0 1 1,1 0 0,-1 0-1,0-1 1,1 1-1,0 0 1,-1 0 0,1 0-1,0 1 1,0-1-1,0 0 1,0 1 0,0-1-1,1 1 1,-1 0-1,0 0 1,1 0 0,4-2-1,8-3 111,1 1-1,28-5 0,-37 9-98,310-66-41,-281 68-72,-33-1 0,1 1 0,0-1 0,0 0 0,-1 0 0,1 0 0,0 0 0,0-1 0,-1 0 0,5-1 0,-7-1 0,-1 3-6,0-1 1,0 1-1,0 0 0,0 0 0,-1-1 1,1 1-1,0 0 0,0-1 1,-1 1-1,1 0 0,0 0 0,0 0 1,-1-1-1,1 1 0,0 0 1,-1 0-1,1 0 0,0 0 0,-1-1 1,1 1-1,0 0 0,-1 0 1,1 0-1,0 0 0,-1 0 0,1 0 1,-1 0-1,1 0 0,0 0 1,-1 0-1,1 0 0,0 0 0,-1 0 1,1 1-1,0-1 0,-1 0 1,1 0-1,0 0 0,-1 0 0,1 1 1,0-1-1,0 0 0,-1 0 1,-13 7-1652,1 17-2865,-5 4-3695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5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1 141 11941,'0'0'10861,"33"-1"-8454,14 1-1775,153-8 1169,59-20-481,-211 19-1051,0-1 0,-1-2 0,59-24 0,-89 26 213,-20 3-3759,-32 2-7086,13 2 6604,-9-9-6769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6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12278,'0'0'5205,"3"28"-1633,16 88 539,36 119 0,42 79-621,-91-291-3642,-1 1 1,-1 0-1,-1 0 0,-1 1 1,-3 35-1,1-43-85,1-16 4,-1 0 0,1 0 0,-1-1 0,1 1 0,-1 0 0,1 0 0,0-1 0,-1 1 1,1 0-1,0-1 0,0 1 0,0 0 0,-1-1 0,1 1 0,0-1 0,0 0 0,0 1 0,0-1 0,0 0 1,0 1-1,0-1 0,0 0 0,0 0 0,0 0 0,0 0 0,0 0 0,0 0 0,0 0 0,0 0 0,0 0 0,1-1 1,11 2-3363,14 6-3819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7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110 392 4514,'0'0'15210,"-4"4"-13199,1 0-1843,0 0 0,0-1 0,1 1 0,-1 0-1,1 0 1,0 1 0,0-1 0,1 0 0,-1 1 0,1-1 0,0 1-1,0-1 1,0 1 0,1 0 0,0 5 0,1 90 771,0-53-396,-1-25-356,0 1 0,2-1 0,0 0 0,1 1 0,2-1 0,0 0 0,1-1 0,1 0 0,1 0 0,1 0 0,1-1 0,1 0 0,0-1 0,2 0 1,0-1-1,19 21 0,-25-33-147,0 0 0,0 0 1,0-1-1,0 0 1,1 0-1,0-1 0,0 0 1,0 0-1,1-1 1,-1 0-1,12 2 0,1-1 19,1-1 0,0-1 0,28-1 0,-39-2-49,-1 0-1,0-1 1,1 0 0,-1 0-1,0-1 1,0-1 0,-1 0-1,1 0 1,-1-1 0,1 0-1,-1-1 1,-1 1 0,1-2-1,-1 1 1,0-1 0,-1-1 0,0 1-1,0-1 1,0 0 0,7-14-1,-2 3 4,0 0 0,-2-1 0,0-1 0,-1 0 0,-1 0 0,-1 0 0,-1-1 0,4-33 0,-7 27 6,-1 0 0,-2 1-1,-1-1 1,-1 0 0,-1 1 0,-2-1-1,-12-40 1,5 29 59,-3 1 1,-1 0-1,-2 2 0,-31-51 1,32 65 62,0 0 1,-2 0-1,-1 2 0,0 0 1,-1 2-1,-1 0 0,-35-21 1,45 32-77,1 2-1,-1-1 1,0 2 0,0 0 0,-1 0-1,1 1 1,-1 0 0,0 1 0,0 1-1,0 0 1,0 1 0,0 0 0,0 1-1,-13 2 1,20-1-65,0 0 0,1 1 0,-1-1 0,1 1 0,0 0 0,-1 1 0,2-1 0,-1 1 0,0 0 0,1 0 0,0 0 0,-1 1 0,2-1 0,-1 1 0,1 0 0,-1 1 0,-4 9 0,-3 8 0,0 0 0,2 0 0,-8 27 0,5-6-344,1 1 0,2 1 0,2 0-1,-2 74 1,8-84-828,0-27 532,0 0 0,0 0 0,1 0 0,1 1 0,-1-1 0,2 0 0,-1 0 0,1 0 0,1 0 0,-1 0 0,7 14 0,32 24-4837,-1 1-1604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29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77 7363,'0'0'9682,"8"-8"-9036,50-52 877,-58 59-1245,1 1 1,0-1-1,0 0 0,-1 1 1,1-1-1,0 0 0,0 1 1,0-1-1,0 1 0,0-1 1,0 1-1,0-1 0,0 1 0,0 0 1,0 0-1,0-1 0,0 1 1,2 0-1,3 10 4374,-2 4-4451,-2 9 356,-1 1 1,-1 25-1,0 21 135,5 103-106,6 61-124,-9-199-462,-2-27 0,0 0 0,1 0 0,0 0 0,0 0 0,4 9 0,-4-8-48,-1-8-515,17-15-9489,-14 11 8147,16-20-7025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44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10117,'0'0'11429,"13"0"-10426,3 2-731,1 1-1,-1 0 1,0 1 0,0 1-1,-1 1 1,19 8 0,15 5 291,-22-10-315,216 79 2516,-242-87-2717,0-1 0,0 0 0,0 0 0,0 1 0,0-1-1,0 0 1,0 1 0,0-1 0,0 1 0,0 0 0,0-1 0,0 1 0,-1 0 0,1-1-1,0 1 1,0 0 0,-1 0 0,1 0 0,-1 0 0,1-1 0,0 1 0,-1 0 0,0 0-1,1 0 1,-1 0 0,0 0 0,1 0 0,-1 0 0,0 1 0,0-1 0,0 0-1,0 0 1,0 0 0,0 0 0,0 0 0,0 0 0,0 0 0,-1 0 0,1 0 0,0 0-1,-1 0 1,1 0 0,-1 0 0,1 0 0,-1 0 0,1 0 0,-1 0 0,1-1 0,-1 1-1,0 0 1,-1 1 0,-5 5 177,0 1-1,-1-1 0,-1-1 0,-10 8 1,10-8-193,-222 150 1124,174-135-1155,56-18-128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0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1777,'0'0'19702,"0"36"-17373,-1 2-1664,0 21 478,3 1 1,9 62-1,5-44-151,3-1 0,3 0 0,45 101 0,-62-166-900,-3-8-21,0 0 1,0 0 0,0 0 0,-1 1 0,1-1 0,-1 1 0,0-1 0,0 10 0,-1-13-30,19-1-15313,-9 0 8071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1.2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9 8196,'0'0'15826,"0"-1"-15725,0 1 0,0 0 0,0-1 0,-1 1 0,1 0 0,0-1 0,0 1 0,0-1 0,0 1 0,0 0 1,-1 0-1,1-1 0,0 1 0,0 0 0,-1-1 0,1 1 0,0 0 0,0 0 0,-1-1 0,1 1 0,0 0 0,-1 0 1,1 0-1,0 0 0,-1-1 0,1 1 0,0 0 0,-1 0 0,1 0 0,-1 0 0,1 0 0,0 0 0,-1 0 0,1 0 1,0 0-1,-1 0 0,1 0 0,-1 0 0,1 0 0,0 0 0,-1 0 0,1 0 0,0 1 0,-1-1 0,-5 2 91,0 1 0,0 0-1,0 0 1,0 0-1,0 1 1,1 0 0,0 0-1,0 0 1,0 1-1,-8 8 1,5-3 39,-1 0 0,1 1 0,0-1 0,-11 24 0,12-18-127,0 0 0,1 1 0,1 0-1,1 0 1,0 0 0,1 1 0,1-1-1,0 24 1,2-40-104,0 1 0,1-1 0,-1 1 0,0-1 0,1 1 0,-1-1 0,1 1 0,0-1 0,-1 0 0,1 1 0,0-1 0,0 0 0,0 0 0,0 0 0,0 1 0,0-1 0,0 0 0,0 0 0,0 0 0,0-1 0,1 1 0,1 1 0,37 14 0,-29-12 0,269 74 0,43 16 0,-305-88 0,-1 1 0,-1 0 0,1 2 0,-1 0 0,20 14 0,-33-20 0,1 0 0,-1-1 0,0 1 0,0 1 0,0-1 0,-1 0 0,1 1 0,-1-1 0,0 1 0,0 0 0,0 0 0,0-1 0,-1 1 0,1 1 0,-1-1 0,0 0 0,0 0 0,-1 0 0,1 1 0,-1-1 0,0 0 0,0 0 0,0 1 0,-1-1 0,0 0 0,0 0 0,0 1 0,0-1 0,-2 4 0,1-5 0,0 1 0,0 0 0,0-1 0,-1 0 0,1 0 0,-1 0 0,0 0 0,0 0 0,0 0 0,0-1 0,0 1 0,-1-1 0,-3 2 0,-52 24 0,47-24 0,-22 9 0,0-2 0,-2-1 0,1-2 0,-44 5 0,-147 2 0,112-10 0,105-5 13,3 0-50,0 1 1,0-1 0,1 1-1,-1 1 1,0-1-1,0 1 1,0 0 0,-5 3-1,26-4-7618,-10-1 6226,31 0-4395,2 0-1683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1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3265,'0'0'14119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2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8756,'0'0'15212,"18"0"-13467,331 0 3535,-158 0-3514,-189 0-1971,20 0-5281,-18 1 4861,0-1-1,-1 1 1,1-1-1,-1 1 0,1 0 1,-1 0-1,1 1 0,-1-1 1,0 1-1,1 0 1,-1 0-1,0 0 0,0 0 1,-1 0-1,5 4 0,30 25-7772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2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1 169 8020,'0'0'21852,"24"-14"-20382,80-41-424,-82 45-991,0 1 0,1 2-1,0 0 1,0 2 0,0 0-1,32-2 1,29-6-59,72-15 4,-145 29 0,-10 0 0,1-1 0,-1 0 0,1 0 0,0 1 0,-1-1 0,1 0 0,-1-1 0,1 1 0,0 0 0,-1 0 0,1-1 0,-1 1 0,1-1 0,-1 1 0,2-2 0,-3 2-7,0 0 0,0 0 0,0 0 1,0 0-1,0 0 0,0 0 0,0 0 0,0 0 0,-1 0 0,1 0 0,0 0 1,0 0-1,0 0 0,0 0 0,0 0 0,0 0 0,0 0 0,0 0 0,-1 0 1,1 0-1,0 0 0,0 0 0,0-1 0,0 1 0,0 0 0,0 0 1,0 0-1,0 0 0,0 0 0,0 0 0,0 0 0,0 0 0,0-1 0,0 1 1,0 0-1,0 0 0,0 0 0,0 0 0,0 0 0,0 0 0,0 0 1,0-1-1,0 1 0,0 0 0,0 0 0,0 0 0,0 0 0,0 0 0,0 0 1,0 0-1,0 0 0,0-1 0,0 1 0,0 0 0,0 0 0,0 0 0,1 0 1,-1 0-1,0 0 0,0 0 0,0 0 0,0 0 0,0 0 0,0 0 1,0 0-1,1 0 0,-10-3-1598,-17 5-3285,-4 0-5464,10-2-798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3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14182,'0'0'9576,"-1"31"-6495,-3 9-2206,1-4-131,0 1 0,3-1-1,5 49 1,55 244 1011,-27-170-1432,-29-141-323,1 9 0,0 0 0,1 41 0,-7-62 0,10 19 0,-8-15-7297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6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3185,'0'0'7332,"-10"-8"-7636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7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1 814 9652,'0'0'13983,"0"-24"-11737,0-765 1721,0 788-3623,1 6 67,149 570 1753,-141-523-2164,-2-1 0,-1 97 0,-6-140 0,1 0 0,-1 0 0,1 0 0,0 0 0,1 0 0,0 0 0,0 0 0,1 0 0,3 7 0,-1 3 0,1 1 0,-3-16 0,-1 0 0,0 0 0,0 1 0,0-1 0,0 0 0,-1 1 0,1-1 0,1 6 0,-3-5 0,1-1 0,0 0 0,0 0 0,1 0 0,-1-1 0,1 1 0,-1 0 0,1 0 0,0-1 0,0 1 0,0-1 0,0 1 0,0-1 0,1 0 0,3 2 0,-6-3 0,1-1 0,0 0 0,-1 1 0,1-1 0,-1 1 0,1-1 0,-1 1 0,1-1 0,-1 1 0,1-1 0,-1 1 0,1 0 0,-1-1 0,0 1 0,1-1 0,-1 1 0,0 0 0,1-1 0,-1 1 0,0 0 0,0 0 0,0-1 0,0 1 0,0 1 0,1 1-218,0 0 1,1 0-1,-1-1 1,0 1-1,1 0 1,0 0-1,-1-1 1,1 1-1,0-1 0,4 4 1,7 3-1896,-1-1 0,1 0 0,1-1 0,0 0 0,15 5 0,-19-8 147,19 8-5616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8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9508,'0'0'18724,"0"35"-17631,0 209 836,1-189-1526,1-28-218,-2 0 0,0 0 0,-2 1 0,-1-1 0,-12 48 0,15-73-175,0-2-14,0 1 1,0-1 0,0 1-1,0-1 1,0 1 0,0-1 0,0 1-1,0-1 1,0 1 0,0-1-1,0 1 1,0-1 0,0 0-1,0 1 1,-1-1 0,1 1-1,0-1 1,0 1 0,0-1-1,-1 1 1,1-1 0,0 0 0,-1 1-1,1-1 1,0 0 0,-1 1-1,1-1 1,0 0 0,-1 1-1,1-1 1,-1 0 0,1 0-1,-1 0 1,1 1 0,0-1 0,-1 0-1,1 0 1,-1 0 0,0 0-1,0 0-905,1-4-1437,0-3 1339,2-1 0,-1 1-1,1-1 1,1 1-1,-1 0 1,1 0-1,6-12 1,7-16-2275,3-21-3409,1-7-4362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9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0 198 7812,'0'0'10594,"0"-11"-9375,0-31-165,0 31 952,2-5-1016,8 19 2943,0 20-2413,-3 20-1203,-7 536 3005,0-572-3322,0 0 0,1-1 0,-1 1 0,1 0 0,1-1 0,-1 1 0,1-1 0,0 1 0,1-1 0,0 0 0,0 0 0,4 7 0,-4-9 0,0-1 0,0 1 0,0-1 0,1 0 0,-1 0 0,1 0 0,-1-1 0,1 1 0,0-1 0,0 0 0,0 0 0,1-1 0,-1 1 0,0-1 0,1 0 0,-1 0 0,0 0 0,9 0 0,13 1 0,0-1 0,33-3 0,-49 0 0,0 1 0,0-2 0,0 1 0,0-1 0,-1-1 0,1 1 0,-1-2 0,16-9 0,1-3 0,-1 0 0,0-2 0,25-26 0,-44 39 0,1-1 0,-1 0 0,-1 0 0,0 0 0,0-1 0,0 0 0,-1 0 0,0 0 0,0 0 0,-1-1 0,0 1 0,0-1 0,-1 0 0,-1 0 0,2-16 0,-1-40 0,0 42 0,-1 1 0,-1-1 0,-1 1 0,-1-1 0,-1 1 0,-1-1 0,-12-38 0,-15-21 0,19 47 0,-1 0 0,-2 1 0,-2 0 0,-27-41 0,22 32 0,22 43 0,0 0 0,0 1 0,0-1 0,0 0 0,0 0 0,0 0 0,0 0 0,0 0 0,0 1 0,0-1 0,0 0 0,0 0 0,0 0 0,0 0 0,0 1 0,0-1 0,0 0 0,0 0 0,0 0 0,0 0 0,0 0 0,0 1 0,0-1 0,-1 0 0,1 0 0,0 0 0,0 0 0,0 0 0,0 0 0,0 1 0,0-1 0,0 0 0,-1 0 0,1 0 0,0 0 0,0 0 0,0 0 0,0 0 0,0 0 0,-1 0 0,1 0 0,0 0 0,0 0 0,0 0 0,0 0 0,0 0 0,-1 0 0,1 0 0,0 0 0,0 0 0,0 0 0,0 0 0,0 0 0,-1 0 0,1 0 0,0 0 0,0 0 0,0 0 0,0 0 0,0 0 0,-1 0 0,1 0 0,0 0 0,0-1 0,0 1 0,0 0 0,0 0 0,0 0 0,-1 0 0,0 13 0,5 63 0,3 0 0,19 77 0,2 22 0,32 205 0,-33-130 0,-24-226 0,-2 0 0,-2 27 0,0 12 0,32-101-3666,33-29-6069,-34 27 1334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45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10 189 6019,'0'0'11706,"-2"-6"-10166,-6-24 5367,10 30-6787,0 1 0,0 0 0,0 0 0,0-1 0,-1 1 0,1 1-1,0-1 1,-1 0 0,1 0 0,-1 1 0,1-1 0,1 2 0,4 4 151,94 82 1520,-69-58-1333,2-1 0,37 25-1,-55-42-270,-14-11-107,0 0-1,-1 0 0,1-1 1,0 1-1,0-1 0,0 1 1,0-1-1,0 0 0,0 0 1,0 0-1,1 0 1,-1 0-1,0 0 0,1-1 1,2 1-1,-4-1-75,1-1 1,-1 1-1,1-1 0,-1 0 1,1 0-1,-1 0 0,0 0 1,0 0-1,1 0 0,-1 0 1,0 0-1,0 0 0,0-1 1,0 1-1,0 0 0,0-1 1,0 1-1,-1-1 1,1 1-1,0-1 0,-1 1 1,1-1-1,-1 1 0,0-1 1,1 0-1,-1 1 0,0-3 1,1 0 6,7-29-11,-2-1 0,-1 1 0,-1-1 0,-2 1-1,-2-1 1,-3-35 0,0-34-201,15 107-2857,26 40-7619,-10-20 2183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39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19 345 5539,'0'0'20134,"-3"15"-18795,-1-3-1046,2-5-165,-1 1 0,1 0 0,1-1 0,-1 1 0,1 0 0,1 0-1,-1 0 1,1-1 0,1 1 0,0 0 0,1 9 0,4-1 90,1 0 1,0-1-1,1-1 1,0 1-1,2-1 0,-1-1 1,2 1-1,-1-2 1,2 1-1,0-2 0,26 21 1,-6-10 14,1 0 1,0-3-1,2 0 1,37 13-1,-48-24-213,0-2 0,1 0 0,0-2 0,-1-1-1,1-1 1,47-1 0,-66-1-20,-1-1 0,1 1 0,0-1 0,-1 0 0,1 0 0,-1-1 0,1 0 0,-1 0 0,0 0 0,1 0 0,-1-1 0,0 0 0,-1 0 0,9-7 0,-6 4 0,-1-1 0,0 0 0,0 0 0,-1 0 0,0-1 0,0 0 0,0 0 0,4-13 0,-1-1 0,-1 0 0,-1-1 0,-1 1 0,-2-1 0,0 0 0,0-36 0,-3 33 0,-2 1 0,-1 0 0,0 0 0,-2 0 0,-1 1 0,-1 0 0,-1 0 0,-1 0 0,-1 1 0,-1 0 0,-16-22 0,18 31 0,-1 0 0,0 1 0,-1 0 0,-1 0 0,0 2 0,-1-1 0,0 2 0,0-1 0,-1 2 0,0 0 0,-1 1 0,0 0 0,-1 1 0,1 1 0,-1 0 0,0 1 0,-28-4 0,6 5 0,-52 3 0,67 1 0,19 0 0,0 0 0,0 0 0,-1 1 0,1 0 0,0 0 0,0 0 0,0 0 0,1 0 0,-1 1 0,0 0 0,0 0 0,1 0 0,-1 0 0,1 1 0,-5 4 0,2-2 0,1 1 0,0 0 0,0 0 0,1 1 0,0 0 0,0-1 0,-5 14 0,0 6 0,2 0 0,0 0 0,-5 49 0,-1 93 9,-5 34-55,13-132-3306,5-61 2127,1-1 1,0 0-1,0 1 0,0-1 0,1 0 1,1 0-1,-1 0 0,1 0 0,1-1 1,6 12-1,33 33-9046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42.0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39 149 13494,'0'0'13879,"-6"-5"-12658,-20-14-169,20 15 1704,10 4-2636,299-16 22,-246 8-116,0-2 0,-1-2-1,73-27 1,-111 32-37,0 1 1,0 0-1,1 1 0,0 1 1,0 1-1,0 1 0,25-1 1,-42 3-543,-2 28-1701,0-10-225,0 0 0,-4 27 1,3-39 1678,-1 0 1,1 0 0,-1 0 0,0-1 0,-1 1 0,1-1-1,-1 1 1,0-1 0,-1 0 0,1 0 0,-6 5 0,-30 31-9777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1:42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6035,'0'0'17504,"-13"0"-9869,633 0-6058,-619 0-1913,-1 20-14084,0-4 5293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0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331 23 8292,'0'0'16317,"0"-6"-14650,0-10-39,0 50-209,-4 77-726,-4-1 1,-37 174-1,-83 213 671,106-433-1364,-56 113 0,75-170 0,0-1 0,0 2 0,-1-1 0,0 1 0,0-1 0,0-1 0,-1 1 0,-10 12 0,95-18 0,-36 0 0,0-2 0,0-3 0,0-1 0,66-16 0,-97 17 0,0 0 0,0 0 0,0-2 0,-1 0 0,0 0 0,0-1 0,0 0 0,-1-1 0,0-1 0,0 0 0,-1 0 0,0-1 0,-1 0 0,0-1 0,-1 0 0,0 0 0,-1-1 0,12-24 0,-10 13 0,-1-1 0,-1 0 0,-1-1 0,-2 0 0,4-40 0,-8-134 0,-2 93 0,2 189 0,-8 495 0,6-468 0,2-47 0,-17 123 0,6-149-4978,14-49-614,13-3-1926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1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12054,'0'0'11151,"5"12"-9249,1 8-1261,0 0 0,-1 1-1,-2-1 1,0 1 0,1 27-1,-5 126 2049,-1-79-1778,2 143-850,-1-238-410,0 0 0,0 0 0,0 0 0,0 0 0,0-1 1,0 1-1,0 0 0,0 0 0,0-1 0,0 1 0,0-1 0,0 1 0,0-1 0,0 1 0,1-1 0,-1 0 0,0 1 0,0-1 0,0-1 0,-9-15-5675,0 4-2748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2.0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10 325 2225,'0'0'19046,"0"10"-16047,-1 62-319,-1-17-1161,7 73 0,-3-112-1372,0 1-1,1-1 0,1 0 1,1 0-1,0 0 0,1-1 1,1 1-1,0-1 0,10 14 1,-7-15-40,0 1 1,1-1 0,1 0-1,0-1 1,24 19 0,-27-26-77,-1-1 0,0 0 1,1 0-1,0-1 1,0 0-1,1 0 0,-1-1 1,1 0-1,0-1 0,0 0 1,-1-1-1,12 1 1,-13-1-24,0-1 0,1 0 0,-1-1 0,0 0 0,0 0 0,1 0 0,-1-1 0,0 0 0,-1-1 0,1 0 0,0 0 0,-1-1 0,1 0 0,-1 0 0,0 0 0,-1-1 0,1 0 0,-1-1 0,0 1 0,0-1 0,0-1 0,-1 1 0,7-12 0,3-3-4,-1-1 0,-2 0 0,0-1 1,-1 0-1,-1-1 0,-2-1 1,0 1-1,-1-1 0,3-28 0,-4-2 3,-1-1 0,-3 1-1,-6-62 1,4 105-7,-1 0 0,-1 0 0,0 0 0,0 0 0,-1 0 0,-1 1 0,0-1 0,-1 1 0,0 0 0,0 0 0,-1 0 0,0 1 0,-1 0 0,-1 0 0,1 1 0,-1 0 0,-1 0 0,0 1 0,0 0 0,-1 1 0,1 0 0,-2 0 0,1 1 0,-1 0 0,0 1 0,0 0 0,0 1 0,-1 0 0,1 1 0,-1 0 0,0 1 0,0 0 0,-23 0 0,30 2 0,-1 0 0,1 0 0,0 1 0,-1 0 0,1 0 0,0 0 0,0 0 0,-1 1 0,1 0 0,1 0 0,-1 0 0,0 1 0,0-1 0,1 1 0,-1 0 0,1 1 0,0-1 0,0 1 0,0-1 0,1 1 0,-1 1 0,-5 8 0,-14 27 0,1 2 0,-28 79 0,21-50 0,8-20-80,-17 65 0,34-103-962,-2 9-3512,5-8-5268,1-2 877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2.9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457 41 3810,'0'0'16164,"-5"-16"-8704,-158 4-3689,-6 0-2257,71 12-1466,97 0-48,0 1 0,-1 0 0,1-1 0,0 1 0,-1 0 0,1 0 0,0 0 0,0 0 0,0 0 0,0 0 0,0 0 0,0 1 0,0-1 0,1 0 0,-1 1 0,0-1 0,0 0 0,1 1 0,-1-1 0,1 1 0,0-1 0,-1 1 0,1-1 0,0 1 0,0-1 0,0 1 0,0-1 0,0 1 0,1 2 0,-1 68 0,1-46 0,-1 14 0,-2-17 0,2-1 0,1 1 0,0-1 0,2 1 0,1-1 0,7 25 0,3 8 0,-12-46 0,0 1 0,1 0 0,0-1 0,0 1 0,1-1 0,0 0 0,6 9 0,-8-16 0,0 1 0,0-1 0,1 0 0,0 1 0,-1-1 0,1 0 0,0 0 0,0-1 0,0 1 0,0-1 0,0 1 0,0-1 0,1 0 0,-1 0 0,0-1 0,1 1 0,-1-1 0,0 1 0,1-1 0,-1 0 0,1 0 0,-1-1 0,0 1 0,1-1 0,3 0 0,8-4 0,-1 0 0,0-1 0,0 0 0,-1-1 0,1-1 0,21-17 0,9-3 0,-26 18 0,0 2 0,1 0 0,0 1 0,0 0 0,0 2 0,38-6 0,-3 5 0,71 2 0,-118 6 0,1-1 0,-1 1 0,1 0 0,-1 0 0,1 1 0,-1 0 0,0 0 0,0 1 0,-1 0 0,1 0 0,-1 0 0,0 1 0,0 0 0,0 0 0,0 1 0,-1-1 0,0 1 0,5 8 0,9 13 0,0 1 0,26 55 0,-31-57 0,-1 2 0,-1 0 0,-2 0 0,-1 1 0,-1 0 0,-1 1 0,-1 0 0,2 56 0,-9-82 0,1-1 0,-1 0 0,1 0 0,-1 0 0,0 0 0,0 0 0,-1 0 0,1 0 0,-1 0 0,1 0 0,-1 0 0,0-1 0,0 1 0,0-1 0,0 1 0,-1-1 0,1 0 0,-1 0 0,1 0 0,-1 0 0,0 0 0,0-1 0,-5 3 0,-9 4 0,-1-2 0,0 1 0,-18 3 0,25-8 0,-151 34 0,-193 17 0,311-49 0,-51-3 0,51-2 0,43 1-115,-1 0 0,1 0 0,0 0 0,-1 0 0,1-1 0,0 1 0,0 0 0,-1-1 0,1 1 0,0-1 0,0 1 0,0-1 0,0 0 0,0 1 0,0-1 0,0 0 0,0 0 0,0 0 0,0 0 0,0 0 0,0 0 0,0-1 0,0 0-255,0 1-1,1-1 0,-1 1 0,1 0 0,-1-1 1,1 0-1,-1 1 0,1-1 0,0 1 0,0-1 1,0 1-1,0-1 0,0 1 0,0-1 0,0 0 1,1 1-1,0-3 0,7-12-9679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3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8308,'0'0'14505,"-1"37"-12616,-9 441 1264,-4-325-2339,1 20 56,3-68 234,-9-107 246,19 2-1348,0-11 11,0 0 0,0 0 0,1 0 0,4-17 0,-3 23-14,0 1 0,-1 0 1,2-1-1,-1 1 0,0 0 0,1 0 1,0 1-1,0-1 0,0 0 0,0 1 1,1 0-1,-1 0 0,8-6 0,11-7 15,1 1 1,0 2-1,0 0 0,1 1 0,1 1 0,0 1 0,1 2 0,0 0 0,0 2 0,0 1 0,1 0 1,0 3-1,30-1 0,-53 4-3,0 0-1,0 0 1,-1 0 0,1 0 0,0 0 0,-1 1 0,1 0-1,-1-1 1,1 2 0,-1-1 0,0 0 0,0 0-1,0 1 1,0 0 0,0 0 0,0 0 0,-1 0 0,0 0-1,4 6 1,4 8 81,-1 1 1,12 32-1,-11-27-65,-8-14-27,1 0 0,-1 0 0,0 0 0,-1 0 0,0 0 0,-1 0 0,0 15 0,0-10 0,-1-13-151,1 0 0,-1-1-1,0 1 1,1 0 0,-1 0 0,0 0 0,0 0-1,1-1 1,-1 1 0,0 0 0,0-1 0,0 1-1,0-1 1,0 1 0,0-1 0,0 0 0,0 1-1,0-1 1,0 0 0,0 1 0,-1-1 0,1 0-1,0 0 1,0 0 0,-1 0 0,-31-3-6045,23-11 785,1-18-2438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4.1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396 1 13718,'0'0'5192,"-9"43"-1268,-61 275 783,58-267-3950,-2 0 1,-3-1 0,-23 49 0,30-78-538,0-1-1,-2-1 0,0 0 1,-1-1-1,-1 0 1,0-1-1,-2 0 1,0-1-1,-33 25 1,38-31-196,8-7-37,1 0 0,-1-1-1,1 0 1,-1 1 0,0-1-1,0 0 1,0 0-1,0 0 1,0-1 0,0 1-1,-1-1 1,1 0 0,-1 0-1,1 0 1,-7 1 0,8-2-1135,5 0 660,0 0-1,-1 1 1,1-1 0,-1-1-1,1 1 1,-1 0-1,1-1 1,-1 1-1,0-1 1,4-1-1,41-25-4703,-15 6 1279,23-7-3098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4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68 352 8900,'0'0'14636,"0"10"-12483,-1 101 750,4 167-198,5-210-2312,2 25 150,-1-56-185,-9-36-265,0-6-23,-2-20-66,-1 0 0,-1-1 0,-10-30 0,-3-16-7,3-1 3,-1 0 0,3-2 0,-3-107 0,15 45 0,1 136 0,0 0 0,1 0 0,-1 1 0,1-1 0,-1 1 0,0-1 0,1 1 0,-1 0 0,1 0 0,-1-1 0,1 1 0,0 0 0,-1 0 0,1 0 0,-1 1 0,1-1 0,-1 0 0,2 1 0,-2-1 0,5 1 0,0 1 0,-1-1 0,1 1 0,-1 0 0,1 1 0,-1-1 0,0 1 0,0 0 0,0 0 0,8 8 0,45 46 0,-30-27 0,104 109 0,-71-72 0,111 95 0,-141-137 0,-7-5 0,38 24 0,-55-39 0,0-1 0,0 0 0,1-1 0,-1 0 0,1 0 0,0-1 0,-1 0 0,1 0 0,0 0 0,13-1 0,-20 0 0,-1-1 0,1-1 0,0 1 0,0 0 0,0 0 0,-1 0 0,1 0 0,0 0 0,0-1 0,-1 1 0,1 0 0,0-1 0,0 1 0,-1-1 0,1 1 0,-1-1 0,1 1 0,0-1 0,-1 1 0,1-1 0,-1 1 0,1-1 0,-1 0 0,1 1 0,-1-1 0,0 0 0,1 0 0,-1 1 0,0-1 0,1 0 0,-1 0 0,0 1 0,0-1 0,0 0 0,0 0 0,0 0 0,0 1 0,0-1 0,0 0 0,0-1 0,0-1 0,5-67 0,-10-135 0,-23-48 0,8 87 0,19 157 0,0-1 0,0 0 0,-1 1 0,-1-1 0,1 1 0,-7-15 0,2 19-227,5 31-4047,2 58-7272,0-30 1581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46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350 77 80,'0'0'14972,"3"-10"-13136,2-3-1023,3-12-264,-5-2 5882,-43 26-3555,13 1-2154,10-1-270,0 2 0,0-1 1,-20 5-1,31-3-348,-1-1 0,1 1 0,0 1 0,0-1 0,0 1 0,0 0 1,0 1-1,0-1 0,1 1 0,0 0 0,-8 8 0,10-9-59,-15 14 150,0 1 1,1 0 0,0 2-1,2 0 1,1 1-1,-16 29 1,29-48-195,0-1-1,1 1 1,-1-1-1,1 1 1,0-1-1,0 1 1,-1-1-1,1 1 1,0-1-1,0 1 1,0-1 0,0 1-1,1 0 1,-1-1-1,0 1 1,1-1-1,-1 0 1,1 1-1,-1-1 1,1 1 0,0-1-1,0 0 1,-1 1-1,1-1 1,0 0-1,0 0 1,0 0-1,1 0 1,-1 1 0,0-2-1,0 1 1,0 0-1,1 0 1,-1 0-1,2 0 1,5 3-2,0-1 1,0 0-1,1 0 0,14 2 1,-12-2-1,107 19 1,-90-19 0,0 1 0,-1 2 0,1 1 0,-1 1 0,-1 1 0,1 1 0,31 18 0,-58-28 0,1 0 0,0 0 0,-1 0 0,1 1 0,-1-1 0,1 0 0,-1 0 0,1 1 0,-1-1 0,1 1 0,-1-1 0,1 0 0,-1 1 0,1-1 0,-1 1 0,1-1 0,-1 1 0,0-1 0,1 1 0,-1-1 0,0 1 0,0 0 0,1-1 0,-1 1 0,0-1 0,0 1 0,0 0 0,0-1 0,0 1 0,0 0 0,0-1 0,0 1 0,0-1 0,0 1 0,0 0 0,0-1 0,0 1 0,-1-1 0,1 1 0,0 0 0,0-1 0,-1 1 0,1-1 0,0 1 0,-1-1 0,1 1 0,0-1 0,-1 1 0,1-1 0,-1 1 0,1-1 0,-1 0 0,1 1 0,-1-1 0,1 0 0,-1 1 0,-1-1 0,-29 14 0,30-14 0,-53 15 0,-1-2 0,0-3 0,-1-2 0,-97 1 0,134-4 0,21-4-2095,-2-1 2024,0 0 1,0 0-1,1 0 1,-1 0 0,0 0-1,0 1 1,0-1-1,0 0 1,0 0 0,0 0-1,1 0 1,-1 0-1,0 0 1,0 0 0,0 1-1,0-1 1,0 0 0,0 0-1,0 0 1,0 0-1,0 0 1,0 1 0,0-1-1,0 0 1,0 0-1,0 0 1,0 0 0,0 0-1,0 1 1,0-1 0,0 0-1,0 0 1,0 0-1,0 0 1,0 1 0,0-1-1,0 0 1,0 0-1,0 0 1,0 0 0,0 0-1,0 1 1,0-1 0,0 0-1,0 0 1,-1 0-1,1 0 1,0 0 0,0 0-1,0 1 1,83-1-10346,-46 0 3963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5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647 22 4210,'0'0'15596,"0"-6"-13299,1-10-561,-1 20-346,-4 46 596,-14 64-374,-35 126 0,19-104-818,-139 440 267,-46-14-588,118-286-473,89-233 0,1 0 0,3 1 0,1 0 0,-1 71 0,12-96-584,9-31-937,1-5 126,62-64-9330,-38 41-1078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6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1 672,'0'0'22106,"7"32"-19560,-5-24-2390,57 356 4306,-32-58-2467,-20-273-1655,-3-66 49,-2 2-288,1-1-101,2 0 0,1 1 0,1-1 0,2 1 0,1 1 0,1 0 0,2 0 0,1 1 0,22-35 0,-16 41 0,-19 21 0,0 1 0,1-1 0,-1 1 0,1-1 0,-1 1 0,1 0 0,0 0 0,0 0 0,-1 0 0,1 0 0,0 0 0,0 1 0,0-1 0,0 1 0,2-1 0,5 7 0,-9-5 0,9 13 0,-1 0 0,-1 1 0,0 0 0,-1 0 0,7 31 0,5 9 0,-10-30 0,-6-18 0,0 0 0,0 0 0,1-1 0,0 1 0,0-1 0,1 1 0,8 11 0,-12-18 0,0 0 0,1 0 0,-1 0 0,0 0 0,1 0 0,-1 0 0,0 0 0,1 0 0,-1 0 0,1 0 0,-1 0 0,0 0 0,1 0 0,-1 0 0,0 0 0,1 0 0,-1 0 0,0 0 0,1-1 0,-1 1 0,0 0 0,1 0 0,-1 0 0,0-1 0,0 1 0,1 0 0,-1 0 0,0-1 0,0 1 0,1 0 0,-1 0 0,0-1 0,0 1 0,0 0 0,1-1 0,-1 1 0,0 0 0,0-1 0,0 1 0,0 0 0,0-1 0,0 1 0,0-1 0,0 1 0,0-1 0,7-20 0,-6 19 0,3-9 0,0 0 0,1 1 0,0-1 0,1 1 0,0 1 0,12-16 0,-16 23 0,0-1 0,0 1 0,1-1 0,-1 1 0,0 0 0,1 0 0,0 0 0,-1 0 0,1 1 0,0-1 0,0 1 0,0-1 0,0 1 0,0 0 0,0 0 0,0 0 0,0 1 0,0-1 0,1 1 0,-1 0 0,0 0 0,0 0 0,1 0 0,-1 0 0,0 1 0,0 0 0,0-1 0,4 3 0,-1 1 0,-1 0 0,0 1 0,0 0 0,0 0 0,-1 0 0,0 1 0,0-1 0,0 1 0,0 0 0,-1 0 0,0 1 0,2 7 0,6 7 0,5 14 0,14 41 0,-23-53 0,2 1 0,1-1 0,1 0 0,1-1 0,15 21 0,-27-42-17,0-1-1,1 1 1,-1-1-1,0 1 1,0-1 0,1 0-1,-1 1 1,0-1-1,1 1 1,-1-1-1,0 0 1,1 1 0,-1-1-1,1 0 1,-1 0-1,0 1 1,1-1 0,-1 0-1,1 0 1,-1 0-1,1 0 1,-1 0-1,1 1 1,-1-1 0,1 0-1,-1 0 1,1 0-1,-1 0 1,1 0 0,-1 0-1,1 0 1,-1-1-1,1 1 1,-1 0 0,1 0-1,-1 0 1,0 0-1,1-1 1,-1 1-1,1 0 1,-1 0 0,1-1-1,-1 1 1,0 0-1,1-1 1,-1 1 0,0 0-1,1-1 1,-1 1-1,0-1 1,0 1-1,1-1 1,10-27-2077,-9 22 1365,10-32-4117,9-53 0,-8 28-1773,7-23-5147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07.0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1 150 12950,'0'0'11888,"3"-11"-10218,-2 6-1515,1-1-1,0 1 1,0 0-1,1 0 0,-1-1 1,1 1-1,0 1 1,0-1-1,1 0 1,0 1-1,-1 0 1,2 0-1,-1 0 1,0 0-1,1 1 1,-1-1-1,1 1 1,0 0-1,7-2 1,7-4 24,1 1 1,0 1 0,1 0-1,0 2 1,0 0 0,0 2 0,1 0-1,-1 1 1,1 2 0,27 1-1,-48 0-164,0-1 0,-1 1 0,1-1-1,0 1 1,0-1 0,-1 1 0,1 0-1,0-1 1,-1 1 0,1 0 0,-1-1-1,1 1 1,-1 0 0,1 0 0,-1 0-1,1 0 1,-1-1 0,0 1 0,1 0-1,-1 0 1,0 0 0,0 0 0,0 0-1,0 0 1,0 0 0,0 0 0,0 1-1,0 36 231,-1-25-110,1 1-86,1-4-24,0 0 0,-1-1 0,-1 1 0,0 0 0,0 0 0,-1 0 1,0 0-1,0-1 0,-1 1 0,-1-1 0,1 0 0,-1 0 0,-7 10 0,-4 3-25,-1 0 0,-2-1 0,0-1 0,-1-1 0,0-1 0,-2 0 0,-41 26 0,50-35 0,-23 11 0,83-16 0,-17-6 0,-1-2 0,0 0 0,0-2 0,47-16 0,-33 9 0,46-8 0,-66 18 0,0 2 0,28 0 0,-23 2 0,-45 0-1047,0 1-1,0 1 1,1 1-1,-22 8 1,-29 6-4721,19-6-3460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1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832 226 8036,'0'0'11986,"-23"-31"-10078,-75-96-147,93 121-1612,0 1 1,-1-1 0,1 1-1,-1 0 1,0 0-1,-1 0 1,1 1 0,-1 0-1,0 1 1,0-1-1,0 1 1,0 1 0,-1-1-1,1 1 1,-1 0-1,0 1 1,1 0 0,-1 0-1,0 1 1,0 0-1,-11 1 1,-7-1 171,15 0-214,-78 2 710,81-1-761,1 0 1,0 1 0,-1 0 0,1 0 0,0 1-1,0 0 1,1 0 0,-1 1 0,-11 7 0,1 3-38,1 1 1,1 0 0,1 2-1,0-1 1,1 2 0,0-1 0,2 2-1,0 0 1,1 0 0,1 1 0,1 0-1,-6 22 1,5-13-26,2 1 1,1 0-1,1 0 0,2 1 0,1-1 1,1 1-1,7 59 0,-4-82 2,-1 0-1,1 0 0,0-1 1,1 1-1,0-1 0,0 0 1,0 0-1,1 0 0,0 0 1,1 0-1,-1-1 0,1 0 1,1 0-1,-1 0 0,1-1 1,0 0-1,0 0 0,0 0 0,11 6 1,-4-5-23,1 0 0,-1 0 1,1-1-1,0-1 0,0 0 1,0-1-1,0-1 0,1 0 1,25-1-1,-36-1 23,0 0 0,0-1 0,0 1 0,0-1 0,0 0 0,0 0 0,-1-1 0,1 1 0,0-1 0,-1 0 0,1 0 0,-1 0 0,1 0-1,-1 0 1,0-1 0,0 0 0,0 0 0,0 1 0,-1-2 0,1 1 0,-1 0 0,0 0 0,0-1 0,0 1 0,0-1 0,0 0 0,-1 0 0,2-4 0,1-8 55,0 0 0,-1 0 0,0-1 0,-1 1 0,-1-28 1,-1 43-39,0 0 0,0 0 0,0 0 0,-1 0 0,1-1 0,0 1 0,-1 0 0,1 0 0,-1 0 0,1 0 0,-1 0 0,1 0 0,-1 0 0,0 0 0,1 0 0,-1 0 0,0 0 1,0 1-1,0-1 0,1 0 0,-1 0 0,0 1 0,0-1 0,0 1 0,-2-1 0,0-1 32,-1 1 0,0-1 0,0 1 0,0 0 0,0 1 0,0-1 0,-7 1 0,1 0 19,0 0 0,0 1 0,0 0 0,0 1 0,0 0 0,-12 5 0,11-1-51,1 0 1,-1 0-1,1 1 0,0 1 1,1 0-1,0 0 1,0 1-1,0 0 1,1 1-1,1-1 1,0 2-1,-7 11 0,-11 23-12,-30 75-1,48-103 3,-99 263 85,91-231-49,2 1 0,3 1-1,-8 91 1,16-110-30,1-1 0,2 0-1,8 56 1,-7-76-15,1-1 1,0 0-1,0 0 1,1 0-1,1 0 1,-1 0-1,2-1 1,-1 0-1,1 0 1,1 0-1,0-1 1,0 0-1,0 0 1,13 10-1,-2-5 1,-1-1-1,1 0 1,1-1-1,0-2 1,0 1-1,1-2 1,32 9-1,-19-10 1,0-1-1,0-2 0,1 0 1,34-3-1,-61-1 5,0-1-1,0 0 1,0 0-1,-1 0 0,1-1 1,0 0-1,-1-1 1,0 1-1,1-1 1,-1 0-1,0-1 1,-1 0-1,1 0 0,-1 0 1,1 0-1,-1-1 1,0 0-1,5-7 1,4-7 15,0 0 0,-1-1 0,18-42 0,-11 12-3,-2-1-1,-3-1 1,-2-1 0,8-68-1,-12 47 3,-4 0-1,-6-96 0,0 64 21,1 105-36,0 1 1,0-1 0,0 1-1,0 0 1,0-1 0,0 1-1,0-1 1,0 1 0,0-1-1,1 1 1,-1-1 0,0 1-1,0 0 1,1-1 0,-1 1-1,0-1 1,0 1 0,1 0-1,-1-1 1,0 1 0,1 0-1,-1-1 1,1 1-1,-1 0 1,0 0 0,1-1-1,-1 1 1,1 0 0,-1 0-1,1 0 1,-1 0 0,0 0-1,1 0 1,-1-1 0,1 1-1,-1 0 1,1 0 0,-1 0-1,1 1 1,-1-1 0,1 0-1,0 0 1,17 5-132,-6 2 111,-1 1 1,0 0-1,0 0 1,-1 1-1,0 1 1,0 0-1,-1 0 1,9 15-1,12 10 34,31 35 23,87 130 1,-141-189-34,-1 1-1,0 0 1,-1 0-1,0 0 1,-1 1 0,0-1-1,2 23 1,-5-30 17,0 0 0,0 1-1,-1-1 1,0 0 0,0 1 0,0-1 0,-1 0 0,0 0 0,0 1-1,0-1 1,0 0 0,-1 0 0,0 0 0,0 0 0,-1-1 0,1 1-1,-1 0 1,0-1 0,0 0 0,0 0 0,-5 5 0,-18 9 206,0-2 1,0 0 0,-2-2-1,-44 16 1,-24 13 420,84-29-499,12-14-153,0 0 1,0 0-1,-1 0 0,1 1 1,0-1-1,0 0 0,0 0 1,0 0-1,-1 1 0,1-1 1,0 0-1,0 0 1,0 1-1,0-1 0,0 0 1,0 0-1,0 1 0,0-1 1,0 0-1,0 0 0,0 1 1,0-1-1,0 0 0,0 0 1,0 1-1,0-1 0,0 0 1,0 1-1,0-1 0,0 0 1,0 0-1,0 1 1,0-1-1,1 0 0,-1 0 1,0 0-1,0 1 0,0-1 1,0 0-1,1 0 0,-1 0 1,0 1-1,0-1 0,0 0 1,1 0-1,-1 0 0,0 0 1,0 0-1,1 0 0,-1 1 1,0-1-1,0 0 1,1 0-1,-1 0 0,0 0 1,0 0-1,1 0 0,7 0-3,0 0-1,0 0 0,0-1 0,0 0 0,-1-1 1,1 0-1,0 0 0,-1 0 0,1-1 0,-1 0 1,0-1-1,0 0 0,0 0 0,0 0 0,-1-1 1,0 0-1,0 0 0,0 0 0,-1-1 0,1 0 1,5-9-1,23-33 29,-3-1-1,-1-1 1,22-55 0,-32 61-5,2 0-1,2 2 1,1 0-1,3 2 1,35-40 0,-2 24-147,-57 53 70,1 0-1,0 0 0,-1 0 1,1 1-1,1-1 0,-1 1 1,0 0-1,0 1 0,1-1 1,-1 1-1,1 0 0,7 0 1,-12 1 51,18-1-213,-11-1 276,-11-2 310,-5 1-287,0 1 0,0 1 0,0-1 0,-1 1 0,1 1 0,-1 0 0,1 0 0,-17 3 1,-6-2 49,27-1-111,-1 0-1,1 1 0,0-1 1,-1 1-1,1 0 1,0 0-1,-1 0 0,1 1 1,0-1-1,0 1 0,0 0 1,0 0-1,1 1 1,-1-1-1,0 1 0,1 0 1,-4 4-1,2-1-13,0 0 0,0 0 0,1 1 0,0 0 0,0 0 1,1 0-1,0 1 0,-4 14 0,0 7-26,2 0 0,2 0 0,0 1 0,2 33 0,1-35 21,-1-16-1,0-1-1,1 1 0,0-1 1,1 1-1,0-1 0,1 1 0,1-1 1,0 1-1,0-1 0,1 0 1,0-1-1,8 14 0,5 3-17,2-1-1,1-1 1,1 0-1,1-2 0,36 31 1,-45-44 14,0-1 1,1 0 0,0 0-1,0-2 1,1 1 0,0-2-1,0 0 1,1-1 0,0 0-1,-1-2 1,2 1 0,24 0-1,-35-3 6,3-1-13,0 1-1,0-1 1,-1-1 0,1 0 0,9-2 0,-14 2 11,-1 0-1,0 0 1,0-1-1,0 0 1,0 1 0,0-1-1,0 0 1,0 0-1,0-1 1,-1 1-1,1-1 1,-1 1 0,0-1-1,0 0 1,3-5-1,3-6 3,-1 0 0,-1 0-1,0-1 1,-1 1 0,-1-1-1,0 0 1,-1-1 0,2-22-1,-3-133 99,-3 99-71,1-124-7,0 194-20,0-1 0,0 0 0,1 0 0,-1 0 1,1 1-1,-1-1 0,1 0 0,0 1 1,0-1-1,1 1 0,-1-1 0,0 1 0,1-1 1,0 1-1,-1 0 0,1 0 0,0 0 0,0 0 1,0 0-1,0 0 0,1 0 0,-1 1 0,0-1 1,1 1-1,-1 0 0,1 0 0,-1 0 0,5-2 1,1 1-30,0 0 0,0 1 1,0-1-1,1 1 0,-1 1 0,0 0 1,1 0-1,10 2 0,-17-2 32,-1 1 0,0-1-1,0 1 1,1 0-1,-1-1 1,0 1-1,0 0 1,0 0-1,0 0 1,0 0-1,0 0 1,0 0 0,0 0-1,0 0 1,0 0-1,-1 0 1,1 1-1,0-1 1,-1 0-1,1 1 1,-1-1-1,0 0 1,1 2 0,6 33-28,-7-34 27,5 68 60,-4 0 0,-8 81-1,0 19 26,7-162-85,1 0 0,0 0 0,0 0 0,0-1 0,1 1 1,1-1-1,-1 1 0,1-1 0,0 0 0,1 0 0,-1 0 0,1 0 0,1-1 0,-1 1 0,1-1 0,1 0 0,-1-1 0,1 1 0,8 5 0,-5-4-3,1-1-1,-1 0 0,1-1 0,1 0 0,-1 0 0,1-1 0,0 0 0,0-1 0,0-1 0,0 0 1,0 0-1,23 0 0,-21-2-19,0 0-1,0 0 1,0-1 0,-1-1 0,17-4 0,-23 4 18,-1-1 1,1 1-1,-1-1 1,0 0-1,0-1 1,-1 1-1,1-1 1,-1 0-1,1 0 1,-1 0-1,0-1 0,-1 0 1,1 1-1,2-7 1,4-2 7,-1-2 0,0 1-1,-1-2 1,-1 1 0,0-1 0,-1 0-1,-1 0 1,-1 0 0,0-1 0,-1 0-1,0 0 1,-1-18 0,0-30 48,0 35-26,-2 0 0,0 0 0,-7-38 0,5 61-17,0 0 1,0 0-1,-1 0 1,0 1-1,0-1 1,-1 1-1,0 0 1,0 0-1,0 0 1,-1 1-1,0-1 1,0 1-1,0 0 1,0 0-1,-1 1 1,0 0-1,0 0 1,-10-5-1,13 7 17,2 3-22,0-1 0,1 0 0,-1 0 0,1 1 0,-1-1 0,1 0 0,-1 1-1,1-1 1,-1 0 0,1 1 0,0-1 0,-1 1 0,1-1 0,-1 1 0,1-1-1,0 1 1,-1-1 0,1 1 0,0-1 0,0 1 0,-1-1 0,1 1 0,0 0 0,0-1-1,0 1 1,0-1 0,0 1 0,0 0 0,0-1 0,0 2 0,-1 45-172,1-6 127,5 57 0,-3-83 46,1 0 1,0-1-1,1 1 1,1-1-1,0 0 0,1 0 1,12 20-1,-10-20-12,0-1 0,1-1 1,1 0-1,0 0 0,1 0 0,0-2 0,1 1 0,0-1 0,0-1 0,1 0 0,0-1 1,1-1-1,0 0 0,0 0 0,0-1 0,1-1 0,0-1 0,0 0 0,0-1 0,0 0 0,1-2 1,-1 1-1,32-3 0,-40 0 10,0-1 0,0 0 1,0 0-1,0-1 0,0 0 0,0 0 0,-1 0 1,1-1-1,-1 0 0,0 0 0,0-1 1,-1 0-1,1 0 0,-1 0 0,0 0 1,-1-1-1,1 0 0,-1 0 0,0 0 0,5-12 1,0 2 12,-1 0 0,-1-1 0,0 0 0,-2 0 0,0 0 0,-1-1 0,4-31-1,-5 5 36,-2 0-1,-7-58 0,3 80-14,0 1 1,-2-1-1,-1 1 0,0 0 1,-2 0-1,-15-31 0,13 40 83,4 16 98,2 25-180,6-8-50,1 0 1,1 0 0,1 0 0,0-1-1,2 0 1,11 24 0,-10-22 36,10 20-11,1-1-1,2-1 0,3 0 1,0-2-1,3 0 0,1-2 1,59 58-1,-72-80-14,1 0 0,1-1 0,0-1 0,27 15 1,-36-23-2,0-1 0,0 1 1,0-1-1,1-1 0,-1 1 1,1-1-1,0-1 1,-1 0-1,1 0 0,0 0 1,0-1-1,0-1 0,12-1 1,-19 1 6,0 1 0,0-1 1,0 0-1,0 0 0,0 0 0,-1 0 1,1 0-1,0 0 0,0-1 1,-1 1-1,1 0 0,-1-1 1,1 1-1,-1-1 0,0 0 0,0 1 1,1-1-1,-1 0 0,-1 0 1,1 0-1,0 0 0,0 0 0,-1 0 1,1 0-1,-1 0 0,1-2 1,1-8 6,-1-1 0,0 1 0,-2-18 0,1 10 15,-1-21 38,-2 1-1,-1 0 0,-2 0 0,-2 1 1,-17-54-1,-62-230 812,84 315-820,1 0 0,0-1 1,0 1-1,1-1 0,0 1 0,1-17 1,0 25-587,0 24-10013,0 4 1929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1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4466,'0'0'8559,"5"-6"-7319,27-36 486,-27 36-1527,-4 5-182,0 1 0,-1-1 0,1 0 1,0 0-1,-1 0 0,1 0 0,-1 0 0,1 0 0,-1 0 1,0 0-1,1 0 0,-1 0 0,0 0 0,0 0 0,0 0 1,0 0-1,0-1 0,0 1 0,0 0 0,0 0 0,0-2 1,0-44-74,0 15-4941,0 12-4469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2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70 10069,'0'0'14318,"-5"0"-13291,-10 0 1663,32-11 1193,5-2-3962,-7 6 290,-14 7-194,0 0 0,0 0 1,1-1-1,-1 1 0,0-1 0,0 1 1,0-1-1,0 1 0,1-1 1,-1 0-1,0 0 0,0 1 0,0-1 1,0 0-1,-1 0 0,1 0 1,0 0-1,0 0 0,-1 0 0,1 0 1,0 0-1,-1-1 0,1 1 1,0-2-1,-4 2 7,0-1 0,0 0 0,0 1 0,0 0 0,0 0 0,0 0 0,0 0 0,-4 0 0,-34-3-24,-1 1 0,-45 4 0,29 0 0,52-2 0,4 1 0,1 0 0,0 0 0,0 0 0,0 1 0,0-1 0,0 0 0,0 0 0,-1 1 0,1-1 0,0 1 0,0-1 0,0 1 0,0-1 0,0 1 0,1 0 0,-1 0 0,0-1 0,0 1 0,0 0 0,1 0 0,-2 2 0,1-3 0,1 0 0,0 0 0,-1 0 0,1 1 0,0-1 0,0 0 0,-1 1 0,1-1 0,0 0 0,0 1 0,0-1 0,-1 0 0,1 1 0,0-1 0,0 0 0,0 1 0,0-1 0,0 1 0,0-1 0,0 0 0,0 1 0,0-1 0,0 1 0,0-1 0,0 0 0,0 1 0,0-1 0,0 0 0,0 1 0,0-1 0,0 1 0,0-1 0,1 0 0,-1 1 0,0-1 0,0 0 0,0 1 0,1-1 0,-1 0 0,0 1 0,0-1 0,1 0 0,-1 0 0,0 1 0,1-1 0,-1 0 0,0 0 0,1 0 0,-1 1 0,1-1 0,16 7 0,-17-6 0,20 3 0,1 0 0,0-1 0,0-1 0,0-1 0,37-2 0,-11 0 0,-30-1 0,-1 0 0,1-1 0,-1-1 0,0 0 0,0-1 0,23-11 0,-71 18 0,-158 73 0,126-48 0,57-22-194,6-5 108,1 1-1,-1 0 0,0 0 0,0-1 0,1 1 0,-1-1 0,0 1 1,0-1-1,0 1 0,0-1 0,0 1 0,0-1 0,0 0 1,0 1-1,0-1 0,0 0 0,0 0 0,0 0 0,0 0 0,0 0 1,0 0-1,0 0 0,0 0 0,0-1 0,-2 1 0,27 12-6574,26 33 138,-48-43 6000,38 51-8305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3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88 634 1521,'0'0'19617,"8"-15"-18251,5-11-539,-2 1 0,16-53 0,-10 25 37,-10 33-553,-1-1 1,0-1-1,3-35 1,3-172 1121,-12 226-1402,0 0-1,0-1 1,0 1 0,0 0 0,0 0 0,-1 0 0,1-1 0,-1 1 0,0 0 0,0 0-1,0 0 1,-1 0 0,1 0 0,-1 0 0,1 1 0,-1-1 0,0 0 0,0 1-1,0-1 1,0 1 0,-1 0 0,1 0 0,-1 0 0,1 0 0,-6-3 0,0 2 179,-1 0 1,1 1 0,-1 0 0,0 1 0,0 0-1,0 0 1,-17 1 0,24 1-189,0-1-1,-1 0 1,1 0 0,0 1-1,-1-1 1,1 1 0,0 0-1,0 0 1,0-1-1,-1 2 1,1-1 0,0 0-1,0 0 1,1 1 0,-1-1-1,0 1 1,0-1 0,1 1-1,-1 0 1,-1 3 0,-1 0-6,1 1 0,0 0 1,0 0-1,0 0 0,1 1 0,0-1 1,-1 9-1,-2 11-8,2 1 1,1 44-1,2-71-7,0 22 12,0 34 71,7 57-1,-5-95-52,2 0 0,0 0 0,0 0-1,2-1 1,0 0 0,1 0 0,11 19 0,-12-25-7,0-1 0,1 0 0,0 0 0,1 0 0,0-1 0,0 0 1,15 12-1,-16-17-3,0 0 0,-1 0 1,2-1-1,-1 1 0,0-2 0,1 1 1,-1-1-1,1 0 0,0 0 0,-1-1 1,1 0-1,16-1 0,-6 0-62,-7 1-410,1-1 0,-1-1 1,0 0-1,21-4 0,-28 4-45,0-1 0,0 0 0,-1 1 0,1-2 1,0 1-1,-1 0 0,1-1 0,-1 1 0,0-1 0,0 0 0,0 0 1,0 0-1,0 0 0,-1-1 0,1 1 0,2-6 0,14-24-8305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4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0 107 11557,'0'0'10306,"0"-20"-9351,3-57-15,-3 77-930,0-1 1,0 1 0,0 0-1,0-1 1,0 1 0,0 0 0,0-1-1,0 1 1,0 0 0,0 0 0,0-1-1,0 1 1,0 0 0,1-1 0,-1 1-1,0 0 1,0-1 0,0 1 0,0 0-1,0 0 1,1-1 0,-1 1-1,0 0 1,0 0 0,0-1 0,1 1-1,-1 0 1,0 0 0,0 0 0,1-1-1,-1 1 1,0 0 0,1 0 0,-1 0-1,0 0 1,1 0 0,-1 0 0,0 0-1,0-1 1,1 1 0,-1 0-1,11 13 425,6 22 208,-1 0 1,-1 0-1,15 62 0,-15-45-334,24 91 222,-25-82-363,4-1 0,27 67 0,-44-125-169,-1 0 0,1 0 0,0 0 0,0 0 0,0 0 0,0 0 0,0 0 0,0 0 0,1 0 0,-1-1 0,1 1 0,-1 0 0,1-1 0,0 1 0,-1-1 0,1 1 0,0-1 0,0 0 0,0 0 0,0 0 0,0 0 0,0 0 0,4 0 0,-5-1 0,0 0 1,0 0 0,0-1-1,0 1 1,0 0-1,0-1 1,0 1 0,0-1-1,-1 1 1,1-1 0,0 0-1,0 1 1,0-1 0,-1 0-1,1 0 1,0 1-1,-1-1 1,1 0 0,0 0-1,-1 0 1,1 0 0,0-1-1,10-28 74,-7 17-20,12-21 47,1 1 0,2 0 0,40-52 0,81-81-37,-135 160-59,12-10 19,-13 13-20,-1 0 0,1 0-1,-1 0 1,0 0 0,0 0 0,0-1-1,0 0 1,3-6 0,-6 8 24,1 2-24,-1 0 1,0 0-1,0 0 1,0 0-1,1 0 1,-1 0-1,0 0 1,0-1 0,1 1-1,-1 0 1,0 0-1,0 0 1,1 0-1,-1 0 1,0 0-1,0 0 1,0 0-1,1 1 1,-1-1-1,0 0 1,0 0 0,1 0-1,-1 0 1,0 0-1,0 0 1,0 0-1,1 0 1,-1 1-1,0-1 1,0 0-1,0 0 1,0 0-1,1 0 1,-1 1-1,0-1 1,0 0 0,0 0-1,0 0 1,0 1-1,0-1 1,0 0-1,0 1 1,4 8 61,-1 1 0,0-1 0,-1 1 0,1 14 0,3 12 23,-2-20-79,0 0-1,1-1 0,0 1 0,2-1 1,12 24-1,-16-35-17,0 1 0,-1-1 0,1 0 0,1 0 0,-1 0 0,1-1 0,-1 1 0,1-1 0,0 0 0,0 0 0,0 0 0,1 0 0,-1-1 0,1 0 0,-1 0 0,1 0 0,0 0 0,0-1 0,0 0 0,0 0 0,0 0 0,6 0 0,-6-1 0,1 0 1,0-1-1,-1 1 1,1-1-1,0 0 1,-1-1-1,0 1 1,1-1-1,-1 0 1,0-1-1,0 1 1,10-7-1,-5 0 29,0 0-1,0-1 0,16-21 1,-5 6-24,-16 19 5,0 1 1,1 0 0,-1 0 0,1 0 0,0 1 0,0 0 0,0 0 0,1 1 0,-1 0 0,1 0 0,11-4 0,-14 6-2,0 1-1,1-1 1,-1 0-1,0 1 1,0 0-1,0 0 1,1 0 0,-1 0-1,0 1 1,0 0-1,0 0 1,0 0-1,0 0 1,0 1-1,0-1 1,0 1 0,0 0-1,-1 0 1,1 0-1,-1 1 1,1-1-1,2 4 1,15 14 9,0-2 0,1-1 1,1 0-1,27 14 0,-36-24-15,1 0 1,0 0-1,1-2 0,-1 0 0,1 0 1,0-2-1,0 0 0,27 1 1,-34-3-1,51-4-10,-57 3 17,1-1 1,0-1 0,-1 1 0,0 0-1,1-1 1,-1 0 0,0 0 0,0 0-1,0 0 1,0 0 0,0-1 0,0 1-1,3-6 1,1-1 6,0 0-1,-1-1 0,0 1 0,-1-1 1,0-1-1,0 1 0,-1-1 1,0 0-1,-1 0 0,-1 0 1,0 0-1,0 0 0,-1-1 1,0 1-1,-2-19 0,1 21 5,-1 1 0,-1-1 0,0 0 0,0 1-1,0-1 1,-1 1 0,0 0 0,-1-1 0,0 2 0,0-1-1,-1 0 1,0 1 0,0 0 0,0 0 0,-1 0 0,0 1-1,-1 0 1,1 0 0,-1 1 0,-11-8 0,6 7 24,-1 0 1,1 1-1,-1 0 0,0 1 1,0 0-1,0 1 1,-1 1-1,1 0 1,-1 1-1,1 0 1,-1 1-1,1 1 0,-17 2 1,21-2-16,1 1 1,-1-1 0,1 2-1,0-1 1,0 1-1,0 0 1,0 1-1,0 0 1,1 0-1,-1 1 1,1 0 0,1 0-1,-1 1 1,0 0-1,1 0 1,1 0-1,-1 1 1,1-1 0,0 1-1,0 1 1,-5 10-1,4-1-38,0 1 1,1 0-1,1 1 0,1-1 1,1 1-1,0 0 0,1 30 1,1-45 11,1 0 0,-1-1 0,0 1 1,1 0-1,0 0 0,-1-1 0,1 1 0,1-1 0,-1 1 1,1-1-1,-1 0 0,1 1 0,0-1 0,0 0 1,0 0-1,1 0 0,-1 0 0,5 4 0,-2-4-28,1 1-1,-1-1 1,0 0 0,1 0-1,0-1 1,-1 1-1,1-1 1,0 0-1,0-1 1,10 2-1,-3-2-11,0 0 0,1 0 0,-1-2 0,0 1 0,1-2 0,-1 0 0,0 0 0,0-1 0,0-1 0,13-5 0,32-22 48,-47 23 9,0 2-1,1-1 0,-1 2 0,1-1 0,1 2 0,-1-1 0,1 2 0,-1 0 0,1 0 0,14 0 0,-25 3 17,-1 1 0,1 0-1,-1 0 1,0 0 0,0 1 0,1-1 0,-1 0-1,0 0 1,0 1 0,0-1 0,0 0 0,-1 1-1,1-1 1,0 1 0,0-1 0,-1 1 0,1-1-1,0 4 1,13 41 269,-11-33-175,13 35 195,23 52 0,-31-83-258,0-1 1,2 0 0,0 0-1,0-1 1,1-1 0,21 21-1,-27-29-584,1-1 0,0 0 1,0 0-1,0 0 0,1-1 0,0 0 0,-1 0 0,1-1 0,8 3 0,-12-5 103,0-1 0,0 1 0,1-1-1,-1 0 1,0 0 0,0 0 0,0 0-1,1-1 1,-1 1 0,0-1 0,0 0 0,0 0-1,0 0 1,0 0 0,0 0 0,0-1 0,-1 1-1,1-1 1,0 0 0,-1 0 0,1 0-1,-1 0 1,0 0 0,3-3 0,14-15-13222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6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117 368 11109,'0'0'10597,"-10"29"-9274,-3 15-1136,2 0 0,2 1-1,2 0 1,-1 78 0,33 291 517,-4-139-117,-19-78 1206,-5-231-1714,-1 0-1,-2 1 1,-18-59-1,-7-33-53,13 7 4,5-1-1,6 0 1,10-178 0,1 253 28,2 0-1,2 0 1,2 0 0,2 1 0,1 0 0,3 1 0,1 1 0,37-63 0,-48 94-45,1 1 0,0 0 0,1 0 0,0 0 1,0 1-1,1 0 0,0 1 0,0 0 0,1 0 0,0 1 1,18-8-1,-24 12-11,0 0 0,0 0 0,0 1 0,0 0 1,1 0-1,-1 0 0,0 0 0,1 1 0,-1 0 0,1 0 0,-1 0 1,0 0-1,1 1 0,-1 0 0,1 0 0,-1 0 0,0 0 1,0 0-1,0 1 0,0 0 0,0 0 0,0 0 0,0 0 1,0 1-1,-1 0 0,1-1 0,-1 1 0,0 1 0,0-1 0,0 0 1,0 1-1,2 4 0,6 11 28,0 0 0,-1 1-1,-2 0 1,0 1 0,-1 0 0,-1 0 0,-1 1 0,0 0 0,0 23-1,-1 17 175,-7 121 0,2-171-174,-1 1 1,0-1 0,-1 0-1,-1 0 1,1 0 0,-2-1-1,0 1 1,0-1 0,-10 15-1,11-19 25,-1 0 0,0-1 0,-1 1 0,1-1 0,-1 0-1,0 0 1,-1 0 0,1-1 0,-1 0 0,0-1 0,-1 1 0,1-1-1,-1-1 1,-11 5 0,4-7 187,14-7-204,18-15-179,-10 13 155,35-43-16,-3-2-1,-2-2 1,-2-1-1,-3-2 1,40-102-1,-64 137-8,-1-1 0,-2 1 0,0-1 0,-1-1 0,0-23 0,-4 45 6,0 1-1,0-1 1,0 1-1,0 0 1,1-1 0,-1 1-1,1 0 1,0 0-1,0-1 1,0 1 0,0 0-1,0 0 1,0 0-1,0 0 1,1 0 0,-1 0-1,1 1 1,0-1-1,2-2 1,-3 3-7,1 1-1,-1-1 1,0 0-1,1 1 1,0-1-1,-1 1 1,1-1 0,-1 1-1,1 0 1,-1-1-1,1 1 1,0 0-1,-1 0 1,1 0 0,0 1-1,-1-1 1,1 0-1,-1 1 1,1-1-1,-1 1 1,1-1 0,-1 1-1,1 0 1,-1-1-1,1 1 1,-1 0 0,0 0-1,1 0 1,-1 0-1,1 1 1,5 5 12,0 0-1,-1 0 1,0 1 0,0 0-1,-1 0 1,0 0 0,4 11-1,28 67 30,-30-66-18,42 145 39,-9-26-64,-33-115 11,-7-22-1,0 0-1,0 1 1,0-1-1,1 0 1,-1 0-1,1 1 1,0-1-1,0 0 1,0 0-1,0 0 1,0 0-1,0 0 1,0 0-1,0 0 1,1 0-1,-1-1 1,1 1-1,0 0 1,-1-1-1,1 1 1,0-1-1,0 0 1,0 0-1,0 0 1,0 0-1,0 0 0,0 0 1,0 0-1,1 0 1,-1-1-1,0 1 1,0-1-1,1 0 1,-1 0-1,0 0 1,0 0-1,4 0 1,-3 0-7,0 0 0,0 0 0,0-1 0,1 1 0,-1-1 0,0 1 0,0-1 0,-1 0 0,1 0 0,0-1 0,0 1 0,0-1 0,-1 1 0,1-1 0,-1 0 0,1 0 0,-1 0 0,4-4 0,0-2-1,-1 0 0,0 0 0,0-1 1,6-16-1,-5 11-2,2-12 32,-1 0-1,-1 0 1,-2 0 0,0-1 0,-2 0-1,-2-51 1,0 73-17,0 4-3,1 0 0,-1 1-1,1-1 1,-1 1 0,1-1-1,-1 1 1,1-1 0,-1 1-1,1 0 1,0-1 0,-1 1-1,1 0 1,0-1-1,-1 1 1,1 0 0,0 0-1,-1-1 1,1 1 0,0 0-1,0 0 1,-1 0 0,1 0-1,0 0 1,0 0 0,-1 0-1,1 0 1,0 1 0,-1-1-1,1 0 1,0 1 0,0-1-6,4 2-10,0 0 0,0 0 0,0 1-1,0 0 1,0 0 0,-1 1 0,1-1-1,-1 1 1,0 0 0,0 0 0,0 0-1,6 10 1,11 10 29,-9-12-5,0-1 0,0 0 0,1-1 0,0-1 0,1 0 0,0 0 0,1-2 0,-1 1 0,1-2 0,1 0 0,-1-1 0,1-1 0,0 0 0,0-1 1,0 0-1,23-1 0,-34-1-11,0-1 1,1 0 0,-1-1 0,1 1 0,-1-1 0,0 0 0,10-4-1,-13 4 7,-1 0 0,1 0 0,0 0 0,-1-1 0,1 1 0,0-1 0,-1 1 0,0-1 0,1 0 0,-1 1 0,0-1 0,0 0 0,0 0 0,0 0 0,0 0 0,-1 0 0,1 0 0,0 0 0,-1 0 0,0 0 0,1 0 0,-1-3 0,2-8 21,-1 0 0,0-1 1,0 1-1,-2 0 0,1 0 1,-2 0-1,0-1 0,-4-12 1,3 18-16,0 0 1,0 1 0,-1-1 0,0 1-1,0 0 1,-1 1 0,0-1 0,0 1 0,-1 0-1,0 0 1,0 0 0,0 1 0,-13-9-1,11 9 10,1 1-1,-1 0 0,0 1 1,1 0-1,-2 0 1,1 1-1,0 0 0,0 0 1,-11 0-1,-77 1 31,50 2 9,42-1-56,0 0 0,1 0 0,-1 1 0,0 0 0,1-1 1,-1 2-1,0-1 0,1 0 0,0 1 0,-1-1 0,1 1 0,0 0 0,0 0 0,0 0 0,0 1 0,0-1 0,0 1 0,0-1 0,1 1 0,0 0 0,-1 0 0,1 0 1,0 0-1,1 1 0,-1-1 0,0 0 0,1 1 0,0-1 0,0 1 0,-1 5 0,-3 13-32,2-1 0,1 0 0,0 1 0,2 25 0,0-32 35,1-7-7,0 1 1,0-1-1,0 0 0,1 0 0,1 0 0,-1 0 0,1 0 0,1-1 0,-1 1 0,1-1 0,0 0 0,1 0 0,0 0 0,0-1 0,0 0 0,1 0 0,0 0 0,0-1 0,1 1 0,-1-1 1,1-1-1,14 8 0,-3-3-8,0 0 1,0-2-1,1 0 0,0-1 1,1-1-1,-1 0 1,1-2-1,29 2 1,-42-5 15,11 2-2,-1-1 1,0-2-1,0 1 1,1-2 0,17-4-1,-30 5-1,1-1-1,-1 0 1,-1 0-1,1 0 1,0-1 0,-1 0-1,1 0 1,-1 0-1,0 0 1,0-1 0,0 1-1,0-1 1,0 0-1,-1-1 1,0 1 0,0 0-1,0-1 1,-1 0-1,1 1 1,2-9 0,11-34 45,15-71 1,-21 76-62,1 1 0,27-66 0,-19 64 8,24-49 32,-40 85-25,2 1 0,-1-1 0,1 1 0,0-1 0,0 1 0,1 1 0,0-1 0,0 1 0,11-8 0,-15 11-3,1 1 0,0-1 0,0 1 0,0 0 0,0 0 0,0 0 0,0 0 0,0 0 0,0 0 0,0 1 0,1 0 0,-1-1 0,0 1 0,0 1 0,0-1 0,1 0 0,-1 1 0,0-1 0,0 1 0,4 1 0,-3 1 9,1-1 0,-1 1-1,0 0 1,1 0 0,-1 1-1,0-1 1,-1 1 0,1 0 0,-1 0-1,0 0 1,4 6 0,4 9 30,-1 1 1,-1 0 0,-1 1 0,10 33 0,47 213 219,-50-170-220,-13-74-4,1 0-1,8 31 1,-9-45 2,-2-7 22,0-30 16,-2-47-9,0 18-86,7-67-1,-4 119 18,-1-1 0,1 1 0,0 0 0,0 0 0,1 0 0,-1 1 1,1-1-1,0 0 0,0 0 0,1 1 0,-1 0 0,1-1 0,0 1 0,1 0 0,-1 0 0,0 0 0,1 1 0,0-1 0,0 1 0,0 0 0,0 0 0,1 1 0,-1-1 0,1 1 0,0 0 0,-1 0 0,1 0 0,0 1 0,0 0 0,0 0 0,0 0 0,6 0 0,-4 1 4,0 1 0,0 0 1,0 0-1,0 1 0,0 0 0,-1 0 1,1 0-1,0 1 0,-1 0 0,0 0 1,0 1-1,0 0 0,0 0 0,0 0 1,-1 1-1,0 0 0,0 0 0,0 0 1,-1 1-1,7 9 0,7 13 39,-2 1-1,-1 0 0,15 43 0,11 19 45,-25-56-72,-13-27-3,0-1 0,0 0 0,1 0 0,0 0 0,0 0 0,1-1-1,9 12 1,-13-17-40,1-2-321,0 0 0,-1 1 0,1-1 0,-1 0 0,1 0 0,-1 0 0,1-1 0,-1 1 0,0 0 0,1 0 0,-1-1 0,0 1 0,0-1 0,0 1 0,0-1 0,0 1 0,0-1 0,-1 0 0,1 1 0,-1-1 0,1 0 0,-1 0 0,1 1 1,-1-4-1,2-3-1187,8-23-4714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7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1067 6979,'0'0'8436,"-14"-15"-6827,-50-48-8,60 60-1425,0 0 1,0 0 0,0 1-1,0 0 1,-1-1 0,1 2-1,-1-1 1,1 0 0,-1 1-1,0 0 1,1 0 0,-1 0-1,0 1 1,0-1 0,0 1-1,1 1 1,-1-1 0,-5 1-1,-14 1 867,22-2-985,0 0 0,0 1-1,0-1 1,0 1 0,0-1 0,0 1 0,0 0 0,0 0 0,1 0 0,-1 0-1,0 0 1,0 1 0,1-1 0,-1 0 0,1 1 0,-1-1 0,1 1 0,0-1-1,-1 1 1,1 0 0,0 0 0,0 0 0,0-1 0,1 1 0,-1 0-1,0 0 1,1 0 0,-1 0 0,1 0 0,-1 0 0,1 3 0,-2 12-18,0 0 1,1-1 0,1 18 0,0-19 9,0 9-9,0 0 0,2-1 0,1 1 0,1-1 0,1 0 0,8 25 0,-10-40-36,0-1-1,0 1 1,1-1 0,0 0 0,0 0-1,1 0 1,-1-1 0,2 0 0,-1 1 0,1-2-1,0 1 1,0-1 0,0 0 0,1 0 0,0 0-1,0-1 1,0 0 0,0-1 0,1 0-1,-1 0 1,14 3 0,-12-4-6,0 0 1,1-1-1,-1 0 1,0-1-1,1 0 0,-1 0 1,1-1-1,-1-1 0,0 1 1,1-1-1,-1-1 1,0 0-1,0 0 0,-1-1 1,1 0-1,-1 0 0,0-1 1,0 0-1,11-9 1,-1-2-2,-1-1 0,-1 0 1,0-1-1,-1 0 0,-2-1 1,20-35-1,-18 24 13,-1-1 0,-1 0 0,-2-1 0,-1-1 1,-2 1-1,-1-1 0,4-43 0,-1-240 111,-11 237-104,3-8 29,0 23-39,-8-82-1,4 127 26,-1 1-1,0 1 1,-2-1-1,0 0 1,0 1-1,-2 0 1,0 1-1,-1-1 1,-12-17-1,18 31 45,1 0 0,-1 1 0,0-1-1,1 1 1,-1-1 0,0 1 0,0 0 0,-1 0-1,1 0 1,0 0 0,-1 0 0,1 1 0,-1-1-1,0 1 1,0-1 0,1 1 0,-1 0 0,0 0-1,0 0 1,0 1 0,0-1 0,0 1 0,0 0-1,0-1 1,0 1 0,0 0 0,-6 2 0,9-2-52,-1 0 0,0 0 0,1 1 1,-1-1-1,1 0 0,-1 1 0,1-1 1,-1 0-1,1 1 0,-1-1 0,1 1 1,0-1-1,-1 1 0,1-1 0,-1 1 1,1-1-1,0 1 0,0-1 0,-1 1 1,1-1-1,0 1 0,0 0 0,0-1 1,0 1-1,-1-1 0,1 1 0,0 0 1,0-1-1,0 2 0,-3 49 54,1 0 0,5 53 0,-1-58-84,5 16 3,2 0-1,4 0 0,36 112 0,-22-86-7,4 22-4,50 159 1,-63-220-8,2-1 0,2 0-1,35 55 1,-52-94 4,2 1 0,-1-1 0,1 0 0,1 0 0,8 7 0,-13-13-20,1 0 0,0-1 0,0 0 1,0 0-1,0 0 0,0 0 0,0-1 1,1 0-1,-1 1 0,1-2 0,-1 1 1,1 0-1,-1-1 0,8 0 0,-10-1 31,0 1 0,0-1 0,0 1-1,0-1 1,0 0 0,0 0 0,0 0-1,0 0 1,0 0 0,0 0-1,-1-1 1,1 1 0,0-1 0,2-3-1,26-30 43,-16 16-15,99-134 76,-92 124-77,-16 21-46,24-30 63,-28 37-43,-1 0 0,1 1 0,0-1 1,0 0-1,0 1 0,-1-1 0,1 1 0,0-1 1,0 1-1,0-1 0,0 1 0,0 0 1,0 0-1,0-1 0,0 1 0,0 0 1,0 0-1,0 0 0,0 0 0,0 0 1,0 0-1,0 0 0,0 1 0,0-1 1,0 0-1,0 1 0,0-1 0,0 0 1,0 1-1,0-1 0,0 1 0,0-1 1,-1 1-1,1 0 0,0-1 0,0 1 1,-1 0-1,1-1 0,0 1 0,-1 0 0,1 0 1,0 1-1,39 71 62,-33-57-28,1 0 0,1-1 0,0 0 0,1 0 0,12 13 0,-20-26-34,0 0 0,0 0-1,0-1 1,0 1 0,0-1 0,1 0-1,-1 1 1,0-1 0,1 0 0,-1 0 0,1-1-1,-1 1 1,1 0 0,0-1 0,-1 0-1,1 1 1,-1-1 0,1 0 0,0-1 0,-1 1-1,1 0 1,0-1 0,-1 1 0,1-1-1,-1 0 1,1 0 0,-1 0 0,1 0 0,1-1-1,22-39 65,5-8 28,-29 47-86,0 0 0,1 0 1,-1 0-1,0 0 1,1 1-1,-1-1 1,0 1-1,1-1 1,0 1-1,-1 0 1,1 0-1,0 0 1,0 0-1,0 1 1,-1-1-1,1 1 1,5-1-1,-5 1-13,4 0 2,0-1 0,0 1 1,0 1-1,0-1 0,-1 1 1,1 1-1,0-1 0,0 1 1,-1 0-1,1 0 1,-1 1-1,8 4 0,4 3 15,0 0 0,1-2 0,22 8-1,-33-13-5,-1-1-1,1 0 1,0-1-1,0 1 0,-1-1 1,1-1-1,0 0 1,0 0-1,0 0 0,0-1 1,11-3-1,-16 3 6,0-1-1,0 0 0,0 1 1,-1-1-1,1-1 0,-1 1 1,1 0-1,-1-1 0,0 1 1,0-1-1,0 1 0,0-1 0,0 0 1,-1 0-1,1 0 0,-1 0 1,0 0-1,0 0 0,0-1 1,0 1-1,-1 0 0,1-5 1,2-13 44,-1 1 1,-1-28 0,-1 41-26,0-14 8,0-3-15,0 0 1,-7-40-1,5 56-15,0-1 0,0 1-1,-1 0 1,0 0 0,0 1-1,-1-1 1,0 1-1,-1-1 1,1 1 0,-1 1-1,-9-10 1,5 8 33,0 0 1,0 1-1,-1 0 0,1 0 1,-2 1-1,1 0 1,-1 1-1,0 0 0,0 1 1,0 0-1,0 1 0,-1 0 1,1 1-1,-1 1 0,0-1 1,0 2-1,-20 0 0,29 0-22,0 0-1,-1 0 0,1 1 1,0-1-1,0 1 1,-1 0-1,1 0 0,0 0 1,0 0-1,0 0 0,0 1 1,0-1-1,0 1 0,0 0 1,1 0-1,-1 0 0,1 0 1,-1 1-1,1-1 1,0 0-1,0 1 0,0 0 1,0 0-1,0-1 0,1 1 1,-1 0-1,1 0 0,0 0 1,-1 1-1,0 4 0,-1 10-32,0 0-1,1-1 0,1 1 0,1 29 0,1-22 6,-1-11 11,-1 6 13,1 0-1,1 0 1,1 0 0,1 0-1,6 23 1,-7-37-12,0-1 1,0 1-1,0-1 1,1 0-1,0 0 1,0 0-1,1 0 1,-1 0-1,1-1 1,0 0-1,0 0 1,1 0-1,-1 0 1,1 0-1,0-1 1,0 0-1,0 0 1,0 0-1,1-1 1,-1 0-1,1 0 1,8 2-1,5 0-24,0-2 0,-1-1 0,1 0 0,19-2-1,-7 0 24,-19 0 5,1-1-1,0 0 0,-1-1 1,0-1-1,0 0 1,0-1-1,16-8 0,41-13 53,-61 24-49,-1 0 0,1 0 0,0 1 0,-1 1 0,1-1 0,10 2 0,-14-1 4,-1 1 0,1 0 1,-1 0-1,0 0 0,1 0 0,-1 0 1,0 1-1,0 0 0,0-1 1,0 1-1,0 0 0,0 0 1,-1 1-1,1-1 0,3 5 0,38 48 179,-17-21-46,41 42 1,-59-68-164,1 1 1,-1-1 0,1-1-1,1 0 1,0 0-1,0-1 1,0 0 0,0-1-1,17 5 1,-25-10-219,0 1 1,0 0 0,0-1-1,0 1 1,0-1-1,1 0 1,-1 0 0,0 0-1,0-1 1,0 1-1,6-2 1,-5 0-507,-1 0 0,1 1-1,-1-1 1,0-1 0,1 1 0,-1 0 0,0-1 0,0 1-1,-1-1 1,1 0 0,-1 0 0,1 0 0,2-6-1,14-22-8223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47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42 160 10213,'0'0'12347,"-6"-12"-11315,-20-39-210,25 50-757,0-1 1,0 0-1,0-1 1,0 1-1,0 0 1,0 0 0,0 0-1,1 0 1,-1-1-1,1 1 1,0 0-1,0-1 1,-1 1-1,2 0 1,-1-1-1,0 1 1,0 0-1,1 0 1,-1-1-1,1 1 1,0 0-1,-1 0 1,1 0-1,0-1 1,0 1-1,1 0 1,-1 1 0,0-1-1,1 0 1,-1 0-1,1 0 1,0 1-1,-1-1 1,1 1-1,0-1 1,0 1-1,0 0 1,0 0-1,0 0 1,0 0-1,0 0 1,0 0-1,1 1 1,2-2-1,10-1 155,0 0 0,0 1 1,0 0-1,1 1 0,15 1 0,-23 0-130,27 0 145,-22-2-166,0 2 1,1 0-1,-1 0 0,1 1 0,-1 1 0,1 0 0,-1 1 0,0 0 0,23 10 0,-15-2-14,-1 1-1,0 0 1,-1 2 0,0 0-1,-1 1 1,-1 1 0,0 0-1,-1 1 1,18 27 0,-29-36 28,-2 0 0,1 0 0,-1 0 0,-1 0 1,1 0-1,-2 0 0,1 1 0,-1-1 0,0 1 0,0-1 0,-2 11 1,1-13-12,0-1 0,0 1 0,-1-1 0,0 1 0,0-1 0,-1 1 0,1-1 0,-1 0 0,0 0 0,-1 0 0,1 0 0,-1 0 0,0-1 0,0 1 0,0-1 0,-1 1 0,0-1 0,-5 4 0,-6 3-61,-1-2-1,0 0 0,-1 0 1,0-2-1,0 0 0,0-1 0,-1 0 1,0-2-1,0 0 0,-1-1 1,1-1-1,-1-1 0,1 0 1,-37-4-1,54 2-10,-1 0 0,1 0 0,-1 0 0,1 0 0,0 0 0,-1 0 0,1-1 0,0 1 0,0 0 0,0-1 0,0 1 0,0-1 0,0 1 0,0-1 0,0 0 0,1 1 0,-1-1 0,1 0 0,-1-2 0,-6-36 0,8 37 0,0 1 0,0 0 0,0 0 0,0 0 0,1 0 0,-1 0 0,1 0 0,0 0 0,0 1 0,-1-1 0,1 1 0,0-1 0,0 1 0,0 0 0,1-1 0,-1 1 0,0 0 0,0 0 0,1 1 0,-1-1 0,4 0 0,59-17 0,-59 16 0,32-4 0,-1 1 0,2 2 0,-1 2 0,62 5 0,-100-4 0,23 3 0,-1 1 0,0 1 0,28 10 0,25 5 0,-49-15 3,13 2-30,0-1-1,1-2 1,57-2-1,-95-2-900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8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15415,'0'0'11280,"21"0"-10637,170-15-128,-189 15-544,10-2-179,-1 2 0,1-1 0,20 3 0,-5 8-2386,-26-9 2282,0 0 1,0 0-1,-1 0 0,1 0 0,0 1 1,0-1-1,-1 0 0,1 0 0,0 0 1,-1 1-1,1-1 0,-1 0 0,1 1 1,-1-1-1,0 0 0,0 1 1,0-1-1,0 3 0,0 12-7742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8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15223,'0'0'12718,"5"0"-11214,19 0-1029,0 0-1,-1-2 1,1 0-1,-1-2 1,0 0 0,44-15-1,-64 18-841,0 0-1,1-1 1,-1 1-1,0-1 1,0 0-1,0 0 1,0 0 0,0 0-1,3-4 1,-5 5-230,0-1 0,-1 1 0,1-1 0,0 1 0,-1-1 0,0 0 0,1 1 0,-1-1 0,0 1 0,0-1 0,0 0 0,0 1 0,0-4 0,-1-6-2106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9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109 321 4098,'0'0'8060,"-2"-32"-5302,1 9-2099,-4-90 1208,3 13 2376,2 50-743,0 50-3431,0 0 0,0 0 0,0 0 1,0 0-1,0 0 0,-1 0 0,1 0 0,0 0 0,0 0 0,0 0 1,0 0-1,0 0 0,-1 0 0,1 0 0,0 0 0,0 0 1,0 0-1,0 0 0,0 0 0,-1 0 0,1 0 0,0 0 1,0 0-1,0 0 0,0 0 0,0 0 0,0-1 0,0 1 1,-1 0-1,1 0 0,0 0 0,0 0 0,0 0 0,0 0 0,0 0 1,0 0-1,0-1 0,0 1 0,0 0 0,0 0 0,0 0 1,0 0-1,0 0 0,-1-1 0,1 1 0,-4 26 880,4 755 2482,-2-627-3424,-6-1 0,-31 160 0,30-278-7,-1 6 0,10-40 0,0 1 0,-10 0 0,10-2-5,-1-1-1,0 1 1,1 0-1,-1-1 1,0 1-1,1-1 1,-1 1-1,1 0 1,-1-1-1,1 1 1,-1-1-1,1 0 1,-1 1 0,1-1-1,-1 1 1,1-1-1,0 0 1,-1 1-1,1-1 1,0 0-1,0 1 1,-1-1-1,1 0 1,0 1 0,0-1-1,0 0 1,0 0-1,0 1 1,0-1-1,0 0 1,0 1-1,0-1 1,0 0-1,1 0 1,-1 1-1,0-1 1,1-1 0,-2 0-362,1 0 23,0-1-1,0 1 1,0 0 0,0-1-1,1 1 1,-1 0 0,0-1-1,1 1 1,0 0 0,-1 0-1,1-1 1,0 1-1,0 0 1,0 0 0,3-3-1,-1 3-333,1 0 0,-1 0 0,0 1-1,1-1 1,-1 1 0,1 0-1,-1 0 1,1 1 0,6-1 0,-2-1-134,29-2-4551,2 0-904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19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6675,'0'0'19903,"0"10"-17967,0 10-1296,10 271 2906,-1 2-5018,-7-312 469,-1 0 0,2 0 1,1 0-1,7-20 1,5-33-2272,-3-15-1667,5-5-1582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0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13478,'0'0'9460,"8"34"-7323,26 112-506,-1 56 1146,-19-101-2017,6 67 96,-14-101-663,2-1-1,21 75 0,-26-128-150,-3-11-54,1 0 0,-1 1 0,1-1 0,0 0 0,0 0 0,0 1 0,0-1 0,0 0 0,0 0 0,0 0 0,3 3 0,-2-4-17,0 0-1,0 0 0,1 0 0,-1 0 1,0 0-1,1 0 0,-1-1 1,1 1-1,-1-1 0,1 0 0,-1 0 1,1 0-1,4 0 0,25-4 34,-1-1 0,0-1 0,-1-2 0,54-20 0,-55 18 11,-13 5-13,0-1 1,-1 0-1,1-2 0,-1 0 1,-1 0-1,1-1 0,23-20 1,-30 20-6,0 1 0,-1-2 1,1 1-1,-2-1 0,1 0 1,-2 0-1,1-1 0,-1 1 1,-1-1-1,0-1 0,5-21 1,-2-13-5,-2-1 0,-3 0 0,-1 0 0,-6-55 0,2 69 23,-2 0 0,-1 1 0,-1-1 0,-2 1 0,-16-40 0,14 41 41,10 27 258,1 10-1,1 16-122,15 359 285,-2-141-306,16 45-171,-15-171 0,-13-44-40,-2-69-454,10-22-10317,9-26 904,-10 18 857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0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1 446 8356,'0'0'16389,"17"28"-15031,61 89-193,-68-102-949,1-1-1,0 1 0,2-2 0,-1 0 1,2 0-1,-1-1 0,2-1 0,25 16 0,-27-21-149,0 0 0,0 0 0,1-1 0,-1-1 0,1-1 0,0 0 0,0 0 0,0-2-1,25 1 1,-33-2-62,-1 0-1,1-1 0,-1 1 0,0-1 1,1-1-1,-1 1 0,0-1 1,0 0-1,0 0 0,0 0 0,0 0 1,0-1-1,-1 0 0,1 0 0,-1-1 1,0 1-1,5-5 0,-4 1-3,1 0 1,-1 0-1,-1 0 0,1-1 0,-1 1 1,0-1-1,-1 0 0,0 0 0,0-1 0,1-10 1,1-7-21,-3-1 1,0 0-1,-4-54 1,0 14-5,1 47 20,0 1-1,-2-1 1,-1 1-1,0 0 1,-1 0-1,-1 1 1,-1-1-1,0 1 1,-16-27-1,14 30 18,0 1 0,-1 0 0,0 0 0,-1 1 0,-1 0 0,0 1-1,-1 0 1,0 1 0,-1 0 0,0 1 0,-21-11 0,24 16 100,0 1 0,0 1 0,0 0 0,0 0 1,-1 1-1,-17-1 0,23 2-22,1 1 0,-1 0 0,1 0 0,-1 0 0,0 1 0,1 0 0,-1 0 0,1 0 0,-1 1 0,1 0 0,0 0 1,0 0-1,0 0 0,0 1 0,-8 6 0,5-1-47,1 1-1,0 0 1,0 0 0,1 1 0,1-1 0,0 2 0,0-1-1,0 0 1,2 1 0,-1 0 0,1 0 0,-2 20 0,0 14-100,1 85 0,4-100 51,0-16-64,-1 14-295,2-1 0,0 0 0,10 46 0,-9-64-23,1 0 0,0 0-1,1 0 1,0 0-1,0-1 1,1 1-1,0-1 1,1 0-1,-1-1 1,2 1-1,-1-1 1,1 0 0,0-1-1,11 9 1,-1-5-2595,0 0 0,0 0-1,25 8 1,-1-1-6355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1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12198,'0'0'14358,"40"-3"-12947,258-17 929,-272 18-2135,0 0-1,0-2 1,-1-1-1,1-1 1,40-15-1,-63 20-1503,7 1 3866,-3 0-5459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1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15431,'0'0'10853,"3"40"-8366,0-13-2097,30 252 2157,34 83-1488,-59-328-1059,0-1 0,23 56 0,-12-35 0,-17-45 3,-2-9-13,0 1-1,0-1 1,0 0 0,0 0 0,0 1-1,0-1 1,0 0 0,0 1 0,0-1-1,0 0 1,1 0 0,-1 1 0,0-1-1,0 0 1,0 0 0,0 1 0,0-1-1,0 0 1,1 0 0,-1 1 0,0-1-1,0 0 1,0 0 0,1 0 0,-1 0-1,0 1 1,0-1 0,1 0 0,-1 0-1,0 0 1,0 0 0,1 0 0,-1 1-1,0-1 1,0 0 0,1 0 0,-1 0-1,0 0 1,0 0 0,1 0 0,-1 0-1,0 0 1,1 0 0,1 0-1231,7-8-3425,12-53-4301,-3 21 1286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10533,'0'0'11160,"-3"2"-8490,1-1-2492,0 1 0,0 0 0,0-1 0,0 1 0,0 0 0,1 0 0,-1 0 0,1 0 0,0 0 0,-1 1 0,1-1 0,0 0-1,0 1 1,0-1 0,1 1 0,-1-1 0,1 1 0,-1-1 0,1 1 0,0 4 0,-2 67 766,3-52-452,-1-6-299,-1 58 775,4 0 1,16 104-1,77 250-835,-90-406-133,0 0 0,9 21 0,-3-10 0,-5-22-216,-6-9-1158,4-8-2583,-3 4 3126,0 0 1,0-1-1,-1 0 1,1 1-1,-1-1 1,0 0-1,0 0 1,0 0-1,0 1 1,0-1-1,-1 0 1,1-5 0,7-26-9255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3.2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436 1225 6419,'0'0'11736,"-7"0"-10533,-11 0-523,4 0 2346,14 3-1153,0-3-1821,0 1 0,0-1 0,0 1-1,0-1 1,0 1 0,-1-1 0,1 1 0,0-1-1,1 1 1,-1-1 0,0 1 0,0-1 0,0 1-1,0-1 1,0 1 0,0-1 0,1 1 0,-1-1-1,0 0 1,0 1 0,1-1 0,-1 1 0,0-1-1,0 0 1,1 1 0,8 1 54,0 0 0,0-1 0,0-1 1,0 1-1,0-1 0,0-1 0,0 0 0,0 0 0,0-1 0,0 0 0,0 0 1,0-1-1,-1 0 0,0-1 0,1 0 0,-1 0 0,-1 0 0,1-1 1,9-8-1,-8 4-74,0 0 1,0-1 0,-1 1-1,0-2 1,-1 1 0,0-1-1,-1 0 1,0 0 0,-1-1-1,0 0 1,-1 0 0,0 0-1,3-18 1,3-28 145,5-117 1,-15 141-134,-1 0 0,-1 0 0,-2 0 0,-16-61-1,7 51 51,-3 0-1,-1 1 1,-2 1-1,-1 1 0,-3 1 1,-37-50-1,46 70 26,-2 2 0,0 0 0,-1 0 0,-1 2 0,-1 0 0,0 1 0,-1 1 0,0 1 0,-1 1-1,-1 1 1,0 0 0,0 2 0,-45-13 0,58 20-85,0 0 1,0 1-1,-1 0 0,-15 0 0,22 1-22,1 0 0,-1 1-1,1-1 1,-1 0 0,1 1-1,-1 0 1,1 0 0,-1-1-1,1 1 1,-1 1-1,1-1 1,0 0 0,0 1-1,-1-1 1,1 1 0,0-1-1,0 1 1,1 0 0,-1 0-1,0 0 1,1 0-1,-2 3 1,-9 19-35,2 0 0,1 1 1,2 0-1,0 1 0,-5 34 0,-7 134-735,16-91-1464,4-59-1573,-1 12-8277,0-32-1207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39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620 440 8612,'0'0'10141,"-8"-25"-8944,-27-82-113,28 88-688,-1 0 1,-1 0-1,0 1 1,-2 0 0,0 0-1,-1 1 1,0 1 0,-2 0-1,1 1 1,-2 0-1,0 1 1,-33-23 0,34 28-201,0 1 1,-1 0 0,0 1-1,0 0 1,-1 1 0,1 1-1,-1 0 1,-1 1-1,1 1 1,0 1 0,-1 0-1,1 1 1,-1 1 0,0 1-1,-20 2 1,33-1-182,-1-1-1,1 1 1,0 0 0,1 0-1,-1 0 1,0 1 0,0-1-1,1 1 1,0 0 0,-1 0-1,1 0 1,0 0 0,1 0-1,-1 1 1,0 0 0,-1 3-1,-4 6-14,1-1 0,1 1-1,-8 23 1,6-3 16,2 0 0,1 1-1,1-1 1,2 1 0,4 54 0,-2-29 20,2-22-17,1 0 0,2 0-1,1-1 1,2 0 0,2 0 0,1-1 0,1-1 0,2 0-1,24 41 1,-12-29-23,2-1 1,3-1-1,1-2 0,2-1 0,75 68 0,-102-102 8,1-1-1,0-1 0,0 1 1,0-1-1,0-1 0,1 0 0,0 0 1,0 0-1,0-1 0,15 3 1,2-3-30,1 0 1,40-2 0,-56-1 24,-6-1 6,1 0-1,-1 0 1,0 0-1,0-1 1,0 0-1,0 0 1,0 0-1,0-1 1,-1 1-1,1-1 1,-1 0-1,1-1 1,-1 1-1,6-8 1,5-3 13,-2-2 1,18-25-1,-29 39-16,1 0 0,-1-1 0,1 1 0,0 0 0,0 0 0,0 0 0,0 0 0,0 1 0,0-1 0,0 1 0,1 0 0,-1 0 0,0 0 0,1 1 0,-1-1 0,1 1 0,3-1 0,71 2-116,-50 0 107,241 15 111,-266-16-104,1 0 1,-1 0 0,0 0-1,0-1 1,1 1 0,-1-1-1,0 0 1,0 0 0,0 0-1,0 0 1,4-2 0,-5 1-1,-1 1 0,0 0 1,1 0-1,-1-1 1,0 1-1,0-1 0,0 1 1,0-1-1,0 0 0,0 1 1,-1-1-1,1 0 0,0 0 1,-1 1-1,0-1 1,1 0-1,-1 0 0,0 0 1,0 0-1,0 0 0,0-2 1,1-23-4,-1 15 51,0 0 0,0 0 0,-4-22-1,3 30-26,0-1 0,-1 1-1,1 0 1,-1 0 0,0 0 0,0 1-1,0-1 1,-1 0 0,1 1-1,-1-1 1,0 1 0,0 0-1,0 0 1,-6-4 0,-1 0 79,-1 0 0,0 1 0,0 0 0,0 1 1,-1 0-1,0 1 0,0 0 0,0 1 0,-13-2 0,-10 1 331,-70-1-1,103 5-421,-1 1 1,1-1-1,-1 1 0,1 0 1,0-1-1,-1 1 0,1 0 1,0 0-1,0 0 0,-1 1 1,1-1-1,0 1 1,0-1-1,0 1 0,1 0 1,-1-1-1,0 1 0,1 0 1,-1 0-1,1 0 1,0 0-1,-1 1 0,1-1 1,0 0-1,0 0 0,0 1 1,1-1-1,-1 1 0,1-1 1,-1 0-1,1 4 1,-3 12-46,1 1 0,1-1 0,1 23 1,0-23 22,0-9-6,0 0 1,1 0-1,0 0 1,1 0-1,-1 0 0,2 0 1,-1-1-1,1 1 1,1 0-1,0-1 1,0 0-1,0 0 0,1 0 1,0-1-1,1 1 1,-1-1-1,1-1 1,1 1-1,-1-1 1,1 0-1,1 0 0,-1-1 1,1 0-1,11 6 1,-12-8-52,1 0 1,0 0-1,1-1 1,-1 0 0,0-1-1,0 1 1,1-2-1,-1 1 1,1-1-1,9-1 1,-12 0 57,0 1 0,-1-1 1,1 0-1,0-1 0,0 1 0,-1-1 0,1 0 1,-1-1-1,0 1 0,1-1 0,-1 0 0,0 0 1,-1-1-1,1 0 0,5-5 0,26-38 7,-3-2 0,-2-2 0,-2-1 0,27-64 0,-8 15-34,-40 86 43,-1 0-1,2 1 1,0 0 0,0 1-1,12-13 1,-17 22-22,0 0 0,1 0 0,0 1 0,-1-1 0,1 1 0,0 0 0,0 0 0,1 1 0,-1-1 0,1 1 0,-1 0 0,1 1 0,-1 0 1,1-1-1,0 2 0,0-1 0,6 1 0,-10 0 14,1 1 0,-1-1 0,1 1 0,-1 0-1,1 0 1,-1 0 0,0 0 0,0 1 0,0-1 0,1 1 0,-1-1 0,-1 1 0,1 0 0,0 0 0,0 0 0,-1 0 0,1 0 0,-1 0 0,1 0 0,-1 0 0,2 5 0,25 60 119,-24-53-112,29 97 96,-25-78-84,1 0 0,2-1 0,1 0 0,31 57 0,-26-61-13,-7-11-3,1 0 0,20 23-1,-27-35 0,1 0 0,0-1-1,0 1 1,1-1 0,-1 0-1,1-1 1,0 1 0,0-1-1,0 0 1,0-1-1,11 4 1,-3-3-10,-1 0 0,1 0 0,-1-1-1,1-1 1,0 0 0,0-1 0,0-1 0,20-3-1,-26 2 12,0-1-1,0 1 1,0-1 0,-1-1-1,1 0 1,-1 0-1,0 0 1,0-1-1,0 0 1,-1 0-1,0 0 1,0-1-1,0 0 1,0-1-1,6-10 1,5-7-46,-1-1 0,-1-1 0,-1 0 0,19-52 0,-20 47-64,-10 27 81,-1-1-1,0 0 1,0 0-1,0 0 1,-1 0 0,0 0-1,0 0 1,0-1-1,0 1 1,-1-9-1,0 12 149,1 2-131,0 1 1,0-1-1,0 0 1,0 0 0,0 1-1,0-1 1,0 1-1,0-1 1,-1 1-1,1-1 1,0 1-1,0 0 1,0-1-1,-1 1 1,1 0-1,0-1 1,-1 1-1,1 0 1,0 0 0,-1 0-1,1 0 1,-1 0-1,0 0 1,1 0-1,-1-1 1,0 1-1,1 0 1,-1 0-1,0 0 1,0 0-1,0 0 1,0 0 0,0 1-1,0 0 1,7 18-118,-5-19 138,0 40 219,1-26-245,1 0 0,1 0 0,1-1 0,0 0 0,0 0 0,2 0 0,0-1-1,0 0 1,1 0 0,12 12 0,-14-18 9,0 0-1,0 0 0,0-1 0,1 0 1,0-1-1,1 0 0,-1 0 1,1 0-1,0-1 0,0-1 0,0 1 1,0-1-1,1-1 0,-1 0 1,1 0-1,0-1 0,10 0 1,3 0-44,-15-1 46,0 1 0,0-2 0,-1 1 0,16-3 0,-20 2 2,-1 0-1,0 1 1,1-1 0,-1-1 0,0 1 0,0 0 0,0 0 0,0-1 0,0 1 0,0-1 0,0 0 0,-1 1 0,1-1 0,0 0-1,-1 0 1,1 0 0,-1 0 0,0 0 0,2-5 0,2-7 0,-1-1 1,0 1-1,-1-1 0,-1 0 1,0 0-1,-1 0 1,-1 0-1,-2-17 0,2 2-6,-1 20 6,0 1-1,0-1 1,-1 0 0,-1 0 0,0 1 0,0-1 0,-1 1 0,0 0-1,0 0 1,-1 0 0,0 0 0,-13-14 0,0 1 25,-1 2 1,0 0 0,-35-25 0,33 28 28,-2 1 1,-31-18 0,44 29 11,0 1 1,0 0 0,0 0 0,0 1-1,-1 0 1,1 0 0,-1 1-1,-21 0 1,24 1-12,0 1 0,0 1 0,0 0 0,0 0 0,0 0 0,0 1 0,-10 3 0,14-3-38,1 0-1,-1 0 1,1 0-1,0 1 1,0-1-1,0 1 1,0 0 0,0-1-1,0 1 1,1 1-1,0-1 1,-1 0-1,1 1 1,0-1 0,1 1-1,-1-1 1,-1 5-1,-1 8 1,0 0 1,1 1-1,1-1 0,0 1 0,1 0 0,1 0 0,2 19 1,-1 10-4,0-31-11,0-1 0,1 0 0,0 0 0,1 0 0,1 0 0,0 0 0,1 0 0,0-1 0,1 0 0,1 0 0,0-1 0,0 1 0,2-2 0,-1 1 0,18 17 0,-21-24-11,1 0 0,-1 0-1,1-1 1,0 0 0,0 0 0,0 0 0,1-1 0,9 4-1,-13-6 2,0 1-1,0-1 1,0-1 0,1 1-1,-1 0 1,0-1-1,0 1 1,0-1-1,1 0 1,-1 0-1,0 0 1,0-1-1,0 1 1,0-1-1,1 0 1,-1 1-1,0-1 1,0-1-1,0 1 1,0 0-1,-1-1 1,4-1 0,6-10 11,0 0 1,-1-1 0,-1-1 0,0 1 0,-1-1 0,11-25 0,-7 16 6,1 0-1,20-27 1,-30 46-2,0 1 1,0 0 0,1 0 0,0 0 0,0 0 0,0 1 0,0 0-1,0 0 1,1 0 0,-1 1 0,1-1 0,0 1 0,0 1 0,-1-1 0,1 1-1,0 0 1,1 0 0,-1 1 0,0 0 0,0 0 0,0 0 0,0 1-1,0 0 1,0 0 0,0 1 0,0-1 0,0 1 0,-1 1 0,1-1-1,-1 1 1,1 0 0,-1 0 0,6 4 0,22 22 101,-1 1 0,-1 1 0,-2 2 0,48 70 0,-59-79-57,39 55 122,-3 3-1,-4 2 1,-4 1 0,-3 3 0,43 131-1,-80-201-129,-2-1 0,0 1 0,-1 0-1,-1 0 1,0 0 0,-2 22 0,0-37-36,0-1 0,0 1 1,0 0-1,-1-1 0,1 1 0,-1-1 1,0 1-1,0-1 0,0 0 1,0 1-1,0-1 0,0 0 0,-1 1 1,1-1-1,-1 0 0,1 0 1,-1 0-1,-3 2 0,1 0 11,-1-1 0,0 0 0,1-1 0,-1 1 0,0-1 0,0 0-1,-1 0 1,-7 1 0,-10 1 35,1-1 0,-1-1-1,-30-1 1,45-1-49,-1 0-2,-3 1 0,-1-2 0,1 1 0,0-1 0,-24-6 0,32 6 0,0-1 0,0 1 0,0-1 0,0 0 0,1-1 0,-1 1 0,1 0 0,-1-1 0,1 0 0,0 0 0,0 0 0,0 0 0,0 0 0,1-1 0,-1 1 0,1-1 0,0 0 0,-2-5 0,-4-10 0,1 0 0,2 0 0,0 0 0,1-1 0,-3-35 0,5-106 0,3 92 0,4-49 0,38-216 0,-37 302 0,1 0 0,2 1 0,1 0 0,14-30 0,-14 38 0,-10 23 0,0-1 0,0 1 0,0-1 0,0 1 0,0-1 0,0 1 0,0-1 0,0 1 0,0-1 0,0 1 0,1-1 0,-1 1 0,0 0 0,0-1 0,1 1 0,-1-1 0,0 1 0,0 0 0,1-1 0,-1 1 0,0 0 0,1-1 0,-1 1 0,1 0 0,-1 0 0,0-1 0,1 1 0,-1 0 0,1 0 0,-1 0 0,1-1 0,-1 1 0,1 0 0,-1 0 0,0 0 0,1 0 0,-1 0 0,1 0 0,-1 0 0,1 0 0,-1 0 0,1 0 0,-1 0 0,1 0 0,-1 1 0,1-1 0,-1 0 0,0 0 0,1 0 0,0 1 0,13 14 0,-13-14 0,8 9 0,0 0 0,1 0 0,1-2 0,-1 1 0,1-1 0,1 0 0,0-1 0,0-1 0,0 0 0,0 0 0,1-2 0,0 1 0,17 3 0,8-1 0,-1-2 0,1-1 0,56-1 0,-91-3 0,1-1 0,-1 1 0,0-1 0,1 0 0,-1 1 0,0-1 0,0-1 0,0 1 0,0 0 0,0-1 0,0 0 0,0 1 0,0-1 0,0 0 0,-1 0 0,3-4 0,-4 5 0,0 0 0,0 0 0,0 0 0,0 0 0,0-1 0,-1 1 0,1 0 0,-1-1 0,1 1 0,-1 0 0,1-1 0,-1 1 0,0-1 0,0 1 0,0 0 0,1-1 0,-1 1 0,-1-1 0,1 1 0,0-1 0,0 1 0,0-1 0,-1 1 0,1 0 0,-1-1 0,1 1 0,-1 0 0,0-1 0,1 1 0,-1 0 0,0 0 0,0 0 0,0-1 0,0 1 0,0 0 0,0 0 0,0 0 0,0 1 0,-2-3 0,-4-1 0,1 0 0,-1 0 0,0 1 0,0-1 0,0 1 0,-1 1 0,1 0 0,-1 0 0,1 0 0,-15-1 0,-85 0 0,78 3 0,-2-1 0,-43 0 0,70 1 0,1 0 0,-1 0 0,1 1 0,-1 0 0,1-1 0,-1 1 0,1 1 0,0-1 0,0 0 0,-1 1 0,1 0 0,0-1 0,0 1 0,0 0 0,-4 5 0,6-6 0,0 1 0,1-1 0,-1 0 0,1 1 0,-1-1 0,1 1 0,0-1 0,-1 0 0,1 1 0,0-1 0,0 1 0,0-1 0,0 1 0,0-1 0,1 1 0,-1-1 0,0 1 0,1 1 0,0 0 0,-1 0 0,1-1 0,0 0 0,0 0 0,0 0 0,0 1 0,0-1 0,0 0 0,0 0 0,1 0 0,-1 0 0,1-1 0,-1 1 0,1 0 0,0-1 0,0 1 0,-1-1 0,1 1 0,0-1 0,0 0 0,1 0 0,-1 0 0,0 0 0,0 0 0,0-1 0,4 2 0,68 16 0,-65-17 0,4 2-8,0-1 1,1 0-1,-1-1 1,0-1-1,1 0 0,-1-1 1,0 0-1,1-1 1,-1-1-1,0 0 0,0-1 1,-1 0-1,1-1 1,-1 0-1,0-1 0,0 0 1,-1-1-1,1 0 1,14-13-1,121-126 28,-109 104 1,1 2-1,3 2 0,49-37 1,-76 65-18,0 1 1,0 0-1,1 1 0,0 1 1,1 0-1,0 1 0,0 1 1,0 0-1,0 2 0,1 0 1,-1 1-1,1 0 0,0 2 1,19 1-1,-29 0-3,-1 1 0,0 0 0,0 0 0,0 0 0,0 1 0,-1 0 0,1 1 0,-1-1 0,0 1 0,0 1 0,0-1 0,0 1 0,-1 0 0,0 0 0,0 0 0,0 1 0,0 0 0,-1 0 0,0 0 0,-1 1 0,6 11 0,2 6 0,-1 0 0,-1 1 0,-2 0 0,9 47 0,-14-59 0,7 63 0,-9-72 0,-1 1 0,1 0 0,-1-1 0,0 1 0,0 0 0,0-1 0,0 1 0,-1-1 0,0 0 0,0 1 0,0-1 0,0 0 0,-6 7 0,-19 17 0,-1-1 0,-62 43 0,14-11 0,-1-1 49,43-33-188,-56 50 0,89-73-286,0-1 0,0 0 0,0 0 0,0 1 0,0-1 0,1 1 0,-1-1 0,0 1 0,1-1 0,-1 1 0,1-1 0,0 1 0,-1-1 0,1 1 0,0 0 0,0-1 0,0 1 0,0 0 0,0-1 0,0 3 0,1 5-3752,-1 15-9560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3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12438,'0'0'10677,"0"168"-8404,0-103-625,0-1-287,9-4-593,1-20-271,0-4-417,9-16-16,-19-12-64,0 4-192,10-12-1297,9 0-5186,-9-32 640,-1-12-3153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4.2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3314,'0'0'16861,"6"-2"-14882,-5 1-1909,0 1 1,0-1-1,1 1 0,-1-1 0,0 1 1,0 0-1,0-1 0,0 1 0,0 0 1,0 0-1,1 0 0,-1 0 0,0 0 0,0 0 1,0 1-1,0-1 0,0 0 0,0 0 1,1 1-1,-1-1 0,0 1 0,0-1 1,0 1-1,0-1 0,0 1 0,0 0 1,-1-1-1,1 1 0,0 0 0,0 0 1,0 0-1,-1 0 0,1 0 0,0 0 0,-1-1 1,1 3-1,3 6 260,0-1 1,-1 1-1,0 1 1,1 11-1,2 4 221,17 74 486,14 142 0,-12 106 1559,-2-30-1455,-14-279-1141,0 7 0,-9-45 3,0 1-7,0-1-1,-1 0 1,1 1 0,0-1 0,0 0 0,0 1-1,0-1 1,0 0 0,0 1 0,0-1-1,0 1 1,0-1 0,0 0 0,0 1-1,0-1 1,0 0 0,0 1 0,0-1 0,1 0-1,-1 1 1,0-1 0,0 0 0,0 1-1,0-1 1,1 0 0,-1 0 0,0 1-1,0-1 1,1 0 0,-1 0 0,0 1 0,0-1-1,1 0 1,-1 0 0,0 0 0,1 1-1,-1-1 1,0 0 0,1 0 0,-1 0 0,0 0-1,1 0 1,-1 0 0,0 0 0,1 0-1,-1 0 1,1 0 0,0-1-196,0-1 0,0 1 0,0-1 0,0 1 0,0-1 0,0 1-1,0-1 1,-1 0 0,1 1 0,-1-1 0,1 0 0,0-3 0,-1 2-235,49-155-10098,-30 91 3653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4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48 7091,'0'0'9978,"1"-8"-8785,6-24 378,-6 24 4493,-2 22-3244,-12 28-1913,7-26-724,1 1 1,1-1 0,1 1-1,-3 34 1,5-25-23,0-13-73,1 1 0,0 0-1,0 0 1,2 0 0,0 0-1,0 0 1,1-1 0,1 1-1,0-1 1,11 24 0,-1-16-51,0 0 0,1-1 0,2 0 1,0-2-1,38 33 0,108 67 36,-6-6 23,-121-83-51,-19-17-4,0 1 0,0 1 0,-2 1 0,0 0 0,0 1 0,-1 0 0,21 35 1,-34-49-37,0 0 0,0 0 1,0 0-1,0 0 1,0 1-1,-1-1 1,1 0-1,0 1 1,-1-1-1,0 0 1,0 1-1,1-1 1,-1 1-1,-1-1 1,1 0-1,0 1 1,-1-1-1,1 1 1,-1-1-1,0 0 1,1 0-1,-1 1 1,0-1-1,0 0 1,-1 0-1,1 0 0,0 0 1,-1 0-1,1 0 1,-1 0-1,0-1 1,0 1-1,1-1 1,-1 1-1,0-1 1,0 1-1,-1-1 1,-3 2-1,-8 2 15,0 1-1,0-2 1,0 0-1,-1-1 1,-15 2-1,16-3-16,-29 3-3,1-1 0,-48-4 0,53 0 0,23-3-447,15-3-693,13-6-2006,-12 11 2522,19-14-1951,0 1 1,30-14-1,7 3-3873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5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16103,'0'0'12902,"126"36"-12662,-68-24-240,-10 4 0,-10 0-512,-9 0-496,0-7-529,-9-1-1456,-11 0-673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25.4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9236,'0'0'19529,"106"0"-18584,-48 0-529,-10 0-208,10 0-208,-19 0-48,-20 0-640,0 0-721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38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145 421 9108,'0'0'11019,"5"-18"-10435,9-38 196,-3-1-1,-2 0 1,1-62 0,-10 6 2883,2 144-3517,2 1 0,1-1 1,14 46-1,-1-2 16,77 274 83,-48-217-141,-47-131-93,1-1 0,-1 1-1,1-1 1,-1 1 0,0-1 0,1 1-1,-1 0 1,1-1 0,-1 1-1,0-1 1,0 1 0,1 0 0,-1 0-1,0-1 1,0 1 0,0 0 0,0-1-1,0 1 1,0 0 0,0-1 0,0 1-1,0 0 1,0 0 0,0-1 0,0 1-1,-1 0 1,1-1 0,0 1-1,0 0 1,-1-1 0,1 1 0,-1 0-1,1-1 1,0 1 0,-1-1 0,1 1-1,-1-1 1,1 1 0,-1-1 0,1 1-1,-1-1 1,0 0 0,1 1 0,-1-1-1,0 0 1,1 1 0,-1-1 0,0 0-1,1 0 1,-1 0 0,0 1-1,1-1 1,-1 0 0,0 0 0,1 0-1,-1 0 1,0 0 0,0 0 0,1 0-1,-1-1 1,0 1 0,1 0 0,-2-1-1,-44-13 373,45 14-394,-31-15 149,-2 2 0,1 1 0,-2 2 0,1 1 1,-1 2-1,-1 1 0,-42-1 0,77 7-21,36 0-453,575 4 1072,-608-4-69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39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10805,'0'0'13403,"0"37"-11268,0 242 1661,9-154-3169,11-152-5442,28-68-4470,-19 32 2111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39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0 5394,'0'0'20543,"-1"3"-19003,-46 85 594,42-78-2063,1 1 0,1 1 1,0-1-1,0 0 0,1 1 0,0 0 1,1-1-1,0 1 0,1 0 0,1 0 1,1 13-1,0 18 162,-2-36-203,0 0 0,1 0-1,0 0 1,0 0 0,1 0 0,0 0-1,0 0 1,0-1 0,1 1-1,0-1 1,0 0 0,1 0-1,0 0 1,8 10 0,-1-4-3,1-1-1,1 0 1,-1-1 0,2 0-1,22 12 1,47 22 108,93 34 1,70 37 244,-242-113-345,-1 0 0,1 0 1,-1 0-1,0 1 0,0-1 1,0 1-1,0 0 0,0 0 0,0 0 1,-1 0-1,0 1 0,1-1 0,-1 0 1,-1 1-1,1 0 0,0-1 0,-1 1 1,0 0-1,0 0 0,0 0 0,0 0 1,0 6-1,-2-9-35,0 1 0,1-1 0,-1 0 0,0 0 0,0 0 0,0 0 0,0 0 0,0 0 0,0 0 0,0-1 0,0 1 0,0 0 0,-1-1 0,1 1 0,0-1 0,0 1 0,-1-1 0,1 1 0,0-1 0,-1 0 0,1 0 0,-3 1 0,-39 5 0,37-5 0,-67 5 2,-115-5-1,64-4-36,122-19-4604,4-92-7580,6 66 5386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0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7668,'0'0'14449,"4"0"-12590,79-2 2785,-50 1-3252,60-12 0,-36 5-950,0 2-1,93 3 1,-117 3-404,-13 0-38,-11-3-19,-7 2-229,27 5-20150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0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27 5939,'0'0'11445,"3"-4"-10114,-2 3-900,1 0-242,-1 0 1,0 1 0,0-1-1,0 0 1,0 0 0,0 0 0,0 0-1,0 0 1,-1 0 0,1-1-1,0 1 1,0 0 0,-1 0-1,1-1 1,0-1 0,-14 3 3331,-30-2-1536,19 1-1220,0 1 0,-37 4 0,54-3-667,0 1 0,0-1 0,0 1 1,0 1-1,0-1 0,1 1 0,-1 0 0,1 1 0,0 0 0,0 0 0,0 0 0,0 0 1,-5 6-1,10-8-88,0-1 0,-1 0 0,1 1 1,0-1-1,0 1 0,0 0 1,0-1-1,0 1 0,1 0 0,-1-1 1,0 1-1,1 0 0,-1 0 0,1 0 1,0 0-1,0-1 0,-1 1 0,1 0 1,0 0-1,1 0 0,-1 0 0,0 0 1,1-1-1,-1 1 0,1 0 0,-1 0 1,1 0-1,0-1 0,-1 1 0,1 0 1,0-1-1,0 1 0,0-1 1,1 1-1,-1-1 0,2 2 0,4 4-27,0 0 0,0-1 0,1 0 0,0 0 0,14 7 0,257 124 117,-148-75-64,-65-31-27,-8-4 39,88 55-1,-143-80-28,0 0-1,0 0 1,0 0 0,0 0-1,-1 0 1,1 1-1,-1-1 1,0 1-1,1-1 1,-1 1 0,0 0-1,-1 0 1,1 0-1,0 0 1,-1 0-1,0 1 1,0-1 0,0 0-1,0 1 1,0-1-1,-1 0 1,1 1-1,-1-1 1,0 1 0,0-1-1,-1 5 1,1-6-9,-1-1 0,1 1 1,-1 0-1,0 0 0,1 0 0,-1-1 1,0 1-1,0 0 0,0-1 0,0 1 0,-1-1 1,1 1-1,0-1 0,-1 0 0,1 1 1,-1-1-1,1 0 0,-1 0 0,1 0 1,-1 0-1,0 0 0,0-1 0,1 1 1,-4 1-1,-57 15 119,48-14-122,-116 21-7,-146 8 0,167-21 0,87-10 0,18-2 0,-1 1 0,1 0 0,0 0 0,-1 0 0,1 0 0,0 1 0,0 0 0,-1 0 0,-5 2 0,10 3-291,6-6-1286,117-47-7918,-62 32 4277,-10 2-1956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13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8004,'0'0'1808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1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1 390 9284,'0'0'14079,"0"18"-12911,1 5-953,1-1-1,1 1 1,1-1 0,1 0-1,1-1 1,13 35-1,216 524 2358,-204-492-2382,-31-86-217,6 14 275,-14-31 139,-52-92-137,33 63-164,-24-57-1,42 80-72,-86-226 99,84 211-94,2-1 0,1 0-1,2-1 1,-3-72 0,9-103 11,0 210-28,0 0-1,0 1 1,0-1 0,0 0-1,1 1 1,-1-1 0,1 1-1,-1-1 1,1 0 0,0 1-1,0-1 1,0 1 0,0 0-1,0-1 1,1 1 0,-1 0-1,1 0 1,0 0-1,-1 0 1,1 0 0,0 0-1,0 0 1,0 1 0,0-1-1,1 1 1,-1 0 0,0-1-1,1 1 1,-1 0 0,1 0-1,-1 0 1,1 1 0,-1-1-1,1 1 1,-1-1 0,1 1-1,0 0 1,-1 0-1,1 0 1,4 1 0,17-2 1,-15 0 0,1 0 0,-1 1 1,0 0-1,0 1 1,1 0-1,-1 0 0,0 1 1,0 0-1,0 0 0,-1 1 1,1 0-1,0 1 0,-1 0 1,13 8-1,-7 2 18,0 0 0,-1 1-1,0 0 1,-2 1 0,20 34 0,-15-20 23,-1 1 0,17 51 0,-26-63-4,-1 0-1,0 0 1,-2 0-1,0 0 1,-1 1-1,-1-1 1,-1 1 0,-3 23-1,3-41-29,-1 0-1,1 0 1,-1 1 0,0-1-1,0 0 1,0 0 0,-1 0-1,1 0 1,0 0 0,-1 0-1,1 0 1,-1-1 0,0 1-1,0-1 1,1 1 0,-1-1-1,0 1 1,0-1 0,0 0-1,0 0 1,-1 0 0,1 0-1,0 0 1,0-1 0,-1 1-1,-2 0 1,-9 1 43,0-1-1,0 0 1,-23-1-1,11-1-88,25 1-14,31 0-152,-13-1 203,1 0-1,-1-2 1,0 0-1,0-1 1,-1 0-1,1-2 0,-1 0 1,0 0-1,26-16 1,-31 16-8,0-1 0,-1 0 1,0-1-1,0 0 1,-1 0-1,0-1 1,0 0-1,-1-1 0,0 0 1,0 0-1,-2-1 1,1 0-1,9-23 0,-16 33 5,0 1-1,0-1 1,0 0-1,1 0 1,-1 1-1,0-1 0,0 0 1,0 0-1,1 1 1,-1-1-1,0 0 1,1 1-1,-1-1 0,1 0 1,-1 1-1,1-1 1,-1 1-1,1-1 1,-1 1-1,1-1 1,0 1-1,-1-1 0,1 1 1,0-1-1,-1 1 1,1 0-1,0-1 1,-1 1-1,1 0 0,0 0 1,0 0-1,-1-1 1,1 1-1,0 0 1,0 0-1,0 0 0,-1 0 1,1 0-1,0 0 1,0 1-1,-1-1 1,2 0-1,6 1-8,-1 0 4,0 0-1,0 1 1,-1 0 0,1 0-1,-1 0 1,0 1 0,0 0-1,9 6 1,12 5 62,-4-5-64,1-1 0,0-2 0,1 0 0,-1-1 0,1-2 0,0 0 0,48-2 0,-70-1 10,0-1-1,0 1 1,0-1 0,-1 0 0,1 1 0,0-1 0,0 0 0,0-1 0,-1 1 0,1 0-1,0-1 1,-1 0 0,1 1 0,-1-1 0,0 0 0,0 0 0,0 0 0,0-1 0,0 1-1,0 0 1,0-1 0,-1 1 0,1-1 0,-1 0 0,0 1 0,0-1 0,0 0 0,0 0-1,0 0 1,0-6 0,1-2 1,0 0 0,-1 0 0,0-1 1,-1 1-1,-1 0 0,0-1 0,-2-13 0,1 22 5,1-1 1,-1 1-1,1 0 1,-1 1-1,0-1 0,0 0 1,0 1-1,0-1 0,-1 1 1,1-1-1,-1 1 1,1 0-1,-1 0 0,0 0 1,0 1-1,0-1 1,0 0-1,0 1 0,0 0 1,0 0-1,-1 0 0,1 0 1,-5 0-1,-11-3 35,-1 1 1,-29-1-1,49 4-41,-17-2 17,-42 2 66,58 0-85,0 0 1,0 0-1,-1 0 1,1 0-1,0 1 0,-1-1 1,1 0-1,0 1 1,0-1-1,-1 1 0,1 0 1,0-1-1,0 1 1,0 0-1,0 0 0,0-1 1,0 1-1,0 0 1,0 0-1,0 0 0,0 0 1,1 0-1,-1 0 1,0 1-1,1-1 0,-1 0 1,1 0-1,-1 0 1,1 1-1,-1-1 1,1 0-1,0 1 0,0 1 1,2 15-543,5-21 343,12-38 292,-7 14-104,15-21 53,-4 6-28,1 1 0,2 1 1,1 2-1,37-40 0,-59 72-12,0 0 0,0 1 0,0 0 0,1 0-1,0 0 1,0 0 0,0 1 0,0 0 0,1 1 0,-1-1 0,1 1-1,0 0 1,0 1 0,0 0 0,1 0 0,-1 0 0,0 1 0,14-1 0,-15 2 6,1 0 0,-1 0 0,0 1 0,1 0 0,-1 0 1,0 1-1,0-1 0,0 1 0,0 1 0,0-1 1,0 1-1,0 0 0,-1 0 0,0 1 0,1-1 1,-1 1-1,-1 1 0,1-1 0,-1 1 0,1-1 0,-1 1 1,0 0-1,-1 1 0,4 5 0,44 67 98,61 127 1,-36-59 36,-62-123-129,-7-12 13,0 0 1,0 1-1,-1 0 1,-1 1 0,0-1-1,-1 1 1,0 0-1,0 0 1,-2 0 0,3 22-1,-5-33-114,0 1-1,1-1 0,0 1 1,-1-1-1,1 1 1,0-1-1,0 0 0,1 1 1,-1-1-1,0 0 1,1 0-1,-1 0 0,1 0 1,0 0-1,2 1 1,34 29-4528,-27-24 2285,35 25-8943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1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8292,'0'0'14153,"8"36"-12195,4 17-1345,34 169 1802,-20-8 398,-14-95-1573,-12-59-668,0-61-476,4-26-9,-2 19-84,0 0 0,1 0 0,0 0 0,0 1 0,1-1 0,0 1 0,1 0 0,-1 0 0,1 0 1,0 1-1,1-1 0,0 1 0,0 1 0,0-1 0,1 1 0,-1 0 0,15-7 0,-8 5 6,-1 0 0,1 1 1,0 0-1,1 1 0,-1 1 0,1 0 0,0 1 0,0 1 0,27-2 0,-17 4 49,-5-1-35,1 1 1,0 2 0,27 4 0,-40-5-9,0 1 0,0 1 1,0 0-1,0 0 1,0 0-1,-1 0 0,1 1 1,-1 0-1,0 1 1,0 0-1,-1-1 0,9 10 1,-8-8-17,-1 0 0,0 0 0,0 1 0,0-1 0,-1 1 0,1 0 0,-2 1 0,1-1 0,-1 0 0,0 1 0,-1 0 0,0 0 0,0 0 0,0 0 0,0 15 0,-2-22-573,2-13-5726,-5-14 2771,2 24 2428,-7-31-4897,-2-6-2355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1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196 1 8116,'0'0'14967,"-6"36"-12542,-37 222 1286,32-219-3153,-1-1 1,-1-1-1,-2 0 0,-2-1 1,-27 44-1,16-28-360,26-48-198,1 0 0,0 1 0,0 0 0,1-1 0,-1 1 0,1-1 0,0 1 0,0 0 0,1 6 0,0 4 0,2-14-224,-1 0 0,1 0 0,-1 0 0,1 0 0,0 0 0,-1-1 0,1 1 0,0-1 0,-1 0 0,1 0 0,0 0 0,0 0 0,-1 0 0,4-1 0,1 0-783,0 1 384,-1 0 0,0-1 0,0 0-1,1-1 1,-1 1 0,0-1 0,0 0 0,0-1 0,-1 1 0,1-1 0,-1 0 0,8-6 0,36-26-6007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2.2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49 339 11477,'0'0'10917,"0"37"-8804,2 126-360,-1-126-786,2 0 0,14 63 0,-8-54-202,8 0-11,-14-40-586,0 1 0,0-1 0,-1 1 0,0 0-1,0 0 1,0 0 0,0 8 0,-2-14 120,0-8-240,0-31-37,-2-1 0,-2 1 0,-1 0 1,-13-47-1,-50-222 117,60 280-127,-3-21 1,11 46 51,13 5 8,-7 1-50,-1 0 0,1 1 0,-1 0-1,1 0 1,-1 0 0,-1 0 0,1 1 0,5 9-1,5 6 0,8 8-10,15 22 0,3-1 0,2-2 0,49 42 0,-91-89 0,0 0 0,0 0 0,1 0 0,-1 1 0,0-1 0,1 0 0,-1 0 0,1 0 0,0-1 0,-1 1 0,1 0 0,0-1 0,0 1 0,-1-1 0,1 1 0,0-1 0,2 1 0,-3-1 0,-1 0 0,1 0 0,-1 0 0,1 0 0,-1 0 0,0 0 0,1 0 0,-1 0 0,1-1 0,-1 1 0,1 0 0,-1 0 0,0 0 0,1 0 0,-1-1 0,0 1 0,1 0 0,-1 0 0,1-1 0,-1 1 0,0 0 0,0 0 0,1-1 0,-1 1 0,0 0 0,0-1 0,1 1 0,-1-1 0,0 1 0,0 0 0,0-1 0,1 1 0,-1-1 0,0 1 0,0 0 0,0-1 0,0 1 0,0-1 0,0 1 0,0-1 0,0 1 0,0 0 0,0-1 0,0 0 0,0-3 0,6-51 0,-1-1 0,-6-96 0,-1 51 0,7-118-1398,3 233-134,0 0 0,1-1 0,15 15 0,10 17-7384,-6-13-2623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2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 6323,'0'0'13475,"0"12"-10332,-67 1221 6683,48-1065-9826,-3 45 0,-52 217 0,65-381 45,8-31-126,1-19 76,0 1-1,0 0 1,0 0-1,0 0 1,0 0-1,0 0 1,0 0 0,0 0-1,0 0 1,0 0-1,0-1 1,0 1 0,0 0-1,0 0 1,1 0-1,-1 0 1,0 0 0,0 0-1,0 0 1,0 0-1,0 0 1,0 0-1,0 0 1,0 0 0,0 0-1,0 0 1,1 0-1,-1-1 1,0 1 0,0 0-1,0 0 1,0 0-1,0 0 1,0 0-1,0 0 1,0 0 0,1 0-1,-1 0 1,0 1-1,0-1 1,0 0 0,0 0-1,0 0 1,0 0-1,0 0 1,0 0-1,1 0 1,-1 0 0,0 0-1,11-19-886,2 0 0,0 1 0,21-23-1,16-20-2658,-2-9-1742,0 1-2092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3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13190,'0'0'13644,"3"39"-11713,1 5-1462,8 191 1423,-2-62-251,-10-168-1641,0-5 0,0 0 0,0 0 0,0 0 0,0 0 0,0 1 0,1-1 0,-1 0 0,0 0 0,0 0 0,0 0 0,1 0 0,-1 1 0,0-1 0,0 0 0,0 0 0,1 0 0,-1 0 0,0 0 0,0 0 0,0 0 0,1 0 0,-1 0 0,0 0 0,0 0 0,1 0 0,-1 0 0,0 0 0,0 0 0,1 0 0,-1 0 0,0 0 0,0 0 0,0 0 0,1 0 0,-1 0 0,0-1 0,0 1 0,0 0 0,1 0 0,-1 0 0,0 0 0,0 0 0,0-1 0,0 1 0,0 0 0,1 0 0,-1 0 0,0-1 0,0 1 0,0 0 0,0 0 0,0-1 0,4-4 0,-1 0 0,0 0 0,-1-1 0,1 1 0,-1-1 0,0 0 0,0 0 0,-1 0 0,0 0 0,0 0 0,0 0 0,0-7 0,4-20 0,26-143-81,-17 87 42,-14 87 42,0 0 0,0 0 0,1 1 1,-1-1-1,1 0 0,-1 1 0,1-1 0,-1 0 1,1 1-1,0-1 0,0 1 0,0-1 0,0 1 0,0-1 1,0 1-1,2-2 0,6 7 42,-1 18-24,4 22-21,-5-10 0,3 0 0,0 0 0,2-1 0,23 42 0,-24-59 0,-11-16 0,0 0 0,1 1 0,-1-1 0,0 0 0,0 0 0,1 0 0,-1 0 0,0 1 0,0-1 0,1 0 0,-1 0 0,0 0 0,0 0 0,1 0 0,-1 0 0,0 0 0,0 0 0,1 0 0,-1 0 0,0 0 0,1 0 0,-1 0 0,0 0 0,0 0 0,1 0 0,-1 0 0,0-1 0,0 1 0,1 0 0,-1 0 0,0 0 0,0 0 0,1 0 0,-1-1 0,0 1 0,0 0 0,1-1 0,3-4 0,-1-1 0,1 0 0,-1 0 0,0 0 0,0 0 0,-1-1 0,3-11 0,16-34 0,-15 40 0,-5 9 0,0 1 0,0-1 0,0 0 0,0 1 0,1-1 0,-1 1 0,1-1 0,-1 1 0,1 0 0,0-1 0,0 1 0,0 0 0,0 0 0,0 1 0,1-1 0,-1 0 0,1 1 0,-1-1 0,1 1 0,-1 0 0,1 0 0,0 0 0,0 0 0,3-1 0,-3 3 0,-1 0 0,1-1 0,-1 1 0,1 0 0,-1 0 0,0 0 0,0 1 0,1-1 0,-1 0 0,0 1 0,0 0 0,0-1 0,-1 1 0,1 0 0,0 0 0,-1 0 0,1 0 0,-1 0 0,0 0 0,3 5 0,26 61 0,-18-39 0,10 18 0,-7-19 0,-2 0 0,-1 1 0,11 41 0,-18-59-125,-2-23-243,1-37-1060,-3 37 764,7-154-7889,-8 71-638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3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15 18152,'0'0'12358,"-5"1"-11766,-3 3-250,20-2-286,21-3-80,41-7 48,61-2-72,-106 9-2,-10 0-69,1 0 1,0 2-1,32 4 0,-49-4 108,1-1-1,-1 1 1,0 0 0,1 0-1,-1 0 1,0 0 0,0 0-1,0 1 1,1-1-1,-2 1 1,1 0 0,0 0-1,0 0 1,0 1 0,-1-1-1,0 0 1,1 1-1,-1 0 1,0-1 0,0 1-1,0 0 1,-1 0 0,1 0-1,-1 1 1,1-1-1,-1 0 1,1 5 0,-1 0 51,0 0 0,-1-1 1,0 1-1,0 0 0,-1 0 1,0 0-1,0 0 0,-1 0 1,0-1-1,0 1 0,-1-1 0,-3 8 1,-1-3 36,0 0 1,0-1-1,-1 0 1,0 0 0,-1-1-1,-14 14 1,-8 2 177,-1-2-1,-1-1 1,-63 34 0,55-37-171,28-15-87,0 1 0,1 1 0,-23 15 0,35-21 3,-1-1 0,1 0 0,0 0 0,0 0 0,0 0 0,-1 0 0,1 0 0,0 1 0,0-1 0,0 0 0,-1 0 0,1 0 0,0 1 0,0-1 0,0 0 0,0 0 0,0 1 0,-1-1 0,1 0 0,0 0 0,0 1 0,0-1 0,0 0 0,0 0 0,0 1 0,0-1 0,0 0 0,0 0 0,0 1 0,0-1 0,0 0 0,0 0 0,0 1 0,0-1 0,1 0 0,-1 0 0,0 1 0,0-1 0,0 0 0,0 0 0,0 0 0,0 1 0,1-1 0,-1 0 0,0 0 0,0 0 0,0 1 0,1-1 0,-1 0 0,0 0 0,0 0 0,0 0 0,1 0 0,-1 0 0,0 1 0,0-1 0,1 0 0,-1 0 0,0 0 0,0 0 0,1 0 0,-1 0 0,0 0 0,0 0 0,1 0 0,12 5 0,0-1 0,0 0 0,1 0 0,-1-1 0,15 1 0,-6-1 0,129 22 0,268 9 0,-392-37 0,-21-3 0,-14-2 0,-5-2 0,-2 0 0,-23-12 0,-4-3 0,35 21-577,-1-1-1,-1 1 1,1 0-1,-1 0 1,-10-2-1,12 4-566,0 1 0,0-1 0,0 2 0,-1-1 0,1 1 0,0 0 0,-8 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6.5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178 249 8900,'0'0'13518,"-15"1"-12032,6-1-1206,6-1-225,1 1 1,-1-1-1,0 1 0,1 0 0,-1 0 1,0 0-1,1 0 0,-1 0 0,1 1 1,-1-1-1,1 1 0,-1 0 0,1 0 1,-1 0-1,1 0 0,-1 0 0,1 0 1,0 1-1,0-1 0,0 1 0,0 0 1,0-1-1,0 1 0,0 0 0,0 0 1,1 0-1,-1 1 0,1-1 0,-1 0 1,1 0-1,0 1 0,0-1 0,-1 4 1,-6 47 452,1 2 0,3 106 0,4-152-466,1 13 15,1 1 0,1-1 0,1 1 0,1-1-1,1-1 1,1 1 0,1-1 0,1 0 0,1-1 0,0 0 0,2 0 0,0-1 0,1-1 0,1 0 0,0 0 0,2-2 0,0 0 0,26 20 0,-22-20-38,1-1-1,0-1 1,0-1 0,1-1 0,1-1-1,0-1 1,1-1 0,0-1 0,0-1-1,0-1 1,1-1 0,0-2-1,0 0 1,0-1 0,1-2 0,29-3-1,-47 2-15,0 0 0,0-1 0,0 0 0,0 0 0,0-1 1,0 0-1,-1-1 0,0 1 0,1-1 0,-1-1 0,-1 1 0,1-1 0,-1 0 0,6-7 0,-5 4 10,0-1 0,-1 1-1,0-1 1,0-1 0,-1 1 0,-1-1 0,1 0 0,-2 0-1,5-16 1,-1-13 88,-2-1-1,-1 0 0,-2 0 0,-5-63 1,2 77-22,-2-9-41,-2 0-1,-1 0 0,-1 0 1,-2 1-1,-2 1 0,-1-1 1,-1 2-1,-2 0 0,-1 0 1,-2 2-1,-1 0 1,-1 1-1,-1 1 0,-2 1 1,-1 1-1,-41-35 0,55 52-17,-1 1 0,0 1 0,-1 0 0,0 0-1,0 1 1,0 1 0,-1 0 0,0 0 0,-16-2-1,1 2 143,-1 1 0,-59 1-1,76 4-112,-1 0 0,0 1-1,1 0 1,-1 1 0,1 0-1,0 1 1,0 0 0,0 1 0,1 1-1,-1 0 1,1 0 0,0 1-1,1 0 1,0 1 0,0 0-1,-10 11 1,10-7-9,-1-1 0,2 2 1,-1-1-1,2 1 0,0 1 0,0-1 0,1 1 0,1 1 1,0-1-1,1 1 0,1 0 0,-5 30 0,6-28-38,1 1-1,1-1 1,1 1 0,0 0-1,1-1 1,1 1 0,1-1-1,0 1 1,1-1-1,1 0 1,1-1 0,0 1-1,1-1 1,1 0 0,0-1-1,1 1 1,19 22 0,-6-11-137,1-1 1,2-1 0,0-1-1,36 25 1,-49-40-76,1-1 0,0-1 0,1 0 1,0 0-1,0-1 0,0-1 0,0 0 1,1-2-1,0 1 0,0-2 0,0 0 0,18 0 1,-27-1 175,-1-1 1,1-1 0,-1 1 0,0-1-1,1 0 1,-1 0 0,1-1 0,-1 0-1,0 0 1,0 0 0,7-4 0,-3-1 33,0 0 0,0-1 1,-1 0-1,12-14 0,58-62 3,39-46 9,-104 113-11,-1 0 0,-1 0 0,-1-1 0,0-1 0,-2 0 0,9-26-1,-13 3 1406,-3 74-189,2-14-1147,1-1-1,0 1 1,1-1 0,1 0-1,13 26 1,51 78-31,-57-100-16,1 1-16,0-2-1,1 1 0,2-2 0,0 0 1,1-1-1,33 26 0,-39-35-12,2 0 0,-1-1-1,1-1 1,0 0 0,0 0-1,1-2 1,0 1 0,0-2-1,0 0 1,0-1 0,31 2-1,-27-4 11,1-1-1,0-1 0,34-6 0,-45 5 1,1-1-1,-1 0 0,1 0 0,-1-1 1,0-1-1,0 0 0,0 0 0,-1 0 0,11-10 1,-4 3 3,-1-2 0,0 1-1,0-2 1,-1 0 0,-1 0 0,-1-1 0,0-1 0,-1 0 0,-1 0 0,-1-1 0,0 0 0,-1 0 0,-1-1 0,-1 0 0,0 0 0,-2-1 0,2-23 0,-3 13 32,-1-1-1,-6-58 1,3 79-29,0 0 1,0 0-1,-1 1 1,0-1 0,-1 1-1,0-1 1,0 1-1,-1 0 1,0 1 0,-1-1-1,1 1 1,-12-11-1,11 12 37,0 0 0,-1 1 0,1 0 0,-1 1-1,0-1 1,-1 1 0,0 0 0,1 1 0,-1 0 0,-9-3-1,16 7-45,1 0 1,-1 0-1,1 0 0,-1 1 0,0-1 0,1 0 0,-1 0 0,1 0 1,-1 1-1,1-1 0,-1 0 0,1 0 0,-1 1 0,1-1 0,-1 1 0,1-1 1,-1 0-1,1 1 0,0-1 0,-1 1 0,1-1 0,0 1 0,-1-1 1,1 1-1,0-1 0,-1 1 0,1 0 0,0-1 0,0 1 0,0-1 0,0 1 1,0-1-1,0 1 0,0 0 0,0-1 0,0 1 0,0-1 0,0 1 1,0 0-1,0-1 0,0 1 0,0-1 0,1 1 0,-1-1 0,0 2 1,1-1-4,0 21 2,1 1 0,1-1 0,1 0 0,1 0 0,0-1 0,2 0 0,1 0 0,16 32 0,0-9 0,2-1 0,58 72 0,-73-101 0,1 0 0,0 0 0,1-1 0,0 0 0,1-1 0,1-1 0,0 0 0,0-1 0,27 13 0,-37-22 0,-1 0 0,1 1 0,-1-1 0,1-1 0,0 1 0,0-1 0,-1 0 0,1 0 0,0 0 0,-1-1 0,1 1 0,0-1 0,-1 0 0,1-1 0,-1 1 0,1-1 0,-1 0 0,0 0 0,0 0 0,1 0 0,-2-1 0,1 0 0,0 0 0,5-5 0,-2-2 0,0-1 0,-1 0 0,0 0 0,-1 0 0,0-1 0,0 1 0,-2-1 0,1 0 0,1-18 0,-1-6 0,-1-68 0,-3 69 0,-10 5 0,9 28 0,-1-1 0,1 1 0,0-1 0,0 0 0,0 0 0,0 0 0,1 0 0,-1 1 0,0-6 0,-18-45 0,-37-93 0,56 146 0,0 0 0,0 0 0,0-1 0,0 1 0,0 0 0,0 0 0,0 0 0,0 0 0,0-1 0,0 1 0,0 0 0,0 0 0,0 0 0,0 0 0,0-1 0,0 1 0,0 0 0,0 0 0,0 0 0,0 0 0,0-1 0,0 1 0,0 0 0,0 0 0,0 0 0,0 0 0,-1 0 0,1-1 0,0 1 0,0 0 0,0 0 0,0 0 0,0 0 0,0 0 0,-1 0 0,1 0 0,0 0 0,0-1 0,0 1 0,0 0 0,0 0 0,-1 0 0,1 0 0,0 0 0,0 0 0,0 0 0,0 0 0,-1 0 0,1 0 0,0 0 0,0 0 0,0 0 0,0 0 0,-1 0 0,1 0 0,0 0 0,0 0 0,0 0 0,0 1 0,-1-1 0,1 0 0,0 0 0,0 0 0,0 0 0,0 0 0,0 0 0,-1 1 0,-2 16 0,3 28 0,3-23 0,1-1 0,1 1 0,1-1 0,1-1 0,0 1 0,11 19 0,72 120 0,-48-89 0,-23-35 0,3 0 0,0-1 0,2-2 0,2 0 0,36 35 0,-56-64 0,-1 1 0,1-2 0,0 1 0,0-1 0,0 0 0,1 0 0,-1 0 0,1-1 0,0 0 0,-1-1 0,10 2 0,8-1 0,45 0 0,-45-2 0,-13 0 0,-1-1 0,0 1 0,0-1 0,0-1 0,0 0 0,0 0 0,-1-1 0,1-1 0,-1 1 0,1-2 0,-1 1 0,0-1 0,-1 0 0,1-1 0,-1 0 0,0 0 0,-1-1 0,1 0 0,-2 0 0,1-1 0,-1 0 0,0 0 0,0-1 0,-1 1 0,0-1 0,-1 0 0,1-1 0,-2 1 0,0-1 0,0 0 0,0 1 0,0-13 0,-1 3 0,-1-1 0,-1 1 0,-1 0 0,-6-37 0,6 50 0,-1-1 0,0 0 0,0 0 0,-1 1 0,0-1 0,0 1 0,0 0 0,-1 0 0,0 0 0,0 0 0,0 0 0,-1 1 0,0 0 0,0 0 0,0 0 0,-11-6 0,7 7 0,-21 2-2689,13 9-4667,14-5 5873,-24 19-11784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8.0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70 297 10501,'0'0'11829,"-11"30"-11132,0-4-534,4-13-101,0 1 0,2 1 0,0-1 1,0 1-1,1-1 0,1 1 0,0 1 0,1-1 0,1 0 0,1 0 0,0 1 1,3 22-1,3-12 68,1 1 0,2-2 0,1 1 0,0-1 0,2-1 0,1 0 0,1-1 0,1 0 0,1-1 0,0-1 0,2 0 0,1-1 0,0-1 0,43 31 0,-49-43-94,-1-1 0,1 0 0,1-1 0,-1 0-1,1-1 1,0-1 0,0 0 0,0-1 0,0 0 0,1-1 0,-1-1 0,22-2 0,-31 1-23,1 0 1,0 0-1,-1 0 1,1-1 0,-1 0-1,1 0 1,-1 0-1,0-1 1,0 1 0,0-1-1,0-1 1,0 1-1,-1-1 1,0 1-1,1-1 1,-1-1 0,-1 1-1,1 0 1,-1-1-1,1 0 1,-1 0-1,-1 0 1,1 0 0,2-9-1,2-4 63,-1-1 0,-1 0-1,0 0 1,-2-1 0,0 1 0,-1-23-1,-2-141 840,-2 159-823,-1-1 0,-1 1-1,-1 0 1,-1 0 0,-14-32-1,4 18 7,-1 1-1,-2 1 0,-1 1 1,-2 1-1,-34-40 1,47 62-24,-1 2-1,0-1 1,-1 2 0,0-1 0,0 1 0,-1 1-1,0 0 1,-1 1 0,0 0 0,0 1-1,0 0 1,-1 1 0,0 1 0,0 0 0,0 1-1,0 1 1,-29-2 0,39 4-22,-1 0-1,1 0 1,-1 1-1,0 0 1,1 0-1,-1 0 1,1 1-1,0-1 1,-1 1-1,1 0 1,0 0-1,0 1 1,0-1-1,0 1 1,-4 4-1,2-1-16,0 1 0,1-1-1,-1 1 1,2 0-1,-1 0 1,1 1-1,-7 14 1,4 0-36,0 1 1,1 0-1,1 0 0,1 0 0,-1 30 1,2 23-514,6 83 0,-2-152 283,0 0 0,0 0 0,1 0 0,0 1 0,0-1 1,0-1-1,1 1 0,0 0 0,1-1 0,-1 1 0,1-1 0,1 0 0,-1 0 0,1-1 0,6 7 0,7 3-3132,1 0 1,0-1 0,31 16 0,-35-22 588,22 12-7239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48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6643,'0'0'18411,"0"21"-16773,0 349 2433,1-356-3934,0 0-1,1 1 1,4 14-1,3 40 540,-9-68-604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0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40 345 4818,'0'0'16496,"-6"4"-16067,-27 13 1036,33-30-123,-1-18-943,2 0 0,0 0 0,2 0 0,2 0 0,0 0 0,12-34 0,-16 64-395,23-57 117,-22 55-113,-1-1-1,1 1 0,0 0 0,1-1 1,-1 1-1,1 0 0,-1 1 0,1-1 1,0 0-1,0 1 0,0 0 0,0-1 1,4-1-1,-5 4 20,8 3 351,-8 0-300,1 1 0,0 0-1,-1-1 1,0 1-1,0 0 1,0 0-1,-1 0 1,1 1-1,1 7 1,7 18 243,43 116 1076,42 183 0,-73-245-1139,-9-26-35,-12-45-177,1 1 1,1-1 0,1 0 0,0 0-1,0 0 1,1 0 0,1-1-1,9 16 1,-16-29-328,1-1-1,-1 1 1,1 0-1,-1-1 1,1 1-1,0-1 1,0 1-1,-1-1 1,1 1-1,0 0 1,0-1-1,1 1 1,-1-1 0,0 1-1,0-1 1,1 1-1,-1 0 1,1-1-1,-1 1 1,1 0-1,0-1 1,-1 1-1,3-2 1,-1-1-1052,0 0 1,1 1-1,-1-1 0,1 1 1,0 0-1,0 0 1,7-5-1,17-9-7855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2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78 482 5250,'0'0'10008,"15"-1"-8309,107-2 1959,135 11-198,-253-9-3445,0 1 1,0-1-1,0 1 0,0-1 0,0 0 1,-1-1-1,1 1 0,0-1 1,-1 1-1,1-1 0,-1 0 1,0-1-1,0 1 0,0 0 0,0-1 1,0 0-1,0 0 0,0 0 1,-1 0-1,0 0 0,1 0 1,-1-1-1,-1 1 0,1-1 0,0 1 1,-1-1-1,1 0 0,-1 1 1,0-1-1,0-5 0,4-13 119,-2-1 1,0 0-1,-2-43 0,0 56-105,-2 0 1,0 0-1,0 0 1,-1 0-1,0 0 0,0 1 1,-1-1-1,-1 1 0,0-1 1,0 1-1,-1 0 0,0 0 1,0 1-1,-1 0 0,0 0 1,0 0-1,-1 0 0,0 1 1,-1 0-1,1 1 0,-1 0 1,-16-10-1,10 8 103,0 0 0,-1 0 0,0 1 0,0 1 0,0 1 0,-1 0 0,0 1 0,-21-3-1,3 3 493,0 1-1,-66 4 1,95 0-563,0 0 0,1 0 0,-1 1 0,1-1 1,-1 1-1,1 0 0,-1 0 0,1 1 1,0-1-1,0 1 0,0 0 0,0 0 1,1 0-1,-1 1 0,1-1 0,0 1 0,-4 5 1,2-2-20,0 1 1,0-1 0,1 1-1,0 0 1,0 0 0,1 0-1,0 1 1,-3 16 0,5-20-143,-3 20 202,1 0 0,1 1 0,1-1 0,4 49 0,-2-68-238,0 0 0,0-1 0,1 1 0,0 0 0,0-1 0,0 1 0,1-1-1,-1 0 1,1 1 0,1-1 0,6 7 0,-7-8-245,1-1 0,0-1-1,-1 1 1,1 0 0,0-1 0,1 0 0,-1 0 0,0 0-1,1 0 1,-1-1 0,1 1 0,-1-1 0,1-1 0,-1 1-1,1-1 1,0 1 0,4-1 0,18 0-3931,-9 0-1984,-6 0-3252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0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380 40 7700,'0'0'13424,"-13"-7"-11924,8 5-1383,-53-23 1354,53 23-1286,0 1 1,0 0 0,0 0-1,-1 1 1,1-1-1,0 1 1,0 0-1,-1 1 1,1-1-1,0 1 1,0 0 0,0 0-1,-7 3 1,-1 2 14,-1 1-1,1 0 1,0 1 0,1 1 0,0 0 0,0 1 0,1 0 0,1 0 0,-1 1 0,2 1 0,-1 0 0,2 0 0,-1 1-1,2 0 1,0 0 0,0 0 0,-6 24 0,4-10-114,2 0-1,1 0 0,1 1 1,2 0-1,1 0 1,1 0-1,1 0 0,5 43 1,-2-55-70,1 0-1,0-1 1,1 1 0,0-1-1,1 0 1,1 0 0,0 0-1,1-1 1,1-1 0,0 1-1,1-1 1,20 20 0,-20-23-13,0 0-1,2 0 1,-1-2 0,1 1 0,0-1-1,1-1 1,-1 0 0,2-1 0,-1 0 0,1-1-1,-1-1 1,1 0 0,1-1 0,17 3-1,-15-5 4,0 0-1,-1 0 1,1-2-1,0 0 1,20-4 0,-30 3-9,-1 0 0,0 0 0,0-1 1,0 0-1,0 0 0,0 0 0,-1-1 1,1 0-1,-1 0 0,0 0 0,0-1 1,0 0-1,-1 0 0,0 0 0,7-11 1,-6 7-1,0 1 1,0-1-1,-1-1 0,-1 1 1,0 0-1,0-1 1,-1 0-1,2-11 0,1-83 32,-5 95-24,0 5 2,0 0 0,0-1 0,-1 1 0,1 0-1,-1-1 1,0 1 0,0 0 0,0 0 0,-1 0 0,1 0-1,-1 0 1,-3-5 0,3 7 3,0 0 1,0 0-1,0 0 1,0 1-1,0-1 0,0 0 1,-1 1-1,1-1 1,0 1-1,-1 0 0,1 0 1,-1 0-1,0 0 0,1 1 1,-1-1-1,0 0 1,1 1-1,-1 0 0,0 0 1,-3 0-1,-8 0 79,8-1-34,-1 1 1,0 0-1,1 0 0,-1 0 1,1 1-1,-1 0 0,1 0 1,-1 1-1,1 0 0,-1 0 0,1 0 1,0 1-1,0 0 0,0 0 1,-10 8-1,-22 21-39,2 2 0,1 1 0,-38 49 0,72-83-68,0 0 1,0 0-1,0 0 1,0 1-1,0-1 0,0 0 1,0 0-1,0 1 1,1-1-1,-1 0 0,1 1 1,-1-1-1,1 1 1,-1-1-1,1 1 1,0-1-1,-1 1 0,1-1 1,0 1-1,0-1 1,0 1-1,0-1 0,0 1 1,1-1-1,-1 1 1,0-1-1,1 1 0,-1-1 1,1 1-1,0-1 1,-1 1-1,1-1 0,0 0 1,0 0-1,0 1 1,0-1-1,0 0 0,0 0 1,0 0-1,0 0 1,0 0-1,1 0 1,-1 0-1,0 0 0,1-1 1,-1 1-1,0-1 1,1 1-1,-1-1 0,1 1 1,2 0-1,10 3-846,0 0 0,1-1 0,-1 0-1,17 0 1,-22-2 386,166 15-13436,-117-15 4864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7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10645,'0'0'6488,"15"33"-4511,105 229 1113,13 54 329,-113-258-2598,-2 1 1,-4 0-1,12 98 0,-24-53 996,-2-58-646,0-45-1222,12-1-111,23 0 31,-13 1 74,1 0 1,-1-2-1,1-1 0,-1 0 0,0-2 1,0-1-1,35-11 0,-25 6 49,-26 9-18,-1-1 0,0 1 0,1-1 0,-1 0 0,0 0 0,0 0 0,0-1 0,0 0 1,0 0-1,6-6 0,-8-17-6284,-6 10-3054,-5 2-1153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7.3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5955,'0'0'18064,"42"-3"-16258,138-8-437,177 7 1525,-212 6-7221,-141-2 3824,0 0 0,0 1 0,0-1 0,0 1 0,0 0 0,-1 0 0,1 1 1,0-1-1,0 1 0,-1 0 0,6 4 0,-2-3-404,31 21-5714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7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282 95 6227,'0'0'12864,"-35"-16"-10956,-110-49-78,107 52-986,23 15-63,12 0-648,0 1 1,0-1-1,0 1 1,0 0-1,1 0 1,0 0-1,-1 0 1,1 0-1,0 1 0,0-1 1,1 0-1,-1 1 1,1 0-1,0-1 1,0 1-1,-1 6 1,-7 69 780,9-67-829,-3 38 248,3 0 0,2 1 0,2-1 0,2 0 1,3-1-1,29 96 0,81 154 894,-74-194-1003,-39-88-113,0 0 0,-1 0 0,-1 1 0,-1 0 0,-1-1 0,0 1 0,-1 22 0,1-30 1038,3-5-3672,-6-18-4680,-36-50-3538,10 24 147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8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1 122 7780,'0'0'18013,"14"0"-15348,80 2-802,-41 0-1378,0-1 0,0-3 0,0-3 0,69-13 0,-42-4-475,93-36 1,-172 57-16,0 1-49,0 0-1,0 0 1,0-1 0,0 1 0,0 0 0,-1-1-1,1 1 1,0-1 0,0 1 0,0-1-1,-1 1 1,1-1 0,0 0 0,0 1 0,-1-1-1,1 0 1,-1 1 0,1-1 0,0 0-1,-1 0 1,0 0 0,1 0 0,-1 1 0,1-3-1,5 2-1344,0 0 0,0 0 0,0 0 0,1 1 0,-1 0-1,9 1 1,-9-1-457,23 0-4806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8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1 7043,'0'0'15322,"0"43"-13879,0 305 1665,-36 221 1662,6-193-3697,30-274-1064,1-70-9,-1-1 0,-1 0-1,-9 47 1,1-38 0,7-35-72,2-19-1280,0 0 0,1 0 0,0 0 0,4-15 0,-2 22 507,-1-1 0,1 1 1,1 0-1,-1 0 0,1 0 1,1 1-1,-1-1 0,1 1 1,7-7-1,23-19-5790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9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10517,'0'0'12011,"0"30"-10504,0 191 966,20 15 1420,-17-215-3477,6-28-468,9-30-235,-17 34 284,93-220-330,-86 205 278,-6 13 42,0 0 1,0 0-1,0 0 0,1 1 1,-1-1-1,1 1 0,0 0 1,1-1-1,4-3 0,-8 8 17,1-1 0,0 1 0,0 0 0,-1-1 0,1 1 0,0 0 1,0 0-1,0 0 0,-1-1 0,1 1 0,0 0 0,0 0 0,0 0 0,0 1 0,-1-1 0,1 0 0,0 0 0,0 0 0,0 1 0,-1-1 0,1 0 0,0 1 0,0-1 0,-1 0 0,1 1 0,0-1 0,-1 1 0,1-1 0,0 1 0,-1 0 0,1-1 0,-1 1 0,1 0 0,-1-1 0,1 1 0,-1 0 0,0-1 0,1 1 0,-1 0 0,0 0 0,1 0 0,-1-1 0,0 1 0,0 0 0,0 0 0,0 0 0,0-1 0,0 1 0,0 1 0,1 1 30,38 180 1162,-32-143-924,-5-12-96,-2-28-193,1 0 1,-1 0 0,1 0 0,0 0 0,-1 0 0,1-1 0,-1 1 0,1 0 0,-1 0 0,0-1 0,1 1 0,-1 0 0,1-1-1,-1 1 1,1 0 0,-1-1 0,0 1 0,1-1 0,-1 1 0,0 0 0,1-1 0,-1 1 0,0-1 0,0 1 0,1-1 0,-1 1-1,0-1 1,0 1 0,0-1 0,0 0 0,0 1 0,0-1 0,0 1 0,0-1 0,0 1 0,0-1 0,13-70-289,-8 37 265,1 1 0,1-1 0,3 1 0,0 0 0,26-54 0,-34 84 12,0 1-1,0-1 1,0 0-1,0 0 1,0 1-1,1-1 0,-1 1 1,1 0-1,0 0 1,3-2-1,-5 3 27,0 1 0,0-1 0,0 1-1,0 0 1,0-1 0,0 1 0,0 0 0,0 0 0,0 0-1,0 0 1,0-1 0,0 1 0,0 1 0,0-1 0,0 0 0,0 0-1,0 0 1,0 1 0,0-1 0,0 0 0,0 1 0,0-1-1,0 1 1,0-1 0,0 1 0,0-1 0,-1 1 0,1 0-1,0-1 1,0 1 0,-1 0 0,1 0 0,0-1 0,-1 1 0,1 0-1,-1 0 1,1 0 0,-1 0 0,1 0 0,-1 2 0,13 29 357,-3 1 1,12 58 0,-18-75-234,7 47 259,-9-45-252,1 0-1,1 0 1,1 0-1,0-1 1,1 0-1,16 31 1,-22-47-165,0-1 1,0 1-1,0-1 1,1 0-1,-1 1 1,0-1-1,0 1 1,1-1-1,-1 0 1,0 1-1,1-1 1,-1 0-1,0 0 1,1 1-1,-1-1 1,0 0-1,1 0 1,-1 0-1,1 1 1,-1-1-1,0 0 1,1 0-1,-1 0 1,1 0-1,-1 0 1,1 0-1,-1 0 1,1 0-1,-1 0 1,0 0-1,1 0 1,-1 0-1,1 0 1,-1 0-1,1 0 1,-1 0-1,0 0 1,1-1-1,-1 1 1,1 0-1,-1 0 1,0-1-1,1 1 1,-1 0-1,0 0 1,1-1-1,-1 0 1,13-21-3434,8-80-5258,-3 36 1914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2:59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93 864,'0'0'22010,"12"-10"-20089,-3 1-1674,2 1 0,-1 0 0,1 1-1,0 1 1,1-1 0,-1 2 0,1-1 0,1 2-1,-1 0 1,0 0 0,15-2 0,-18 5-184,11-2 54,1 0 0,0 2 0,35 1 0,-55 1-108,0-1 0,0 0 0,0 1 0,0-1 0,1 1 1,-1 0-1,0-1 0,-1 1 0,1 0 0,0-1 0,0 1 1,0 0-1,0 0 0,0 0 0,-1 0 0,1 0 0,0 0 1,-1 0-1,1 0 0,-1 0 0,1 0 0,-1 0 1,0 1-1,1-1 0,-1 0 0,0 0 0,0 0 0,0 0 1,0 3-1,0 46 395,-1-31-174,1-7-116,-2 0-1,1-1 1,-1 1 0,-1-1-1,0 0 1,-1 0-1,0 0 1,-1 0-1,0-1 1,0 1 0,-13 16-1,-9 8 243,-57 59-1,36-44-177,-38 51 449,85-101-622,1 0 0,0 1 0,0-1-1,0 0 1,0 0 0,0 0 0,-1 0 0,1 0 0,0 0 0,0 1-1,0-1 1,0 0 0,0 0 0,0 0 0,0 0 0,0 1 0,-1-1-1,1 0 1,0 0 0,0 0 0,0 0 0,0 1 0,0-1 0,0 0 0,0 0-1,0 0 1,0 1 0,0-1 0,0 0 0,0 0 0,1 0 0,-1 0-1,0 1 1,0-1 0,0 0 0,0 0 0,0 0 0,0 0 0,0 1-1,0-1 1,0 0 0,1 0 0,-1 0 0,0 0 0,0 0 0,0 0-1,0 1 1,0-1 0,1 0 0,-1 0 0,0 0 0,0 0 0,0 0-1,0 0 1,1 0 0,-1 0 0,0 0 0,0 0 0,1 0 0,16 1-14,-11-1 30,0 0-20,338-8 204,-269 2-145,0-3 1,120-31-1,-194 40-60,0 0 0,-1-1 0,1 1 0,0 0 0,-1-1 0,1 1 0,0-1 0,-1 1 0,1-1 0,-1 1 0,1-1 0,-1 1 0,1-1 0,-1 1 0,0-1 0,1 0 0,-1 1 0,1-1 0,-1 0 0,0 1 0,0-1 0,1 0 0,-1 1 0,0-1 0,0 0 0,0 0 0,0 1 0,0-1 0,0 0 0,0 1 0,0-1 0,0 0 0,0 0 0,-1 1 0,1-1 0,0 0 0,0 1 0,-1-1 0,1 0 0,0 1 0,-1-1 0,1 0 0,0 1 0,-1-1 0,1 1 0,-1-1 0,1 1 0,-1-1 0,0 1 0,1-1 0,-1 1 0,1 0 0,-1-1 0,0 1 0,1 0 0,-1-1 0,0 1 0,1 0 0,-1 0 0,0 0 0,0-1 0,1 1 0,-1 0 0,-1 0 0,1 0-129,1 0 1,-1 0 1,1 0-1,0-1 1,0 1-1,-1 0 1,1 0-1,0 0 1,0 0-1,-1 0 1,1 0-1,0 0 1,0 0-1,-1 0 1,1 0-1,0 0 1,-1 0-1,1 0 1,0 0-1,0 0 1,-1 0-1,1 0 1,0 0-1,0 0 1,-1 0-1,1 0 1,0 1 0,0-1-1,-1 0 1,1 0-1,0 0 1,0 0-1,0 1 1,-1-1-1,1 0 1,0 0-1,0 0 1,0 1-1,0-1 1,-1 0-1,1 0 1,0 1-1,0-1 1,0 0-1,0 0 1,0 1-1,0-1 1,0 0-1,0 1 1,0 26-8208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4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0 7267,'0'0'14567,"-19"36"-13412,-58 120-277,71-142-783,2 0 0,0 0 0,1 1 0,0 0 0,1-1 0,0 1 0,2 0 0,-1 0 0,2 0 0,2 15 0,0 11 116,0 1 89,3 1 0,1-1-1,2-1 1,2 1-1,29 70 1,-17-58-21,3-2 0,1-2 0,62 86 0,-77-121-258,1 0 0,1 0 1,0-1-1,0-1 0,1 0 0,1-1 0,0-1 1,1-1-1,0 0 0,1-1 0,27 10 1,-17-10-22,0-1 1,1-2-1,0-1 1,1-1-1,-1-1 1,57-3 0,-67-1-3,1-2 0,-1 0 0,0-1 0,-1-1 0,1 0 0,-1-2 0,0 0 0,0-1 0,-1-1 1,0 0-1,-1-2 0,0 1 0,15-15 0,-17 14 0,-2-1 0,1-1 0,-2 0-1,0 0 1,0-1 0,-1-1 0,-1 0 0,-1 0 0,0 0 0,0-1-1,-2 0 1,0-1 0,-1 0 0,5-32 0,-6 19 10,-1 0 0,-2-1 1,-1 0-1,-1 1 0,-7-40 0,4 53 1,0 0-1,-1 0 0,0 1 1,-2-1-1,0 1 0,-1 1 1,0 0-1,-1 0 1,-1 0-1,-22-24 0,12 18 8,-1 1-1,-1 1 0,-1 1 0,-1 1 0,0 1 1,-1 1-1,-1 1 0,0 1 0,-39-12 0,28 13 245,-1 2-1,0 1 1,-1 2 0,0 2-1,0 2 1,-61 1-1,93 3-218,0 0-1,-1 0 0,1 1 1,0 0-1,1 0 0,-1 0 1,0 1-1,1 0 0,-1 1 1,1-1-1,0 1 0,0 0 1,0 1-1,1-1 0,-1 1 1,1 0-1,0 1 0,1-1 1,-1 1-1,1 0 1,0 0-1,1 0 0,-1 1 1,1-1-1,-4 14 0,-1 4 0,1 1 0,1-1 0,1 1 0,2 0 0,0 1 0,1 33 0,2-31-31,-2 7 3,2-1 0,2 1 0,1 0 0,1-1 0,2 0 0,20 63 0,-18-75-3,1 0-1,2-1 0,0-1 1,22 32-1,-28-46-12,0 0-1,0 0 1,0 0-1,1-1 1,0 0 0,0 0-1,0-1 1,0 0-1,1 0 1,-1 0 0,1-1-1,0 0 1,0 0-1,1-1 1,-1 0 0,0 0-1,16 1 1,42-3-175,-61-1 172,1 0-1,-1-1 0,0 1 0,1-1 0,-1 0 1,0 0-1,0 0 0,0 0 0,0-1 0,0 0 1,4-4-1,8-8 6,0-1 0,-1-1 0,0 0 0,-2-1 0,0 0 0,-1-1 0,-1-1 0,0 0 0,-2 0 0,11-34 0,-20 50-3,0 3 7,0 0-1,0 1 1,0-1-1,0 0 1,0 1-1,0-1 0,1 0 1,-1 1-1,0-1 1,0 0-1,0 1 0,1-1 1,-1 0-1,0 1 1,1-1-1,-1 1 1,1-1-1,-1 1 0,1-1 1,-1 1-1,1-1 1,-1 1-1,1-1 0,-1 1 1,1 0-1,-1-1 1,2 1-1,-1-1 19,-1 1 1,1 0-1,0-1 1,0 1-1,0 0 1,0 0-1,0 0 0,-1 0 1,1 0-1,0 0 1,0 0-1,0 0 1,0 0-1,0 0 0,-1 1 1,1-1-1,0 0 1,0 0-1,0 1 0,0-1 1,-1 1-1,1-1 1,0 1-1,-1-1 1,2 2-1,8 5 126,-1 2 0,0-1 0,15 19 0,3 3-20,-18-20-116,38 38 18,56 45 0,-88-80-29,1-2-1,0 0 1,0 0-1,1-2 1,1 0-1,0-1 1,0-1-1,30 8 1,-44-14-221,1-1 1,-1 1-1,0-1 0,0 0 0,1 0 1,-1 0-1,0 0 0,0-1 1,6-1-1,-4 0-770,-1-1 0,1 1-1,-1-1 1,0 0 0,0 0 0,0 0 0,7-7 0,1 0-1668,25-21-6216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5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5298,'0'0'26613,"8"-6"-25874,3-1-730,-1 1 1,0 0 0,1 1 0,0 0 0,0 0-1,1 1 1,-1 1 0,1 0 0,0 1-1,0 0 1,20 0 0,47-6-10,-69 10 81,-10 2-189,-1-2-233,0 9-1139,0-1 0,-1 0 1,0 0-1,-1 1 0,0-2 1,-1 1-1,-7 14 0,0 6-6899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2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1 330 11749,'0'0'12374,"3"-16"-10861,7-26-227,3 1 0,20-49 0,32-33 189,-57 105-3373,-6 26-4023,2 11 3367,11 24-4924,-4 4-2471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5.5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10117,'0'0'18560,"24"-3"-16703,-4 0-1311,23-3 297,75-2 1,-15 8-2013,-103 0 989,1 0-1,-1 1 0,1-1 1,-1 0-1,1 0 0,0 0 0,-1 1 1,1-1-1,-1 0 0,1 1 1,-1-1-1,1 1 0,-1-1 0,1 0 1,-1 1-1,0-1 0,1 1 1,-1-1-1,0 1 0,1-1 0,-1 1 1,0-1-1,0 1 0,1 0 1,-1-1-1,0 1 0,0-1 0,0 1 1,0 0-1,0-1 0,0 1 1,0 0-1,0 26-3953,0-19 1834,0 26-6304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6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6499,'0'0'17771,"0"12"-15039,8 140-421,47 250 1,-12-114-1170,-36-239-1114,-1-5-162,1 63 0,-7-107 12,0 0 0,1 0 0,-1 1 0,0-1 0,1 0 0,-1 0 0,1 0 0,-1 0 0,1 1 1,-1-1-1,1 0 0,-1 0 0,0 0 0,1 0 0,-1 0 0,1 0 0,-1 0 0,1 0 0,-1 0 0,1-1 0,-1 1 0,0 0 0,1 0 0,-1 0 0,1 0 1,-1-1-1,0 1 0,1 0 0,-1 0 0,1-1 0,-1 1 0,0 0 0,1-1 0,17-9-4496,7-2-835,4 0-1748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6.4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10917,'0'0'12870,"3"30"-9493,1 11-2519,19 144 1731,21-28-724,-25-98-1587,-16-22-81,-3-4-2254,10-37-4906,1-14 685,7-12-1530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6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7587,'0'0'19916,"0"0"-19846,-1 0 0,0 0 0,1 0 0,-1 0 1,0-1-1,0 1 0,1 0 0,-1 0 0,0 1 0,1-1 0,-1 0 0,0 0 0,1 0 0,-1 0 0,0 1 0,1-1 0,-1 0 0,0 1 0,1-1 0,-1 0 1,0 1-1,0 0 0,0 0-27,0 1 1,1 0 0,-1-1 0,0 1 0,0 0-1,1 0 1,-1 0 0,1 0 0,0-1-1,0 1 1,0 0 0,-1 0 0,2 0-1,-1 0 1,0 0 0,0 0 0,1 0 0,-1 0-1,1-1 1,-1 1 0,1 0 0,0 0-1,-1-1 1,1 1 0,0 0 0,3 2 0,29 42 382,17 5-100,1-3 0,2-2 0,62 40-1,-62-48-189,-1 2 0,-3 2 0,85 92 0,-121-116-121,0 0 0,-2 0 0,0 1 0,-1 1 1,-1-1-1,-1 2 0,0-1 0,-2 1 0,0 0 0,-2 0 1,0 1-1,1 30 0,-5-51-15,0 1 0,-1-1 0,1 1 0,0-1 0,-1 1 0,1-1 0,-1 1 0,1-1 0,-1 1 0,0-1 0,1 0 0,-1 1 0,0-1 0,0 0 0,0 0 0,0 0 0,0 0 0,0 0 0,-1 0 0,1 0 0,0 0 0,0 0 0,-1 0 0,1-1 0,-1 1 0,1 0 0,0-1 0,-1 1 0,1-1 0,-1 0 0,1 1 0,-3-1 0,-60 1 0,44-1 0,-29 0 12,10 1-19,-72-7 0,99 4-50,-1 0 1,1-1-1,-1-1 0,1 0 1,0-1-1,1 0 1,-1 0-1,1-1 0,-20-14 1,18 9-1256,1 0 1,0-1-1,-18-22 1,-26-47-9467,27 34 1758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7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16343,'0'0'14687,"31"-1"-13465,1 0-961,148-12-7,-106 7-254,-17 2 0,-1-2 0,1-3 0,55-15 0,-104 21-633,1 0 1,1 1-1,-1 1 1,17-1-1,-21 2 64,0 0 0,0 0-1,0 1 1,0 0 0,0 0-1,-1 0 1,1 1 0,0 0 0,0 0-1,-1 0 1,1 0 0,-1 1 0,0-1-1,0 1 1,0 0 0,4 5-1,31 30-7399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7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10725,'0'0'14937,"0"24"-13098,7 73-628,25 133 0,24 106 753,-51-314-1786,-5-31-284,0-43 87,3 42 38,0 0 0,0 0 1,1 1-1,0-1 0,0 1 0,1 0 0,1 0 0,0 1 1,0-1-1,0 1 0,1 0 0,8-7 0,-9 10-4,0 1-1,-1 0 0,1 0 0,0 1 0,1-1 0,-1 1 0,1 1 0,-1-1 0,1 1 1,0 0-1,0 1 0,0 0 0,0 0 0,0 0 0,0 1 0,0 0 0,0 0 0,14 3 1,-15-1 0,-1-1 1,1 2 0,-1-1-1,1 1 1,-1-1 0,0 1-1,0 1 1,0-1 0,0 1-1,-1 0 1,0 0 0,1 0-1,-1 1 1,-1-1 0,1 1-1,-1 0 1,0 0 0,3 7-1,2 0-18,0-1-1,0 0 1,1 0-1,20 18 1,-27-28-240,-4-20-4917,-25-60-7379,8 25 1233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8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1 10773,'0'0'11957,"-5"41"-8758,-16 135-902,13-110-1259,1 3 577,-28 115 1,30-170-1569,-1 0-297,6-5-2719,22-9-3066,12 0 1374,-3 0-1896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8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18 321 13126,'0'0'15743,"-3"17"-14990,0-4-632,0 1-51,0 0-1,1 0 1,0 0 0,1 0 0,0 0 0,2 0 0,2 22 0,9 8 342,28 64 0,-12-36 76,-14-44-299,-11-24-157,-1 0 1,0 0-1,0 1 1,0-1-1,0 1 1,-1-1-1,2 10 1,-2-7 76,3-11-138,1-17-27,-7 1 64,-1 0 1,0 0 0,-2 1-1,0-1 1,-8-18 0,-6-26-5,-36-160 44,55 224-48,0 0 0,-1-1 0,1 1 0,0 0 0,0 0 1,0-1-1,0 1 0,0 0 0,-1-1 0,1 1 0,0 0 0,0-1 0,0 1 1,0 0-1,0-1 0,0 1 0,0 0 0,0-1 0,0 1 0,0 0 0,1-1 1,-1 1-1,0 0 0,0-1 0,0 1 0,0 0 0,0-1 0,1 1 1,-1 0-1,0 0 0,0-1 0,0 1 0,1 0 0,-1 0 0,0-1 0,0 1 1,1 0-1,-1 0 0,0 0 0,1-1 0,-1 1 0,0 0 0,1 0 0,-1 0 1,0 0-1,1 0 0,-1 0 0,0 0 0,1 0 0,-1 0 0,24 9 26,20 22 56,8 16 33,-37-33-101,0 0-1,30 21 0,-43-34-18,-1 0 1,1 0-1,-1 0 0,1 0 1,-1-1-1,1 1 0,0 0 0,-1-1 1,1 0-1,0 1 0,0-1 1,3 0-1,-5 0 1,1 0 0,0 0 0,-1 0 1,1 0-1,-1-1 0,1 1 0,0 0 0,-1-1 0,1 1 1,-1 0-1,1-1 0,-1 1 0,1 0 0,-1-1 0,1 1 1,-1-1-1,0 1 0,1-1 0,-1 1 0,0-1 0,1 1 1,-1-1-1,0 0 0,1 0 0,0-5-4,0 1-1,0-1 1,-1 0-1,0 1 1,0-1 0,-1-8-1,1-4 110,0-12-52,1-2 26,-2 0-1,0 0 1,-3 0-1,-9-44 1,1-2-75,11 65 0,0 0 0,-1-1 0,-1 1 0,-7-23 0,8 30-208,4 39-7980,8 7 1817,7 10-1016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9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0 3954,'0'0'19598,"0"43"-17287,-3 114 162,-34 226 0,-115 260-1094,18-96-800,129-526-579,-2 34 0,8-93-965,8-55 0,-2 52-820,2 1 1,2 1-1,1 0 0,2 1 1,30-58-1,4 7-5474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29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12438,'0'0'13126,"0"28"-11336,0 196 475,-3-151-1487,1-38-356,2-1 0,6 60-1,-3-85-627,0-10 70,3-20 18,0-34 74,-5 22 69,1 0 0,2 1 0,1-1 0,2 1 0,11-32 0,-9 51 61,0 18 332,5 25 187,-2 4-442,-6-12-125,1-2-1,2 1 0,0-1 1,16 26-1,-24-45-37,0 0 0,0 1 0,0-1 0,1 0 0,-1 0 0,0 0 0,1 0 0,-1 0 0,1 0 0,0-1 0,-1 1 0,1 0 0,-1-1 0,1 1 0,0-1 0,-1 0 0,1 1 0,0-1 0,0 0 0,-1 0 0,1 0 0,2-1 0,-4 1 0,1 0 0,0 0 0,0 0 0,0 0 0,-1 0 0,1 0 0,0-1 0,0 1 0,-1 0 0,1-1 0,0 1 0,-1 0 0,1-1 0,0 1 0,-1-1 0,1 1 0,-1-1 0,1 0 0,-1 1 0,1-1 0,-1 1 0,1-1 0,-1 0 0,0 1 0,1-1 0,-1 0 0,0 0 0,1 1 0,-1-1 0,0 0 0,0 0 0,0 1 0,0-1 0,0 0 0,0 0 0,0-1 0,0 0 0,39-172-16,-38 163-20,1-1 0,1 1 1,0 0-1,0 0 0,1 0 0,9-17 0,-11 23 58,15 42 194,7 80-180,-9-37-43,14 40 7,-29-120-5,0 1 1,0 0-1,0-1 1,0 1-1,1-1 1,-1 0-1,0 1 0,0-1 1,1 1-1,-1-1 1,0 1-1,1-1 1,-1 0-1,0 1 0,1-1 1,-1 1-1,1-1 1,-1 0-1,0 0 1,1 1-1,-1-1 0,1 0 1,-1 0-1,1 1 1,-1-1-1,1 0 1,-1 0-1,1 0 0,-1 0 1,1 0-1,-1 0 1,1 0-1,-1 0 0,1 0 1,0 0-1,-1 0 1,1 0-1,-1 0 1,1 0-1,-1-1 0,1 1 1,-1 0-1,1 0 1,-1 0-1,0-1 1,1 1-1,-1 0 0,1-1 1,-1 1-1,0 0 1,1-1-1,-1 1 1,0-1-1,1 1 0,-1-1 1,5-9-486,0 0 1,-1 0-1,0 0 0,0-1 1,-2 1-1,1-1 0,-1 0 1,-1 0-1,1-13 0,5-30-2726,9-33-4422,-5-8-7937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4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2 565 6787,'0'0'14079,"0"14"-13183,-1-10-792,1 0 0,-1 0 0,1 1 0,0-1 0,1 0 0,-1 0 0,1 1 0,-1-1 0,1 0 0,1 0 0,-1 0 1,1 0-1,-1 0 0,1 0 0,0 0 0,1-1 0,-1 1 0,0-1 0,1 1 0,0-1 0,0 0 0,0 0 0,5 4 0,-5-5-33,0 0 0,-1 0 1,1 0-1,0 0 0,0 0 0,0 0 0,1-1 1,-1 0-1,0 0 0,0 1 0,1-2 0,-1 1 1,1 0-1,-1-1 0,1 0 0,-1 1 0,1-2 0,-1 1 1,1 0-1,-1-1 0,1 1 0,-1-1 0,0 0 1,1 0-1,-1 0 0,0-1 0,0 1 0,0-1 1,0 0-1,0 1 0,0-1 0,0-1 0,0 1 0,-1 0 1,1-1-1,-1 1 0,0-1 0,0 0 0,0 0 1,3-6-1,10-27 313,-2-2 0,-1 1 0,-2-2 0,8-61 1,-2 38 47,-15 59-381,0-1-1,0 0 0,1 1 0,-1-1 0,1 1 0,0-1 0,0 1 0,0 0 0,0 0 0,1 0 0,-1 0 0,6-4 0,-5 6 2,0 0 0,1 0 0,-1 0 1,0 1-1,0-1 0,1 1 0,-1 0 1,0 0-1,1 0 0,-1 1 0,0-1 0,1 1 1,-1 0-1,0-1 0,0 1 0,0 1 0,0-1 1,5 3-1,5 4 15,1 1 1,21 19 0,4 2 63,-18-15-128,1-1 0,0-1 0,1-1 0,0-1 0,1-1 0,0-1 0,0-1 0,1-2 0,0 0 1,0-1-1,0-2 0,30 1 0,-43-4-4,0-1 1,-1 0 0,1-1-1,0 0 1,-1-1-1,0 0 1,1-1 0,-2 0-1,1-1 1,0 0-1,-1 0 1,0-1 0,0-1-1,0 0 1,-1 0-1,0-1 1,-1 0 0,0 0-1,14-18 1,-17 18-16,0 0 1,-1 1-1,1-2 0,-1 1 1,-1 0-1,0-1 1,0 0-1,-1 1 0,0-1 1,0 0-1,-1 0 1,0-1-1,-1 1 0,0 0 1,-2-16-1,2 2 12,0 13 2,-1 0 0,-1 1-1,1-1 1,-2 1 0,1 0-1,-1 0 1,-1 0 0,1 0-1,-2 0 1,1 1 0,-1-1-1,0 1 1,-1 1 0,0-1 0,0 1-1,-1 0 1,0 0 0,0 1-1,0 0 1,-1 0 0,0 0-1,-16-7 1,20 11 10,-1 1 1,1 0-1,-1-1 1,0 1-1,1 1 1,-1-1-1,0 1 0,-6 0 1,10 0-8,-1 0-1,0 0 1,1 0 0,-1 0-1,0 0 1,1 0 0,-1 0-1,1 0 1,-1 1 0,0-1-1,1 1 1,-1-1 0,1 1-1,-1 0 1,1 0 0,0-1-1,-1 1 1,1 0 0,0 0-1,-1 0 1,1 1 0,0-1-1,0 0 1,0 0 0,-1 3-1,-1 7-10,2 0 1,0 0-1,0 0 0,1 0 0,0 0 0,1 0 0,1 0 1,-1 0-1,2-1 0,-1 1 0,2 0 0,-1-1 0,1 0 1,1 0-1,6 11 0,18 23-11,3 0 1,1-3-1,2-1 0,79 71 1,-96-96 13,1-1 0,0-1 1,1 0-1,1-2 1,0-1-1,0 0 1,1-1-1,0-2 1,1 0-1,-1-1 1,1-1-1,1-2 1,42 2-1,-55-4 10,1-2 0,-1 1 0,0-1 0,0-1 0,16-4 0,-21 4-2,0-1-1,0 0 1,-1 0-1,1 0 1,-1-1-1,1 0 1,-1 0 0,-1 0-1,1-1 1,5-6-1,-3 3 9,0 0-1,0-1 1,-1 0 0,0-1-1,-1 1 1,0-1-1,0 0 1,-1 0 0,-1-1-1,1 1 1,-2-1-1,1 0 1,-2 0 0,1 0-1,-1 0 1,-1 0-1,-1-12 1,3 22 6,0 1 1,0 0-1,1 0 0,-1 1 0,0-1 1,0 0-1,0 1 0,0-1 1,0 1-1,0 0 0,0 0 0,0-1 1,0 1-1,1 2 0,21 16-1,-4-1-8,1-2-1,36 23 1,-47-33-17,0-2-1,0 0 1,0 0 0,0 0-1,1-2 1,0 1 0,-1-1-1,1-1 1,21 1 0,-22-2-7,-2 1-2,1-1-1,-1 0 0,0-1 1,1 0-1,-1 0 0,0-1 1,11-3-1,-17 4 14,1-1 0,0 0 0,-1 0 1,1 0-1,-1 0 0,0 0 0,1-1 1,-1 1-1,0-1 0,-1 1 0,1-1 0,0 0 1,-1 1-1,1-1 0,-1 0 0,0 0 1,0 0-1,0 0 0,0 0 0,-1-1 0,1 1 1,-1-4-1,2-74-21,-2 51 51,-1 25-22,0 1 0,0-1 1,0 1-1,0-1 0,-1 1 1,1 0-1,-1 0 0,0 0 1,-1 0-1,1 0 1,-1 0-1,0 0 0,0 1 1,0-1-1,0 1 0,0 0 1,-1 0-1,1 0 1,-1 0-1,0 1 0,0 0 1,0-1-1,-6-1 0,-2-2 28,-1 1-1,0 0 0,0 1 0,0 0 0,0 1 0,-26-2 0,21 3-15,-1 0 57,-1 1 0,0 1 0,1 0 0,-34 6 1,48-5-46,0 0 0,1 0 1,-1 1-1,1 0 0,-1-1 1,1 2-1,0-1 1,0 0-1,0 1 0,0 0 1,0 0-1,0 0 0,1 0 1,-1 1-1,1-1 0,0 1 1,0 0-1,1 0 1,-1 0-1,1 0 0,0 0 1,0 1-1,0-1 0,-2 9 1,1-1-20,1 1 0,1 0 0,0 0 1,0 0-1,2 0 0,-1 0 0,2 0 1,-1 0-1,2 0 0,0-1 0,0 1 0,1-1 1,1 0-1,0 0 0,1 0 0,0-1 1,10 14-1,-8-13-20,1 0 1,0-1-1,1 0 0,0-1 1,0 0-1,1-1 1,1 0-1,0 0 0,0-2 1,0 1-1,1-1 1,0-1-1,0-1 0,1 1 1,0-2-1,0 0 0,0-1 1,0 0-1,19 0 1,-29-3 6,2 1-17,1 0-1,0-1 0,0 0 1,0-1-1,-1 1 1,1-1-1,0-1 0,-1 1 1,1-1-1,0 0 1,-1-1-1,0 1 0,0-1 1,0 0-1,10-7 0,33-30-187,56-59 0,-102 97 229,-1 0 0,1 0 1,0 0-1,0 0 0,0 1 0,0 0 0,0-1 0,0 1 0,0 1 0,1-1 0,-1 0 0,0 1 1,0-1-1,1 1 0,-1 0 0,0 0 0,1 0 0,-1 1 0,7 1 0,66 20 845,-65-18-838,24 8-64,0-1 1,1-2 0,39 5 0,-60-12-934,-1-2 0,1 1 1,18-3-1,-28 1 6,0 0-1,1-1 1,-1 1-1,0-1 1,0 0-1,0-1 1,0 1 0,-1-1-1,1 0 1,4-4-1,20-13-8204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30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13718,'0'0'14946,"11"0"-12364,237-16-1560,-247 38-779,0-11-216,-2 1-1,1-1 1,-2 0 0,1 0-1,-6 15 1,5-20-19,0 0 0,-1 0 0,0-1 0,0 1 0,-1-1 0,1 0 0,-1 0 0,0 0 0,-1-1 0,1 1 0,-7 4 0,-23 19-8,-54 49 0,88-77 0,-1 0 0,1 1 0,-1-1 0,1 0 0,0 0 0,-1 1 0,1-1 0,-1 1 0,1-1 0,0 0 0,0 1 0,-1-1 0,1 1 0,0-1 0,0 1 0,-1-1 0,1 1 0,0-1 0,0 1 0,0-1 0,0 1 0,0-1 0,0 1 0,0-1 0,0 1 0,0-1 0,0 1 0,0-1 0,0 1 0,0-1 0,0 1 0,1-1 0,-1 1 0,0-1 0,0 1 0,0-1 0,1 1 0,-1-1 0,0 1 0,1-1 0,-1 0 0,0 1 0,1-1 0,-1 0 0,0 1 0,1-1 0,-1 0 0,2 1 0,24 7 0,-24-7 0,70 9 0,0-3 0,0-3 0,76-5 0,-44-1 0,-94 2 0,-12 0-45,0 1 0,0-1 0,0 0 1,1 0-1,-1 0 0,0 0 0,0 0 0,0 0 0,0 0 1,0-1-1,0 1 0,-2-2 0,3 2-83,1-1-1,-1 1 0,0 0 1,0-1-1,1 1 1,-1 0-1,0-1 1,0 1-1,0 0 1,1 0-1,-1 0 1,0 0-1,0 0 0,0 0 1,0 0-1,1 0 1,-1 0-1,0 0 1,0 0-1,0 0 1,0 1-1,1-1 1,-1 0-1,0 1 1,0-1-1,1 0 0,-1 1 1,0-1-1,1 1 1,-1-1-1,0 1 1,1-1-1,-1 1 1,1 0-1,-1-1 1,0 1-1,1 0 0,0-1 1,-1 1-1,1 0 1,0 0-1,-1 0 1,1-1-1,0 1 1,0 0-1,-1 0 1,1 0-1,0-1 1,0 1-1,0 0 0,0 0 1,0 0-1,0 0 1,1 0-1,-1-1 1,0 1-1,1 1 1,-1 42-14324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44.8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8724,'0'0'12275,"0"-3"-10278,0 11-1529,3 37 719,17 89 0,-3-38-373,31 233 864,-27-220-1153,-13-74-189,-1 0 1,4 69-1,-2-58 219,-9-45-536,-41-40-17486,-4 5 7601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45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1 317 11605,'0'0'14260,"5"-18"-12867,-3 9-1229,-1 3-87,0 0 0,0 0-1,1 1 1,0-1 0,0 0 0,1 1 0,-1 0 0,1-1-1,0 1 1,0 0 0,1 1 0,0-1 0,-1 0 0,2 1 0,-1 0-1,0 0 1,1 0 0,0 1 0,0-1 0,0 1 0,0 0 0,6-2-1,71-21 506,1 4-1,1 4 0,106-10 0,-35 5-150,-123 18-374,291-43 708,-309 43-762,3-1-17,-15 6-191,-2 51-12945,0-26 5867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47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21 855 4002,'0'0'15394,"14"26"-14202,50 81-45,-60-102-1038,-1 0 0,1 0-1,0-1 1,0 0 0,0 0-1,1 0 1,0 0 0,-1-1-1,1 1 1,1-1 0,-1-1-1,0 1 1,1-1 0,-1 0-1,1 0 1,-1 0 0,1-1 0,8 1-1,9 4 314,-11-3-293,0-1 1,1 0-1,-1 0 1,0-1-1,1 0 1,0-1 0,-1-1-1,14-2 1,-23 2-122,1-1 0,-1 0 0,0 1 0,0-1 1,0 0-1,0 0 0,-1 0 0,1-1 0,-1 1 0,1-1 1,-1 0-1,0 1 0,0-1 0,0 0 0,0 0 0,0 0 1,-1-1-1,1 1 0,-1 0 0,0 0 0,0-1 1,1-5-1,3-12 18,-1-1 0,2-25 0,-5 43-26,0-8 12,-1 0-1,0-1 1,0 1-1,-1-1 1,-1 1-1,0-1 1,-1 1-1,0 0 1,-1 0-1,0 1 1,-1-1 0,0 1-1,-1 0 1,-9-14-1,10 17 7,-1 1-1,-1-1 1,1 1 0,-1 1-1,0-1 1,-1 1 0,1 1-1,-1-1 1,-1 1-1,1 0 1,0 1 0,-1 0-1,0 0 1,0 1 0,0 1-1,-1-1 1,1 1 0,-1 1-1,-11-1 1,12 1 79,-1 0 1,0 1-1,0 1 0,0 0 0,0 0 1,1 0-1,-1 2 0,-10 2 0,15-2-33,0-1-1,0 1 0,1 0 0,-1 1 0,1-1 0,-1 1 1,1 0-1,0 0 0,1 0 0,-1 0 0,1 1 0,0-1 1,0 1-1,0 0 0,-3 7 0,1 1 27,0 0-1,0 0 1,1 0-1,1 0 1,1 1-1,-1-1 1,2 1-1,0 0 1,1-1-1,2 23 1,-1-33-92,0 1 1,0 0 0,0-1 0,1 1 0,0-1 0,0 1-1,0-1 1,0 0 0,0 0 0,0 0 0,1 0-1,0 0 1,-1-1 0,1 1 0,0-1 0,0 0 0,0 1-1,1-1 1,-1-1 0,0 1 0,1 0 0,0-1-1,-1 0 1,1 0 0,0 0 0,-1 0 0,6 0 0,13 2-18,-1-1 0,0-1 1,36-4-1,-54 3 17,1-1-4,1 1 1,-1-2-1,1 1 0,-1 0 0,0-1 0,1 0 0,-1 0 1,0 0-1,0-1 0,0 1 0,-1-1 0,1 0 1,-1 0-1,1 0 0,-1-1 0,5-6 0,5-8-32,0 0 0,12-26 0,-16 29 19,5-16-31,0 1 0,-2-1 0,9-38-1,-5 18-17,-4 8-37,-2 1 1,-2-1-1,-2-1 1,-2 1 0,-1-1-1,-8-86 1,3 117 102,-1 0 0,0 0 0,-1 0 0,-1 1 1,0 0-1,-1 0 0,0 0 0,0 1 0,-1 0 0,-1 0 1,0 0-1,-1 1 0,0 0 0,0 1 0,-13-10 0,20 18 208,2 22-42,0 1 1,2-1 0,0 1-1,1-1 1,2 0 0,12 40-1,242 642 1002,-247-644-1111,-5-27-3,-5-67-28,-2 13-29,2-35-30,-2 54 34,1 0-1,0 0 1,0 0-1,0 0 1,0 1-1,1-1 1,-1 0-1,1 0 0,-1 1 1,1-1-1,0 1 1,0-1-1,0 1 1,1 0-1,4-4 1,2 0 9,0 1 0,0 1-1,1 0 1,0 0 0,-1 0 0,1 2 0,1-1-1,-1 1 1,0 0 0,19 0 0,-22 2 0,1 0 0,-1 0 0,1 0 0,-1 1 1,1 0-1,-1 1 0,0-1 0,0 1 0,0 1 0,0 0 0,0-1 0,0 2 1,-1-1-1,1 1 0,7 7 0,-3-2 17,-2 2-1,1-1 1,-2 1-1,1 1 1,-1 0-1,7 15 1,-11-20-14,-1 1 0,0-1-1,-1 0 1,0 1 0,0-1 0,-1 1-1,0-1 1,0 1 0,0 0 0,-1-1 0,0 1-1,-3 12 1,2-17-7,0 1 0,0-1 0,-1 0 0,1 0 0,-1 1 0,0-1 0,0-1 0,0 1 0,-1 0 0,1 0 0,-1-1 0,1 1 0,-1-1 0,0 0-1,0 0 1,0 0 0,0 0 0,0-1 0,0 1 0,0-1 0,-1 0 0,1 0 0,-1 0 0,-3 1 0,-11 2 18,0-1-1,0-1 1,-22 1-1,38-3-19,-23 1 17,1 1 46,-1-2-1,1 0 1,-42-7-1,48-3 90,17 10-151,1-1-1,0 1 1,-1 0 0,1 0-1,0-1 1,-1 1-1,1 0 1,0-1 0,0 1-1,-1 0 1,1-1 0,0 1-1,0-1 1,0 1 0,0 0-1,-1-1 1,1 1-1,0-1 1,0 1 0,0 0-1,0-1 1,0 1 0,0-1-1,0 1 1,0-1 0,0 1-1,0 0 1,0-1 0,1 1-1,-1-1 1,0 1-1,0 0 1,0-1 0,0 1-1,1 0 1,-1-1 0,0 1-1,0 0 1,1-1 0,-1 1-1,0 0 1,1-1-1,-1 1 1,0 0 0,1 0-1,-1-1 1,0 1 0,1 0-1,-1 0 1,0 0 0,1 0-1,-1 0 1,1-1 0,-1 1-1,1 0 1,-1 0-1,1 0 1,17-4 51,0 1 0,1 0 0,-1 1 0,1 1 0,-1 1 0,30 3 0,9-1-21,-50-2-38,21 1-22,1 0 0,-1-3 1,0 0-1,0-2 0,0 0 1,0-2-1,27-11 0,-41 12 18,0-1-1,-1-1 0,1 0 1,-2-1-1,1 0 1,-1-1-1,-1-1 0,12-11 1,-17 15-13,-1-1 1,0 0-1,0 0 0,-1 0 1,0-1-1,0 1 1,-1-1-1,0 0 0,0 0 1,-1 0-1,0 0 0,-1-1 1,1 1-1,-2-1 1,1-12-1,-1 10-6,0 0 0,-1-1 0,0 1 0,0 0 0,-2-1 0,-3-13 0,5 22 30,-1 0 0,1 0 1,-1 0-1,1 1 0,-1-1 1,0 0-1,0 1 0,0-1 1,0 1-1,-1-1 1,1 1-1,-1 0 0,1 0 1,-1 0-1,0 1 0,1-1 1,-1 1-1,0-1 0,0 1 1,0 0-1,-1 0 0,1 0 1,0 0-1,0 1 1,0-1-1,-1 1 0,1 0 1,-4 0-1,5 0 1,0 0-1,0 0 1,0 1 0,0-1-1,-1 1 1,1-1 0,0 1-1,0 0 1,0-1 0,0 1-1,0 0 1,1 0 0,-1 1-1,0-1 1,0 0-1,1 1 1,-1-1 0,0 1-1,1-1 1,0 1 0,-1 0-1,1-1 1,0 1 0,0 0-1,0 0 1,0 0 0,0 0-1,0 0 1,1 0 0,-2 4-1,0 6 14,0 0-1,1 1 1,0-1 0,1 17-1,0-17-12,1-5-3,0 0 0,1 1 1,0-1-1,0 0 1,0 0-1,1-1 0,0 1 1,1 0-1,-1-1 1,1 0-1,0 0 0,1 0 1,0 0-1,0-1 1,0 1-1,0-2 1,1 1-1,0 0 0,10 6 1,3 1 3,1-1 0,-1 0 0,2-1 0,0-1 0,28 8 0,-17-10 21,0-2 1,1-1 0,-1-1 0,59-3 0,-42-1-17,-40 1-5,0-1 0,-1 0 1,1 0-1,-1-1 0,1 0 0,-1-1 0,0 1 0,1-2 0,-1 1 0,-1-1 0,14-8 0,-10 3 5,0 0 0,0 0 0,-1-1 0,0-1 0,0 1 0,13-21 0,-10 10-6,-1 0 1,-1-1 0,-1 0-1,0 0 1,-2-1 0,-1 0-1,-1-1 1,5-29 0,-8 20-43,0 1 1,-2-1-1,-5-50 1,3 68 14,-2 1 0,0-1 0,0 1 0,-1 0 0,-1 0 1,-1 0-1,0 1 0,0-1 0,-1 1 0,-10-13 0,-11-8-87,-50-51 0,64 71 92,-1 1 1,0 1 0,-1 0 0,0 1 0,-1 0 0,-19-8 0,33 18 26,0 0 0,0 0 0,1 0 0,-1 0 0,0 0 0,0 1 0,0-1 0,0 1 0,0 0 1,0 0-1,-3 0 0,5 0 7,0 1-1,0-1 1,0 0 0,0 1 0,0-1 0,0 1 0,0-1 0,0 1-1,0 0 1,0-1 0,0 1 0,0 0 0,1-1 0,-1 1 0,0 0 0,0 0-1,1 0 1,-1 0 0,1 0 0,-2 1 0,1 5 52,-1-1 0,1 1 0,0 0 0,0 0 0,1-1-1,0 1 1,1 11 0,0 6-115,-1-10 75,2 1 0,-1-1 0,2 1 0,0-1 0,1 0 0,1-1 0,9 22 0,54 91 41,-33-68-53,0 3-8,3-2 1,77 93-1,-93-127-10,1 0 0,2-1 1,0-2-1,1 0 0,2-2 1,0-1-1,48 24 0,-56-35 0,1-2 0,1 0 0,-1-1 0,1-1 0,0-1 0,0-2 0,0 0 1,0-1-1,39-5 0,-58 5 1,1 0 1,-1-1-1,0 1 1,0-1-1,-1 0 1,1 0-1,0 0 1,0-1 0,0 1-1,-1-1 1,1 1-1,0-1 1,-1 0-1,0 0 1,1 0-1,-1 0 1,0 0-1,0-1 1,0 1-1,0-1 1,-1 1 0,1-1-1,-1 0 1,1 1-1,-1-1 1,0 0-1,0 0 1,0 0-1,-1 0 1,1-4-1,0 6 3,-1 1-1,0-1 1,1 1-1,-1-1 1,1 1 0,-1-1-1,1 1 1,-1-1-1,1 1 1,-1 0-1,1-1 1,-1 1-1,1 0 1,-1-1-1,1 1 1,0 0-1,-1 0 1,1-1-1,0 1 1,-1 0 0,1 0-1,0 0 1,-1 0-1,1 0 1,0 0-1,0 0 1,29-1-3,-16 1 5,47-1 9,42-4-16,-94 3-1,1 1 1,-1-2-1,1 1 0,-1-1 0,0 0 1,0-1-1,0 0 0,10-7 1,-15 8-6,-1 1 0,1-1 0,-1 0 0,0 0 0,0 0 0,0 0 1,-1 0-1,1-1 0,-1 1 0,0-1 0,0 0 0,0 1 0,0-1 1,-1 0-1,1 0 0,-1 0 0,0-1 0,0 1 0,-1 0 0,1 0 0,-1-1 1,0 1-1,0 0 0,0 0 0,-1-1 0,1 1 0,-1 0 0,0 0 1,-2-4-1,0 0 12,1 0 0,-2 1 1,1-1-1,-1 1 0,0 0 0,-1 0 1,1 1-1,-1-1 0,-1 1 1,1 0-1,-1 1 0,0-1 1,0 1-1,-8-5 0,-4 2 16,0 0 0,-1 0 0,1 2 0,-1 1 0,-1 0 0,1 1 0,-1 1 0,1 1 0,-1 1 0,-28 1 0,44 0-4,0 0 1,0 0 0,0 0-1,1 0 1,-1 1 0,0 0-1,0-1 1,1 1 0,-1 1-1,1-1 1,-1 1 0,1-1-1,-1 1 1,1 0 0,0 0-1,0 0 1,-5 5 0,6-4 7,-1 1 0,1 0 0,0 0 0,0 0 0,0 0 0,1 0 0,-1 0 0,1 0 0,0 0 0,0 1 0,0-1 0,1 0 0,0 1 1,0 7-1,0 8 33,0 1-20,0 0 0,6 35 1,-5-49-35,1-1 0,0 1 0,0 0 0,1-1 0,0 1 0,0-1 0,0 0 0,1 0 0,0 0 0,0 0 0,9 9 0,-2-5-22,1 0 1,-1-1-1,2 0 1,0-1-1,0 0 1,0-1-1,1 0 1,0-1-1,0-1 1,0 0-1,1-1 1,0-1-1,-1 0 1,2-1-1,-1 0 1,0-1-1,0-1 1,23-3-1,-34 3 11,0-1-1,0-1 1,0 1-1,0 0 1,0-1-1,0 0 1,-1 0-1,1 0 1,0-1-1,-1 1 1,0-1-1,0 0 1,0 0-1,0 0 1,3-3-1,41-58-6,-35 45 18,-3 6 20,-4 4-19,0 1-1,1 0 0,0 0 1,12-11-1,-16 17 8,-1 1 0,1 0 0,0 0 0,-1-1 0,1 1 0,0 0 0,0 1 0,0-1 0,0 0 0,0 0 0,0 1 0,0-1 0,0 1 0,0 0 0,0-1 0,0 1 0,0 0 0,0 0 0,0 0 0,0 1 0,0-1 0,0 0 0,0 1 0,0-1 0,0 1 0,0 0 0,0 0 0,3 1-1,7 7 53,1 0-1,-1 1 0,18 20 0,19 15 17,57 34-55,-92-70-30,1-1-1,0 0 1,0-1-1,0-1 1,1 0-1,18 4 1,-31-10-562,1 0 0,-1 0-1,1-1 1,-1 1 0,0 0 0,1-1 0,-1 0 0,1 0 0,-1 0 0,0 0 0,0-1 0,0 1 0,1-1 0,-2 0 0,1 0 0,0 0-1,0 0 1,-1 0 0,1-1 0,-1 1 0,1-1 0,2-5 0,0 3-581,32-33-8528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48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107 289 6259,'0'0'17469,"0"-32"-16159,0-101-363,1 127-842,-1 0 0,1 0 0,-1 0 1,-1 0-1,1 0 0,-1 0 0,0 0 0,0 0 0,-1 0 0,0 0 0,0 1 0,0-1 0,-4-6 0,-5-10 380,11 22-441,0-1 0,-1 1 0,1-1 0,0 0-1,0 1 1,0-1 0,-1 1 0,1-1 0,0 0 0,-1 1 0,1-1 0,0 1 0,-1-1 0,1 1 0,-1-1 0,1 1 0,-1 0 0,1-1 0,-1 1-1,1-1 1,-1 1 0,1 0 0,-1 0 0,1-1 0,-1 1 0,0 0 0,1 0 0,-1 0 0,0 0 0,1-1 0,-1 1 0,0 0 0,1 0 0,-1 0-1,1 0 1,-1 1 0,0-1 0,1 0 0,-1 0 0,0 0 0,1 0 0,-1 1 0,1-1 0,-1 0 0,1 0 0,-1 1 0,0-1 0,1 1 0,-1-1-1,1 0 1,0 1 0,-1-1 0,1 1 0,-1-1 0,1 1 0,0-1 0,-1 1 0,1 0 0,0-1 0,-1 1 0,1 0 0,-2 10 57,0 0 1,1 0-1,0 0 0,0 0 1,1 0-1,1 0 1,0 0-1,1 0 1,0 0-1,0 0 1,1-1-1,6 14 1,7 13-53,2 0 1,23 35 0,-13-24 26,35 54-26,-39-67-80,-1 1 0,28 63 0,-51-98 27,0 0-1,0-1 0,1 1 0,-1-1 0,0 1 1,0 0-1,0-1 0,0 1 0,0 0 1,0-1-1,0 1 0,0 0 0,0-1 0,0 1 1,0 0-1,0-1 0,0 1 0,0 0 1,-1-1-1,1 1 0,0-1 0,-1 1 0,1 0 1,0-1-1,-1 1 0,1-1 0,0 1 1,-1-1-1,1 1 0,-1-1 0,1 1 0,-1-1 1,1 0-1,-1 1 0,0-1 0,1 0 0,-2 1 1,-26 6 18,18-6-17,-36 8 74,0-2 1,0-2-1,-89-2 1,130-3-67,3 0 79,16 0 230,5-2-311,-1-1 0,0 0 0,-1-2 1,1 0-1,-1-1 0,0 0 0,0-2 0,29-16 0,35-15-9,-46 32-877,-30 8 571,-1-2 0,1 1 0,0-1 0,-1 1 0,1-1 0,0 0-1,-1-1 1,1 1 0,-1-1 0,0 0 0,0 0 0,1-1 0,4-2 0,-8-14-11759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4:48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20 213 7139,'0'0'19796,"26"2"-18057,172 17 502,-97-7-1315,113-1 0,-210-10-926,-1-1 0,1 0 0,-1 0 0,1-1 0,0 1 0,-1-1 0,1 0 0,-1 0 0,1 0 0,-1 0 0,0 0 0,0-1 0,1 0 0,-1 1 0,0-1 0,0 0 0,0-1 0,-1 1 0,1 0 0,0-1 0,-1 0 0,0 1 0,0-1 0,0 0 0,0 0 0,0 0 0,0-1 0,-1 1 0,1 0 0,-1-1 0,0 1 0,0-1 0,0 1 0,-1-1 0,1 1 0,-1-1 0,0 1 0,0-1 0,0 0 0,0 1 0,-1-1 0,0 1 0,-1-7 0,0 6 0,1 0 0,-1 0 0,0 0 0,0 0 0,-1 0 0,1 0 0,-1 1 0,0-1 0,0 1 0,0 0 0,0 0 0,0 0 0,-1 0 0,0 0 0,1 1 0,-9-4 0,-8-5 0,-44-15 0,50 21 0,-26-7 0,-1 1 0,0 3 0,-1 1 0,1 3 0,-1 1 0,-57 3 0,94 0-56,-1 0 0,0 1 1,1 0-1,-1 0 0,1 0 0,0 0 1,-1 1-1,1 0 0,0 0 0,0 1 1,0 0-1,0-1 0,1 1 0,-1 1 1,1-1-1,0 1 0,0 0 0,0 0 0,0 0 1,0 0-1,1 1 0,-4 6 0,2-1-238,0 0-1,0 0 1,1 0-1,0 1 1,1 0-1,1-1 1,0 1-1,0 0 1,1 0-1,0 15 1,1-2-5239,0-4-3397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1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1 172 3073,'0'0'19191,"1"44"-17887,16 299 526,-12 13-266,9 151-220,-13-455-1167,-1-33-157,0-16-85,0-5-72,-16-411 316,3-275 681,13 509-682,0 156-150,0 0 0,2-1 0,0 1 0,2 0 1,0 0-1,15-42 0,-19 64-15,1 1 0,-1-1 1,0 1-1,1-1 0,-1 1 0,0-1 1,1 1-1,-1-1 0,1 1 0,-1-1 1,1 1-1,-1-1 0,1 1 0,-1 0 1,1-1-1,0 1 0,-1 0 0,1 0 1,-1 0-1,1-1 0,0 1 0,-1 0 1,1 0-1,0 0 0,-1 0 0,1 0 1,0 0-1,-1 0 0,1 0 0,0 0 1,-1 0-1,1 0 0,0 1 0,-1-1 1,1 0-1,-1 0 0,1 1 0,-1-1 1,1 0-1,0 1 0,2 1 49,-1-1 0,1 1-1,-1 0 1,1-1 0,-1 1-1,0 0 1,0 1 0,0-1 0,2 3-1,22 41 287,-3 2 0,-2 0-1,-1 1 1,18 76-1,-21-67-244,107 424-40,48 144-75,-130-525 12,-42-100-23,1-1 0,-1 1 0,0 0 1,1-1-1,-1 1 0,0-1 0,0 1 0,1 0 0,-1-1 0,0 1 1,0-1-1,0 1 0,0 0 0,0-1 0,0 1 0,0 0 0,0-1 1,0 1-1,0 0 0,0-1 0,0 1 0,-1-1 0,1 1 0,0 0 1,0-1-1,-1 1 0,1-1 0,0 1 0,-1-1 0,0 2 1,-19 3-1776,-28-13-3102,-4-21-1236,-12-13-2412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1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1 262 13206,'0'0'14233,"31"-29"-12336,104-90-344,-123 109-1422,1 1 0,-1 1 0,2 1 0,-1-1-1,1 2 1,1 0 0,-1 1 0,1 0 0,-1 1 0,1 1 0,1 0 0,-1 1 0,22 0 0,-5-1-86,103-7-45,72-8 0,-191 16-153,3 0-970,-18 2 1050,-1 0-1,1 0 0,-1 0 0,0 0 1,1 1-1,-1-1 0,0 0 0,1 0 1,-1 1-1,0-1 0,1 0 0,-1 1 1,0-1-1,1 0 0,-1 1 0,0-1 1,0 0-1,1 1 0,-1-1 0,0 1 1,0-1-1,0 0 0,0 1 0,0-1 1,0 1-1,1-1 0,-1 1 0,0-1 1,0 1-1,0-1 0,0 0 0,-1 1 1,1 0-1,4 12-5971,12 2-4024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2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1 270 7395,'0'0'11854,"2"-15"-8621,10 29-1704,142 233 2756,-100-153-3155,117 153-1,-139-205-925,24 25 27,-55-66-228,-1 0-1,1-1 1,0 1 0,0 0-1,0 0 1,-1 0 0,1 0-1,0-1 1,0 1 0,0 0-1,0-1 1,0 1 0,0-1-1,0 1 1,1-1-1,-1 0 1,0 1 0,0-1-1,0 0 1,0 0 0,0 0-1,1 0 1,-1 0 0,0 0-1,0 0 1,0 0-1,0 0 1,1 0 0,-1-1-1,0 1 1,2-1 0,-1-1 1,-1 0 1,1 1-1,0-1 0,-1 0 1,1 0-1,-1 0 1,0 0-1,0 0 1,1-1-1,0-1 1,18-46 195,-2-1 1,17-74-1,11-116 661,-24 115-680,-12 52-181,-2-1 0,-5-104 0,-3 161 0,0 18-33,0-1 0,0 1 0,0-1 1,0 1-1,0-1 0,0 1 0,0-1 0,0 1 0,0 0 0,0-1 0,1 1 1,-1-1-1,0 1 0,0-1 0,0 1 0,1 0 0,-1-1 0,0 1 1,0 0-1,1-1 0,-1 1 0,0 0 0,1-1 0,-1 1 0,1 0 0,-1-1 1,0 1-1,1 0 0,-1 0 0,1 0 0,-1-1 0,0 1 0,1 0 1,-1 0-1,1 0 0,-1 0 0,1 0 0,-1 0 0,1 0 0,-1 0 0,1 0 1,-1 0-1,1 0 0,-1 0 0,0 0 0,1 0 0,-1 0 0,1 1 1,-1-1-1,1 0 0,-1 0 0,0 1 0,1-1 0,-1 0 0,1 0 0,-1 1 1,0-1-1,1 0 0,-1 1 0,0-1 0,0 0 0,1 1 0,-1-1 1,0 1-1,0-1 0,0 0 0,1 1 0,-1 0 0,55 88-13824,-34-54 4674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3.0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8036,'0'0'15340,"4"34"-14078,13 206 563,14 2 732,-13-123-1699,-10-69-528,-8-49-380,0-25-3474,-9-67-3276,0 15-668,7-2-3185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4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13350,'0'0'12198,"29"4"-13911,0 28-2065,0 5-6739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3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10261,'0'0'11125,"0"-48"-11125,0 52-689,19 28-671,10 8-1505,0 16-2002,10-4-4337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4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225 552 9188,'0'0'12651,"34"11"-11549,108 35-147,-135-44-881,1 0-1,0 0 1,0 0-1,-1-1 1,1 0 0,0-1-1,0 0 1,0 0-1,0-1 1,14-2-1,-19 2-60,0 0 0,1-1 0,-1 1 0,0-1 0,0 1 0,0-1 0,-1 0 0,1 0-1,0 0 1,-1-1 0,1 1 0,-1 0 0,0-1 0,0 0 0,0 0 0,0 1 0,2-6 0,0-6-26,0 0 0,-1 1 0,0-1 1,-1 0-1,-1 0 0,-1-1 0,0 1 1,-2-22-1,0-7 100,1 24-86,0-1 0,-2 1 0,0 0-1,-2 0 1,0 0 0,-1 0 0,0 1 0,-2 0 0,0 0-1,-18-27 1,19 34 83,0 0 0,-1 1-1,0 0 1,-1 0 0,1 1-1,-2 0 1,1 1 0,-1 0-1,-1 0 1,0 1 0,0 1-1,0 0 1,0 0 0,-1 1-1,0 0 1,0 1 0,-22-4-1,15 5 383,1 1 0,-1 0 0,0 2 0,1 0 0,-32 5-1,43-4-369,0 1-1,0 0 1,1 0 0,-1 1-1,1 0 1,0 0-1,0 0 1,0 1-1,0 0 1,1 0-1,-1 0 1,1 1-1,0 0 1,0 0-1,1 0 1,0 1-1,-1-1 1,-5 13 0,3-1-37,1 0 0,1 1 0,0-1 0,2 1 0,0 0 0,0 0 0,2 1 0,0-1 0,4 31 0,-3-9-31,1-25-53,0-1 0,1 1 0,0 0 0,1-1-1,1 1 1,0-1 0,1 0 0,0 0 0,2-1-1,-1 1 1,2-2 0,-1 1 0,2-1-1,0 0 1,0 0 0,1-1 0,0-1 0,1 1-1,0-2 1,1 0 0,0 0 0,1-1 0,-1 0-1,1-1 1,1-1 0,0 0 0,-1-1-1,2 0 1,-1-1 0,18 3 0,20-2-153,1-1 0,57-4 0,-43-1 106,-57 2 79,-1 0 0,1 1-1,-1 0 1,1 0 0,-1 1-1,0 0 1,0 1 0,0 0-1,0 0 1,-1 1 0,1 0-1,-1 0 1,0 1 0,-1 0-1,0 1 1,0-1-1,0 1 1,-1 1 0,0-1-1,10 17 1,7 14 24,-2 1-1,-1 1 1,18 55-1,-23-56-30,8 19-18,-4 2 0,-1 0 0,-4 1 0,-2 1 0,-3 0 0,2 99 0,-10-154 13,-1 0-1,0-1 0,-1 1 1,1 0-1,-1-1 1,-1 1-1,1-1 1,-1 1-1,0-1 0,-1 0 1,0 1-1,0-1 1,0-1-1,0 1 0,-1 0 1,0-1-1,0 0 1,-1 0-1,1 0 0,-1 0 1,0-1-1,0 1 1,-1-2-1,1 1 0,-1 0 1,0-1-1,0 0 1,0 0-1,0-1 0,-9 3 1,0-1-46,0 0 1,1-1-1,-1-1 1,0 0-1,-24 0 1,34-2 38,0 0-1,-1 0 1,1-1-1,0 0 1,-1 0-1,1 0 1,0 0 0,0-1-1,0 0 1,0 0-1,0 0 1,0 0-1,0-1 1,1 0 0,0 0-1,-1 0 1,1-1-1,-4-3 1,1-4 15,0-1 0,1 0 0,1 0 0,-1 0 1,2-1-1,0 1 0,0-1 0,1 0 0,1 0 0,-2-21 0,2-3 43,2-1-1,6-55 1,5 36 9,2 0 1,3 1-1,2 0 1,31-64-1,-16 36 57,-13 33-10,19-47 175,45-177 0,-81 237-250,0 24 135,3 21 271,5 23-22,-3 8-263,-5-20-123,1-1 0,0 0 0,2 0 0,0 0 0,0-1 0,15 25 0,-10-23-28,1-2 0,1 0 0,0 0 0,1-1 0,28 22 0,-33-30 5,1 0-1,0-1 1,0 0 0,1-1 0,0 0-1,0 0 1,0-1 0,1-1-1,-1 0 1,1 0 0,17 0-1,-14-1-6,0-2-1,1 0 0,-1-1 0,0 0 1,0-1-1,-1-1 0,1 0 0,0-1 1,-1-1-1,18-8 0,-23 9 2,-1-1 0,0 0 0,0-1-1,0 0 1,-1 0 0,0-1 0,0 1 0,0-2-1,-1 1 1,0-1 0,-1 0 0,0 0 0,0 0-1,-1-1 1,0 1 0,0-1 0,3-14 0,-3 8 0,0 0 0,-2 1 0,0-1 1,0-1-1,-2 1 0,0 0 0,0 0 0,-1 0 1,-1 0-1,-1 0 0,0 1 0,-1-1 1,-9-22-1,9 29 14,0 0 1,0 0 0,-1 0-1,0 0 1,0 1 0,-1 0-1,0 0 1,0 1 0,0-1-1,-1 1 1,0 1 0,0-1-1,-1 1 1,0 1 0,0-1-1,0 1 1,0 1 0,0-1-1,-1 1 1,0 1 0,1 0-1,-1 0 1,0 0-1,-9 1 1,8-1 12,1 1-1,-1 1 1,1 0-1,-1 0 0,1 1 1,-1 0-1,1 0 1,-1 1-1,1 0 1,0 1-1,0 0 1,0 1-1,0-1 1,1 2-1,-1-1 1,1 1-1,0 1 1,-7 6-1,2 0-22,0 1 0,1 1 0,1 0 0,0 1 0,1 0 0,0 1 0,1 0 0,1 0 0,1 1 0,0 0 0,1 0 0,1 1 0,0 0 0,2 0 0,0 0 0,-1 33 0,5-47 0,-1 1 0,1-1 0,-1 0 0,1 0 0,0 0 0,1 0 0,-1 0 0,1 0 0,0 0 0,0 0 0,0 0 0,0-1 0,1 1 0,-1-1 0,1 1 0,0-1 0,0 0 0,0 0 0,1-1 0,-1 1 0,1-1 0,-1 1 0,1-1 0,0 0 0,0-1 0,0 1 0,0 0 0,0-1 0,7 1 0,10 3 0,1-1 0,-1-1 0,1-1 0,33 0 0,-48-2 0,0 1 0,0-1 0,0-1 0,1 1 0,-1-1 0,0 0 0,0-1 0,0 1 0,-1-1 0,1-1 0,0 0 0,-1 1 0,1-2 0,-1 1 0,0-1 0,9-7 0,78-81 0,-68 65 0,0 1 0,2 2 0,1 0 0,1 2 0,35-21 0,-55 39 0,0 0 0,0 0 0,0 1 0,1 1 0,-1-1 0,1 2 0,0-1 0,0 1 0,-1 1 0,1 0 0,0 0 0,0 1 0,0 0 0,-1 1 0,1 0 0,9 3 0,0 7 0,-1 1 0,0 1 0,-1 1 0,-1 0 0,22 25 0,21 21 0,-36-40 0,1 0 0,1-2 0,1 0 0,0-2 0,1-1 0,1-1 0,43 16 0,-18-24-2260,13-7-3904,-37 0 2097,6 0-10046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4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10981,'0'0'15367,"39"12"-15367,-20 12-240,-10 0-961,11 12-2000,-11 8-1121,11 1-2417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5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7155,'0'0'21466,"10"36"-17624,-1-32-4226,1-4-4883,-10 8 305,0 16-2898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31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20 209 2673,'0'0'8361,"-3"-31"-6170,-3-9-1331,-2-25 84,6-8 8259,4 126-3975,-1-2-4258,42 198 322,9 102-247,-34-155-1589,-18-304-6682,0-2-3842,0 62 4438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32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8260,'0'0'12779,"3"2"-10394,-1-1-2190,0 1 0,-1-1 0,0 1 0,1-1 0,-1 1 0,0 0 0,0 0-1,0-1 1,0 1 0,0 0 0,0 0 0,-1 0 0,1 0 0,-1 0 0,1 0 0,-1 0 0,1 4 0,-1 47 1081,0-18-568,8 324 3142,-6-358-3850,-1 0 0,0-1 0,1 1 0,-1 0 0,1-1 0,0 1 0,-1-1 0,1 0 0,-1 0 0,1 0 0,-1 1 0,1-1 0,0-1 0,-1 1 0,1 0 0,1-1 0,0 1 0,24 1-10,-9-1-30,-1 0 0,1-1 0,26-5 0,-37 5 28,-1-1 0,0 0 0,1-1 0,-1 1 0,0-1 0,0 0 0,-1-1 0,1 0 0,-1 1-1,0-2 1,0 1 0,0-1 0,5-5 0,-2-2-37,0-1-1,0 0 1,-2 0 0,0 0-1,0-1 1,-1 0 0,-1 0-1,0-1 1,-1 1 0,2-26-1,0-7 228,-4-67 0,-1 96 257,-1 95-355,-1-20-77,3 1 0,2-1-1,15 85 1,-2-76-79,-4 1 0,-2 0 0,1 93 0,10-160-7503,-17-1 4865,0-9-4393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6.3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5651,'0'0'16823,"0"21"-15822,2 6-601,1-1 1,1 0-1,14 50 1,2 5-96,94 633 1485,-83-494-1416,86 974 1211,-106-958-1179,26 281 386,42-51-323,-66-417-438,-10-38-18,0 0 0,0 0 0,-1 1 0,0-1 0,-1 13 0,-1-24-34,0-27-4958,-2 1 2457,-1 1 1,-12-47-1,-13-38-5367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27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49 106 2865,'0'0'12035,"-7"0"-10303,-35 4 7848,57-4-8958,151 1 776,221-4 16,-298-5-1193,167-37 0,-178 27 46,1 4 0,145-8 0,-224 22-325,1 0 0,-1 0 0,0 0-1,1 0 1,-1 0 0,0-1 0,1 1 0,-1 0 0,0 0 0,0 0 0,1 0 0,-1 0 0,0 0-1,1 0 1,-1 0 0,0 0 0,1 0 0,-1 0 0,0 0 0,1 0 0,-1 1 0,0-1 0,1 0-1,-1 0 1,0 0 0,0 0 0,1 0 0,-1 1 0,0-1 0,1 0 0,-1 0 0,0 1 0,0-1-1,0 0 1,1 0 0,-1 1 0,0-1 0,0 0 0,0 0 0,0 1 0,0-1 0,1 0 0,-1 1-1,0-1 1,0 0 0,0 1 0,0-1 0,0 0 0,0 1 0,0-1 0,0 0 0,0 1 0,0-1-1,0 0 1,0 1 0,0-1 0,-1 0 0,1 1 0,0-1 0,0 0 0,0 1 0,-1 17-2375,1 17-9418,0-22 1505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37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57 10901,'0'0'11851,"-1"1"-11793,1-1 0,0 1 1,0 0-1,0-1 0,0 1 0,0-1 1,0 1-1,0 0 0,0-1 0,0 1 1,0 0-1,0-1 0,0 1 0,0-1 1,1 1-1,-1 0 0,0-1 1,0 1-1,1-1 0,-1 1 0,0-1 1,1 1-1,-1 0 0,1-1 0,19 3 691,1-2 0,0 0 0,24-3 1,18 1 293,-58 1-998,510 6 2585,-357-26-1920,-78 17-563,-1-5 0,97-20-1,-148 21-133,-15 3 17,-1 1 1,1 1-1,0 0 1,25 0 0,38 2 257,-75 0-251,7 0 121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39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2 150 3073,'0'0'13807,"0"-6"-12511,0-3-1279,-1 7 193,1 0-1,0 0 1,-1 0 0,1 0 0,0-1 0,0 1-1,1 0 1,-1 0 0,0 0 0,1 0 0,-1-1-1,1 1 1,0 0 0,0 0 0,0 0 0,0 0-1,0 1 1,0-1 0,0 0 0,0 0 0,1 0-1,-1 1 1,1-1 0,0 1 0,-1-1 0,1 1-1,0 0 1,0 0 0,0 0 0,2-1 0,21-7 523,1 1 0,0 2 0,0 1 0,30-2 0,-19 2-244,47-12 1,-63 13-404,0 1-1,0 0 1,33 1-1,4-1 16,252-3 457,-198 7-475,-111-1-62,-1 22 78,10 93 162,9 166 401,-19 548 637,15-560-1299,-1-5 0,-13-153 0,4-1 0,28 153 0,-28-235 0,11 48 0,-4 1 0,3 96 0,-12-129 0,1 1 0,14 59 0,-10-61 0,-1 0 0,1 60 0,4 57 0,-5-113 0,-3-16 0,2 52 0,14 86 0,-20-148 0,0 0 0,2 0 0,0-1 0,2 1 0,0-1 0,11 32 0,-14-49 0,0-1 0,-1 1 0,1-1 0,-1 1 0,0-1 0,1 1 0,-1 0 0,0-1 0,-1 1 0,1-1 0,-1 4 0,1-4 0,-1 0 0,1 0 0,0-1 0,0 1 0,0 0 0,0 0 0,0 0 0,0-1 0,0 1 0,1 0 0,-1 0 0,1 2 0,1-3 0,-2-1 0,1 0 0,-1 1 0,1-1 0,-1 0 0,1 1 0,-1-1 0,0 1 0,1-1 0,-1 0 0,0 1 0,1-1 0,-1 1 0,0-1 0,1 1 0,-1-1 0,0 1 0,0-1 0,0 1 0,0-1 0,1 1 0,-1-1 0,0 1 0,0 0 0,0-1 0,0 1 0,0-1 0,0 1 0,-1 0 0,0 0 0,0 0 0,0-1 0,-1 1 0,1 0 0,0-1 0,-1 1 0,1-1 0,-1 0 0,1 1 0,-1-1 0,1 0 0,-1 0 0,1 0 0,0 0 0,-1 0 0,1 0 0,-4-1 0,4 1 0,-439 0 0,421 1 0,0 0 0,1 2 0,0 0 0,-26 9 0,32-9 7,5 0 2,-3 7-110,9-5-1298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45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21 17176,'0'0'13846,"-19"0"-13254,19-4-2592,0-8-49,0 8-1313,-10 4-1696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2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212 132 2225,'0'0'6456,"-11"5"-4759,1 0-1363,0 0-1,1 1 1,-1 0-1,1 1 1,1 0-1,-1 0 0,1 1 1,0 0-1,1 0 1,0 1-1,0 0 1,1 0-1,-7 13 1,-10 32 854,-19 61 0,30-80-856,9-18-313,10-18-593,15-21 56,12-26 391,34-59-1,-41 60 119,56-72 1,41-10-18,-126 172 2061,-5-12-1950,-2-1 0,-16 35 0,-6 22 47,4-6-4,13-42-55,2 1 0,-12 66 0,22-62-127,17-41-509,-10-4 515,0 0 0,0 0 0,0-1 0,0 1 0,0-1-1,-1 0 1,1 0 0,0 0 0,-1-1 0,0 0-1,1 0 1,-1 0 0,0 0 0,0-1 0,-1 1-1,1-1 1,3-6 0,11-13-49,29-49-1,-34 51 69,178-280-91,-164 264 160,-30 67 979,-87 175-195,2-6-236,63-135-459,3-7 39,1 0-1,4 1 1,-16 86 0,25-103-203,31-43-709,-14-2 665,0-1 1,0 0-1,-1 0 1,0-1-1,0 0 0,0-1 1,0 0-1,-1 0 0,0 0 1,-1-1-1,10-15 0,9-15 21,24-52 0,-46 85 54,295-591-359,-302 642 1649,-10 3-962,-2-1 0,-37 74 0,6-16-117,-30 83 392,-86 321 0,159-492-594,-1-1-25,1 0 0,0 1 0,2-1 1,0 1-1,0-1 0,2 1 0,0 0 0,4 22 0,-4-40 12,0 1-1,0-1 0,1 1 0,-1-1 1,0 1-1,0-1 0,1 1 0,-1-1 1,0 1-1,1-1 0,-1 1 0,0-1 1,1 1-1,-1-1 0,1 0 0,-1 1 1,1-1-1,-1 0 0,1 1 0,-1-1 1,1 0-1,-1 0 0,1 1 0,-1-1 1,1 0-1,0 0 0,-1 0 0,1 0 1,-1 0-1,1 0 0,0 0 0,7 0-39,-1 0 1,0 0-1,0-1 0,0 0 0,0-1 1,0 0-1,0 0 0,0 0 0,0-1 1,-1 0-1,1 0 0,-1 0 0,0-1 1,0 0-1,0 0 0,0-1 0,-1 0 1,0 0-1,7-8 0,14-16-26,-2-1-1,29-48 1,-45 67 68,69-116-57,71-156 1,39-145-448,-173 397 496,-10 23 25,0 0 1,-1 0 0,1 0-1,-2 0 1,1-1-1,-1 1 1,-1-1 0,1 1-1,-2-1 1,1 0 0,-1-9-1,-1 15 243,-5 8 79,-11 15-156,0 2 0,1-1 0,2 2 0,0 0 0,1 0 0,-15 42 0,-48 167-169,44-125 151,-33 105-40,-59 346-1,118-518-118,0 54 0,6-93-9,0 0-1,0-1 0,0 1 0,0 0 0,0 0 0,0 0 0,0 0 1,0 0-1,0 0 0,0 0 0,0-1 0,1 1 0,-1 0 0,0 0 1,1 0-1,-1 0 0,0-1 0,1 1 0,-1 0 0,1 0 0,-1-1 0,1 1 1,0 0-1,-1-1 0,1 1 0,0-1 0,-1 1 0,1-1 0,0 1 1,0-1-1,0 1 0,-1-1 0,1 0 0,0 1 0,0-1 0,0 0 1,0 0-1,0 0 0,-1 0 0,1 1 0,1-1 0,2-1-44,0 0 1,-1 0-1,1 0 0,0 0 0,-1 0 0,1-1 0,-1 0 1,1 0-1,3-3 0,5-4-11,-1 0-1,-1-1 1,1-1-1,-2 0 1,0 0-1,0-1 1,12-20-1,47-101-51,-60 117 102,254-589-441,-251 576 417,-3 13 20,-2 0 0,0-1 0,-1 0-1,-1 0 1,0 0 0,-2 0 0,2-22-1,-9 38 210,1 3-105,-1 0 0,1 0 0,0 0 0,0 1 0,0 0 0,0-1 0,0 2 0,0-1-1,1 0 1,0 1 0,-1-1 0,1 1 0,-2 4 0,-37 65 255,26-45-260,-34 70 16,3 2 1,-41 130 0,-44 217 245,125-419-337,-9 27 5,2 0 1,3 1 0,-8 110 0,19-165-21,0 0-1,-1-1 1,1 1 0,0-1 0,0 1 0,0 0-1,0-1 1,0 1 0,0 0 0,0-1 0,0 1-1,0 0 1,1-1 0,-1 1 0,0-1 0,0 1-1,0 0 1,1-1 0,-1 1 0,0-1 0,1 1-1,-1-1 1,1 1 0,-1-1 0,0 1 0,1-1-1,-1 1 1,1-1 0,-1 0 0,1 1 0,-1-1-1,1 0 1,0 1 0,-1-1 0,1 0 0,-1 0-1,1 1 1,0-1 0,-1 0 0,1 0 0,0 0-1,-1 0 1,1 0 0,-1 0 0,1 0 0,0 0-1,-1 0 1,2-1 0,30-17-493,-16 1 417,-1-1-1,-1 0 1,0-1 0,-1 0-1,19-42 1,14-32 39,43-122 0,17-107-50,-67 197 37,-33 106 60,57-194-137,-54 174 107,-2-1-1,-1 0 1,0-57 0,-6 97 34,0-1 1,0 0-1,0 1 1,0-1-1,0 1 1,0-1-1,0 0 1,0 1-1,0-1 0,0 0 1,-1 1-1,1-1 1,0 1-1,0-1 1,-1 1-1,1-1 1,0 0-1,-1 1 1,1-1-1,0 1 1,-1 0-1,1-1 1,-1 1-1,1-1 1,-1 1-1,1-1 1,-1 1-1,1 0 1,-1 0-1,1-1 1,-1 1-1,0 0 1,1 0-1,-1-1 1,1 1-1,-1 0 0,0 0 1,1 0-1,-2 0 1,-23 7 315,19-4-223,0 0 0,0 0 1,1 1-1,0 0 1,-1 0-1,1 0 1,1 1-1,-1-1 1,-6 10-1,-35 57 349,44-69-439,-41 78 140,3 2 1,-30 90 0,-42 179 292,65-176-161,-41 306 0,85-457-265,2-17-10,-1 1-1,2-1 1,-1 1-1,1 0 0,0-1 1,1 1-1,0 0 0,2 10 1,-3-18-10,1 1 0,-1-1 0,0 0 0,0 1 0,1-1 0,-1 0 0,0 1 0,1-1 0,-1 0 0,0 1 0,1-1 0,-1 0 0,1 0 0,-1 0 0,0 1 0,1-1 0,-1 0 0,1 0 0,-1 0 0,1 0 0,-1 0 0,1 0 0,-1 0 0,0 0 0,1 0 0,-1 0 0,1 0 0,-1 0 0,1 0 0,-1 0 0,1 0 0,-1 0 6,5-1-54,1 0 0,-1-1 1,0 1-1,0-1 0,0 0 0,0 0 1,0 0-1,0-1 0,-1 1 1,1-1-1,-1-1 0,0 1 0,1-1 1,-2 1-1,1-1 0,5-7 0,10-13-12,27-43 0,-37 53 21,41-73-56,52-123 0,-71 140 79,110-312-257,-140 379 277,11-41-67,10-64-1,-14 67 60,-8 40 20,0 1-1,0-1 1,1 0-1,-1 0 1,0 1-1,0-1 1,0 0 0,0 0-1,0 0 1,0 1-1,0-1 1,0 0-1,0 0 1,0 1 0,0-1-1,-1 0 1,1 0-1,0 1 1,-1-1-1,1 0 1,0 0 0,-2 0-1,1 1 17,0-1 0,0 1 0,0 0-1,0 0 1,0 0 0,0 0 0,0 1 0,0-1-1,0 0 1,0 0 0,0 1 0,0-1 0,0 0-1,1 1 1,-1-1 0,0 1 0,0-1 0,0 1 0,-1 0-1,-7 6 53,0 0-1,0 0 1,0 1-1,1 0 1,0 1-1,1 0 1,0 0 0,0 0-1,-7 16 1,-47 104 98,50-102-138,-78 196 89,11 4 0,-61 285 1,127-452-176,3 0 0,3 1 0,1 61 0,5-122 35,0 1 1,0 0 0,0-1 0,0 1 0,0-1 0,0 1 0,0-1-1,0 1 1,1-1 0,-1 1 0,0-1 0,0 1 0,0-1 0,1 1-1,-1-1 1,0 1 0,1-1 0,-1 1 0,0-1 0,1 1 0,-1-1-1,1 0 1,-1 1 0,1-1 0,-1 0 0,0 1 0,1-1 0,-1 0-1,1 0 1,0 0 0,0 1 0,22-3-320,-18 0 271,1 0 1,0 0 0,-1 0 0,1-1 0,-1 0 0,6-4 0,1-5 24,0 0 0,-1-1 0,-1 0 0,0 0 1,0-1-1,8-18 0,42-99-39,-42 87 73,157-428-63,-146 332 154,-30 135 364,-7 10-218,-13 16 112,3 5-292,1 2 1,1 0-1,2 0 0,1 2 1,1-1-1,-13 49 1,8-25-31,-135 520 497,112-406-267,34-143-193,1 0 0,1 0 0,-2 45 0,6-67-257,9-8-349,8-11 455,0 1 1,-1-2 0,0 0-1,18-30 1,53-97 51,-1 1 1,-22 49 38,70-101-178,-122 175 130,-10 18 217,-2 10 87,-3 14 32,-1 1-206,-1 1 1,0-1 0,-11 24 0,1-1-67,-131 474 353,145-517-370,-72 270 203,70-225-246,5-46-13,0-1 1,1 0-1,-1 1 0,1-1 1,0 0-1,-1 0 1,1 0-1,-1-1 1,1 1-1,2-2 0,5-1 8,0 0-1,-1-1 0,0-1 0,0 0 0,0 0 0,0-1 0,-1 0 0,0 0 0,0-1 1,12-13-1,9-12 18,29-43 1,-43 54-10,72-106-57,-49 68 32,3 3 0,50-56 0,-79 100 96,-41 68 1339,2-11-1318,3 2-1,1 0 1,3 1-1,2 0 1,1 2-1,3 0 1,3 1-1,-8 65 1,10 82-147,9-191-15,-1-7 54,1 1-1,0 0 1,0 0 0,0 0 0,-1-1 0,1 1 0,0 0 0,0 0 0,0 0-1,0 0 1,1-1 0,-1 1 0,0 0 0,0 0 0,0 0 0,1-1-1,-1 1 1,0 0 0,1 0 0,-1-1 0,1 1 0,-1 0 0,0-1 0,1 1-1,0 0 1,-1-1 0,1 1 0,-1-1 0,1 1 0,0-1 0,-1 1-1,2 0 1,-1-1-4,-1 0 0,0 0 0,1 0 0,-1 0 0,0 0 0,0 0 0,1 0 0,-1 0 0,0 0 0,1 0 0,-1 0 0,0 0 0,0 0 0,1 0 0,-1 0 0,0 0 0,0-1 0,1 1 0,-1 0 0,0 0 1,0 0-1,0 0 0,1-1 0,-1 1 0,0 0 0,0 0 0,0 0 0,1-1 0,-1 1 0,0 0 0,0 0 0,0-1 0,0 1 0,0 0 0,0 0 0,0-1 0,1 1 0,-1 0 0,0 0 0,0-1 0,0 1 0,0 0 0,0-1 0,0 1 0,1-46-4279,-1-29-2959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3.6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571 0 7075,'0'0'13081,"-15"17"-11336,-326 344 3369,318-339-4879,-76 77 801,88-87-927,0 1 0,2 0 1,-1 1-1,2 0 0,0 1 0,-8 18 1,8-16-8,7-13-29,-1 0-1,0 0 0,1 0 0,0 0 0,-1 0 0,2 0 0,-1 0 1,0 0-1,1 0 0,0 8 0,31-12-109,-26 0 39,29 1 53,1-1-1,-1-1 1,0-2-1,0-2 1,0-1-1,52-16 1,3-18 103,-56 24 40,49-17 1,-69 28 196,-13 4-505,1 1 1,-1 0-1,0-1 1,1 1-1,-1 0 1,0 0-1,1-1 1,-1 1-1,1 0 1,-1 0-1,0 0 1,1 0-1,-1-1 1,1 1-1,-1 0 1,0 0-1,1 0 1,-1 0 0,1 0-1,-1 0 1,1 0-1,-1 0 1,0 0-1,1 0 1,-1 1-1,1-1 1,-1 0-1,0 0 1,1 0-1,-1 0 1,1 1-1,-1-1 1,0 0-1,1 0 1,-1 1-1,0-1 1,1 0-1,-1 0 1,0 1-1,1-1 1,-1 0-1,0 1 1,0-1 0,0 1-1,1-1 1,-1 0-1,0 1 1,0-1-1,0 1 1,0-1-1,0 0 1,0 1-1,0-1 1,1 1-1,6 9-2135,1-1-2368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4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7 4594,'-1'-2'15998,"-6"-2"-14447,6 8-1144,0 1 1,0-1-1,1 1 0,-1-1 0,1 1 0,0-1 0,2 10 0,-2 7 181,0 772 4481,0-792-4810,52-8-9302,-42 5 8039,0-1 1,-1 0-1,0 0 0,0-1 0,0 0 1,0-1-1,-1 0 0,1 0 0,-1-1 1,13-12-1,0-9-4033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4.4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2 434 5346,'0'-2'19223,"0"-2"-18034,-1 19-958,1-1 0,0 1-1,1-1 1,1 1 0,1-1-1,0 0 1,0 0 0,1 0-1,1 0 1,1-1 0,0 1 0,12 18-1,-6-14-117,1-1 1,0 0-1,2-1 0,0-1 0,30 24 0,-36-32-97,1-1 0,-1 0 0,1 0 0,0-1 0,0 0 0,1-1-1,-1-1 1,1 1 0,0-2 0,0 1 0,0-1 0,20 0 0,-26-2-17,0 1 0,0-1-1,1-1 1,-1 1 0,0-1 0,0 0 0,0 0 0,0-1 0,0 1 0,0-1-1,0 0 1,6-4 0,-6 1 2,0 1 0,0-1 0,-1 0 0,0-1 0,0 1 0,0-1 0,-1 0 0,0 0 0,3-8 0,5-10 38,-2 0 0,-1 0 0,0-1 0,-2 0 0,5-46 1,-4-129 374,-7 170-343,0 12 16,-1 0 1,0 0-1,-2 1 0,0-1 0,-1 0 1,-1 1-1,0 0 0,-1 0 1,-15-29-1,17 39-24,-1 0 0,0 0 1,0 0-1,0 1 0,-1 0 0,1 0 1,-2 0-1,1 0 0,-1 1 0,1 0 0,-1 1 1,-1 0-1,1 0 0,-1 0 0,1 1 1,-1 0-1,0 0 0,0 1 0,0 0 0,-1 0 1,1 1-1,0 0 0,-10 1 0,12 0-61,1 0 0,-1 0 0,0 0 0,0 1 0,1 0 0,-1 0 0,1 0 0,-1 1 0,1 0 0,-1 0 0,-6 4 0,9-3-3,-1 0 1,1 0 0,-1 0-1,1 1 1,0 0 0,1 0 0,-1 0-1,0 0 1,1 0 0,0 0-1,0 1 1,1-1 0,-1 1 0,1-1-1,-1 6 1,-6 32 0,1 1 0,3 0 0,2 84 0,2-98 0,1-12-498,1-1-1,0 0 1,1 1 0,1-1 0,1 0-1,0-1 1,1 1 0,0-1 0,2 0-1,-1-1 1,2 0 0,0 0 0,1 0-1,0-2 1,1 1 0,24 21-1,-14-11-4954,-1-2-2393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6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52 129 4786,'0'0'13100,"-1"0"-13061,0 1 0,1-1 0,-1 0 0,0 1 0,1-1 0,-1 1 0,1-1 0,-1 1 0,1-1 0,-1 1 0,1-1 0,-1 1 0,1 0 1,0-1-1,-1 1 0,1 0 0,0-1 0,-1 1 0,1 0 0,0-1 0,0 1 0,0 0 0,0 0 0,0-1 0,0 1 0,0 0 0,0-1 1,0 1-1,0 0 0,0 0 0,2 38 182,3-1 0,0 0 0,3 0 1,1 0-1,21 53 0,6 27 357,-31-99-490,117 494 2281,-112-481-2170,-1 7 303,-9-38-72,0-3-413,0 0 1,-1 0-1,1 1 0,-1-1 0,1 1 1,-1-1-1,0 0 0,1 1 1,-1-1-1,0 1 0,0 0 1,-2-3-1,-1-1 3,-38-57 146,3-1-1,-49-109 1,68 123-100,3-1 1,1-1 0,3 0-1,3-1 1,1-1 0,3 0-1,0-65 1,4 48-38,2-49 22,0 105-46,1 0-1,1 1 1,1-1 0,0 1-1,1-1 1,5-12-1,-8 23-3,0 0-1,0 0 1,1 0-1,-1 0 1,1 0-1,0 0 1,0 1 0,0-1-1,0 1 1,0-1-1,0 1 1,1 0-1,-1 0 1,1 0-1,0 0 1,-1 0-1,1 1 1,0-1 0,0 1-1,0 0 1,0 0-1,0 0 1,0 0-1,1 0 1,-1 1-1,0 0 1,0-1-1,1 1 1,-1 0 0,0 1-1,0-1 1,1 0-1,-1 1 1,0 0-1,0 0 1,0 0-1,4 1 1,2 2 27,1 1 1,-1 0-1,0 0 1,-1 1-1,1 0 0,-1 1 1,0-1-1,-1 2 1,1-1-1,6 11 1,2 3 33,-1 2 0,-1 0 1,-1 1-1,-1 0 0,-2 1 1,0 0-1,-2 0 0,0 1 1,-2 1-1,-1-1 0,-1 1 0,-1 0 1,-1 27-1,-2-49-3,-1-1 1,0 0-1,0 1 0,0-1 0,0 0 1,-1 1-1,1-1 0,-1 0 0,0 0 0,0 0 1,-1 0-1,1-1 0,-1 1 0,0-1 1,0 1-1,0-1 0,0 0 0,-1 0 1,1-1-1,-1 1 0,0 0 0,1-1 1,-1 0-1,-6 2 0,-13 6 175,-1-1 0,0-1-1,-32 7 1,8-2-182,46-13-89,1 0 1,-1 0-1,1 1 1,-1-1-1,1 1 1,0-1 0,-1 1-1,1-1 1,0 1-1,-1 0 1,1 0-1,0 0 1,0 0-1,0 0 1,0 0-1,0 0 1,0 0-1,0 0 1,0 0-1,0 1 1,0-1-1,1 0 1,-1 0-1,1 1 1,-1-1-1,1 1 1,-1-1-1,1 0 1,0 1-1,-1-1 1,1 1-1,0-1 1,0 1-1,0-1 1,0 1-1,1-1 1,-1 1-1,0-1 1,1 3 0,1 0-442,-1-1 0,1 1 0,0 0 1,1-1-1,-1 0 0,0 1 0,1-1 1,0 0-1,0 0 0,0 0 0,0-1 0,6 5 1,31 13-7303,7-6-4356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7.6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129 430 12294,'0'0'6723,"1"38"-5195,0 0-1272,-1-8-133,1 0-1,1 0 0,2 0 1,1-1-1,1 0 1,12 33-1,98 227 302,-100-261-477,-11-23-18,-12-20-21,-8-15 49,-63-135 150,23 30-49,31 84 68,3-1 1,2-1 0,3 0-1,-18-98 1,29 87 116,2 0 0,10-100-1,-7 162-234,0-1 1,0 0-1,1 0 0,-1 0 0,1 1 0,0-1 0,0 0 0,0 0 1,0 1-1,0-1 0,1 1 0,-1-1 0,1 1 0,0 0 0,-1-1 1,1 1-1,0 0 0,0 0 0,1 1 0,-1-1 0,0 0 0,1 1 0,-1-1 1,1 1-1,4-2 0,3 0 9,-1 1 0,1 0 0,0 0 0,1 1 0,-1 1 0,10 0 0,-11 1 1,-1 0 0,1 1-1,-1 0 1,0 0 0,0 1 0,0 0 0,0 0-1,0 1 1,0 0 0,-1 0 0,0 1-1,0 0 1,0 0 0,-1 1 0,0 0 0,0 0-1,0 0 1,8 13 0,6 9 16,-1 1-1,-1 1 1,17 41-1,-26-50 6,-2 0-1,0 1 1,-2 0 0,0 0-1,-2 0 1,0 1-1,-1-1 1,-3 33-1,1-52 9,0 1 0,-1-2 0,0 1 1,1 0-1,-1 0 0,-1 0 0,1 0 0,0 0 0,-1-1 0,1 1 0,-1-1 0,0 1 0,1-1 0,-1 1 1,-1-1-1,1 0 0,0 0 0,0 0 0,-1 0 0,1-1 0,-1 1 0,0-1 0,1 1 0,-1-1 0,0 0 1,0 0-1,0 0 0,0 0 0,-4 0 0,-14 3 382,1 0 0,-1-1 0,-26-1 0,24 0-132,-39 0 481,37-2-510,0 1 1,0 1-1,-37 9 0,60-11-314,0 0-1,0 0 1,0 1-1,0-1 0,0 1 1,0 0-1,0-1 1,0 1-1,0 0 0,1 0 1,-1 0-1,0 0 1,0 1-1,1-1 1,-1 0-1,1 1 0,-1-1 1,1 1-1,0-1 1,0 1-1,0 0 1,0-1-1,0 1 0,0 0 1,0 0-1,0 0 1,1 0-1,-1 0 0,0 0 1,1 0-1,0 0 1,0 0-1,0 0 1,-1 0-1,2 0 0,-1 0 1,0 0-1,0 0 1,1 0-1,-1 0 0,1 0 1,-1 0-1,2 2 1,1 2-719,0 0-1,1 1 1,0-1 0,0-1 0,0 1 0,0-1 0,1 0 0,0 0-1,0 0 1,10 7 0,33 17-7212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8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17 218 6675,'0'0'14121,"-12"0"-11657,8 0-2251,9 0 1064,50-3-188,-1-1 0,99-22 0,113-44 45,-188 48-1069,-26 6-30,-34 10-245,0 0-1,0 2 1,0 0-1,1 0 1,23 0 0,-43-9-9602,-9-3 5316,-16-3-4047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49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7668,'0'0'16127,"4"0"-15380,38 0-200,0 2 0,0 3-1,-1 1 1,1 1 0,70 24 0,-90-23-539,-1 0 0,0 2 0,-1 0 0,0 1 0,-1 1 0,0 1 0,-1 1 0,0 0 0,-1 2 0,-1-1 0,0 2 0,17 25 0,-27-32 42,-1 1 0,-1-1 0,0 1 0,0 0-1,-1 0 1,0 0 0,-1 1 0,-1-1 0,0 1 0,0-1-1,-1 1 1,-1 13 0,1-12 113,-1-8-73,1 0-1,-1 0 1,0 0-1,-1 0 0,1 0 1,-1 0-1,0 0 0,0-1 1,0 1-1,-1-1 0,1 1 1,-1-1-1,0 0 1,0 0-1,-5 4 0,-9 9 237,-1-2 0,-22 17 0,-14 11-10,44-33-320,-7 6-172,1 0 0,1 1-1,-20 27 1,35-44 27,-1 1 0,1-1 0,0 1 0,-1-1 1,1 1-1,0-1 0,-1 0 0,1 1 0,0-1 0,0 1 1,-1-1-1,1 1 0,0 0 0,0-1 0,0 1 0,0-1 0,0 1 1,0-1-1,0 1 0,0-1 0,0 1 0,0-1 0,0 1 1,0 0-1,0-1 0,0 1 0,1-1 0,-1 1 0,0-1 1,0 1-1,0-1 0,1 1 0,-1-1 0,0 0 0,1 1 1,-1-1-1,1 1 0,-1-1 0,0 0 0,1 1 0,-1-1 0,1 0 1,-1 1-1,1-1 0,-1 0 0,1 0 0,-1 1 0,1-1 1,-1 0-1,1 0 0,-1 0 0,1 0 0,-1 0 0,2 0 1,35 0-9376,-28-1 8577,29 1-6571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0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25 5619,'0'0'14604,"-8"-4"-13292,7 3-1248,-3-2 99,0 1-1,0 0 0,0 0 1,0 0-1,0 0 0,0 1 1,-1-1-1,1 1 0,0 0 1,-1 0-1,1 1 0,-1-1 0,1 1 1,-1 0-1,1 0 0,-1 1 1,1-1-1,-8 3 0,0 2 92,0 1-1,0 1 1,1 0-1,0 0 1,1 1-1,-13 11 1,-58 64 706,61-62-733,-13 15 227,2 1 1,-51 79-1,71-98-399,1 1 0,0 0-1,2 1 1,0 0 0,1 0-1,1 1 1,1 0 0,1 0-1,-1 22 1,4-20-51,0 0 0,2 1 1,1-1-1,1 0 0,1 0 1,8 27-1,-7-34-10,1 0-1,1 0 1,1-1 0,0 0-1,1 0 1,0-1 0,1 0-1,24 24 1,-14-18-21,2 0 0,0-1-1,1-1 1,29 16-1,-38-26-15,0 0 0,1-1 0,0-1 0,0 0-1,0-1 1,1-1 0,0-1 0,30 4 0,-27-6-79,0 0 0,0-1 1,-1-1-1,30-5 1,-41 4 90,1-1 0,0 0 1,-1 0-1,1 0 1,-1-1-1,0 0 0,0 0 1,0-1-1,-1 0 1,1 0-1,-1-1 0,8-10 1,-6 6 19,0 0 1,-1-1-1,-1 0 1,0 0-1,-1-1 1,0 1-1,0-1 1,4-20-1,3-7 141,-6 31 65,-1 13 463,2 21 25,-7-25-720,16 97 573,4 140 0,-6-45-117,-13-178-385,13 124 304,55 232 0,-68-364-333,1 0 0,0-1 0,1 1 0,-1-1 0,1 1 0,1-1 0,6 10 0,-7-65-2166,-3 12 2126,6-220 26,-2 206-15,3 0-1,1 1 1,17-53 0,-19 82 4,27-73-6,-30 86 27,0 1 0,1 0-1,0 0 1,1 0 0,-1 0 0,1 1 0,1 0 0,-1 0-1,12-10 1,-15 15-3,0-1 0,0 1 0,1 0 1,-1-1-1,0 1 0,1 0 0,-1 0 0,1 1 0,-1-1 0,1 0 0,-1 1 0,1-1 0,0 1 1,-1 0-1,1 0 0,-1 0 0,1 0 0,0 1 0,-1-1 0,1 1 0,-1-1 0,1 1 0,-1 0 0,1 0 1,-1 0-1,1 0 0,-1 1 0,0-1 0,0 1 0,0-1 0,3 3 0,3 4 31,0 1-1,0 0 0,0 0 1,-1 0-1,9 18 1,42 73 123,-5 3 0,76 212 0,-126-304-58,0 1 0,-1-1 0,0 0 1,-1 1-1,-1-1 0,0 16 0,0-16 215,0-10-327,-39-1-295,35-1 340,-1 0-1,0 0 1,0-1-1,0 0 1,1 1-1,-1-2 1,1 1-1,0-1 1,-1 1-1,-6-7 1,-39-37-89,32 25 48,2-1 1,0 0 0,2-1-1,0-1 1,2 0 0,1 0-1,0-2 1,2 1 0,1-1-1,1 0 1,1-1 0,2 0-1,0 0 1,1-45 0,2 43 18,1 10-24,0-1 0,4-26 0,-3 40 9,0 1 0,1-1 0,-1 0 1,1 1-1,0-1 0,1 1 0,0-1 1,-1 1-1,2 0 0,-1 0 0,1 0 1,3-4-1,-3 4-4,0 1 0,0-1 0,0 1 0,1 0-1,-1 0 1,1 0 0,0 1 0,0-1 0,0 1 0,1 1 0,-1-1 0,1 1 0,0 0 0,-1 0-1,1 0 1,0 1 0,0 0 0,0 0 0,0 1 0,7-1 0,-7 1 9,-1 0 0,1 0 0,-1 0-1,1 1 1,-1 0 0,0 0 0,1 0 0,-1 1 0,0 0 0,0 0 0,0 0 0,8 5 0,-8-2 6,1 0 0,-2 0 0,1 0 1,-1 1-1,1-1 0,-2 1 1,1 0-1,-1 0 0,5 12 0,-2-4 39,-2 1-1,1 0 0,-2 1 0,0-1 0,-1 0 0,0 1 0,-2-1 0,0 1 1,0 0-1,-1-1 0,-7 30 0,5-38 6,0-1-1,0 0 1,-1 0-1,0 0 1,0 0-1,0-1 1,-1 0-1,0 0 1,0 0-1,0 0 1,-1-1-1,0 1 1,-7 3-1,-3 2 97,-1-1-1,0-1 0,-30 11 1,43-18-135,1 0 0,-1 0 0,0 0 0,1 0 0,-1-1 0,0 1 0,0-1 0,-5-1 0,0 1-52,7 0-504,17 0-7464,49 0-1740,-27 0 3572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0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156 454 9780,'0'0'11619,"0"34"-9762,0 183 464,0-209-2155,1 1 0,0-1-1,0 1 1,1-1 0,0 0 0,6 13-1,-5-12-76,-52-99 204,-36-106-163,76 169-123,1 0 0,2-1 1,0 1-1,2-1 0,-2-48 0,6 55 35,-1-5-33,2 0 0,0 1 0,2-1-1,8-37 1,-10 58-9,0 0-1,1 0 1,0 0-1,0 0 1,0 0-1,0 1 1,1-1 0,-1 1-1,1-1 1,1 1-1,-1 0 1,0 0-1,1 1 1,0-1-1,0 1 1,0-1-1,0 1 1,1 1-1,-1-1 1,1 0-1,-1 1 1,1 0-1,0 0 1,0 1-1,0-1 1,0 1-1,0 0 1,8 0 0,-8 0 27,0 1 1,0 0 0,0 0 0,0 0 0,0 1 0,0 0 0,0 0 0,0 0 0,0 1 0,-1-1 0,1 1 0,0 0 0,-1 0 0,1 1 0,-1 0 0,0-1 0,0 1 0,0 1 0,6 5 0,-2 2 86,1 1 1,-2-1 0,0 1 0,0 1 0,9 24 0,-8-14 79,0 1 1,-1 0-1,-2 0 1,0 0-1,-2 1 0,1 37 1,-4-58-141,-1 0 0,1 0 0,-1 0 0,0 0-1,0 0 1,0 0 0,0-1 0,-1 1 0,1 0 0,-1-1 0,0 1 0,0-1 0,-1 0 0,1 1 0,-1-1 0,1 0 0,-1-1 0,0 1 0,0 0 0,0-1 0,-1 1 0,-5 2 0,-8 4 15,1-2 0,-1 0 0,-32 9 0,15-5-146,6-4-444,9-6-2882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50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66 4946,'0'0'12417,"-6"-23"-2594,23 15-9444,0 1-1,1 1 1,0 0 0,0 2 0,1 1 0,-1 0 0,27 1 0,450-2 1577,-254 7-1362,-200 0-594,0 1 0,49 13 0,37 5 0,74 7 0,-96-12 0,138 3 0,104 3 0,-128-10 0,-94-3 0,-59-6 0,453 41 0,-13 1 0,-240-28 0,476 97 0,-181-43 0,25-40 0,-187-14 0,444-5 0,-241-11 0,373 15 0,406-26 0,-1263 2 0,-1-6 0,121-30 0,-153 26 0,-10 3 0,-9 3 0,83-27 0,-142 36 2,-6 2-3,0 0 0,0-1 0,0 1 1,0 0-1,0 0 0,0 0 0,0-1 1,0 1-1,0-1 0,0 1 0,0-1 0,0 1 1,0-1-1,0 1 0,-1-1 0,1 0 0,0 0 1,0 1-1,0-1 0,-1 0 0,1 0 1,0 0-1,-1 0 0,1 0 0,-1 0 0,1 0 1,-1 0-1,0 0 0,1-1 0,-1 1 1,0 0-1,1-2 0,-1 2-391,-4 1-1342,-71 0-9253,9 0-4161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1.2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68 8420,'0'0'16535,"212"-68"-16198,-173 68-193,9 0-144,0 4-833,-9 16-1296,-10 8-1841,-10-4-4481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1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17576,'0'0'8916,"222"0"-9044,-173-4-1040,8 4-1922,-8 0-2176,-11 0-8244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2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1 589 8580,'0'0'13798,"1"7"-12976,2-1-727,-1 0 0,1 0 1,0 0-1,0 0 0,1-1 0,-1 1 1,1-1-1,0 0 0,1 0 0,-1-1 1,1 1-1,10 6 0,12 8 410,38 21-1,-42-26-235,0 0-147,0 0 1,1-2 0,1 0 0,0-2-1,1-1 1,0 0 0,0-2 0,1-1-1,-1-2 1,1 0 0,42-1-1,-64-3-125,0 0-1,0-1 0,0 0 1,0 0-1,0 0 0,0-1 0,0 1 1,0-1-1,-1 0 0,1-1 0,-1 1 1,0-1-1,1 0 0,-1 0 0,-1 0 1,1-1-1,0 1 0,-1-1 1,1 0-1,-1 0 0,0 0 0,-1 0 1,1-1-1,-1 1 0,0-1 0,0 1 1,3-9-1,1-11-2,-1 0-1,0 0 1,-2 0 0,1-40-1,-3 42 15,0 1 0,-1-1 0,-2 0 0,0 1-1,-1-1 1,-1 1 0,-1 0 0,-1 0 0,-1 1 0,-1 0-1,0 0 1,-2 0 0,-16-25 0,2 11 38,-1 2 1,-2 0 0,-1 1-1,-45-38 1,58 57 47,-1 1 0,0 1 0,0 0 0,-1 1 0,-20-8 0,27 13 49,0 1 0,0 0 1,-1 1-1,0 0 0,1 0 1,-1 1-1,0 0 0,0 1 1,-20 3-1,27-3-77,-1 1 0,1 1 0,0-1 0,-1 1 0,1-1 0,0 1 0,0 0 0,0 1 0,1-1 0,-1 1 0,0 0 0,1-1 0,0 2 0,-4 3 0,1 0-9,0 1-1,1 0 0,0 0 1,0 0-1,1 1 1,-4 12-1,-1 5-16,2 0-1,1 1 0,-5 50 0,8-41-57,1 1 0,2 0 1,2-1-1,1 1 0,2 0 0,1-1 0,2 0 0,1-1 0,26 63 0,-10-40-300,-7-13 4,27 47-1,-37-80-298,-1 1-1,2-1 0,0-1 1,0 1-1,1-2 1,0 1-1,1-1 0,13 9 1,3-5-3722,-6-10-2610,-1-4-2844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2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15063,'0'0'10181,"9"204"-9797,10-156-256,1-8-128,-1-7-208,-9-13-849,9-12-848,-19-40-20681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2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11045,'0'0'12387,"9"28"-11504,125 409 1932,-36-59-2303,-80-341-712,-17-35-262,14-2-3720,9-16-10212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3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1 237 13302,'0'0'10786,"9"8"-10124,19 16-355,0 2 147,42 28 0,-63-48-441,1-1 0,0 0 0,1-1 0,-1 1 0,1-2 0,0 1 0,0-1 0,0-1 0,1 1 0,-1-2 0,12 2 0,-19-3-23,-1 0 1,1-1-1,0 1 0,-1-1 0,1 1 0,0-1 0,-1 0 0,1 1 0,-1-1 0,1 0 1,-1 0-1,1 0 0,-1 0 0,0 0 0,1 0 0,-1-1 0,0 1 0,0 0 0,0-1 1,0 1-1,0-1 0,0 1 0,0-1 0,-1 1 0,1-1 0,0 0 0,-1 1 1,1-3-1,9-57-9,-10 53 23,3-192 229,-4 110-106,1 89-44,0 14 888,3 56-268,2 0 0,4-1 0,26 102 0,76 196 529,-105-347-1156,1 0-1,1-1 0,17 30 1,-16-29-35,-9-18-39,0 0 0,0-1 0,1 1 0,-1 0-1,0 0 1,0 0 0,1-1 0,-1 1 0,1 0 0,-1 0-1,0-1 1,1 1 0,-1 0 0,1-1 0,0 1 0,-1-1-1,1 1 1,-1 0 0,1-1 0,0 1 0,0-1 0,-1 0-1,2 1 1,0-1-63,0 1-734,0 0 393,1 0 0,-1-1-1,1 1 1,-1-1 0,1 0-1,-1 1 1,1-1 0,2-1-1,11 2-3949,15-4-6505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3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13350,'0'0'12761,"19"0"-12014,-4 1-656,7-2 9,0 2 0,1 1 1,-1 1-1,0 1 0,0 1 0,27 9 0,178 100-132,-226-113-408,-4-16-4250,-22-27-764,15 26 1266,-10-15-8034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3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 15303,'0'0'10997,"-58"196"-9732,58-144-833,0-12-304,0-12-128,0-8-352,0-8-929,10-12-2240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4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160 530 11989,'0'0'11246,"24"21"-10414,7 6-537,2 3 135,2-1 0,45 28 0,-66-47-355,0-1 1,1-1 0,0 0 0,0 0 0,1-2-1,0 0 1,0-1 0,1 0 0,-1-2-1,1 0 1,0 0 0,0-2 0,0 0-1,28-2 1,-43 0-85,1 1-1,-1-1 0,0 0 1,1 1-1,-1-1 1,0 0-1,0 0 0,0-1 1,0 1-1,0 0 0,0-1 1,0 1-1,0-1 1,-1 0-1,1 1 0,0-1 1,-1 0-1,0 0 1,1 0-1,-1 0 0,0 0 1,0-1-1,0 1 0,0 0 1,0 0-1,0-4 1,1-5-17,0 0 0,-1 0 0,0 0 0,-1-16 0,-1 14 20,3-12 11,-2-1-1,-1 1 1,-1-1-1,-1 1 1,-1 0-1,-1 0 1,-2 0-1,-13-35 0,3 23 11,-2 0 0,-2 1-1,-1 1 1,-2 1 0,-32-35-1,46 57 102,-1 0 0,-1 1 0,0 1 0,0 0 0,-1 1 0,0 0 0,-1 1 0,0 0 0,0 1 0,0 1 0,-1 0 0,0 1 0,0 1 0,-1 0 0,1 1 0,-21-2 0,24 5 65,1-1-1,0 2 1,-1-1 0,1 2 0,-1-1-1,1 2 1,0-1 0,0 2-1,0-1 1,-14 8 0,19-7-163,0 0 0,1 0 1,-1 0-1,1 1 0,0 0 0,1 0 1,-1 0-1,1 0 0,0 1 0,0 0 0,0 0 1,1 0-1,0 0 0,1 0 0,-1 1 1,1-1-1,0 1 0,-1 9 0,-2 6-203,0 1 0,2-1 0,1 1 0,1 0-1,0 0 1,2 0 0,1-1 0,1 1 0,0 0-1,2-1 1,1 0 0,0 0 0,2 0 0,0-1-1,2 0 1,0-1 0,1 0 0,20 26 0,-15-27-1302,2 0 0,24 21 0,14 2-5410,3-6-8654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4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14791,'0'0'8788,"29"189"-8788,-20-173-224,1-8-961,-10 0-1680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4210,'0'0'18737,"13"0"-17854,448 22 2038,965-22-2425,787 5 1124,-2102 1-1467,184 38 1,-142-18-83,263 16 97,-270-32-196,55 1 104,987-11 58,-869-23-234,-90 2 120,-36-1-110,2-1 150,97 2 5,140-4 92,986 21 262,-1174-14-427,-211 18 18,-17 2-9,1-2 1,-1 0 0,0-1 0,0-1 0,0-1-1,0 0 1,20-8 0,-16 0-34,-17 9 36,1-1 0,-1 1 0,1 1 0,0-1 0,-1 1-1,1-1 1,0 1 0,0 0 0,0 1 0,7-1-1,60-3 8,117-24 0,-135 16 1,-51 12-19,0-1 0,0 1 0,0-1 0,0 1 0,0-1 1,0 0-1,-1 0 0,1 0 0,0 0 0,0 0 0,0 0 0,-1 0 0,1-1 0,0 1 0,-1-1 0,1 1 0,-1-1 0,2-3 0,-3 4-25,0-6-3145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5.2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1169,'0'0'20179,"2"33"-18725,10 107-749,-10-131-666,0-1 0,0 0 1,1-1-1,0 1 1,0 0-1,0-1 0,1 1 1,0-1-1,1 0 0,0-1 1,0 1-1,0-1 0,1 0 1,9 8-1,1 1 11,-8-5-82,1-1 0,0 0 0,0-1 0,1 0 0,0 0 0,1-1 0,0 0 0,0-1 0,0 0 0,1-1 0,0-1 0,0 1 0,0-2 0,0 0 0,1 0 0,-1-1 0,24 0 0,-35-2 16,1 0 0,-1 0 0,1 0 0,-1-1 0,1 1 0,-1 0 0,1-1 0,-1 1 0,1-1 0,-1 0 0,0 1 1,0-1-1,1 0 0,-1 0 0,0 0 0,0 0 0,0 0 0,0 0 0,0 0 0,0 0 0,1-2 0,1-1-47,-1 0 0,0-1 1,0 1-1,-1 0 0,1-1 0,-1 1 0,1-6 0,1-10-184,-1 0 0,-1-29-1,-1 42 235,0-180 205,-3 160-278,3 26 149,0 0-1,0 0 1,-1 1 0,1-1 0,0 0-1,0 0 1,-1 0 0,1 0 0,0 1 0,-1-1-1,1 0 1,-1 0 0,1 1 0,-1-1-1,1 0 1,-1 1 0,0-1 0,1 1 0,-1-1-1,0 1 1,1-1 0,-1 1 0,0-1-1,0 1 1,0-1 0,1 1 0,-1 0-1,-1-1 1,2 9 1237,-3 125 763,0-35-1134,12 123 0,-4-191-932,1 0 0,1-1 0,2 0 0,1 0 1,1-1-1,2 0 0,1 0 0,23 35 0,-36-62-185,0 0 0,0 0 0,0 0 0,0 0 1,0 0-1,0 0 0,0 0 0,0 0 1,0 0-1,0 0 0,0 0 0,1-1 0,-1 1 1,0-1-1,1 1 0,1 0 0,15 0-8321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5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39 174 10853,'0'0'7745,"21"28"-5597,72 93-238,-84-111-1731,1 0-1,-1-1 1,2 0 0,-1-1 0,1 0 0,0 0 0,1-1-1,0-1 1,0 0 0,0-1 0,1 0 0,-1-1 0,22 5 0,-9-2 22,-3-2-95,-1 0 0,1-2 0,0 0 0,1-1 0,-1-2 0,0 0 0,25-4 0,-43 3-105,-1 0-1,1 0 0,-1-1 0,0 1 1,1-1-1,-1 0 0,0 0 0,0 0 1,0-1-1,-1 1 0,1-1 0,0 1 1,-1-1-1,0 0 0,1 0 0,-1 0 0,0 0 1,-1 0-1,1 0 0,-1-1 0,3-5 1,0-3 0,0-1 0,0 0 0,-2 1 0,3-22 0,-3 24 7,-1-1-1,-1 1 1,0-1 0,0 1 0,-1-1-1,0 1 1,-1 0 0,0 0-1,-1 0 1,0 0 0,-1 0-1,0 0 1,0 1 0,-1-1 0,0 1-1,0 0 1,-1 1 0,-1-1-1,1 1 1,-1 1 0,-1-1 0,1 1-1,-1 0 1,-1 1 0,1 0-1,-17-9 1,8 6 111,-1 1-1,0 1 1,-1 0 0,1 2 0,-1 0-1,-1 0 1,1 2 0,-39-1-1,44 3-7,-1 1-1,1 0 0,0 1 0,0 1 1,0 0-1,0 1 0,0 1 0,0 0 1,1 1-1,-1 0 0,1 1 0,1 1 1,-13 8-1,17-10-146,1 0 0,-1 1 0,1 0 0,1 1 0,-1-1 0,1 1 0,0 1 0,1-1 0,0 1 0,0 0 0,0 0 0,1 0 1,0 1-1,1-1 0,0 1 0,0 0 0,1 0 0,0 0 0,1 0 0,0 1 0,0-1 0,2 15 0,-1-20-160,0 0 1,0 0 0,0 1-1,1-1 1,0 0-1,0 0 1,0 0-1,1-1 1,-1 1-1,1 0 1,0 0-1,0-1 1,0 1-1,0-1 1,1 1-1,-1-1 1,1 0 0,0 0-1,4 4 1,4 0-977,0 0 0,1 0 0,0-1 0,0-1 0,14 5 0,57 19-8416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6.0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0 704,'0'0'23067,"222"164"-23067,-183-136-320,-1-15-1297,-9-13-1825,-9 0-3105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0 13654,'0'0'11974,"-67"201"-11414,67-153-288,0-4-272,0-12 0,0 0-608,19-12-1297,0-16-912,10-4-1025,-9 0-2721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6.7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14215,'0'0'9305,"10"0"-8811,6 0-308,20-1 236,66 9 0,-89-6-427,0 1 1,0 0-1,-1 1 1,1 1-1,-1-1 0,0 2 1,0 0-1,-1 0 1,12 9-1,-12-7-21,-1 0-1,0 0 1,-1 1-1,0 1 1,0 0-1,-1 0 1,0 0 0,-1 1-1,12 23 1,-15-24 36,0 0 1,-1 1 0,0-1-1,-1 1 1,0 0 0,-1 0 0,0 0-1,-1 0 1,0 0 0,-1 0-1,0 0 1,-3 13 0,0-12 76,-1 1 1,0-1-1,-1 0 1,0-1-1,-1 1 1,0-1-1,-1-1 1,0 1-1,0-1 1,-1-1 0,-21 17-1,-26 33 592,53-54-646,0 0 0,0 0 0,0 0 0,1 0 0,-1 0 0,2 1 0,-1-1 0,0 1 0,1-1 0,0 1 0,0 0 0,1-1 0,0 1 0,0 0 1,0-1-1,0 1 0,1 0 0,2 6 0,-1-3-35,0-1 1,0 1-1,1-1 0,1 0 1,0 0-1,0 0 1,0-1-1,1 1 1,0-1-1,10 11 0,-2-5 7,1-1-1,0 0 1,1-1-1,0-1 0,1-1 1,0 0-1,0 0 1,32 10-1,-39-16-59,1 0 0,0-1 0,-1 0 0,1 0 0,0-1 0,0 0 0,0-1 0,1 0 0,-1-1 0,0 0 0,0 0 0,-1-1 0,1-1 1,0 1-1,-1-2 0,1 1 0,13-8 0,40-30-3212,-21 10-2492,-13 7-1810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7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3954,'0'0'16098,"-2"14"-15685,0 2-364,-7 92 638,9-95-551,0 1 0,1 0-1,0-1 1,1 1 0,0-1 0,8 22-1,0-14 47,1 0-1,1 0 0,1-1 0,0-1 0,2 0 0,18 17 0,108 97 742,-89-91-697,69 40 0,-16-12-1,-103-69-216,1 0 56,0 1-1,0-1 0,0 1 1,0 0-1,-1 0 1,1 1-1,0-1 1,-1 0-1,1 1 0,-1-1 1,0 1-1,0 0 1,0 0-1,0 0 0,-1 0 1,1 0-1,-1 0 1,0 1-1,0-1 0,0 0 1,0 1-1,0-1 1,-1 0-1,1 1 0,-1 5 1,-1-8-49,1 0 1,-1 1-1,1-1 1,-1 0-1,0 0 0,1 0 1,-1 0-1,0 0 1,0 0-1,0 0 1,0-1-1,0 1 1,0 0-1,0 0 0,0-1 1,0 1-1,0 0 1,0-1-1,-1 1 1,1-1-1,0 0 0,0 1 1,-1-1-1,1 0 1,0 0-1,-3 0 1,-44 6 17,38-5-8,-183 1 85,108-3-934,80 1 528,1 0 0,-1 0 1,1-1-1,0 0 0,0 1 0,-1-2 1,1 1-1,0 0 0,0-1 1,-6-2-1,8 2-256,-1 0 0,0 0 1,1 0-1,-1-1 0,1 1 1,-1 0-1,1-1 0,-3-4 0,-6-16-5756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7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10917,'0'0'10085,"16"-2"-8730,95-10 284,179 3 1,-281 10-2096,0 2 1,0-1-1,1 1 1,-2 0-1,1 1 1,0 0-1,-1 0 1,16 12 0,3-1-2177,13 9-3643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8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15927,'0'0'9573,"135"20"-9573,-96-20-689,-1 0-1760,-18 4-1537,-11 4-4161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5:58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13782,'0'0'14727,"125"-64"-14695,-96 60-32,10 4-592,9 0-1009,0 16-1664,0 8-2898,-19 0-9845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0.1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136 647 3153,'0'0'14668,"0"-33"-13320,2-108-214,2 78-172,2 1 1,17-68 0,-10 59-346,-11 61-395,12-76 313,-10 35 2723,-4 87-3188,8 339 1416,-2-291-1129,4 0 1,32 122-1,-37-185-325,0 0-1,-1 1 1,-1-1-1,1 33 1,-5-53-26,1 0 0,-1-1 0,0 1 0,1 0 0,-1-1 0,1 1-1,-1-1 1,0 1 0,0-1 0,1 1 0,-1-1 0,0 0 0,0 1 0,1-1 0,-1 0 0,0 0 0,0 0 0,0 1 0,0-1 0,1 0 0,-1 0 0,0 0 0,0 0 0,-1-1 0,-30 1 46,26 0-19,-14 0-23,3 1-3,1-1 0,-1-1 0,0 0 0,1-1 1,-1-1-1,1 0 0,-20-8 0,-22-5 108,56 16-16,15-4-324,146-18 179,7 0 119,-164 21-69,0 1-1,1 0 1,-1-1-1,0 1 1,0-1-1,1 0 1,-1 0 0,0 0-1,0 0 1,0 0-1,0 0 1,0 0-1,-1-1 1,1 1 0,0-1-1,0 1 1,2-4-1,-5 5-2,1-1 0,0 1-1,0 0 1,0 0 0,0 0 0,0-1 0,0 1-1,0 0 1,0 0 0,0-1 0,0 1-1,0 0 1,0 0 0,0-1 0,0 1 0,0 0-1,0 0 1,0-1 0,0 1 0,0 0-1,0 0 1,1 0 0,-1-1 0,0 1-1,0 0 1,0 0 0,0 0 0,0-1 0,1 1-1,-1 0 1,0 0 0,0 0 0,0 0-1,1-1 1,-1 1 0,0 0 0,0 0-1,0 0 1,1 0 0,-1 0 0,0 0 0,0 0-1,1 0 1,-1 0 0,0 0 0,0 0-1,1 0 1,-1 0 0,0 0 0,0 0-1,1 0 1,-1 0 0,0 0 0,0 0 0,1 0-1,-1 0 1,0 0 0,1 1 0,0-1 17,4 0-3972,-3 0 2488,1 0 1,-1 0 0,1 1 0,-1-1 0,0 1 0,1 0 0,-1 0 0,5 2 0,10 2-7551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5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1985,'-10'-6'21468,"10"399"-20462,2-359-951,8 53 0,-1-1-5,9 708 1094,-18-759-1133,-1 40 59,0-21 18,2 0 0,8 71 0,-6-92-84,5 17 11,-5-40-11,0 1 1,-1 0-1,0 1 1,-1-1-1,0 15 1,5 31 42,-4-16 105,-2-40-133,7-1-3191,15-9-10984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0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9476,'0'0'14159,"-3"30"-11974,-3 11-1617,1-6-6,2 1 0,1 41 0,2-67-434,1 0 0,0 0 0,1 0-1,0 0 1,0-1 0,1 1 0,0-1 0,1 0-1,5 11 1,-6 13 289,-2-27-4809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1.1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6147,'0'0'9988,"0"-14"-8686,0-24-411,0 14 2452,1 54-1859,1 0 0,7 34 0,38 118 771,-35-145-1983,1-2 0,2 1 0,20 35 0,-25-55-245,-1 0 0,2-1-1,0-1 1,1 0 0,0 0 0,1-1-1,0-1 1,24 17 0,-32-27-41,-1 1 1,1-1 0,0 0-1,0-1 1,0 1-1,1-1 1,-1 0-1,0 0 1,0-1-1,1 0 1,6 0-1,-8 0 2,-1 0 0,1 0 0,0-1 0,-1 1 0,1-1 0,0 0 0,-1 0 0,1 0 0,-1-1 0,1 1 0,-1-1 0,0 0 0,1 0 0,-1 0 0,0 0 0,5-5 0,13-21 44,-1-1 0,-2 0 0,-1-2 0,23-53 1,-34 62-41,-1-1 1,-1 0 0,-1 0 0,-1 0 0,0 0 0,-3-27 0,1 26 14,0 23 15,0 0 0,0 0 0,0 0 0,1 0 0,-1 0 0,0 0 0,0 0 1,0 0-1,-1 0 0,1 0 0,0 0 0,0 0 0,0 0 0,-1 0 0,1 0 0,-1 0 0,1 0 1,0 0-1,-1 1 0,0-1 0,1 0 0,-1 0 0,1 0 0,-1 1 0,0-1 0,0 0 0,1 1 0,-1-1 1,0 0-1,0 1 0,0-1 0,0 1 0,0 0 0,0-1 0,0 1 0,0 0 0,0-1 0,-1 1 1,2 27 774,0-7-740,-1 53 136,3 0 0,3-1 1,21 109-1,56 81 127,-62-177-251,-19-80-201,0 0-1,0 0 1,0-1-1,-1 1 1,0 0-1,0 0 0,0 0 1,-1 7-1,-1 5-4860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1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12278,'0'0'8302,"0"0"-8249,0 0-1,0 1 1,0-1 0,0 0-1,0 1 1,0-1 0,0 1-1,0-1 1,-1 0-1,1 1 1,0-1 0,0 0-1,0 1 1,0-1 0,-1 0-1,1 0 1,0 1 0,0-1-1,0 0 1,-1 1 0,1-1-1,0 0 1,0 0-1,-1 0 1,1 1 0,0-1-1,-1 0 1,1 0 0,0 0-1,-1 0 1,1 1 0,0-1-1,-1 0 1,1 0 0,0 0-1,-1 0 1,1 0-1,-1 0 1,1 0 0,0 0-1,-1 0 1,1 0 0,0 0-1,-1 0 1,1-1 0,0 1-1,-1 0 1,1 0-1,0 0 1,-1 0 0,1 0-1,0-1 1,-1 1 0,1 0-1,0 0 1,0-1 0,-1 1-1,1 0 1,0 0 0,0-1-1,0 1 1,-1 0-1,1-1 1,0 1 0,0 0-1,0-1 1,-2 20 422,1-1 1,1 1-1,1 0 0,1 0 1,8 34-1,-4-14-61,53 397 2025,-31 5-1546,-19-377-602,-9-63-65,0-11-87,0-77-118,2-132 35,-1 205-55,2-1-1,-1 1 1,2 0-1,0 0 1,0 0-1,1 1 0,1 0 1,0-1-1,1 2 1,1-1-1,0 1 1,18-21-1,-21 27-2,0 1 1,1-1-1,0 1 0,0 0 1,0 0-1,1 0 0,0 1 1,0 0-1,0 0 0,0 1 1,0 0-1,1 0 1,0 1-1,-1 0 0,1 0 1,0 1-1,0 0 0,0 1 1,0-1-1,0 1 0,0 1 1,0-1-1,-1 2 0,1-1 1,8 3-1,-10-2 12,0 1 1,-1 0-1,0 0 0,1 0 0,-1 1 1,0 0-1,-1 0 0,1 0 0,-1 0 1,0 1-1,0 0 0,0-1 0,-1 2 1,6 9-1,5 10 164,18 54 0,-18-43 2,27 80 169,-27-68-173,26 54-1,-37-89-379,-4 0-299,1-29-10003,-2-25 4901,-6-10-1056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2.0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414 0 10389,'0'0'16469,"-13"37"-14941,4-12-1282,-76 247 1845,68-206-1659,-3 0-1,-45 99 0,52-136-337,-2-1 0,-2-1-1,0 0 1,-2-1 0,0-1 0,-2-1-1,-44 40 1,63-61-74,1-2-27,1-1 0,-1 1 0,1-1 0,-1 1 0,1-1 0,-1 1 0,1-1 0,-1 0 0,1 1 0,-1-1 0,0 0 0,1 1 0,-1-1 0,0 0 0,1 0 0,-1 1 0,0-1-1,1 0 1,-1 0 0,0 0 0,1 0 0,-1 0 0,0 0 0,0 0 0,0 0 0,20-23-2602,96-135-8404,-98 132 8241,14-20-4442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2.7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67 6947,'0'0'14460,"4"5"-12848,7 21-675,0 0 0,-1 1 1,11 53-1,-10-38-386,74 355 2904,-81-388-2796,-5-19-507,-3-22-149,-24-73 88,15 59-58,-11-65 0,14 15-7,1-107-1,9 203-26,0 0-1,0-1 1,0 1 0,0 0 0,0 0-1,0-1 1,0 1 0,0 0 0,0 0-1,0-1 1,0 1 0,0 0 0,1 0-1,-1-1 1,0 1 0,0 0 0,0 0-1,0 0 1,1-1 0,-1 1 0,0 0-1,0 0 1,0 0 0,1 0-1,-1-1 1,0 1 0,0 0 0,0 0-1,1 0 1,-1 0 0,0 0 0,0 0-1,1 0 1,-1 0 0,0 0 0,0 0-1,1 0 1,-1 0 0,0 0 0,0 0-1,1 0 1,-1 0 0,0 0 0,0 0-1,1 0 1,-1 0 0,0 0 0,0 0-1,1 1 1,4-1-3,5 0 20,-1 2 0,0-1 0,0 1 0,0 0 0,-1 1 0,1 0-1,0 1 1,-1-1 0,0 2 0,0-1 0,0 1 0,13 11 0,11 11 68,47 51 0,-1-2-48,-62-62-39,0-1 0,1-1 1,0 0-1,1-1 0,0-1 0,1-1 0,0-1 0,1 0 0,-1-2 1,2 0-1,-1-1 0,0-1 0,1 0 0,37 0 0,-56-5 4,-1 1-1,1 0 0,0-1 0,0 1 0,0-1 0,0 1 1,-1-1-1,1 0 0,0 0 0,-1 0 0,1 0 1,0 0-1,-1 0 0,1 0 0,-1-1 0,0 1 1,1 0-1,-1-1 0,0 1 0,0-1 0,0 0 1,0 1-1,0-1 0,0 0 0,-1 1 0,1-1 0,0 0 1,-1 0-1,0 0 0,1 0 0,-1 1 0,0-1 1,0-3-1,2-12 42,-2 0 0,0 0 1,-2-18-1,0 2 38,1 16-46,-1 1-1,0-1 0,-2 1 0,0-1 0,0 1 0,-2 0 0,0 1 0,-1-1 0,0 1 0,-13-19 0,-12-25 17,32 56-293,0 3 179,0 0 0,0 0 0,0-1 0,0 1 0,0 0 0,-1-1 0,1 1 0,0 0 1,0 0-1,0 0 0,0-1 0,-1 1 0,1 0 0,0 0 0,0-1 0,-1 1 0,1 0 0,0 0 1,0 0-1,-1 0 0,1 0 0,0-1 0,0 1 0,-1 0 0,1 0 0,0 0 0,-1 0 0,1 0 1,0 0-1,0 0 0,-1 0 0,1 0 0,0 0 0,-1 0 0,1 0 0,0 0 0,0 0 0,-1 0 1,1 0-1,0 1 0,-1-1 0,1 0 0,0 0 0,0 0 0,-1 1 0,1 5-5313,0 10 2672,0 10-6872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3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308 1 9380,'0'0'13652,"0"39"-10589,-40 584 2075,-134 630-3604,136-1059-1534,-8 47 0,43-214 0,-3-26-43,6-15-2363,6-13 394,2 0 1,15-35 0,6-14-1688,1-20-1690,7-7-2107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13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6435,'0'0'11888,"3"-4"-9684,-2 4-2073,-1-1 0,1 1 0,-1-1-1,1 1 1,-1-1 0,1 1 0,-1 0 0,1-1 0,0 1 0,-1 0 0,1-1 0,0 1 0,-1 0 0,1 0 0,0-1 0,-1 1-1,1 0 1,0 0 0,0 0 0,-1 0 0,1 0 0,0 0 0,-1 0 0,1 0 0,0 1 0,-1-1 0,1 0 0,0 0 0,-1 0-1,1 1 1,0-1 0,-1 0 0,1 1 0,0-1 0,-1 1 0,1-1 0,-1 1 0,1-1 0,-1 1 0,1-1 0,-1 1 0,1-1-1,-1 1 1,0 0 0,1-1 0,-1 1 0,0-1 0,0 1 0,1 0 0,-1 0 0,0-1 0,0 1 0,0 1 0,19 57 1159,-12-30-710,16 58 92,-17-57-413,1-1 0,2 1 0,23 49-1,-32-78-258,0-1 1,1 1-1,-1 0 0,0-1 0,0 1 0,0 0 0,1-1 0,-1 1 1,0-1-1,1 1 0,-1 0 0,0-1 0,1 1 0,-1-1 0,1 1 1,-1-1-1,1 0 0,-1 1 0,1-1 0,0 1 0,-1-1 0,1 0 1,-1 1-1,1-1 0,0 0 0,-1 0 0,1 0 0,-1 1 0,1-1 0,0 0 1,-1 0-1,1 0 0,0 0 0,-1 0 0,1 0 0,0 0 0,-1 0 1,1-1-1,0 1 0,-1 0 0,1 0 0,0 0 0,-1-1 0,1 1 1,-1 0-1,1-1 0,0 1 0,-1-1 0,1 1 0,-1 0 0,1-1 1,-1 1-1,0-1 0,1 1 0,-1-1 0,1 0 0,5-14-8,-1 1 0,0 0 0,-2-1 0,4-24 0,6-20 32,26-66 8,-33 110-29,0 0-1,2 1 0,-1 0 0,2 0 1,0 0-1,11-13 0,-19 26 13,-1 0-1,1 0 0,-1 1 1,1-1-1,0 0 0,-1 0 1,1 1-1,0-1 0,-1 1 1,1-1-1,0 0 0,0 1 1,0 0-1,-1-1 0,1 1 1,0-1-1,0 1 0,0 0 0,0 0 1,0-1-1,0 1 0,0 0 1,0 0-1,0 0 0,0 0 1,-1 0-1,1 0 0,0 0 1,0 1-1,0-1 0,0 0 1,0 0-1,0 1 0,0-1 1,0 0-1,0 1 0,-1-1 1,1 1-1,0-1 0,0 1 1,-1 0-1,2 0 0,20 39 815,-19-33-774,24 57-7,29 60-31,-48-109-19,1 0 0,0-1 0,1 0 0,0-1 0,22 22 0,-30-33 2,-1-1 0,1 1 0,0 0 0,-1-1 0,1 1 0,0-1 0,0 0 0,0 0 0,0 0 0,0 0 0,0 0 0,0 0 0,0 0 0,0-1 0,0 1 0,1-1 0,-1 1 0,0-1 0,0 0 0,1 0 0,-1 0 0,0 0 0,0 0 0,1-1 0,-1 1 0,0-1 0,0 1 0,0-1 0,1 0 0,-1 0 0,0 0 0,0 0 0,0 0 0,-1-1 0,1 1 0,0 0 0,0-1 0,-1 1 0,1-1 0,-1 0 0,1 0 0,-1 1 0,0-1 0,2-4 0,6-8 0,-1-1 0,-1-1 0,0 1 0,7-28 0,-10 30 0,7-24 0,16-45 0,-25 77 0,0 0 0,1 0 0,-1 0 0,1 1 0,0-1 0,0 1 0,1 0 0,-1 0 0,1 0 0,0 0 0,0 1 0,6-5 0,-6 6 0,-1 0 0,1 1 0,-1 0 0,1 0 0,0 0 0,-1 0 0,1 1 0,0-1 0,-1 1 0,1 0 0,0 0 0,0 0 0,-1 1 0,1-1 0,0 1 0,-1 0 0,1 0 0,0 0 0,-1 1 0,1-1 0,-1 1 0,0-1 0,0 1 0,1 1 0,-1-1 0,3 3 0,8 7 0,0 2 0,-1-1 0,23 30 0,-25-28 0,-10-14 0,99 117 0,-82-99 0,1 0 0,0-2 0,41 29 0,-57-44 0,1 0 0,-1 0 0,0 0 0,1 0 0,-1 0 0,1-1 0,0 0 0,-1 0 0,1 0 0,0 0 0,7 0 0,-10-1-2,0 0 0,-1 0-1,1 0 1,0-1 0,0 1 0,-1 0-1,1-1 1,0 1 0,-1-1 0,1 1-1,-1-1 1,1 1 0,-1-1 0,1 1-1,-1-1 1,1 0 0,-1 1 0,1-1-1,-1 0 1,0 1 0,1-1 0,-1 0-1,0 1 1,1-1 0,-1 0 0,0 0-1,0 1 1,0-1 0,0 0 0,0 0-1,0 0 1,0 1 0,0-1 0,0 0-1,0 0 1,-1-1 0,1-1-246,2-12-504,6-28-5672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2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44 4194,'0'0'11213,"0"-13"-7000,0 141-1887,-21 633 86,9-603-2155,-12 111 219,22-249-438,1-15-14,1-8-6,-2-39-20,-20-130 169,-1-274-1,30 208-118,-3 190-17,3 1 0,24-90 1,-17 84 7,-10 35-42,0 0 1,1 0-1,1 0 1,1 1-1,0 0 0,1 0 1,1 1-1,12-17 1,-21 32 4,1 0-1,0 0 1,-1 1 0,1-1 0,-1 0-1,1 0 1,0 1 0,0-1 0,-1 0 0,1 1-1,0-1 1,0 0 0,0 1 0,0-1-1,0 1 1,0 0 0,0-1 0,0 1 0,0 0-1,0-1 1,0 1 0,0 0 0,0 0-1,0 0 1,0 0 0,0 0 0,0 0 0,0 0-1,0 0 1,0 0 0,0 1 0,0-1 0,0 0-1,0 1 1,0-1 0,0 1 0,-1-1-1,1 1 1,0-1 0,0 1 0,0 0 0,0-1-1,-1 1 1,2 1 0,-2-2 0,8 10 22,-2 0-1,1 0 1,-1 0 0,-1 1-1,8 19 1,2 4 67,34 86 160,42 150 1,0 1 173,-68-212-359,3-1 0,49 82-1,-59-117-117,-12-18-30,-1-1-1,1 1 1,-1 0-1,0 0 1,-1 1-1,1-1 1,-1 1 0,0-1-1,0 1 1,-1-1-1,0 1 1,0 0 0,0 0-1,0 7 1,-2-12-87,1 1 1,0-1-1,0 0 0,-1 0 1,1 0-1,0 0 1,-1 0-1,1 0 0,-1 0 1,0-1-1,1 1 1,-1 0-1,0 0 0,1 0 1,-1 0-1,0-1 1,0 1-1,0 0 1,0-1-1,0 1 0,0-1 1,0 1-1,1-1 1,-2 1-1,1-1 0,0 0 1,0 1-1,-2-1 1,-3 2-1082,-23 10-5153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2.8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 2625,'0'0'22619,"49"0"-21963,-1 0-112,20 0-288,-1 0-96,-9 0-160,10 0-272,-1 0-624,-9 0-753,-10-8-1008,1-12-112,-20 0-1874,-10-4-1279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5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1067 576,'0'0'5955,"8"6"-4384,77 71 3708,-56-48-2862,53 40 1,-72-61-2177,0-2 1,1 1 0,0-1 0,0-1 0,0 0-1,0-1 1,1 0 0,0 0 0,23 3-1,-22-6-128,0 0-1,0 0 0,0-1 1,0 0-1,20-4 0,-28 2-106,0 1 0,0-1 0,0 0 0,-1 0 0,1 0 0,-1-1-1,0 0 1,1 0 0,-1 0 0,0 0 0,-1 0 0,1-1 0,0 0 0,-1 0-1,0 0 1,4-7 0,1-2 20,-1 1 0,-1-1-1,0 0 1,-1-1 0,0 0-1,-1 1 1,-1-1 0,0-1 0,-1 1-1,-1 0 1,0-1 0,-1 1 0,-2-27-1,1 36-3,0 0-1,0-1 1,0 1-1,-1 0 1,0 0-1,0 0 0,0 0 1,0 0-1,-1 0 1,0 1-1,0-1 1,0 1-1,-1 0 1,-7-7-1,5 5 7,-1 1-1,-1 0 1,1 1 0,-1 0 0,1 0-1,-1 0 1,0 1 0,-13-3-1,-9 0 62,0 1-1,0 1 1,-1 2-1,-30 2 1,58 0-81,-9-1 75,1 2 0,0 0 0,-1 0 0,1 1 0,0 0 0,-1 1 0,1 1 0,1 0 0,-14 6 0,19-8-54,1 1 0,-1 0 0,0 1 0,1-1 0,0 1 0,0 0 1,0 0-1,0 0 0,1 0 0,0 1 0,-1-1 0,2 1 0,-1 0 0,0 0 0,1 0 0,0 0 0,0 0 0,1 1 1,-1-1-1,0 11 0,1-6-23,0 0 1,0-1 0,1 1 0,0 0-1,1 0 1,0 0 0,5 15 0,-4-19-7,0 0 0,0-1 0,1 1 0,0-1 1,0 1-1,1-1 0,-1 0 0,1 0 0,0-1 0,1 1 0,-1-1 1,10 7-1,5 2-24,0-2 1,1 0 0,1-1-1,0-1 1,0 0-1,1-2 1,0-1 0,0 0-1,0-2 1,1-1-1,0 0 1,37-1 0,-48-3 9,-1 0 0,1-1 0,-1 0 1,0-1-1,1 0 0,-1-1 0,-1 0 0,1-1 1,-1 0-1,1 0 0,-1-1 0,-1 0 0,1-1 1,-1 0-1,-1-1 0,1 0 0,-1 0 0,0-1 1,6-9-1,4-7 1,-1-1 0,-2 0 0,0 0 1,-2-2-1,-1 0 0,10-32 0,-10 16 16,-1-2-1,-2 0 0,4-73 1,-8-142 52,-5 183-37,1 53-2,-2 0 0,0 1 0,-1-1 0,-2 0 0,0 1 0,-2-1 0,0 1 0,-2 1 0,-1-1 0,-21-39 0,28 59 11,0 1-1,0-1 1,-1 1 0,0 0-1,1 0 1,-1 0 0,0 1-1,-1-1 1,1 1 0,0-1-1,-1 1 1,1 0 0,-1 0-1,0 1 1,0-1 0,0 1-1,1 0 1,-1 0 0,0 0 0,-1 0-1,1 1 1,-6-1 0,8 2-4,0 0 0,1 0 0,-1 0 0,1 0 0,-1 0 0,1 0 0,-1 0 0,1 0 0,-1 1 0,1-1 0,0 1 1,0-1-1,0 1 0,0-1 0,0 1 0,0-1 0,0 1 0,1 0 0,-1 0 0,0-1 0,1 1 0,0 0 0,-1 3 1,-9 47-18,4 13 5,4 0 1,6 70-1,-2-73 0,1 18 9,3-1 0,4 0 0,3 0 0,4-1 0,3-1 0,3 0 0,65 142 0,-83-209-35,1 0 0,-1 0-1,2-1 1,-1 0 0,1 0-1,1 0 1,14 12 0,-17-17-14,1 0-1,-1 0 1,1-1-1,0 0 1,0 0 0,0-1-1,0 0 1,1 0 0,-1 0-1,1-1 1,-1 0-1,1 0 1,13 0 0,-14-1-2,0 0 0,0 0 0,1 0 0,-1-1 1,0 0-1,0 0 0,0-1 0,0 1 0,0-1 1,0-1-1,0 1 0,0-1 0,-1 0 0,0 0 0,1-1 1,-1 1-1,0-1 0,-1 0 0,6-6 0,2-2 26,0-1-1,0 0 0,-1-1 0,-1 0 0,0-1 0,-1 0 1,-1 0-1,0-1 0,-1 0 0,-1-1 0,0 1 0,4-26 1,-1-7 200,-3-1 0,-1 0 0,-3-58 0,-1 114-177,0-1 0,0 1 0,1-1 0,-1 1 1,1-1-1,1 0 0,-1 0 0,5 7 0,3 7 72,23 52 248,66 108-1,-80-149-314,-11-16 15,1 1 0,1-1 0,14 16 0,-21-27-55,0 0-1,0 0 1,1 0 0,-1 0-1,1-1 1,0 1 0,0-1 0,0 0-1,0 0 1,0 0 0,0-1 0,0 0-1,1 1 1,-1-1 0,0-1 0,1 1-1,4-1 1,-7 0 4,0 0-1,-1-1 1,1 0 0,-1 1-1,1-1 1,0 0 0,-1 0-1,1 0 1,-1 0 0,0 0-1,1 0 1,-1 0 0,0 0-1,1-1 1,-1 1 0,0 0-1,0-1 1,0 1-1,0-1 1,-1 0 0,1 1-1,0-1 1,0-1 0,15-47 37,-13 41-24,6-27 92,-2 0 1,-1-1-1,1-47 0,-6-120 268,-2 108 29,1 66-158,0 0 0,-3 0 0,0 0 0,-9-33 0,9 55-1382,2 14-187,3 23-1861,-1-11 432,-1 23-6912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5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 4786,'0'0'10421,"0"0"-10370,0 0 1,0 0-1,-1 0 0,1-1 1,0 1-1,0 0 1,0 0-1,0 0 0,0 0 1,-1 0-1,1-1 0,0 1 1,0 0-1,0 0 1,0 0-1,-1 0 0,1 0 1,0 0-1,0 0 0,0 0 1,-1 0-1,1 0 0,0 0 1,0 0-1,0 0 1,0 0-1,-1 0 0,1 0 1,0 0-1,0 0 0,0 0 1,-1 0-1,1 0 1,0 0-1,0 0 0,0 0 1,0 0-1,-1 1 0,1-1 1,0 0-1,0 0 0,0 0 1,0 0-1,0 0 1,-1 1-1,1-1 0,0 0 1,0 0-1,0 0 0,0 1 1,-2 7 338,1 0 1,0 0-1,1 1 0,-1-1 1,1 0-1,2 13 0,-1 9 447,0 26 101,2 0 1,2 0-1,2 0 0,16 62 0,-4-17 8,-3 0 0,-4 1 0,-5 1 0,-3 105 0,-4-192-867,2 0 1,0 0 0,4 20 0,5 30 20,1 20-3,-6-54-41,-2 1-1,1 39 1,-5-71-49,0-1-6,-1 1 0,1-1-1,0 0 1,0 1 0,0-1 0,0 1-1,0-1 1,0 0 0,0 1 0,0-1-1,0 1 1,0-1 0,1 0 0,-1 1-1,0-1 1,0 0 0,0 1-1,0-1 1,0 1 0,1-1 0,-1 0-1,0 1 1,0-1 0,0 0 0,1 0-1,-1 1 1,0-1 0,1 0 0,-1 0-1,0 1 1,0-1 0,1 0 0,-1 0-1,0 0 1,1 1 0,-1-1 0,0 0-1,1 0 1,-1 0 0,1 0 0,-1 0-1,0 0 1,1 0 0,1 1 204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6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1 359 7972,'0'0'9092,"37"-6"-8743,116-23-159,-149 29-177,0-1 0,0 0 0,1-1 0,-1 1 0,0-1 0,0 0 0,0 0 0,-1 0 0,1 0 0,0-1 0,-1 0 1,0 1-1,1-1 0,-1 0 0,5-7 0,-6 5-1,0 1 0,0 0 0,-1 0 1,1 0-1,-1-1 0,0 1 0,-1-1 0,1 1 0,-1-8 1,1-3 21,1 2 29,-1 1 0,0-1 0,-2 0 0,1 1-1,-1-1 1,-1 1 0,0-1 0,-8-23 0,8 31 21,0 1 0,0-1-1,-1 0 1,1 1 0,-1 0 0,0 0 0,0-1 0,0 2 0,-1-1 0,1 0-1,-1 1 1,0 0 0,0-1 0,0 2 0,-1-1 0,1 0 0,-1 1 0,1 0 0,-1 0-1,0 0 1,0 1 0,0-1 0,0 1 0,-6 0 0,2-1 249,0 1 0,0 1 0,0 0-1,0 0 1,-16 3 0,23-3-274,-1 1-1,1 0 1,-1 0-1,1 0 1,-1 0-1,1 0 1,-1 0-1,1 1 1,0-1-1,0 1 1,0 0-1,0 0 1,0 0-1,0 0 1,0 0-1,1 0 1,-1 0-1,1 0 0,-1 1 1,1-1-1,-2 5 1,-2 13-23,1 0-1,1 1 1,1-1-1,0 0 1,2 1-1,0-1 1,2 1 0,0-1-1,1 0 1,1 0-1,9 27 1,-5-24-24,1 0 1,1-1-1,20 32 1,-26-46-15,0-1 1,1 0-1,1 0 1,-1-1-1,1 0 1,0 0-1,0 0 1,1 0 0,0-1-1,0 0 1,0-1-1,0 0 1,13 6-1,-15-8-12,-1-1 0,1 0 0,0 0 0,-1 0 0,1 0 0,0-1 0,0 1-1,-1-1 1,1 0 0,0-1 0,0 1 0,-1-1 0,1 0 0,0 0 0,-1-1 0,1 1 0,-1-1-1,0 0 1,8-5 0,-2 0 35,-1-1 0,-1-1-1,0 0 1,0 0-1,0-1 1,6-11 0,16-20 68,104-162 34,-134 202-119,1-1-1,0 1 1,0 0-1,0-1 1,0 1 0,0 0-1,0 0 1,0-1 0,0 1-1,0 0 1,1 0 0,-1 1-1,0-1 1,1 0 0,-1 0-1,1 1 1,-1-1 0,1 0-1,-1 1 1,1 0 0,-1-1-1,1 1 1,-1 0-1,1 0 1,0 0 0,-1 0-1,1 0 1,-1 0 0,1 0-1,0 0 1,-1 1 0,1-1-1,-1 1 1,1-1 0,-1 1-1,1 0 1,-1-1 0,0 1-1,1 0 1,-1 0 0,2 2-1,4 2 76,0 1 0,0 0 0,-1 1 0,0-1 0,9 15 0,13 23 218,-20-29-270,1-1 0,0 0 0,0-1 1,1 0-1,1 0 0,0-1 0,1 0 0,1-1 0,13 10 0,-24-20-37,0 0 0,0 0 0,0 0 0,0 0 0,-1 0 0,1-1 0,0 1 0,0-1 0,0 1 0,1-1 0,-1 0 0,0 0 0,0 0 0,0 0 0,0 0 0,0 0 0,0-1 0,0 1 0,0-1 0,0 1 0,0-1-1,0 0 1,0 1 0,0-1 0,-1 0 0,1-1 0,0 1 0,0 0 0,-1 0 0,1-1 0,-1 1 0,3-3 0,3-5 17,-1-1 1,0 1-1,-1-1 0,1 0 0,3-12 0,10-16-23,-17 34 17,0 0 0,1 1 0,0 0 0,0-1 0,0 1 0,0 0 0,0 0 0,1 1 0,-1-1 0,1 1 0,6-3 0,-8 4 8,0 0-1,0 1 1,0-1-1,0 1 1,0-1-1,0 1 1,1 0-1,-1 0 0,0 0 1,0 0-1,0 0 1,1 1-1,-1-1 1,0 1-1,0-1 1,0 1-1,0 0 1,0 0-1,0 0 1,0 0-1,0 0 1,0 0-1,-1 1 1,3 1-1,5 6 42,0 0-1,0 1 1,-1 0 0,-1 1-1,8 12 1,-7-9-33,0-1 0,1-1 0,19 20 0,-16-21-26,2 0 0,-1-1 0,1-1 0,1 0 1,0 0-1,0-2 0,1 0 0,0-1 1,28 8-1,-20-9-5,0-1 0,0-1 1,0-1-1,0-1 0,0-1 0,31-4 0,-49 3 14,1 0 0,-1-1 0,1 0 0,-1-1-1,0 1 1,0-1 0,0 0 0,0 0-1,-1-1 1,1 0 0,5-5 0,-7 6 2,-1 0 0,0 0 0,0-1 0,0 1-1,0 0 1,0-1 0,-1 0 0,0 0 0,0 0 0,0 0 0,0 0 0,0 0 0,-1 0 0,0 0 0,0-1 0,0 1 0,0-5-1,-1 8 152,2 2-158,-1-1 0,1 1 1,0-1-1,-1 1 0,0 0 1,1-1-1,-1 1 0,1 0 1,-1 0-1,0 0 1,0 0-1,1 0 0,-1 1 1,0-1-1,1 2 0,6 5-35,5 2 12,1-1 0,0-1 0,1-1 0,-1 0 0,1 0 0,1-2 0,-1 0 0,1 0 0,0-2 0,0 0 0,0-1 0,1 0 0,-1-2 0,0 0 0,1 0 0,-1-2 0,16-2 0,-28 3 25,-1 0 0,0 0 0,1 0 0,-1-1 0,0 1 1,0-1-1,0 0 0,0 1 0,0-1 0,-1-1 0,1 1 1,0 0-1,-1-1 0,0 1 0,1-1 0,-1 0 0,0 1 0,0-1 1,-1 0-1,1 0 0,-1 0 0,1-1 0,-1 1 0,0 0 1,0-1-1,-1 1 0,1 0 0,-1-1 0,1-3 0,-1 2 13,0 1-1,0-1 0,0 1 0,-1-1 0,1 1 0,-1-1 0,0 1 0,-1 0 0,1-1 0,-1 1 0,0 0 0,0 0 1,0 0-1,0 0 0,-1 0 0,1 1 0,-1-1 0,0 1 0,0-1 0,-1 1 0,-5-4 0,-3 0 16,0 1 0,0 0-1,-1 0 1,1 2 0,-1 0-1,-1 0 1,1 1 0,-21-2-1,-14 2 146,-51 2 0,55 1-41,42 0-126,0 0 0,0 1 0,0-1 0,0 1-1,0-1 1,1 1 0,-1 0 0,0 0 0,1 0-1,-1 0 1,0 0 0,1 0 0,-1 0 0,1 0-1,-1 1 1,1-1 0,0 0 0,0 1 0,-1-1 0,1 1-1,0 0 1,0-1 0,1 1 0,-1 0 0,0 0-1,0-1 1,1 1 0,-1 0 0,1 0 0,0 0-1,0 0 1,-1 3 0,1-2-9,0 0 0,0 0 0,-1-1 0,2 1 0,-1 0-1,0 0 1,1 0 0,-1 0 0,1-1 0,0 1 0,0 0 0,0 0 0,0-1-1,0 1 1,1-1 0,-1 1 0,1-1 0,-1 0 0,1 1 0,0-1 0,0 0-1,4 3 1,8 2-2,0 0 1,1-1-1,0 0 0,0-1 0,0-1 0,1 0 0,-1-1 0,27 1 1,-1-2-14,0-2 0,50-6 0,-75 4 22,0-2 1,0 0-1,0-1 1,-1 0-1,0-1 1,0-1-1,0 0 1,-1-1-1,0-1 0,15-12 1,12-12 6,66-70 0,-95 90 2,0-1-1,20-30 1,-31 43-1,0 1 0,0-1 1,0 0-1,0 1 0,0-1 0,0 1 0,0-1 0,0 1 0,0 0 0,0-1 0,0 1 0,0 0 0,0 0 1,1 0-1,-1-1 0,0 1 0,0 1 0,0-1 0,0 0 0,0 0 0,1 0 0,-1 1 0,0-1 1,0 0-1,0 1 0,0-1 0,0 1 0,0-1 0,0 1 0,0 0 0,0-1 0,0 1 0,0 0 1,-1 0-1,1 0 0,0-1 0,0 1 0,0 2 0,27 51 175,3-2 0,55 74 0,-80-119-194,0 1-1,0-1 0,1 0 0,0-1 0,0 1 1,0-1-1,1-1 0,0 1 0,1-1 0,-1-1 1,1 0-1,-1 0 0,1 0 0,1-1 0,-1-1 1,0 1-1,1-2 0,-1 1 0,1-1 0,11-1 1,-18 0 1,-1-2 1,1 1-1,-1 0 1,1 0 0,-1-1-1,0 0 1,0 1-1,1-1 1,-1 0 0,0 0-1,-1 0 1,1 0-1,0 0 1,-1-1 0,1 1-1,-1 0 1,0-1 0,1 1-1,-1-1 1,0 1-1,0-5 1,3-1-3,-1-1 1,0 0-1,-1 0 1,0-1-1,1-15 0,7-15-79,-6 39 88,0 0 0,0 0 0,0 0 0,0 0 0,0 1 0,0 0 0,1 0 0,-1 0 0,4 1 0,-5-1 67,4 1-3,-1 0-1,0 0 1,0 0-1,1 1 0,-1 0 1,0 1-1,0-1 1,-1 1-1,1 0 1,0 0-1,-1 1 1,7 5-1,25 14-1126,-33-21 551,0-1 0,0 1 0,0-1 0,1 0 0,-1 0 0,0 0-1,0 0 1,6-1 0,10 0-6230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7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 9716,'0'0'13687,"-58"0"-19706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47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2 257 12678,'0'0'9959,"31"15"-9063,96 43-253,-123-55-609,1-1 0,-1 0-1,1 0 1,0 0 0,0 0-1,0-1 1,0 0 0,0 0-1,0 0 1,0-1 0,1 0-1,-1 0 1,7 0 0,3-2 65,-6 2-74,-1 0 0,0 0 0,0-1 0,0 0 0,0 0 0,0-1 0,0 0 0,0-1 0,0 0 0,-1 0 0,9-5 0,-12 5-22,-1 0 0,1 0 0,-1 0 0,0 0 0,0 0 0,0-1 1,-1 1-1,1-1 0,-1 0 0,0 0 0,0 0 0,0 0 0,-1 0 0,1-1 1,-1 1-1,0 0 0,0-1 0,-1 1 0,1-1 0,-1 1 0,0-8 1,0 3 9,0 1 0,0-1 1,-1 0-1,0 1 0,-1-1 1,0 1-1,0 0 0,-1-1 1,0 1-1,0 0 0,-1 1 1,0-1-1,0 1 0,-1-1 1,0 1-1,0 0 0,-1 1 1,1 0-1,-1-1 0,-1 2 1,-12-10-1,11 9 20,0 0 0,-1 1-1,1 0 1,-1 0 0,0 1 0,-1 0-1,1 1 1,-1 0 0,-12-2 0,-5 1 459,1 2 0,-34 1 0,53 1-343,4 0-126,0 0 1,0 1-1,0-1 1,0 0-1,0 1 1,0 0-1,1 0 1,-1 0 0,0 0-1,0 0 1,1 0-1,-1 1 1,1-1-1,-1 1 1,1 0-1,0 0 1,-1 0-1,1 0 1,-3 4-1,1 0 43,1-1-1,0 1 0,0 0 0,0 0 1,1 0-1,-1 0 0,2 1 0,-3 9 1,1 8 76,1-1 1,0 1 0,2 0 0,4 25-1,-4-42-153,1 1 0,0-2-1,0 1 1,1 0-1,0 0 1,0 0 0,1-1-1,0 1 1,0-1 0,0 0-1,1 0 1,0 0-1,0 0 1,1-1 0,-1 1-1,1-1 1,9 7 0,-7-7-12,1 0 1,1-1 0,-1 0 0,1 0 0,-1-1-1,1 0 1,0 0 0,0-1 0,0 0-1,1-1 1,-1 1 0,19-2 0,-17 0-30,-6 1 35,-1-1-1,1 1 1,-1-1-1,1-1 1,0 1-1,-1-1 1,1 1-1,-1-1 0,1-1 1,-1 1-1,0-1 1,1 1-1,-1-1 1,0 0-1,0-1 1,7-4-1,57-75-135,-39 45 125,-27 35 36,1 0 1,0 0-1,0 0 0,0 0 0,0 0 1,0 1-1,0 0 0,0-1 1,1 1-1,-1 0 0,0 0 1,1 1-1,-1-1 0,1 1 1,-1 0-1,1-1 0,-1 2 1,1-1-1,-1 0 0,5 2 1,-2-2 23,0 1 1,0 0-1,0 1 1,-1 0-1,1 0 1,0 0 0,-1 0-1,1 1 1,-1 0-1,0 0 1,5 4-1,43 47 507,-29-29-149,44 38-1,-50-49-330,-12-8-119,1-1-1,0 1 1,0-2 0,0 1 0,1-1 0,-1 0 0,1 0 0,12 4 0,-17-8-1242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52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6995,'0'0'16984,"-10"0"-17720,20 24-14295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6:52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13606,'0'0'6675,"-19"0"-6931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13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1585,'0'0'15991,"0"-8"-21642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34.03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165 213 4018,'0'0'4482,"2"-31"-2855,1-12-561,1-28-661,-4 40 4120,1-6 4150,0 241-6413,-31 644 572,-27-72-1502,27-280-626,18-353-630,-34 721 683,46-445-759,2-418 0,1 0 0,-1 0 0,0-1 0,1 1 0,-1-1 0,1 1 0,-1-1 0,1 0 0,-1 0 0,1 0 0,-1 0 0,5-1 0,-1 1 0,572-18 0,9 0 0,-365 18 0,-221-1 0,0 1 0,-1-1 0,1 0 0,0 1 0,0-1 0,-1 0 0,1 1 0,0-1 0,-1 0 0,1 0 0,0 0 0,-1 0 0,1 0 0,-1 0 0,0 0 0,1 0 0,-1 0 0,0 0 0,0 0 0,1 0 0,-1 0 0,0 0 0,0 0 0,0 0 0,0 0 0,0 0 0,0 0 0,-1 0 0,1 0 0,0 0 0,0 0 0,-1-1 0,0-1 0,-16-885 0,13 780 0,-13-174 0,14 253 0,-13-186 0,6 47 0,0 151 0,1-3 0,-1-11 0,9 27 0,-1 0 0,1 1 0,-1-1 0,1 0 0,0 0 0,0 0 0,0-6 0,6 9 0,0 0 0,-1 0 0,1 0 0,0 1 0,0-1 0,0 1 0,8 1 0,684-1 0,-665 2 0,50 8 0,-49-5 0,53 2 0,115-4 0,225-6 0,-313-12 0,14-1 0,63 12 0,132-9 0,54-11 0,-290 21 0,213 0 0,-125 5 0,-174-2-4,0 0 0,1 0 0,-1 0-1,1 0 1,-1 0 0,0-1 0,1 1 0,-1 0 0,0 0 0,1 1-1,-1-1 1,0 0 0,1 0 0,-1 0 0,0 0 0,1 0 0,-1 0-1,0 0 1,1 1 0,-1-1 0,0 0 0,1 0 0,-1 0 0,0 1-1,1-1 1,-1 0 0,0 0 0,0 1 0,0-1 0,1 0 0,-1 1 0,0-1-1,0 0 1,0 1 0,1-1 0,-1 0 0,0 1 0,0-1 0,0 0-1,0 1 1,0-1 0,0 0 0,0 1 0,0-1 0,0 0 0,0 1-1,0-1 1,0 1 0,0-1 0,0 0 0,0 1 0,-1-1 0,1 0-1,0 1 1,0-1 0,0 0 0,0 0 0,-1 1 0,1-1 0,0 0-1,0 1 1,-1-1 0,1 0 0,0 0 0,0 1 0,-1-1 0,1 0-1,-1 0 1,-4 4-763,-1-1 17,0 0 1,0-1 0,0 1-1,0-1 1,-1 0 0,1-1-1,-13 2 1,12-2-353,-49 8-9589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35.81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47 42 2465,'0'0'7254,"-8"4"-6248,-29 16 5140,36-20-5958,1 0 1,0 0 0,0 0-1,0 1 1,0-1 0,0 0-1,0 0 1,0 1 0,0-1-1,0 0 1,0 0 0,0 1 0,0-1-1,0 0 1,0 0 0,0 1-1,0-1 1,1 2 1509,-1-2-1509,21 5 2854,43-4-3956,-52-1 1974,66 0-406,333-15 1059,-328 5-1405,135-20 153,-119 17-307,1 5 0,162 6 0,-126 4-60,114 16-5,-230-16-100,289 39 146,-150-12-94,-30-3-4,74 11-23,48 6 32,-226-39-38,46 12 1,-50-10-14,1-1 1,45 4-1,157 13 9,60 1-29,711-19 1139,-947-8-859,-46 4-250,-22 12-15072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1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1 110 3618,'0'0'6643,"5"-11"-6112,0-3-380,-3 9-73,0-1-1,0 0 1,1 1-1,0-1 0,0 1 1,0 0-1,6-8 1,33-15 2128,-42 27-1989,1 1 1,-1-1-1,1 1 1,-1 0-1,0-1 1,1 1-1,-1-1 1,1 1-1,-1 0 0,1 0 1,-1-1-1,1 1 1,-1 0-1,1 0 1,0 0-1,-1 0 1,1-1-1,-1 1 0,1 0 1,-1 0-1,1 0 1,0 0-1,-1 0 1,1 0-1,-1 0 1,1 1-1,-1-1 0,1 0 1,0 0-1,-1 0 1,1 1-1,8 18 2043,-7 37-2455,-3-46 947,1 741 3517,-17-499-4033,4-111-123,1-12 110,-4 110 253,-4 67-106,3-117-153,8 23-19,6 0 33,4-116-190,2-44 17,9 56 1,-5-57 42,0 55 1,3 3 7,-10-105-97,0-3-9,-1 0 1,1 0 0,0 0 0,0 0 0,0 0-1,0 0 1,1 0 0,-1 1 0,0-1-1,0 0 1,1 0 0,-1 0 0,0 0 0,1 0-1,-1 0 1,1 0 0,0 0 0,-1-1-1,1 1 1,0 0 0,-1 0 0,1 0 0,0 0-1,0-1 1,0 1 0,-1 0 0,1-1-1,0 1 1,0-1 0,0 1 0,0-1 0,2 1-1,-2-1-32,1 0 8,488 20 15,1-13-91,-249-10 301,-231 3-233,-3 0 23,-6 0-26,-2-3 26,1-1-1,1 0 1,-1 0-1,1 0 1,-1 1-1,1-1 1,4-5-1,6-15 33,-3-8-8,-2-1 0,-1 1 0,-2-1 0,0-48 0,6-349 185,-10-69-8,10 127-112,-10-78 114,-15 268-159,1-5-7,4 18-15,10-347 30,0 516-84,-11 14-4521,2 5 1389,2 0 0,-10 33-1,11-32 738,-21 68-9405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3.5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10 453 384,'0'0'6910,"0"-7"-6419,-10-50 6472,10 56-6875,0-2 0,5 62 5972,4 21-3758,8 66-603,-14-100-1245,21 460 2541,-14-242-2600,-1 132-216,-9-8 18,2-356-155,2-1 0,1 1 0,15 54-1,6 29 102,-21-84-51,1 12 143,4 76 1,-10-99-211,1 0 0,1 0 0,1 0 0,8 31 0,-9-35 9,1-5-118,17-9-77,6-7 179,-1-1 0,1 0 0,32-14 0,27-8 57,26 3 37,1 4 0,2 5 0,223-1 0,-136 17 54,-199 0-177,-2 0 8,1 0 0,-1 0 0,0 0-1,1 0 1,-1 0 0,0 0 0,1 0 0,-1 0 0,0 0-1,1 0 1,-1 0 0,0 0 0,1 0 0,-1-1 0,0 1 0,0 0-1,1 0 1,-1 0 0,0 0 0,1-1 0,-1 1 0,0 0-1,0 0 1,1-1 0,-1 1 0,0 0 0,0 0 0,0-1-1,1 1 1,-1 0 0,0-1 0,0 1 0,0 0 0,0-1-1,0 1 1,0 0 0,1-1 0,8-264 230,10-170-19,-19-635 408,-3 1004-591,-19-107-1,1 21-3,9-264 7,13 301-24,-11 62-20,8 35-155,-4 14-624,5 5 678,0 1 1,0 0 0,0-1 0,0 1 0,0 0 0,0 0 0,1 0 0,-1 0-1,1 0 1,-1-1 0,1 1 0,0 0 0,-1 0 0,1 3 0,-13 128-10623,-4-36-1826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17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222 117 1857,'0'0'8502,"3"-10"-7592,1 0-523,6-23 7,-8 1 2622,0 29-2452,-1 0 1,0 0 0,0 0-1,1 0 1,0 0 0,0 0-1,0 0 1,3-4 0,-4 7-409,-1 0 0,0 0 0,1 0 0,-1 0 0,1 0 0,-1 0 0,0 0 0,1 0 1,-1 1-1,0-1 0,1 0 0,-1 0 0,1 0 0,-1 0 0,0 1 0,0-1 0,1 0 0,-1 0 0,0 1 0,1-1 0,-1 0 1,0 1-1,0-1 0,1 0 0,-1 1 0,0-1 0,0 0 0,0 1 0,0-1 0,1 1 0,7 22 1012,3 26-761,8 187 1509,-8-117-1032,-8 202 0,-5-158-795,2 79 108,-10-127-167,10 431 426,-10-368-195,1-118-386,9-877 242,-10 704-98,10-198 34,-10 169-34,1-28-46,-1 92 33,0 18 47,1-128-8,9 56-26,0 131 160,-11 8-104,0 5-72,0-1 1,1 2-1,1 0 1,0 0 0,1 0-1,-7 16 1,-7 10 27,8-12 10,1 0 1,1 0 0,-7 30 0,8-25 80,-27 57-1,28-61-11,4-11-121,3-34-53,5 4 65,0 0 1,1 1-1,0-1 0,1 1 0,0 0 1,1 0-1,0 0 0,1 0 1,8-10-1,-5 5 8,0 0 0,12-35 0,19-61 7,-27 75-2,-10 33-14,-1 0 0,0 0 0,0-1 0,0 1 0,-1-1 0,0 1-1,1-12 1,1 7-27,-2 9 25,0 0 0,-1 0 0,1 0 0,0 1 0,-1-1 0,1 0 0,-1 0 0,0 0 0,1 0 0,-1 0 0,0 0 0,1 0 0,-1 0 0,0 0 0,0 0 0,0 0 0,0 0 0,0 0 0,0-1-1,0 1 1,-1-1 0,3 2 29,4 0-6,-4 0-2,-15 2-3196,-11 7-881,3 12-3039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1:59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6867,'0'0'12142,"3"2"-11593,71 29 748,2-4 1,0-3-1,131 20 0,245-1-59,-415-42-1142,73 4 200,137 25 1,207 25 319,575-39 888,-647-19-914,651 3 176,-673 19-632,-91-1-57,240 4 13,-118-2 63,244 4-23,-31-6-117,-444-17-35,194-29-1,16-5 217,-229 24-156,193-27 95,67-3 132,-393 38-261,106-4 66,132-25 0,-166 19-5,1 5 0,91 5 0,-93 1-41,423-12-139,-492 11 119,-1 1 0,1-2 0,-1 0 0,0 0 0,1 0 0,-1-1 0,0-1 0,0 0 0,-1 0 0,1-1 0,-1 0 0,0-1 0,10-9 0,-17 15-23,-1 0 0,0 0 0,0 0 0,1-1 0,-1 1 0,0 0 0,0 0 0,0 0 0,0 0 0,1 0 0,-1-1 0,0 1 0,0 0 0,0 0 0,0 0 0,0-1 0,1 1 0,-1 0 0,0 0 0,0-1 0,0 1 0,0 0 0,0 0 0,0-1 0,0 1 0,0 0 0,0 0 0,0-1 0,0 1 0,0 0 0,0 0 0,0-1 0,0 1 0,0 0 0,0 0 0,0-1 0,0 1 0,0 0 0,0 0 0,-1 0 0,1-1 0,0 1 0,0 0 0,0 0 0,0 0 0,0-1 0,-1 1 0,-13-4-4875,-25 4-1106,-24 0-2529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5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88 477 1169,'0'0'8353,"0"-10"-7315,1 0-719,-1 7-216,1-1 0,-1 1 0,0 0 0,0 0 0,0-1 0,0 1 0,-1 0 0,0-1 0,1 1 0,-1 0 0,0 0 0,0 0 0,-1 0 0,-1-3 0,4 28 9393,-2 52-7509,0-2-1251,1 836 3853,-4-822-4338,-22 123-1,-1 7 23,16 140 516,1-312-674,10-41-115,-1 1-1,1 0 1,0 0 0,0-1-1,0 1 1,1 0 0,-1-1-1,1 1 1,0-1-1,0 1 1,0-1 0,0 1-1,1-1 1,0 1 0,-1-1-1,1 0 1,0 0-1,1 0 1,-1 0 0,0 0-1,1-1 1,-1 1 0,1-1-1,0 1 1,0-1-1,0 0 1,5 2 0,3 3-1,-9-5 2,1 0 0,0 0 0,-1 0 0,1 1 0,-1-1-1,1 0 1,-1 1 0,0 0 0,0-1 0,-1 1 0,1 0-1,1 4 1,-1-6 46,1 0 0,-1 0 0,0-1-1,1 1 1,-1-1 0,0 1 0,1-1 0,-1 0 0,1 0 0,-1 0-1,1 0 1,2-1 0,3 2-192,357 33 247,105 6-150,-256-39-38,-214-30-66,0-41 177,-19-432 9,-8 166 59,23 131-106,5 115-3,-19-154 0,8 174 15,0-107-1,10-422-14,-9 458 0,9-2-2684,-12 143-4255,-5 3-341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6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13974,'0'0'11318,"-10"0"-11318,20 0-2914,9 0 1153,20 0-1280,-10 0-1697,10 4-2978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6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6707,'0'0'13430,"0"8"-13222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7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3073,'0'0'14791,"20"0"-18360,9 0-2114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7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406 1 5715,'0'0'11893</inkml:trace>
  <inkml:trace contextRef="#ctx0" brushRef="#br0" timeOffset="1">0 674 5138,'0'0'11670,"29"-28"-11510,-19 16-128,-1 8-32,11 4-657,-1 0-1728,10 0-3441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7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 5555,'0'0'12421,"19"-24"-13973,-19-4-5348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8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8404,'0'0'6243,"0"20"-6772,10-16-1279,9-4-2194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8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6979,'0'0'9717,"0"-4"-9941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9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2817,'0'0'11830,"38"0"-12711,-18 0-1856,-1 0-2817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9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542 5 2689,'0'0'11766,"9"-4"-15544</inkml:trace>
  <inkml:trace contextRef="#ctx0" brushRef="#br0" timeOffset="1">1 662 7379,'0'0'4466,"29"-32"-5938,-19 32-1041,-1 0-5347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0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2305,'0'0'9692,"27"11"-7250,-22-2-1935,-2 0 0,1 1 0,-1-1 0,0 1 1,-1 0-1,0 0 0,-1 0 0,1 0 0,-2 0 1,1 0-1,-1 0 0,-2 15 0,2-5 277,0 0 0,5 35 0,5 10 491,-7-44-733,-3-21-527,0 1 0,0 0 0,0 0 0,0 0 0,0-1 0,0 1 0,0 0-1,0 0 1,1 0 0,-1-1 0,0 1 0,0 0 0,1-1 0,-1 1 0,0 0 0,1 0 0,-1-1 0,1 1 0,-1-1 0,1 1 0,-1 0 0,2 0 0,-1 1 35,0-1 0,0 1 0,0 0 0,0-1 0,0 1 0,0 0 0,0 0 0,0 0 0,-1 0 0,1 0 0,-1 0 0,1 0 0,-1 0 0,0 0 0,1 0 0,-1 0 0,0 0 0,0 0 0,-1 4 0,1-4 52,0-1 394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49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2881,'0'0'10949,"48"-12"-10949,-28 12-1376,-11-4-2674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0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7491,'0'0'9861,"29"4"-10677,0-4-913,0 0-2513,10 0-5475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0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10613,'0'0'8084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0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8388,'0'0'10036,"0"-8"-13317,9 4-1345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1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7091,'0'0'12790,"9"-4"-17736,-9-16-2402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1.5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7507,'0'0'11094,"-10"0"-10566,20 0-5282,9 0-3282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1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 2545,'0'0'20858,"-19"0"-20858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6.8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155 37 3778,'0'0'9407,"-18"0"-8159,-80 0 1487,96 0-2369,0 0 1,0 0-1,0 0 1,0-1-1,0 1 0,0 0 1,0-1-1,0 1 1,0-1-1,1 0 1,-1 0-1,0 1 1,0-1-1,0 0 0,1-1 1,-1 1-1,1 0 1,-1 0-1,-1-3 2111,6 3-2362,68-9 394,1 4 1,0 2 0,75 7-1,-30-1-109,-20 2-5,115 21 0,28 2-6,5-20-92,33 2-66,-161-1-146,191 11 236,203 13-4,250 6 278,-561-30-537,518 11-60,-327 9 23,-181-8-26,889 28-19,-862-46 16,250-4 22,-311-9-91,93-2-100,513 5-418,-731 11 595,1 2-1,65 15 1,-75-12-4,177 48-23,-111-28-58,-107-27 84,245 42-307,-156-35 121,-82-7 131,-6-1-72,-2 0-401,0 1 437,0-1 0,0 0 0,0 0 0,0 0 1,-1 1-1,1-1 0,0 0 0,0 0 0,0 0 0,0 1 1,0-1-1,0 0 0,-1 0 0,1 0 0,0 0 1,0 0-1,0 1 0,-1-1 0,1 0 0,0 0 0,0 0 1,0 0-1,-1 0 0,1 0 0,0 0 0,0 0 0,0 0 1,-1 0-1,1 0 0,0 0 0,0 0 0,-1 0 0,1 0 1,0 0-1,0 0 0,-1 0 0,1 0 0,0 0 0,-7 1-1371,-30 5-4830,-18-1-5390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7:58.68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0 6147,'0'0'11029,"-10"20"-11926,10-16-1712,10 12-2193,-1 0-881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1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6371,'0'0'11709,"3"0"-10297,12-1-808,-1 1 1,1 0 0,0 2 0,-1-1-1,0 2 1,1 0 0,-1 0 0,0 2-1,25 10 1,39 10 594,-8-13-794,1-4 1,0-3-1,120-7 1,-63 0-233,-117 2-122,-3 0-25,-2-1-2335,-14 1-3102,-18 3-5624,7 7 3789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0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20 428 800,'0'0'4410,"0"-28"-3529,0-95 241,0 13 3465,0-8 1659,0 114-5920,-1 0 1,1 1-1,-1-1 1,0 0 0,0 0-1,-1 1 1,1-1-1,-1 1 1,1-1 0,-1 1-1,-5-6 2973,8 23-2470,1-1 1,0 0-1,6 23 0,33 67-374,-18-51-39,32 76 370,-18-44-14,45 143-1,-71-186-600,0-7 13,-2 0 0,-1 1-1,-1 0 1,-2 0-1,2 38 1,3 14-134,-1-6-60,-9-78 10,1 1 0,-1-1 0,1 0 0,0 1 0,0-1 0,0 0 0,0 1 0,0-1 0,2 4 0,7 23 0,-10-25 0,1-1 0,-1 0 0,1 1 0,0-1 0,1 0 0,-1 0 0,4 7 0,-4-9 0,-1 0 0,1 0 0,0-1 0,0 1 0,0-1 0,0 1 0,0-1 0,0 1 0,0-1 0,0 0 0,1 1 0,-1-1 0,0 0 0,1 0 0,-1 0 0,1 0 0,-1-1 0,1 1 0,-1 0 0,1-1 0,2 2 0,60-2 0,0-3 0,115-22 0,185-51 0,-360 76 0,13-9 0,-16 5 0,-1-109-14481,-1 109 14495,0 0 0,0 0 0,-1 1 0,1-1-1,-1 0 1,0 1 0,0-1 0,0 1 0,0 0 0,-1 0 0,1 0 0,-1 0 0,-3-3 0,-41-34 482,26 31-1163,-13 1 11231,52 8-8719,-12 0-2097,20 3 426,0 0 1,-1 2-1,0 2 0,0 0 0,0 2 0,28 15 0,5 0-32,-43-18-83,0 0-1,0 1 1,21 14 0,-33-19-28,0 1-1,0-1 1,0 0 0,0 1 0,0-1 0,-1 1-1,1 0 1,-1 0 0,0 0 0,0 1 0,0-1-1,0 1 1,0-1 0,0 1 0,-1-1 0,0 1-1,1 0 1,-1 0 0,-1 0 0,1 0 0,0 6-1,0 1-28,-1 1 0,0-1 0,0 1 1,-1 0-1,-1-1 0,1 0 0,-2 1 0,0-1 0,0 0 0,0 0 0,-1-1 0,-7 15 0,-2 0-2,8-14 0,-1 1 0,0-1 0,-14 19 0,17-26 0,-1-1 0,1 1 0,-1-1 0,0 0 0,1 0 0,-1 0 0,-1 0 0,1-1 0,0 0 0,0 0 0,-1 0 0,1-1 0,-1 1 0,-5 0 0,4 1 8,1 0-10,-29-1-44,32-2-258,24 0-13181,-15-1 11872,22-2-4699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0 9364,'0'0'9927,"0"26"-9051,-1 9-568,0-11-48,1 1-1,2-1 1,0 0-1,6 27 1,3 42 1334,-3-1 0,-8 138 0,2 37-488,5-151-580,-5 0 0,-5 0 0,-32 209 1,20-221-194,-4 160 1,3-10 60,0-89-39,-24 170 83,8-85-222,16-149-58,-2 133-1,17 104-16,-3 58 73,-8-229-130,-3 141 77,-8 459-144,15-589-18,-11 154 1,8-133 0,-6 195 0,-10 566 0,13 204 0,17-730 0,24 326 0,-22-493 0,0-12 0,3-136 0,5 166 0,-4 154 0,-11-270 0,6 194 0,3-280 0,4 95 0,-11 389-5488,-2-575 4347,1 0 1,-2 0-1,1 0 0,-1 0 0,0 0 0,0 0 0,-1 1 1,0 0-1,-1 0 0,0 0 0,0 0 0,0 0 0,-1 1 1,-9-8-1,13 12 592,-27-28-6844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80 3922,'-3'0'14735,"-12"-4"-4344,77 4-10256,317-5 1932,-259-2-1308,136-26-1,-161 10-758,-85 19-190,-20 2-301,-15 0-906,-51 18-3737,62-12 3216,-1 0 1,-1-1 0,-18 1 0,-14-3-3582,0-1-1141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7700,'0'0'14844,"-2"8"-12830,1-2-1799,1 1 1,0 0-1,0 0 0,0 0 1,1 0-1,0-1 1,1 1-1,-1 0 0,1-1 1,1 1-1,2 6 1,43 82 1325,-23-48-750,16 35 855,92 137 0,-75-120-1721,-60-104-4369,3-12 2110,-2-16 591,-6 4 27,-1 1 1,-1-1-1,-16-32 0,18 45 842,-40-94-5956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4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4978,'0'0'10362,"0"-1"-10175,0 0-1,0 0 1,0 1-1,1-1 1,-1 0-1,0 1 0,0-1 1,0 0-1,1 0 1,-1 1-1,0-1 1,1 0-1,-1 1 1,1-1-1,-1 1 0,1-1 1,-1 1-1,1-1 1,-1 1-1,1-1 1,-1 1-1,1-1 1,0 1-1,-1-1 0,2 1 1,0 0-41,0 0-1,0 1 1,-1-1 0,1 1 0,0 0-1,0-1 1,-1 1 0,1 0-1,-1 0 1,1 0 0,-1 0 0,1 0-1,-1 1 1,0-1 0,1 0-1,-1 1 1,0-1 0,2 4 0,22 37 1345,-13-19-687,23 42 1048,45 120 1,-57-125-1497,2-1 1,2-2-1,42 64 0,-31-63-72,38 51 1161,-74-107-1237,-1-3-752,-1 1 454,0 0 0,0 0 0,1 0 1,-1-1-1,0 1 0,0 0 0,1 0 0,-1 0 1,0 0-1,1 0 0,-1 0 0,0 0 1,0 0-1,1 0 0,-1 0 0,0 0 0,1 0 1,-1 0-1,0 0 0,0 1 0,1-1 0,-1 0 1,0 0-1,1 0 0,-1 0 0,0 0 1,0 1-1,1-1 0,-1 0 0,0 0 0,0 0 1,0 1-1,1-1 0,-1 0 0,0 0 1,0 1-1,0-1 0,0 1 0,9 9-3230,-1 9-2003,-6 5-2398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30 266 5907,'0'0'15823,"-5"0"-14454,-14 0-390,14 0 376,10-5-1048,32-32 54,3 1 1,1 3 0,1 1 0,1 2-1,2 2 1,49-23 0,-92 51-352,3-3 59,0 1-1,1 0 1,-1 1 0,1-1-1,-1 1 1,10-1-1,-15 8 325,0-6-391,1 16 184,-1 1-1,-1-1 0,0 0 0,-1 0 1,-1 0-1,-1 0 0,0 0 1,-6 16-1,-25 31 294,-3-1 1,-2-3-1,-65 74 1,86-109-456,18-23-24,0 0 0,1 0 0,-1 0 0,0 0 0,1 0 0,-1 0 0,1 0 0,-1 0 0,1 1 0,0-1 0,-1 0 0,1 0 0,0 0 0,0 1 0,0-1 0,0 0 0,0 0 0,0 0 0,0 1 0,0-1 0,0 0 0,1 0 0,0 2 0,0 0 0,0 0 0,1-1 0,-1 1 0,1-1 0,0 0 0,0 1 0,0-1 0,0 0 0,5 3 0,7 5 0,1-1 0,30 13 0,-28-13 0,14 6 0,6 3-3,0 2 0,-1 1 1,36 29-1,-63-43 3,-1 1 0,1-1 1,-1 2-1,-1-1 0,0 1 0,0 0 0,0 0 0,-1 1 1,-1 0-1,0 0 0,0 0 0,-1 1 0,0-1 0,-1 1 1,0 0-1,2 16 0,-3 67 8,-2-92-8,0 1 0,-1-1 0,1 1 0,0-1 0,-1 1 0,1-1 0,-1 1 0,0-1 0,0 0 0,0 1 0,0-1 0,-1 0 0,1 0 0,0 0 0,-1 0 0,1 0 0,-1 0 0,0 0 0,-2 1 0,-1 1 0,1-1 0,-1-1 0,0 1 0,0 0 0,-1-1 0,1 0 0,0 0 0,-8 1 0,-11 1 0,0-1 0,0-2 0,-28 0 0,38-1 0,-312 0 0,326 0-1,0 0 0,0 0 0,0 0 1,0 0-1,1 0 0,-1 0 0,0 0 0,0 0 0,0 1 0,0-1 1,0 0-1,0 0 0,1 0 0,-1 0 0,0 0 0,0 0 0,0 1 0,0-1 1,0 0-1,0 0 0,0 0 0,0 0 0,0 0 0,0 1 0,0-1 1,0 0-1,0 0 0,0 0 0,0 0 0,0 0 0,0 1 0,0-1 1,0 0-1,0 0 0,0 0 0,0 0 0,0 1 0,0-1 0,0 0 1,0 0-1,0 0 0,0 0 0,-1 0 0,1 0 0,0 1 0,0-1 1,0 0-1,0 0 0,0 0 0,0 0 0,0 0 0,-1 0 0,1 0 0,0 0 1,0 0-1,0 0 0,0 1 0,0-1 0,-1 0 0,1 0 0,0 0 1,12 8-694,-1-3-389,1-1 0,0-1 1,0 1-1,0-2 0,21 2 0,-20-2-1307,1-2 0,0 0 0,0 0 1,-1-1-1,15-4 0,3-8-7417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0 522 3570,'0'0'18008,"4"-18"-16917,-1 0-914,10-53 1216,6-119 1,-19 0 578,0 189-1927,1 0 1,-1 0-1,0 0 1,0 0-1,1 0 1,-1 0-1,0-1 1,0 1-1,0 0 1,0 0-1,-1 0 1,1 0-1,0 0 1,0 0 0,-1 0-1,1 0 1,-1 0-1,1 0 1,-1 0-1,1 0 1,-1 0-1,1 0 1,-1 0-1,0 0 1,0 0-1,1 1 1,-1-1-1,0 0 1,0 1-1,0-1 1,0 0 0,0 1-1,0-1 1,0 1-1,0-1 1,0 1-1,0 0 1,0-1-1,0 1 1,0 0-1,0 0 1,0 0-1,-1 0 1,1 0-1,-1 0 1,0 8 357,2 51-170,-1 31-6,3 0 1,16 95-1,48 184 293,-57-317-468,-3 1-1,0 76 1,4-71 121,-10-56 315,-85-7-231,65 4-146,57 2-65,126 0-46,-157-2 0,-1 0 0,1 0 0,-1 0 0,1-1 0,-1 0 0,1 0 0,-1 0 0,0 0 0,0-1 0,0 0 0,0 0 0,-1-1 0,1 1 0,-1-1 0,6-6 0,3-1 0,-7 10-32,5-22-9570,-3 18 3541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49 302 7363,'0'0'17200,"0"12"-16058,0-2-1048,-1 9 172,1 0 0,0 0 0,2-1-1,0 1 1,1-1 0,1 1 0,1-1 0,10 26 0,-4-24 0,1-1 1,1 0 0,21 25-1,-30-39-208,0 0-1,1-1 1,-1 1-1,1-1 1,0 0-1,0-1 1,1 1-1,-1-1 0,1 0 1,0 0-1,0 0 1,0-1-1,0 0 1,0-1-1,0 1 1,13 1-1,-12-3-26,4 0 7,-1 0 0,1-1-1,-1 0 1,18-4 0,-24 4-35,0-1 0,0 1 1,0-1-1,0-1 0,0 1 1,0 0-1,-1-1 0,1 0 1,-1 0-1,1 0 0,-1 0 1,0 0-1,0-1 0,2-5 1,2-1-3,-1 0-1,0-1 1,-1 0 0,-1 0 0,1-1 0,-2 0 0,0 1 0,3-25 0,-2-2 33,-4-59 1,0 46 21,-1 36 21,0 0 0,-1 0 1,0 1-1,-1-1 0,-1 1 0,0 0 0,-1 0 0,-1 0 1,0 1-1,-1-1 0,0 2 0,-1-1 0,-15-18 1,15 22-23,1 0 0,-1 1 0,-1 0 0,1 1 0,-1 0 1,-1 0-1,1 1 0,-1 0 0,0 1 0,0 0 1,-1 1-1,0 0 0,0 0 0,0 1 0,0 0 0,0 1 1,0 1-1,-15-1 0,21 2-55,1 1 0,-1-1 0,0 1 0,1 0 0,0 1 0,-1-1 0,1 1 0,0 0 0,-1 0 0,1 0 0,1 1 0,-1-1 0,0 1 0,0 0 0,1 0 0,0 0 0,-1 0 0,1 1 0,0-1 0,1 1 0,-1 0 0,1 0 0,-4 8 0,-3 8 0,0 0 0,2 1 0,-9 35 0,15-48 0,-7 35-212,2 0 0,2 1 0,2 77 0,2-82-175,0-33-51,0-1 0,0 1 0,1 0 0,0 0 1,0 0-1,0-1 0,1 1 0,0 0 0,0-1 0,0 0 0,0 1 1,1-1-1,0 0 0,0 0 0,1-1 0,6 9 0,21 24-7819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0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11365,'0'0'12419,"-11"24"-11552,-2 0-609,7-13-133,0 0 0,0 1 1,1 0-1,1 0 0,0 0 0,0 0 1,2 1-1,-1-1 0,2 1 0,-1 24 1,2-36-126,-1 17 236,0 1 1,2 0 0,0-1-1,2 1 1,0 0-1,1-1 1,0 0-1,9 20 1,-5-20-65,0 0 0,1-1 0,23 32 1,-28-45-159,-1 0 0,1 0 0,0 0 0,0 0 0,0-1 0,0 1 0,0-1-1,1 0 1,-1-1 0,1 1 0,0-1 0,0 0 0,0 0 0,0 0 0,0-1 0,1 0 0,-1 0 0,0 0 0,6 0 0,-5-1-6,-1 1 1,1-1-1,-1 0 0,0-1 0,1 0 0,-1 0 1,0 0-1,0 0 0,1-1 0,4-2 1,-6 1 6,0 0 1,-1-1 0,0 1 0,1-1 0,-2 0-1,1 0 1,0 0 0,-1 0 0,1-1-1,2-8 1,27-42 62,-25 45-76,-1 0-1,1 0 1,-2-1-1,0 0 1,0 0-1,0 0 1,-2 0 0,1-1-1,2-23 1,-6 35-1,0-1 0,0 1-1,0 0 1,0 0 0,0-1 0,0 1 0,0 0 0,0-1 0,0 1 0,0 0 0,0 0 0,0-1 0,0 1 0,0 0 0,0-1 0,0 1 0,0 0 0,0 0 0,1-1-1,-1 1 1,0 0 0,0 0 0,0-1 0,0 1 0,1 0 0,-1 0 0,0-1 0,0 1 0,0 0 0,1 0 0,-1 0 0,0 0 0,0-1 0,1 1 0,-1 0 0,0 0 0,1 0-1,-1 0 1,0 0 0,0 0 0,1 0 0,-1 0 0,0 0 0,1 0 0,-1 0 0,0 0 0,0 0 0,1 0 0,-1 0 0,0 0 0,1 0 0,-1 0 0,0 0 0,1 1-1,10 6 15,0 7 63,-2-1-1,0 1 0,0 1 1,12 28-1,-18-32-42,2-1 0,0 1 0,0-1 0,1 0 0,0-1 0,0 1 0,1-1 1,1 0-1,-1-1 0,1 0 0,1 0 0,0-1 0,9 7 0,-16-13-39,-1 0 1,0 0-1,1 0 1,0 0-1,-1-1 0,1 1 1,-1 0-1,1-1 0,0 1 1,-1-1-1,1 0 1,0 1-1,-1-1 0,1 0 1,0 0-1,0 0 0,-1 0 1,1-1-1,0 1 1,-1 0-1,1-1 0,0 1 1,-1-1-1,1 1 0,3-3 1,-3 1 11,0 0 1,0-1-1,0 1 1,0-1-1,0 0 1,0 1-1,-1-1 1,1 0 0,1-5-1,2-3 22,2-1-37,0 0-1,1 1 0,1 1 0,0-1 0,0 1 0,1 1 0,10-9 0,-17 15 3,0 0-1,1 1 1,-1 0-1,0-1 1,1 1-1,-1 1 0,1-1 1,0 0-1,0 1 1,-1 0-1,1 0 1,0 0-1,0 0 1,0 0-1,0 1 0,0 0 1,0 0-1,0 0 1,0 0-1,0 1 1,0 0-1,0-1 0,0 1 1,0 1-1,0-1 1,-1 0-1,7 4 1,15 13 127,-18-12-123,1-1 0,-1 1-1,1-2 1,0 1 0,0-1 0,0 0 0,1 0 0,-1-1 0,1 0 0,0-1 0,0 0 0,0-1-1,17 2 1,-22-4 0,0 1 0,1-1 0,-1 0 0,0 0 0,0-1-1,0 1 1,0-1 0,0 0 0,0 0 0,0 0 0,-1-1 0,1 1 0,-1-1-1,0 0 1,1 0 0,-1 0 0,-1 0 0,4-5 0,-3 4 3,1 0 1,-1 0 0,1 0-1,0 0 1,0 1 0,0 0-1,1 0 1,-1 0 0,1 0 0,0 1-1,-1-1 1,1 1 0,0 0-1,0 1 1,1-1 0,5 0-1,-4 1 4,0 0-1,0 0 0,0 1 1,0 0-1,0 0 0,0 1 1,0 0-1,0 0 0,0 0 1,0 1-1,0 0 0,-1 1 1,1-1-1,-1 1 0,1 0 1,-1 1-1,0 0 0,6 4 1,5 7 57,13 14-3,1-3 0,2 0 1,66 38-1,-59-50-1524,-10-12-3931,-11-2-1595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24.7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5330,'0'0'10992,"0"15"-3598,0 7-5178,21 281 670,-11-205-2384,-2-11-254,11 187 1233,-1 115-323,-9-229-1004,1 48 169,-4-2-260,1 6-43,11 201-20,1-146 0,-8-163 0,-1-8 0,8 138 0,-9 125 0,1-199 0,-8-116 0,9 50 0,-3-39 0,-7-48 0,-1 0 0,2 0 0,-1 0 0,1-1 0,0 1 0,1 0 0,-1-1 0,1 0 0,1 1 0,-1-1 0,9 11 0,-11-21 0,-1 0 0,0 0 0,-1 0 0,1 0 0,-1 1 0,1-1 0,-1 0 0,0 0 0,-1 1 0,1-1 0,-2-3 0,-18-24 0,-1 1 0,-1 2 0,-2 0 0,-47-42 0,24 26 0,48 44 0,0 0 0,-1 0 0,1 0 0,0 0 0,0-1 0,0 1 0,-1 0 0,1 0 0,0 0 0,0 0 0,0 0 0,-1 0 0,1 0 0,0 0 0,0 0 0,0 0 0,-1 0 0,1 0 0,0 0 0,0 0 0,0 0 0,-1 0 0,1 0 0,0 0 0,0 0 0,-1 0 0,1 0 0,0 0 0,0 0 0,0 0 0,-1 0 0,1 0 0,0 0 0,0 1 0,0-1 0,0 0 0,-1 0 0,1 0 0,0 0 0,0 0 0,0 1 0,0-1 0,0 0 0,-1 0 0,1 0 0,0 1 0,0-1 0,0 0 0,0 0 0,0 0 0,0 1 0,0-1 0,0 0 0,0 0 0,0 1 0,0-1 0,0 0 0,0 0 0,0 0 0,0 1 0,0-1 0,0 0 0,0 0 0,0 1 0,1 13 0,-1-14 0,4 13 0,1 0 0,0-1 0,1 1 0,1-1 0,0 0 0,0-1 0,1 0 0,10 11 0,11 18 0,-27-38 0,15 26 0,2-1 0,1-1 0,1-1 0,34 32 0,-54-56 0,1 0 0,-1 0 0,1 0 0,-1 0 0,1 0 0,-1 0 0,1 0 0,0-1 0,-1 1 0,1-1 0,0 1 0,0-1 0,-1 1 0,1-1 0,0 0 0,0 0 0,0 0 0,-1 0 0,1 0 0,0-1 0,3 0 0,5 0 0,-1 0 0,0 0 0,0-1 0,0 0 0,0-1 0,0 0 0,0 0 0,-1-1 0,0 0 0,1 0 0,-1-1 0,-1 0 0,1-1 0,-1 0 0,0 0 0,11-12 0,-3 2 0,-1 0 0,-1-1 0,0-1 0,-2 0 0,18-35 0,-21 17 0,-8 33 0,0 0 0,0 0 0,1-1 0,-1 1 0,1 0 0,0 0 0,0 0 0,0 0 0,0 0 0,0 1 0,1-1 0,0 0 0,1-3 0,4 5-235,-6-7-4623,-1-20-1057,0-20-2398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25.8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78 0 1585,'0'0'18512,"-2"29"-16471,-6 90-67,8-111-1563,-1 0 0,-1 1 0,1-1 0,-1 0 0,0 0-1,-1 0 1,0-1 0,0 1 0,-5 8 0,-7 17 1320,-1 5-68,8-31-1270,4-25-458,4 1 117,1 1 0,0-1 0,2 1 0,-1 0 0,7-19 0,-7 29-32,0 1 1,0-1 0,0 0 0,1 1-1,0-1 1,1 1 0,-1 0-1,1 0 1,0 0 0,0 1 0,0-1-1,1 1 1,-1 0 0,1 0-1,0 1 1,9-6 0,4 1 11,1-1 0,0 2 0,1 1 0,31-7 0,-43 12-32,-5-2 0,-2 3 0,0-1 0,1 1 0,-1 0 0,0 0 0,0 0 0,0-1 0,0 1 0,1 0 0,-1 1 0,0-1 0,0 0 0,0 0 0,0 0 0,0 1 0,1-1 0,-1 1 0,0-1 0,0 1 0,0-1 0,0 1 0,0-1 0,0 1 0,0 0 0,0 0 0,-1-1 0,1 1 0,0 0 0,0 0 0,-1 0 0,1 0 0,0 0 0,-1 0 0,1 0 0,-1 0 0,1 0 0,-1 2 0,4 3 0,122 206 0,-111-185 0,1 4 0,-10-18 0,1 0 0,0-1 0,1 0 0,18 21 0,-9-26 0,-15 10-670,-2 36-9580,0-7-2425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0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145 360 9508,'0'0'12131,"20"35"-10960,62 113-239,-70-127-520,0-1 1,2 0-1,0-1 1,32 32-1,-6-6 615,-39-44-931,0 1 0,0-1 0,1 1 0,-2 0 0,1 0 0,0-1 0,0 1 0,0 0 0,-1 0 0,1 0 0,-1 0 0,1 0 0,-1 0 1,0 3-1,0-4-70,0 0 1,0-1 0,0 1-1,0-1 1,-1 1 0,1-1-1,0 1 1,0 0 0,-1-1-1,1 1 1,0-1 0,0 0-1,-1 1 1,1-1 0,-1 1-1,1-1 1,0 0 0,-1 1-1,1-1 1,-1 0 0,1 1 0,-1-1-1,1 0 1,-1 1 0,1-1-1,-1 0 1,1 0 0,-1 0-1,1 0 1,-1 0 0,1 0-1,-1 0 1,1 0 0,-1 0-1,1 0 1,-1 0 0,1 0-1,-1 0 1,1 0 0,-1 0-1,1-1 1,-1 1 0,1 0-1,-1 0 1,1-1 0,-1 1 0,1 0-1,0-1 1,-1 1 0,0-1-1,-13-7 7,-1-1 0,1 0 0,1-1 0,-1-1 0,-16-18 0,-61-73 296,62 68-197,8 9-33,-56-70 275,70 84-329,1 1-1,0-1 1,0 0 0,1-1-1,0 0 1,1 0-1,-5-23 1,0-45 630,12 76-640,0-1 1,0 1-1,1 0 1,-1 0 0,1 0-1,-1 1 1,1-1-1,0 1 1,0 0-1,1 1 1,5-4-1,-3 1 19,23-16 28,0 1 0,1 1 0,1 2-1,1 2 1,42-14 0,-66 26-82,22-8 0,0 1 0,0 2 0,1 1 0,-1 2 0,38-1 0,-44 8 0,-18-1 0,0 0 0,-1 0 0,1-1 0,0 0 0,0-1 0,-1 1 0,1-2 0,0 1 0,11-5 0,-16 3-11,-2 2-173,0 18-3695,0 101-9199,0-73 5163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27.5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390 0 9332,'0'0'15199,"-15"21"-13673,-88 127 1011,38-67-764,36-47-788,-41 63 0,-33 82-555,103-178-430,-1 0 0,1 0 0,-1 0 0,1-1 0,-1 1 0,1 0 0,0 0 0,-1 0 0,1 0 0,0 0 0,0 0 0,0 0 0,0 0 0,0 0 0,0 0 0,0 0 0,0 0 0,0 0 0,0 0 0,0 0 0,1 0 0,-1 0 0,0 0 0,1 0 0,-1-1 0,1 1 0,-1 0 0,1 0 0,-1 0 0,1 0 0,0-1 0,-1 1 0,1 0 0,0-1 0,0 1 0,-1-1 0,1 1 0,0 0 0,0-1 0,0 0 0,0 1 0,0-1 0,0 0 0,0 1 0,0-1 0,0 0 0,-1 0 0,1 0 0,0 0 0,2 0 0,55 6 0,-57-6 0,30 0 0,-10 1 0,0 0 0,0-2 0,0 0 0,0-2 0,0 0 0,0-1 0,-1-1 0,30-12 0,132-48 0,-181 61 0,-1-488 0,-9 517 0,-3 43 0,-4 98 0,3-26 0,-7 35 0,-37 244 0,49-395 0,-1 8 0,10-27 81,-1-4-95,0-1 0,-1 1 0,1 0 0,-1-1 0,1 1 0,-1-1 0,0 1 0,1-1 0,-1 1 0,1-1 0,-1 0 0,0 1 0,1-1 0,-1 0 0,0 1 0,1-1 0,-1 0 0,0 0 0,0 0 0,1 0 0,-1 0 0,0 1 0,0-1 0,1-1 0,-1 1 0,0 0 0,0 0 0,0 0 0,20-16-4012,86-52-11403,-67 40 3434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28.0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1 321 10997,'0'0'14038,"0"10"-12653,0 179 1640,1-180-2935,0 0-1,0 0 0,1-1 0,0 1 0,0 0 0,1-1 0,0 1 0,1-1 0,0 0 0,0 0 0,1-1 0,0 1 0,0-1 0,10 10 0,-2-3 14,0-1 0,1-1 0,1 0 0,0-1 0,0 0 0,18 8 0,-27-16-94,-1 0 0,0 0-1,1-1 1,-1 0-1,1 0 1,0-1-1,-1 1 1,1-1-1,0 0 1,0-1-1,0 1 1,0-1-1,0 0 1,0-1-1,0 1 1,0-1 0,0-1-1,0 1 1,-1-1-1,1 0 1,-1 0-1,1 0 1,-1-1-1,0 0 1,1 0-1,-2-1 1,1 1-1,0-1 1,-1 0 0,1 0-1,-1 0 1,0-1-1,-1 0 1,5-6-1,3-13 33,0 1 0,-2-1 0,-1-1 0,-1 0 0,-1 0 0,3-35 0,0-155 194,-10 178-186,2 18-12,-1 0 0,-1 0 0,-1 0 0,-1 0 0,-5-22 0,6 35-29,-1 1 0,1-1 0,-1 0 1,0 1-1,0 0 0,0 0 0,-1 0 1,0 0-1,0 0 0,0 1 0,-1-1 1,1 1-1,-1 0 0,0 1 0,0-1 1,-1 1-1,1 0 0,-1 0 0,1 1 1,-8-3-1,2 2-8,1 0 0,-1 1 0,0 0 0,0 1 0,-19 0 0,25 1 0,1 0 0,-1 0 0,0 0 0,0 1 0,0 0 0,0 0 0,0 0 0,1 1 0,-1 0 0,0 0 0,1 0 0,0 0 0,-1 1 0,1-1 0,-5 5 0,-4 8-78,0 1 1,1 0-1,0 1 0,2 0 1,0 0-1,0 1 0,2 1 1,0-1-1,2 1 0,0 1 1,-6 33-1,4 11-599,2 0 0,5 87 0,1-97 254,0-50-136,0-1 0,0 1 0,1-1 0,-1 1 0,1-1 0,0 1 0,0-1 0,0 0 0,0 1 0,1-1 0,0 0 0,-1 0 0,1 0 0,3 3 0,6 18-6799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29.2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7 11317,'0'0'11133,"0"-1"-11006,0 1 0,0 0 1,0-1-1,0 1 0,0 0 0,0-1 0,-1 1 0,1 0 0,0 0 0,0-1 0,0 1 0,-1 0 1,1 0-1,0-1 0,0 1 0,0 0 0,-1 0 0,1 0 0,0-1 0,0 1 0,-1 0 1,1 0-1,0 0 0,-1 0 0,1 0 0,0-1 0,-1 1 0,1 0 0,0 0 0,-1 0 0,1 0 1,0 0-1,-1 0 0,1 0 0,0 0 0,0 0 0,-1 0 0,1 1 0,-5 2 37,1 1-1,-1-1 0,1 1 1,0 0-1,0 1 1,1-1-1,0 1 1,-1 0-1,1-1 0,1 1 1,-1 1-1,1-1 1,0 0-1,0 1 1,1-1-1,-1 1 0,0 8 1,-1 12 109,1 0 0,3 43 0,0-29-83,-1-33-181,0 0 0,0 0 0,1 0 0,0-1-1,1 1 1,0 0 0,0 0 0,0-1-1,1 1 1,0-1 0,0 1 0,0-1 0,1 0-1,0-1 1,0 1 0,1-1 0,0 1 0,0-1-1,0-1 1,0 1 0,1-1 0,-1 0 0,1 0-1,0 0 1,0-1 0,1 0 0,-1 0-1,1-1 1,0 0 0,-1 0 0,1 0 0,0-1-1,12 1 1,-4-2-5,-13 0-4,0 1 1,0-1-1,0 0 0,1 1 0,-1-1 0,0-1 0,0 1 0,0 0 1,1 0-1,-1-1 0,0 1 0,0-1 0,0 0 0,0 0 0,0 0 1,0 0-1,0 0 0,0 0 0,0 0 0,0 0 0,-1-1 0,1 1 1,-1-1-1,1 0 0,-1 1 0,2-3 0,91-175 128,-80 154-116,-13 22-9,0 1 0,0-1-1,1 0 1,-1 1 0,0-1-1,1 1 1,0-1 0,0 1 0,-1 0-1,1-1 1,1 1 0,-1 0-1,0 1 1,0-1 0,1 0 0,-1 1-1,1-1 1,-1 1 0,1-1 0,0 1-1,0 0 1,-1 1 0,1-1-1,0 0 1,0 1 0,5-1 0,-7 2 12,1 0 0,-1 0 0,1 0 1,-1 0-1,0 0 0,0 1 0,0-1 1,1 0-1,-1 1 0,-1-1 0,1 1 1,0-1-1,0 1 0,0-1 0,0 4 1,0-3 22,6 15 61,-1 0-1,-1 0 1,-1 0 0,3 25-1,4 14 15,-6-38-113,-1-2 0,0 0 0,-1 0 0,1 18 0,-3-27 0,0-7 0,-1 1 0,0-1 0,0 0 0,0 0 0,1 0 0,-1 0 0,0 0 0,0 0 0,1 0 0,-1 0 0,0 0 0,0 0 0,1 0 0,-1 0 0,0-1 0,0 1 0,1 0 0,-1 0 0,0 0 0,0 0 0,1 0 0,-1 0 0,0-1 0,0 1 0,0 0 0,0 0 0,1 0 0,-1 0 0,0-1 0,0 1 0,0 0 0,0 0 0,0-1 0,1 1 0,-1 0 0,0 0 0,0 0 0,0-1 0,0 1 0,0 0 0,0 0 0,0-1 0,0 1 0,0 0 0,0 0 0,0-1 0,2-9 0,6-16 0,1-1 0,1 1 0,2 1 0,25-42 0,-36 65 0,-1 0 0,1 1 0,0-1 0,0 1 0,0-1 0,0 1 0,0-1 0,0 1 0,0-1 0,0 1 0,0 0 0,1 0 0,-1-1 0,1 1 0,-1 0 0,1 0 0,-1 0 0,1 1 0,0-1 0,3-1 0,-4 3 0,0-1 0,1 1 0,-1-1 0,0 1 0,0 0 0,1 0 0,-1-1 0,0 1 0,0 0 0,0 0 0,0 0 0,0 0 0,0 0 0,0 1 0,-1-1 0,1 0 0,1 2 0,16 32 0,-10-20 0,-4-5 0,-3-8 0,0 0 0,-1 0 0,1-1 0,0 1 0,0 0 0,0 0 0,0-1 0,0 1 0,1 0 0,-1-1 0,0 1 0,1-1 0,-1 1 0,1-1 0,-1 0 0,1 0 0,0 0 0,0 0 0,-1 0 0,1 0 0,0 0 0,0-1 0,3 2 0,-2-6 0,-1 1 0,0-1 0,0 0 0,0 0 0,0 0 0,-1 0 0,0 0 0,2-7 0,10-25 0,-6 21 0,-6 13 0,-1 1 0,1-1 0,0 0 0,0 0 0,0 1 0,0-1 0,0 1 0,0-1 0,0 1 0,0-1 0,1 1 0,-1 0 0,0-1 0,1 1 0,-1 0 0,1 0 0,0 0 0,-1 0 0,1 0 0,0 1 0,-1-1 0,1 0 0,0 1 0,0-1 0,0 1 0,0 0 0,-1 0 0,1 0 0,0-1 0,0 2 0,3-1 0,-3 1 0,-1-1 0,1 1 0,-1-1 0,0 1 0,1 0 0,-1-1 0,0 1 0,1 0 0,-1 0 0,0 0 0,0 0 0,0 0 0,0 0 0,0 1 0,0-1 0,0 0 0,0 0 0,0 1 0,-1-1 0,2 2 0,15 36 0,-12-26 0,-1-5-32,-1-1 1,0 1-1,-1-1 1,1 1-1,-1 0 1,-1 0-1,0 0 1,0 0-1,0 0 1,-1 9-1,0-17-195,0 1 0,0 0 0,0 0-1,0-1 1,1 1 0,-1 0 0,0 0 0,0 0-1,1-1 1,-1 1 0,0 0 0,1-1 0,-1 1-1,1 0 1,-1-1 0,1 1 0,-1-1 0,1 1-1,-1-1 1,1 1 0,0-1 0,-1 1 0,1-1-1,1 1 1,16 11-7144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1.0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145 141 576,'0'0'18206,"-3"-8"-16085,-12-26 101,9 31-1171,-1 12-117,-2 20-465,0-1-1,2 1 0,0 1 1,3-1-1,-3 54 1,2-26-113,-32 839 2824,34-867-2950,2-29-220,1 0 1,0 0-1,-1 0 1,1 0 0,0 0-1,-1 0 1,1 0 0,0 0-1,0 0 1,-1 0 0,1-1-1,0 1 1,-1 0 0,1 0-1,0 0 1,0 0 0,-1 0-1,1 0 1,0-1 0,0 1-1,-1 0 1,1 0 0,0 0-1,0-1 1,0 1 0,-1 0-1,1 0 1,0-1 0,0 1-1,0 0 1,0 0-1,0-1 1,0 1 0,-1 0-1,1 0 1,0-1 0,0 1-1,0 0 1,0-1 0,0 1-1,0-1 1,-15-49 622,13-15-633,4 64 0,0 0 0,-1 1 0,1-1 0,0 1 0,0-1 0,-1 1 0,1-1 0,0 1 0,0 0 0,0 0 0,0 0 0,0 0 0,3 1 0,-5-1 0,72 1 0,162-9 0,-207 5 0,0-1 0,0-2 0,0-1 0,-1-1 0,0-1 0,36-19 0,-42 18 0,-1 0 0,0-2 0,-1-1 0,0 0 0,23-23 0,-34 30 0,-2-1 0,1 0 0,-1 0 0,0-1 0,0 1 0,0-1 0,-1 0 0,-1 0 0,0-1 0,0 1 0,0-1 0,-1 1 0,0-1 0,-1 0 0,0 0 0,0-9 0,0-43 0,0 7 0,-2-1 0,-2 1 0,-14-76 0,-3 37 0,4-2 0,5 1 0,0-133 0,9 215 0,2 12 0,0 0 0,0 0 0,0 0 0,0 0 0,0 0 0,0-1 0,0 1 0,0 0 0,0 0 0,0 0 0,-1 0 0,1 0 0,0 0 0,0 0 0,0 0 0,0-1 0,0 1 0,0 0 0,0 0 0,-1 0 0,1 0 0,0 0 0,0 0 0,0 0 0,0 0 0,0 0 0,-1 0 0,1 0 0,0 0 0,0 0 0,0 0 0,0 0 0,0 0 0,-1 0 0,1 0 0,0 0 0,0 0 0,0 0 0,0 0 0,0 0 0,-1 1 0,1-1 0,0 0 0,0 0 0,0 0 0,0 0 0,0 0 0,0 0 0,0 0 0,0 0 0,-1 1 0,1-1 0,0 0 0,0 0 0,0 0 0,0 0 0,0 0 0,0 0 0,0 1 0,0-1 0,0 0 0,0 0 0,0 0 0,0 0 0,0 1 0,-2 8 0,1 1 0,0 0 0,0 0 0,1-1 0,2 15 0,-1 17 0,-20 1257 0,19-1293 0,0-3 0,1 0 0,-1 0 0,0 0 0,0 1 0,0-1 0,-1 0 0,1 0 0,0 0 0,-1 0 0,1 0 0,-1 0 0,0 0 0,0 0 0,0 0 0,0 0 0,0 0 0,0 0 0,-2 2 0,2-4 2,1 1-1,0-1 1,-1 1-1,1-1 1,0 0-1,-1 1 1,1-1-1,-1 0 1,1 1-1,-1-1 1,1 0-1,-1 1 1,1-1-1,-1 0 1,1 0-1,-1 0 1,1 0-1,-1 1 1,0-1-1,1 0 1,-1 0-1,1 0 1,-1 0-1,1 0 1,-1 0-1,0 0 1,0-1-1,-10 0-294,9 1-1091,15 0-4182,79 0-9067,-61 0 3860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2.2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97 155 7652,'0'-3'17327,"0"9"-16590,-4 42 342,-1 1 0,-3-1 0,-2-1 0,-27 81 0,33-115-914,-1 7-75,5-16-71,-1-1-1,0 1 1,0 0 0,0-1-1,0 1 1,-1 0 0,1-1 0,-3 4-1,2-3 1,-8-276 64,11 251-109,1 0 1,0 1 0,2-1-1,0 0 1,1 1 0,1 0-1,1 0 1,1 1 0,1-1-1,0 2 1,13-19 0,-21 35 18,0 1 1,0-1-1,0 1 1,0 0 0,0-1-1,0 1 1,1 0-1,-1 0 1,0 0 0,1 0-1,-1 0 1,1 0-1,-1 0 1,1 1 0,-1-1-1,1 0 1,-1 1-1,1-1 1,0 1 0,-1 0-1,1-1 1,0 1-1,-1 0 1,1 0-1,0 0 1,0 0 0,-1 1-1,1-1 1,0 0-1,-1 1 1,1-1 0,2 2-1,0-1-4,-1 1 0,1 1 0,0-1 0,0 0 0,-1 1 0,0 0 0,1 0 0,-1 0 0,0 0 0,0 1 0,3 4 0,15 28 63,-2 1 0,27 74 0,-34-75-27,2-1 0,2-1 0,38 61 0,-44-82-44,-4-2 88,-21-8-109,3-3-53,-159 21-795,162-20 847,5-1 32,0 0 0,0 0 0,0 1 0,0-1 0,0 1 0,0 0 1,1 0-1,-1 1 0,0-1 0,1 1 0,-1 0 0,1 0 0,-5 3 0,8-5 2,-1 1-1,1 0 0,0-1 1,-1 1-1,1 0 1,0-1-1,-1 1 1,1 0-1,0 0 1,0-1-1,0 1 1,0 0-1,0 0 1,0-1-1,0 1 0,0 0 1,0 0-1,0-1 1,0 1-1,0 0 1,0-1-1,1 1 1,-1 0-1,0 0 1,1-1-1,-1 1 1,0 0-1,1-1 0,-1 1 1,1-1-1,-1 1 1,1-1-1,-1 1 1,1-1-1,-1 1 1,1-1-1,0 1 1,-1-1-1,1 1 1,-1-1-1,1 0 0,0 0 1,0 1-1,-1-1 1,2 0-1,4 1 9,-1 0-1,1 0 1,-1 0-1,1-1 1,-1 0-1,1-1 1,-1 1-1,1-1 1,-1 0-1,0 0 1,1-1-1,-1 1 1,0-1-1,0 0 1,0-1-1,0 1 1,0-1-1,-1 0 1,1 0-1,5-5 1,24-32 90,0 0 0,47-80 0,-51 73-69,2 1 0,54-60 0,-81 101-26,11-19-6,-8 14 29,0 5 37,-6 5 51,-2 26 125,0 496 1233,0-515-1465,1-1 1,0 1 0,0-1 0,0 1 0,1-1 0,4 11-1,-6-16-2,1 1 0,-1-1 0,0 0-1,1 0 1,0 0 0,-1 0 0,1 0-1,0 0 1,-1 0 0,1 0-1,0 0 1,0 0 0,0 0 0,0 0-1,0-1 1,0 1 0,0 0 0,0-1-1,0 1 1,0 0 0,0-1-1,1 0 1,-1 1 0,0-1 0,0 0-1,0 1 1,1-1 0,-1 0 0,0 0-1,0 0 1,1 0 0,-1 0-1,0 0 1,0-1 0,1 1 0,-1 0-1,0-1 1,0 1 0,0-1 0,0 1-1,1-1 1,-1 1 0,0-1-1,0 0 1,1-1 0,2-1 24,-1-1-1,1 0 1,-1 1-1,0-1 1,0 0-1,-1-1 1,5-7 0,13-21 120,-2 8-44,-16 21-99,0 0 1,1 0 0,-1 1-1,1-1 1,0 0 0,0 1-1,0-1 1,0 1 0,1 0-1,-1 0 1,1 1 0,0-1-1,-1 1 1,1 0 0,0-1-1,1 2 1,-1-1 0,0 0-1,1 1 1,-1 0 0,9-1-1,-12 2-31,2 0-364,0 0 0,-1 0 0,1-1-1,0 1 1,0-1 0,-1 1-1,1-1 1,-1 0 0,1 0-1,-1 0 1,1 0 0,-1-1-1,1 1 1,-1-1 0,0 1-1,4-4 1,-3 2-1174,13-7-3526,-4 1-1745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2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0 101 9332,'0'0'15279,"5"16"-13867,104 278 3563,-70-218-4086,-31-64-693,-2-14 100,2-21 92,10-97-388,1-168 0,-9 224-32,-10 63-422,17 21-13904,-15-17 11530,8 10-7593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3.0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 11637,'0'0'15018,"8"0"-13535,205-4 3138,-212 4-4720,-4 20-13024,-13 1 5928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3.3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0 0 8404</inkml:trace>
  <inkml:trace contextRef="#ctx0" brushRef="#br0" timeOffset="1">0 0 8404,'5'80'1975,"-1"-2"555,-3 1 10746,1-78-12907,0 0 0,0-1 0,0 1 0,1-1 0,-1 1 0,0-1 1,0 0-1,1 1 0,-1-1 0,4-1 0,-5 1-99,219 0 1785,-218 0-3304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4.3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135 120 11493,'0'0'14642,"-15"4"-13047,-43 12-450,44-12 295,16-4-1427,0 0-1,-1-1 1,1 0 0,0 1-1,0-1 1,-1 0 0,1 0-1,0 0 1,-1 0 0,1 0-1,-1-1 1,2-1-1,4-2 27,21-15 52,1 2 0,1 0 0,40-16 0,-52 27-86,1 0 1,1 2-1,-1 0 1,1 1 0,0 0-1,0 2 1,20 0-1,-38 2-4,0 1 0,-1-1 0,1 1 0,-1-1 1,1 1-1,-1 0 0,1-1 0,-1 1 0,0 0 0,1 0 0,-1 0 0,0 0 0,0 0 0,0 0 0,1 1 0,-1-1 0,-1 0 1,1 1-1,0-1 0,0 0 0,0 1 0,-1-1 0,1 1 0,0-1 0,-1 1 0,0-1 0,1 1 0,-1 0 0,0-1 0,0 1 1,0-1-1,0 1 0,0 0 0,0-1 0,-1 3 0,2 1 11,1 14 40,-2 0 0,0 1 0,-1-1 0,-1 0 0,0 0 0,-2-1 0,0 1 0,-1 0 0,-1-1 0,-10 22 0,5-18 96,-1 0-1,-1-1 0,-1 0 0,-1-1 0,0-1 1,-2 0-1,-30 27 0,38-38-140,-1-1-1,-1 1 1,1-2 0,-1 1-1,-23 9 1,43-13-7,12-2 0,13-2 0,-1-3 0,39-8 0,-38 5 0,0 2 0,43-2 0,-74 7 0,0 0 0,0-1 0,0 1 0,0 0 0,0 1 0,0-1 0,0 0 0,0 1 0,0 0 0,0 0 0,0 0 0,0 0 0,0 0 0,0 0 0,3 3 0,-4-1 0,0 0 0,-1 1 0,0-1 0,0 0 0,0 0 0,0 1 0,0-1 0,-1 1 0,1-1 0,-1 0 0,0 1 0,0-1 0,-1 6 0,1 18 0,0 2 0,-6 58 0,5-78 0,-1 0 0,0 0 0,-1-1 0,0 1 0,0-1 0,-1 1 0,0-1 0,0 0 0,-1-1 0,-10 13 0,3-7 0,0-1 0,-1 0 0,-1-1 0,0 0 0,-1-1 0,0-1 0,0-1 0,-1 0 0,0-1 0,0 0 0,-23 5 0,-13 1 0,0-3 0,-76 5 0,75-12-464,38-3-152,36-3-289,22-4-3104,0-3 0,42-15-1,-39 12-663,14-7-3725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5.0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269 385 8292,'0'0'14540,"2"-36"-13033,6-247 1833,-8 248-2869,0 4-119,0 49 266,-1 121 47,12 309 1514,-1-291-1693,7 58-209,-15-172-237,-5-47-40,1-1 0,-1 1 0,0-1 0,-1 1 0,1 0 0,-1 0 0,0 0 0,0 1 0,-5-5 0,-1 0 0,3-1 0,-1 1 0,0 1 0,-1-1 0,0 1 0,0 1 0,0 0 0,-1 0 0,0 1 0,0 0 0,-1 0 0,1 1 0,-1 1 0,0 0 0,0 0 0,-18-1 0,-67 1 0,103 3 0,30 0 0,1-1 0,0-2 0,43-9 0,-11-5-143,129-50 1,-181 62-14744,-6-3 6078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0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96 320,'0'0'18939,"-5"2"-17132,-12 13 7844,37-22-9971,-15 5 932,172-73 580,-175 75-1180,0-1-1,0 1 1,0-1-1,-1 0 1,1 1 0,0-1-1,-1 0 1,1 0-1,-1 0 1,1 0-1,-1-1 1,1 1-1,-1 0 1,0-1-1,1 1 1,-1-1-1,0 0 1,0 1-1,0-1 1,0 0-1,1-2 1,28 4-7680,-28 0 7223,1 0-598,-1 0 0,1 0 0,0 0 0,0 1-1,0-1 1,-1 1 0,1-1 0,0 1 0,0 0-1,3 2 1,5 13-8046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5.4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0 265 11125,'0'0'14007,"0"4"-12463,1 13-1156,1-1-1,0 0 0,2 1 1,-1-1-1,2-1 0,0 1 1,1-1-1,1 0 1,0 0-1,12 18 0,-12-21-301,1-1-1,0 0 0,0 0 1,1-1-1,1 0 0,0-1 1,0 0-1,0 0 0,1-1 1,1 0-1,-1-1 0,25 10 1,-30-14-71,1-1 1,-1 0 0,0-1-1,1 1 1,-1-1 0,1-1-1,0 1 1,-1-1 0,1 0 0,-1 0-1,1-1 1,0 0 0,-1 0-1,0-1 1,11-3 0,-12 2-7,0 0 1,0 0 0,-1 0 0,1-1 0,-1 1-1,1-1 1,-1 0 0,0 0 0,-1-1-1,1 1 1,-1-1 0,0 0 0,0 0-1,0 0 1,-1 0 0,0-1 0,4-10 0,1-11 3,-1 0 0,-2-1 1,0 0-1,-2 1 0,-1-2 1,-1 1-1,-1 0 0,-1 1 1,-10-41-1,8 52-2,-2 0 0,0 0 0,0 1-1,-2 0 1,0 0 0,-10-15 0,14 25-7,1 0 0,-1 0 1,1 1-1,-1-1 0,-1 1 0,1 0 0,0 0 1,-1 0-1,0 1 0,0-1 0,0 1 0,-1 0 1,1 1-1,0 0 0,-1-1 0,0 2 0,0-1 1,1 1-1,-11-2 0,14 3-4,0 1 0,0-1 0,0 0 0,0 1 0,0 0 0,0-1 0,0 1 0,0 0 0,0 0 0,0 0 0,1 0 0,-1 0 0,0 0 0,1 1 0,-1-1 0,1 1 0,-1-1 0,1 1 0,0-1 0,-2 4 0,-21 41 0,18-31 0,-4 10-27,1 0-1,1 1 1,2 0 0,0 0 0,2 1-1,1-1 1,1 1 0,2 40 0,0-60-330,0 0 1,0 0 0,1 1-1,0-1 1,1 0-1,0 0 1,0 0 0,0 0-1,4 7 1,-3-8-830,1 0 0,0-1 0,0 1 0,0-1 0,9 9 0,16 11-7994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6.2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68 68 5426,'0'0'9327,"-8"1"-7875,1 0-842,-21 1 74,3-2 9616,48 0-9713,63 2 480,84-2 358,-143-2-1192,-1-1 0,0 0 0,-1-2 1,33-11-1,-18-4 418,-38 19-1107,-2-23-19778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6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214 13 9508,'0'0'11093,"0"-13"-7982,-1 28-2514,0 0-1,-1 0 1,-1 0-1,0 0 1,-1-1-1,-1 1 1,-10 23-1,-59 95 677,2-3-131,64-110-1002,2 0 0,0 1-1,2 0 1,0 0 0,1 0-1,1 0 1,1 0-1,2 26 1,-1-45-139,0 1-1,1-1 1,-1 1 0,0 0 0,1-1-1,-1 1 1,1-1 0,0 1-1,0-1 1,0 0 0,0 1-1,0-1 1,1 0 0,-1 0 0,1 0-1,-1 1 1,1-2 0,0 1-1,0 0 1,0 0 0,0-1-1,0 1 1,0-1 0,0 1-1,1-1 1,-1 0 0,0 0 0,1 0-1,-1 0 1,1 0 0,-1-1-1,1 1 1,3-1 0,9 2-15,-1-1-1,0-1 1,1 0 0,-1-1 0,16-3 0,-20 2 29,0-1 0,0 0 0,-1-1 1,1 0-1,-1-1 0,0 0 0,0 0 1,-1-1-1,1 0 0,-1 0 0,-1-1 1,1 0-1,-1-1 0,0 1 0,-1-1 1,0-1-1,0 1 0,-1-1 0,0 0 1,8-18-1,-4-24 46,-2 0 0,-2 0-1,-2 0 1,-6-80 0,1 25-13,-9 366-48,1-90 0,2 456 0,8-620 0,-2 21 0,-6-14 0,-1-11 0,1-2-53,8-18-2637,2 11 2012,1 1-1,-1 0 0,2 0 1,-1 0-1,1 0 0,0 0 1,0 1-1,0 0 0,1 0 1,0 0-1,6-5 0,15-16-3574,11-14-2265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7.3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0 339 6147,'0'0'18406,"2"6"-17035,4 12-1025,0-1 0,1 1 0,2-1 0,-1-1 0,2 0 0,0 0 0,1-1 0,1 0 0,0-1 1,1-1-1,0 1 0,1-2 0,17 12 0,-22-18-293,0 0 1,0-1-1,0 0 1,1-1-1,0 0 1,0 0-1,0-1 1,0-1 0,0 0-1,1 0 1,-1-1-1,1 0 1,-1 0-1,15-2 1,-23 0-42,1 0 0,-1 0 1,1 0-1,-1 0 0,1-1 0,-1 1 0,0-1 1,0 1-1,1-1 0,-1 0 0,-1 0 1,1 0-1,0 0 0,0 0 0,-1 0 1,1 0-1,-1 0 0,1-1 0,-1 1 1,0-1-1,0 1 0,0-1 0,-1 1 1,1-1-1,0-5 0,3-11 68,0 0 0,0-27-1,-3 36-49,1-135 217,-3 82-190,1 47-36,-1-1 0,-1 1 0,0 0 0,-1 0 1,-10-31-1,9 38-7,0 0 0,0-1 0,-1 1 0,0 1 0,0-1 0,-1 1 0,0 0 1,0 0-1,-1 1 0,0 0 0,-11-9 0,15 14-14,0 0 0,0-1 1,0 1-1,-1 0 0,1 1 0,-1-1 0,1 1 1,-1-1-1,0 1 0,1 0 0,-1 0 1,0 1-1,0-1 0,0 1 0,0 0 0,0 0 1,1 0-1,-1 1 0,0-1 0,0 1 0,0 0 1,1 0-1,-1 0 0,0 0 0,1 1 0,-1-1 1,1 1-1,-1 0 0,1 0 0,0 1 1,0-1-1,0 0 0,0 1 0,1 0 0,-1 0 1,0 0-1,-2 5 0,-9 14-640,2 0 0,1 1-1,-15 41 1,13-23-1727,3 0 0,1 1 0,-4 52-1,5-43-7996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8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2 173 8308,'0'0'12280,"-1"-2"-11986,1 0 0,-1 0 0,1 0-1,0 0 1,0 0 0,0-1 0,0 1 0,1 0-1,-1 0 1,0 0 0,1 0 0,0 0 0,-1 0-1,1 0 1,1-2 0,79-17 2271,-14 6-1443,204-86 1583,-270 101-2555,-4 0-945,-5 4-58,1 0 1,0 0-1,0 0 1,0 1 0,0 0-1,0 1 1,1 0 0,0 0-1,-9 12 1,-29 24-6466,14-18 1024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8.6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1 0 9076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38.9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69 0 9076,'-57'174'4018,"46"-139"-1233,11-35-2543,1 1-1,0 0 1,-1-1-1,1 1 1,-1-1-1,1 1 1,0-1-1,0 1 1,-1-1-1,1 1 1,0-1-1,0 1 0,-1-1 1,1 0-1,0 0 1,0 1-1,0-1 1,0 0-1,0 0 1,-1 0-1,1 0 1,0 0-1,0 0 1,0 0-1,0 0 1,0 0-1,0-1 1,40 2 1909,-35-1-1475,37-3 341,0-2 1,0-1 0,64-19-1,-66 14-209,1 2-1,0 2 0,65-4 0,-95 11-807,-6 1 0,0-1 0,0 0 0,-1-1 0,1 1 0,0-1 0,0 0 0,0-1 0,6-2 0,-4 0 0,-5-3-2687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48.4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10 360 6211,'0'0'14945,"-1"4"-13403,-7 16 6438,7-27-7956,2 1 0,-1-1 0,1 1-1,0-1 1,0 1 0,1 0 0,0 0 0,0-1 0,6-10 0,2 1 21,1 0 0,19-20-1,-29 35-43,28-29 60,1 2 1,1 1 0,54-35-1,-67 50-38,85-58 36,-100 69-53,0-1 0,1 1 0,-1-1 0,1 1 0,0 0 1,-1 0-1,1 1 0,0-1 0,-1 1 0,1 0 0,0 0 0,6 1 1,-9-1 1,1 0 0,0 0 1,-1 1-1,1-1 1,-1 1-1,1-1 1,-1 1-1,1 0 1,-1-1-1,1 1 1,-1 0-1,0 0 1,1 0-1,-1 0 1,0 0-1,0 0 1,0 1-1,0-1 0,0 0 1,0 0-1,0 1 1,0-1-1,-1 1 1,1-1-1,0 1 1,-1-1-1,1 1 1,0 2-1,1 20 63,-1 0 0,0 0 0,-2 0-1,-1 0 1,0 0 0,-2 0 0,-1-1-1,-1 0 1,-1 0 0,-1 0 0,-1-1 0,-1 0-1,0-1 1,-17 25 0,-42 59-71,38-59 0,-32 59 0,58-95 0,-4 7 0,0 0 0,1 0 0,0 1 0,2 0 0,0 0 0,1 1 0,1 0 0,-3 36 0,6-52 0,1-1 0,0 0 0,0 1 0,0-1 0,0 0 0,0 1 0,0-1 0,1 0 0,-1 1 0,1-1 0,0 0 0,0 1 0,-1-1 0,1 0 0,1 0 0,-1 0 0,0 0 0,0 0 0,4 3 0,-2-4 0,0 1 0,1-1 0,-1 0 0,0-1 0,1 1 0,-1-1 0,1 1 0,-1-1 0,1 0 0,-1 0 0,5-1 0,12 1 0,-13 0 0,9 0 0,1 0 0,-1-1 0,0 0 0,0-1 0,1-1 0,21-7 0,29-15 0,0-3 0,98-58 0,-164 86-89,-1-1 0,1 1 1,-1 0-1,1 0 0,-1-1 0,1 1 0,-1 0 0,1-1 1,-1 1-1,0-1 0,1 1 0,-1 0 0,0-1 0,1 1 1,-1-1-1,0 1 0,1-1 0,-1 1 0,0-1 1,0 0-1,0 1 0,1-1 0,-1 1 0,0-2 0,-13-10-7963,7 9 3980,-3-15-4922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48.9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1 212 12406,'0'0'14470,"10"-2"-13280,2-2-955,0 0 0,-1 0 0,1-1-1,-1 0 1,0-1 0,0-1 0,0 0 0,-1 0-1,0-1 1,10-10 0,13-15 286,44-56 1,-77 88-513,1 0 0,0 0 0,-1 0 0,1 0-1,0 0 1,0 1 0,-1-1 0,1 0 0,0 1 0,0-1 0,0 0 0,0 1 0,0-1 0,0 1 0,0 0 0,0-1 0,0 1-1,1 0 1,9 9 300,-2 34 248,-7-34-517,16 114-40,31 160 0,-37-231 0,42 150 0,-46-171 0,3 5 0,-9-28 0,-2-4-256,-1-6-427,1 0 1,-1 0 0,0 0-1,1 0 1,-1 0 0,0 0-1,0 0 1,-1 1-1,1-1 1,0 0 0,-1 1-1,1-1 1,-1 1-1,1-1 1,-1 1 0,1 0-1,-4-2 1,-2-2-1807,-20-18-7230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49.3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0 177 9220,'0'0'19228,"11"0"-17580,10 0-1351,-1 0 0,1-1 0,-1-1-1,0-1 1,0-1 0,0 0 0,0-2-1,28-11 1,14-23-297,-45 28 0,1 0 0,0 1 0,32-14 0,-30 10-4025,-18 13 3162,-1 0 1,1 0-1,0 1 1,0-1-1,0 0 1,0 1-1,0 0 1,0-1-1,0 1 1,0 0-1,1 0 0,-1 0 1,4-1-1,20-2-12538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52 379 10069,'0'0'12509,"2"6"-11417,-1-3-992,0 1 0,1-1 1,-1 1-1,1-1 1,0 0-1,0 0 1,0 0-1,0 0 1,0 0-1,0-1 1,1 1-1,-1-1 0,1 0 1,0 1-1,0-1 1,0-1-1,0 1 1,0 0-1,0-1 1,0 0-1,0 1 1,0-1-1,0-1 0,1 1 1,2 0-1,10 4 101,0 0 0,0-2 0,0 0 0,0 0 0,0-2 0,1-1 0,-1 0 0,29-5 0,-43 4-200,0-1 0,0 0 0,-1 0 0,1 0 0,-1 0-1,1 0 1,-1 0 0,0 0 0,0 0 0,1-1 0,-2 1 0,1-1-1,0 1 1,0-1 0,-1 1 0,1-1 0,-1 1 0,1-1 0,-1 0 0,0 1-1,0-1 1,0 0 0,-1-2 0,1-2 22,0 1 1,0 0-1,-1 0 0,1 0 1,-1 0-1,0 0 0,-1 0 1,0 0-1,1 0 0,-5-8 1,1 8-6,0 1 0,0-1 0,0 1 0,0 0 0,-1 1 1,0 0-1,0 0 0,0 0 0,0 1 0,-1-1 0,1 2 1,-1-1-1,1 1 0,-1 0 0,-13-1 0,-13-1 78,0 2 0,-36 2 0,33 0 78,35 1-161,0-1 0,0 0 0,0 0-1,0 0 1,0 0 0,0 1 0,0-1 0,1 0 0,-1 1 0,0-1-1,0 1 1,0 0 0,0-1 0,0 1 0,1-1 0,-1 1 0,0 0-1,1 0 1,-1 0 0,0 0 0,1-1 0,-1 1 0,1 0 0,-1 0-1,1 0 1,-1 0 0,1 0 0,0 0 0,-1 0 0,1 1 0,0-1-1,0 0 1,0 0 0,0 0 0,0 0 0,0 0 0,0 0 0,0 0 0,0 1-1,0-1 1,0 0 0,1 0 0,0 1 0,-1 2-5,1-1 0,-1 0 0,1 1 0,0-1 0,0 0 0,1 0 0,-1 0 0,0 0 0,1 0 0,0 0 0,-1 0 0,5 4 0,0-3-5,1 0 1,0-1 0,0 1 0,0-2-1,1 1 1,-1-1 0,0 0-1,1-1 1,-1 0 0,10 0 0,81-4 105,-80 1-59,-6 0-42,-1 0 0,1-1 0,-1 0 0,0-1 0,0-1 0,0 0 0,-1-1 0,1 0 0,-1 0 0,0-2 0,-1 1 0,16-17 0,-10 8-3,-10 12-1,-1-1-1,0 1 1,0-1-1,-1 0 0,0 0 1,6-11-1,-8 15-1,-1-1 0,1 0 0,-1 1 0,1-1 0,-1 1 0,1-1 0,0 1-1,0-1 1,0 1 0,0 0 0,0 0 0,0-1 0,0 1 0,0 0 0,0 0 0,1 0 0,-1 0 0,0 0 0,1 1-1,-1-1 1,0 0 0,1 1 0,-1-1 0,1 1 0,-1-1 0,1 1 0,-1 0 0,1 0 0,-1 0 0,1 0 0,2 0-1,-3 0 85,40 1 165,-35 2-216,1 0 0,-1 0 0,1 1 0,-1 0 1,0 1-1,0 0 0,-1 0 0,1 0 1,-1 0-1,0 1 0,0 0 0,5 10 0,13 11 145,44 55 100,-37-61-440,-29-21 152,0 1 1,1-1 0,-1 0 0,0 1-1,0-1 1,0 0 0,0 0 0,0 0-1,0 1 1,1-1 0,-1-1 0,0 1-1,0 0 1,0 0 0,0 0-1,0-1 1,0 1 0,1-1 0,-1 1-1,0-1 1,0 1 0,0-1 0,0 0-1,0 1 1,1-2 0,7-11 24,0-1-1,0 0 1,-2 0 0,13-29 0,1-4-114,-9 34 65,9-4-6,-19 15 43,0 1-1,1 0 1,-1 0-1,1 0 1,0 0-1,-1 0 1,1 0 0,0 1-1,-1-1 1,1 1-1,0 0 1,0 0-1,-1 0 1,1 0-1,0 1 1,0-1 0,-1 1-1,1 0 1,0 0-1,-1 0 1,1 0-1,-1 0 1,1 1-1,-1-1 1,0 1 0,1 0-1,3 4 1,-5-6-5,40 27 17,0-3 0,2-1 0,1-3 0,0-2 0,47 12 0,-78-26-15,-1-1 1,1-1 0,1-1-1,13 0 1,-26-1-24,2 0-59,-2 0 79,0 0 0,-1 0 0,1 0 0,0 0-1,-1 0 1,1 0 0,-1 0 0,1-1 0,0 1 0,-1 0-1,1 0 1,-1 0 0,1-1 0,0 1 0,-1 0 0,1-1-1,-1 1 1,1-1 0,-1 1 0,1 0 0,-1-1 0,0 0-1,1 1 1,-1-1 0,1 1 0,-1-1 0,0 1 0,1-1-1,-1 0 1,0 1 0,0-1 0,1 0 0,-1 1 0,0-1-1,0 0 1,0 1 0,0-1 0,0 0 0,0 0 0,0 1-1,0-1 1,0 0 0,0-1 0,40 1 198,314 10-133,-353-10-68,1 0-1,0 0 1,-1 0-1,0 0 1,1 0-1,-1 0 0,1 0 1,-1-1-1,0 1 1,0 0-1,0-1 1,0 0-1,0 1 0,0-1 1,0 0-1,0 1 1,-1-1-1,1 0 1,0 0-1,-1 0 0,1 1 1,-1-1-1,0 0 1,0 0-1,1 0 1,-1 0-1,0 0 0,-1 0 1,1-3-1,0-1 1,1-1 0,-2 1-1,1-1 1,0 1 0,-1-1-1,0 1 1,0 0 0,-4-11-1,0 11 9,0-1 0,0 1 0,0 0 0,-1 0-1,0 1 1,0 0 0,0 0 0,-1 0 0,1 1-1,-1 0 1,0 1 0,0 0 0,0 0 0,-14-3-1,-14-4 24,-61-7-1,34 10-12,-1 3 0,-72 5 0,132-1-6,1 0 0,0 0-1,-1 0 1,1 1-1,0-1 1,0 0 0,-1 1-1,1 0 1,0 0 0,0 0-1,0 0 1,-1 0-1,1 0 1,0 0 0,0 1-1,1-1 1,-1 1-1,0 0 1,0 0 0,1-1-1,-1 1 1,1 0 0,-3 5-1,2-1 38,0 1 0,1 0 0,0 0 1,0 0-1,1 0 0,-1 0 0,2 11 0,-1-16-39,0-1-3,1 0-1,-1 0 1,1 0-1,-1-1 1,1 1 0,-1 0-1,1 0 1,0 0-1,0 0 1,-1-1 0,1 1-1,0 0 1,0-1-1,-1 1 1,1-1-1,0 1 1,0-1 0,0 1-1,0-1 1,0 0-1,0 0 1,1 1 0,25 6 8,-24-6-5,31 4 110,1-2 0,-1-2 0,66-6 1,-81 1-75,-1-2 0,1 0 0,-1-1 1,0 0-1,-1-2 0,1-1 0,19-14 1,-27 18-40,111-86-3,-30 21 0,-86 62-554,-17 5-1173,-29 3-5637,33 1 4198,-13 0-15013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49.9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40 487 11445,'0'0'13919,"0"10"-12476,0-3-1353,-1 4 500,1 0 0,0 1-1,1-1 1,0 0-1,1 0 1,0 0 0,1 0-1,8 20 1,6-2-510,1 0 1,2-2-1,1 0 1,0-1-1,2-1 1,48 40-1,-63-60-80,1-1 0,-1 1 0,1-1 0,-1-1 0,1 0 0,0 0 0,17 3 0,-20-5 0,1 0 0,-1 0 0,1-1 0,-1 1 0,1-1 0,-1-1 0,1 1 0,-1-1 0,1 0 0,-1-1 0,13-4 0,-15 3 0,1-1 0,-1 1 0,0-1 0,0 0 0,0-1 0,0 1 0,-1-1 0,0 0 0,0 1 0,0-1 0,-1-1 0,1 1 0,-1 0 0,0-1 0,-1 1 0,2-8 0,1-5 0,0-1 0,-2 0 0,1-32 0,-3 39 0,-6-182 0,3 163 0,-2 0 0,-1 0 0,-1 0 0,-14-36 0,11 40 0,-2 1 0,-1 0 0,-1 1 0,-31-42 0,38 57 0,-2 0 0,1 0 0,-1 1 0,-1 0 0,1 1 0,-2 0 0,1 1 0,-1 0 0,0 0 0,0 1 0,-1 1 0,1 0 0,-15-4 0,19 7 0,1 1 0,0 0 0,0 0 0,-1 0 0,1 1 0,0 0 0,-1 0 0,1 0 0,-8 2 0,11-1 0,0 0 0,0 0 0,1 0 0,-1 1 0,0-1 0,1 1 0,-1-1 0,1 1 0,-1 0 0,1 0 0,0 0 0,-1 0 0,1 1 0,0-1 0,1 0 0,-1 1 0,0-1 0,-2 7 0,-9 21 9,1 1 0,1 1 0,2 0 0,1 1-1,-6 59 1,4 172-513,10-254 459,7 42-3652,15-5-3995,-3-18-624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18:51.5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348 1 3586,'0'0'12309,"-16"0"-10044,-53 0-213,62 0-1714,-1 0 0,1 1 0,0 0 0,0 0 0,0 1 0,0 0 0,0 0 1,0 0-1,0 1 0,1 0 0,-1 1 0,1-1 0,0 1 0,0 0 0,0 1 0,1 0 0,-8 7 0,0 4 183,1 0-1,1 0 0,0 1 0,-12 27 0,16-32-151,-2 9-45,0-1 1,1 2-1,1-1 1,2 1-1,-7 44 1,6-7 207,3 61 1,3-114-523,1 1 1,1 0-1,-1-1 1,1 1-1,1-1 1,-1 0-1,1 0 1,0 0-1,0 0 1,0 0-1,1 0 1,0-1-1,1 0 1,-1 0-1,1 0 0,0 0 1,0-1-1,0 1 1,11 5-1,10 7 21,0-2-1,1-1 0,32 12 1,-36-18-41,0 0 1,1-1-1,0-1 1,42 3-1,102-2-86,-163-7 86,-1 0 1,1-1 0,0 1 0,0-1 0,-1 0 0,1 0 0,0 0 0,-1-1-1,1 0 1,-1 0 0,1 0 0,6-5 0,-4 2-1,-1-1 1,0 0-1,-1 0 1,1 0-1,-1 0 1,-1-1-1,6-9 1,10-24 18,-2 0 0,-1-2 0,-3 0 0,-1 0 1,-2-1-1,8-67 0,-16 86-7,4-15 28,-6 37-26,0 1 0,0 0 0,0-1 0,0 1 0,1 0 0,-1 0 0,0 0 0,1 0 0,-1 0 0,1 0 0,-1 1 0,1-1 0,-1 0 0,1 1 0,-1-1 0,1 1 0,0-1 0,-1 1 0,1 0 0,0 0 0,-1 0 0,1 0 0,0 0 0,-1 0 0,1 0 0,0 1 0,-1-1 0,4 1 0,0 0 12,0 0 1,-1 1 0,1-1 0,0 1-1,-1 0 1,1 0 0,-1 0-1,1 1 1,4 3 0,9 11-4,-1 2 0,-1 0 0,0 0 0,-2 2 0,21 37 0,43 116 26,-69-158-39,-8-14 0,1 0 0,-1 1 0,0-1 0,0 0 0,0 1 0,0-1 0,0 1 0,-1-1 0,1 1 0,0 2 0,1-21 0,1 1 0,0-1 0,1 1 0,1 0 0,1 0 0,0 0 0,1 1 0,0 0 0,1 0 0,1 1 0,0 0 0,1 0 0,0 1 0,1 1 0,14-13 0,-18 20 0,0-1 0,0 2 0,1-1 0,-1 1 0,1 0 0,0 0 0,0 1 0,0 0 0,0 1 0,0 0 0,14 0 0,-17 1 0,0 0 0,0 0 0,0 1 0,0-1 0,-1 1 0,1 1 0,0-1 0,0 1 0,-1-1 0,1 1 0,-1 1 0,1-1 0,-1 1 0,0-1 0,0 1 0,0 0 0,0 1 0,-1-1 0,1 1 0,2 4 0,-1-1 0,7 8 0,-1 1 0,0 1 0,-1 0 0,-1 0 0,10 29 0,-19-45 0,0 0 0,0-1 0,0 1 0,0 0 0,1 0 0,-1-1 0,0 1 0,0 0 0,0-1 0,1 1 0,-1 0 0,0-1 0,0 1 0,1 0 0,-1-1 0,1 1 0,-1-1 0,0 1 0,1-1 0,-1 1 0,1-1 0,0 1 0,-1-1 0,1 1 0,-1-1 0,1 0 0,0 1 0,-1-1 0,1 0 0,0 0 0,-1 1 0,1-1 0,0 0 0,-1 0 0,1 0 0,0 0 0,-1 0 0,1 0 0,0 0 0,0 0 0,-1 0 0,1 0 0,0 0 0,-1 0 0,1-1 0,0 1 0,-1 0 0,1 0 0,0-1 0,-1 1 0,1-1 0,-1 1 0,1 0 0,0-1 0,-1 1 0,1-1 0,0 0 0,36-40 0,-23 24 0,26-25 0,49-48 0,-81 83 0,1 0 0,-1 0 0,2 1 0,-1 0 0,1 0 0,0 1 0,0 1 0,15-6 0,-21 10 0,0-1 0,0 1 0,-1-1 0,1 1 0,0 0 0,0 1 0,-1-1 0,1 1 0,0-1 0,-1 1 0,1 0 0,0 1 0,-1-1 0,1 0 0,-1 1 0,0 0 0,0 0 0,1 0 0,-1 0 0,0 0 0,-1 1 0,1 0 0,0-1 0,3 6 0,5 6 0,-1 1 0,0 0 0,14 32 0,-13-26 0,5 6 0,-12-21 0,1 0 0,-1 0 0,-1 0 0,1 1 0,-1 0 0,-1-1 0,1 1 0,-1 0 0,2 9 0,-5-15-96,1 0 1,0 0-1,-1 0 0,1 0 1,-1 0-1,0 0 0,1 0 1,-1 0-1,0 0 1,0 0-1,1 0 0,-1-1 1,0 1-1,0 0 0,0 0 1,0-1-1,0 1 0,0-1 1,0 1-1,0-1 0,-1 1 1,-16 5-6848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42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12742,'0'0'0,"-125"53"-7796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46.1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7 10677,'0'0'9407,"-5"0"-8796,15 0 1503,230-4 315,1140 1-415,-707 6-1456,-395 1-406,-276-4-171,-42 0-18120,12 0 8335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47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58 120 6099,'0'0'12886,"-10"-7"-11435,-1 0-1018,6 5-158,0-1 1,0 0 0,1 0 0,-1 0 0,1-1 0,-5-4 0,22 8 1314,18 0-1157,-1 1 0,1 2 0,-1 1 0,1 1 0,45 14 0,371 154 1334,-84-29-842,-329-132-823,1 0 109,0 1 1,55 30 0,-90-42-183,1-1 1,-1 0 0,1 1 0,-1-1 0,1 1 0,-1-1 0,1 1-1,-1-1 1,1 1 0,-1-1 0,0 1 0,1-1 0,-1 1-1,0-1 1,0 1 0,1 0 0,-1-1 0,0 1 0,0 0 0,0-1-1,0 1 1,0 0 0,0-1 0,1 1 0,-2-1 0,1 1-1,0 0 1,0-1 0,0 1 0,0 0 0,0-1 0,0 1 0,-1 0-1,1-1 1,0 1 0,-1-1 0,1 1 0,0-1 0,-1 1-1,1-1 1,-1 1 0,1-1 0,-1 1 0,1-1 0,-1 1 0,1-1-1,-1 0 1,1 1 0,-1-1 0,1 0 0,-1 1 0,0-1-1,1 0 1,-2 0 0,-43 24 38,35-20 42,-64 29 13,-2-2 0,-91 22-1,89-30-110,2 0 5,-1-4-1,-115 15 1,184-33-22,1-1 1,-1 0 0,1 0-1,-1 0 1,0-1 0,1 0 0,-1 0-1,1-1 1,0 0 0,-1 0-1,1-1 1,0 0 0,0 0 0,1-1-1,-1 0 1,1 0 0,0 0-1,0-1 1,0 0 0,0 0 0,1-1-1,0 1 1,0-1 0,1 0-1,-1-1 1,1 1 0,-5-11 0,-22-50 9,3 0 1,-38-137 0,18 48 9,7-3 1,27 132 72,9 28-29,8 17-33,4 1-36,0 0 1,1-1-1,0-1 0,2 1 1,20 27-1,68 79-59,-85-110 68,29 38-10,2-3 1,3-2-1,88 70 0,-77-83-194,-56-33 154,-2-4-156,1-1 189,-1 1 1,0 0-1,0 0 0,0-1 0,0 1 1,0 0-1,-1-1 0,0 1 1,-1-6-1,-6-9 7,0 0 0,-1 0 0,-1 1 0,-21-29 0,-14-25 31,28 48 9,12 17-46,12 18-5,108 139-28,-100-133 0,1 0 1,1-2-1,1 0 0,1 0 1,0-2-1,26 15 0,-29-21-99,-13-7 2,-3-5-341,-1-13 484,-1 0 1,-1 1-1,-1-1 1,-1 1 0,0 0-1,0 0 1,-11-20-1,-18-56 8,33 92-3,1 0 0,0 0 1,0-1-1,0 1 1,0 0-1,-1 0 0,1-1 1,0 1-1,0 0 1,0-1-1,0 1 0,0 0 1,0-1-1,0 1 1,0 0-1,0 0 0,0-1 1,0 1-1,0 0 0,0-1 1,0 1-1,0 0 1,0-1-1,0 1 0,0 0 1,1 0-1,-1-1 1,0 1-1,0 0 0,0-1 1,0 1-1,1 0 0,-1 0 1,0 0-1,0-1 1,0 1-1,1 0 0,-1 0 1,0 0-1,0-1 1,1 1-1,-1 0 0,16 7 29,19 22 9,-32-27-29,24 22 28,-12-8-44,1-2 1,0 0-1,2-1 0,-1 0 1,1-2-1,1 0 0,25 11 0,-44-22-17,1 0-1,-1 1 0,1-1 0,0 0 0,-1 0 1,1 0-1,-1 0 0,1 1 0,-1-1 1,1 0-1,0 0 0,-1 0 0,1 0 0,-1 0 1,1-1-1,0 1 0,-1 0 0,1 0 0,-1 0 1,1 0-1,-1-1 0,1 1 0,0 0 0,-1 0 1,1-1-1,-1 1 0,1-1 0,-1 1 0,0 0 1,1-1-1,-1 1 0,1-1 0,-1 1 1,0-1-1,1 1 0,-1-1 0,0 1 0,0-1 1,1 0-1,1-31-127,1-2 281,-3 33-133,0 0 1,0 0 0,0 0 0,1 0 0,-1 0 0,0 0-1,1 0 1,-1 0 0,1 0 0,-1 1 0,1-1-1,-1 0 1,1 0 0,0 0 0,-1 1 0,1-1-1,0 0 1,0 1 0,0-1 0,-1 1 0,1-1-1,0 1 1,0-1 0,0 1 0,2-1 0,4 0 25,1 0 1,0 0 0,0 0-1,0 1 1,-1 1 0,1-1-1,0 1 1,0 0 0,8 3-1,15 13-2885,-23-14-2599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51.0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1 108 6963,'1'1'20331,"18"2"-20132,11-5 132,-1-1 1,0-2 0,0-1 0,50-18 0,-37 11-80,57-10 0,-25 9-55,-34 6-64,0 2-1,57-2 1,511 8 1337,-463 4-1382,-79 4-37,-65 25 856,-1 632-907,-1-661 0,0-3 0,0-1 0,0 1 0,1 0 0,-1-1 0,0 1 0,1 0 0,-1 0 0,0 0 0,1 0 0,-1 0 0,1 0 0,0-1 0,-1 1 0,1 0 0,0 0 0,-1 0 0,1 0 0,0 1 0,0-1 0,0 0 0,0 0 0,0 0 0,0 0 0,0 0 0,0 0 0,1 1 0,0 4 0,-3-3 0,-5 0 0,0-1 0,0 1 0,0-2 0,0 1 0,-1-1 0,1 0 0,0-1 0,-1 1 0,1-2 0,-15-1 0,-9 0 0,-44 3 0,28 1 0,0-2 0,0-2 0,-54-10 0,42 3 0,0 4 0,-1 2 0,-67 5 0,28 0 0,-210 2 0,261 6 0,41-8 0,0 0 0,0 0 0,0-1 0,0 1 0,-10-1 0,-14 4 0,28-3 0,-1-1 0,0-1 0,0 1 0,0 0 0,0-1 0,0 0 0,-7 0 0,10-1 0,-1 1 0,1-1 0,0 1 0,-1-1 0,1 0 0,0 0 0,0 1 0,-1-1 0,1 0 0,0 0 0,0 0 0,0 0 0,0 0 0,0 0 0,0-1 0,1 1 0,-1 0 0,0 0 0,1-1 0,-1 1 0,1 0 0,-1-1 0,1 1 0,-1-1 0,1 1 0,0-3 0,-11-46 0,3-1 0,2 0 0,0-56 0,6-279-1617,10 386-5623,-1 0-695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53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319 1 8228,'0'0'14062,"0"31"-12621,0 194 960,0 569 3041,-30-796-5260,25-2-182,0-1 1,1 1-1,0-1 0,0 1 1,0-1-1,0 0 0,1-1 1,0 1-1,-5-10 0,-16-26 18,0 9 0,-48-49 0,59 69-1,0 1 0,0 0 1,-1 1-1,-1 1 1,1 0-1,-27-11 1,40 20 363,2 3-358,0 1-1,-1-1 1,1 1-1,-1-1 1,1 1 0,-1 0-1,0-1 1,0 1-1,-1 4 1,1 26-22,5-16 3,2-1 0,0 1 0,1-2 0,1 1 0,0-1 0,1 0 0,1-1 0,17 20 0,18 27 32,-41-52-38,1-1 1,0-1-1,1 1 0,0-1 1,0 0-1,1-1 0,0 0 1,0 0-1,1-1 0,0 1 1,0-2-1,0 0 0,1 0 1,-1 0-1,1-1 1,0-1-1,1 0 0,-1 0 1,1-1-1,14 2 0,-18-5 7,0 0 1,-1 0-1,1 0 0,-1-1 0,1 0 0,-1 0 1,0 0-1,1-1 0,-1 0 0,-1 0 0,1-1 1,0 1-1,-1-1 0,0-1 0,0 1 0,0-1 0,4-5 1,4-5 12,0-2 1,-1 0 0,-1 0-1,13-26 1,30-77-19,-30 63 0,35-57 0,-45 94 0,-12 17 0,1 0 0,-1 0 0,0 0 0,0 0 0,0 0 0,-1 0 0,1 0 0,-1-1 0,0 1 0,1 0 0,-2-1 0,1 1 0,0-1 0,0-4 0,-1 8 0,-1-1 0,1 1 0,0-1 0,0 1 0,0-1 0,-1 1 0,1 0 0,0-1 0,0 1 0,-1 0 0,1-1 0,0 1 0,-1 0 0,1-1 0,0 1 0,-1 0 0,1 0 0,0-1 0,-1 1 0,1 0 0,-1 0 0,1 0 0,-1-1 0,1 1 0,0 0 0,-1 0 0,1 0 0,-1 0 0,1 0 0,-1 0 0,1 0 0,-1 0 0,0 0 0,-28 2 0,-36 13 0,56-13 0,-84 18 0,-1-4 0,-123 4 0,205-20 0,9 0 0,1 0 0,-1 0 0,1 0 0,0 0 0,-1 0 0,1 0 0,-1 0 0,1 1 0,0-1 0,-1 1 0,1 0 0,0 0 0,-1 0 0,1 0 0,0 0 0,0 0 0,0 1 0,0-1 0,0 1 0,0-1 0,1 1 0,-1 0 0,-3 3 0,6-2 0,-23 5 0,-5 7 0,24-4 0,5-3 0,-1-2-6,0 0-1,0 0 1,1 0-1,0 0 1,1 0-1,-1 0 1,1-1-1,0 1 1,0-1-1,1 0 1,0 0-1,0 0 1,0 0 0,0-1-1,1 1 1,-1-1-1,1 0 1,8 4-1,6 6-63,2-1-1,-1-1 0,37 14 0,-50-23-172,1 0-1,-1-1 1,1-1-1,0 1 1,0-1-1,10 0 1,-16-1 88,7-41-10,-8 17 195,-2 0 0,-1 0 0,-1 1 0,-1-1 0,0 1 0,-2 0 0,-12-30 0,28 77 227,3 12-194,2-1 1,31 52 0,-40-75-94,6 10-177,-11-22 198,-1 0 0,0 1 1,0-1-1,0 0 1,0 0-1,0 0 0,1 1 1,-1-1-1,0 0 0,0 0 1,0 0-1,1 0 0,-1 0 1,0 1-1,0-1 1,0 0-1,1 0 0,-1 0 1,0 0-1,0 0 0,1 0 1,-1 0-1,0 0 0,0 0 1,1 0-1,-1 0 1,0 0-1,0 0 0,1 0 1,-1 0-1,0 0 0,0 0 1,1 0-1,-1 0 0,0 0 1,0 0-1,0-1 1,1 1-1,-1 0 0,0 0 1,0 0-1,0 0 0,1 0 1,-1-1-1,0 1 0,0 0 1,0 0-1,0 0 1,0-1-1,1 1 0,-1 0 1,0 0-1,0-1 0,0 1 1,0 0-1,0 0 0,0-1 1,0 1-1,0 0 1,0 0-1,0 0 0,0-1 1,0 1-1,0 0 0,0 0 1,0-1-1,0 1 0,42-197 63,-26 158-14,-16 38-38,0 1 0,0 0 0,0-1 0,0 1 0,0 0 0,0-1 0,0 1-1,0 0 1,0-1 0,0 1 0,0 0 0,0-1 0,0 1 0,1 0 0,-1-1 0,0 1 0,0 0 0,0 0 0,1-1 0,-1 1 0,0 0 0,0 0 0,0-1 0,1 1 0,-1 0 0,0 0 0,1 0 0,-1-1-1,0 1 1,1 0 0,-1 0 0,0 0 0,1 0 0,-1 0 0,0 0 0,1 0 0,-1 0 0,0 0 0,1 0 0,-1 0 0,0 0 0,1 0 0,-1 0 0,0 0 0,1 0 0,-1 0 0,0 0 0,1 0-1,-1 0 1,0 0 0,1 1 0,-1-1 0,0 0 0,9 13 95,-9-12-99,18 63 175,-16-53-166,0-1 0,1 0 0,0 0 0,0 0 1,1 0-1,0 0 0,1-1 0,7 11 0,9-95-201,6-4 223,-130 208 2116,60-58-2081,32-51-102,0-1 0,-2 0 0,-26 31 0,17-29-3654,7-11-4339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0:58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203 579 4098,'0'0'17296,"-19"-5"-9362,21 4-7840,0-1-1,0 0 1,1 1-1,-1-1 1,1 1-1,-1 0 1,1 0-1,-1 0 1,1 0-1,0 0 1,-1 0-1,1 1 1,0-1-1,0 1 1,3 0-1,19-6 348,-11 1-252,0 1-1,0 1 1,24-3-1,6 0 173,-5 4 10,-31-1-355,-5 0-16,0 2 0,0 0 0,0 0 0,0 0 0,0 1 0,0-1 0,1 1 0,-1 0 0,0 0 0,0 0 0,0 1 0,6 0 0,4 1 0,33-2 0,0 2 0,0 2 0,48 10 0,-23-4 0,1-3 0,1-3 0,87-7 0,-32 1 0,-119 3 0,1-1 0,0 0 0,-1-1 0,1 0 0,0-1 0,-1 0 0,1 0 0,-1-1 0,0 0 0,0 0 0,0-1 0,0-1 0,10-6 0,6-5 0,-21 15 0,1-2 0,-1 1 0,0 0 0,0-1 0,-1 0 0,1 0 0,-1 0 0,1 0 0,-1 0 0,5-7 0,13-15 0,-19 23 0,0 0 0,0-1 0,0 1 0,0 0 0,0-1 0,0 1 0,0-1 0,-1 1 0,0-1 0,1 0 0,-1 0 0,0 0 0,0 0 0,0 0 0,-1 0 0,1 0 0,-1 0 0,1-5 0,8-81 0,-9-29 0,-1 113 0,-1 0 0,0 0 0,0 0 0,0 1 0,-1-1 0,0 0 0,0 1 0,0 0 0,0-1 0,-1 1 0,1 1 0,-1-1 0,0 0 0,-1 1 0,-6-5 0,-11-12 0,15 14 0,0 0 0,-1 1 0,1-1 0,-1 1 0,0 1 0,0-1 0,-1 2 0,0-1 0,1 1 0,-12-3 0,-16-2 0,-46-4 0,30 5 0,16 3 0,-74 3 0,63 2 0,-4 7 0,14 0 0,15-4 0,1 1 0,0 1 0,1 1 0,0 0 0,-35 19 0,28-13 0,-56 19 0,60-26 0,0 2 0,0 0 0,1 2 0,0 0 0,1 1 0,-40 28 0,47-30 0,12-8 0,1-1 0,-1 1 0,1 0 0,0-1 0,-1 1 0,1 0 0,0 0 0,0 0 0,-1 0 0,1 0 0,0 0 0,0 0 0,0 0 0,0 0 0,1 1 0,-1-1 0,0 0 0,0 1 0,1-1 0,-1 0 0,1 1 0,-1 2 0,-19 40 0,11 30 0,9 314 0,-1-371 0,-1 0 0,-1 0 0,-6 22 0,5-22 0,0 0 0,2 1 0,-2 24 0,4 403 0,19-223 0,-19 928 0,0-1150 0,0 0 0,0 0 0,-1 1 0,1-1 0,0 0 0,0 0 0,0 0 0,0 1 0,-1-1 0,1 0 0,0 0 0,0 0 0,-1 1 0,1-1 0,0 0 0,0 0 0,-1 0 0,1 0 0,0 0 0,0 0 0,-1 0 0,1 0 0,0 0 0,-1 0 0,1 0 0,0 0 0,0 0 0,-1 0 0,1 0 0,0 0 0,0 0 0,-1 0 0,1 0 0,0 0 0,-1 0 0,1 0 0,0 0 0,0 0 0,-1-1 0,1 1 0,0 0 0,0 0 0,0 0 0,-1 0 0,1-1 0,-17-10 0,2 0 0,-1-2 0,-20-20 0,-14-12 0,11 13 0,-63-67 0,79 70 0,23 29 0,0 0 0,0 0 0,0 1 0,0-1 0,0 0 0,0 0 0,0 1 0,0-1 0,0 0 0,0 0 0,0 1 0,0-1 0,0 0 0,-1 0 0,1 0 0,0 1 0,0-1 0,0 0 0,0 0 0,0 0 0,-1 1 0,1-1 0,0 0 0,0 0 0,0 0 0,-1 0 0,1 1 0,0-1 0,0 0 0,-1 0 0,1 0 0,0 0 0,0 0 0,-1 0 0,1 0 0,0 0 0,0 0 0,-1 0 0,1 0 0,0 0 0,0 0 0,-1 0 0,1 0 0,0 0 0,0 0 0,-1 0 0,1 0 0,0 0 0,0 0 0,-1 0 0,1-1 0,0 1 0,0 0 0,-1 0 0,1 1 0,1 5 0,1 0 0,-1 0 0,1 0 0,0 0 0,0-1 0,0 1 0,1-1 0,0 1 0,0-1 0,1 0 0,-1 0 0,1 0 0,0-1 0,6 6 0,16 15 0,34 26 0,-37-33 0,50 38 0,100 58 0,-168-111 0,-3-2 0,0 0 0,-1 0 0,1 0 0,0-1 0,0 1 0,0 0 0,0-1 0,0 0 0,0 1 0,0-1 0,0 0 0,0 0 0,0 0 0,0 0 0,1-1 0,-1 1 0,0 0 0,0-1 0,-1 1 0,1-1 0,0 0 0,0 0 0,0 0 0,0 0 0,0 0 0,-1 0 0,1 0 0,2-3 0,4-4 0,0 0 0,-1 0 0,1 0 0,5-12 0,-1 4 0,1-2 0,0-1 0,18-39 0,10-15 0,-41 73-7,0 0 1,0-1-1,0 1 1,1 0-1,-1 0 1,0 0-1,0 0 1,0 0-1,0 0 1,0 0-1,0 0 1,0-1-1,0 1 1,0 0-1,0 0 1,0 0-1,0 0 1,1 0-1,-1 0 1,0 0-1,0 0 1,0 0-1,0 0 1,0 0-1,0 0 1,1 0-1,-1 0 1,0 0-1,0 0 1,0 0-1,0 0 1,0 0-1,0 0 1,0 0-1,1 0 1,-1 0-1,0 0 0,0 0 1,0 0-1,0 0 1,0 0-1,0 0 1,1 0-1,-1 0 1,0 0-1,0 0 1,0 0-1,0 0 1,0 0-1,0 0 1,0 1-1,0-1 1,0 0-1,0 0 1,1 0-1,-1 0 1,0 0-1,0 0 1,0 0-1,0 1 1,0-1-1,0 0 1,0 0-1,0 0 1,0 0-1,3 16-1353,-2 15-4576,-1 1-4746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2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50 778 11685,'0'0'13009,"0"8"-11219,0-12-469,-10-616 1715,0 459-2513,10 160-310,2 17 449,5 16-574,1 0 0,1-1 0,21 44-1,50 92 88,-71-149-173,117 217-2,30 61 0,-5 11 0,-148-301 0,1 1 0,-1 0 0,0 0 0,-1 0 0,0 0 0,2 10 0,-4-17 0,0 1 0,-1-1 0,1 0 0,0 1 0,0-1 0,0 0 0,0 0 0,0 1 0,-1-1 0,1 0 0,0 1 0,0-1 0,-1 0 0,1 0 0,0 0 0,0 1 0,-1-1 0,1 0 0,0 0 0,-1 0 0,1 0 0,0 1 0,-1-1 0,1 0 0,0 0 0,-1 0 0,1 0 0,0 0 0,-1 0 0,1 0 0,0 0 0,-1 0 0,1 0 0,0 0 0,-1 0 0,1 0 0,0 0 0,-1-1 0,-3 1 0,-25 4 0,-1 1 0,1 1 0,-55 20 0,-85 44 0,109-42 0,-1-3 0,-69 19 0,108-38 0,31-6 0,38-12 0,74-26 0,214-38 0,-143 36 0,-86 9 0,-69 19 0,52-11 0,-83 23 0,-4 0 0,0-1 0,1 1 0,-1 0 0,0-1 0,0 0 0,0 1 0,0-1 0,0 0 0,0 0 0,0 0 0,0 0 0,-1 0 0,1 0 0,3-3 0,-4 0-51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2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8500,'0'0'17413,"8"11"-15689,44 56-725,13 18 1067,72 120-1,-108-165-2065,-22-39-136,-6-16-3380,-4-55-5870,-13 23 2111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5.0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6 7251,'0'0'11523,"-18"-5"-3738,346 5-4075,167 0-2355,-130 0-930,-27 13-58,8 1-83,-52 0-248,0-1-5,295 1-31,232-5 0,-589-9 0,114 22 0,362-1 0,-498-2 0,223 18 0,-283-28 0,109 19 0,319 38 0,-49-4 0,-17-15 0,551-7 0,-859-25 0,-4 1 0,527-16 0,-328 20 0,1 1 0,-260-21-1142,-226 6-7982,14 10-2188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3.1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213 478 11477,'0'0'10602,"15"4"-9641,-9-2-862,9 2 302,0 0 0,0-1 0,1 0 0,-1-1 0,23-1 0,-33-2-353,-1 0 0,0 0 0,0-1-1,0 0 1,0 1 0,0-2 0,0 1 0,0 0-1,-1-1 1,1 1 0,-1-1 0,0 0 0,1-1 0,-1 1-1,-1 0 1,1-1 0,0 1 0,-1-1 0,0 0 0,3-8-1,1 1 22,-1-1 0,0 0 0,-1 0 0,-1 0-1,0-1 1,2-16 0,-3-118 267,-3 88-170,1 55-134,0 0 0,0 1 0,-1-1 1,0 0-1,1 0 0,-2 1 0,1-1 1,0 0-1,-1 1 0,1 0 1,-1-1-1,0 1 0,0 0 0,-1 0 1,1 0-1,-1 0 0,1 0 0,-1 0 1,0 1-1,0-1 0,0 1 0,0 0 1,0 0-1,-1 0 0,1 0 0,-1 1 1,1-1-1,-1 1 0,0 0 1,1 0-1,-1 1 0,-6-2 0,-10 0 236,-1 0-1,0 1 0,1 1 0,-39 5 1,46-3-192,0 0 0,0 2 0,1-1 0,0 1 0,-1 1 0,2 0 0,-1 1 0,0 0 0,1 1 0,0 0 0,-11 11 0,16-13-38,-1 1 1,1 0-1,0 0 0,1 0 0,-1 1 1,1 0-1,1 0 0,-1 0 0,1 1 1,0-1-1,1 1 0,0 0 0,0 0 0,1 1 1,0-1-1,0 0 0,0 17 0,2-17-40,-1 2-24,1 0 0,1 1 0,0-1 0,0 1-1,5 17 1,-5-25 16,1 0 1,-1 0-1,1 0 0,0 0 0,-1 0 0,1 0 0,1-1 0,-1 1 0,0-1 0,1 1 0,-1-1 1,1 0-1,-1 0 0,1 0 0,0 0 0,0-1 0,0 1 0,0-1 0,0 1 0,1-1 0,-1 0 0,5 0 1,0 2-23,0-1 0,1 0 0,-1-1 0,0 0 0,1 0 0,-1-1-1,1 0 1,-1-1 0,1 1 0,-1-2 0,0 1 0,1-1 0,-1 0 0,0-1 0,0 0 0,0 0 0,-1-1 0,1 0 0,-1 0 0,0-1 0,0 0 0,0 0 0,-1-1 0,0 1 0,7-9 0,1-6-42,0-1 1,-2 0-1,-1 0 0,17-45 0,-9 20-45,-13 32 94,-1 0 1,0 0-1,-1-1 0,-1 1 1,-1-1-1,0 0 0,0-25 1,-1 40 60,1 0 1,-1 0 0,0 0 0,1 0-1,-1 0 1,0 0 0,0 0-1,1 0 1,-1 1 0,0-1 0,0 0-1,1 1 1,-1-1 0,0 1 0,0-1-1,0 1 1,0 0 0,0-1 0,0 1-1,0 0 1,0 0 0,0 0-1,0-1 1,0 1 0,1 2 0,96 145 508,6-4 1,7-5-1,141 137 1,-174-184-719,-75-117-9106,-2 24 8188,7-23-6902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3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8628,'0'0'12430,"19"30"-10176,126 191 955,-12-29-413,-131-189-2754,9 12 1418,-16-37-1057,-18-40-246,18 50-134,-1 0-1,2 0 0,0 0 1,1 0-1,0-1 1,0 1-1,0-23 0,2 11-7,3-28-11,-2 50-8,1 0 0,-1 0 0,1 0 0,0 0 0,-1 0 0,1 1 1,0-1-1,0 0 0,1 0 0,-1 0 0,0 1 0,1-1 0,-1 1 1,1-1-1,-1 1 0,1 0 0,0-1 0,-1 1 0,1 0 0,0 0 1,2-1-1,8-2-9,0 0 1,1 1 0,-1 1-1,1 0 1,-1 1-1,1 0 1,0 0-1,17 3 1,-22-2 18,1 1 1,0 0-1,-1 1 0,1 0 1,-1 0-1,0 1 0,1 0 1,-1 1-1,-1-1 0,1 1 1,0 1-1,11 9 0,1 4 178,-1 2 1,-1 0-1,-1 1 0,0 1 0,18 32 0,-25-11 715,-8-29-2073,-5-28-6309,2 9 6839,-1 0 0,0-1 0,0 1 0,-1 0 0,0 1 0,1-1 0,-2 0 0,1 1 0,0-1 0,-6-4 0,-2-4-1140,-19-30-5833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4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13750,'0'0'7828,"0"30"-5032,0 190 1307,0-207-3946,-1 61 1221,4 0-1,13 79 1,-16-152-1379,7 27-3102,0-37-3163,9-16 1558,4 0-1799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4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39 446 9732,'0'0'14287,"8"13"-13001,58 85 1271,108 125 0,-166-214-2476,-6-6-69,0 0-1,1-1 1,-1 1 0,1-1-1,-1 0 1,1 0-1,0 0 1,0 0 0,0 0-1,0-1 1,0 0 0,7 3-1,-8-4 80,-4-4-86,-10-22 103,-1 1 1,-2 1-1,0 0 0,-21-23 0,23 29-51,-38-49 78,-98-101-1,146 165-99,0 1-1,0-1 0,1 1 0,-1-1 0,1 0 0,-1 0 0,1 0 0,0 0 0,0-1 1,1 1-1,-1-1 0,1 1 0,-2-6 0,3 7 308,14 2-321,20 0 41,0 0 1,0 2-1,0 2 1,39 9-1,293 73-62,-349-82 0,1 0 0,0-1 0,1-1 0,25 1 0,-44-3 0,0 0 0,0 0 0,1 0 0,-1 0 0,0 0 0,0 0 0,1 1 0,-1-1 0,0 0 0,1 0 0,-1 0 0,0 0 0,0 0 0,1 0 0,-1 0 0,0 0 0,1 0 0,-1 0 0,0-1 0,0 1 0,1 0 0,-1 0 0,0 0 0,1 0 0,-1 0 0,0 0 0,0-1 0,0 1 0,1 0 0,-1 0 0,0 0 0,0-1 0,0 1 0,1 0 0,-1 0 0,0-1 0,0 1 0,0 0 0,0 0 0,0-1 0,1 1 0,-1 0 0,0 0 0,0-1 0,0 1 0,0 0 0,0-1 0,0 1 0,0 0 0,0 0 0,0-1 0,0 1 0,0 0 0,0-1 0,0 1 0,0 0 0,-1 0 0,1-1 0,0 1 0,0 0 0,0 0 0,-1-1 0,1-1 0,-3-7 0,0 0 0,-1 0 0,0 1 0,0-1 0,-1 1 0,0 0 0,0 0 0,-7-7 0,-60-60 0,26 29 0,14 11 0,-37-41 0,-91-77 0,159 151 7,-15-2-81,17 11-2599,44 42-6595,-16-20 2147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5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22 9444,'0'0'16563,"-10"-5"-14752,-28-11-514,30 17-759,11 10-55,78 149 1170,-29-62-1185,15 30-194,84 171-38,111 242-236,-225-472 0,78 111 0,-103-163 0,-12-17-24,0 0-1,0 1 1,0-1-1,0 0 1,0 0 0,0 0-1,0 0 1,1 1-1,-1-1 1,0 0 0,0 0-1,0 0 1,0 0 0,0 1-1,0-1 1,1 0-1,-1 0 1,0 0 0,0 0-1,0 0 1,0 0-1,1 0 1,-1 0 0,0 1-1,0-1 1,0 0-1,0 0 1,1 0 0,-1 0-1,0 0 1,0 0-1,0 0 1,1 0 0,-1 0-1,0 0 1,0 0 0,0 0-1,1 0 1,-1 0-1,0 0 1,0-1 0,0 1-1,0 0 1,1 0-1,-1 0 1,0 0 0,0 0-1,0 0 1,0 0-1,0-1 1,1 1 0,-1 0-1,0 0 1,0 0-1,0 0 1,0 0 0,0-1-1,0 1 1,0 0-1,0 0 1,1 0 0,-1-1-1,0 1 1,0 0 0,0 0-1,0-1 1,3-24-4107,-2 14 1908,-2 1 0,1-1 0,-1 1 0,-4-14 0,-11-8-11087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6.4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8 217 4098,'0'0'15359,"0"0"-15278,0-1 0,0 1 0,0 0 0,-1 0 1,1 0-1,0 0 0,0 0 0,0 0 0,-1 0 0,1 0 0,0 0 1,0-1-1,0 1 0,-1 0 0,1 0 0,0 0 0,0 0 0,0 0 0,-1 0 1,1 0-1,0 1 0,0-1 0,-1 0 0,1 0 0,0 0 0,0 0 1,0 0-1,0 0 0,-1 0 0,1 0 0,0 0 0,0 1 0,0-1 0,0 0 1,-1 0-1,1 0 0,0 0 0,0 0 0,0 1 0,0-1 0,0 0 1,0 0-1,-1 0 0,1 1 0,0-1 0,0 0 0,0 0 0,0 0 0,0 1 1,0-1-1,12 19 474,0-1 0,1 0-1,1-1 1,29 27 0,-5-3-106,9 13 479,88 75 0,-135-129-923,0 1 0,0-1 0,0 0 0,0 0 0,1 0 0,-1 1 0,0-1 0,0 0 0,0 0 0,0 0 0,1 0 0,-1 1 0,0-1 0,0 0 0,0 0 0,1 0 0,-1 0 0,0 0 0,0 0 0,0 0 0,1 0 0,-1 0 0,0 1 0,0-1 0,1 0 0,-1 0 0,0 0 0,0 0 0,1 0 0,-1-1 0,0 1 0,0 0 0,1 0 0,-1 0 0,0 0 0,0 0 0,0 0 0,1 0 0,-1 0 0,0 0 0,0-1 0,0 1 0,1 0 0,-1 0 0,0 0 0,0 0 0,0-1 0,0 1 0,0 0 0,1 0 0,-1 0 0,0-1 0,0-18 79,-8-21 98,-53-100 378,7 18-415,52 114-132,-13-16 32,13 22-37,34 10 24,-3 6 182,52 34 0,-53-30-103,61 29-1,-87-46-166,-2-17 81,0 0-1,-1 0 1,0 0 0,-1 0 0,-1 0 0,-1 0 0,0 1 0,-9-20 0,11 30-18,-6-10 3,1-1-1,1 0 1,0 0 0,1-1 0,0 1 0,1-1 0,1 0 0,-1-26 0,4 42-24,15 4-2,3 5 151,0 1-1,0 0 0,-1 2 1,0 0-1,18 16 0,-20-15-16,0 0 1,1-1-1,1 0 0,0-2 0,0 0 0,27 10 0,-42-19-287,1 1-1,-1 0 1,1-1 0,-1 1-1,1-1 1,-1 0-1,1 0 1,0 0-1,-1 0 1,1 0 0,-1-1-1,1 1 1,2-1-1,-4 0-242,1 0-1,-1 0 0,0 0 1,1 0-1,-1 0 0,0 0 0,0 0 1,0 0-1,0-1 0,0 1 1,0 0-1,0-1 0,0 1 0,-1 0 1,1-1-1,0 1 0,-1-1 1,0 1-1,1-1 0,-1 1 1,0-1-1,1-2 0,0-30-10258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7.1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10 186 10741,'0'0'14628,"-1"0"-14486,0-1 0,1 1 0,-1-1 0,0 1 0,1-1 1,-1 1-1,1-1 0,-1 0 0,1 1 0,-1-1 0,1 0 0,-1 1 0,1-1 0,0 0 0,-1 0 0,1 1 1,0-1-1,0 0 0,-1 0 0,1 0 0,0 1 0,0-3 0,1-3-54,0-1 0,0 1 0,1 0 0,0-1 0,0 1 0,1 0 0,-1 0-1,1 0 1,1 0 0,-1 1 0,1-1 0,0 1 0,0 0 0,0 0 0,1 0 0,0 1 0,0 0 0,8-6 0,-4 3-102,1 0 1,1 0-1,-1 1 1,1 1 0,0 0-1,1 0 1,-1 1 0,1 0-1,15-2 1,-25 6 16,0-1 0,0 1 0,0 0 1,0 0-1,0-1 0,1 2 0,-1-1 0,0 0 1,0 0-1,0 1 0,0-1 0,0 1 0,0-1 0,0 1 1,0 0-1,0 0 0,0 0 0,3 2 0,-3-1 10,0 1 0,0-1-1,-1 1 1,0-1 0,1 1-1,-1 0 1,0-1-1,0 1 1,-1 0 0,1 0-1,0 0 1,-1 0 0,0 4-1,5 93 853,-5-91-741,-1 0 0,0 1 0,0-1 0,-1 0 0,0-1 0,-1 1 0,0 0 0,0-1 0,-5 9 0,-64 87 127,71-104-251,1 0 0,0 0 0,-1 1 0,1-1 0,0 1 0,-1-1 0,1 0 0,0 1 0,-1-1 0,1 1 0,0-1 0,0 0 0,-1 1 0,1-1 0,0 1 0,0-1 0,0 1 0,0-1 0,0 1 0,0-1 0,0 1 0,0-1 0,0 1 0,0-1 0,0 1 0,0-1 0,0 1 0,0-1 0,0 1 0,0-1 0,1 1 0,-1-1 0,0 0 0,0 1 0,1-1 0,-1 1 0,0-1 0,1 0 0,-1 1 0,0-1 0,1 1 0,0-1 0,20 3 0,14-8 0,-1-1 0,1-1 0,43-17 0,63-13 0,-68 28 0,142 1 0,-218 8-159,-26 0-3117,-6 6-3752,7 4-4887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09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676 0 8628,'0'0'8214,"-34"0"-5727,-112 2-147,129-1-1979,1 1 0,0 0 1,0 1-1,0 1 1,0 0-1,0 1 0,1 1 1,0 1-1,0 0 0,0 0 1,-23 18-1,15-6-23,1 0 0,1 1 0,1 2 0,-34 46 0,37-43-142,1 1 0,1 1 0,1 1 0,2 0 0,0 1 0,2 0 0,-10 50 0,9-18 65,2 0 0,0 117 0,10-152-217,0 1 1,2-1-1,1 0 1,1 0-1,2-1 1,0 1-1,1-1 1,2-1-1,1 1 1,21 35-1,-23-46-40,0-1-1,0 0 0,1 0 1,1-1-1,0-1 0,1 0 1,0 0-1,1-1 0,0-1 0,0 0 1,1 0-1,0-2 0,1 0 1,0 0-1,0-2 0,0 0 0,1 0 1,26 3-1,-31-6 1,-1-1 0,0-1-1,1 1 1,-1-2 0,0 1 0,1-2 0,-1 1 0,0-1-1,0-1 1,0 0 0,0 0 0,-1-1 0,19-10-1,-16 5 11,0 0-1,0-1 0,-1 0 0,0-1 0,-1 0 0,0-1 0,-1 0 0,15-26 0,-3-2 7,-1-1 1,-2-1-1,-2 0 1,-2-1 0,-2 0-1,11-71 1,-22 91 264,-1 20 404,0 18 24,0-14-695,39 717 131,-29-493-149,-10-224-65,0-1 0,1 1 0,-1-1 0,0 1 0,1-1 0,-1 1 0,1-1-1,-1 1 1,1-1 0,-1 0 0,1 1 0,-1-1 0,1 0 0,-1 0 0,1 1 0,0-1 0,-1 0 0,1 0 0,-1 0 0,1 0 0,0 0-1,-1 0 1,1 0 0,-1 0 0,1 0 0,0 0 0,-1 0 0,1 0 0,-1 0 0,1 0 0,0 0 0,-1-1 0,1 1 0,-1 0 0,1 0-1,-1-1 1,1 1 0,-1 0 0,1-1 0,0 0 0,3-2-414,0 0 0,0 0 0,-1-1 0,1 1 0,-1-1 0,0 0 0,0 0 0,0 0 0,-1 0 0,1 0 0,-1-1 0,0 1 0,2-7 0,22-73-8640,-22 67 6440,6-19-2785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0.2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1 145 6563,'0'0'19870,"0"23"-18175,0-7-1466,0 30 596,9 75-1,-8-114-760,6 46 590,3-1-1,19 65 1,-31-151-469,4-54 1,0 8-261,-2 66 22,-1-2 21,1 0-1,1 0 1,0-1 0,2 1 0,4-20 0,-6 33 26,0-1 0,1 1 0,-1-1 0,1 1 0,0 0 0,-1 0 0,2 0 0,-1 0 0,0 0 0,0 0 0,1 1 0,-1-1 0,1 1-1,0-1 1,0 1 0,0 0 0,0 0 0,0 1 0,1-1 0,-1 0 0,0 1 0,1 0 0,-1 0 0,1 0 0,-1 0 0,1 1 0,0-1 0,-1 1 0,7 0 0,-4 0 1,0 1 1,1 0-1,-1 0 0,0 0 1,0 1-1,0 0 0,0 0 1,0 1-1,0-1 1,-1 1-1,1 0 0,5 5 1,7 6 69,-1 0 1,18 20-1,-16-15-36,171 191 161,-150-152-230,-40-58 30,1 1 0,-1-1 1,0 1-1,1-1 0,-1 1 0,0-1 1,0 1-1,1-1 0,-1 1 1,0-1-1,0 1 0,0-1 0,0 1 1,0-1-1,0 1 0,0 0 1,0-1-1,0 1 0,0-1 0,0 1 1,0-1-1,0 1 0,0 0 1,0-1-1,-1 1 0,1-1 1,0 1-1,0-1 0,-1 1 0,1-1 1,0 1-1,-1-1 0,1 0 1,0 1-1,-1-1 0,1 1 0,-1-1 1,1 0-1,-1 1 0,1-1 1,0 0-1,-1 0 0,0 1 0,1-1 1,-1 0-1,1 0 0,-1 0 1,1 0-1,-1 1 0,0-1 0,-36 8-618,33-7 511,-62 4-2290,0-2-1,-77-7 1,125 4 2074,5-1 179,-1 0 0,1 0 0,-1-1 0,1-1 0,-18-5 1,31 7 190,0 1 1,0 0-1,-1 0 1,1 0 0,0 0-1,0 0 1,0 0-1,0 0 1,0-1 0,0 1-1,-1 0 1,1 0-1,0 0 1,0 0 0,0-1-1,0 1 1,0 0-1,0 0 1,0 0 0,0 0-1,0-1 1,0 1-1,0 0 1,0 0 0,0 0-1,0-1 1,0 1-1,0 0 1,0 0 0,0 0-1,0 0 1,0-1-1,0 1 1,0 0 0,0 0-1,0 0 1,0-1-1,0 1 1,0 0 0,0 0-1,1 0 1,-1 0-1,0 0 1,0-1 0,0 1-1,0 0 1,0 0-1,1 0 1,-1 0 0,0 0-1,0 0 1,0 0-1,1 0 1,9-7 880,89-17 1176,-66 18-1292,52-19 0,-73 21-708,0-2 0,0 0 0,0 0 0,-1-1 0,0 0 0,0-1 0,16-16 0,-11 7-51,-2 0 0,0 0 1,-1-1-1,0-1 0,-2-1 1,0 1-1,14-39 0,-5-2 35,19-93-1,-31 108 724,1 55 231,2 20-809,13 58 0,-1 2-130,56 125-93,-77-211 0,0-1 0,1 1 0,-1 0 0,1-1 0,0 1 0,0-1 0,0 0 0,0 0 0,0 0 0,0-1 0,1 1 0,0-1 0,-1 0 0,1 0 0,0 0 0,0 0 0,0-1 0,0 1 0,1-1 0,-1 0 0,0 0 0,7 0 0,10 1 0,0-1 0,0-1 0,27-3 0,-44 2 0,8-1 0,0 0 0,0-1 0,0 0 0,19-9 0,-20 7 0,0 1 0,0 0 0,1 1 0,18-3 0,-9 5-373,-8 0-931,0 0-1,-1 0 1,1-2 0,0 1 0,20-8 0,-17-1-5235,-13-10-4032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0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1 127 14375,'0'0'13710,"17"37"-12496,62 120-59,-62-127-652,2-1 0,29 37-1,-6-9 199,8 1-573,-15-20-152,-34-37 24,-1-1 0,1 1 0,-1-1 0,1 0 0,-1 1 0,1-1 0,0 0 0,-1 0 0,1 0 0,0 0 0,-1 1 0,1-1 0,0 0 0,-1 0 0,1 0 0,0 0 0,-1 0 0,1 0 0,0-1 0,-1 1 0,1 0 0,0 0 0,-1 0 0,1-1 0,-1 1 0,1 0 0,-1-1 0,1 1 0,0 0 0,-1-1 0,1 1 0,0-2 0,7-14 0,0-1 0,-1 0 0,-1 0 0,-1-1 0,6-34 0,0-23 0,-4 0 0,-2-117 0,-5 170 0,0 13 0,0 1 0,-1-1 0,1 0 0,-2 0 0,1 1 0,-1-1 0,0 1 0,-1-1 0,-4-8 0,8 20-26,-1 0 0,1 1 1,-1-1-1,0 1 0,0-1 0,0 0 1,-1 1-1,0 5 0,0-4-112,0 0 1,0-1-1,1 1 0,0 0 0,0 0 0,0-1 1,0 1-1,1 0 0,0 0 0,1 5 1,22 30-7167,-12-21 65,-2-6-3683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6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73 4610,'0'0'11971,"4"-11"-10610,16-34-86,-15 34 4495,-4 53-2749,0-16-2529,0 1 0,-5 40 0,4-62-479,0-1 1,-1 0-1,1 0 1,-1 1-1,0-1 1,-1 0-1,1 0 1,0 0 0,-1 0-1,0 0 1,0 0-1,0-1 1,0 1-1,-1-1 1,1 0-1,-1 1 1,0-1-1,0 0 1,0-1 0,0 1-1,-6 4 1,7-7 148,2 0-266,-1 0 99,0-1 0,1 1-1,-1 0 1,1-1 0,-1 1-1,0 0 1,1-1 0,-1 1-1,1-1 1,-1 1 0,1-1-1,-1 0 1,1 1 0,0-1-1,-1 1 1,1-1 0,0 0-1,-1 0 1,1 1 0,0-1-1,0 0 1,-1 1 0,1-1-1,0 0 1,0 0 0,0 0-1,-3-13 2,1 1 0,1-1 0,-1 1 0,2-1 0,0 0 1,0 1-1,1-1 0,3-15 0,-3 24 2,0 0 0,0 0 1,1 0-1,-1 0 1,1 0-1,0 1 0,0-1 1,0 1-1,1-1 1,-1 1-1,1 0 0,0 0 1,0 0-1,1 1 1,-1-1-1,0 1 0,1 0 1,0 0-1,0 0 1,0 1-1,0-1 0,0 1 1,0 0-1,0 1 1,8-3-1,-8 3-10,0 1 1,0-1-1,0 1 1,0 0-1,0 1 0,0-1 1,0 1-1,0 0 1,0 0-1,0 0 0,-1 0 1,1 1-1,0 0 1,0 0-1,-1 0 1,1 0-1,-1 1 0,0-1 1,4 5-1,6 6 61,-1 1 0,-1 0 0,14 22 0,1 1-24,-24-34-22,31 41 6,1-1-1,2-2 1,1-2-1,57 46 1,-93-84-1,0-1 0,0 1 0,0-1 0,-1 1 0,1 0 0,0-1 0,0 1 0,-1 0 0,1-1 1,0 1-1,-1 0 0,1 0 0,-1 0 0,1 0 0,-1 0 0,1 0 0,-1 0 0,1 0 0,-1 1 0,-8 11 79,-31 1-47,36-13-40,-42 8 122,-1-2 0,-91-1 0,88-6 76,-1 3 0,-65 13 0,109-14-178,-24 0 56,50 0-10829,15 1 7332,4-3-2422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1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16,'0'0'29606,"16"-1"-28048,52-4-871,184-18 213,-235 19-1042,-15 1-348,-32 6-1919,-9 15-3144,12 1-1369,-10 5-6471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1.5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15383,'0'0'15242,"30"-1"-13847,14 1-941,-1 1-307,73-10-1,39-1-146,23-3 0,-176 13-64,0 0-1,0 0 1,-1 0 0,1-1 0,0 1-1,0 0 1,-1-1 0,1 1 0,0-1-1,0 0 1,-1 1 0,1-1 0,-1 0-1,1 0 1,-1 0 0,1 0 0,-1 0-1,1-1 1,0 0 0,-3 1-65,1 0 0,-1 0 0,0 1 0,0-1 0,1 1 0,-1-1 1,0 0-1,0 1 0,0 0 0,0-1 0,0 1 0,0-1 0,0 1 0,0 0 1,0 0-1,0 0 0,0 0 0,0-1 0,0 1 0,0 0 0,0 1 0,0-1 0,0 0 1,0 0-1,0 0 0,0 1 0,0-1 0,0 0 0,-1 1 0,-14 4-6845,-18 6-3678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3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149 316 4882,'0'0'12793,"-25"-22"-10990,-78-70-194,84 71 2123,19 21-3716,0 0 0,0 0 1,-1 0-1,1-1 0,0 1 0,0 0 1,0 0-1,0 0 0,0 0 0,0 0 1,0-1-1,0 1 0,0 0 0,0 0 0,0 0 1,0 0-1,0-1 0,0 1 0,0 0 1,0 0-1,0 0 0,0 0 0,0-1 1,0 1-1,0 0 0,0 0 0,0 0 1,0 0-1,0 0 0,0-1 0,0 1 0,0 0 1,1 0-1,-1 0 0,0 0 0,0 0 1,0 0-1,0-1 0,0 1 0,0 0 1,0 0-1,1 0 0,-1 0 0,0 0 1,0 0-1,0 0 0,0 0 0,1 0 0,-1 0 1,0 0-1,0 0 0,0 0 0,1 0 1,23 5-477,-23-4 780,31 11 15,-2 1 0,0 2 0,0 1 0,-2 2 0,39 30 0,-26-20-115,143 108 455,-6 9 0,218 228 0,-356-332-581,-2 2 0,-1 2 0,52 84 0,-76-106 9,0 1-1,-2 0 1,-1 1 0,-1 0 0,-1 1 0,-2 0 0,0 0 0,-2 0 0,0 1-1,-1 30 1,-2-30 78,-1 26 163,-1-50-314,1 0-1,-1-1 1,1 1-1,-1 0 1,0-1 0,0 1-1,0-1 1,-1 1-1,1-1 1,0 1-1,-1-1 1,0 0-1,1 0 1,-1 0-1,0 0 1,-3 2-1,-5 2 4,0 0-1,-1-1 1,0 0-1,0-1 1,-1 0-1,1-1 0,-1 0 1,0-1-1,0 0 1,0-1-1,0 0 1,-21-2-1,28 0-32,-1 1 0,0-1 0,0 0 0,1 0 0,-1-1 0,1 0 0,-1 0 0,1 0 0,-1-1 0,1 1 0,0-1 0,0-1 0,1 1 0,-1-1 0,1 1 0,0-1 0,-1-1 0,-4-6 0,-4-6 0,1 0 0,1-2 0,-16-33 0,10 13 0,2-1 0,1 0 0,3-1 0,1 0 0,-9-80 0,8-215 0,11 283 0,3-28 0,4 0 0,3 0 0,4 1 0,3 1 0,38-110 0,11-34 0,-64 194 0,0 26 0,-2 4-10,1-1 0,0 1 0,-1-1 1,1 1-1,0-1 0,-1 1 0,1 0 0,-1-1 0,1 1 0,-1 0 1,1-1-1,-1 1 0,1 0 0,-1 0 0,0 0 0,1-1 1,-1 1-1,0 0 0,0 0 0,0 0 0,0 0 0,0 0 0,1-1 1,-2 1-1,1 2 0,7 22-2568,0-1-1,16 34 1,-3-9-3662,-1 6-3012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3.8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61 12534,'0'0'17608,"-49"-28"-17608,49 20-464,0 0-993,0-4-1857,20 8-8979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4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6515,'0'0'14094,"5"51"-11770,-3-30-2080,50 399 2810,42 346 467,-93-666-2992,-1-98-49,-3-7-275,-14-18-189,2-1 1,0-1-1,1-1 0,2 0 0,0 0 1,2-1-1,1 0 0,1-1 0,2 0 0,0 0 1,-2-52-1,8 30-251,20 47-40,-16 4 238,17 1 39,-1 0 0,1 2-1,-1 1 1,0 0 0,33 15 0,-28-11 12,1 0 0,51 9 0,-40-14-11,-1-2 0,54-4-1,-83 1 5,1 0-1,-1-1 0,1 0 1,-1 0-1,0-1 0,0 0 0,0 0 1,-1 0-1,1-1 0,-1 0 0,0-1 1,0 1-1,0-1 0,0 0 1,-1-1-1,0 1 0,0-1 0,-1 0 1,1 0-1,-1-1 0,-1 1 1,1-1-1,4-13 0,1-4 23,-1 0 0,-1-1 0,-2 1 1,0-2-1,2-42 0,-4 13 15,-2 0 0,-3 0 0,-2 0 1,-14-64-1,9 77 20,-2 0 0,-2 2 0,-2-1 0,-2 2 0,-40-70 0,57 108-50,0 1-1,0 0 1,0 0-1,0 0 1,0-1-1,0 1 1,0 0-1,0 0 1,0-1-1,0 1 0,0 0 1,0 0-1,0 0 1,-1-1-1,1 1 1,0 0-1,0 0 1,0 0-1,0 0 1,-1-1-1,1 1 0,0 0 1,0 0-1,0 0 1,-1 0-1,1 0 1,0 0-1,0 0 1,0 0-1,-1-1 1,1 1-1,0 0 0,0 0 1,-1 0-1,1 0 1,0 0-1,0 0 1,-1 0-1,1 0 1,0 0-1,0 1 0,0-1 1,-1 0-1,1 0 1,0 0-1,-1 0 1,-2 20 431,3 79-379,-3-4-62,5 0 1,4-1-1,18 95 0,129 389-4,-144-559 58,-7-16-90,-1 0 0,1 0-1,-1 0 1,0 1 0,0-1 0,0 0 0,0 0-1,0 1 1,-1-1 0,1 5 0,28-29-8076,18 1-2601,-27 14 1953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5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12998,'0'0'16664,"10"-1"-16171,81-1-10,-45 2-940,0-2 0,60-9 0,-91 7 39,9 0-4036,-24 22-2145,0-15 5072,0 24-6338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15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 15783,'0'0'13681,"26"-8"-12320,141-48 330,-143 49-1576,48-9 0,14-3-94,-79 16-350,0 0 0,0-1 0,-1 1 0,1-1 0,10-10 0,-14 13-417,0 0 1,0 0 0,0 0 0,0 1-1,1-1 1,-1 1 0,0-1-1,0 1 1,0 0 0,0 0-1,6 2 1,6-2-3605,13 0-4537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2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176 281 8788,'0'0'13825,"-3"9"-12696,1-2-2257,-12 22 9488,14-29-8295,1-22 793,28-125-559,-21 87-234,2-34 27,-10 91 245,0 7-268,0 3-67,1 0-1,0 0 1,0 0-1,1 0 1,4 12-1,2 9-2,3 11 1,123 408 0,-104-370 0,35 108 0,-64-183 0,0 1 0,0 0 0,0 0 0,-1 0 0,1 0 0,-1 0 0,0 0 0,0 0 0,0 0 0,0 0 0,0 0 0,-1 0 0,1 0 0,-1 0 0,0 0 0,0-1 0,-1 5 0,-1-4 0,1-1 0,0 0 0,-1 0 0,1 0 0,-1 0 0,0 0 0,0-1 0,0 1 0,1-1 0,-1 0 0,0 0 0,-1 0 0,1 0 0,-5 1 0,-70 12 0,0-2 0,-1-4 0,-101-2 0,247-6 0,14 2 0,0-4 0,145-22 0,-173 17 0,-41 7 0,0-1 0,0-1 0,0 0 0,20-7 0,-30 6 0,-2-1 0,0 0-16,0 4-398,0-13-9128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2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11669,'0'0'17045,"7"22"-15700,-1-2-1065,41 151 2079,-39-101-2290,-1-50-5671,-7-20 5464,0 0 0,0 1 0,0-1 0,0 0 0,0 0 0,0 1 0,1-1 0,-1 0 0,0 0 0,0 0 0,0 0 0,1 1 0,-1-1 0,0 0 0,0 0 0,0 0 0,1 0 0,-1 0 0,0 0 0,0 1 0,1-1 0,-1 0 0,0 0 0,0 0 0,1 0 0,-1 0 0,0 0 0,0 0 0,1 0 0,-1 0 0,0 0 0,0 0 0,1 0 0,-1 0 0,0-1 0,0 1 0,1 0 0,-1 0 0,0 0 0,0 0 0,0 0 0,1 0 0,-1-1 0,0 1 0,0 0 0,0 0 0,0 0 0,1 0 0,-1-1 0,0 1 0,0 0 0,0 0 0,0-1 0,0 1 0,0 0 0,1 0 0,-1 0 0,0-1 0,0 1 0,0 0 0,0 0 0,0-1 0,0 1 0,0 0 1,0 0-1,0-1 0,0 1-1,1-19-8518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3.3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42 270 15655,'0'0'12291,"26"31"-11557,83 99-267,-101-121-403,-1-1 0,2 0 0,-1 0 0,1 0 0,0-1 0,0-1 0,15 8 0,-17-11 5,0-1 1,0 0 0,0 0-1,1-1 1,-1 0 0,0-1 0,1 1-1,7-2 1,-14 1-67,0 0 0,0-1 1,0 1-1,0-1 0,0 1 0,0-1 1,-1 1-1,1-1 0,0 1 0,0-1 1,-1 0-1,1 0 0,0 1 0,-1-1 1,1 0-1,-1 0 0,1 0 1,-1 0-1,1 1 0,-1-1 0,0 0 1,1 0-1,-1 0 0,0 0 0,0 0 1,0 0-1,0 0 0,0 0 0,0-2 1,2-36 78,-2 34-59,0-20 16,0-18 36,-7-64 0,5 92-68,-1 0-1,-1 0 1,-1 0 0,0 0-1,0 0 1,-2 1 0,-13-23-1,11 23 3,-1-1-1,0 2 1,-1-1-1,-17-15 1,24 25 50,-1 0 0,0 0-1,0 1 1,0-1 0,0 1 0,-1 0 0,1 1 0,-1-1 0,0 1 0,0 0-1,0 0 1,0 1 0,0 0 0,0 0 0,-6 0 0,6 1 7,1 0-1,-1 0 1,1 0 0,0 1 0,-1 0-1,1 0 1,0 0 0,-1 1 0,-6 3-1,9-3-36,0 0-1,-1 1 0,1-1 0,1 1 0,-1 0 0,0 0 0,1 0 0,-1 0 0,1 1 1,0-1-1,0 1 0,1-1 0,-4 8 0,-3 15-28,2 1 0,0 0 0,1 0 0,2 0 0,1 0 0,1 1 0,3 32 0,-2-13 0,1-33 0,0 0 0,1-1 0,0 1 0,1-1 0,0 0 0,1 0 0,1 0 0,7 16 0,-11-25 0,1-1 0,0 1 0,0-1 0,0 1 0,0-1 0,0 0 0,1 0 0,0 0 0,-1 0 0,1 0 0,0-1 0,0 1 0,0-1 0,1 0 0,-1 0 0,1 0 0,-1 0 0,1 0 0,0-1 0,-1 0 0,1 1 0,0-2 0,0 1 0,0 0 0,0-1 0,0 0 0,0 1 0,0-2 0,0 1 0,0 0 0,0-1 0,6-1 0,-6 0 0,0 0 0,0 0 0,0 0 0,-1 0 0,1-1 0,-1 1 0,0-1 0,0 0 0,0 0 0,0 0 0,4-6 0,28-45 0,-18 25 0,2-1 0,-1-1 0,-1-1 0,-2-1 0,20-63 0,-34 94 0,-1 1 0,0-1 0,1 1 0,-1-1 0,1 1 0,-1 0 0,1-1 0,0 1 0,-1 0 0,1 0 0,0-1 0,0 1 0,0 0 0,0 0 0,2-2 0,-2 3 0,0 0 0,-1 0 0,1-1 0,-1 1 0,1 0 0,0 0 0,-1 0 0,1 0 0,-1 0 0,1 0 0,0 0 0,-1 0 0,1 0 0,-1 0 0,1 1 0,0-1 0,-1 0 0,1 0 0,-1 0 0,1 1 0,-1-1 0,1 0 0,-1 1 0,1 0 0,20 25 0,-3 30 0,-3 1 0,-1 1 0,8 101 0,5 19 0,12 9 0,-36-167-2111,-6-31-6758,3 8 7632,0 0-1,0 0 0,0 0 0,1 0 1,-1 0-1,2-6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7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0 2561,'0'0'14948,"-5"37"-14406,-14 114-222,16-135-159,1 0 0,1 0 0,1 30 1,1-19 455,-1-25 477,0-19-1129,0-19 191,1 15-47,-1-1 1,0 0-1,-2 0 0,-7-39 0,6 49 89,1 0 0,0-1 1,1 1-1,0-1 0,0-17 1,14 33 903,20 17-767,-2 1 0,0 1 1,-2 2-1,0 2 1,34 38-1,6 4-200,-56-56-108,80 80 48,-84-81-51,0 0-1,0 0 1,-1 1-1,0 0 1,-1 1-1,11 24 1,-18-36-8,1 0 0,-1 0 0,0 0 1,1-1-1,-1 1 0,0 0 0,1 0 0,-1 0 0,0 0 1,0-1-1,0 1 0,0 0 0,0 0 0,0 0 0,0 0 0,0 0 1,0 0-1,0 0 0,-1-1 0,1 1 0,0 0 0,0 0 1,-1 0-1,1 0 0,0-1 0,-1 1 0,1 0 0,-1 0 1,1-1-1,-1 1 0,1-1 0,-1 1 0,1 0 0,-2 0 0,-27 7 327,16-6-229,-313 84 3215,294-79-3217,0-1-1,1-2 0,-58-2 1,88-2-230,97 0-18317,-57 0 8364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4.2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6867,'0'0'20428,"24"19"-18534,7 5-1373,117 95 1418,22 16-821,-150-119-1153,-15-14-128,-7-6-202,-5-7-854,1 0 1,0 0-1,1-1 0,0 1 0,1-1 0,1 0 1,0 0-1,-3-17 0,3 10-1922,-2 0-1,-12-32 1,-15-15-499,-2 1 5772,33 63-1786,0 0-1,0 0 1,-1 0-1,1 0 1,-1 1-1,1-1 1,-1 0-1,0 1 1,0-1-1,0 1 1,1-1-1,-2 1 1,-6-3 5614,2 8-3958,6 2-1525,0-1 1,0 1-1,1-1 0,-1 1 1,1-1-1,0 1 1,2 9-1,-1 10 312,-11 315 4613,1-174-5402,9-165 4,0 0-7,0 0 0,0-1-1,0 1 1,0 0-1,0-1 1,0 1 0,0 0-1,0-1 1,0 1-1,0 0 1,0-1 0,0 1-1,-1 0 1,1-1-1,0 1 1,0 0 0,-1-1-1,1 1 1,0-1-1,-1 1 1,1-1 0,-1 1-1,1-1 1,0 1-1,-1-1 1,1 1 0,-1-1-1,0 1 1,1-1-1,-1 0 1,1 1 0,-1-1-1,0 0 1,1 0-1,-1 1 1,1-1 0,-1 0-1,0 0 1,1 0-1,-1 0 1,0 0 0,1 0-1,-1 0 1,0 0-1,0 0 1,-1-32-13985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5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32 279 4162,'0'0'21775,"-6"-10"-20689,1 4-925,3 3-114,0 1 1,0-1-1,0 0 0,0 0 0,1 1 0,-1-1 0,1 0 1,0-1-1,0 1 0,0 0 0,0 0 0,0 0 0,1-1 0,-1 1 1,1 0-1,0 0 0,0-1 0,0 1 0,0 0 0,1-1 1,-1 1-1,3-6 0,8-11 120,1 0 0,1 1-1,0 0 1,2 1 0,0 1 0,18-17 0,-21 23-116,-10 8-16,0 1 0,0 0-1,0 0 1,0 0 0,0 0 0,1 0 0,-1 1-1,1-1 1,-1 1 0,1-1 0,0 1-1,0 0 1,-1 0 0,1 0 0,0 0-1,0 1 1,0-1 0,0 1 0,0 0 0,4 0-1,-4 1 21,0 0 1,0 0-1,0 0 0,0 0 0,0 1 1,-1 0-1,1-1 0,0 1 0,-1 0 1,0 0-1,1 1 0,-1-1 0,0 0 0,0 1 1,0-1-1,0 1 0,-1 0 0,3 4 1,7 15 90,0 0 1,-2 1 0,-1 1-1,-1-1 1,8 45 0,-8-20 33,2 97 0,-8-137-169,-1 1-1,-1 0 0,1-1 1,-1 1-1,-1-1 0,0 1 1,0-1-1,0 1 0,-1-1 1,-1 0-1,1 0 0,-1-1 1,0 1-1,-1-1 0,0 0 1,0 0-1,-1 0 1,1-1-1,-2 1 0,1-2 1,0 1-1,-1-1 0,0 0 1,-13 7-1,-2 1-10,13-9 0,1 0 0,0 1 0,0 0 0,0 1 0,1-1 0,0 2 0,0-1 0,0 1 0,-10 13 0,16-19 0,1 0 0,-1 0 0,1 0 0,-1 0 0,1 0 0,-1 0 0,1 0 0,-1 0 0,1 0 0,0 0 0,0 0 0,-1 1 0,1-1 0,0 0 0,0 0 0,0 0 0,0 1 0,1-1 0,-1 0 0,0 0 0,0 0 0,1 0 0,-1 0 0,0 0 0,1 1 0,0-1 0,-1 0 0,1 0 0,-1 0 0,1-1 0,0 1 0,0 0 0,0 0 0,-1 0 0,2 0 0,2 1 0,-1 0 0,1-1 0,0 1 0,0-1 0,-1 0 0,1 0 0,7 0 0,-1 1 0,23 4 0,0-2 0,0 0 0,1-3 0,-1 0 0,50-7 0,-63 2 0,0 0 0,0-2 0,-1-1 0,0 0 0,36-20 0,22-9 0,-87 36-2162,4 0-2041,4 14-528,2 1-3126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5.7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11589,'0'0'14716,"0"32"-12445,0 207 1114,0-134-2587,0-104-969,2-5-2291,18-65-3845,-16 49 2758,1 0 1,14-33 0,9-2-9002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6.1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9172,'0'0'12208,"25"-8"-11143,86-21-155,-86 24-541,0 2 0,0 0 0,36 2 0,1-2 222,-59 3-466,0-1 0,0 1-1,0 0 1,0 0 0,0 0-1,0 0 1,-1 0 0,1 1 0,0 0-1,0-1 1,0 1 0,0 0-1,-1 0 1,1 0 0,0 1-1,-1-1 1,1 1 0,-1-1-1,0 1 1,1 0 0,-1 0-1,0 0 1,3 3 0,-1 2 64,0 0 1,-1 1-1,1-1 0,-1 1 1,-1 0-1,4 13 0,3 11 141,2 7 41,-1 1 0,-2 1 1,3 59-1,-5 127 835,-6-212-1200,10 124-134,-10-137-734,-2-24-8002,-9 3 648,-15-4-4864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6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1 169 14871,'0'0'16287,"26"-11"-14985,7-5-1039,-6 3-252,0 1 0,1 2 0,32-8 0,-39 12-11,-1-1 0,0 0 0,0-1 0,0-2 0,27-17 0,-39 23 0,-7 4 0,1-1 0,-1 1 0,0 0 0,0-1 0,0 1 0,0-1 0,0 1 0,0-1 0,0 0 0,0 0 0,0 1 0,0-1 0,-1 0 0,1 0 0,0 0 0,0 0 0,-1 0 0,1 0 0,0-1 0,17-3-2036,15 5-4171,-22 1 1943,24-1-12634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6.8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5523,'0'0'26342,"22"0"-25565,168 0-652,-189 1-148,0-1 0,0 0-1,-1 1 1,1-1 0,0 1 0,-1-1 0,1 1 0,0 0-1,-1-1 1,1 1 0,-1 0 0,1-1 0,-1 1-1,1 0 1,-1 0 0,0-1 0,1 1 0,-1 0-1,0 0 1,0 0 0,1-1 0,-1 1 0,0 0 0,0 0-1,0 0 1,0 0 0,0-1 0,0 1 0,0 0-1,0 0 1,-1 0 0,1 0 0,0-1 0,0 1-1,-1 0 1,1 0 0,-1 1 0,0-1-289,-1 9-969,-1-1-1,-1 0 1,1-1-1,-1 1 1,-1-1-1,0 1 1,-9 10-1,0 3-4118,-7 18-10026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27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15191,'0'0'15682,"19"-1"-14097,33-4-1431,81-20 1,-69 12-155,-62 23-2110,-2 5-4773,0 12-5158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1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399 209 272,'0'0'11755,"12"-29"-10080,33-92 94,-24 63 12587,-36 58-12529,3 2-1768,0 1-1,1 0 0,-1 0 0,1 1 0,0 1 0,0 0 0,0 0 0,1 1 0,0 0 0,-11 9 0,-98 88 380,84-71-402,-5 3-36,23-23 0,1 2 0,1 0 0,0 0 0,1 2 0,0 0 0,-16 26 0,28-38 0,0-1 0,0 1 0,0 0 0,1 0 0,0 0 0,-1 0 0,1 0 0,1 0 0,-1 0 0,1 0 0,0 1 0,-1-1 0,2 0 0,-1 0 0,0 0 0,1 0 0,0 0 0,0 0 0,0 0 0,1 0 0,-1 0 0,1 0 0,0 0 0,0-1 0,0 1 0,0-1 0,1 1 0,0-1 0,-1 0 0,1 0 0,4 2 0,16 9 0,1-2 0,1-1 0,51 16 0,87 13 0,-37-10 0,-70-15 0,-31-10 0,0 1 0,-1 1 0,0 1 0,-1 2 0,43 23 0,-65-33 0,0 0 0,-1 0 0,1 1 0,0-1 0,-1 1 0,1-1 0,0 0 0,-1 1 0,1-1 0,-1 1 0,1-1 0,-1 1 0,1-1 0,-1 1 0,1 0 0,-1-1 0,1 1 0,-1 0 0,0-1 0,1 1 0,-1 0 0,0-1 0,0 1 0,0 0 0,1 0 0,-1-1 0,0 1 0,0 0 0,0 0 0,0-1 0,0 1 0,0 0 0,-1 0 0,1-1 0,0 1 0,0 0 0,0 0 0,-1-1 0,1 1 0,0 0 0,-1-1 0,1 1 0,-1-1 0,1 1 0,-1 0 0,0 0 0,-31 18 0,28-17 0,-66 26 0,-120 32 0,127-43 0,0 2 0,-117 55 0,83-36 0,118-35-1929,179-4-13043,-142-2 8086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2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 5523,'0'0'13710,"0"-7"-11709,0-16 1076,0 45 1290,0 28-760,0-24-4088,1 2 618,2 0 1,2 0 0,0 0-1,2-1 1,1 0-1,12 30 1,-13-48-138,-5-5-205,9-30-6871,24-49-3238,-24 32 1417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2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0 309 13078,'0'0'12347,"8"-18"-11211,7-11-758,0-2 235,0 0 0,10-35 1,-18 42-325,-2 7-51,0 0 0,-1 0 1,-1 0-1,2-23 0,-5 39 661,0 1-876,0-1-1,1 1 0,-1 0 0,0 0 1,1 0-1,-1 0 0,0 0 0,0 0 1,1 0-1,-1 0 0,0 0 1,1 0-1,-1 1 0,0-1 0,1 0 1,-1 0-1,0 0 0,1 0 0,-1 0 1,0 0-1,0 1 0,1-1 0,-1 0 1,0 0-1,0 0 0,1 1 1,-1-1-1,0 0 0,0 0 0,0 1 1,0-1-1,1 0 0,-1 1 0,0-1 1,0 0-1,0 0 0,0 1 1,0-1-1,0 0 0,0 1 0,0-1 1,0 0-1,0 1 0,0-1 0,0 1 1,3 35 154,1 1 0,11 42 0,-6-33-124,26 108-53,91 248 0,-78-284 0,-48-118 0,0 1 0,1-1 0,-1 1 0,0-1 0,0 1 0,0-1 0,0 1 0,0 0 0,0-1 0,0 1 0,0-1 0,0 1 0,0-1 0,0 1 0,-1-1 0,1 1 0,0-1 0,0 1 0,0-1 0,-1 1 0,1-1 0,0 0 0,-1 1 0,1-1 0,0 1 0,-1-1 0,1 0 0,0 1 0,-1-1 0,1 0 0,-1 1 0,1-1 0,-1 0 0,1 0 0,0 1 0,-1-1 0,1 0 0,-1 0 0,1 0 0,-1 0 0,0 0 0,1 1 0,-1-1 0,1 0 0,-1 0 0,1 0 0,-1-1 0,1 1 0,-1 0 0,1 0 0,-1 0 0,1 0 0,-1 0 0,1-1 0,-1 1 0,1 0 0,-1-1 0,-2 1 0,-196-12 0,239-1 0,118-24 0,-88 18 0,-62 17-139,-6 2-78,0 0 1,0 0-1,-1 0 1,1 0-1,0-1 1,0 1-1,-1-1 1,1 1-1,-1-1 1,1 1-1,0-1 1,-1 0-1,1 0 1,-1 0-1,1 0 1,-1 0-1,0 0 1,0 0-1,1-1 1,-1 1-1,0 0 1,0-1-1,0 1 1,0 0-1,0-1 1,-1 0-1,1 1 1,0-1-1,-1 1 1,1-1-1,-1 0 1,1 1-1,-1-1 1,0 0-1,0 0 1,0 1-1,0-3 1,2-9-6081,6 4-1706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8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6019,'0'0'9775,"10"34"-8014,2 5-1288,-2-10-10,-2 0 1,-1 1-1,6 50 0,-4-40 553,0 16 4000,-9-70-5010,0-37 23,1 17 10,-1 0 1,-1 0-1,-9-50 0,8 74-41,-3-14 31,0 0 1,2-1-1,-1-27 0,26 54 54,-5 5 28,0 0 1,0 1 0,0 1-1,-1 1 1,26 21 0,73 73 139,-71-62-201,-37-36-26,0 1 0,-1 0 0,0 0 0,0 1 0,0-1 0,5 10 0,-9-13 50,-1 0-1,1 0 0,-1 0 0,1 0 1,-1 0-1,0 0 0,-1 1 0,1-1 1,-1 0-1,1 0 0,-1 1 0,0-1 1,0 0-1,-1 1 0,1-1 1,-2 5-1,0-5-36,-1 0 0,1 1 1,-1-1-1,1-1 0,-1 1 0,0 0 1,-1-1-1,1 0 0,0 0 1,-1 0-1,0 0 0,1-1 0,-1 1 1,0-1-1,0 0 0,0 0 0,-6 1 1,-10 7 94,-6 6 73,-1-1 0,0-2 0,-1-1 0,1-2 1,-2-1-1,0-1 0,0-2 0,0-1 0,-39 0 0,61-4-1982,25 3-11447,10-4 7232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3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50 2481,'0'0'22584,"-1"0"-22494,1 0 0,-1 0 1,1-1-1,-1 1 0,1 0 1,0-1-1,-1 1 0,1 0 1,0-1-1,-1 1 0,1-1 0,0 1 1,-1 0-1,1-1 0,0 1 1,0-1-1,-1 1 0,1-1 1,0 1-1,0-1 0,0 1 0,0-1 1,0 0-1,0 1 0,0-1 1,0 1-1,0-1 0,0 1 1,0-1-1,0 1 0,0-1 1,0 0-1,5-2 20,-1-1 0,1 1 0,0 1 0,0-1-1,0 1 1,0-1 0,0 1 0,0 1 0,1-1 0,-1 1 0,0 0 0,9-1 0,72-2 503,-83 4-588,17 0 63,-7-1-34,1 0 1,-1 1-1,0 1 0,1 0 0,-1 1 0,0 0 1,1 1-1,-1 0 0,-1 1 0,1 1 0,-1 0 1,22 12-1,-27-12 2,0 0 1,0 0-1,0 1 1,-1 0-1,1 0 1,-2 0-1,1 1 1,-1 0-1,1 0 1,-2 1-1,1-1 1,-1 1-1,-1 0 1,1 0-1,-1 0 1,-1 1-1,1-1 1,-1 1-1,-1-1 1,0 1-1,0 0 1,-1 16-1,0-8 27,-3 33 229,3-48-302,-1 1 0,0 0 0,0-1-1,0 1 1,0-1 0,0 0 0,-1 1 0,1-1 0,-1 0 0,0 0 0,0 0 0,1 0-1,-1 0 1,0 0 0,-1 0 0,-1 1 0,-10 4-10,1 0 0,-1-1 0,0 0 0,0-1 0,-1-1 0,1-1 0,-1 0 0,0 0 0,0-2 0,0 0 0,-17-1 0,22 1 0,10-1 0,0 0 0,0 0 0,-1 0 0,1 0 0,0 1 0,0-1 0,0 0 0,0 0 0,0 0 0,0 0 0,0 0 0,0 0 0,-1 1 0,1-1 0,0 0 0,0 0 0,0 0 0,0 0 0,0 1 0,0-1 0,0 0 0,0 0 0,0 0 0,0 0 0,0 1 0,0-1 0,0 0 0,0 0 0,0 0 0,0 0 0,0 1 0,0-1 0,0 0 0,0 0 0,0 0 0,1 0 0,-1 0 0,0 1 0,0-1 0,0 0 0,0 0 0,0 0 0,0 0 0,0 0 0,0 0 0,1 0 0,-1 1 0,0-1 0,0 0 0,0 0 0,0 0 0,1 0 0,-1 0 0,0 0 0,0 0 0,0 0 0,1 0 0,-1 0 0,19 6 0,1-1 0,0 0 0,0-2 0,32 2 0,24 4 0,-38-2 0,0 2 0,-1 2 0,0 1 0,43 21 0,-73-30 0,-1 1 0,0 1 0,-1-1 0,1 1 0,-1 0 0,0 1 0,0-1 0,0 1 0,-1 0 0,0 0 0,0 0 0,0 0 0,-1 1 0,0 0 0,0 0 0,-1 0 0,3 10 0,-2-2 0,0 1 0,-1 0 0,0 0 0,-2 0 0,0 1 0,-3 26 0,2-39 0,0 0 0,-1 0 0,1 0 0,-1 0 0,0 0 0,0 0 0,0-1 0,-1 1 0,1-1 0,-1 1 0,0-1 0,1 0 0,-2 0 0,1 0 0,0-1 0,-1 1 0,1-1 0,-1 0 0,1 0 0,-7 3 0,-6 2 0,0-1 0,0 0 0,-32 6 0,-31 0 0,-1-3 0,-123-1 0,196-9 62,-15 5-522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4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4 5186,'0'0'12862,"-4"-4"-10035,5 16-2386,24 65 782,57 193 2218,-76-249-3203,1 4 200,-1 1 1,-2 0-1,0 0 1,0 27-1,-4-52-411,1 0 0,-1 0 0,0 0 0,0 0 0,0-1 0,0 1 0,0 0 0,0 0 0,0 0 0,0 0 0,0 0 0,0 0 0,0 0 0,-1-1 0,1 1-1,0 0 1,0 0 0,-1 0 0,1 0 0,-1-1 0,1 1 0,-1 0 0,1 0 0,-1-1 0,1 1 0,-1 0 0,0-1 0,1 1 0,-1-1 0,0 1 0,0-1 0,1 1 0,-1-1-1,0 1 1,0-1 0,0 0 0,0 0 0,0 1 0,1-1 0,-1 0 0,0 0 0,0 0 0,0 0 0,0 0 0,0 0 0,0 0 0,0 0 0,1 0 0,-1 0 0,0-1 0,0 1-1,0 0 1,-1-1 0,-1 0-26,0-1-1,1 1 0,-1-1 1,0 0-1,0 0 0,1 0 1,-1 0-1,1 0 0,0-1 0,0 1 1,0-1-1,0 1 0,-3-6 1,1-2-7,0 0 0,1 0 0,0 0 0,0-1 0,1 1 0,0-1 0,1 0 0,1 1 0,0-1 0,0 0 0,1 0 0,2-14 0,-1 18 3,-1 1-1,1 0 1,0 0-1,1 0 1,-1 1-1,1-1 1,0 0-1,0 1 1,1 0-1,0 0 1,0 0-1,0 0 1,0 1-1,1-1 1,0 1-1,0 0 1,0 1-1,0-1 0,0 1 1,1 0-1,9-3 1,-6 2 15,1 0 1,-1 2-1,1-1 0,0 1 0,0 0 1,0 1-1,0 0 0,0 1 0,0 0 1,0 1-1,17 2 0,-18 0 7,-1 0-1,1 0 1,-1 1-1,0 0 0,0 1 1,0 0-1,0 0 1,-1 0-1,0 1 1,0 0-1,-1 0 0,9 11 1,-4-6 141,-1 1 0,0 0-1,-1 1 1,0-1 0,-1 2 0,0-1 0,-1 1 0,-1 1 0,0-1 0,-1 1 0,0 0 0,-1 0-1,-1 0 1,2 31 0,-5-45-188,0-1 0,0 1 1,-1 0-1,1-1 0,0 1 0,-1-1 0,1 1 0,-1 0 0,1-1 0,-1 1 1,1-1-1,-1 1 0,1-1 0,-1 0 0,1 1 0,-1-1 0,1 1 0,-1-1 1,0 0-1,1 1 0,-1-1 0,0 0 0,1 0 0,-1 0 0,0 0 0,1 1 1,-1-1-1,0 0 0,-1 0 0,-25 1-6440,23-1 3271,-6 0-3147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4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1 9268,'0'0'14428,"-16"30"-12379,-51 101-435,56-107-1048,2 1 0,1 0 1,-9 43-1,15-55-276,-1 1 0,0-2 1,-1 1-1,0 0 0,-1-1 1,0 0-1,-1 0 0,0 0 1,-13 16-1,15-23-268,0-1 0,-1 0-1,1 0 1,-1 0 0,0-1 0,0 0 0,0 0 0,0 0-1,-1 0 1,-10 3 0,83-18-12558,-22 3 8062,-4 1-1455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5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97 310 3970,'0'0'21076,"0"11"-19518,1 35-631,2-1-1,11 50 1,18 98 1183,-16-81-837,-25-138-1273,-1 1 0,-24-46 0,19 43 0,2 0 0,-11-31 0,9 12 0,5 21 0,2 1 0,1-2 0,1 1 0,1-1 0,-2-35 0,9 62 0,-1-1 0,0 0 0,0 0 0,1 1 0,-1-1 0,0 1 0,0-1 0,1 1 0,-1 0 0,1-1 0,-1 1 0,0 0 0,1 0 0,-1 0 0,1 0 0,-1 0 0,1 0 0,-1 0 0,2 1 0,-1-1 0,5 1 0,1-1 0,-1 1 0,0 1 0,0 0 0,0 0 0,0 0 0,0 1 0,0 0 0,-1 0 0,1 0 0,11 9 0,5 6 0,35 35 0,-33-29 0,52 52 0,49 44 0,-107-105 0,0 0 0,2-1 0,0 0 0,44 19 0,-62-32 0,0 0 0,0 1 0,0-1 0,0-1 0,0 1 0,0 0 0,0-1 0,1 0 0,3 0 0,-6 0 0,0 0 0,0 0 0,0 0 0,0 0 0,0-1 0,0 1 0,0-1 0,0 1 0,-1 0 0,1-1 0,0 1 0,0-1 0,-1 0 0,1 1 0,0-1 0,0 0 0,-1 1 0,1-1 0,-1 0 0,1 0 0,0-1 0,1-3 0,-1-1 0,0 1 0,0-1 0,0 0 0,-1 1 0,1-1 0,-2 0 0,0-8 0,1-11 0,0 18 0,0-72 0,-18-151 0,-50-86 0,67 299 0,-1 11 0,2 6-2,0 0-1,0 0 1,-1-1-1,1 1 1,0 0-1,0 0 1,0 0 0,0 0-1,-1 0 1,1 0-1,0 0 1,0-1-1,-1 1 1,1 0 0,0 0-1,0 0 1,0 0-1,-1 0 1,1 0-1,0 0 1,0 0 0,0 0-1,-1 0 1,1 0-1,0 1 1,0-1 0,-1 0-1,1 0 1,0 0-1,0 0 1,0 0-1,0 0 1,-1 0 0,1 0-1,0 1 1,0-1-1,0 0 1,0 0-1,-1 0 1,1 0 0,0 1-1,0-1 1,0 0-1,0 0 1,0 0-1,0 1 1,0-1 0,0 0-1,-1 0 1,1 0-1,0 1 1,0-1-1,0 0 1,0 0 0,0 1-1,0-1 1,0 0-1,0 0 1,0 0-1,1 1 1,-1-1 0,0 0-1,0 0 1,0 0-1,0 1 1,0 7-997,0 0-1,0 0 1,1 0-1,0 1 1,1-2 0,-1 1-1,2 0 1,-1 0 0,1 0-1,0-1 1,1 0 0,-1 1-1,1-1 1,1-1 0,0 1-1,6 7 1,28 28-9177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6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140 29 5250,'0'0'15031,"0"-7"-12176,0-14-541,0 39-570,0 60 155,-3 322-62,-62 450 0,49-696-1837,3 175 0,12-326 0,0-3 0,0 0-1,0 0 1,0 0-1,0 0 1,0 0 0,0 0-1,0 0 1,0 0-1,0 0 1,0 0-1,0-1 1,1 1 0,-1 0-1,0-1 1,0 1-1,0 0 1,0-1 0,1 0-1,-1 1 1,0-1-1,0 1 1,1-1-1,-1 0 1,0 1 0,1-1-1,-1 0 1,1 0-1,-1 1 1,1-1 0,-1 0-1,1 0 1,0 0-1,-1 0 1,1 0 0,0 1-1,0-1 1,0 0-1,0 0 1,-1 0-1,1 0 1,1-1 0,-3-3-63,-1-5-905,0 0 1,1 0-1,0-1 0,0 1 1,1-1-1,1 0 0,0 1 1,2-21-1,0-6-4874,-2 8-1553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36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7716,'0'0'14750,"2"16"-12594,-2-13-2031,2 18 465,1 0 1,1 0-1,1-1 0,10 28 0,15 29 1012,-2 0-1,17 87 1,-42-146-1464,-2-12-63,1-12-37,3-17-25,4-22-13,-3 1 0,2-81 0,-3 42 0,-3-58 0,-3 86 0,3 31 0,-2 23 0,0 1 0,0-1 0,0 0 0,0 1 0,0-1 0,1 0 0,-1 1 0,0-1 0,0 0 0,1 1 0,-1-1 0,0 1 0,1-1 0,-1 1 0,1-1 0,-1 0 0,0 1 0,1 0 0,0-1 0,-1 1 0,1-1 0,-1 1 0,1 0 0,-1-1 0,1 1 0,0 0 0,-1-1 0,1 1 0,1 0 0,4 2 0,-4-1 0,0 1 0,1-1 0,-1 0 0,0 0 0,0 1 0,0-1 0,-1 1 0,1 0 0,0-1 0,-1 1 0,1 0 0,-1 0 0,1 0 0,-1 0 0,0 0 0,0 0 0,2 4 0,5 9 0,19 29 0,-2 2 0,36 93 0,-52-117 0,0 0 0,2 0 0,0-1 0,17 21 0,-14-27 0,-4-17 0,-3-17 0,-6 17 0,7-18 0,0-1 0,-1 0 0,-1 0 0,-1 0 0,-1-1 0,3-34 0,-8 47 0,1 7 0,-1-1 0,1 1 0,0-1 0,0 1 0,0 0 0,0-1 0,1 1 0,-1-1 0,1 1 0,-1 0 0,1-1 0,0 1 0,0 0 0,0-1 0,0 1 0,0 0 0,1 0 0,1-2 0,-3 3 0,1 1 0,-1 0 0,1 0 0,-1 0 0,0-1 0,1 1 0,-1 0 0,1 0 0,-1 0 0,1 0 0,-1 0 0,1 0 0,-1 0 0,0 0 0,1 0 0,-1 0 0,1 0 0,-1 0 0,1 0 0,-1 1 0,0-1 0,1 0 0,-1 0 0,1 0 0,-1 1 0,0-1 0,1 0 0,-1 0 0,0 1 0,1-1 0,-1 0 0,0 1 0,1-1 0,-1 1 0,15 15 0,15 28 0,38 78 0,14 21 0,-63-106 26,-14-27-54,0-1 0,0 1-1,1 0 1,12 15 0,-16-23-879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53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1 413 32767,'0'0'0,"10"-16"-2017,-1-24-1008,11-16-273,-1-20-367,-9 0-786,-10-1-1663,0 5-3667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47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676 405 5282,'0'0'11224,"2"-32"-9255,0-106-11,-4 128-1725,1 1-1,-1 0 0,0-1 1,-1 1-1,0 0 0,-1 1 1,0-1-1,0 0 0,-1 1 0,0 0 1,0 0-1,-1 1 0,0-1 1,-1 1-1,1 0 0,-1 1 1,-15-11-1,14 10 23,-3-2 29,-1 1 1,-1 1-1,1 0 1,-1 0-1,0 1 1,-1 1-1,1 1 0,-1-1 1,0 2-1,0 0 1,0 1-1,-1 0 1,1 1-1,0 1 0,-1 0 1,1 1-1,-25 5 1,30-4-214,1 1 0,0 0 1,0 1-1,0 0 1,0 0-1,1 0 0,-1 1 1,1 1-1,1-1 0,-1 1 1,1 0-1,-11 13 1,-1 4 47,0 1 0,-20 39 1,19-25-66,1 1 0,2 1 0,2 0 0,2 1 0,1 1 0,-9 74 0,8 9 17,6 128 0,14 3-44,-4-211-24,2 0 1,3 0-1,22 68 0,-18-71-4,2-2-1,2 0 1,2 0-1,31 48 1,-42-76-21,0-1 0,1-1-1,0 0 1,0 0 0,1-1 0,0 0 0,1 0 0,0-1 0,0-1-1,1 0 1,0 0 0,0-1 0,1-1 0,-1 0 0,1-1 0,0 0 0,26 4-1,-18-6-5,0 0-1,1-1 0,-1-2 1,22-2-1,-33 2 24,0-1 0,0 0 0,-1-1-1,1 0 1,-1 0 0,1-1 0,-1 0 0,0-1 0,-1 0-1,11-8 1,11-12 17,-1-1-1,-2-1 0,0-2 1,-2 0-1,-2-2 0,0-1 1,33-64-1,-52 85 7,1-1 0,-2 1-1,0-1 1,0 0 0,-1 0 0,-1 0 0,0-1-1,-1-15 1,0 27 131,2 16 444,6 30-539,1 0-1,3-1 1,1 0 0,22 47 0,-24-67-59,1-1-1,2 0 1,0-1 0,1-1-1,1 0 1,0 0 0,2-2 0,38 33-1,-49-47-17,-1-1 0,0 1 0,1-2 0,0 1 0,0-1 0,0 0 0,0 0 0,0 0-1,1-1 1,-1-1 0,1 1 0,0-1 0,-1 0 0,10-1 0,-13 0 11,0-1 0,0 1 0,0-1 0,0 0 0,0 0-1,-1 0 1,1 0 0,0-1 0,-1 0 0,1 0 0,-1 0 0,0 0 0,1 0 0,-1 0 0,0-1 0,0 0 0,-1 0 0,1 0 0,-1 0 0,1 0-1,-1 0 1,0 0 0,0-1 0,0 1 0,-1-1 0,1 0 0,-1 1 0,2-6 0,2-21 35,0-1 0,-3 1 0,0-1 0,-4-49 0,1 16 35,1 49-44,-1 0-1,0 0 1,-1 0-1,-1 1 0,0-1 1,-1 1-1,-1-1 1,-9-20-1,11 30 7,0-1-1,0 1 1,0 0-1,-1 0 1,0 0-1,0 0 1,0 1-1,0-1 1,-1 1-1,0 0 1,0 0 0,0 1-1,0 0 1,0 0-1,-1 0 1,1 0-1,-1 1 1,0 0-1,0 0 1,0 0-1,0 1 1,0 0-1,-8 0 1,5 0 0,1 1 0,-1 0 0,1 0 0,-1 1 0,1 0 0,-1 1 0,1-1 0,0 2 0,-11 3 0,13-2-16,0-1 1,1 1-1,-1 0 0,1 0 1,0 1-1,0-1 0,1 1 0,-1 0 1,1 1-1,0-1 0,1 1 1,-7 11-1,2 0-4,1 1 0,1-1 0,0 1 0,2 1 0,0-1 0,1 0 0,0 1 0,2 0 0,0 0 0,1-1 0,1 1 0,1 0 0,0-1 0,10 36 0,-9-46-1,0-1 1,0 1-1,1-1 1,0 0-1,0 0 0,0 0 1,1-1-1,0 1 0,0-1 1,1 0-1,0-1 1,0 0-1,0 0 0,0 0 1,1 0-1,0-1 1,0 0-1,0-1 0,1 1 1,-1-1-1,1-1 0,-1 1 1,1-2-1,0 1 1,9 0-1,-10-2-17,0-1-1,-1 0 1,1 0-1,-1 0 1,1-1-1,-1 0 1,0-1 0,0 1-1,0-1 1,0 0-1,0-1 1,-1 1-1,1-1 1,7-8-1,6-6 27,0-2-1,22-30 1,2-3 1,-36 45-12,170-172-8,-145 151 19,2 1 0,0 1 0,67-37 0,-92 58-6,-7 5-2,0-1 1,1 1-1,-1 0 0,1-1 0,-1 1 1,1 1-1,0-1 0,-1 0 0,1 1 1,0-1-1,-1 1 0,1 0 0,3 0 1,-5 0 3,0 0 0,0 0 0,0 0 0,0 0 1,0 0-1,0 0 0,-1 1 0,1-1 1,0 0-1,0 1 0,0-1 0,0 1 1,-1-1-1,1 1 0,0-1 0,0 1 0,-1 0 1,1-1-1,-1 1 0,1 0 0,0-1 1,-1 1-1,1 0 0,-1 0 0,0-1 0,1 1 1,-1 0-1,1 0 0,-1 1 0,8 31 83,-6-26-79,10 49-1,2 0-1,28 69 1,-36-111-7,0 0-1,1-1 1,0 0 0,1 0 0,0 0-1,1-1 1,1 0 0,-1-1-1,2 0 1,0 0 0,0-1 0,1-1-1,25 16 1,-26-20 0,0-1 0,1 0 0,-1 0 0,1-1 0,-1-1 0,15 2 0,-21-4 0,1 1 0,-1-1 0,1 0 0,0 0 0,-1 0 0,1-1 0,-1 0 0,1 0 0,-1 0 0,1-1 0,-1 0 0,0 0 0,0 0 0,0-1 0,5-3 0,9-12 0,-1-1 0,-1-1 0,-1-1 0,0 0 0,13-25 0,-11 16 0,41-49 0,-57 77 0,0 0 0,0 0 0,0 1 0,0-1 0,0 1 0,1-1 0,-1 1 0,0-1 0,1 1 0,-1 0 0,1 0 0,0 1 0,-1-1 0,1 0 0,0 1 0,-1 0 0,1-1 0,0 1 0,0 0 0,-1 0 0,1 1 0,0-1 0,-1 1 0,6 1 0,3 2 0,1 0 0,-1 1 0,-1 0 0,15 10 0,-3-3 0,-1 0-44,0-1 0,1-1 0,1-2 0,0 0 0,0-1 1,0-1-1,1-1 0,0-2 0,0 0 0,0-1 0,0-2 0,34-3 0,-56 3 38,0-1 1,-1 1-1,1-1 0,0 0 1,-1 0-1,1 0 0,-1 0 1,1 0-1,-1 0 0,0 0 1,1 0-1,-1 0 0,0-1 1,0 1-1,0-1 0,0 1 1,0-1-1,0 1 0,0-1 1,-1 1-1,1-1 0,0 0 1,-1 1-1,1-1 0,-1 0 1,0 0-1,1-3 0,0-58-12,-2 42 30,1 10-3,-1 1 0,1-1 0,-2 1 0,0 0 0,0 0 1,0-1-1,-2 1 0,1 1 0,-1-1 0,0 0 0,-1 1 0,0 0 1,-1 0-1,0 0 0,0 1 0,-1 0 0,0 0 0,-1 1 0,1 0 1,-10-7-1,8 8 12,-1 0 1,1 0-1,-1 1 1,0 1-1,0 0 1,0 0 0,-1 1-1,0 0 1,1 1-1,-1 0 1,0 0-1,-17 1 1,11 1 11,1 0 0,0 1 0,0 1 0,0 0 0,0 1 0,1 1 0,-31 11 0,34-9-33,-1 1 0,1 0 0,0 1 0,1 0 0,0 1 0,0 0 0,-14 15 0,19-17 0,1 0 0,-1 0 0,1 0 0,0 1 0,1 0 0,-1 0 0,2 0 0,-1 1 0,1-1 0,0 1 0,1-1 0,-2 17 0,2-12 1,1 1-1,1 0 1,0-1 0,1 1-1,0-1 1,1 1 0,1-1-1,4 14 1,-5-21-3,1 0 1,0 0-1,1-1 1,-1 1-1,1-1 1,0 0-1,0 0 0,1 0 1,-1 0-1,1-1 1,0 1-1,0-1 0,1-1 1,-1 1-1,1-1 1,0 0-1,0 0 1,9 3-1,11 0-78,0 0-1,0-2 1,1 0 0,-1-2 0,1-1-1,48-5 1,1 2 7,4 1 63,-33-1 16,1 2-1,67 10 0,-99-8 0,-1 2-1,0 0 1,0 0-1,0 1 1,0 1 0,-1 1-1,0 0 1,0 1 0,-1 0-1,0 1 1,17 16-1,-11-6 17,-1 1-1,-1 1 1,-1 1-1,0 0 0,-2 1 1,-1 1-1,-1 0 1,-1 0-1,-1 1 0,-1 1 1,-1 0-1,-1 0 1,-2 0-1,0 1 0,-2 0 1,-1 42-1,-1-36-8,0-18 4,-1 0 1,0 0-1,-4 19 1,3-29-13,0-1-1,0 0 1,-1 0 0,1 1 0,-1-1 0,0 0-1,0-1 1,0 1 0,-1 0 0,1-1 0,-1 1 0,0-1-1,0 0 1,0 0 0,-5 4 0,0-2 4,0 0 0,0 0 0,0-1 0,0 0 0,-1-1 0,1 0 0,-1 0 0,0-1 0,-13 2 0,-8-1 8,-47-1 1,62-2-26,9 0 9,0 0 0,0 0 0,0-1 0,0 0 0,0 0 0,0 0-1,0-1 1,0 0 0,1 0 0,-1 0 0,1-1 0,-1 0 0,1 0 0,0 0 0,0-1 0,1 1 0,-1-1 0,1 0 0,-1-1 0,1 1-1,0-1 1,1 0 0,-1 0 0,1 0 0,0 0 0,-4-11 0,1-3 1,0 0 0,1 0 1,1-1-1,1 1 0,1-1 0,1 0 1,1-20-1,1 22-1,0 0 0,2 0 0,0 0 0,1 0 0,1 1 0,0 0 0,1 0 0,14-25 0,10-13 0,43-58 0,-22 35 0,54-111 0,22-35 0,-127 224 0,0 0 0,0 0 0,0 0 0,0 0 0,0 1 0,0-1 0,0 0 0,0 0 0,0 0 0,0 1 0,0-1 0,0 0 0,0 0 0,0 0 0,0 1 0,0-1 0,0 0 0,0 0 0,0 0 0,0 1 0,0-1 0,0 0 0,0 0 0,1 0 0,-1 0 0,0 1 0,0-1 0,0 0 0,0 0 0,0 0 0,1 0 0,-1 0 0,0 0 0,0 1 0,0-1 0,0 0 0,1 0 0,-1 0 0,0 0 0,0 0 0,0 0 0,1 0 0,-1 0 0,0 0 0,0 0 0,0 0 0,1 0 0,-1 0 0,0 0 0,0 0 0,0 0 0,1 0 0,-1 0 0,0 0 0,0 0 0,0 0 0,1-1 0,-1 1 0,0 0 0,0 0 0,0 0 0,0 0 0,0 0 0,1 0 0,-1-1 0,0 1 0,0 0 0,2 14 0,-2-2 0,-1 7 0,2 0 0,0 0 0,6 34 0,-5-45 0,1-1 0,0 0 0,0 0 0,0 0 0,1 0 0,0 0 0,0-1 0,0 1 0,1-1 0,0-1 0,0 1 0,13 9 0,-8-7 0,2-1 0,-1 0 0,1-1 0,0 0 0,0-1 0,1-1 0,-1 0 0,1 0 0,0-1 0,0-1 0,1 0 0,-1-1 0,0-1 0,0 0 0,18-2 0,-27 2 0,0-1 0,0 1 0,1-1 0,-1 0 0,0 0 0,0-1 0,0 1 0,0-1 0,0 0 0,-1 0 0,1 0 0,-1-1 0,1 1 0,-1-1 0,0 0 0,4-4 0,-2 1 0,0 0 0,-1-1 0,1 0 0,-2 0 0,1 0 0,-1 0 0,0 0 0,3-11 0,-2 1 0,-1 0 0,0 0 0,-1 0 0,-1 0 0,0-1 0,-2 1 0,-2-24 0,2 38 0,0 1 0,0-1 0,0 0 0,0 0 0,0 1 0,0-1 0,-1 1 0,1-1 0,-1 1 0,0-1 0,0 1 0,0 0 0,0 0 0,0 0 0,0 0 0,-1 0 0,1 1 0,-1-1 0,1 1 0,-1-1 0,1 1 0,-1 0 0,0 0 0,0 0 0,1 0 0,-7 0 0,-7-2 0,-1 1 0,1 1 0,-28 2 0,22-1 0,11 0 0,1 1 0,0 0 0,0 1 0,-1-1 0,1 2 0,0 0 0,0 0 0,1 1 0,-1 0 0,1 0 0,-17 12 0,20-12 0,0 1 0,0 0 0,1 0 0,0 0 0,0 1 0,0 0 0,1 0 0,-1 0 0,1 0 0,1 0 0,-1 1 0,1 0 0,1 0 0,-1 0 0,1 0 0,0 0 0,-1 14 0,2-14 0,0 0 0,1 0 0,0 1 0,0-1 0,0 0 0,1 1 0,1-1 0,-1 0 0,1 0 0,0 0 0,6 13 0,-5-15 0,0-1 0,0 1 0,1-1 0,0 0 0,-1 0 0,1 0 0,1-1 0,-1 1 0,0-1 0,1 0 0,0 0 0,-1 0 0,1-1 0,0 0 0,0 0 0,11 3 0,-4-2 0,0 0 0,0-1 0,0 0 0,0-1 0,0 0 0,0-1 0,0-1 0,0 1 0,0-2 0,0 0 0,0 0 0,0-1 0,0-1 0,21-9 0,-13 1 0,-1 1 0,2 0 0,-1 2 0,2 0 0,-1 1 0,1 2 0,0 0 0,0 1 0,1 1 0,-1 2 0,1 0 0,0 1 0,42 4 0,-54-1 0,-1 1 0,1 1 0,0 0 0,-1 0 0,0 1 0,0 0 0,0 1 0,-1 0 0,1 0 0,-2 1 0,1 0 0,13 16 0,33 22 0,-8-10-54,-31-22-298,1 0 0,1-1 0,30 15 0,-14-12-2828,0-1 0,37 8 0,30-1-6756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49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6115,'0'0'15580,"16"30"-13307,15 29-1349,-2 3 0,22 71 0,-41-102-586,51 144 1075,-48-142-1243,2 0 1,1-1 0,22 32-1,-37-64-163,-1 0 0,1 0 0,-1 0 0,1-1 0,-1 1 0,1 0 0,-1 0 0,1 0 0,-1-1 0,1 1 0,-1 0 0,1-1 0,-1 1 0,0 0-1,1-1 1,-1 1 0,1-1 0,-1 1 0,0 0 0,1-1 0,-1 1 0,0-1 0,0 1 0,1-1 0,-1 1 0,0-1 0,0 0 0,0 1 0,0-1 0,0 1 0,0-1-1,0 0 1,17-37 124,-5 9 22,13-12-88,1 0 0,3 1 1,1 2-1,1 1 0,68-60 1,-94 92-62,-1 0 0,1 1 0,0-1 0,1 1 1,-1 0-1,1 1 0,0-1 0,0 1 0,0 0 0,1 0 1,-1 1-1,0 0 0,1 0 0,0 0 0,11 0 0,-17 2 7,0 0 0,0 1 0,-1-1 0,1 0 0,0 1 0,0-1 0,0 1 0,0-1 0,0 1-1,0-1 1,0 1 0,-1 0 0,1-1 0,0 1 0,0 0 0,-1-1 0,1 1 0,-1 0 0,1 0-1,-1 0 1,1 0 0,-1 0 0,1 0 0,-1 0 0,0 0 0,1 0 0,-1 0 0,0 0 0,0 1-1,5 11 112,18 38 267,-8-15-171,22 35 1,-32-61-209,2 0 0,-1-1 0,1 1 0,1-2 1,0 1-1,0-1 0,1 0 0,11 8 0,-15-13-18,1 0-1,0-1 0,1 0 0,-1 1 1,0-2-1,1 1 0,-1-1 0,1 0 1,8 0-1,-11-1 2,0 1-1,0-1 1,0-1 0,0 1-1,0 0 1,1-1 0,-1 0 0,0 0-1,0 0 1,-1 0 0,1-1-1,0 0 1,0 0 0,-1 0 0,1 0-1,-1 0 1,4-4 0,8-12 10,-2 0 0,19-36 0,3-3 36,-34 56-36,-1 0 0,1 1 0,0-1 0,0 0 0,-1 0 0,1 0 0,0 1 0,0-1 0,0 0 0,-1 1 1,1-1-1,0 1 0,0-1 0,0 1 0,0 0 0,0-1 0,0 1 0,0 0 0,1-1 0,-1 1 0,0 0 0,0 0 1,0 0-1,0 0 0,0 0 0,0 0 0,0 1 0,0-1 0,0 0 0,0 0 0,0 1 0,0-1 0,0 1 0,0-1 0,0 1 1,0-1-1,0 1 0,0-1 0,0 2 0,29 28 15,-27-26-13,27 39 33,2-2 0,62 63-1,-84-95-39,0 0-1,1 0 1,0-1-1,1 0 1,0 0-1,0-2 1,0 0-1,1 0 0,0-1 1,0 0-1,0-1 1,0-1-1,1 0 1,0-1-1,17 1 0,-27-3-7,0 0-1,0 0 0,0-1 0,-1 1 0,1-1 0,0 0 0,0 0 1,-1-1-1,1 1 0,0-1 0,-1 1 0,0-1 0,1 0 0,-1 0 1,0-1-1,0 1 0,5-6 0,-4 3 2,0-1-1,0 1 1,0-1-1,-1 0 1,0 0 0,-1 0-1,1-1 1,-1 1-1,2-11 1,0-7 5,-1 0 0,-1 0 0,-2 0 0,-3-42 0,2 58 33,-1-1 1,0 0-1,-1 1 0,0-1 0,0 1 1,-1 0-1,1 0 0,-2 0 0,1 1 1,-1-1-1,-1 1 0,1 0 0,-1 1 1,0-1-1,-1 1 0,1 1 1,-1-1-1,0 1 0,-1 0 0,1 0 1,-1 1-1,0 0 0,0 1 0,0-1 1,-17-3-1,15 4 7,-1 0 0,0 1 0,0 0 0,0 1 0,0 0 0,0 0 0,0 1 0,0 1 0,0 0 0,0 0 1,0 1-1,0 1 0,0 0 0,0 0 0,1 1 0,0 0 0,0 1 0,0 0 0,0 1 0,-12 9 0,16-10-36,0 0 0,0 1 0,1 0 0,-1 0 0,2 1 0,-1 0 0,0 0 0,1 0 0,-6 14 0,7-10 0,0 0 0,1 1 0,0-1 0,1 1 0,0 0 0,1 13 0,0-18 0,0 1 0,0 0 0,1-1 0,0 1 0,0-1 0,0 1 0,1-1 0,1 0 0,-1 1 0,5 8 0,-4-12 0,0 0 0,1 0 0,-1 0 0,1-1 0,0 1 0,0-1 0,0 0 0,0 0 0,0 0 0,1-1 0,-1 0 0,1 1 0,0-2 0,0 1 0,0 0 0,9 1 0,-3 0 0,0-1 0,0 0 0,1 0 0,-1-1 0,0-1 0,1 0 0,-1 0 0,0-1 0,0-1 0,1 1 0,-1-2 0,0 0 0,-1 0 0,1-1 0,0 0 0,-1-1 0,0 0 0,0-1 0,11-8 0,-3-1-5,1 2 1,34-19-1,-44 27 2,0 2 0,1-1 0,-1 1 0,1 1 1,0 0-1,-1 0 0,1 1 0,18-1 0,-19 2 0,-5 0 6,-1 0-1,1-1 0,0 2 1,0-1-1,0 0 1,-1 1-1,1-1 0,0 1 1,0 0-1,-1 0 0,1 1 1,-1-1-1,1 1 1,-1-1-1,0 1 0,1 0 1,4 5-1,26 24-2,-10-7 0,2-1 0,0-2 0,38 24 0,-53-38-151,0 0-1,1-1 1,-1-1 0,1 1-1,1-2 1,-1 0 0,0 0-1,1-1 1,0-1 0,22 2-1,146-4-11138,-103 0 2347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49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28 155 2961,'0'0'15610,"-5"-25"-13585,-14-77-203,18 101-1703,1 0-1,-1-1 1,1 1-1,-1 0 1,1 0-1,0-1 1,0 1-1,-1 0 1,1-1-1,0 1 0,0 0 1,0-1-1,1 1 1,-1 0-1,0 0 1,0-1-1,1 1 1,-1 0-1,1-2 1,8 10 191,-8-6-4,42 40 768,-2 2 1,-2 1 0,44 65-1,-49-62-835,2-1 0,2-2 0,1-1 0,46 37 0,-78-75-232,1 0 1,-1 0-1,1-1 1,0 0-1,1-1 1,13 5-1,-20-7-6,0 0 0,1-1-1,-1 1 1,0 0 0,0-1 0,1 0-1,-1 0 1,0 1 0,1-1-1,-1-1 1,0 1 0,0 0 0,1 0-1,-1-1 1,0 1 0,0-1-1,1 0 1,-1 0 0,0 0 0,0 0-1,0 0 1,0 0 0,0-1-1,-1 1 1,1 0 0,0-1 0,0 0-1,-1 1 1,1-1 0,1-3 0,11-27 229,-2-1 1,-2-1 0,0 1 0,-3-2 0,0 1 0,1-40 0,-7-85-52,-1 158-182,1 1 0,-1 0 0,0 0 0,0 0 0,0 0 0,0-1 0,0 1 0,0 0 0,0 0 0,1 0 0,-1 0 0,0 0 0,0-1 0,0 1 0,0 0 0,1 0 1,-1 0-1,0 0 0,0 0 0,0 0 0,0 0 0,1 0 0,-1 0 0,0 0 0,0 0 0,0 0 0,1 0 0,-1 0 0,0 0 0,0 0 0,0 0 0,1 0 0,-1 0 0,0 0 0,0 0 0,0 0 0,0 0 0,1 0 0,-1 0 0,0 0 0,0 0 0,0 0 0,0 1 0,1-1 0,-1 0 0,0 0 0,0 0 0,0 0 0,0 0 0,0 1 0,0-1 1,1 0-1,-1 0 0,0 0 0,0 0 0,0 1 0,0-1 0,0 0 0,0 0 0,0 0 0,0 1 0,0-1 0,0 0 0,0 0 0,0 1 0,11 12-1034,39 68-6414,-13-40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19.0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0 425 3650,'2'2'19905,"6"-10"-18190,40-62-304,-36 56-1306,-2 0 0,0 0 0,-1-1 0,0 0 0,9-23 0,-9 16-57,1 0 0,1 0 0,14-20 0,6-12 64,-28 49-85,0-1 0,0 1 0,-1-1 0,0 1 0,0-1 0,-1 0 0,0 0 0,0 0 0,1-7 0,-2 12 69,6-2 370,-6 4-428,0-1 0,0 0-1,1 0 1,-1 0 0,0 1 0,0-1 0,1 0-1,-1 0 1,0 1 0,0-1 0,0 0 0,1 1 0,-1-1-1,0 0 1,0 0 0,0 1 0,0-1 0,0 0-1,0 1 1,0-1 0,0 0 0,0 1 0,0-1-1,0 0 1,0 1 0,0-1 0,0 0 0,0 1 0,0-1-1,0 0 1,0 1 0,0-1 0,-1 0 0,1 1-1,0-1 1,-10 31 301,-24 54-1,-6 18-198,23-52-55,-29 61 1,13-34 63,27-67-32,2-13-61,3-26-63,2 14-8,0 1 0,1-1 0,5-17 1,27-60 102,-8 23-140,46-89 0,-63 142 17,-7 11 17,1 0-1,-1 0 1,1-1-1,-1 1 1,0 0-1,-1-1 1,1 1 0,-1-1-1,0 0 1,1-8-1,-2 12 353,1 6-369,0-1 0,-1 0 0,1 1 0,-1-1 0,0 0 0,0 1 0,-1-1 0,0 1 0,1-1 0,-1 0 0,0 1 0,-1-1 0,1 0 0,-1 0 0,0 0 0,0 0 0,0 0 0,-5 5 0,-5 12-3118,-18 45 0,22-47-604,-10 14-6130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19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1 4834,'0'0'10752,"0"5"-8911,3 11-822,0 0 1,2 0-1,0 0 0,0-1 1,2 0-1,9 18 1,-11-21-660,90 199 3031,-89-198-3120,-1 1 0,-1 0 0,0 0 1,-1 0-1,0 1 0,-1-1 0,-1 1 0,0 0 0,-1 19 0,29-33-466,-18-2 183,-1-1 1,1 1-1,-1-2 0,0 0 0,0 0 1,0-1-1,0 0 0,0-1 0,-1 0 0,0-1 1,0 0-1,0-1 0,0 0 0,-1-1 1,0 1-1,-1-2 0,1 1 0,-2-1 1,1-1-1,-1 1 0,7-14 0,-11 15-17,0 0-1,-1 0 1,1-1 0,-2 1-1,1 0 1,-1-1-1,0 1 1,0-1-1,-3-10 1,1-31 54,2-34-444,-2 80 419,-1 1 1,1-1-1,-1 1 1,0 0-1,0 0 1,0 0-1,0 0 1,-1 1-1,1-1 0,-1 1 1,-4-3-1,1 1 0,-5-3 17,1 1 1,-1 0-1,0 1 0,0 0 0,-1 1 0,1 1 0,-1 0 0,-22-1 0,-109 4 243,74 3 1,-46-17-189,114 14-138,9 0-2005,6 1 225,1 2 0,-1-1 0,0 2 0,24 9-1,21 9-6663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0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17544,'0'0'10645,"48"180"-10533,-28-136-112,-11-7-32,1-13-304,0-12-673,-1-8-944,-9-24-4802,0-33 528,0-15 2098,0-8-3731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0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0 498 2097,'29'-281'4546,"-39"225"-1457,-9 4 705,19 4-576,0 20-433,0 8-496,0 8-464,10 12-1873,28 28-993,1 20-1488,19 12-4162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1.2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186 342 13446,'0'0'9506,"36"1"-8276,110 1-457,-138-1-701,-1-1 0,1 0-1,0 0 1,0 0 0,-1-1-1,1 0 1,-1-1 0,1 0-1,-1 0 1,1 0 0,7-5-1,0 0-39,-14 7-32,0 0 1,0-1 0,0 1-1,0-1 1,0 1 0,0-1-1,0 1 1,-1-1 0,1 0-1,0 1 1,0-1 0,-1 0-1,1 1 1,0-1 0,-1 0 0,1 0-1,-1 0 1,1 0 0,-1 0-1,0 0 1,1 1 0,-1-1-1,0 0 1,1 0 0,-1 0-1,0 0 1,0 0 0,0 0-1,0 0 1,0 0 0,0 0 0,0 0-1,0 0 1,0 0 0,-1 0-1,1 0 1,0 0 0,-1 0-1,1 0 1,-1 0 0,1 0-1,-1-1 1,-1-1-6,0 0 1,0 0-1,-1 0 1,1 0-1,-1 0 0,1 1 1,-1-1-1,0 1 0,0 0 1,-4-3-1,-15-5 108,-1 1 1,0 1-1,0 1 0,0 1 1,-1 1-1,-35-3 0,-148 1 1288,183 7-1117,22 0-254,1 0 1,-1 0-1,1 1 0,-1-1 0,1 1 1,-1-1-1,1 1 0,-1-1 1,1 1-1,-1 0 0,1 0 1,0 0-1,-1 0 0,1 0 1,0 0-1,0 0 0,0 0 1,0 0-1,0 0 0,0 1 0,0-1 1,0 0-1,0 1 0,0-1 1,1 1-1,-1-1 0,1 1 1,-1-1-1,1 1 0,0-1 1,-1 1-1,1 0 0,0-1 1,0 1-1,0-1 0,1 4 0,-1 1-30,0-1 0,0 1 0,1-1 0,0 1 0,0 0 0,1-1 0,0 0 0,0 1-1,0-1 1,3 6 0,1-4 5,0 1 0,0-1 0,1 0 0,0 0-1,0-1 1,1 0 0,0-1 0,0 1 0,9 3 0,90 41-31,-54-27 35,18 11-13,-3 4 0,0 2 0,-3 4 0,-1 2 0,-3 3 0,-2 2 0,-2 4 0,-3 1 0,-2 3-1,56 82 1,-96-125 10,-2 0 0,0 0 0,0 1 0,-2 0 0,0 1 0,-1-1 0,7 31 0,-14-47 7,0-1 0,0 1 0,0 0 0,0 0 0,0 0 0,0 0-1,0-1 1,0 1 0,0 0 0,0 0 0,-1 0 0,1-1 0,0 1-1,-1 0 1,1 0 0,0-1 0,-1 1 0,1 0 0,-1-1-1,1 1 1,-1 0 0,0-1 0,1 1 0,-1-1 0,0 1 0,1-1-1,-1 1 1,0-1 0,1 1 0,-1-1 0,0 0 0,0 0 0,0 1-1,1-1 1,-1 0 0,0 0 0,0 0 0,0 0 0,-1 0 0,-43 1 26,30-2-23,-13 0 15,0-1-1,0-2 1,1-1 0,0-1 0,-45-16-1,22 2 102,-96-51 0,138 67-102,1-1-1,-1 0 1,1 0 0,0 0-1,0-1 1,-10-10 0,14 12-19,1 0 1,0 0 0,-1 0-1,2 0 1,-1 0 0,0 0-1,1-1 1,-1 1 0,1 0-1,0-1 1,1 1 0,-1-1-1,1 1 1,0-6 0,1-13-9,1 0-1,0 0 1,2 0 0,1 0 0,0 1 0,2-1-1,1 2 1,0-1 0,19-32 0,260-576 1095,-288 634-992,0 0 0,0 0 0,0 0 0,1 0 0,-1 0 0,1 0 0,0 0 0,1 0-1,-1 0 1,1 0 0,-1 0 0,1 0 0,3 5 0,-1 1-60,1 0 0,1-1 0,0 1 0,0-1 0,10 12 0,-10-13-41,0-1 0,1 0 0,0 0 0,1-1 0,0 0 0,-1 0 1,2 0-1,-1-1 0,1 0 0,0 0 0,0-1 0,0 0 0,0-1 1,1 0-1,10 3 0,-16-5-2,1-1 0,-1 1 0,1-1 0,-1 0 0,1 0 0,-1 0-1,0 0 1,1 0 0,-1-1 0,1 0 0,-1 1 0,1-1 0,-1-1 0,0 1 0,0 0 0,0-1 0,5-2 0,-6 1 1,1-1-1,-1 1 1,0-1 0,0 1-1,0-1 1,0 1 0,-1-1-1,0 0 1,1 0 0,-2 0 0,1 0-1,0 0 1,-1 0 0,1-6-1,2-18 6,-1 0 0,-1 1 0,-1-1 0,-8-53 0,7 78 1,0 0 1,0 0-1,0 0 1,0 0-1,-1 0 0,1 0 1,-1 0-1,0 0 0,0 0 1,0 1-1,0-1 1,0 1-1,-1 0 0,1 0 1,-1 0-1,0 0 1,1 0-1,-1 0 0,0 0 1,0 1-1,0 0 0,0-1 1,-4 0-1,-5 0 41,0 0 0,0 0 0,-1 2 1,-23 0-1,14 0 32,14 0-47,0 1-1,0 0 1,0 0-1,1 0 1,-1 1 0,0 0-1,1 0 1,0 1-1,-1 0 1,1 1-1,0-1 1,1 1-1,-1 1 1,1-1-1,-1 1 1,1 0 0,1 1-1,-1-1 1,1 1-1,0 0 1,0 0-1,1 1 1,0-1-1,0 1 1,0 0-1,1 0 1,0 1 0,0-1-1,1 1 1,0-1-1,0 1 1,0 12-1,2-18-33,0 0 0,1 0 0,-1 0-1,1 0 1,0 0 0,0 0 0,-1 0 0,1 0-1,0 0 1,1 0 0,-1 0 0,0 0-1,0-1 1,1 1 0,-1-1 0,1 1 0,0-1-1,-1 1 1,1-1 0,0 0 0,0 0-1,0 0 1,0 0 0,0 0 0,0 0 0,0-1-1,0 1 1,0 0 0,3-1 0,9 3-3,-1 0 0,1-2 0,18 1 0,-24-2-6,176-1-51,-105-1 38,91 9 0,-152-5 62,-1 1 0,0 1 0,0 1 0,0 1 0,0 0 0,-1 1-1,0 0 1,0 2 0,-1 0 0,0 0 0,-1 2 0,0 0 0,0 0-1,-1 1 1,-1 1 0,22 27 0,-23-26-989,0 1-1,13 24 1,-21-32 182,0 0-1,0 0 1,0 0 0,-1 1-1,0-1 1,0 0 0,-1 1-1,1 15 1,-2-7-9336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3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0 292 5907,'0'0'15676,"7"0"-14627,343 22 3632,-60 0-3018,242 12 292,172 4-375,-534-41-1452,181-27 0,-300 23-128,155-21 0,224 0 0,795 28 0,-695-21 0,-93 1 0,66 18 0,107-3 0,-8-36 0,-385 14 0,697-57 0,674 79 0,-810 9 0,1539-36 0,-1469 29 0,466-22 0,-99-24 0,2 48 0,-579 3 0,-637-2 0,-1 0 0,1 0 0,0 0 0,-1 1 0,1-1 0,-1 0 0,1 0 0,-1 1 0,1-1 0,-1 0 0,1 0 0,-1 1 0,0-1 0,1 1 0,-1-1 0,1 0 0,-1 1 0,0-1 0,1 1 0,-1-1 0,0 1 0,1-1 0,-1 1 0,0-1 0,0 1 0,0 0 0,0-1 0,1 1 0,-1-1 0,0 1 0,0-1 0,0 1 0,0 0 0,0-1 0,0 1 0,-1-1 0,1 2 0,-4 18 0,1-17-209,1 1 0,0-2 0,-1 1 0,0 0 0,0 0 0,0-1 0,0 1 0,0-1 1,0 0-1,-1 0 0,1 0 0,-1-1 0,1 1 0,-5 0 0,-5 2-2316,0-1-1,-1 0 1,-17 1 0,-67 1-15438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4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712 1 4290,'0'0'17971,"-2"15"-15060,-5 31-1832,-2-1 1,-16 50 0,-42 105 9,40-125-631,-126 306 1855,143-361-2189,-2 1 1,-17 22 0,-15 28-3,43-65-133,1-6-194,3-26-1759,3 10 1366,-1-1 0,-1 0 0,0-1 0,-1 1 0,1-33 0,-4 13-274,-1-32-1620,11-85 0,3 37 858,11-72 896,-24 188 877,0 0-1,1 0 1,-1 0 0,0 0-1,0 0 1,0 0-1,0 0 1,1 0-1,-1 0 1,1 1-1,-1-1 1,0 0 0,1 0-1,-1 0 1,1 1-1,0-1 1,-1 0-1,1 0 1,0 1 0,-1-1-1,1 1 1,0-1-1,0 1 1,-1-1-1,1 1 1,2-1-1,-1 1 60,0 1 0,-1-1 0,1 1-1,0 0 1,0 0 0,0 0-1,-1 0 1,1 0 0,0 0-1,-1 0 1,1 0 0,-1 1-1,0-1 1,1 1 0,-1-1-1,2 4 1,26 36 861,-1 1 0,-2 2 0,30 68 0,-13-25-375,-8-23-578,3-1-1,2-2 1,4-2 0,1-2 0,4-1 0,1-3 0,3-3-1,72 55 1,-113-96-108,-11-7-1,1 0 0,0-1 0,0 1 0,0-1 0,0 1 1,0-1-1,0 0 0,0 0 0,0 0 0,0 0 0,4 1 0,-5-2 131,-31 0-37,-62-3 119,0-3 0,1-5 0,-136-33 0,114 24-210,0 4 0,0 5 0,-161 6 0,309 3-2767,75 2-11324,-17 10 3769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5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416 41 8612,'0'0'9591,"-3"9"-8655,-49 166 6553,-11 104-3615,-1 5-2553,59-263-1243,3-11-13,0 0 0,-1-1-1,0 0 1,-1 0 0,-6 12-1,10-21-67,0 0 0,0 0 1,0 0-1,0-1 0,0 1 0,0 0 0,0 0 0,0 0 0,-1-1 0,1 1 0,0 0 0,0 0 0,0 0 0,0 0 0,0-1 0,-1 1 0,1 0 0,0 0 0,0 0 0,0 0 0,0 0 0,-1-1 0,1 1 0,0 0 0,0 0 0,0 0 0,-1 0 0,1 0 0,0 0 0,0 0 0,-1 0 0,1 0 0,0 0 0,0 0 0,0 0 0,-1 0 0,1 0 0,0 0 0,0 0 0,-1 0 0,1 0 0,0 0 0,0 1 0,0-1 0,-1 0 0,1 0 0,0 0 0,0 0 0,0 0 0,0 0 0,-1 1 0,1-1 0,0 0 0,0 0 0,0 0 0,0 1 0,0-1 0,-1 0 0,0-23-369,1 22 387,1-43-89,2 1 1,2 0 0,2-1-1,2 2 1,1-1 0,3 1-1,27-63 1,52-133-249,-40 98 33,-50 133 280,1 0 0,0 0 0,0 1-1,1-1 1,8-10 0,-11 15 9,1 1 0,-1 0 0,0-1 0,1 1 0,-1 0-1,1 0 1,-1 0 0,1 0 0,0 0 0,-1 0 0,1 0 0,0 1 0,0-1-1,-1 1 1,1-1 0,0 1 0,0 0 0,0-1 0,0 1 0,-1 0-1,1 0 1,0 0 0,0 1 0,0-1 0,0 0 0,0 1 0,-1-1 0,1 1-1,2 1 1,4 2 15,-1 1-1,0 0 1,0 0 0,0 1-1,-1-1 1,0 2-1,0-1 1,0 1-1,8 14 1,1-3 34,215 317 882,-52-68-557,-161-246-348,-12-14-4,1-1 0,-1 0-1,0 1 1,-1 0 0,1 0 0,-2 1-1,1-1 1,-1 1 0,0 0 0,0 0 0,-1 0-1,3 15 1,-6-20-11,0 0 1,0-1-1,0 1 0,0-1 1,0 1-1,0-1 0,0 1 1,-1-1-1,1 0 0,-1 0 0,0 0 1,0 0-1,0 0 0,0 0 1,0 0-1,0-1 0,0 1 0,0-1 1,-1 1-1,-3 1 0,-62 28 197,53-25-194,-37 14-422,-1-3-1,-1-3 1,0-1 0,-1-3-1,-60 3 1,-288-6-5209,256-8 3282,129 1-6248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7027,'0'0'10501,"-12"42"-8641,-11 61-1101,4 1 0,-6 110 1,-2 232 1624,-20 290 461,35-319-1179,12-383-1475,0-33-219,0-1 0,0 0 0,-1 0 0,1 0 0,0 0 0,-1 0 0,1 0 0,0 0-1,-1 0 1,1 0 0,0 0 0,-1 0 0,1 0 0,0 0 0,-1 0 0,1 0 0,0 0 0,-1 0 0,1 0 0,0 0 0,-1-1 0,1 1 0,0 0 0,-1 0 0,1 0 0,0-1 0,0 1 0,-1 0 0,1 0 0,0 0 0,0-1 0,-1 1 0,1 0-1,0-1 1,0 1 0,0 0 0,0-1 0,0 1 0,-1 0 0,1 0 0,0-1 0,0 1 0,0 0 0,0-1 0,0 1 0,0 0 0,0-1 0,0 1 0,0-1 0,0 1 0,-7-39-2168,2 0 0,2 0-1,1-48 1,0-11-3202,-6 4-826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6547,'0'0'13924,"11"4"-11886,55 1 585,104-4 0,-76-3-1765,262 1 747,578 6 632,-869-4-2183,64 0 75,228 33 0,95 31-129,5 0 0,-369-49 0,323 55 0,4-36 0,-186-33 0,247-31 0,150-7 0,-208 19 0,-217-6 0,338-86 0,-246 43 0,420-93 0,-631 141 0,461-94 0,1 30 0,488-1 0,-171 57 0,1052 18 0,-1279 9 0,709-1 0,-865-26 0,-37 1 0,451 23 0,-474 3 0,118 31 0,-12 0 0,10-32 0,-518 1 0,0 1 0,0 0 0,-1 1 0,1 1 0,15 6 0,3 0 0,-34-10 0,1 1 0,0-1 0,-1 0 0,1 0 0,0 1 0,-1-1 0,1 0 0,0 1 0,-1-1 0,1 0 0,-1 1 0,1-1 0,-1 1 0,1-1 0,-1 1 0,1-1 0,-1 1 0,1 0 0,-1-1 0,0 1 0,1 0 0,-1-1 0,0 1 0,0 0 0,1-1 0,-1 1 0,0 0 0,0-1 0,0 1 0,0 0 0,0-1 0,0 1 0,0 0 0,0 0 0,0-1 0,0 1 0,0 0 0,-1-1 0,1 1 0,-1 1 0,1 0 0,60 788 0,-6-218 0,-43-401 0,-11-168-43,0-1-1,0 0 1,-1 0 0,1 0 0,-1 0-1,1 0 1,-1 0 0,0 0-1,0 0 1,0 0 0,0 0 0,0 0-1,-1-1 1,1 1 0,0 0 0,-1-1-1,1 1 1,-1-1 0,0 0-1,1 1 1,-1-1 0,0 0 0,0 0-1,0 0 1,0 0 0,0 0-1,0-1 1,0 1 0,0-1 0,-4 1-1,-6 2-853,-1-2 0,0 1 0,-23-2-1,27 0 224,-49-1-6164,-8-6-3257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1 11749,'0'0'10568,"-8"48"-8300,-11 73-872,-4 149 1,20-113-569,0 16-571,-29 196 0,30-355-374,-1 0 0,-1 0 1,0 0-1,0 0 0,-2-1 1,1 0-1,-2 0 0,0 0 1,0-1-1,-12 14 0,12-17-400,-1 0 0,-1-1-1,0 0 1,0-1 0,0 0-1,-1-1 1,0 0 0,0 0-1,-1-1 1,0 0 0,0-1-1,-20 5 1,-38 6-4251,-15-6-1779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1:5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1120 1 4882,'0'0'7537,"-13"43"-5459,-98 290 1463,84-250-2433,-47 122 852,-393 776 1233,414-877-3171,-42 72-87,91-169-29,-1 0-1,1-1 0,-1 1 0,-1-1 0,1 0 1,-1 0-1,0-1 0,-1 0 0,-10 7 0,12-10-272,0 1 0,0-1 0,-1-1 0,1 1 0,-1-1 0,0 0 0,1 0 0,-1 0 0,0-1 0,1 0 0,-1 0 0,0-1 0,1 1 0,-10-3 0,6 0-492,0 1 0,0-1 0,1 0 0,-14-8 0,-44-32-3605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0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27 7924,'0'0'10741,"-13"34"-9250,-40 107-88,44-115-513,-1-2-1,-1 0 0,-19 33 1,1-4 560,4-5-597,20-41-747,0 1 0,0 0 0,1 0 0,0 0 0,1 1 0,0 0-1,0-1 1,0 1 0,1 0 0,0 1 0,1-1 0,-1 16 0,2-24-94,0 0-1,1 0 1,-1 0-1,0 0 1,1 0-1,-1-1 1,0 1-1,1 0 1,-1 0-1,1 0 1,0-1-1,-1 1 1,1 0-1,-1-1 1,1 1-1,0 0 1,0-1-1,-1 1 1,1-1-1,0 1 1,0-1-1,-1 0 1,1 1-1,0-1 1,0 0-1,0 0 1,0 1-1,0-1 1,-1 0-1,1 0 1,0 0-1,0 0 1,0 0-1,0 0 1,0-1-1,0 1 1,-1 0-1,2-1 1,37-11 22,-18-1-28,1-2 0,-2-1-1,20-20 1,40-30-2,7 11-10,-84 54-10,0 0 0,0 0 0,-1-1 0,1 1 0,0 0 0,-1-1 0,1 0 0,-1 0 0,1 0 0,-1 0 0,0 0 0,0-1 0,0 1-1,0-1 1,0 1 0,0-1 0,-1 0 0,1 0 0,-1 0 0,0 0 0,1 0 0,-1 0 0,-1 0 0,1 0 0,0-1 0,-1 1 0,1 0 0,-1-1-1,0 1 1,0 0 0,0-1 0,0 1 0,-1 0 0,1 0 0,-1-1 0,1 1 0,-1 0 0,0 0 0,-1 0 0,1 0 0,0 0 0,-1 0-1,-1-3 1,-7-10 21,0 1 0,-1 1 0,-1 0 0,0 0 0,0 1 0,-21-15 0,-22-25 14,-11-9 39,62 60-87,0 0-1,0 0 1,0 0-1,0 0 0,0 1 1,-1 0-1,1 0 0,0 0 1,-1 1-1,1 0 0,-6 0 1,-2 1-4046,1 2-3948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1053 1 6355,'0'0'5210,"-21"30"-3166,-7 11-1392,3 0 0,1 2 0,2 0 0,-24 70 0,8 3 74,-182 475 1384,53-273-1684,134-265-574,-2-2-1,-2-2 0,-78 79 1,99-113-492,0-1 1,-1 0-1,-33 19 1,35-25-1091,-1 0 0,-30 10 0,-20-1-4841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1 9364,'0'0'1889,"-174"228"-512,97-79-65,0 11-943,9-4-145,-9-7-224,9-21-80,-9-12-193,9-15-95,10-1-1248,-19-12-1826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 8724,'0'0'6259,"-173"172"-4947,134-20-319,0 45-369,20 32-400,0 3-224,9-23-192,10-33-784,0-28-1537,0-27-929,0-13-1632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823 194 7988,'0'0'9113,"-3"-30"-6971,-12-89-119,15 117-1856,0-1 1,0 1-1,-1 0 0,1 0 1,0-1-1,-1 1 1,0 0-1,0 0 0,1 0 1,-1 0-1,0 0 1,-1 0-1,1 0 0,0 0 1,-1 0-1,1 1 1,-1-1-1,1 0 0,-3-1 1,3 3 46,-1-1 1,0 1-1,0 0 0,1-1 1,-1 1-1,0 0 1,0 0-1,0 0 1,1 0-1,-1 0 1,0 0-1,0 1 0,1-1 1,-3 1-1,-11 1 318,-12 0-347,1 0 0,-1 2 0,0 1 0,1 1 0,0 1 0,0 1 0,1 1-1,0 2 1,0 0 0,-32 21 0,14-4-12,2 2 0,0 2-1,3 1 1,-56 61 0,77-76-113,1 0 0,0 2 1,1 0-1,2 0 0,0 1 0,1 1 1,1 0-1,1 1 0,1 0 1,1 0-1,1 1 0,1 0 0,1 0 1,-1 26-1,4-22-47,1-1 0,1 1 0,1 0 0,7 37 0,-6-56-11,1 0-1,-1 0 1,2-1-1,-1 1 0,1-1 1,0 0-1,1 0 1,0-1-1,0 0 0,1 1 1,0-1-1,0-1 1,0 1-1,1-1 1,0-1-1,0 1 0,11 5 1,-8-5 1,0 0 1,0-1 0,1-1-1,-1 0 1,1 0 0,0-1-1,0 0 1,0-1 0,1 0-1,-1-1 1,0-1 0,1 1-1,-1-2 1,1 1 0,-1-2-1,0 1 1,1-2 0,-1 1-1,0-2 1,-1 1 0,1-2-1,-1 1 1,1-1-1,-1-1 1,-1 0 0,17-13-1,147-166 200,-116 118-149,-8 3 18,-48 77 2,-1-2-72,-9 309 7,-1 67-9,10-305 0,0-68 0,0-1 0,0 0 0,2 0 0,0 0 0,0 0 0,1 0 0,6 16 0,-8-23-352,5-13-5234,11-3 4174,-11 7 177,83-60-13145,-52 42 4578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97 13190,'0'0'10893,"3"36"-9727,-2-32-1120,6 68 926,29 125 0,30 95 1016,-63-266-1839,-3-24-14,0 0-1,0 0 1,0 0-1,0 0 1,1 0-1,-1 0 1,1 0-1,-1 0 1,1 0-1,0-1 1,0 1 0,-1 0-1,3 2 1,-51-59 458,30 35-570,0-1 0,1 0 0,-16-27 0,21 25-12,0-1-1,2 0 0,0-1 0,2 0 1,1 0-1,-5-32 0,5 2 1,-2-108 0,9 157-17,0-1 1,0 1-1,0-1 1,1 1 0,0 0-1,0-1 1,1 1-1,0 0 1,0 0 0,0 0-1,1 0 1,0 0-1,0 0 1,0 1 0,1-1-1,0 1 1,0 0-1,0 0 1,0 0-1,1 1 1,0 0 0,0 0-1,0 0 1,1 0-1,-1 1 1,1 0 0,0 0-1,0 0 1,0 1-1,0 0 1,0 0 0,0 1-1,1-1 1,-1 1-1,10 0 1,0 0-23,12-2 9,-1 2 0,31 2 0,-52-1 20,0 0 1,-1 1-1,1 0 1,-1 0-1,1 1 0,-1-1 1,1 1-1,-1 0 0,0 1 1,0-1-1,0 1 1,0 0-1,0 0 0,-1 1 1,1-1-1,4 6 1,-3-1 9,-1-1 1,0 1 0,0 0 0,-1 0 0,0 1 0,-1-1-1,1 1 1,-2 0 0,1 0 0,0 10 0,0 8 63,-1-1-1,-2 32 1,0-20 32,0-32-90,-1 0 0,1 0 0,-1 0 0,0 0 0,0 0 0,-1 0 0,0 0-1,0-1 1,0 1 0,0 0 0,-1-1 0,0 0 0,0 0 0,-1 0 0,0 0 0,1 0 0,-2-1 0,-6 7 0,5-6-2,-2 0 1,1 0-1,0-1 1,-1 0-1,0 0 1,0-1-1,0 0 1,0-1-1,0 1 1,-1-1-1,1-1 1,-12 1-1,-151 2-583,123-4 88,75 2-1760,-1 1 0,1 1 0,-1 1 0,34 12 0,-46-13 964,0-1-514,0-1-1,0 0 0,0-1 1,16 0-1,8-1-4977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97 434 3586,'0'0'19259,"5"-2"-17455,-4 2-1739,0 0 0,0 0 0,-1 0 0,1 0 0,0 0 0,0 0 0,0 1 0,0-1 1,0 0-1,0 0 0,-1 1 0,1-1 0,0 0 0,0 1 0,0-1 0,-1 1 0,1-1 0,0 1 1,-1-1-1,1 1 0,0 0 0,-1-1 0,1 1 0,-1 0 0,1-1 0,0 3 0,17 34 913,8 63-141,-19-68-450,59 200 1371,-65-231-1746,-1-1 1,0 1-1,0-1 0,1 1 1,-1 0-1,0-1 0,0 1 1,0-1-1,0 1 0,1-1 1,-1 1-1,0 0 0,0-1 1,0 1-1,0-1 0,-1 1 1,1 0-1,0-1 0,0 1 0,0-1 1,0 1-1,-1-1 0,1 1 1,0 0-1,0-1 0,-1 1 1,1-1-1,0 1 0,-1-1 1,1 0-1,-1 1 0,1-1 1,-1 1-1,1-1 0,0 0 1,-2 1-1,-24-3 804,17-2-590,0 1 0,1-1 0,-1-1-1,-10-7 1,8 2-226,0-1 0,0 0 0,2 0 0,-1-1 0,1-1 0,1 0 0,0 0 0,-9-23 0,5 9 0,2 0 0,1-1 0,-9-46 0,12 25 0,2-1 0,2-58 0,3 72 0,-1 23 0,0 1 0,2-1 0,-1 1 0,2 0 0,0-1 0,0 1 0,1 0 0,0 1 0,1-1 0,9-15 0,-4 12 0,1 0 0,0 1 0,0 0 0,2 1 0,0 0 0,23-17 0,-27 24 0,0 1 0,0 0 0,0 0 0,1 1 0,0 0 0,-1 1 0,1 0 0,1 1 0,-1 0 0,0 0 0,0 1 0,1 0 0,-1 1 0,0 0 0,1 1 0,-1 0 0,15 4 0,-20-3 0,-1 0 0,0 0 0,0 1 0,0-1 0,-1 1 0,1 0 0,0 0 0,-1 0 0,0 1 0,0-1 0,0 1 0,0-1 0,-1 1 0,1 0 0,-1 0 0,0 1 0,0-1 0,-1 0 0,1 0 0,-1 1 0,2 6 0,1 8 0,-1 0 0,0-1 0,0 37 0,-3-49 0,0 0 0,-1 1 0,1-1 0,-1 0 0,0-1 0,-1 1 0,1 0 0,-1 0 0,0 0 0,-1-1 0,1 1 0,-1-1 0,0 0 0,-4 6 0,0-4 0,0 0 0,0-1 0,-1 0 0,0 0 0,0 0 0,0-1 0,-17 8 0,3-4 0,1-1 0,-1-1 0,0-1 0,0-1 0,-40 3 0,12 0 0,37-6 0,6-1 0,0 0 0,0 1 0,0 0 0,1 0 0,-13 7 0,19-9-119,0 0 1,1 0-1,-1 0 0,0 0 1,0 0-1,0 0 0,0 0 1,0 0-1,1 0 0,-1 0 0,34 8-26556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10965,'0'0'16933,"4"0"-15796,16-2-521,1 0 0,-1-2 0,33-9 0,32-6 25,-80 18-614,22-3 66,-26 4-86,0-1 0,-1 1 0,1 0 0,0 0 0,0 0 0,0-1 1,-1 1-1,1 0 0,0-1 0,-1 1 0,1-1 0,0 1 0,-1 0 0,1-1 1,-1 0-1,1 1 0,-1-1 0,1 1 0,-1-1 0,1 0 0,-1 1 1,1-1-1,-1 0 0,0 1 0,1-1 0,-1-1 0,0 1 28,-10 3-1080,7-1 742,1-1-1,0 0 1,-1 1 0,1-1-1,0 1 1,0 0-1,0 0 1,-1 0 0,1 0-1,0 0 1,0 0-1,1 1 1,-1-1-1,0 1 1,0-1 0,0 1-1,1 0 1,-1-1-1,1 1 1,0 0-1,-1 0 1,1 0 0,0 0-1,0 0 1,0 1-1,1-1 1,-2 4 0,-34 69-10377,25-35 2271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0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5939,'0'0'21954,"0"0"-21924,1 0 0,-1 0 1,0-1-1,0 1 0,0 0 1,0 0-1,0 0 0,0 0 0,1 0 1,-1 0-1,0 0 0,0 0 1,0 0-1,0 0 0,1 0 1,-1 0-1,0 0 0,0 0 0,0 0 1,0 0-1,0 0 0,1 0 1,-1 0-1,0 0 0,0 0 1,0 0-1,0 0 0,1 0 0,-1 1 1,0-1-1,0 0 0,0 0 1,0 0-1,0 0 0,0 0 1,0 0-1,1 0 0,-1 1 0,0-1 1,0 0-1,0 0 0,0 0 1,0 0-1,0 0 0,0 1 1,0-1-1,0 0 0,0 0 0,0 0 1,0 0-1,0 0 0,0 1 1,0-1-1,0 0 0,0 0 1,0 0-1,0 0 0,0 1 0,0-1 1,0 0-1,0 0 0,0 0 1,0 0-1,0 0 0,0 1 1,0-1-1,-1 0 0,1 0 0,0 0 1,9-1 386,0-1 1,0-1-1,-1 0 1,15-6-1,9-3 140,26-3-438,-33 9-122,0-1 1,-1-1-1,37-17 1,-58 24 2,-1 0 0,0 0 0,0 0 0,0-1 0,0 1 0,0-1 0,0 0 0,0 1 0,0-1 0,-1 0 0,1 0 0,0 0 0,-1 0 0,0-1 0,2-2 0,-3 20-2573,0-2-1921,0 15-3806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0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107 778 10373,'0'0'17915,"0"-9"-16915,1-24-604,2 0-1,1 0 1,1 0 0,2 0-1,2 1 1,21-55-1,-1 22-258,-4-1 1,-2-2-1,-3 0 0,15-98 0,-33 116-113,-2 50-24,0 0 0,0 0 0,0 1 0,0-1 0,0 0 0,0 0 0,1 0 0,-1 0 0,0 0 0,0 0 0,0 0 0,0 0 0,0 0 0,0 0 0,0 0 0,1 0 0,-1 0 0,0 0 0,0 0 0,0 0 0,0 0 0,0 0 0,0 0 0,1 0 0,-1 0 0,0 0 0,0 0 0,0 0 0,0 0 0,0 0 0,0 0 0,0 0 0,1-1 0,-1 1 0,0 0 0,0 0 0,0 0 0,0 0 0,0 0 0,0 0 0,0 0 0,0 0 0,0-1 0,0 1 0,0 0 0,0 0 0,0 0 0,0 0 0,1 0 0,-1 0 0,0 0 0,0-1 0,0 1 0,4 19 0,-4 70 0,10 328 0,17-44 0,-25-256 0,-2-117 0,0 0 0,0 1 0,-1-1 0,1 0 0,0 1 0,0-1 0,0 0 0,-1 0 0,1 1 0,0-1 0,0 0 0,-1 0 0,1 0 0,0 1 0,0-1 0,-1 0 0,1 0 0,0 0 0,-1 0 0,1 0 0,0 0 0,0 1 0,-1-1 0,1 0 0,0 0 0,-1 0 0,1 0 0,0 0 0,-1 0 0,1 0 0,0 0 0,-1 0 0,1-1 0,0 1 0,-1 0 0,1 0 0,-3 0 0,-73 1 0,24 1 0,0-2 0,-66-10 0,81 8 0,136-1 0,293-13 0,-303 16 0,-81-1 0,-5-2 0,-1 2-175,1 1 0,-1-1-1,0 0 1,1 1 0,-1-1 0,1 1-1,-1 0 1,1-1 0,-1 1 0,1 1-1,-1-1 1,4 1 0,-2 0-866,0 0-1,1 1 1,-1 0 0,0 0-1,0 0 1,0 1-1,6 4 1,11 6-4200,-2-7-3816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4866,'0'0'23080,"2"10"-21207,4 46-848,-3 0-1,-4 70 1,1 23-2416,4-159-4450,1 0 3455,3-31-4497,-6-10-3602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2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90 5170,'0'0'11045,"-9"8"-8275,-30 64-198,19-44-1519,14-20-620,0 1-1,0-1 1,-1-1 0,-14 14 0,10-8 273,4-4-318,6-11-412,10-29 12,-2 3 10,2 0 0,1 2-1,24-50 1,-31 70 3,0 0-1,1 0 1,0 1-1,0 0 1,0-1 0,1 2-1,-1-1 1,1 0-1,0 1 1,0 0-1,0 1 1,1-1 0,-1 1-1,1 0 1,0 0-1,0 1 1,0 0 0,0 0-1,0 1 1,0 0-1,12-1 1,-8 2 15,0 1 1,-1 0-1,1 1 1,-1 0-1,1 1 1,-1 0-1,1 1 1,-1 0-1,0 0 1,-1 1-1,1 1 1,-1-1-1,0 1 1,0 1-1,0 0 0,11 13 1,11 12 98,-2 1 0,0 1 1,-2 2-1,29 51 0,9 2 37,-63-88-146,-1-1-1,1 1 1,-1 0 0,1 0-1,-1 0 1,0-1-1,1 1 1,-1 0-1,0 0 1,0 0 0,0 0-1,0 0 1,1 0-1,-1 0 1,0-1-1,0 1 1,0 0 0,-1 0-1,1 0 1,0 0-1,0 0 1,0 0-1,-1 0 1,1-1 0,0 1-1,-1 0 1,1 0-1,0 0 1,-1-1-1,1 1 1,-1 0 0,1 0-1,-1-1 1,0 1-1,1-1 1,-1 1-1,1 0 1,-1-1 0,0 1-1,0-1 1,1 0-1,-1 1 1,0-1-1,0 0 1,0 1 0,-37 14 311,-25-4 163,0-3 1,-1-3-1,-115-7 1,59-1 27,85 4-307,25 1-158,-1-2 1,0 0-1,1 0 0,-1-1 0,0 0 1,1-1-1,-18-6 0,25 5-20,-12-3 34,14 6-134,1-21-11187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15047,'0'0'9764,"11"2"-2755,-6 6-6949,0 0 1,0 0-1,-1 1 1,-1-1-1,1 1 1,-1 0-1,4 17 1,8 75 348,-10-64-355,2 37-54,-4 117 0,-3-117 0,3-72 0,0-1 0,1 0 0,-1 0 0,0 0 0,1-1 0,-1 1 0,1-1 0,-1 0 0,1 0 0,-1 0 0,7-1 0,-9 1 0,17 0 0,-1-1 0,0 0 0,1-1 0,-1-1 0,0 0 0,28-10 0,-36 9 0,0 0 0,0-1 0,-1 0 0,0 0 0,0-1 0,0 0 0,-1-1 0,1 1 0,-2-1 0,1-1 0,-1 1 0,0-1 0,7-12 0,-3 2 0,-1-1 0,0 0 0,-2-1 0,0 0 0,-1 0 0,-1 0 0,4-37 0,-4-8 0,-4-75 0,-2 67 0,-3 35 0,0 29 0,3 29 0,30 696 0,-10-370 0,-8-378-3545,27-27-7635,-29 47 8935,20-32-6685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8964,'0'0'15111,"0"-6"-13604,2-11-320,3 28-61,8 46 394,-12-50-1433,12 69 642,5 138-1,-19 85 739,-1-118-1126,1-207-341,1-5 0,1 0 0,6-45 0,-4 65 0,-1 0 0,1 0 0,1 1 0,0-1 0,1 1 0,0 0 0,0 0 0,1 0 0,0 1 0,13-15 0,-11 15 0,1 1 0,0 0 0,0 0 0,1 1 0,0 0 0,0 0 0,0 1 0,1 1 0,0 0 0,0 0 0,1 1 0,-1 0 0,1 1 0,0 1 0,0 0 0,0 0 0,0 1 0,0 1 0,0 0 0,0 0 0,0 1 0,18 4 0,-25-3 0,0 1 0,0-1 0,0 1 0,0 0 0,0 0 0,-1 0 0,1 1 0,-1-1 0,0 1 0,0 0 0,0 0 0,0 1 0,-1-1 0,5 9 0,5 10 0,20 45 0,-26-50 0,1-2 0,-1 1 0,-1 1 0,-1-1 0,-1 1 0,0 0 0,-1 0 0,1 28 0,-6-76-2809,-14-45-12886,5 24 4441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1489,'0'0'25910,"-10"25"-24680,-13 32-756,-68 180 2758,88-226-3189,0 1 0,-1-1 0,0 0 1,-1-1-1,0 1 0,0-1 0,-1 0 1,-1 0-1,-12 15 0,7-21-2798,11-4 2691,1 0 0,0 0 0,0 0 0,0 0 0,0 0-1,0 0 1,0-1 0,0 1 0,0 0 0,-1 0 0,1 0-1,0 0 1,0 0 0,0 0 0,0 0 0,0 0 0,0 0-1,-1-1-640,1 1 641,0 0-1,0 0 1,0 0 0,0 0 0,0 0 0,0 0 0,0 0-1,0-1 1,0 1 0,0 0 0,0 0 0,0 0 0,0 0-1,0 0 1,0 0 0,0 0 0,0 0 0,0 0 0,0-1-1,0 1 1,0 0 0,0 0 0,0 0 0,1 0 0,-1-1-642,0 1 642,1 0 0,-1 0-1,0 0 1,0 0 0,27-9-3964,1 0 1,47-7-1,-7 4-2655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13366,'0'0'10946,"12"38"-9321,65 241 1278,-58-201-2009,-4-14 122,36 95 1,-43-135-843,-7-19-125,1-1 0,-1 1 0,1-1 0,0 1-1,0-1 1,0 1 0,6 6 0,-7-10 269,-2-26-201,-5 1-117,-1 1 0,-1 0 0,-13-25 0,-3-13 0,18 46 0,-15-42 0,2-1 0,-21-113 0,39 104 0,1 67 0,0-1 0,0 1 0,0 0 0,0 0 0,0 0 0,0-1 0,0 1 0,0 0 0,0 0 0,0 0 0,0-1 0,0 1 0,0 0 0,0 0 0,0 0 0,1 0 0,-1-1 0,0 1 0,0 0 0,0 0 0,0 0 0,0 0 0,1 0 0,-1 0 0,0-1 0,0 1 0,0 0 0,0 0 0,1 0 0,-1 0 0,0 0 0,0 0 0,0 0 0,1 0 0,-1 0 0,0 0 0,0 0 0,0 0 0,1 0 0,-1 0 0,0 0 0,0 0 0,0 0 0,1 0 0,-1 0 0,7 0 0,-1 1 0,1 0 0,0 0 0,-1 1 0,1-1 0,-1 1 0,0 1 0,0-1 0,0 1 0,0 0 0,11 8 0,68 51 0,-72-51 0,15 11 0,119 87 0,-131-99 0,0-1 0,0 0 0,1-1 0,0-1 0,1-1 0,-1 0 0,29 5 0,-35-11 0,-10 0 0,-1 0 0,1 0 0,-1 0 0,1 0 0,-1 0 0,1 0 0,-1 0 0,1-1 0,-1 1 0,1 0 0,-1 0 0,0-1 0,1 1 0,-1 0 0,1 0 0,-1-1 0,0 1 0,1-1 0,-1 1 0,0 0 0,1-1 0,-1 1 0,0-1 0,0 1 0,1 0 0,-1-1 0,0 1 0,0-1 0,0 1 0,0-1 0,0 1 0,1-1 0,-1 1 0,0-1 0,0 1 0,0-1 0,0 1 0,0-1 0,-1 1 0,1-1 0,0 1 0,0-1 0,0 1 0,-1-1 0,1-2 0,0-5 0,1-48 0,-2-1 0,-3 0 0,-19-98 0,13 114 0,4 13 0,-17-47 0,13 44 0,9 26 0,0 0 0,0 1 0,-1-1 0,0 1 0,1-1 0,-2 1 0,1 0 0,-4-6 0,4 11-1049,2 8-1692,5 14-5376,19 12-2578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4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12662,'0'0'11498,"-2"26"-9040,-41 449 616,-132 602 1,136-879-3075,56-242-2223,31-48-6286,0 0 139,-27 43-2446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1313,'0'1'23927,"1"21"-22451,28 195 554,37 233 1991,-54-410-4021,2-25 0,-14-15 0,1 0 0,-1-1 0,1 1 0,-1 0 0,0-1 0,0 1 0,1 0 0,-1-1 0,0 1 0,0 0 0,1-1 0,-1 1 0,0-1 0,0 1 0,0-1 0,0 1 0,1 0 0,-1-1 0,0 1 0,0-1 0,0 1 0,0-1 0,0 1 0,0-1 0,0 1 0,0 0 0,-1-1 0,1 1 0,0-1 0,0 1 0,0-1 0,-1 0 0,1-423 0,0 412 0,1 0 0,0 1 0,0-1 0,6-20 0,-6 28 0,0 1 0,1-1 0,-1 1 0,1-1 0,-1 1 0,1 0 0,0-1 0,1 1 0,-1 0 0,0 0 0,1 1 0,0-1 0,-1 0 0,1 1 0,0 0 0,1-1 0,-1 1 0,5-2 0,-6 3 0,0 1 0,0-1 0,0 1 0,-1 0 0,1 0 0,0-1 0,0 1 0,0 0 0,0 1 0,0-1 0,0 0 0,-1 1 0,1-1 0,0 1 0,0-1 0,0 1 0,-1 0 0,1 0 0,0 0 0,-1 0 0,1 0 0,-1 0 0,1 0 0,-1 0 0,0 1 0,1-1 0,-1 0 0,2 4 0,29 49 0,-28-45 0,8 14 0,11 25 0,58 88 0,-63-119 0,-18-16 0,1-1 0,-1 0 0,1 0 0,-1 1 0,1-1 0,0 0 0,-1 0 0,1 0 0,-1 0 0,1 0 0,0 1 0,-1-1 0,1 0 0,-1 0 0,1-1 0,0 1 0,-1 0 0,1 0 0,-1 0 0,1 0 0,0 0 0,-1-1 0,1 1 0,-1 0 0,1 0 0,-1-1 0,1 1 0,-1-1 0,1 1 0,-1 0 0,1-1 0,-1 1 0,0-1 0,1 1 0,-1-1 0,0 1 0,1-1 0,-1 1 0,0-1 0,1 1 0,-1-1 0,0 0 0,0 1 0,0-1 0,0 1 0,0-1 0,0 0 0,0 0 0,1-1 0,21-45 0,18-35 0,-37 75 0,1 1 0,1 0 0,-1 1 0,1-1 0,0 1 0,0 0 0,0 0 0,1 1 0,0-1 0,8-4 0,-11 8 0,-1 0 0,0 0 0,1 0 0,0 0 0,-1 0 0,1 0 0,0 1 0,-1-1 0,1 1 0,0 0 0,0 0 0,-1 0 0,1 0 0,0 0 0,-1 1 0,1-1 0,0 1 0,-1 0 0,1-1 0,0 1 0,-1 0 0,1 1 0,-1-1 0,0 0 0,1 1 0,-1-1 0,0 1 0,0 0 0,0 0 0,0 0 0,0 0 0,3 4 0,4 8 0,0 0 0,-1 0 0,-1 0 0,10 25 0,-7-15 0,44 108 0,-29-66 0,52 96 0,-73-156 7,1 0 0,-1 0 0,1-1 1,0 1-1,1-1 0,7 5 0,-13-9-13,1 0 0,0 0 0,0 0 0,0 0 0,0 0-1,1 0 1,-1-1 0,0 1 0,0 0 0,0-1 0,1 1 0,-1-1 0,0 1 0,1-1 0,-1 0-1,0 1 1,1-1 0,-1 0 0,0 0 0,1 0 0,-1 0 0,1 0 0,-1 0 0,0 0 0,1-1-1,-1 1 1,0 0 0,1-1 0,-1 1 0,0-1 0,0 0 0,1 1 0,-1-1 0,0 0 0,0 0-1,0 0 1,0 1 0,0-1 0,0 0 0,1-2 0,0-3-253,0 0 1,0 0 0,0-1-1,-1 1 1,0-1-1,-1 1 1,1-8-1,1-77-6277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19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49 133 1088,'0'0'6873,"-8"-22"-5504,-24-66 98,24 66 3154,8 29-2903,24 604 5567,-1-138-5595,-21 43 131,-3-299-665,1-216-1215,2-8-2555,5-38-983,-1-2 0,-2 1 0,-4-62 1,0 88 2109,0-72-7501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1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10 442 8612,'0'0'6123,"-1"-7"-4277,-2 0-1070,-1-6-178,3 0 6645,14 12-5490,283-46 1827,185 33-2360,3 0-204,-453 11-1016,683-46 0,113 33 0,-671 14 0,280 11 0,-365-3 0,-1-4 0,0-2 0,1-4 0,-1-3 0,116-25 0,-106 14 0,152-14 0,84 17 0,60-5 0,-213 1 0,650-42 0,-113 47 0,2 0 0,1168 14 0,-1602-12 0,-4 0 0,740 0 0,1157 12 0,-1574 34 0,-4 0 0,47-7 0,-92-1 0,671-22 0,-727-5 0,-334 9 0,290 53 0,-309-38 0,-44-3 0,-83-20 0,1 1 0,-1-1 0,0 1 0,0 0 0,0 0 0,0 0 0,0 0 0,0 0 0,0 0 0,0 1 0,0-1 0,0 1 0,0-1 0,-1 1 0,1 0 0,-1-1 0,1 1 0,-1 0 0,0 0 0,0 0 0,0 0 0,0 0 0,1 4 0,0 1 0,0 0 0,-1 0 0,0 1 0,-1-1 0,0 11 0,0-14 0,0 75 0,-9 455 0,-11 350 0,20-881-105,0 0-1,-1 0 1,1 0 0,-1 0-1,0 0 1,0 0-1,0 0 1,0-1 0,0 1-1,-1 0 1,1-1 0,-1 1-1,0 0 1,1-1 0,-1 0-1,-1 0 1,1 1 0,0-1-1,0 0 1,-1-1-1,1 1 1,-1 0 0,0-1-1,1 1 1,-1-1 0,0 0-1,-4 1 1,2 0-223,0-1 0,0 0 1,0 0-1,0 0 0,0-1 1,-1 1-1,1-1 0,0-1 0,0 1 1,0-1-1,0 0 0,0 0 0,0 0 1,0-1-1,0 0 0,0 0 0,-5-2 1,-46-42-6799,-10-17-2463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2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560 1 5491,'0'0'14990,"-16"13"-12871,-50 48-17,62-56-1947,0 0 1,1 0-1,0 1 1,0-1-1,0 1 0,1-1 1,0 1-1,0 0 1,0 0-1,1 0 0,0 0 1,0 1-1,0-1 1,1 0-1,0 7 0,-2 13 272,-77 718 3119,12-390-3495,63-340-131,0 0-1,0 0 1,-1-1 0,-1 0 0,0 0 0,-16 22 0,19-30-192,-1 0 0,0 0 1,-1 0-1,1-1 0,-1 0 0,0 0 0,0 0 1,0-1-1,0 0 0,0 1 0,-1-2 0,0 1 1,0-1-1,1 0 0,-1 0 0,0-1 0,-11 2 0,-72-2-8307,33-4 1004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2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802 32 7491,'0'0'11624,"-13"-8"-9631,6 3-1506,-26-13 436,32 18-870,0 0 0,0 0 0,0-1 1,1 1-1,-1 0 0,0 0 0,0 0 0,0 0 1,0 0-1,0 0 0,0 0 0,1 1 1,-1-1-1,0 0 0,0 0 0,0 1 0,0-1 1,1 0-1,-1 1 0,0-1 0,0 1 0,1-1 1,-1 1-1,0 0 0,1-1 0,-1 1 0,0-1 1,1 1-1,-1 0 0,1 0 0,-1-1 0,1 1 1,0 0-1,-1 0 0,1 0 0,0-1 0,-1 1 1,1 0-1,0 0 0,0 2 0,-35 171 2316,-7 36-747,-155 451-101,107-374-1262,-6-27-86,94-256-232,1-1-1,0 0 0,-1 1 0,0-1 1,0 0-1,0 0 0,0 0 0,0 0 0,0 0 1,-1-1-1,0 1 0,1-1 0,-1 1 1,0-1-1,0 0 0,0 0 0,-1-1 1,1 1-1,0 0 0,-1-1 0,1 0 0,-1 0 1,1 0-1,-5 0 0,-4 0-980,0-2 1,0 0-1,0 0 1,1-1-1,-1 0 0,-12-5 1,-6 0-1517,-36-3-3778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3.3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347 1 2881,'0'0'15210,"-12"24"-13921,-34 80-286,33-76-218,0-1 0,-2 0 1,0-2-1,-2 0 0,-33 39 0,30-39-241,9 4 13,10-20-401,1-12-540,2-3 386,-1 0 0,1 0 0,0 0 0,1 0 0,-1 0 0,1 0 0,0 1 0,0 0 0,1-1 0,7-8 0,11-19 2,3-13-17,37-75 29,-60 117-32,0 0 0,1 0 0,-1 0 0,1 0 0,0 0 0,0 1 0,0 0 0,0-1 0,1 1 0,5-4 0,-7 6 0,19 3-384,-16 2 415,1 0 0,-1 0 0,0 0 0,1 0 0,-2 1 0,1 0 0,0 0-1,-1 1 1,0-1 0,0 1 0,6 12 0,33 82 208,-27-61-110,-15-38-111,5 12 37,0 0-1,-1 1 1,0 0-1,-1 0 1,0 0-1,-1 0 1,-1 1 0,2 22-1,-4-36-36,0 0-1,0-1 1,-1 1 0,1 0-1,0-1 1,0 1 0,-1 0-1,1-1 1,0 1 0,-1 0 0,1-1-1,-1 1 1,1-1 0,-1 1-1,1-1 1,-1 1 0,1-1-1,-1 1 1,1-1 0,-1 0-1,0 1 1,1-1 0,-1 0-1,0 0 1,1 1 0,-1-1-1,0 0 1,0 0 0,-23 3 87,22-3-78,-310 3 767,164-5-5952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3.5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23 8228,'0'0'10706,"0"-6"-8785,0-10 251,0 42-641,-2 64 382,-43 409 1414,23-292-2930,-1-16-213,-51 199 0,69-369-368,-15 55-343,-2-35-3070,21-40 3080,-1 0 1,0 1-1,0-1 1,0 0-1,0 0 1,0 0-1,-1 0 1,1-1-1,0 1 1,0-1-1,0 1 1,-1-1-1,1 0 1,0 1-1,0-1 1,-1-1-1,1 1 1,0 0-1,-4-1 1,-9 0-2520,-30 1-4971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4.3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 1 7475,'0'0'12427,"0"16"-10495,-16 342 3326,-55 192-2819,-24-11-1978,92-524-745,-1 12 371,-1-1 0,-1-1 0,-1 1 1,-12 25-1,16-44-484,-1 1 0,-1-1 0,1 0 0,-1 0 0,-1 0 0,-10 10-1,10-12-622,0 0-1,0 0 1,0-1-1,-1 0 0,0 0 1,0-1-1,0 0 1,-12 4-1,-18 4-6497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4.9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271 1 6451,'0'0'9372,"-6"31"-6517,-54 389 4135,-59 544-1481,63-550-4685,47-363-747,5-31 71,1-1 0,0 29 0,-2-25 224,-1-2-4321,9 1-3832,5-10 111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6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755 136 5394,'0'0'14682,"-8"-20"-12174,2 2-1758,-2 1 1,-18-32-1,23 46-631,1 0-1,-1 0 1,0 1 0,0-1-1,-1 1 1,1 0-1,0 0 1,-1 0-1,1 0 1,-1 1-1,0 0 1,0-1-1,1 1 1,-1 1-1,0-1 1,0 0-1,0 1 1,0 0 0,0 0-1,0 0 1,0 0-1,-7 2 1,-8-1 289,2-1-133,0 1 0,-1 1 1,1 0-1,0 1 0,0 1 0,1 1 0,-29 11 0,20-3-25,0 1 0,1 0-1,0 2 1,-23 20 0,19-12-134,0 1 1,1 1-1,2 1 1,1 1-1,1 1 1,-20 34-1,29-40-62,2 0-1,1 1 0,1 1 0,1 0 0,1 0 0,1 0 1,1 1-1,2 0 0,-3 38 0,7-62-53,-2 30 0,1 0 0,2 0 0,6 43 0,-5-65 0,0 0 0,1 0 0,0 0 0,1 0 0,0-1 0,0 1 0,1-1 0,1 0 0,-1-1 0,1 1 0,1-1 0,0 0 0,0 0 0,11 9 0,-4-7 0,0 0 0,0-1 0,1-1 0,0 0 0,0-1 0,0-1 0,1 0 0,0-1 0,27 5 0,-6-5 0,1-1 0,-1-1 0,45-4 0,-71 0 0,1-1 0,-1 0 0,0 0 0,0-2 0,0 1 0,0-1 0,0-1 0,-1 0 0,1 0 0,-1-1 0,-1 0 0,1-1 0,-1 0 0,0-1 0,8-8 0,4-7 0,0-2 0,-1 1 0,-2-2 0,19-34 0,-28 45 0,-1-2 0,0 1 0,-1-1 0,-1 0 0,-1-1 0,0 0 0,-1 0 0,-1 0 0,1-31 0,-7 105 0,-14 74 0,-1 8 0,6 61 0,10-104 0,-5 0 0,-4 0 0,-26 103 0,35-192 0,-14 39 0,15-43 0,0 0 0,-1 1 0,1-1 0,0 0 0,-1 0 0,0 0 0,1 0 0,-1 0 0,0-1 0,0 1 0,0-1 0,0 1 0,-1-1 0,1 1 0,0-1 0,0 0 0,-1 0 0,-3 1 0,6-2-4,-1-1-1,0 1 1,1 0-1,-1 0 1,1-1-1,-1 1 1,1 0-1,-1-1 1,1 1 0,-1 0-1,1-1 1,-1 1-1,1-1 1,0 1-1,-1 0 1,1-1-1,-1 1 1,1-1 0,0 0-1,0 1 1,-1-1-1,1 1 1,0-1-1,0 1 1,0-1-1,0 0 1,-1 1-1,1-1 1,0 1 0,0-1-1,0 0 1,0 1-1,0-1 1,1 1-1,-1-1 1,0 0-1,0 1 1,1-2 0,-1-3-512,0-1 1,0 0-1,1 0 0,0 1 1,0-1-1,1 1 1,0-1-1,-1 1 1,2-1-1,4-7 1,36-41-9650,-16 25 3091,0 1-1826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7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89 5603,'0'0'16559,"0"37"-14739,0 120-214,0 237 4060,0-393-4887,0 0-776,0-1 0,-1 0-1,1 0 1,0 0 0,0 0 0,0 0-1,-1 0 1,1 0 0,0 1 0,0-1-1,-1 0 1,1 0 0,0 0-1,0 0 1,-1 0 0,1 0 0,0 0-1,0 0 1,-1 0 0,1 0-1,0-1 1,0 1 0,-1 0 0,1 0-1,0 0 1,0 0 0,-1 0 0,1 0-1,0 0 1,0-1 0,0 1-1,-1 0 1,1 0 0,0 0 0,0 0-1,0-1 1,-1 1 0,1 0-1,0 0 1,0-1 0,0 1 0,0 0-1,0 0 1,0-1 0,0 1-1,0 0 1,0 0 0,0-1 0,-1 1-1,-2-8 0,0-1-1,1 1 1,0-1-1,0 1 0,0-1 1,1 1-1,1-1 1,-1-10-1,0-7 10,-2-142-22,4 98 4,1 43 0,2-1 1,0 1-1,2 1 1,0-1-1,2 1 1,20-44-1,-28 68 5,1 1-1,-1 0 1,1-1-1,-1 1 1,1 0-1,-1 0 1,1-1-1,0 1 1,-1 0-1,1 0 1,0 0-1,0 0 1,0 0-1,0 0 0,0 0 1,0 0-1,0 1 1,0-1-1,0 0 1,0 0-1,1 1 1,1-1-1,-2 1 3,0 0 1,0 0-1,1 1 0,-1-1 0,0 0 1,0 1-1,0-1 0,0 1 0,0-1 1,0 1-1,0 0 0,0-1 0,0 1 1,0 0-1,0 0 0,0 0 0,-1 0 1,1 0-1,0 0 0,0 1 0,6 9 32,0 1-1,-1 0 0,7 19 1,-9-21 7,24 56 48,-3 0 0,-3 1 0,16 83-1,-38-147-80,1-1 0,0 1 0,-1-1 0,1 1 1,-1 0-1,0-1 0,0 1 0,0-1 0,0 1 0,0 0 0,-1-1 0,1 1 0,-1-1 0,0 1 0,0-1 0,1 1 0,-2-1 0,1 1 0,0-1 0,0 0 1,-1 0-1,1 0 0,-1 0 0,0 0 0,-2 3 0,-1-3-16,0 0 0,0 0 0,0 0 0,0-1 0,0 1 0,0-1 0,-1 0 0,1-1 0,0 1 0,-1-1 0,-6-1 0,-11 1-121,9 1-231,0-1 0,-1 0-1,1-1 1,0-1 0,0 0 0,0-1 0,-17-5 0,30 7 129,14 6 145,-7-3 94,0 0-1,0 0 1,0-1-1,0 0 1,0 0 0,1 0-1,-1-1 1,0 0-1,1 0 1,-1-1-1,0 0 1,0 0-1,1 0 1,-1-1-1,0 0 1,0 0-1,0 0 1,-1-1-1,1 0 1,-1 0-1,1 0 1,-1-1-1,0 0 1,0 0-1,0 0 1,-1 0-1,0-1 1,5-6-1,9-14 136,-2-1 0,-1 0-1,-1-1 1,13-35 0,18-36 199,-35 80-301,-2 2-18,1 0 0,0 0 0,21-25-1,-27 38-16,0-1-1,-1 1 0,0-1 0,0 0 1,0 0-1,0 0 0,-1 0 0,0 0 1,0 0-1,0 0 0,0-1 0,0-4 1,-1-58 61,-1 37 710,1 46-262,0 415 255,1-413-768,1 0 0,1 0 0,0-1 0,1 1 0,8 19 0,0 5 0,-11-41 0,-1 0 0,1 0 0,-1 0 0,1 0 0,-1 0 0,1 0 0,0 0 0,-1-1 0,1 1 0,0 0 0,0-1 0,-1 1 0,1 0 0,0-1 0,0 1 0,0-1 0,0 1 0,0-1 0,0 1 0,0-1 0,0 0 0,0 0 0,0 1 0,0-1 0,0 0 0,0 0 0,0 0 0,0 0 0,0 0 0,1 0 0,-1 0 0,0-1 0,0 1 0,0 0 0,0-1 0,0 1 0,0 0 0,0-1 0,-1 1 0,1-1 0,0 0 0,0 1 0,1-2 0,0 1 0,180-69 0,-181 70-60,0 0 0,0-1 0,0 1 0,-1 0 0,1-1 0,0 1 0,0-1 1,0 1-1,-1-1 0,1 0 0,0 1 0,-1-1 0,1 1 0,0-1 0,-1 0 0,1 0 0,-1 1 0,1-1 0,-1 0 0,1-1 0,5-5-1661,-1 4 1041,9-4-3871,1-2 0,-1 0 0,20-16 1,-21 2-3169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8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 6947,'0'0'14658,"3"10"-12871,87 220 3791,-8-27-3232,-74-182-1912,2 0 0,20 34 0,-22-53-306,-4-6-127,-1 1 1,0-1 0,0 0 0,0 0-1,0 0 1,-1 0 0,0-1 0,0 1-1,0-1 1,0 1 0,-1-1 0,1 0-1,0-7 1,6-15-5,12-34 3,-3 0 0,-2-1 0,-3 0 0,-3-1 0,2-127 0,-10 185 0,1 5-218,0-1-1,0 1 1,-1 0 0,1 0-1,0 0 1,0-1 0,0 2-1,-1-1 1,1 0 0,0 0 0,0 1-1,-1-1 1,1 0 0,0 1-1,-1 0 1,1-1 0,0 1-1,-1 0 1,1 0 0,-1 0-1,1 0 1,-1 0 0,3 3-1,2 0-2259,24 10-5779,15-4-1556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8.7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12886,'0'0'17202,"11"8"-15502,-1-5-1579,-1 0 1,1 0-1,-1-1 1,1 0-1,0-1 0,11 0 1,13 3 7,42 1-129,-64-5 0,-11 0-80,0 0-1,-1 1 1,1-1 0,-1 0-1,1 0 1,-1 1 0,1-1-1,0 0 1,-1 1 0,1-1-1,-1 0 1,1 1 0,-1-1-1,0 1 1,1-1 0,-1 1-1,1-1 1,-1 1 0,0-1-1,0 1 1,1 0 0,-1-1 0,0 1-1,0-1 1,1 1 0,-1 0-1,0-1 1,0 1 0,0 0-1,0-1 1,0 1 0,0-1-1,0 1 1,0 0 0,0-1-1,-1 2 1,-3 22-5373,-14 8-403,-9-3-1857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29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6403,'0'0'20303,"4"3"-18543,-1-1-1618,1 1-1,-1-1 1,1 0 0,0 0-1,0-1 1,0 1-1,0-1 1,0 0-1,0 0 1,0 0-1,0 0 1,1-1 0,5 0-1,71-1 1800,-45 0-1563,160 1-5983,-181 2-958,-12 12-3727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2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735 154 3025,'0'0'6750,"9"-17"-5192,30-55 342,-38 69-1509,1 1 1,-1-1-1,0 0 1,0 0 0,0 1-1,0-1 1,-1 0-1,1 0 1,-1 0 0,1 0-1,-1-4 1,-1 6-203,1 0 0,0 0 0,0 0 0,-1 0 1,1 0-1,0 0 0,-1 0 0,1 0 0,-1 0 1,1 0-1,-1 0 0,0 0 0,1 0 0,-1 1 0,0-1 1,0 0-1,0 0 0,1 1 0,-1-1 0,-2 0 1,-2-1 417,0 1 1,0-1 0,0 1-1,0 1 1,0-1-1,0 1 1,-1 0 0,-7 0-1,2 1 150,-20-1-271,1 1-1,0 2 1,-1 1-1,2 1 1,-1 2 0,0 0-1,1 3 1,-48 21-1,-107 57-218,183-88-267,1 1 0,-1 0 0,0-1 0,0 1 0,0 0 0,1-1 0,-1 1 0,0 0 0,1 0 0,-1 0 0,1-1 0,-1 1 0,1 0 0,-1 0 0,1 0 0,-1 0 0,1 0 0,0 0 0,0 0 0,-1 0 0,1 0 0,0 0 0,0 0 0,0 0 0,0 0 0,0 0 0,0 0 0,1 0 0,-1 0 0,0 0 0,1 2 0,0 1 0,-1 295 0,0-299 0,0 0 0,0 0 0,0 1 0,0-1 0,0 0 0,0 0 0,0 0 0,0 0 0,0 1 0,0-1 0,0 0 0,0 0 0,0 0 0,1 0 0,-1 0 0,0 1 0,0-1 0,0 0 0,0 0 0,0 0 0,0 0 0,1 0 0,-1 0 0,0 0 0,0 1 0,0-1 0,0 0 0,1 0 0,-1 0 0,0 0 0,0 0 0,0 0 0,0 0 0,1 0 0,-1 0 0,0 0 0,0 0 0,0 0 0,1 0 0,-1 0 0,0 0 0,0 0 0,0 0 0,0 0 0,1 0 0,-1-1 0,0 1 0,0 0 0,0 0 0,0 0 0,0 0 0,1 0 0,-1 0 0,0 0 0,0-1 0,0 1 0,13-8 0,-11 6 0,18-9 0,0 2 0,0 0 0,1 1 0,0 1 0,0 1 0,40-6 0,-6 5 0,89 0 0,-141 7 0,-1 0 0,1 1 0,-1 0 0,0-1 0,1 1 0,-1 0 0,0 0 0,1 1 0,-1-1 0,0 0 0,0 1 0,0-1 0,0 1 0,0 0 0,-1 0 0,1-1 0,0 1 0,-1 0 0,1 0 0,-1 1 0,0-1 0,0 0 0,0 0 0,0 1 0,0-1 0,0 0 0,-1 1 0,1-1 0,-1 1 0,1 3 0,2 11 0,-1 0 0,-1 0 0,0 19 0,-1-34 0,-1 4 0,1 0 0,-2-1 0,1 1 0,-1 0 0,1-1 0,-1 1 0,-1-1 0,1 0 0,-1 1 0,0-1 0,0-1 0,-1 1 0,0 0 0,1-1 0,-1 0 0,-1 1 0,1-2 0,-1 1 0,1 0 0,-1-1 0,0 0 0,-9 4 0,-5 2 0,1 0 0,-1-2 0,0 0 0,-1-1 0,-25 4 0,-13-2 0,-1-3 0,-93-5 0,70-1 0,78 2-4,0-1 1,0 0-1,0-1 0,1 1 1,-1-1-1,0 0 0,0 1 1,1-2-1,-1 1 0,0 0 0,1-1 1,-1 0-1,1 1 0,0-1 1,0-1-1,0 1 0,0 0 1,0-1-1,0 0 0,0 1 1,1-1-1,-1 0 0,1-1 1,0 1-1,0 0 0,0 0 0,1-1 1,-1 1-1,1-1 0,-1 0 1,1 1-1,0-1 0,0-6 1,4 9-2348,16 1 499,1 0 0,-1 1 0,0 1 0,0 1 0,0 1 0,0 0-1,-1 1 1,30 13 0,0 5-3894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3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144 0 7812,'0'0'13681,"0"10"-11392,-4 16-1357,-1 0 0,-1-1 0,-1 0 1,-1 0-1,-21 44 0,1 1 227,9-17-496,-19 47 614,38-93-7273,8-8 3629,11-8 210,-18 8 1391,28-15-4938,0-4-2177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4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203 126 3666,'0'0'9652,"-3"-3"-7942,2 2-1539,0 0 0,0 1 0,0-1 0,0 0 0,0 0 0,0 0 0,0 1 0,0-1 0,0 1 0,0-1-1,0 1 1,0-1 0,0 1 0,0 0 0,0 0 0,0-1 0,-1 1 0,1 0 0,0 0 0,0 0 0,0 1 0,0-1 0,-1 0 0,1 0-1,0 1 1,-1 0 0,-1 1 63,0 0 0,1 0 1,-1 1-1,1-1 0,0 1 0,0-1 0,0 1 0,0 0 0,0 0 0,-2 5 0,-6 13 584,1 1 0,-12 43-1,-14 33 190,33-95-961,0 1-10,0 0 1,-1 1 0,1-1-1,1 1 1,-1 0-1,1-1 1,-1 1 0,1 0-1,1 0 1,-2 5 0,-2-11-145,4 1 98,0 0 1,-1 0-1,1 0 0,0 0 1,0 0-1,-1 0 1,1 0-1,0 0 1,0 0-1,-1 0 1,1-1-1,0 1 0,0 0 1,-1 0-1,1 0 1,0 0-1,0 0 1,-1-1-1,1 1 1,0 0-1,0 0 0,0 0 1,-1-1-1,1 1 1,0 0-1,0-1 1,0 1-1,0 0 1,-1 0-1,1-1 0,0 1 1,0 0-1,0-1 1,0 1-1,0 0 1,0 0-1,0-1 1,0 1-1,0 0 1,0-1-1,0 1 0,0 0 1,0-1-1,0 1 1,0 0-1,0-1 1,0 1-1,0 0 1,1 0-1,-1-1 0,0 1 1,0 0-1,0 0 1,0-1-1,1 1 1,-2-25 2,1 0-1,1 0 1,1 0 0,0 0 0,2 0 0,1 0 0,1 1 0,12-34 0,33-70-95,-50 127 90,-1 0 0,1 0-1,0 0 1,-1 0 0,1 0-1,0 0 1,0 0-1,0 0 1,0 0 0,0 1-1,-1-1 1,1 0 0,0 1-1,0-1 1,1 0 0,-1 1-1,0 0 1,0-1 0,0 1-1,0 0 1,0 0 0,0-1-1,0 1 1,1 0 0,-1 0-1,0 0 1,0 1-1,0-1 1,0 0 0,0 0-1,0 1 1,0-1 0,1 1-1,-1-1 1,0 1 0,0-1-1,0 1 1,1 1 0,37 29-166,-1 8 360,-2 0-1,-1 3 1,44 69-1,-37-47-43,-27-43-37,23 44-1,-35-55-75,0-1 1,-1 0 0,0 1-1,-1-1 1,0 1 0,0 0 0,-1 19-1,-1-28-24,1 0 1,-1 1-1,0-1 0,0 0 0,0 0 1,0 0-1,0 0 0,0 0 0,0 0 1,0 0-1,0 0 0,-1 0 0,1-1 0,0 1 1,-1 0-1,1-1 0,0 0 0,-1 1 1,1-1-1,0 0 0,-1 1 0,-1-1 1,-42 7 129,41-7-107,-187 6 545,120-7-425,61 0-109,0-1 0,1 1 0,-1-2 1,1 0-1,0 0 0,0 0 0,0-2 0,-12-6 1,-6-3-2505,-2 3-3946,18 9-287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4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165 311 7700,'0'0'11861,"29"-2"-5741,-26 0-5989,1 0 0,-1 0 1,0-1-1,0 1 0,0-1 0,0 0 0,-1 0 0,1 0 1,-1 0-1,0 0 0,3-5 0,21-43 513,-20 40-453,8-20 29,3 1 0,0 1 0,2 0 1,1 1-1,28-28 0,-48 55-199,0 1 0,0-1 0,0 1 0,0 0 0,1-1 0,-1 1 0,0 0 0,0 0 0,1-1 0,-1 1 0,0 0 0,0 0 0,1-1 0,-1 1 0,0 0 0,1 0 0,-1 0 0,0-1 0,1 1 0,-1 0 0,1 0 0,-1 0 0,0 0 0,1 0 0,-1 0 0,0 0 0,1 0 0,-1 0 0,1 0 0,-1 0 0,0 0 0,1 0 0,-1 0 0,0 0 0,1 0 0,-1 0 0,0 0 0,1 1 0,-1-1 0,0 0 0,1 0 0,-1 0 0,0 1 0,1-1 0,-1 0 0,0 0 1,0 1-1,1-1 0,-1 0 0,0 1 0,0-1 0,0 0 0,1 1 0,-1-1 0,0 0 0,0 1 0,0-1 0,0 0 0,0 1 0,0-1 0,0 1 0,1-1 0,-1 1 0,3 33 121,-2-23 30,16 476 1509,-7-281-1665,-10-206-16,0 0 0,0 0 0,0 0 0,0 1 0,-1-1 0,1 0 0,0 0 0,0 0 0,0 0 0,0 1 0,0-1 0,-1 0 0,1 0 0,0 0 0,0 0 0,0 0 0,0 0 0,-1 0 0,1 1 0,0-1 0,0 0 0,0 0 0,0 0 0,-1 0 0,1 0 0,0 0 0,0 0 0,0 0 0,-1 0 0,1 0 0,0 0 0,0 0 0,0 0 0,-1 0 0,1 0 0,0 0 0,0 0 0,0-1 0,-1 1 0,1 0 0,0 0 0,0 0 0,0 0 0,0 0 0,-1 0 0,1 0 0,0-1 0,0 1 0,0 0 0,0 0 0,0 0 0,0 0 0,-1-1 0,1 1 0,0 0 0,0 0 0,0 0 0,0-1 0,0 1 0,0 0 0,0 0 0,0 0 0,0-1 0,0 1 0,-9-10 0,2 7 0,-1 1 0,0 1 0,0-1 0,0 1 0,0 1 0,0-1 0,-15 3 0,11-2 0,-313 8 0,321-9 0,-1 2 0,3 11 0,4-11 0,1 0 0,-1-1 0,1 1 0,0 0 0,-1-1 0,1 0 0,0 1 0,-1-1 0,1 0 0,0 0 0,3-1 0,-1 1 0,428 0 0,-425-1 0,7-5-1014,31-15-11050,-28 13 4413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4.9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91 102 8404,'0'0'11883,"-3"-3"-10256,2 2-1472,0 0 0,0 0 0,0 0-1,0 0 1,0 0 0,0 0 0,0 0 0,0-1 0,1 1 0,-1 0-1,0 0 1,1-1 0,-1 1 0,1 0 0,0-1 0,-1 1 0,1 0-1,0-1 1,0 1 0,0 0 0,0-1 0,0 1 0,0-1 0,0 1-1,0 0 1,0-1 0,1 1 0,-1-1 0,1 1 0,-1 0 0,1 0-1,-1-1 1,2 0 0,19-15-279,-3 9 310,0 2 1,1 0-1,0 1 1,0 1-1,0 0 1,0 2-1,1 0 0,0 1 1,27 3-1,-35-2-134,-8 0-7,1 0 0,-1 0 0,1 1 0,-1 0 0,0 0 0,1 0 0,-1 0 0,0 1 0,0-1 0,0 1 0,0 0 0,0 0 0,0 1 0,0-1 0,-1 1 0,1 0 0,-1 0 0,0 0 0,0 0 0,0 1 0,0-1 0,-1 1 0,1 0 0,-1 0 0,0 0 0,0 0 0,0 0 0,-1 0 0,3 8 0,0 9 181,0 0 0,-1 0 0,-1 0 0,-1 38 0,-1-57-212,0 4 17,-1 0 1,0-1-1,-1 1 0,1-1 1,-1 1-1,0-1 0,-1 0 0,1 0 1,-1 0-1,0 0 0,0 0 1,-1 0-1,1-1 0,-1 0 0,0 0 1,0 0-1,-1 0 0,1 0 1,-1-1-1,0 0 0,0 0 1,0 0-1,-9 3 0,0 1 38,0-2 0,-1 1 0,1-2 0,-1 0-1,0-1 1,0 0 0,-29 1 0,37-4-69,10 1 0,19 1 0,74 11 0,-88-11 0,0 0 0,-1 1 0,1 0 0,-1 0 0,1 0 0,-1 1 0,0 1 0,0-1 0,-1 1 0,1 0 0,-1 0 0,0 1 0,-1 0 0,1 0 0,-1 0 0,0 1 0,-1 0 0,0 0 0,0 0 0,0 0 0,-1 1 0,0-1 0,0 1 0,-1 0 0,0 0 0,0 0 0,-1 0 0,0 0 0,-1 0 0,0 13 0,0-18 0,1 4 0,-1 1 0,-1-1 0,1 0 0,-1 0 0,0 0 0,-3 9 0,3-13 0,-1 0 0,1-1 0,-1 1 0,0-1 0,1 1 0,-1-1 0,0 0 0,0 0 0,-1 0 0,1 0 0,0 0 0,-1 0 0,1-1 0,-1 1 0,1-1 0,-1 0 0,0 0 0,-4 2 0,-17 4-124,0 0-1,0-2 1,0 0-1,-40 1 1,-104-6-1535,71-1 368,208 1-12534,-64 0 6891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5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0 7684,'0'0'15321,"0"31"-13389,0 525 3422,0-369-3281,-28-190-1670,24-1-403,0 0 0,1-1 0,-1 0 0,1 1 0,0-1 0,0-1 0,0 1 0,1 0 0,0-1 0,0 1 0,0-1 0,0 0 0,1 1 0,0-1 0,1 0 0,-1-9 0,1 5 0,0 1 0,1-1 0,0 1 0,0-1 0,1 1 0,0 0 0,1 0 0,5-13 0,-5 16 0,1 0 0,-1 0 0,2 1 0,-1-1 0,1 1 0,-1 0 0,2 0 0,-1 0 0,0 1 0,1 0 0,0 0 0,7-4 0,-3 3 0,1 0 0,0 1 0,0 0 0,0 1 0,0 0 0,1 0 0,-1 1 0,1 1 0,-1 0 0,1 1 0,0 0 0,-1 0 0,15 3 0,-22-1 0,1-1 0,-1 1 0,0 0 0,0 0 0,0 1 0,-1-1 0,1 1 0,-1 0 0,1 0 0,-1 0 0,0 0 0,0 1 0,0-1 0,0 1 0,-1-1 0,4 7 0,32 71 0,-32-66 0,0 5-2164,-1 1 1,-1 1-1,1 33 0,-4-48 222,-1-9 229,0-31-5204,0-3-796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5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232 0 5250,'0'0'16584,"-2"14"-14474,-2 27-574,-3 0 0,-20 69 0,-4-27-131,-4-2 0,-62 105 0,95-181-1402,1-3-5,0-1-1,0 0 1,0 1-1,0-1 1,0 0 0,0 0-1,0 1 1,0-1-1,0 0 1,-1 0 0,1 0-1,0 0 1,-1 0-1,1-1 1,-1 1 0,1 0-1,-1-1 1,-1 1-1,1 0-525,25-5-4696,44-27-2166,-23 5-587,-14 3-2764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6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29 160 7908,'0'0'15641,"0"14"-14032,-8 276 2980,6-81-2389,2-122-1556,0-86-596,0-5-29,-19-165 82,19-231-93,0 400-8,0-1 0,0 1 0,0-1 0,1 1 0,-1 0 0,0-1 0,0 1 0,0-1 0,1 1 0,-1 0 0,0-1 0,0 1 0,1 0 0,-1-1 0,0 1 0,1 0 0,-1-1 0,0 1 0,1 0 0,-1 0 0,0-1 0,1 1 0,-1 0 0,1 0 0,-1 0 0,0 0 0,1-1 0,-1 1 0,1 0 0,-1 0 0,1 0 0,-1 0 0,0 0 0,1 0 0,-1 0 0,1 0 0,-1 0 0,1 1 0,-1-1 0,0 0 0,1 0 0,14 4 0,-4 3 0,0 1 0,0 0 0,-1 1 0,0 0 0,-1 0 0,1 1 0,-2 1 0,13 18 0,-8-11 0,29 38 0,-18-22 0,57 60 0,-76-89 0,1-1 0,0 0 0,0 0 0,0 0 0,0-1 0,1 0 0,7 3 0,-12-5 0,-3-2 0,1 1 0,0 0 0,0 0 0,0-1 0,0 1 0,0 0 0,0 0 0,0-1 0,0 1 0,0 0 0,0 0 0,0-1 0,0 1 0,0 0 0,0 0 0,0-1 0,0 1 0,0 0 0,0 0 0,0 0 0,0-1 0,0 1 0,1 0 0,-1 0 0,0-1 0,0 1 0,0 0 0,0 0 0,0 0 0,1-1 0,-1 1 0,0 0 0,0 0 0,0 0 0,1 0 0,-1 0 0,0-1 0,0 1 0,1 0 0,-1 0 0,0 0 0,0 0 0,0 0 0,1 0 0,-1 0 0,0 0 0,0 0 0,1 0 0,-1 0 0,0 0 0,0 0 0,1 0 0,-1 0 0,0 0 0,0 0 0,1 0 0,-1 0 0,0 1 0,0-1 0,1 0 0,-1 0 0,0 0 0,0 0 0,0 0 0,1 1 0,-1-1 0,0 0 0,0 0 0,0 1 0,0-2 0,0-378 0,1 363 0,-2 1 0,0-1 0,-1 0 0,0 1 0,-2 0 0,-4-17 0,6 24-293,3 12-394,-1 0 1,1-1-1,1 1 0,-1 0 1,0-1-1,1 1 1,0-1-1,0 1 1,0-1-1,0 0 1,0 0-1,1 0 1,0 0-1,-1 0 1,6 3-1,5 8-3037,8 14-6245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7.1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403 1 6099,'0'0'17248,"0"18"-14914,-1 67-13,-19 151 0,-180 497-234,104-424-1730,59-129-357,29-129 0,-28 99 0,36-150 1,0 0 0,0 0 0,0 0 0,0 0 0,0 0 0,0 0 0,0 0 0,0 0 0,-1 0 0,1-1 0,0 1 0,0 0 0,0 0 0,0 0 0,0 0 0,0 0 0,0 0 0,0 0 0,-1 0 0,1 0 0,0 0 0,0 0 0,0 0 0,0 0 0,0 0 0,0 0 0,0 0 0,-1 0 0,1 0 0,0 0 0,0 0 0,0 0-1,0 0 1,0 0 0,0 0 0,0 0 0,0 0 0,-1 0 0,1 1 0,0-1 0,0 0 0,0 0 0,0 0 0,0 0 0,0 0 0,0 0 0,0 0 0,0 0 0,0 0 0,0 0 0,0 1 0,0-1 0,0 0 0,0 0 0,0 0 0,-1 0 0,3-13-281,8-2-564,1 1-1,0 0 1,25-23-1,7-10-1542,-20 19-563,-1-2 0,20-37 0,-4-4-3389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37.7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10341,'0'0'11757,"0"11"-7448,5 124-2189,6-1 0,29 136 0,-36-253-2120,-5-17 0,1 0 0,0 0 0,0 0 0,0 0 0,0-1 0,0 1 0,0 0 0,0 0 0,1 0 0,-1 0 0,0-1 0,0 1 0,0 0 0,0 0 0,0 0 0,0 0 0,0 0 0,0 0 0,0-1 0,0 1 0,0 0 0,0 0 0,1 0 0,-1 0 0,0 0 0,0 0 0,0 0 0,0 0 0,0-1 0,1 1 0,-1 0 0,0 0 0,0 0 0,0 0 0,0 0 0,0 0 0,1 0 0,-1 0 0,0 0 0,0 0 0,0 0 0,0 0 0,0 0 0,1 0 0,-1 0 0,0 0 0,0 0 0,0 0 0,0 0 0,0 0 0,1 0 0,-1 1 0,0-1 0,0 0 0,0 0 0,0 0 0,0 0 0,0 0 0,1 0 0,-1 0 0,0 0 0,0 1 0,0-1 0,0 0 0,0 0 0,3-12 0,-3 12 0,52-226 0,-9 42 0,-25 116 0,-18 68 0,0-1 0,0 1 0,0-1 0,0 1 0,0-1 0,0 1 0,1 0 0,-1-1 0,0 1 0,0-1 0,1 1 0,-1-1 0,0 1 0,1 0 0,-1-1 0,0 1 0,1-1 0,-1 1 0,0 0 0,1 0 0,-1-1 0,1 1 0,-1 0 0,0 0 0,1-1 0,-1 1 0,1 0 0,-1 0 0,1 0 0,-1 0 0,1 0 0,-1 0 0,1-1 0,-1 1 0,1 0 0,-1 1 0,1-1 0,-1 0 0,1 0 0,-1 0 0,1 0 0,-1 0 0,1 0 0,-1 1 0,1-1 0,-1 0 0,1 0 0,-1 1 0,0-1 0,1 0 0,-1 1 0,0-1 0,1 0 0,0 1 0,12 44 0,-4-9 0,48 143 0,-57-177 0,17 48 0,-16-48 0,0 0 0,0 0 0,0 1 0,0-1 0,0 0 0,0 0 0,0 0 0,1 0 0,-1 0 0,1-1 0,0 1 0,-1 0 0,1-1 0,0 1 0,0-1 0,0 1 0,0-1 0,3 1 0,22-3 0,-20-7 0,-6 5 0,30-55 0,-23 41 0,1 1 0,14-22 0,-13 24 0,1 1 0,1 1 0,0 0 0,0 0 0,1 1 0,17-11 0,-25 19 0,0-1 0,0 1 0,0 1 0,0-1 0,0 1 0,1 0 0,-1 0 0,1 0 0,-1 1 0,1 0 0,0 0 0,-1 0 0,1 1 0,0 0 0,0 0 0,0 0 0,-1 1 0,1 0 0,0 0 0,-1 0 0,10 4 0,-11-3 0,0 1 0,-1 0 0,1 0 0,-1 0 0,0 0 0,0 0 0,0 1 0,0 0 0,-1-1 0,1 1 0,-1 0 0,3 7 0,22 59 0,-20-49 0,4 16 0,10 60 0,5 18 0,-19-103-3852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48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97 735 5122,'0'0'10314,"0"-6"-7438,0 11-2057,24 560 5199,0 19-4509,-24-286-314,-2-334-1192,-3 0 0,-1 0 0,-18-60 0,-6-32 81,-6-125 100,-5-475 0,41 727 69,0 1-249,0 0 0,0-1-1,0 1 1,0-1-1,0 1 1,1-1 0,-1 1-1,0 0 1,0-1-1,1 1 1,-1 0 0,0-1-1,0 1 1,1 0-1,-1-1 1,0 1 0,1 0-1,-1 0 1,0-1 0,1 1-1,-1 0 1,1 0-1,-1 0 1,0-1 0,1 1-1,-1 0 1,1 0-1,-1 0 1,1 0 0,-1 0-1,1 0 1,-1 0-1,0 0 1,1 0 0,-1 0-1,2 0 1,79-2 182,-44 0-29,0 1 1,1 2-1,-1 1 1,48 10 0,-34-3 220,1-1 0,57 0 0,-49-4 242,73 13 0,-44-4-397,0-5 1,152-4-1,-159-4-178,1437 0-45,-1118-33 0,-126 5 0,645-60 0,-199 15 0,727-131 0,-898 119 0,-38 6 0,595-54 0,-580 87 0,191-8 0,-234 31 0,-173 6 0,5-3 0,102-4 0,102 12 0,667-8 0,-930 20 0,743 12 0,-724-4 0,256 18 0,-25 10 0,-154-13 0,39 33 0,-148-16 0,-134-22 0,197 59 0,-256-65 0,-33-9 0,-1 1 0,30 11 0,-35 7 0,8 11 0,0 2 0,-2 0 0,-2 1 0,-2 1 0,0 0 0,-3 1 0,11 61 0,20 257 0,52 293 0,-37-446 0,-40-165 0,-20-37-9,0 0 1,0 0-1,-1 0 1,1-1-1,-1 1 1,1-1-1,-1 1 1,1-1-1,-5-1 1,0 1-429,0-1 0,0 1 0,1-2 1,-1 1-1,0-1 0,-11-4 1,3-2-1946,0 0 1,0-1 0,-25-19 0,-15-11-5810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48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0 11237,'0'0'12118,"-6"40"-8914,-21 135-915,18-101-795,0 112 1,4-44-565,1-62-930,2-33 0,-15 82 0,14-113 0,-2 0 0,0 0 0,0 0 0,-2-1 0,0 0 0,-1 0 0,0-1 0,-19 25 0,24-36-283,1 1 0,-1-1 0,-1 1 0,1-1 0,0 0 0,-1-1 0,1 1 0,-1 0 0,0-1 0,0 0 0,0 0 0,-5 2 0,-1-2-853,0 0 0,0-1 0,0 0 0,-17-1 0,20 0 69,0-1-1,0 0 1,0 0-1,0 0 1,0-1 0,1 0-1,-1 0 1,1-1-1,-12-6 1,-37-17-7345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49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812 1 7988,'0'0'16047,"-24"32"-13921,1-3-1662,6-9-146,0 1 0,2 1 1,1 1-1,0 0 0,2 0 0,1 2 0,-16 46 1,-127 444 1770,134-453-2598,7-13 832,-3-1 0,-2-1 0,-47 90 0,57-125-651,0 0-1,-1 0 1,0-1-1,-1 0 0,-1 0 1,1-1-1,-22 14 1,23-18-414,0-1 0,-1 0 0,0 0 0,0-1 1,0-1-1,0 1 0,-1-2 0,1 1 1,-1-2-1,0 1 0,-18-1 0,-21-1-3953,-14 0-1487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5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1409,'0'0'12974,"-2"8"-11294,1-2-1490,1 1 1,-1 0-1,1-1 0,0 1 0,1-1 0,0 1 0,0 0 0,0-1 0,0 0 0,1 1 0,0-1 1,0 0-1,1 0 0,-1 0 0,7 10 0,8 12 564,40 51 0,-25-37-85,34 45 599,88 87 1,-149-168-1248,1 0-1,0-1 1,0 0 0,0-1 0,0 1-1,1-1 1,-1-1 0,12 5 0,-16-8-59,-1-18-615,6-5 658,-5 16 31,0 0 1,0 0 0,0 0-1,-1 0 1,0 0-1,0-14 1,9-238 131,-10 150-48,-1 108-101,1 0 0,-1 0 1,0-1-1,1 1 0,-1 0 0,0 0 0,0 0 0,0 0 0,0 0 0,0 0 0,0 0 0,0 0 0,0 0 1,0 0-1,0 1 0,0-1 0,0 0 0,-1 1 0,1-1 0,0 1 0,0 0 0,-1-1 0,1 1 0,0 0 1,-2 0-1,-46-9 363,31 7-284,-64-11 681,-1 4 0,-90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49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985 0 11109,'0'0'12934,"-27"6"-11523,7-2-1195,13-4-167,-1 1-1,1 0 0,0 1 0,-1-1 0,1 1 0,0 1 0,0-1 1,0 1-1,0 1 0,1-1 0,-1 1 0,1 0 0,0 1 0,0-1 1,1 1-1,-1 0 0,1 1 0,0-1 0,0 1 0,1 0 0,0 0 0,-7 13 1,-488 959 2517,486-954-2477,-1 0-1,-2-1 0,0 0 1,-2-2-1,0 0 1,-23 20-1,39-40-320,0 0 0,0 0 0,0 0-1,0 0 1,0 0 0,-1 0 0,1-1 0,0 1 0,0-1 0,-5 0-1,-49-1-9546,32-1 5459,-23 2-4700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50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725 1 5218,'0'0'8687,"-18"31"-5856,-59 105-321,-118 199 4157,117-172-5752,59-118-870,-2 0 1,-2-1-1,-1-2 1,-33 43-1,-20 2-2446,75-86 2039,1 0-1,-1 0 1,1 1 0,-1-1 0,0 0-1,0-1 1,1 1 0,-1 0-1,0 0 1,0-1 0,0 1-1,0-1 1,0 0 0,0 1 0,0-1-1,-2 0 1,-40-2-4677,23 1 1198,-16 1-1548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50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918 0 6403,'0'0'5482,"-31"40"-2790,-6 6-1872,-2 2 53,2 1 0,2 1 0,-27 56 0,1 6 549,-129 224 1031,152-279-2092,-1-1 0,-3-2 0,-79 77 0,-53 48 736,163-160-1248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51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841 0 7668,'0'0'7502,"-36"20"-5603,-113 69-151,139-82-1609,1 0 0,1 0 0,-1 1 0,1 0 0,1 1 0,-1 0 0,2 0 0,-1 0 0,1 1 1,1 0-1,-1 0 0,2 0 0,-6 15 0,-2 5 93,-52 114 1626,-161 263 1,207-378-1950,0-2 1,-2 0 0,-1-1-1,-1-1 1,-1-1-1,-1-2 1,-43 32 0,62-51 207,-11-1-11882,-1-2 7203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2:51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561 1 4210,'0'0'12011,"-36"14"-10224,36-14-1787,-48 19 773,-50 28-1,93-44-685,0 0 0,0 0 0,1 0 0,-1 1 0,1 0 0,0 0 0,0 0 0,0 0 0,0 1 0,1 0 0,0-1 0,0 1 0,0 0 0,-2 6 0,5-11-87,-44 105 906,5 2 0,-35 152 0,-9 28-76,62-226-768,6-22 12,2 0 1,-13 70-1,24-36-1899,11-72-4462,1-1-1120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2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928 1 1169,'0'0'1061,"28"0"-1285,118 0 2780,-115 0-1142,-8 5 18532,-32-2-20971,-15 4 1575,-1 1 1,1 1-1,1 0 1,-1 2 0,2 1-1,0 1 1,-24 18-1,-29 28 55,26-21-218,-58 57 1,30-18-170,37-39 1,1 2 0,-56 75 0,60-63-116,3 1 0,1 2 0,3 1 0,-29 85 0,38-85-9,-16 46 52,4 1 1,-29 173-1,12 80 17,31-219-163,-6 91 0,16-122 0,-4 137 0,-8 347 0,17-417 0,13 324 0,16-20 0,-17-229 0,3 177 0,-13-423 0,84 987 0,-63-831 0,19 121 0,-21-179 0,84 524 0,-5-150 0,105 144 0,-154-505 0,104 179 0,-25-55 0,-49-80 0,138 206 0,-150-265 0,90 122 0,-120-174 0,2-1 0,70 61 0,-52-58 0,2-3 0,3-2 0,1-3 0,84 40 0,-95-57 0,0-3 0,2-1 0,0-3 0,1-2 0,0-3 0,73 6 0,155-11 0,-8-1 0,3 1 0,-177-6 0,-93-1 0,-8 0 0,0 0 0,1 0 0,-1 0 0,0 1 0,1-1 0,-1 0 0,0 0 0,0 0 0,0 0 0,0 0 0,0 0 0,0 0 0,0 0 0,0 0 0,0 0 0,-1 0 0,1 1 0,0-1 0,-1-2 0,1 3 0,-11-13 0,6 26 0,3 34 0,2-41 0,0 194 0,-29-250 0,15 20-24,2 0 1,1 0-1,1-2 0,2 1 0,1-1 1,-5-51-1,7-206-243,7 153 206,-2 133 35,5 4 34,0 0 1,0 1 0,0-1-1,0 1 1,0 0 0,0 1 0,0-1-1,-1 1 1,1 0 0,-1 0-1,0 0 1,0 0 0,0 1-1,0 0 1,-1 0 0,6 6-1,10 9 32,166 173 134,-157-160-153,-2 2-1,-2 0 1,0 2-1,23 51 1,-41-74-17,-1 0 0,0 0 1,-1 1-1,-1 0 0,0-1 0,0 1 1,-2 0-1,1 25 0,-3-31-3,1-1 0,-1 0 0,0 1 0,-1-1 0,0 1 0,0-1 0,-1 0 0,1 0 0,-2 0 0,1-1 0,-1 1 0,0-1 0,0 1 0,0-1 0,-1-1 0,0 1 0,-9 7 0,-1-1-1,-2-1 0,1-1 0,-1 0 0,-1-1 0,0-1 0,-28 10 0,-3-4 0,-62 10 0,78-19 6,0-3-1,0 0 1,-39-4 0,-8 1-269,96 1-11727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3.4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0 425 12822,'0'0'4204,"7"30"-1408,142 445 3933,-96-345-5764,18 51-129,-55-134-688,34 87 816,-55-149-907,-19-39-31,-6 3 38,2-1 1,2-2 0,2 0-1,-20-74 1,19 39-2,4-1 0,-9-98 0,18-104-20,12 257-38,0 23-3,0 0-1,1 0 0,0 0 1,1 0-1,0 0 0,1 1 1,0-1-1,1 1 1,0-1-1,1 1 0,0 1 1,1-1-1,0 1 1,0 0-1,1 0 0,1 1 1,0-1-1,0 2 1,0-1-1,1 1 0,1 1 1,13-10-1,-6 7 8,1 0 0,0 1 0,0 1-1,0 1 1,1 1 0,0 0 0,1 1 0,-1 1 0,1 1-1,0 1 1,0 0 0,21 2 0,-33 1 4,-1-1 1,1 1-1,-1 0 0,1 1 1,-1 0-1,0 0 1,0 0-1,0 1 0,0 0 1,0 0-1,0 1 0,7 6 1,-4-3 52,0 2 0,-1-1-1,0 1 1,0 1 0,-1 0 0,13 19 0,-10-10 83,-1 0-1,0 1 1,-2-1 0,0 2 0,-1-1 0,-1 1-1,-2 0 1,5 31 0,-8-40-77,0 0-1,-1 1 1,0-1-1,-2 16 1,1-24-62,0-1 1,0 1 0,-1 0-1,1 0 1,-1 0 0,0-1-1,0 1 1,0-1 0,0 0-1,-1 1 1,1-1 0,-1 0-1,0 0 1,0-1 0,0 1-1,-5 3 1,-9 5-11,0-1 0,-1-1 0,0 0 0,-1-2 0,0 0 0,0 0 0,-1-2 0,-33 5 0,-14-3 0,-85-2 0,56-3 0,91-2 0,0 0 0,0 0 0,1 1 0,-1-1 0,0 1 0,0 0 0,0 1 0,0-1 0,-5 3 0,8-2 0,1-1 0,-1 1 0,1-1 0,0 1 0,-1 0 0,1 0 0,0-1 0,0 1 0,0 0 0,0 0 0,1 0 0,-1 0 0,0 0 0,1 0 0,0 0 0,-1 0 0,1 1 0,0-1 0,0 0 0,0 0 0,1 4 0,-1-1-325,0-1 0,1 1 0,0 0 0,0-1-1,0 1 1,1-1 0,0 1 0,-1-1 0,1 0 0,1 0 0,-1 0 0,1 0 0,0 0-1,-1 0 1,2 0 0,-1-1 0,0 0 0,1 0 0,-1 0 0,1 0 0,0 0 0,7 3-1,14 13-2483,6 9-4768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5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1 763 10341,'0'0'11931,"0"28"-10776,0 6-659,6 51 0,-3-77-362,0 0 0,0 0 0,0 0 0,1-1 0,0 1 0,1-1 0,0 0 0,0 0 0,0-1 0,1 1 0,0-1 0,0-1 0,0 1 0,1-1 0,0 0 0,0 0 0,15 6 0,-8-2 47,1 1-21,1-1 0,0 0-1,1-1 1,0-1-1,0 0 1,1-2-1,-1 0 1,1-1 0,0 0-1,32 1 1,-48-6-159,0 1 1,0-1-1,0 0 1,1 1-1,-1-1 0,0 0 1,0-1-1,0 1 1,-1 0-1,1 0 1,0-1-1,0 1 0,-1-1 1,1 0-1,-1 1 1,1-1-1,-1 0 1,0 0-1,0 0 0,0 0 1,0 0-1,0 0 1,0 0-1,0 0 0,0-3 1,16-64 94,-16 63-66,5-34 94,-3 1 1,-2-64 0,-1 57-99,0 38-11,0 0 0,-1 0-1,0 0 1,0 0 0,-1 0 0,0 0 0,0 0 0,-1 1 0,0-1 0,0 1 0,-6-10 0,6 13 5,-1 0 1,1 0-1,-1 0 1,0 0-1,0 0 1,0 1-1,0-1 1,-1 1-1,1 0 1,-1 1-1,0-1 1,0 1-1,0 0 1,0 0-1,0 0 1,0 1-1,0 0 1,-7-1-1,-6 0 104,0 0 0,-1 0 0,0 2 0,-27 3-1,40-3-95,0 1 0,1 1 0,-1-1 0,0 1 0,1 0 0,0 0 0,-1 0 0,1 1 0,0 0 0,0 0 0,0 0-1,1 1 1,-1 0 0,1-1 0,0 2 0,0-1 0,0 0 0,-4 7 0,0 1-17,1 1 0,1-1 0,0 1 0,1 0 0,1 0 0,-1 1 0,2-1 0,0 1 0,1 0 0,0 0 0,1 0 0,1 0 0,0 0 0,3 22 0,-1-31-11,-1 0 0,1 0 0,0 0 0,0-1 0,1 1 0,-1-1 0,1 1 0,0-1 0,0 0 0,0 0 0,1 0 0,0-1 0,-1 1 0,1-1 0,0 0 0,1 0 0,-1 0 0,9 4 0,9 4 0,1-1 0,36 11 0,-48-17 0,9 1-28,0-1-1,0-1 1,0-1 0,1 0-1,32-2 1,-33 0 1,-13-1 18,1 0-1,-1 0 1,0-1 0,0 0 0,0 0-1,0-1 1,0 0 0,0 0 0,-1-1-1,0 1 1,1-1 0,-1-1 0,-1 1 0,1-1-1,-1 0 1,1 0 0,-1-1 0,-1 1-1,1-1 1,-1 0 0,6-12 0,7-14 20,-1 0 0,-2 0 0,12-40 1,-24 66-17,6-15 8,-1-1-1,-1 1 1,-1-1 0,-1 0-1,3-42 1,-7 62-1,0 1 0,-1 0-1,1-1 1,0 1 0,0-1-1,0 1 1,1-1 0,-1 1-1,0-1 1,0 1 0,1 0-1,-1-1 1,1 1 0,0 0 0,-1-1-1,1 1 1,0 0 0,-1 0-1,1-1 1,0 1 0,0 0-1,0 0 1,0 0 0,0 0 0,1 0-1,-1 1 1,0-1 0,0 0-1,1 0 1,-1 1 0,0-1-1,1 1 1,-1-1 0,0 1 0,1-1-1,-1 1 1,1 0 0,-1 0-1,1 0 1,-1 0 0,3 0-1,1 1 5,1 0-1,-1 0 0,0 0 0,0 1 0,-1 0 0,1 0 1,0 0-1,0 1 0,-1-1 0,7 6 0,25 23 78,46 51 0,-47-46-63,53 44 0,-60-56 13,-17-14-45,1 0 1,-1-1-1,2-1 1,18 11 0,-30-18 6,0 0 0,0-1 1,1 1-1,-1 0 0,0-1 0,0 1 1,1-1-1,-1 1 0,0-1 1,1 0-1,-1 1 0,0-1 1,1 0-1,-1 0 0,0 0 1,1 0-1,-1 0 0,0 0 1,1 0-1,-1-1 0,0 1 0,1 0 1,-1-1-1,0 1 0,1-1 1,-1 0-1,2-1 0,-2 1 3,-1-1 0,1 1-1,-1-1 1,1 0-1,-1 1 1,0-1-1,1 1 1,-1-1 0,0 0-1,0 1 1,0-1-1,0 0 1,-1-2 0,0-5 9,4-12 3,1 0-1,0 0 1,2 0 0,0 1-1,16-33 1,-19 45-13,1 1-1,0 1 1,1-1-1,-1 1 1,1 0-1,1 0 1,-1 0 0,1 1-1,0-1 1,0 1-1,1 1 1,-1-1-1,1 1 1,0 1 0,0-1-1,1 1 1,-1 0-1,1 1 1,8-3 0,29-1 29,1 2 1,-1 2 0,79 6-1,-118-3-22,0 0 0,0 0 0,1 1 0,-1 0 0,0 0 0,0 0 0,-1 1 0,1 0 0,6 4 0,18 8 20,-28-14-16,-9-2-17,-1 0-1,1 0 0,0-1 0,0 1 1,0-2-1,-6-2 0,-38-9 41,33 12 13,0 1-1,0 1 1,-30 2-1,41-1-33,1 0 1,-1 1-1,1 0 0,-1 0 0,1 0 0,-1 1 1,1 0-1,0 0 0,0 0 0,1 1 0,-1 0 1,-8 7-1,12-8-9,0 0 0,1 0 0,-1 1 1,1-1-1,-1 0 0,1 0 0,0 1 0,0-1 0,1 1 1,-1-1-1,1 0 0,-1 1 0,1-1 0,1 5 1,-1 1-15,0 0 0,1 0 1,0 0-1,5 14 0,-1-8 10,2 0-1,0-1 0,1 0 0,0-1 0,1 0 0,1 0 1,0-1-1,0 0 0,2-1 0,-1 0 0,1-1 1,1 0-1,0 0 0,0-2 0,0 0 0,20 9 0,-2-3-10,1-2 0,0-1-1,1-1 1,-1-1 0,2-2-1,54 4 1,-56-9 14,-10 1 4,-1-1 0,1-2 1,-1 0-1,36-5 0,-53 3-6,0 0 0,-1 0 0,0 0 0,1 0 0,-1-1 0,0 1 0,0-1 0,0 0 0,0 0 0,-1 0 0,1 0 0,-1-1 0,0 1 0,0-1 0,0 1 0,0-1 0,0 0 0,-1 1 0,0-1 0,0 0 0,0 0 0,1-6 0,2-10-8,-1 1-1,0-1 1,-1-27-1,-1 18 14,-1-39 15,0 66-17,0-1 1,0 1-1,-1 0 1,1-1-1,-1 1 1,0 0-1,1 0 0,-1-1 1,0 1-1,0 0 1,-1 0-1,1 0 0,0 0 1,-1 0-1,1 1 1,-1-1-1,1 0 1,-1 1-1,0-1 0,0 1 1,0-1-1,-3 0 1,0 0 24,0 2 0,0-1 0,0 1 0,-1 0 0,1 0 1,-9 1-1,2 0 1,10 0-21,1 0 0,0 0 0,0 0 0,0 0-1,0 0 1,0 1 0,0-1 0,0 0 0,1 1-1,-1-1 1,0 0 0,1 1 0,-1-1 0,1 1-1,-1-1 1,1 1 0,0-1 0,0 1-1,0-1 1,0 1 0,0-1 0,0 1 0,0 0-1,0-1 1,1 3 0,2 47-7,-2-45 1,1 1 0,0-1 0,0 1 0,0-1 0,1 0 0,0 0-1,0 0 1,1 0 0,-1-1 0,1 1 0,0-1 0,1 0 0,-1 0 0,1 0 0,0-1 0,1 0 0,9 7 0,-4-5 1,0 0 1,-1 0-1,2-1 1,-1-1-1,1 1 0,-1-2 1,1 0-1,0 0 1,14 0-1,-24-3-1,0 0 0,0 0-1,1 0 1,-1 0 0,0 0-1,0 0 1,0-1 0,0 1 0,0-1-1,0 0 1,0 0 0,0 1-1,2-3 1,11-6-3,-1-1 0,0 0 0,15-16 0,230-239-34,-249 253 34,0 0 0,-1-1 0,0 0 0,8-17 0,-15 26 1,-1 0-1,0 1 1,0-1-1,0 0 1,0 0-1,-1 0 0,1 0 1,-1-7-1,0-7-20,1-3-7,-1 1 0,0-1 1,-2 1-1,0 0 0,-1-1 1,-2 1-1,0 1 0,-10-27 1,-1 16-73,-1 0 0,-2 1 0,-1 1-1,-1 0 1,-1 2 0,-2 1 0,-46-40 0,68 64 106,1-1-1,-1 1 1,0 0-1,0 0 0,0 0 1,0-1-1,0 2 1,0-1-1,0 0 1,0 0-1,0 1 0,-1-1 1,1 1-1,-4-1 1,6 1-2,-1 0 1,0 1-1,0-1 0,0 0 1,1 0-1,-1 1 1,0-1-1,0 1 1,1-1-1,-1 0 0,0 1 1,1-1-1,-1 1 1,0 0-1,1-1 1,-1 1-1,1-1 0,-1 1 1,1 0-1,-1-1 1,1 1-1,0 0 1,-1 0-1,1-1 0,0 1 1,-1 0-1,1 0 1,0 0-1,0-1 1,0 1-1,0 0 0,0 0 1,0 0-1,0 0 1,0-1-1,0 2 1,0 27 1,-1 2 16,0-1 1,3 1 0,0 0 0,2 0 0,1-1 0,1 0 0,16 43-1,12 20 88,-20-52-58,1-2-1,30 55 1,-31-69-41,2 0 1,1-1 0,2 0-1,0-2 1,32 30 0,-41-43 5,0 0 1,1-2 0,0 1 0,0-1 0,1-1 0,0 0 0,0 0 0,0-2-1,1 1 1,-1-1 0,1-1 0,0-1 0,0 1 0,22-1 0,-20-2 13,43-3 5,-55 2-35,-1 1 1,1-1-1,-1 0 1,0 0-1,1 0 0,-1 0 1,0 0-1,0-1 1,0 1-1,0 0 0,0-1 1,0 0-1,0 0 1,0 1-1,0-1 0,-1 0 1,1 0-1,-1 0 1,0-1-1,2-2 0,1-4-9,2-3-1,-1 1 0,0-1 0,-1-1 0,0 1 0,-1-1 0,0 1 0,-1-1 0,0-19 0,-2-44 11,20 77 123,-14 1-116,0 0 0,-1 1 0,1 0 0,0 0 1,-1 0-1,0 0 0,0 1 0,0 0 0,5 5 0,18 12 39,-17-14-51,0 0-1,1-1 1,0-1 0,1 0-1,-1 0 1,1-1 0,0-1-1,0 0 1,0-1 0,0-1-1,15 1 1,-27-3-1,0 0 1,0 0-1,0 0 0,-1 0 1,1 0-1,0 0 0,0 0 1,0 0-1,-1 0 1,1 0-1,-1 0 0,1-1 1,-1 1-1,1 0 0,-1 0 1,0-1-1,0 1 0,1 0 1,-1-1-1,0 1 0,0 0 1,0-1-1,-1 1 0,1 0 1,0-2-1,-3-41-47,1 37 50,0 0 1,0 0 0,-1 0-1,0 0 1,0 1-1,0 0 1,-1-1-1,0 1 1,0 1-1,-1-1 1,1 0-1,-1 1 1,-1 0 0,1 0-1,-1 1 1,-9-7-1,6 5-1,-1 0 1,0 1-1,0 0 0,0 0 1,-1 1-1,1 1 0,-1 0 0,0 0 1,0 1-1,-11-1 0,5 2-6,2 0 23,1 0 0,0 1 1,-29 4-1,40-4-3,0 1 0,0-1 0,0 1 0,0 0 0,0 0 1,1 0-1,-1 0 0,0 1 0,1-1 0,-1 1 0,1 0 1,-1 0-1,1 0 0,0 0 0,0 0 0,0 0 0,0 0 0,0 1 1,0-1-1,1 1 0,-1-1 0,1 1 0,0 0 0,-2 4 0,-1 33 126,4-38-132,0 0-1,1-1 1,-1 1-1,0 0 0,0 0 1,1 0-1,-1 0 0,1-1 1,-1 1-1,1 0 0,0 0 1,0-1-1,1 3 0,4 4-4,1-1 0,0 1 0,0-1 0,0-1 0,11 8-1,51 36-92,105 57-1,-171-104 90,1-1-1,0 0 1,0 0-1,-1 0 1,1 0 0,0-1-1,1 1 1,-1-1 0,0 0-1,0 0 1,0-1-1,1 1 1,-1-1 0,0 0-1,0 0 1,6-1-1,-8 0 4,-1 0 0,0 0-1,0 0 1,0 0-1,1-1 1,-1 1 0,0 0-1,0 0 1,0-1 0,-1 1-1,1 0 1,0-1 0,-1 1-1,1-1 1,0 1-1,-1-1 1,0 1 0,1-1-1,-1 0 1,0-2 0,4-10-20,1 4 1,0 0 0,1 0 0,0 0 0,1 1 0,0-1 1,0 2-1,1-1 0,0 1 0,18-14 0,-23 20 39,0 0 0,0 0-1,0 0 1,0 0 0,1 0 0,-1 1 0,1 0 0,-1 0 0,1 0 0,-1 0 0,1 0 0,0 1 0,-1-1 0,1 1 0,0 0 0,0 0 0,-1 1 0,1-1-1,0 1 1,-1 0 0,1 0 0,0 0 0,-1 0 0,0 0 0,1 1 0,-1 0 0,0 0 0,0 0 0,1 0 0,-1 0 0,-1 0 0,1 1 0,3 3-1,17 17 62,21 24 186,2-3-1,3-1 1,73 50-1,-107-83-720,-13-8 142,1 0-1,-1-1 1,1 1 0,0 0-1,0-1 1,0 1 0,-1-1 0,1 0-1,0 0 1,1 0 0,-1 0-1,0 0 1,0-1 0,4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7.4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13 467 5539,'0'0'16335,"35"10"-15604,113 27-243,-138-34-439,-1 0-1,1-1 1,0-1-1,0 1 0,0-2 1,0 1-1,0-1 1,10-2-1,-5 0 10,-9 2-51,0-1 0,-1 0 0,1 0 0,-1-1 0,1 0 0,-1 0 0,0 0 0,1 0 0,-1-1 1,0 0-1,-1 0 0,1 0 0,0-1 0,-1 1 0,0-1 0,0 0 0,0 0 0,0-1 0,-1 1 0,0-1 0,0 0 1,0 0-1,0 0 0,-1 0 0,0 0 0,0-1 0,0 1 0,-1-1 0,2-6 0,1-15 11,-1-1 0,-1 1 0,-1 0 0,-5-46 0,3 64-13,0-5 22,-1 0 0,0 0 1,-1 0-1,-1 1 0,0-1 1,0 1-1,-2 0 1,-8-16-1,11 23 13,0 1 0,-1 0 0,1 0 0,-1 0 0,0 0 1,-1 0-1,1 1 0,-1 0 0,0 0 0,0 0 0,0 1 0,0-1 0,-1 1 0,1 1 0,-1-1 1,0 1-1,0 0 0,0 0 0,0 0 0,-11 0 0,8 0 106,-1 1-1,1 1 1,-1-1-1,1 2 1,-1-1-1,1 1 1,-1 1-1,1 0 1,-1 0 0,1 1-1,0 0 1,0 1-1,1-1 1,-1 2-1,1-1 1,0 1-1,0 1 1,0-1 0,1 1-1,0 1 1,0-1-1,0 1 1,1 0-1,0 1 1,0 0-1,-7 14 1,5-7-41,0 1 1,2 0-1,-1 1 0,2 0 1,0 0-1,2 0 1,-4 30-1,4-7 57,2 1 0,6 49 0,-4-81-154,0 0 0,1 0 0,0 0 0,0-1 0,1 1 0,1-1 0,-1 1 0,1-1 0,1 0 0,-1-1 1,1 1-1,1-1 0,-1 0 0,12 11 0,-12-13-25,0-1 0,0 0 0,1 0 0,-1 0 1,1-1-1,0 1 0,0-1 0,1-1 0,-1 1 0,1-1 0,-1 0 0,1-1 1,-1 1-1,1-1 0,0-1 0,0 1 0,0-1 0,-1 0 0,12-2 0,-13 0-34,0 0-1,0 0 1,0 0-1,-1-1 1,1 0-1,-1 0 1,0 0-1,0 0 1,0-1-1,0 0 1,0 1-1,-1-1 1,0-1-1,0 1 1,0 0-1,0-1 1,-1 0-1,4-8 0,8-11-118,33-57-184,-37 60 270,1 1 0,0 1 0,1 0-1,2 0 1,0 1 0,0 1 0,32-28-1,-45 44 83,-1 1 0,1-1 0,0 1 0,-1-1-1,1 1 1,0-1 0,0 1 0,0-1 0,0 1-1,-1 0 1,1-1 0,0 1 0,0 0 0,0 0-1,0 0 1,0 0 0,0 0 0,0 0 0,-1 0-1,1 0 1,0 0 0,0 0 0,0 0 0,0 1-1,0-1 1,0 0 0,-1 1 0,1-1 0,0 0-1,0 1 1,0-1 0,-1 1 0,1-1 0,0 1-1,-1 0 1,1-1 0,0 1 0,-1 0 0,1-1-1,-1 1 1,1 0 0,-1 0 0,1 0 0,-1-1-1,0 1 1,1 1 0,12 48 175,-11-42-133,6 58 727,-2 0-1,-7 126 1,-1-76-31,2 201 1025,0-7-2033,0-108-3813,-1-210 2969,-1 0-1,0 0 1,0 0-1,-1 0 1,0 0-1,0 1 1,-1-1 0,0 1-1,0 0 1,-1 0-1,0 0 1,-11-11 0,11 11-581,-32-40-9914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8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0 502 5763,'0'0'20532,"10"-6"-18870,10-3-1106,0 0 1,1 2-1,0 0 1,1 1-1,-1 2 0,37-5 1,-13 3-375,-1-2-1,-1-2 1,61-23 0,-79 23-275,0-1 0,-1-1 0,0-1 1,-1-1-1,0-2 0,40-34 0,-58 44-6,0 1-1,0-1 0,0 0 1,-1 0-1,0-1 1,0 1-1,0-1 0,-1 0 1,0 0-1,0 0 0,1-8 1,0-2 562,-1-1 1,-1 0 0,-1-33-1,1 52-451,-1-1 0,1 1 0,-1-1 0,0 1 0,0-1 0,1 1 0,-1 0 0,0 0 0,0 0-1,0 0 1,0 0 0,0 0 0,0 0 0,2 2 0,6 12-12,1 0 0,1 0 0,0-1 0,1-1 0,0 0 0,1 0 0,1-1 0,0-1 0,1 0 0,0-1 0,0-1 0,1 0 0,0-1 0,1-1 0,0 0 0,0-1 0,0-1 0,1-1 0,-1-1 0,1 0 0,0-1 0,27 0 0,-41-2 0,10 0 0,-1 0 0,1-1 0,22-4 0,-31 4 0,-1-1 0,1 0 0,-1 1 0,0-1 0,0-1 0,0 1 0,0-1 0,0 1 0,0-1 0,-1 0 0,1 0 0,-1-1 0,0 1 0,4-5 0,-1 0 0,-1-1 0,0 1 0,0-1 0,0 0 0,-1 0 0,-1-1 0,0 1 0,4-20 0,-3 3 0,-2 1 0,-1-31 0,-1 47 0,2 20 0,1-1 0,1 0 0,0 0 0,1 0 0,0-1 0,11 17 0,-6-8 0,0-3 0,-1-1 0,2 0 0,0-1 0,0 0 0,1-1 0,1 0 0,0 0 0,1-2 0,0 0 0,0 0 0,23 10 0,-17-11 0,1 0 0,-1-1 0,2-2 0,-1 0 0,1-1 0,-1-1 0,1-1 0,35 0 0,-46-3 0,1 0 0,0 0 0,0-1 0,0-1 0,-1 0 0,1 0 0,-1-2 0,0 1 0,0-1 0,0-1 0,0 0 0,0 0 0,-1-1 0,0 0 0,-1-1 0,1 0 0,-1-1 0,9-9 0,-14 13 0,0 0 0,0-1 0,0 1 0,-1-1 0,0 1 0,1-1 0,-2 0 0,1-1 0,-1 1 0,1 0 0,0-6 0,0-7 0,0 1 0,-2-1 0,-1-27 0,0 42 0,-1 0 0,0-1 0,-1 1 0,1 0 0,-1 0 0,1 0 0,-1 0 0,0 0 0,0 0 0,0 1 0,0-1 0,-1 0 0,1 1 0,-1 0 0,1 0 0,-1 0 0,0 0 0,0 0 0,0 0 0,0 1 0,0-1 0,-6-1 0,-8-4 0,-1 1 0,1 0 0,-20-3 0,-29 0 0,65 9 0,1 0 0,-1 0 0,1 0 0,-1 0 0,1 0 0,-1 0 0,1 0 0,-1 0 0,1 0 0,-1 1 0,1-1 0,-1 0 0,1 0 0,-1 0 0,1 1 0,0-1 0,-1 0 0,1 1 0,-1-1 0,1 0 0,0 1 0,-1-1 0,1 0 0,0 1 0,-1-1 0,1 1 0,0-1 0,0 0 0,-1 1 0,1-1 0,0 1 0,0-1 0,0 1 0,0-1 0,0 1 0,0-1 0,0 1 0,0-1 0,0 1 0,0-1 0,0 1 0,0-1 0,0 1 0,0-1 0,0 1 0,0-1 0,0 1 0,1 0 0,-1 1 0,0 12 0,0-1 0,1 0 0,0 0 0,1 0 0,0 0 0,1-1 0,1 1 0,0 0 0,1-1 0,0 0 0,0 0 0,2-1 0,14 22 0,-4-11 0,1-1 0,2-1 0,0 0 0,0-1 0,2-2 0,28 19 0,-35-26 0,1-1 0,0-1 0,1 0 0,-1-1 0,1-1 0,1-1 0,-1 0 0,1-1 0,0-1 0,33 2 0,-16-5-275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6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82 800,'0'0'16515,"7"12"-15350,58 102 1631,101 136 0,-150-228-2449,0 0-1,2-2 0,21 21 0,-38-117-610,-1 54 328,1 1 1,1 0 0,0 0-1,1 0 1,1 0-1,1 1 1,1-1-1,0 1 1,12-25-1,-10 28-46,0-1-1,-1 0 1,-1 0-1,-1-1 0,0 1 1,-1-1-1,3-30 0,-3 35-32,3-12 32,-6 25-27,-1 1 1,0-1-1,0 0 0,0 0 1,0 1-1,0-1 1,0 0-1,0 1 0,0-1 1,0 0-1,-1 0 1,1 1-1,0-1 0,0 0 1,0 1-1,-1-1 1,1 0-1,0 1 0,-1-1 1,1 1-1,0-1 1,-1 1-1,1-1 0,-1 1 1,1-1-1,-1 1 1,1-1-1,-1 1 0,1-1 1,-2 1-1,-18-6 121,-1 1 0,0 2 0,-1 1 0,1 0 0,0 2-1,-26 3 1,-5-2 308,-246-5 600,297 4-1867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09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80 13398,'0'0'12088,"12"32"-10490,-6-15-1396,16 48 947,54 105 0,-72-162-1050,16 31 414,1-2 1,2 0-1,1-1 0,37 42 0,-57-73-391,-3-3-103,0-1 0,0 0 1,0 0-1,0 0 1,0 0-1,0 0 0,0 0 1,0 0-1,0 0 1,1 0-1,-1 0 1,0-1-1,0 1 0,1-1 1,-1 1-1,1-1 1,-1 1-1,0-1 1,4 1-1,-5-1-19,0 0 1,1 0-1,-1 0 0,1 0 0,-1 0 1,1 0-1,-1 0 0,1 0 0,-1 0 1,0 0-1,1-1 0,-1 1 1,1 0-1,-1 0 0,0 0 0,1 0 1,-1-1-1,1 1 0,-1 0 1,0 0-1,1-1 0,-1 1 0,0 0 1,1-1-1,-1 1 0,0 0 0,0-1 1,1 0-1,8-12 0,-1 0 0,-1 0 0,0-1 0,0-1 0,4-14 0,23-82 0,-32 105 0,13-46 0,-2 0 0,-2-1 0,-3 0 0,3-85 0,-10 132 0,-1-13 0,-1 18 0,0-1 0,0 0 0,-1 1 0,1-1 0,0 0 0,-1 1 0,1 0 0,-1-1 0,0 1 0,1 0 0,-1 0 0,0 0 0,0 0 0,1 0 0,-1 0 0,-2 0 0,3 0-27,0 1 1,1-1-1,-1 1 0,0-1 0,0 1 1,1-1-1,-1 1 0,0 0 1,0-1-1,0 1 0,0 0 1,1 0-1,-1 0 0,0 0 0,0 0 1,0 0-1,0 0 0,0 0 1,0 0-1,1 0 0,-1 0 1,0 0-1,0 1 0,0-1 0,0 0 1,1 0-1,-1 1 0,0-1 1,0 1-1,1-1 0,-1 1 1,0-1-1,0 1 0,1-1 0,-1 1 1,1 0-1,-2 0 0,1 28-2688,2-21 1336,-1 5-1513,1-1 0,0 1 0,1 0 0,5 21 0,11 11-10306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0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99 425 7475,'0'0'15423,"19"-21"-14371,60-69-185,-75 85-797,0 0 1,-1-1-1,0 1 1,0-1 0,0 0-1,-1 0 1,1 0-1,-2 0 1,1 0 0,-1 0-1,1-1 1,-2 1-1,1 0 1,-1-1 0,0 1-1,0-1 1,-2-10-1,0-15 194,2 23-217,-1-1 0,1 1 0,-1-1 0,-1 1 0,0-1-1,0 1 1,-1 0 0,0 0 0,-7-13 0,8 18 21,-1 0-1,0 0 0,1 0 0,-1 0 0,-1 1 0,1 0 1,-1-1-1,1 1 0,-1 1 0,0-1 0,0 0 0,0 1 1,0 0-1,0 0 0,-1 0 0,1 0 0,-1 1 1,1 0-1,-1 0 0,0 0 0,-8 0 0,9 0-2,0 1 1,0 1-1,0-1 0,0 0 0,0 1 0,0 0 0,0 0 0,0 0 1,0 0-1,1 1 0,-1-1 0,0 1 0,1 0 0,0 0 0,-1 0 0,1 1 1,0-1-1,0 1 0,0 0 0,0 0 0,1 0 0,-1 0 0,1 0 1,0 0-1,0 1 0,0-1 0,0 1 0,0 0 0,1-1 0,0 1 1,0 0-1,0 0 0,-1 5 0,-1 11-29,0 1 1,1-1-1,1 0 1,1 1-1,3 27 0,-2-37-30,1 1 0,1-1 0,-1 0 0,2 0 0,-1 0 0,2 0 0,-1 0 0,2-1 0,-1 0 0,1 0 0,1-1 0,0 1 0,0-1 0,1-1 0,0 1-1,0-1 1,1-1 0,0 0 0,0 0 0,1 0 0,10 4 0,-17-10-8,-1 1 0,1-1-1,-1 0 1,1-1 0,-1 1 0,1 0 0,0-1-1,-1 1 1,1-1 0,0 0 0,0 0 0,-1 0-1,1 0 1,0-1 0,-1 1 0,1-1 0,0 1-1,-1-1 1,1 0 0,-1 0 0,1 0-1,-1-1 1,1 1 0,-1 0 0,0-1 0,0 0-1,0 1 1,0-1 0,0 0 0,0 0 0,0 0-1,0 0 1,1-4 0,6-7 12,-1-1 0,0 0 0,-1 0 0,8-23 0,-11 26 2,1-2-1,1 0 1,-1 0-1,2 0 0,0 1 1,0 0-1,1 1 1,1 0-1,0 0 0,0 1 1,16-14-1,-22 22 1,0 0-1,0 0 0,1 0 1,-1 0-1,1 1 0,-1 0 1,1-1-1,-1 1 0,1 0 1,0 0-1,-1 1 1,1-1-1,0 1 0,0 0 1,0 0-1,-1 0 0,1 1 1,0-1-1,0 1 0,-1 0 1,1 0-1,0 0 1,-1 0-1,1 1 0,-1-1 1,0 1-1,1 0 0,-1 0 1,0 0-1,5 6 0,8 6 148,-2 1-1,1 1 1,-2 0-1,17 28 0,-2-6 139,-27-37-289,-1 0 1,1 0 0,-1 0-1,1 0 1,-1 0-1,1 0 1,0 0 0,-1-1-1,1 1 1,0 0-1,0-1 1,0 1 0,0 0-1,0-1 1,0 1-1,0-1 1,0 1 0,0-1-1,0 1 1,0-1-1,0 0 1,0 0 0,0 1-1,1-1 1,16-24 74,-16 20-96,3-5 19,1 0 1,0 0-1,0 1 0,1 0 0,0 0 0,10-8 1,-13 12-6,1 1 1,-1 0-1,0 0 1,1 0-1,0 0 1,0 1 0,0 0-1,0 0 1,0 0-1,0 1 1,0-1-1,1 1 1,-1 0-1,6 1 1,-3-1-2,0 1 0,-1 1 0,1-1 0,0 1 0,-1 1 0,1-1 0,-1 1 0,0 1 0,0-1 0,0 1 0,0 1 0,0-1 0,0 1 0,-1 0 0,0 1 0,0-1 0,0 1 0,0 0 0,-1 1 0,0 0 0,0-1 0,0 2 0,5 8 0,-8-11 0,0-1 0,1 1 0,-1-1 0,1 0 0,0 0 0,0 0 0,0 0 0,3 2 0,-5-5 0,0 1 0,0-1 0,0 0 0,0 1 0,0-1 0,1 0 0,-1 0 0,0 1 0,0-1 0,0 0 0,0 0 0,0-1 0,0 1 0,1 0 0,-1 0 0,0 0 0,0-1 0,0 1 0,0 0 0,0-1 0,0 1 0,0-1 0,0 0 0,0 1 0,0-1 0,0 0 0,-1 1 0,1-1 0,0 0 0,0 0 0,-1 0 0,2-1 0,9-10 0,1 1 0,-1 1 0,2-1 0,0 2 0,0 0 0,1 1 0,25-12 0,-32 16 0,1 1 0,0 0 0,0 1 0,1 0 0,-1 0 0,0 1 0,1 0 0,-1 0 0,1 1 0,-1 0 0,1 0 0,-1 1 0,1 1 0,-1-1 0,0 1 0,11 4 0,-10-1 0,1 1 0,-1 1 0,0-1 0,-1 1 0,0 1 0,8 8 0,10 8 0,-11-12 0,-10-8 0,0-1 0,-1 1 0,1 1 0,-1-1 0,0 0 0,4 6 0,-7-3-237,-25-7-4523,-19-6-1699,-6-15-3103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0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0 240 12086,'0'0'11602,"2"-18"-10057,3-15-994,0 4 572,2-50-1,-7 75-1072,0 0 1,0 1 0,1-1-1,-1 1 1,1-1-1,0 1 1,0-1-1,0 1 1,0-1-1,0 1 1,1 0 0,-1 0-1,1 0 1,0-1-1,0 2 1,0-1-1,1 0 1,-1 0 0,5-3-1,-4 4-2,0 1 1,0-1-1,0 1 0,0 0 0,0 0 1,0 0-1,0 0 0,0 0 0,1 1 1,-1 0-1,0-1 0,0 1 0,1 0 0,-1 1 1,0-1-1,0 1 0,1-1 0,-1 1 1,0 0-1,0 0 0,0 0 0,0 1 1,3 1-1,14 9 365,-1 0 0,0 2 1,-1 0-1,32 32 0,4 3 90,-20-17-4481,-6-6-5869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2.1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242 585 2353,'0'0'12907,"-25"3"-10794,-82 9-213,104-12-1707,0 0 0,-1 1-1,1 0 1,0-1 0,0 1 0,-1 1 0,1-1 0,0 0-1,0 1 1,0-1 0,-4 4 0,-5 18 2204,4-3-1212,1-9-846,1-1 0,1 2-1,0-1 1,1 0 0,0 1 0,1 0 0,0 0 0,-2 16 0,2 13 99,1 48-1,2-67-398,0-18-30,0-1 0,0 1 0,1 0-1,-1 0 1,1 0 0,0-1 0,0 1-1,1 0 1,-1-1 0,1 1 0,-1-1-1,1 1 1,0-1 0,1 0 0,-1 0-1,0 0 1,1 0 0,0 0 0,-1-1-1,1 1 1,0-1 0,1 0-1,-1 0 1,0 0 0,0 0 0,5 2-1,-3-3 0,0 1-1,-1-1 1,1 0-1,0 0 1,0-1-1,0 1 1,0-1-1,0 0 1,0 0-1,0-1 0,-1 0 1,1 1-1,0-2 1,0 1-1,-1 0 1,1-1-1,0 0 1,-1 0-1,0-1 1,1 1-1,3-4 1,4-5-6,0 0 0,0-1 1,-2 0-1,1-1 1,-2 0-1,0 0 1,0-1-1,-1-1 1,-1 1-1,0-1 0,-1-1 1,-1 1-1,-1-1 1,4-19-1,2-17 12,-3 0 1,-2 0-1,-2-59 0,-3 93-2,2-41-23,-3 0 1,-3 1 0,-21-111 0,18 142 8,6 19 14,-1-1 1,0 1 0,0-1-1,0 1 1,-1 0 0,-1 0-1,1 0 1,-1 0 0,-1 1-1,1-1 1,-1 1 0,-8-8-1,13 15 19,-1-1 0,1 1 0,0 0 0,-1-1 0,1 1-1,-1 0 1,1-1 0,-1 1 0,1 0 0,-1 0 0,1-1-1,-1 1 1,0 0 0,1 0 0,-1 0 0,1 0 0,-1 0 0,1 0-1,-1 0 1,0 0 0,1 0 0,-1 0 0,1 0 0,-1 0 0,1 1-1,-1-1 1,1 0 0,-1 0 0,1 0 0,-1 1 0,1-1-1,-1 0 1,1 1 0,-1-1 0,1 0 0,-1 1 0,1-1 0,0 1-1,-1-1 1,1 1 0,0-1 0,-1 1 0,1-1 0,0 1-1,0-1 1,0 1 0,-1-1 0,1 1 0,0-1 0,0 1 0,0 0-1,-7 29 52,4 20-52,3 54-1,2-30 27,0-39-27,1 1-1,2-1 1,2-1-1,1 1 1,1-1-1,2 0 1,2-1-1,1-1 1,1 0 0,2-1-1,1 0 1,1-2-1,2 0 1,1-1-1,1-1 1,1-1-1,1-2 1,2 0-1,45 31 1,-62-50-44,-1-1 1,1 0-1,0 0 1,0-1-1,1-1 0,-1 0 1,1 0-1,-1-1 1,1 0-1,-1-1 0,1 0 1,0-1-1,-1 0 0,1 0 1,-1-2-1,0 1 1,0-1-1,0 0 0,0-1 1,0 0-1,0-1 1,8-6-1,211-157-866,-226 165 867,0 0-1,0 0 0,0-1 0,0 1 0,0-1 0,-1 1 1,1-1-1,-1 0 0,0 0 0,0 0 0,-1 0 0,1 0 1,-1-1-1,0 1 0,0 0 0,0-1 0,0 1 0,-1-1 1,0 1-1,0-1 0,0 1 0,-1 0 0,-1-8 0,0 1 12,0-1 0,-1 1 0,-1 1 0,0-1 0,0 0-1,-1 1 1,-12-18 0,9 15 11,-1 1 0,0 0 0,-1 1 0,-1 0 0,0 0 0,0 1 0,-21-14 0,27 21 12,-1 0 0,1 0-1,-1 1 1,0 0 0,0 0 0,0 0-1,0 0 1,0 1 0,0 0 0,0 1-1,0-1 1,0 1 0,-1 1 0,1-1 0,0 1-1,0 0 1,0 0 0,0 1 0,0-1-1,0 1 1,-9 5 0,7-3-9,-1 1 0,2 0-1,-1 0 1,0 1 0,1 0 0,0 0 0,1 0-1,-1 1 1,1 0 0,1 1 0,-1-1 0,1 1 0,0 0-1,1 0 1,0 1 0,0-1 0,-3 14 0,0 4 10,2-1 1,1 1 0,1 0 0,0 0 0,3 27-1,0-47-30,0 1 0,1-1 0,0 1 0,0-1 0,1 1 0,0-1 0,0 0-1,0 0 1,1 0 0,0 0 0,0 0 0,1 0 0,-1-1 0,1 0 0,0 0 0,1 0-1,-1 0 1,1 0 0,0-1 0,0 0 0,0 0 0,1 0 0,8 4 0,-3-3-12,0 0 1,0-1-1,0 0 0,1-1 1,-1 0-1,1 0 1,0-1-1,-1-1 1,1 0-1,0-1 1,0 0-1,14-2 1,-20-1 13,0 0-1,0 1 1,0-2 0,0 1-1,-1-1 1,1 0 0,-1 0 0,0-1-1,0 1 1,0-1 0,-1 0-1,0 0 1,5-9 0,1 2-9,74-104-35,-15 19 28,-69 96 29,1 0 1,-1 1 0,1-1-1,0 0 1,-1 1-1,1-1 1,-1 1 0,1-1-1,0 1 1,0 0-1,-1-1 1,1 1 0,0 0-1,0-1 1,-1 1-1,1 0 1,0 0 0,0 0-1,0-1 1,-1 1 0,1 0-1,0 0 1,0 0-1,0 0 1,0 1 0,-1-1-1,1 0 1,0 0-1,0 0 1,0 1 0,-1-1-1,1 0 1,0 1-1,-1-1 1,1 1 0,0-1-1,-1 1 1,1-1 0,0 1-1,-1-1 1,1 1-1,-1 0 1,1-1 0,-1 1-1,1 0 1,-1-1-1,0 1 1,1 1 0,24 45 291,-20-36-208,9 15 95,0 0 1,3-2-1,0 0 0,23 25 1,-31-39-154,1 0 0,0 0 0,0-1 0,1 0 0,0-1 1,1 0-1,-1-1 0,1-1 0,1 1 0,23 7 1,-20-11-498,-1-1 1,1-1 0,-1 0 0,1-1 0,16-3 0,2 1-4749,-1 3-4317,4 2-4944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4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1252 5891,'0'0'12480,"21"-23"-10647,2 0-1344,-10 11-270,-1 0 0,0 0-1,-1-2 1,0 1 0,-1-1-1,-1-1 1,0 0 0,-1 0-1,6-17 1,1-14 148,-2 0 0,-1-2 0,-3 1 1,-2-1-1,-2 0 0,-2-1 0,-2 1 0,-3-1 1,-1 1-1,-10-49 0,4 53-306,-2 0 0,-2 1 0,-1 0 0,-2 1 0,-2 1 0,-2 0 0,-39-57 0,53 88-46,-1 1 0,0 0 0,-1 0-1,-14-12 1,18 18 83,0 1 0,1-1 0,-1 1 0,0 0 0,0 0 0,0 0 0,0 1 0,-1-1 0,1 1 0,0 0 0,-1 0 0,1 1 0,-9-1 0,11 1-43,0 1-1,-1-1 1,1 1 0,0 0-1,-1 0 1,1 0 0,0 0-1,0 0 1,0 1-1,0-1 1,0 0 0,0 1-1,0 0 1,1-1 0,-1 1-1,0 0 1,1 0-1,-1 0 1,1 0 0,0 0-1,0 0 1,-1 4 0,-20 50 68,21-55-107,-6 32 2,1-1 1,1 1-1,2 0 0,1 0 1,3 37-1,-1-34-8,2 12 17,2 0 0,2 0 1,3-1-1,1 0 1,2 0-1,3-1 0,1-1 1,3 0-1,1-2 0,2 0 1,2-1-1,2-1 1,2-2-1,39 44 0,-58-72-33,1-1-1,0-1 0,1 0 0,0 0 0,0-1 0,1-1 0,0 0 0,1 0 0,-1-1 0,1-1 0,0 0 0,1-1 1,-1 0-1,1-1 0,-1-1 0,1 0 0,0 0 0,0-2 0,0 0 0,0 0 0,16-3 0,-24 1 1,-1 0 1,0 0-1,0 0 0,0 0 0,0-1 0,0 0 0,0 0 0,0 0 1,-1-1-1,0 1 0,1-1 0,-2 0 0,1 0 0,0-1 0,-1 1 1,0-1-1,0 0 0,0 1 0,3-9 0,22-29-39,-25 41 47,-1 0 1,1 0 0,0 0 0,-1 0 0,1 0 0,0 1 0,0-1-1,0 1 1,0 0 0,-1 0 0,1 0 0,0 0 0,0 1 0,4 0-1,3 0 1,203 15 29,-205-16-32,-1 0-4,0 0 1,0 0 0,0 0 0,-1-1 0,1 0-1,0-1 1,8-2 0,-13 3 2,1-1 0,-1 1 0,0-1 0,0 1 0,0-1 0,0 0 0,0 0 0,0 0 0,0 0 0,-1-1 0,1 1 0,-1 0 0,1-1 0,-1 1 0,0-1 0,0 1 0,0-1 0,-1 1 0,1-1 0,-1 0 0,1-5 0,1-4 16,0 0-1,-2 0 1,1-1-1,-2 1 1,1 0-1,-2-1 1,-3-14 0,5 23-10,-1 1 1,0-1 0,0 1 0,0 0 0,0-1 0,-1 1-1,0 0 1,1 0 0,-1 0 0,0 0 0,0 0 0,-1 0-1,1 0 1,-1 1 0,1-1 0,-1 1 0,0 0-1,0 0 1,0 0 0,0 0 0,0 0 0,0 1 0,-1-1-1,1 1 1,0 0 0,-1 0 0,1 0 0,-7 0-1,-8-1 62,0 2-1,0 0 1,0 1-1,1 0 1,-31 8-1,39-6-30,1 0 0,0 0 0,-1 1 0,1 0 0,1 0 0,-1 1 0,1 0 0,0 1 0,0-1-1,0 1 1,1 1 0,0-1 0,-8 11 0,11-11-25,-1-1 0,1 1 0,0 0 0,0 0-1,1 0 1,0 0 0,0 0 0,1 0 0,-1 1 0,1-1 0,0 1 0,1-1-1,0 1 1,0-1 0,0 1 0,1-1 0,0 1 0,3 11 0,-2-11-21,1 0-1,-1 0 1,1 0 0,0 0 0,1 0 0,0-1 0,0 1 0,0-1 0,1 0 0,0-1 0,0 1 0,0-1 0,1 0 0,0 0 0,12 7 0,-2-3-9,0-1 1,0-1 0,1 0-1,0-1 1,0-1 0,0-1-1,0 0 1,1-2 0,0 0 0,0 0-1,0-2 1,-1 0 0,22-3-1,-34 1 15,-1 1 0,1-1 1,-1 0-1,1-1 0,-1 1 0,1-1 0,-1 1 0,0-1 0,0-1 0,-1 1 0,1 0 0,-1-1 0,4-5 0,42-59-8,-37 49 7,-5 8 14,-1 0 0,0 0 0,0-1 0,-1 0 0,-1 0 0,0 0 0,-1 0 0,0 0-1,-1-1 1,0 0 0,0-21 0,-2 33 4,0-44-10,10-31-16,-10 62 52,-3-35-6,2 48-30,1 0 0,-1-1 1,1 1-1,-1 0 1,1 0-1,-1-1 0,0 1 1,0 0-1,1 0 0,-1 0 1,0 0-1,0 0 0,0 0 1,0 0-1,0 0 0,-1 0 1,1 0-1,0 1 1,0-1-1,-1 0 0,1 1 1,0-1-1,0 1 0,-1 0 1,1-1-1,-1 1 0,1 0 1,0 0-1,-1 0 0,-1 0 1,1 0 359,3 5-357,0 1 1,1-1 0,0 0 0,0 1 0,0-1-1,0 0 1,1 0 0,0 0 0,0 0 0,0-1-1,1 1 1,-1-1 0,1 0 0,8 6 0,2 6 3,281 289 41,60 72 55,-320-335-89,-3 1-1,-1 2 1,31 63-1,-50-84 5,-2 0 0,0 1 0,-2 1 0,-1 0-1,-1 0 1,-1 0 0,-2 0 0,1 44 0,-3-64-9,-1-1 1,0 1-1,-1-1 1,0 0-1,0 1 1,0-1-1,0 0 1,-1 0-1,0 0 1,0 1 0,0-2-1,-5 9 1,5-10-12,-1-1 0,1 1 0,-1-1 1,0 1-1,0-1 0,0 0 0,0 0 1,0 0-1,-1-1 0,1 1 0,0-1 1,-1 0-1,1 0 0,-1 0 0,0 0 1,1 0-1,-1-1 0,-6 0 0,2 1-13,1-1-1,-1 0 0,1 0 1,-1-1-1,1 0 0,0 0 0,-1 0 1,1-1-1,0-1 0,0 1 1,0-1-1,-8-5 0,8 3-3,-1-1 1,1 0-1,0-1 0,0 0 0,1 0 1,0 0-1,0-1 0,0 0 0,-4-9 1,6 8 8,0 0 1,0 0 0,1 0 0,0-1-1,1 1 1,0-1 0,0 1 0,1-1-1,1 0 1,-1 0 0,2-14 0,0 11-1,1 0 0,0 0 1,1 0-1,0 0 0,1 0 1,0 0-1,12-22 0,44-63 15,-30 51 42,41-87-1,-52 86-7,-3-1 1,-1 0-1,16-101 0,-21 57 2,-3-117-1,-7 88-59,0 121 17,0 0-1,0 0 1,0-1-1,0 1 1,-1 0-1,1 0 1,0 0-1,-1 0 1,1-1-1,-1 1 1,1 0 0,-1 0-1,0 0 1,1 0-1,-1 0 1,0 0-1,0 1 1,0-1-1,0 0 1,1 0-1,-1 1 1,0-1-1,-2 0 1,-32-10 32,-46 12 32,69 0-61,7 0-4,0-1 0,0 1 0,0 0 0,0 1 0,0-1 0,1 1 0,-1 0 0,0 0 0,1 0 0,0 1 0,-1 0 0,1-1 0,0 1 0,0 1 0,1-1 0,-1 1 0,1-1 0,0 1 0,0 0 0,0 0 0,0 1 0,0-1 0,1 0 0,0 1 0,0 0 0,0-1 0,1 1 0,0 0 0,-1 0 0,1 7 0,-2 3 0,2-1 0,0 1 0,1-1 0,0 1 0,1-1 0,1 0 0,0 1 0,1-1 0,8 24 0,-2-16 0,1 0 0,1-1 0,1 0 0,1-1 0,1 0 0,1-1 0,0-1 0,2 0 0,19 17 0,-9-13 0,1 0 0,1-1 0,0-2 0,1-1 0,54 22 0,-68-34-29,-1 0 0,1-1 1,0-1-1,0-1 0,1 0 0,-1-1 1,1-1-1,18-1 0,-34 0-302,0-1-1,0 0 1,0 1-1,0-1 1,-1 0-1,1 1 1,0-1-1,-1 0 0,1 0 1,-1 0-1,1 0 1,-1 0-1,1 0 1,-1 0-1,0 0 1,1 0-1,-1 0 1,0 0-1,0 0 1,0 0-1,0 0 1,0 0-1,0-2 1,1-5-6402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5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88 523 4498,'0'0'11982,"-5"-1"-11185,-5-1 1053,12 5-447,27 11 410,53 19 253,-61-28-1694,1-1 0,0-1 0,0-2 1,40 0-1,-39-1-275,-17 0-79,0-1-1,0 1 1,-1-1 0,1 0 0,0 0-1,0-1 1,0 0 0,-1 0 0,1 0-1,-1-1 1,0 1 0,0-1 0,0 0-1,0-1 1,0 1 0,-1-1 0,1 0 0,-1-1-1,5-5 1,-4 2-9,1 0 1,-2 0-1,1 0 0,-1-1 1,0 0-1,-1 1 0,0-1 0,-1-1 1,0 1-1,0 0 0,1-17 1,-2 4 6,0 0 0,-2 0 0,0 0 0,-1 0 1,-2 1-1,0-1 0,-9-26 0,8 35-5,-1-1-1,0 1 1,-1 1-1,0-1 1,-1 1 0,0 1-1,-1-1 1,-1 1-1,0 1 1,0 0-1,-1 0 1,-13-8-1,15 11 54,0 1-1,0 1 0,-1 0 0,0 0 1,0 1-1,-1 0 0,1 1 0,-1 0 0,0 0 1,1 1-1,-1 1 0,0 0 0,-21 1 1,24 1 35,0-1 0,0 2 0,0 0 0,-1 0 0,2 0 1,-1 1-1,0 0 0,0 0 0,1 1 0,0 0 0,0 0 1,0 1-1,0 0 0,1 0 0,0 1 0,0 0 0,0 0 1,-7 10-1,5-5-22,2-1 1,0 2-1,0-1 1,1 0-1,0 1 0,1 0 1,0 0-1,-3 22 1,3 2 119,1 66 0,3-92-198,1 0 0,0-1 1,1 1-1,0 0 0,0-1 1,1 0-1,0 1 0,1-1 0,0 0 1,1-1-1,0 1 0,0-1 0,0 0 1,1 0-1,0 0 0,1-1 1,0 0-1,0 0 0,1-1 0,-1 0 1,1 0-1,1-1 0,-1 0 1,1 0-1,0-1 0,0 0 0,0-1 1,0 0-1,1 0 0,-1-1 0,1-1 1,0 1-1,-1-1 0,1-1 1,0 0-1,13-1 0,-20 0-7,0 1 0,0-1 1,0 0-1,0 0 0,0 0 0,0 0 0,0 0 0,0-1 1,0 0-1,0 1 0,-1-1 0,1 0 0,0 0 0,-1 0 1,0-1-1,0 1 0,3-3 0,30-53-68,-16 24 74,-16 29 1,4-7-1,0 1 0,1 0 0,1 0 0,0 1 0,11-10-1,-16 17 6,-1 1 1,1-1-1,0 1 0,0 0 0,0 0 0,0 0 0,1 1 0,-1-1 0,0 1 0,1 0 0,-1 0 1,1 1-1,-1-1 0,1 1 0,-1 0 0,1 0 0,-1 1 0,1-1 0,5 3 0,4 1 81,-1 1 0,0 1 1,0 0-1,0 1 0,-1 1 0,0 0 0,0 0 0,-1 1 0,-1 0 0,14 15 0,34 26 584,-52-45-624,12 9 17,0 0 0,1-1 0,0-1 1,1-1-1,41 16 0,-15-21-2309,2-8-3307,-4 0-993,-7 2-7098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6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620 931 5074,'0'0'11635,"-19"-29"-10178,-68-94-166,82 117-1157,-1-1 0,0 1 0,0 1 0,0-1 0,-1 1 0,0 0-1,0 0 1,0 1 0,-1 0 0,1 0 0,-1 1 0,0 0 0,-11-3 0,1 0 208,-6-1 330,-1 2 1,1 1-1,-1 1 1,0 0-1,-47 3 1,46 0-237,20 1-362,0-1 1,0 1-1,0 0 0,0 0 0,0 1 0,1 0 0,-1 0 0,0 0 0,1 1 0,-1-1 0,1 1 1,0 1-1,0-1 0,0 1 0,1 0 0,-1 0 0,1 0 0,0 1 0,0-1 0,0 1 1,1 0-1,-1 0 0,1 0 0,-4 9 0,0 3-65,1-1-1,0 1 1,1 0-1,1 0 1,0 1-1,1-1 1,0 21-1,2-18 22,-2 150 168,4-153-180,1 0-1,1 0 1,0 0-1,1-1 1,1 1-1,0-1 1,13 27-1,-7-23 8,1 0 0,0-1-1,1-1 1,2 0-1,21 23 1,-29-34-17,1-1 1,-1 0-1,1 0 0,0-1 0,0 0 1,1 0-1,0-1 0,-1 0 1,1 0-1,1-1 0,-1 0 0,0-1 1,1 0-1,-1 0 0,17-1 0,-20 0-5,1 0 0,-1-1 0,1 0 0,-1-1 0,1 1 0,-1-1 0,1 0 0,-1-1 0,1 0 0,-1 0 0,0 0 0,0-1 0,0 1 0,0-1 0,-1-1 0,1 1 0,-1-1 0,8-7 0,12-15 43,0-1 1,-1-1-1,-2-2 1,-1 0 0,-2-1-1,-1-1 1,-1 0-1,-1-2 1,-2 0 0,10-39-1,-8 7 35,-2 0 0,-3-1 0,-4 0 0,0-109 0,-8 144-55,-1-1-1,-1 1 1,-2-1-1,-1 1 1,-1 0-1,-2 1 1,-1 0-1,-23-47 1,-8-5 50,-55-83 0,96 165-75,-1-1 11,0 0 0,-1-1 1,1 1-1,0 0 1,-1 0-1,0 0 0,1 0 1,-1 0-1,0 0 1,0 1-1,0-1 0,0 0 1,0 1-1,-1 0 1,1-1-1,0 1 0,-5-1 1,6 2 166,1 4 69,0 40-119,6 239 239,-1-223-269,2 1-1,26 99 0,-14-102-86,1-1 1,4-1-1,2-1 0,2-1 1,2-1-1,3-2 0,62 75 1,-76-104-13,1 0 0,1-1 0,1-1 0,42 29 0,-52-41-6,1-1 0,0-1 0,0 0 1,0 0-1,1-1 0,0-1 0,0 0 1,0-1-1,0-1 0,1 0 0,19 0 0,-16-2-7,-8 1 4,0-1 1,1-1-1,-1 0 0,18-3 0,-25 3 5,0 0 1,1-1 0,-1 1-1,0-1 1,0 0 0,0 0-1,-1 0 1,1 0 0,0 0 0,-1 0-1,1-1 1,-1 1 0,0-1-1,0 0 1,0 1 0,0-1-1,2-6 1,4-10 10,0-1 0,-2 0 0,-1 0 0,0 0 0,-2-1 1,0 0-1,-1 0 0,-1 0 0,-3-34 0,2 21 18,0 19-21,-1 0-1,0 0 1,-1 0-1,0 1 1,-1-1-1,-1 1 1,-11-27-1,13 37 16,0-1-1,0 1 1,-1 0-1,1 0 1,-1 0-1,0 0 1,0 1-1,0-1 1,-1 1-1,1 0 1,-1 0-1,0 0 1,0 0 0,0 0-1,0 1 1,-1 0-1,1 0 1,0 0-1,-1 1 1,1-1-1,-1 1 1,0 0-1,0 0 1,1 1 0,-1-1-1,0 1 1,0 0-1,-6 1 1,9 0-17,0 0-1,-1-1 1,1 1 0,0 0 0,0 0 0,0 0 0,0 1-1,0-1 1,0 0 0,0 1 0,0-1 0,1 1 0,-1 0 0,1-1-1,-1 1 1,1 0 0,0 0 0,-1 0 0,1 0 0,0 0 0,0 0-1,0 0 1,1 1 0,-1-1 0,0 0 0,1 0 0,-1 3 0,-1 9-32,0 0 0,1-1 1,0 19-1,0-22 19,0-1 0,1 0 0,0 1 1,1-1-1,0 0 0,0 0 0,1 1 0,1-1 0,-1 0 1,1-1-1,1 1 0,0 0 0,0-1 0,0 0 0,9 12 1,12 9-21,1 0-1,1-2 1,2-1 0,57 41 0,-65-53 26,1 0-1,1-2 0,1 0 1,-1-2-1,2 0 1,-1-2-1,51 10 0,-53-15-40,0-1 0,23-2-1,-27 0-126,-16 0 37,0 0-1,0 0 0,0-1 0,0 1 0,-1-1 1,1 1-1,0-1 0,0 0 0,-1 1 1,1-1-1,-1 0 0,1 0 0,-1 0 1,1 0-1,-1-1 0,1 1 0,-1 0 0,0 0 1,0-1-1,1 1 0,-1-1 0,0 1 1,-1-1-1,2-2 0,12-43-9084,-6 16-749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7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274 50 7299,'0'0'14858,"-30"-11"-13388,-3-1-825,-63-13 1,93 25-601,1-1 1,-1 1-1,0 0 0,0 0 1,1 0-1,-1 0 0,0 0 1,0 1-1,1-1 0,-1 1 1,0 0-1,1 0 0,-1 0 1,1 0-1,-1 0 0,1 1 1,-1-1-1,1 1 0,0-1 1,0 1-1,0 0 0,0 0 1,-3 3-1,1 1 58,1 0-1,-1 1 1,1-1-1,1 0 1,-1 1-1,-2 11 1,2-6 47,-5 22 114,1 1 0,2 0 1,2 0-1,1 1 0,5 56 1,-2-11 110,2-18-135,2 1 0,3 0 1,3-2-1,3 1 1,34 97-1,145 293 432,-90-227-433,-93-205-193,1 1 0,24 34 0,-26-39-1,3 0 177,-11-16 128,-1-3-369,0 0 0,-1 0 0,0 1 1,1-1-1,-1 0 0,0 0 1,0 1-1,0-1 0,0 1 1,0-1-1,0 1 0,-1-1 0,1 1 1,0 0-1,-1-1 0,-1 0 1,-9-10-123,-46-53-155,4-3 1,2-3-1,-82-150 1,89 138 297,-16-33 1,43 91 27,17 24 170,5 8-24,14 6-132,1-1-1,0 0 1,0-2 0,1 0 0,0-1 0,1-1 0,0-1 0,0-1-1,1-1 1,-1 0 0,1-2 0,0-1 0,0 0 0,1-2 0,39-4-1,-55 3-39,0-1 0,-1 1 0,1-2-1,-1 1 1,1-1 0,-1 1-1,0-2 1,0 1 0,0-1 0,-1 0-1,1 0 1,-1 0 0,0-1-1,0 0 1,0 0 0,-1 0 0,0-1-1,7-10 1,-5 6 11,-1 0-1,0 0 1,0 0 0,-1-1-1,0 0 1,-1 0 0,0 0-1,-1 0 1,-1-1 0,2-16-1,-5-35 140,1 45 303,5 56-302,2 4-104,2-1 0,2-1-1,1 0 1,3 0 0,0-1-1,29 52 1,-28-72-27,-12-17-51,-1 1 0,0-1 0,0 1 0,1 0 0,-2-1 0,1 1 0,0 0 1,0 0-1,-1 0 0,1 4 0,2-15-5054,-2 3 4010,-1-1 0,0 1 0,0-1 1,0 1-1,-1-1 0,1 0 0,-2-8 0,1 6 126,0-47-4759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9.0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107 537 8900,'0'3'16622,"0"-10"-14932,-1 1-1600,0-1 0,0 1 0,0 0 0,-1 0 0,0 1 0,0-1 0,-1 0 0,0 1 0,0-1 0,-4-6 0,-15-31 246,9 10-129,2 0-1,2 0 1,1-1-1,1-1 1,2 1-1,2-1 0,1-43 1,2 76-200,1 1 1,-1-1-1,1 1 1,-1-1-1,1 1 1,0-1-1,0 1 1,0 0-1,0-1 1,0 1-1,0 0 1,0 0 0,0 0-1,0 0 1,0 0-1,1 0 1,-1 0-1,0 0 1,1 0-1,-1 1 1,1-1-1,-1 1 1,1-1-1,-1 1 1,1-1-1,-1 1 1,1 0-1,-1 0 1,1 0-1,0 0 1,-1 0-1,4 0 1,2 0 16,0 0-1,0 0 1,0 1 0,0 0-1,0 0 1,0 1 0,9 3-1,-3 1 19,-1 1 0,0 1 0,-1 0 0,1 1-1,-2 0 1,1 0 0,9 13 0,66 81 191,-83-98-219,9 10 16,-1 0-1,-1 0 1,0 1 0,-1 0 0,-1 1-1,11 31 1,-17-44-4,9 29 166,-7-27 8,-2-21 121,-2-20-398,-2 24 65,2-1-1,-1 1 1,1-1-1,1 1 1,0 0 0,1-1-1,0 1 1,1 0-1,0 0 1,8-18 0,1 7-8,-9 15 7,1 1 0,-1 0-1,1 0 1,0 0 0,1 0 0,6-7 0,-10 13 10,0-1 0,0 1 0,0-1 1,0 1-1,0-1 0,0 1 0,0-1 1,0 1-1,0 0 0,0 0 0,0 0 0,0 0 1,0-1-1,0 1 0,0 0 0,0 1 1,0-1-1,0 0 0,0 0 0,0 0 1,0 1-1,0-1 0,-1 0 0,1 1 1,0-1-1,0 1 0,0-1 0,0 1 1,1 0-1,18 20 27,7 21 41,-5-5-13,45 56 0,-59-83-59,1 0 0,0-1-1,1-1 1,0 1 0,0-1 0,0-1 0,1 0 0,0-1 0,1 0 0,14 6 0,-19-10-2,1 0-1,-1 0 1,1 0 0,0-1 0,-1 0 0,1-1 0,0 0 0,0 0 0,0 0 0,10-3 0,-14 2 6,-1 0 1,1 0 0,0 0 0,-1 0-1,1-1 1,-1 0 0,1 0 0,-1 0-1,0 0 1,0 0 0,1-1 0,-2 1-1,1-1 1,0 0 0,-1 0 0,1 0-1,-1 0 1,0 0 0,0 0 0,0-1-1,2-5 1,5-22 6,-2-1 1,-1 0-1,-1-1 0,-2 1 0,-1-1 0,-3-36 0,1 55-3,0 10-1,0 1 0,0-1 0,-1 1 0,1 0 0,-1-1 0,0 1 1,0 0-1,0-1 0,0 1 0,0 0 0,-1 0 0,1 0 1,-1 0-1,0 0 0,0 0 0,-3-3 0,-2 2 14,6 4 20,1 38 102,0-26-150,1 0 0,1-1 0,0 1 0,1 0 0,0-1 1,1 1-1,0-1 0,0 0 0,1 0 0,1 0 0,0-1 0,0 0 0,1 0 0,10 11 0,4 1-1,0-1-1,2-1 1,0 0 0,42 26 0,-53-40-10,0-1 0,0 0-1,0 0 1,0-1 0,1-1 0,-1 0 0,1-1 0,0 0 0,0-1 0,0 0-1,13-1 1,-25-1 21,0 0 0,1 0-1,-1 1 1,0-1 0,0 0-1,0 0 1,0 0 0,0 0-1,0 0 1,0 0 0,0-1-1,-1 1 1,1 0-1,0 0 1,-1-1 0,1 1-1,-1 0 1,1-1 0,-1 1-1,1-2 1,11-41-90,-10 34 87,5-24-3,3-56-1,5-26-24,-12 103 32,0 1-1,1-1 1,0 1 0,1 0-1,0 0 1,12-19-1,-14 27-6,0 0-1,0 0 1,1 1-1,-1-1 0,1 1 1,0-1-1,0 1 1,1 0-1,-1 1 1,1-1-1,-1 1 1,7-2-1,-9 3 6,1 0 1,0 0-1,0 0 1,-1 0-1,1 1 1,0 0-1,0-1 1,0 1-1,0 0 1,-1 0-1,1 1 1,0-1-1,0 1 1,0-1-1,-1 1 1,1 0-1,0 0 1,-1 0-1,1 0 1,0 1-1,-1-1 1,0 1-1,4 2 1,3 7 35,-1 0 1,-1 0 0,1 1-1,-2 0 1,0 0-1,0 1 1,-1 0 0,-1 0-1,5 18 1,-8-25-23,10 36 151,5 53-1,-9-48 116,13 47 0,-16-81-230,0 0 0,1-1-1,0 1 1,1-1 0,0 0 0,1 0 0,1-1 0,9 12 0,18 6-3,-34-28-83,1 0-1,0 0 0,0 0 0,0 0 1,0 0-1,0-1 0,0 1 1,0 0-1,0-1 0,0 0 1,0 1-1,0-1 0,0 0 1,0 0-1,0 0 0,1 0 1,-1-1-1,3 0 0,-4-7-622,-1-88-2902,0 29-3372,0 22-3018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23:19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10405,'0'0'7934,"8"0"-7686,2-1-191,39 0 637,-48 1-560,0 0-1,0 0 1,0 0 0,0 0-1,0 0 1,1 0 0,-1 0 0,0 1-1,0-1 1,0 0 0,0 1-1,0-1 1,0 1 0,0-1-1,0 1 1,0-1 0,0 1-1,0 0 1,0-1 0,0 1-1,0 0 1,0 0 0,-1 0-1,1 0 1,0 0 0,-1 0-1,1 0 1,-1 0 0,1 0 0,-1 0-1,1 4 3469,-1-5-3551,0 0-1,-1 0 0,1 0 0,-1 0 0,1 0 0,-1 0 0,1 0 0,0 0 0,-1 0 1,1 0-1,-1 0 0,1 0 0,0 1 0,-1-1 0,1 0 0,-1 0 0,1 1 1,0-1-1,-1 0 0,1 0 0,0 1 0,0-1 0,-1 0 0,1 1 0,0-1 1,0 1-1,-1-1 0,1 0 0,0 1 0,0-1 0,0 1 0,0-1 0,-1 0 1,1 1-1,0-1 0,0 1 0,0-1 0,0 1 0,0-1 0,0 0 0,0 1 1,0-1-1,0 1 0,1-1 0,-1 0 0,0 1 0,0 0 0,1 12 1885,-2-12-1916,1-1-1,-1 0 1,1 1-1,0-1 1,-1 1-1,1-1 1,-1 0-1,0 1 1,1-1-1,-1 0 1,1 1-1,-1-1 1,1 0-1,-1 0 1,0 0-1,1 1 1,-1-1-1,0 0 1,1 0-1,-1 0 1,1 0-1,-1 0 1,0 0-1,1 0 1,-2-1-1,-15 1-4184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28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10 130 1873,'0'0'9076,"-9"-12"-397,9 262-4280,-1-278-4372,2-1 1,1 0-1,1 0 1,1 1-1,1 0 0,1 0 1,2 0-1,0 1 1,1 0-1,13-25 0,-20 50-21,0-1 0,0 0-1,0 1 1,0 0-1,0-1 1,0 1 0,0 0-1,1 0 1,-1 0-1,1 1 1,-1-1 0,1 1-1,-1-1 1,1 1-1,0 0 1,0 0 0,0 0-1,-1 1 1,1-1 0,0 1-1,0 0 1,0 0-1,0 0 1,4 1 0,-2-1 15,-1 1 0,1 0 0,-1 0 0,1 1 0,-1-1 0,1 1 0,-1 0 0,0 1 0,0-1 0,1 1 0,-2 0 0,1 0 0,7 7 0,230 286 849,-146-206-750,-94-84 235,-10-3-132,-18-3-32,24 0-170,-69 1 163,-20 0 139,-156-20 0,229 16-723,-1 1 1,-28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3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15 194 5651,'0'0'11642,"-14"-9"-3998,194 0-4894,676 9-290,-650 18-2268,-155-18-175,63-1 53,173 24 1,-241-18-36,80-2 0,-8-1 36,-66 2-67,641 32 152,745-36-199,-1114-21 85,-81 2-4,-34 15-22,95-7 11,380-38 21,12-33-40,-626 72-11,380-41 121,646 32 191,-1012 20-290,360 26 42,-331-16-46,247 14-14,-92-2 36,-54-1-55,-127-18-55,145 27-1,-60-8 10,402 106 17,-422-93 38,-9-11-12,-128-21-271,-15 0-975,-26 1-984,-19-5-2210,-4 0-3566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37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2337 2457 3970,'0'0'7585,"21"-5"-6243,63-16 144,-63 15 9585,-278 2-7615,-1-1-2848,-684-13 683,877 18-1074,0 2-1,0 4 1,-77 17 0,-53 10 167,182-28-274,3-4-60,5-21-85,-44-412 118,0-14-16,14 142-54,-26-169 16,25 132-67,25 196 52,12 94 14,0 44-26,-1 0 0,1 0-1,-1 0 1,0 0 0,0-1-1,-1 1 1,0 0 0,0 0-1,-1 0 1,1 0 0,-6-11-1,6 16-284,0 1-1,0 0 1,-1-1-1,1 1 1,-1 0-1,1 0 0,-1 0 1,1 1-1,-1-1 1,1 0-1,-1 1 1,0-1-1,-2 0 0,-31 0-378,31 2 688,0-1 1,0 1 0,-1 0-1,1 0 1,0 0-1,1 1 1,-1-1-1,0 1 1,0 0 0,1 1-1,-1-1 1,1 1-1,-6 4 1,0 8 115,0-1 0,0 1 1,1 1-1,1-1 0,1 1 1,0 1-1,0 0 0,2 0 0,0 0 1,1 0-1,-3 35 0,6-52 261,0-9-614,-1-8 219,2 0 0,-1 0-1,2 0 1,0 0 0,1 0-1,7-25 1,37-80 52,-40 108-53,-1 1 1,2 1-1,-1-1 1,2 1-1,-1 1 0,20-20 1,-25 29-3,0-1 1,1 1 0,0 0-1,-1 0 1,1 1-1,0-1 1,0 1 0,0 0-1,0 0 1,0 0-1,0 1 1,0 0 0,0-1-1,0 2 1,0-1 0,0 0-1,0 1 1,0 0-1,0 0 1,0 0 0,0 1-1,0-1 1,-1 1-1,1 0 1,0 1 0,-1-1-1,6 5 1,10 8 57,0 1 0,-1 0 1,23 29-1,-32-35-38,64 74 172,-41-44-129,2-2-1,69 60 1,-103-98-54,0 0 0,0 0 0,0 0-1,1 0 1,-1 1 0,0-1 0,0 0 0,0 0 0,0 0 0,0 0 0,0 0 0,1 0 0,-1 1 0,0-1-1,0 0 1,0 0 0,0 0 0,0 0 0,0 1 0,0-1 0,0 0 0,0 0 0,0 0 0,1 1 0,-1-1-1,0 0 1,0 0 0,0 0 0,0 0 0,0 1 0,0-1 0,0 0 0,0 0 0,-1 0 0,1 1-1,0-1 1,0 0 0,0 0 0,0 0 0,0 1 0,0-1 0,0 0 0,0 0 0,0 0 0,0 0 0,-1 0-1,1 1 1,0-1 0,0 0 0,0 0 0,0 0 0,0 0 0,0 0 0,-1 0 0,1 0 0,0 1 0,0-1-1,0 0 1,0 0 0,-1 0 0,1 0 0,0 0 0,0 0 0,0 0 0,0 0 0,-1 0 0,1 0-1,0 0 1,0 0 0,-26 4 482,-45-3-286,62-1-206,-72-4 16,-113-23 0,118 15-17,53 9-4,-1 0 0,-26 3 0,20 0-9,28 0-145,2-29-13691,0 4 3913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20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59 116 384,'0'0'12040,"0"-16"-10231,0-32-633,0 17 8539,0 600-2285,13-569-7521,310 0 251,-321 0-128,-3-1-6,2 1-24,-1 0-1,0 0 1,0 0 0,0 0 0,0-1 0,0 1 0,0 0-1,0 0 1,0 0 0,0-1 0,0 1 0,0 0 0,0 0-1,0 0 1,0-1 0,0 1 0,0 0 0,0 0 0,0 0-1,0-1 1,0 1 0,0 0 0,0 0 0,0 0 0,0 0-1,0-1 1,0 1 0,0 0 0,-1 0 0,1 0 0,0 0-1,0-1 1,0 1 0,0 0 0,0 0 0,-1 0 0,1 0-1,0 0 1,0 0 0,0 0 0,0 0 0,-1-1 0,1 1-1,0 0 1,0 0 0,-1 0 0,-23-3-2,-1 1 0,1 2 0,-37 2 0,-6 1 0,-17 7 0,50-4 0,30-3 0,14-2 0,-5 0 0,-4-1 0,1 1 0,0-1 0,0 0 0,-1 1 0,1-1 0,0 0 0,0 0 0,-1 0 0,1 0 0,0-1 0,0 1 0,-1 0 0,1-1 0,0 1 0,2-2 0,-3-2 0,0 0 0,-1 0 0,1 0 0,-1 0 0,0 0 0,0 0 0,-1-6 0,1 4 0,-1 2 0,1-1 0,-1 0 0,0 1 0,0-1 0,0 1 0,-1-1 0,0 1 0,1 0 0,-2-1 0,-2-4 0,2 3 0,-1 0 0,2 0 0,-1 0 0,1 0 0,-3-12 0,-26-160 0,21 130 0,2 1 0,2-1 0,1-81 0,4 125 0,-6 3-280,-1 23-12836,6-15 10139,1 16-7702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38.6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6995,'0'0'14263,"0"22"-12193,1 22-1259,1 0 0,14 71 0,-2-35 533,-3 0 0,-4 1 0,-1 95 0,-6-174-680,13-2-701,40 0 70,-15 2 0,-1-2 0,1-2 0,-1-2-1,55-13 1,-91 17-22,-1 0-1,1 0 1,0-1 0,0 1-1,-1 0 1,1 0-1,0 0 1,0-1-1,-1 1 1,1 0-1,0-1 1,-1 1 0,1-1-1,0 1 1,-1-1-1,1 1 1,-1-1-1,1 1 1,-1-1-1,1 0 1,-1 1 0,1-2-1,6-8-1432,17-3-4685,-21 12 5142,1 0 1,-1 0-1,0-1 1,1 0-1,-1 0 1,0 0-1,0 0 1,5-6-1,8-11-3717,-4 0-787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39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1 246 1969,'0'0'13713,"5"-13"-12184,14-41-214,-19 53-1271,0 1 0,0-1 0,0 0 0,0 1 0,0-1 0,0 1 0,0-1 0,0 1 0,0-1 0,1 1 0,-1-1 0,0 1 0,0-1 0,0 0 0,1 1 0,-1 0 0,0-1 0,1 1 0,-1-1 0,0 1 0,1-1 0,-1 1 0,0 0 0,1-1 0,-1 1 0,1 0 0,-1-1 0,1 1 0,-1 0 0,1 0 0,-1-1 0,1 1 0,-1 0 0,1 0 0,-1 0 0,1 0 0,-1 0 0,1 0 0,-1 0 0,1 0 0,-1 0 0,1 0 0,-1 0 0,1 0 0,-1 0 0,1 1 0,-1-1 0,1 0 0,-1 0 0,0 1 0,1-1 0,-1 0 0,1 1 0,-1-1 0,0 0 0,1 1 0,-1-1 0,1 1 0,-1-1 0,0 0 0,0 1 0,1-1 0,-1 2 0,0-2 85,5 11 264,-1 0 0,0 1 1,0-1-1,-1 1 0,-1 0 0,0 0 0,0 0 0,-1 14 0,3 7 116,2 37 1229,-2 123-1,-4-124-679,-18-161-1186,7-318 265,11 385-138,9-95 20,-8 120-19,-1-1 0,0 1 1,0-1-1,1 1 1,-1-1-1,0 1 0,1-1 1,-1 1-1,0 0 0,1-1 1,-1 1-1,0 0 0,1-1 1,-1 1-1,1 0 1,-1-1-1,1 1 0,-1 0 1,1 0-1,-1 0 0,1-1 1,-1 1-1,1 0 0,-1 0 1,1 0-1,-1 0 1,1 0-1,-1 0 0,1 0 1,-1 0-1,1 0 0,-1 1 1,1-1-1,-1 0 0,1 0 1,-1 0-1,0 1 1,1-1-1,-1 0 0,1 1 1,22 10 26,4 25 25,0 1 0,26 49 0,-6-9 6,3-6-39,72 78 0,-65-83-14,-38-36-24,-16-24 11,0-1 0,0 0 1,0 0-1,1-1 1,-1 1-1,8 7 1,0-1-181,-15-5-122,-14-3-105,-25-2-173,14 0-120,0-2 1,-33-4-1,50 2-116,1 1-1,0-2 0,0 0 0,0 0 0,-11-7 1,12 6 683,-1 0 1,1 1-1,-1 0 0,0 1 1,-19-3-1,-30 2 7030,64-2-6523,25-8 16,0 2 0,0 1-1,1 2 1,53-9 0,-30 7-117,-53 11-273,30-9 264,-22-7-2238,-2-1-2426,2 0-50,1-1-1558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0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8724,'0'0'9604,"16"9"-8310,-7-4-1088,2 1 7,0 0-1,-1 0 0,1 1 1,-1 1-1,0 0 0,-1 1 0,0 0 1,0 0-1,9 14 0,-5-3 243,15 19 251,-2 2 0,-1 2 1,-2 0-1,34 92 0,-55-129-576,-1 1 0,0-1 0,-1 1 0,1 0-1,-1 0 1,-1 9 0,1 1 759,-5-15-730,0 1 0,1-1 0,-1-1 0,0 1-1,0-1 1,0 0 0,0 0 0,0-1 0,-10 0 0,14 1-112,-112-1 1492,102 1-1716,4-2-4740,4-13 899,2 7 3985,-7-29-4447,-2-1-1424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0.8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8948,'0'0'13561,"5"1"-12214,67 12 1987,-28-4-1823,85 4-1,-96-13-1333,17-1-58,-1 2 0,1 2 1,98 22-1,-45 2-37,-100-24-63,-3-2 91,1 30 162,8 20-33,4 77 0,4 31 152,-5-127-356,5 3 5,-16-34-38,0 1 0,0-1 0,0 1 1,0-1-1,1 0 0,-1 0 0,0 1 0,1-1 0,-1 0 0,0 0 0,1 0 0,-1-1 0,1 1 0,0 0 1,-1-1-1,1 1 0,-1-1 0,1 1 0,0-1 0,2 0 0,42 0-45,-27-1 79,36 4-7,-33-1-20,1-1 0,-1-1 0,37-6 0,-57 4-76,-1 0 0,0 1 0,0-1 0,0 0 0,0 0 0,0 1 1,0-1-1,0 0 0,-1 0 0,1 0 0,-1 0 0,1 0 1,-1-1-1,0 1 0,1 0 0,-1 0 0,0-2 0,0 2-425,0 1-1,0-1 1,0 1-1,0 0 1,0-1-1,0 1 1,0-1-1,0 1 1,-1-1-1,1 1 1,0-1-1,-1 1 1,1 0-1,-1-1 0,0 1 1,1 0-1,-2-2 1,-14-8-5225,-4 1-2583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1.1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9668,'0'0'12299,"13"0"-10951,151 0 3399,-90 0-8747,-93-13-8825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1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1.8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0 151 7027,'5'-43'1817,"-1"-2"282,-3-2 6650,1 46-8405,1 0 1,0-1-1,-1 1 1,1 0-1,0 1 1,0-1-1,0 1 1,-1-1-1,1 1 1,5 0-1,-6 0-14,97-5 4112,52 7-2262,-31 0-1063,-113-9-789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1472 14695,'0'0'9231,"0"-6"-8631,0-19-124,2-10-36,-2 0 0,-2 0 0,-1 0 0,-1 1 0,-1-1 0,-15-49 0,-178-459 1238,162 447-1446,-63-123 1,93 209-181,3 5 98,0-1 0,0 0-1,0 0 1,0 0 0,1 0 0,0 0 0,0-1-1,-2-8 1,4 15 40,0-1-188,0 1 1,0-1 0,0 0 0,0 1 0,-1-1 0,1 0 0,0 1 0,0-1 0,0 0 0,0 1 0,0-1 0,0 0 0,0 1 0,1-1-1,-1 1 1,0-1 0,0 0 0,0 1 0,1-1 0,-1 0 0,0 1 0,0-1 0,1 1 0,-1-1 0,0 1 0,1-1 0,-1 1-1,1-1 1,-1 1 0,1-1 0,14-6 33,-1 0 0,1 1-1,0 1 1,1 1 0,-1 0 0,1 2-1,18-2 1,6-2 17,411-56 339,-444 63-379,15-6 14,-20 4-45,-3-1-1788,1 1 1588,-1 0 1,1 1-1,0-1 1,-1 0-1,1 1 1,0-1 0,-1 1-1,1-1 1,-1 1-1,1-1 1,-1 1 0,1-1-1,-1 1 1,1 0-1,-1-1 1,1 1-1,-1 0 1,0-1 0,-33-10-2940,20 6 781,4 1 274,0-1-1,1 0 0,0-1 0,-11-9 0,-9-7-5882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6675,'0'0'12264,"11"0"-10951,1 0-984,18 0 543,-1 1 0,1 1 1,43 10-1,-17 4-78,6 0-271,-2 2 0,0 3 0,106 57 0,-161-75-460,-1 1 0,1 0 0,-1 0 0,0 0-1,0 1 1,0 0 0,0 0 0,-1 0 0,0 0-1,0 1 1,0-1 0,0 1 0,-1 0 0,0 0 0,3 10-1,-4-11 23,0-1-1,0 1 0,-1 0 1,1-1-1,-1 1 1,0 0-1,0 0 0,0-1 1,0 1-1,-1 0 0,0-1 1,0 1-1,0-1 0,0 1 1,-1-1-1,1 1 1,-1-1-1,0 0 0,0 0 1,-1 0-1,1 0 0,-4 4 1,-55 53 769,45-46-636,0 0-1,0 2 0,1 0 1,1 0-1,1 1 0,0 1 1,-13 27-1,25-44-223,-1 0-1,1 0 1,-1 0 0,1 0 0,-1 0 0,0 0-1,0-1 1,0 1 0,0-1 0,0 1-1,0-1 1,0 0 0,0 0 0,0 0-1,0 0 1,-1 0 0,-2 0 0,-26 4-5085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1 316 5491,'0'0'11581,"32"40"-10114,103 131-386,-75-98-416,-46-56-229,0 1 0,-1 0 0,20 35 0,-108-177 2794,33 57-2244,-48-101 0,79 145-851,1-1 0,1-1 0,1 0 1,1 0-1,1-1 0,1 0 0,1 0 0,-1-47 1,4 69-119,1 1 1,0 0-1,0-1 1,0 1-1,1 0 1,-1-1-1,1 1 1,-1 0-1,1 0 1,0 0 0,0 0-1,1 0 1,-1 0-1,3-6 1,-1 7-12,-1 0 1,1 0-1,-1 1 1,1-1-1,0 0 1,0 1-1,0 0 1,-1 0-1,1 0 0,0 0 1,0 0-1,0 1 1,0 0-1,5-1 1,86-1 129,-53 3-83,-33 0-39,0 0 0,0 1 0,1 0 0,-1 0 0,0 1 0,-1 0 1,1 1-1,0 0 0,-1 0 0,0 1 0,0 0 0,0 0 0,11 13 0,5 5 36,-1 2 0,25 38 0,-41-55-31,-2 0 0,1 0 0,-1 0 0,0 1 0,-1-1 0,0 1 0,0 0 0,0 1 0,-1-1 0,0 0 0,-1 1 0,0-1 0,-1 1 0,1-1 0,-2 16 0,0-22 4,1 0 0,-1 0 0,1 0 0,-1 0 0,0 0-1,0-1 1,0 1 0,0 0 0,-1 0 0,1-1 0,-1 1 0,1-1 0,-1 1-1,0-1 1,0 0 0,0 0 0,0 0 0,0 0 0,0 0 0,-1 0-1,1-1 1,-1 1 0,1-1 0,-1 0 0,1 1 0,-1-1 0,-4 0-1,-9 5 152,-1-2-1,0 0 1,-21 1-1,33-5-106,-119 5 1075,122-5-1204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21.9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1 316 2817,'0'0'16437,"4"-12"-14921,7-15-790,6-19 995,2 2-1,28-49 1,-46 91-1691,4-5 70,0 0-1,0-1 1,-1 1-1,0-1 1,0-1 0,-1 1-1,3-11 1,-1 4 149,-2 12 322,-2 11 1266,1 27-1494,8 46 1,-1-14-191,-2-12-79,4 72 111,-1 84 100,-4-207-29,-14-5 556,-174 1-639,175 6-173,17 0 0,41-3 0,51-4 0,-26-1 0,-103 1 0,9 0 0,1 0 0,-1 1 0,1 1 0,-20 3 0,37-4-52,-1 1-1,0-1 1,0 1-1,0-1 1,1 1-1,-1-1 1,0 1-1,1 0 1,-1-1-1,0 1 1,1 0-1,-1 0 1,1-1-1,-1 1 1,1 0-1,0 0 1,-1 0-1,1 0 1,0-1 0,-1 1-1,1 0 1,0 0-1,0 0 1,0 0-1,0 0 1,0 2-1,2 29-4383,-1-29 3523,7 39-8152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6963,'0'0'15138,"4"26"-14071,-2-3-798,3 26 721,3 0 0,12 49 0,-18-90-743,0 0 0,0 0 0,-1 0 0,0 0 0,0 0 0,0 13 0,4-3 847,-2-10-1829,-2 2-4421,-1-22 909,-3-21-3213,-13-11-2475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203 194 5955,'-202'-184'3585,"202"175"-527,19 9-3699,29 9-4049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8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0 3378,'0'0'14924,"-35"2"-13750,-113 10-257,141-12-786,0 0 0,0 1-1,0 0 1,0 0 0,0 1 0,0 0-1,1 0 1,-1 1 0,1-1-1,-1 2 1,1-1 0,0 1 0,0 0-1,-7 7 1,10-7 6,1 1 0,0-1 0,-1 1 0,2 0 0,-1 0 0,0-1 1,1 1-1,0 0 0,0 1 0,0-1 0,0 0 0,1 0 0,-1 0 0,1 1 0,1 6 0,0-10-126,-1 0-1,1 1 1,-1-1 0,1 0-1,0 0 1,0 1 0,0-1-1,0 0 1,0 0-1,0 0 1,0 0 0,1 0-1,-1-1 1,1 1-1,-1 0 1,1-1 0,0 1-1,-1-1 1,1 0-1,0 1 1,0-1 0,0 0-1,3 1 1,55 21 103,-46-18-59,84 21 38,-67-19-87,-1 1-1,-1 1 1,1 2-1,38 21 0,-66-32 8,-1 0-1,0 1 0,0-1 0,0 1 0,0-1 0,0 1 0,0-1 0,0 1 0,0 0 0,0 0 0,0-1 0,0 1 0,0 0 0,-1 0 0,1 0 0,0 0 1,0 0-1,-1 0 0,1 1 0,-1-1 0,1 0 0,-1 0 0,1 0 0,-1 1 0,0-1 0,1 0 0,-1 2 0,-1-2-4,0 0-1,0 1 0,0-1 1,0 0-1,0 0 0,0 0 1,-1-1-1,1 1 0,0 0 1,-1 0-1,1-1 0,0 1 1,-1-1-1,1 1 0,-1-1 1,1 0-1,-3 1 1,-68 5 148,-4-3 36,39-1 26,0-2 0,-43-6 0,281 3 241,-190 3-496,4-1 17,0 1 0,0 0 1,0 2-1,0 0 0,0 1 1,0 0-1,23 10 0,-17-6 72,1-1 0,-1-2 0,1 0 0,0-2 0,-1 0-1,1-2 1,38-4 0,9 1 187,105 8 543,-174-32 1096,0 27-1753,0-1-95,0-2-22,0 2 16,0-26-8,1-8-6,0 22-2,-1-1 0,0 1 0,-1 0 0,-3-20 1,3 28-7,-1 1 0,1 0 0,-1 0 0,1 0 0,-1-1 0,0 2 0,0-1 0,-1 0 0,1 0 0,-1 1 0,0 0 0,0-1 0,0 1 0,0 0 0,0 1 0,0-1 1,-5-2-1,-77-37 89,48 25-54,36 17-32,0-1 0,-1 0 0,1 0 0,0 1 0,0-1-1,-1 0 1,1 1 0,0 0 0,-1-1 0,1 1 0,-1 0 0,1 0 0,0 0 0,-1 0 0,1 0 0,0 0 0,-1 0 0,1 0 0,-1 1 0,1-1 0,0 1 0,-1-1 0,1 1 0,0-1 0,0 1 0,-1 0 0,1 0 0,0 0 0,0 0 0,0 0 0,0 0 0,0 0 0,0 0 0,0 0 0,0 0 0,1 1 0,-1-1 0,0 0 0,0 1 0,1-1 0,-1 1 0,1-1-1,-1 2 1,1 8-4,0-1 0,1 0 0,0 1 0,1-1 0,0 0 0,0 0 0,1 0 0,0-1 0,1 1 0,-1-1 0,2 0 0,-1 0 0,1 0 0,0 0 0,1-1 0,0 0 0,0-1 0,13 13 0,-4-3 10,0-1 1,0-1-1,1 0 0,1-2 0,32 21 0,-36-27 1,0-1-1,1 0 0,0-1 0,-1-1 0,1 0 1,1-1-1,-1-1 0,28 1 0,-24-3 0,-13 1-16,-1-1 1,0 0-1,1 0 0,-1 0 1,0-1-1,1 0 1,7-2-1,-11 2 5,1 0 0,-1 0 1,0 0-1,0 0 0,1 0 1,-1-1-1,0 1 0,0 0 0,0-1 1,-1 1-1,1-1 0,0 1 1,0-1-1,-1 1 0,1-1 0,-1 0 1,1 1-1,-1-1 0,1 0 1,-1 0-1,0 1 0,0-1 0,0 0 1,0 0-1,0 1 0,0-3 1,0-15 20,0 12-11,1-1-1,-1 1 1,0 0 0,-1 0 0,1-1-1,-1 1 1,-1 0 0,1 0-1,-1 0 1,0 0 0,-1 0-1,1 0 1,-5-6 0,1 2-8,0 0-1,-1 1 1,-1 1-1,1-1 1,-2 1 0,1 1-1,-1-1 1,0 2 0,0-1-1,-1 1 1,0 1 0,-19-9-1,-53-12-72,-1 5 0,-130-16 0,189 34 82,-7-1 2,-44 0 0,73 5 17,8 1-54,65 13 173,-41-7 6,45 3-1,332-7 1058,-355-10-981,0-1-600,0 6-3130,-51 2 2716,1 0 121,-1 0 0,0 0 1,0 0-1,0 1 0,0-1 1,0 0-1,0 0 0,0 1 1,0-1-1,0 1 0,0-1 1,0 1-1,0 0 0,0-1 0,0 1 1,0 0-1,1 1 0,24 25-15009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4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0 239 7251,'0'0'16016,"21"-13"-14461,4-4-1065,-14 9-291,0 1 0,0 0 1,1 0-1,0 2 0,0-1 0,0 2 0,1 0 0,-1 1 0,13-2 0,37-7 694,0-3-1,-1-2 0,60-29 1,-110 37-1187,-10 8 39,-1 0 1,0 0-1,0 0 1,0 1-1,1-1 1,-1 0-1,0 0 1,0 0-1,0 1 1,0-1-1,0 0 1,0 0-1,-1 0 1,1 0-1,0 1 1,0-1-1,0 0 1,-1 0-1,1 1 1,-1-3 0,-18-19-8646,-1 9 953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50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9925,'0'0'15535,"6"42"-13929,25 137-267,-25-150-921,1-1-1,2 0 1,0-1-1,19 38 1,3 8 482,-9-23-416,4 12 32,-18-40-352,-6-19-175,-1 0 0,0 1-1,0-1 1,0 0 0,0 0 0,0 0-1,0 1 1,-1-1 0,0 1 0,1 5 0,39 9-13844,-13-17 7201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5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16 6787,'0'0'10725,"-6"-4"-9548,4 2-1086,0 1 1,1 0 0,-1-1 0,0 1 0,0 0 0,0 1-1,0-1 1,0 0 0,-1 0 0,1 1 0,0 0 0,0-1 0,0 1-1,0 0 1,-1 0 0,-3 1 0,3 0 60,-1 1 0,1 0 1,0 0-1,0 0 0,-1 0 0,1 1 0,0-1 1,1 1-1,-1 0 0,0 0 0,1 0 1,-3 4-1,-15 19 674,2 1 0,1 1 1,0 0-1,2 1 0,-12 34 1,22-51-662,1 1 0,0-1 1,1 1-1,0 0 0,0 0 1,2 0-1,-1 0 0,1 1 1,1-1-1,0 0 1,1 1-1,0-1 0,1 0 1,0 0-1,8 24 0,-7-29-104,1 0 0,0-1 0,1 1 0,0-1 0,0 0 0,0-1-1,0 0 1,1 0 0,0 0 0,1 0 0,-1-1 0,1 0 0,-1-1 0,1 0-1,1 0 1,9 4 0,-8-4 12,0-1 0,0 0-1,1 0 1,-1-1 0,1 0-1,0-1 1,-1 0 0,1-1-1,0 0 1,0-1 0,-1 0-1,17-4 1,-22 2-55,0 1 0,-1 0 0,1-1 0,0 0 0,-1 0 0,0 0-1,0-1 1,6-6 0,4-5 29,11-11 32,6-5-2558,-4 18-8156,-8 11 1511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2:51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78 298 8116,'0'0'7723,"16"40"-5781,53 127-407,-16-57 449,-44-95-1326,-1 1-1,-1 1 0,0 0 1,6 23-1,-55-112 3495,-29-53-3998,58 97 15,1-1 1,1 0-1,1-1 0,1-1 0,-7-47 0,8 23-2,3 0 0,1-72 0,4 124-162,0 1 1,0-1 0,1 1 0,-1 0 0,1-1 0,0 1-1,-1 0 1,1 0 0,0-1 0,0 1 0,0 0-1,1 0 1,-1 0 0,0 0 0,1 1 0,-1-1 0,1 0-1,-1 1 1,1-1 0,0 1 0,0-1 0,-1 1 0,1 0-1,0 0 1,0 0 0,0 0 0,0 0 0,0 1-1,1-1 1,3 0 0,8-2 23,0 1-1,0 1 1,24 0-1,-27 1-5,6 0 10,-1 0 0,1 1 0,-1 1-1,0 1 1,1 0 0,-1 1 0,0 1 0,-1 1 0,1 1 0,-1 0-1,0 1 1,-1 1 0,0 0 0,0 1 0,-1 1 0,0 1 0,0 0-1,20 26 1,-30-35-2,-1-1 0,0 2 0,0-1 0,0 0-1,0 0 1,0 1 0,-1-1 0,1 1 0,-1 0 0,0-1-1,0 1 1,0 0 0,-1 0 0,1 0 0,-1 0 0,1 0-1,-1-1 1,0 1 0,-1 0 0,1 0 0,0 0 0,-1 0-1,0 0 1,0 0 0,0-1 0,0 1 0,-1 0 0,1-1-1,-1 1 1,0-1 0,0 0 0,0 0 0,0 1 0,0-2-1,-1 1 1,1 0 0,-1 0 0,0-1 0,1 0 0,-1 1-1,0-1 1,0 0 0,-1-1 0,-4 3 0,-40 14-27,-1-2 0,0-2 0,-1-3 0,0-3 1,-1-1-1,-84-3 0,130-6 6,-1 2-8,-19 10-81,24-9-625,1 9-6849,0 2 206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28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28 436 6771,'0'0'15450,"-3"-4"-14226,-1-1-1119,-4-4 1146,4 31 104,11 180 282,50 295-1,-36-372-1411,-17-116-49,-4-29-73,-7-37 92,-20-43 43,11 43-46,2-1 0,-8-72 0,10-34 39,12-206 0,2 353-233,0-1 1,1 0-1,1 1 1,0 0 0,1-1-1,1 2 1,1-1-1,0 1 1,1 0-1,1 0 1,0 1 0,1 0-1,1 1 1,17-18-1,-22 26-5,1 1 0,0-1 0,0 1 0,1 1 0,-1-1 1,1 1-1,0 1 0,0-1 0,1 1 0,-1 1 0,0 0 0,1 0 0,0 0 0,-1 1 0,1 0 0,0 1 0,15 1 0,-6 0 4,-1 1 1,0 0-1,0 2 0,0 0 1,0 0-1,-1 2 0,0 0 1,18 9-1,-11-2 7,-1 0 1,-1 2-1,0 0 1,-1 2-1,34 35 1,-44-41-4,-1 0-1,0 1 1,-1 0-1,0 1 1,-1 0 0,0 0-1,-1 1 1,-1-1 0,0 1-1,-1 1 1,5 26 0,-7-24 21,0-1 1,-1 1 0,-1-1 0,-1 1 0,0 0-1,-6 28 1,4-37 19,1 0 0,-1 0 0,-1 0 0,1 0-1,-1-1 1,-1 1 0,1-1 0,-1 0 0,-1 0 0,1-1-1,-1 0 1,0 0 0,-1 0 0,-13 9 0,-21 10 47,0-2 0,-2-2 0,0-2 0,-1-2 0,-1-2 0,0-1 0,-63 9 0,92-23-89,14 0 0,-1 0 0,0 0 0,1 0 0,-1 0 0,0 0 0,1 1 0,-1-1 0,0 1 0,1-1 0,-5 3 0,6 22-6504,1-24 6103,0 1 1,1-1 0,-1 0-1,1 1 1,-1-1 0,1 1-1,-1-1 1,1 0 0,0 1-1,0-1 1,0 0 0,0 0-1,0 0 1,0 1 0,0-1-1,0 0 1,0 0 0,1-1-1,-1 1 1,0 0 0,0 0-1,1-1 1,-1 1 0,1 0 0,2 0-1,-2 0-67,27 11-6258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29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97 462 7443,'0'0'14837,"2"9"-12914,44 312 2493,-26-167-3686,-1-76-362,-14-62-191,-1 0 0,0 1-1,-1-1 1,1 23 605,-5-42-700,0-1 1,-1 1-1,1 0 0,-1-1 0,0 1 0,1 0 0,-1 0 0,-4-5 0,-5-7-31,-6-20-5,3 1 1,1-2-1,1 0 0,2 0 0,1-1 1,-6-72-1,7-234 357,9 226-359,-1 103-44,1 0 0,0 0 0,1 0 0,1 0 0,0 0 0,0 0 0,2 1 0,0 0 0,0 0 0,1 0 0,1 1 0,0-1 0,14-17 0,-14 22 0,0 0 0,1 1 0,0-1 0,0 2 0,0-1 0,1 1 0,0 1 0,0-1 0,1 1 0,-1 1 0,1 0 0,0 0 0,0 1 0,1 1 0,-1-1 0,0 2 0,1-1 0,18 1 0,-23 1 0,0-1 0,0 1 0,-1 0 0,1 1 0,0-1 0,-1 1 0,1 0 0,0 1 0,-1-1 0,0 1 0,1 0 0,-1 0 0,0 1 0,0 0 0,0 0 0,0 0 0,-1 0 0,1 1 0,-1 0 0,0 0 0,0 0 0,6 8 0,4 7 0,-2 0 0,0 1 0,-1 0 0,-1 1 0,-1 0 0,-1 1 0,8 29 0,-8-14 0,-2 0 0,-1 0 0,0 66 0,-5-91 0,0 0 0,-2 0 0,1-1 0,-1 1 0,-1-1 0,0 1 0,-1-1 0,0 0 0,0 0 0,-1-1 0,-1 1 0,0-1 0,0 0 0,-1 0 0,0-1 0,-1 0 0,0-1 0,0 1 0,-1-1 0,0-1 0,0 0 0,-17 10 0,7-6 4,-1 0 1,0-1-1,0-2 1,-1 0-1,-1 0 1,1-2-1,-43 6 0,-6-5-92,-93-3 0,161-4-929,28 6-10142,-20-4 8544,30 6-5952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29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14935,'0'0'12774,"19"4"-12774,1 36-1041,-1 13-1584,-9 7-1537,9-8-2497,-9-4-5170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23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84 416,'0'0'14908,"-3"-14"-13075,-2-2-1086,-4-13-233,7 4 7280,3 254-4036,-2 243-1073,-1-472-2589,23 0-88,6 2-7,1-3 0,0 0 0,0-1 1,-1-2-1,0-1 0,40-12 0,-62 15 4,17-4-55,-19-14-12959,5 8 3909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0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10837,'0'0'19769,"-3"3"-18438,-9 23-1223,8 26-6632,4 3-2189,0-23 629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1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657 227 4578,'0'0'10970,"5"-17"-9302,-1 2-1228,1 0 168,0-1 1,-2 0 0,0 0 0,-1 0 0,0-21-1,-2 35-482,0-1-1,-1 1 0,1-1 0,-1 1 0,0-1 1,0 1-1,0-1 0,0 1 0,0 0 1,0 0-1,0-1 0,-1 1 0,0 0 0,1 0 1,-1 0-1,0 1 0,0-1 0,0 0 1,0 1-1,0-1 0,0 1 0,0-1 0,0 1 1,-4-1-1,-4-2 72,1 0-1,-1 1 1,0 0 0,0 1 0,-12-2 0,5 1-99,0 1 1,-1 0-1,1 1 1,0 1-1,-1 1 1,1 0 0,0 2-1,0 0 1,0 0-1,0 2 1,1 0-1,-1 1 1,1 1-1,1 0 1,-28 17-1,21-6-23,0 1 0,2 0 0,0 1 0,2 1 0,0 1 0,1 1-1,1 1 1,2 0 0,0 0 0,2 2 0,0-1 0,2 2-1,1-1 1,1 2 0,-5 28 0,-3 41-31,5 0-1,3 191 1,8-268-51,1 0 1,1-1-1,1 1 0,0 0 1,2-1-1,0 0 0,12 28 0,-11-34-3,0 0 0,1-1 0,1 0 0,0 0 0,0-1 1,1 0-1,1 0 0,0-1 0,0-1 0,1 1 0,14 8 0,-9-8 6,1-1 0,0 0 1,0-1-1,1-1 1,0-1-1,0 0 0,1-2 1,-1 0-1,1-1 1,24 1-1,-30-3 15,1-1 0,0-1 0,-1 0 0,1 0 0,-1-2 0,0 0 0,0 0 0,0-1 0,0-1 0,0 0 0,-1 0 0,0-2 0,0 1 0,19-16 0,-12 5 9,0 0 0,-2-2 0,0 0 0,-1-1 0,-1-1 0,-1 0 0,21-43 0,-21 31 57,-1 0 1,-1 0-1,-2-2 1,11-69-1,-19 54 347,-2 49 446,0 9-208,0 51-74,-1 67-190,19 152 0,-7-198-328,-2-3 13,23 87-1,-28-151-201,-1-1-81,0 1 0,0 0-1,-1 0 1,-1 0 0,1 19-1,-1-34-531,0 0-1,0 0 0,0 1 0,0-1 1,0 0-1,1 1 0,-1-1 0,1 0 1,-1 1-1,1 0 0,0-1 1,-1 1-1,1 0 0,0 0 0,0 0 1,4-2-1,13-5-7908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2.0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136 264 3986,'-1'2'16639,"-2"3"-16331,1 1-1,0-1 1,1 1-1,0 0 1,0-1-1,0 1 1,0 0-1,1 0 0,0 0 1,0-1-1,2 12 1,-1 7 135,4 44 328,2-1 1,21 92-1,-27-156-759,1 15 266,-6-16 282,-15-30-213,7 9-327,1-1-1,0 0 1,2-1 0,0 0-1,2 0 1,0-1 0,-4-27-1,0-48-3,2-164 0,9 260-16,0-3-1,0 0 0,0-1 0,1 1 0,-1 0-1,1 0 1,0 1 0,0-1 0,0 0 0,1 0 0,-1 0-1,1 1 1,0-1 0,0 1 0,0-1 0,1 1-1,-1 0 1,1 0 0,-1 0 0,1 0 0,0 0 0,0 1-1,1-1 1,-1 1 0,0 0 0,1 0 0,5-2 0,0 1 6,-1 0 0,2 0 0,-1 1 0,0 1 0,0 0 0,0 0 0,1 1 0,-1 0 0,0 0 0,18 4 0,-25-4 11,1 1-1,0 0 0,-1 1 1,1-1-1,-1 0 0,1 1 1,-1-1-1,1 1 0,-1 0 1,0 0-1,0 0 0,0 0 1,0 0-1,0 0 0,-1 1 1,1-1-1,-1 0 1,1 1-1,-1-1 0,0 1 1,0 0-1,0-1 0,0 1 1,0 0-1,0 3 0,2 8 239,-1 1 0,0-1 0,-1 26-1,-2-36-194,1-1 0,-1 1 0,0-1 0,0 1 0,-1-1 0,1 0 0,-1 1 0,0-1-1,1 0 1,-1 0 0,-1 0 0,1 0 0,0-1 0,-1 1 0,1-1 0,-1 1 0,0-1 0,0 0-1,0 0 1,0 0 0,0 0 0,0-1 0,-1 1 0,1-1 0,-1 0 0,-3 1 0,-14 5 175,0-1 0,-43 6 1,55-11-173,-24 3 134,23-3-143,-1 1 0,1-1 0,0 2 1,-14 4-1,23-6-355,1 0-1,-1 0 1,1 0 0,0 0 0,0 0 0,0 0 0,0 0 0,0 0 0,0 0 0,0 0-1,0 0 1,0 0 0,0 0 0,0 0 0,1 0 0,-1 0 0,0 0 0,1 0 0,-1 0 0,1 1-1,3 1-964,0 0 0,0-1 0,0 0 0,0 0-1,0 0 1,1-1 0,4 2 0,0 0-972,28 9-7064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2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57 254 7075,'0'0'14060,"0"16"-12555,6 56 168,3 0 1,34 127 0,-40-189-1511,-1 0 1,0 0 0,-1 0 0,0 19 0,-1-28 681,-3-16-442,-25-30-269,-8-16-22,25 28-88,1 0 0,1-1 1,3 0-1,0 0 0,2-1 1,2 1-1,2-38 0,0 60-30,1-1-1,0 0 1,1 1-1,1 0 0,0-1 1,0 1-1,1 0 1,1 1-1,0-1 0,1 1 1,0 0-1,11-15 0,-12 19 3,0 0 0,1 1 0,0 0 0,0 0 0,0 1 0,1-1 0,0 2 0,0-1 0,0 1-1,0 0 1,1 0 0,0 1 0,0-1 0,0 2 0,0 0 0,0 0 0,0 0 0,1 1 0,13-1-1,-17 2 11,-1-1 0,1 1 0,-1 0 0,1 1-1,0-1 1,-1 1 0,1 0 0,-1 0-1,0 0 1,1 1 0,-1 0 0,0-1 0,0 2-1,0-1 1,0 0 0,0 1 0,0-1-1,-1 1 1,1 0 0,-1 1 0,0-1 0,0 0-1,0 1 1,0 0 0,-1 0 0,1-1 0,-1 2-1,0-1 1,2 5 0,4 13 76,0 1 1,-1 0-1,-1 0 0,-2 1 1,0 0-1,-1 0 0,-1 35 1,-3-58-56,1 1 0,0 0 1,-1 0-1,1 0 1,-1-1-1,0 1 0,1 0 1,-1 0-1,0-1 0,0 1 1,0-1-1,0 1 0,0-1 1,-1 1-1,1-1 0,0 0 1,-1 0-1,1 1 1,-1-1-1,1 0 0,-1 0 1,1 0-1,-1-1 0,0 1 1,1 0-1,-1-1 0,0 1 1,0-1-1,0 1 0,-2-1 1,-10 3 89,1-2 0,-1 1-1,-16-2 1,15 0-85,-234 1 374,253 0-1127,0-1 1,1 1-1,-1 0 1,0 0-1,0 1 1,0-1-1,0 1 1,0 0-1,4 3 1,25 10-3969,9-6-2087,-10-1-3026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3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14903,'0'0'11917,"9"0"-11042,195 0 3359,-50 0-4933,-158 2-733,-3 5 15,-1 0 1,1 1-1,1 0 0,-1 0 1,1 0-1,1 1 1,-8 15-1,10-18 547,-18 40-6016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3.4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8564,'0'0'18555,"3"0"-17168,25 1-541,-1-2 0,0-1 0,0-1-1,35-8 1,-47 7-824,-2 0-20,0 1-1,1 0 1,-1 0 0,1 2-1,20-1 1,-12 2-689,-20-1 410,-1 1 0,1 0 0,-1-1 0,1 1 0,-1 0 0,1 0 0,-1 0 0,1 0 0,-1 0 0,1 0 0,-1 1 0,1-1 0,-1 0 0,1 1 0,-1-1 0,0 1 0,1 0 0,-1-1 0,0 1 0,1 0 0,-1 0 0,0 0 0,0 0 0,0 0 0,1 0 0,-1 0 0,-1 0 0,1 0 0,0 1 0,0-1 0,0 0 0,1 3 0,10 20-6222,6 0-3330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5.2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155 342 6947,'0'0'12118,"-5"0"-11185,-2 0-1898,-9 0 5318,15-1-4136,0 1 0,0 0 0,0 0 0,1 0-1,-1 0 1,0 0 0,0 0 0,1 0 0,-1 0 0,0 1 0,0-1 0,1 0 0,-1 0 0,0 1 0,1-1 0,-1 0 0,0 1 0,1-1 0,-1 0 0,0 1 0,1-1 0,-1 1 0,1-1 0,-1 1 0,1 0 0,-1-1 0,1 1 0,-1 0 0,-4 12 160,2-14-193,1-11-161,4-11-12,1 0-1,1 0 1,1 0 0,1 1-1,12-31 1,-9 30 10,-2 0 0,0 0 0,-2-1 0,0 0-1,1-36 1,-5 60-18,-1-1-1,0 1 0,0 0 1,1-1-1,-1 1 0,0 0 1,1-1-1,-1 1 0,0 0 1,1 0-1,-1-1 1,1 1-1,-1 0 0,0 0 1,1-1-1,-1 1 0,1 0 1,-1 0-1,1 0 0,-1 0 1,1 0-1,-1 0 0,1 0 1,-1 0-1,0 0 0,1 0 1,-1 0-1,1 0 1,-1 0-1,1 0 0,-1 0 1,1 0-1,-1 1 0,0-1 1,1 0-1,-1 0 0,1 1 1,-1-1-1,0 0 0,1 0 1,-1 1-1,0-1 0,1 0 1,-1 1-1,0-1 1,1 0-1,-1 1 0,0-1 1,0 1-1,1 0 0,18 58 40,-6-12-4,115 277 564,-8-22-321,-113-278-186,-1 1 0,0-1 0,-2 1 0,-1 0 0,-1 1 0,-1 29 0,-2-54-85,1 0 1,-1 0-1,1 0 0,-1 0 1,1 0-1,-1 0 1,0 0-1,0-1 0,1 1 1,-1 0-1,0 0 1,0-1-1,0 1 0,0 0 1,0-1-1,0 1 1,0-1-1,0 0 0,0 1 1,0-1-1,0 1 1,0-1-1,0 0 0,0 0 1,0 0-1,0 0 1,-2 0-1,-41 3 246,35-3-235,-93 4-21,-112-11 0,107-12 0,148 5 0,350-88 0,-294 79 0,-41 12 0,-52 8 0,-4-1-35,49 5-13181,-23 4 5388,-5-3-3412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5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89 281 3586,'0'0'20932,"0"3"-19097,1 2-1620,1 0-1,-1 1 0,1-1 0,0 0 0,0 0 1,0 0-1,1 0 0,-1-1 0,1 1 1,1-1-1,3 5 0,46 51 493,-48-54-554,10 10 9,0-1-1,2 0 0,-1-1 1,2-1-1,0-1 0,24 13 1,-30-19-110,0-1 0,1 0 0,0-1 0,0-1 1,0 0-1,1-1 0,-1 0 0,0-1 0,1 0 0,-1-1 1,21-2-1,-30 1-44,0 0 0,0 0 1,0 0-1,0 0 0,-1 0 1,1-1-1,-1 0 0,1 0 1,-1 0-1,1 0 0,-1 0 1,0-1-1,0 1 0,0-1 1,2-3-1,1-1 14,-2 1 0,1-1 1,-1 0-1,0 0 0,0-1 0,4-15 0,-2 3 43,-1 0-1,-1-1 1,-1 0-1,1-42 1,-3 26 46,-3-35 114,2 67-206,-1 1 1,0-1-1,-1 0 0,1 1 1,-1-1-1,0 1 0,0 0 0,0 0 1,-1 0-1,0 0 0,1 0 0,-7-6 1,-6-3-17,-1 0 0,0 1 0,-1 1 0,0 0 0,0 1 0,-1 1 0,-1 1 0,0 0 0,0 2 0,0 0 0,-27-4 0,-11 0-5,0 3-1,-98 1 1,152 7-24,0-1 0,1 0 0,-1 1 0,0-1 0,0 1 0,0 0 0,0 0 1,1 0-1,-1 0 0,0 0 0,1 0 0,-1 1 0,1 0 0,0-1 0,-1 1 0,1 0 0,0 0 0,0 0 0,0 0 0,0 1 0,1-1 0,-1 1 1,0-1-1,1 1 0,0-1 0,0 1 0,0 0 0,0-1 0,0 1 0,0 0 0,0 5 0,-2 11-428,1-1 0,1 1 0,0-1 0,3 20 0,-2-9-547,0 103-11156,0-61 418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6.3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193 185 2769,'0'0'17288,"-30"-8"-15692,-10-4-969,-83-20 2254,132 31 2367,22-5-3384,27-7-1853,88-3 166,188 2 1,-207 14-136,0-7 1,171-29 0,-163-3-43,-125 38 0,-13 2-172,1 0 1,0 0-1,0 0 1,0 0-1,1 0 0,-1 1 1,0-1-1,0 1 0,1-1 1,-1 1-1,1-1 1,-1 1-1,1 0 0,-2 2 1,-25 37-5082,24-35 4268,-33 51-6184,-2 9-4511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7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364 590 9332,'0'0'11315,"-2"-26"-9800,0 0-1175,-2-31 1216,4-91 0,19-24-22,-11 110-1166,2-36 2511,-10 119-1881,4 44-813,4 0 0,3 0 0,27 93 0,-14-60-53,-15-57-83,-1 0 0,-2 0 0,1 65-1,-7-105-44,0 1-1,0-1 0,0 0 1,0 1-1,0-1 0,-1 0 1,1 0-1,-1 1 0,1-1 1,-1 0-1,1 0 0,-1 0 1,0 0-1,0 0 1,1 0-1,-1 0 0,0 0 1,0 0-1,0 0 0,0 0 1,0 0-1,0 0 0,0-1 1,0 1-1,-1-1 0,1 1 1,0 0-1,0-1 1,-1 0-1,1 1 0,0-1 1,0 0-1,-3 0 0,-54 0 159,31-1-131,-30 1-31,1-3 0,-95-16 0,81 10 0,20 2 0,40 5 0,18 2 0,78 1 0,-34 1 0,0-2 0,-1-2 0,102-18 0,-8-22 0,-145 42 1,1 0-2,-1 0 1,1 0-1,-1 0 1,0 0-1,1 0 1,-1 0-1,0 0 1,1 0-1,-1 0 1,0 0-1,1-1 1,-1 1-1,0 0 1,1 0-1,-1 0 1,0 0-1,1-1 1,-1 1 0,0 0-1,0 0 1,1 0-1,-1-1 1,0 1-1,0 0 1,1-1-1,-1 1 1,0 0-1,0 0 1,0-1-1,1 1 1,-1 0-1,0-1 1,0 1-1,0 0 1,0-1-1,0 1 1,0-1-1,0 1 1,0 0 0,0-1-1,0 1 1,0 0-1,0-1 1,0 1-1,0-1 1,0 0-328,30 1-13415,-12 0 5841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24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1 109 8212,'0'0'15191,"0"-4"-13532,0 1-1459,0-1-1,0 1 0,1 0 1,-1-1-1,1 1 0,0 0 1,0 0-1,0 0 0,0 0 1,1 0-1,-1 0 1,1 0-1,0 0 0,0 0 1,0 0-1,0 1 0,0-1 1,4-2-1,0 0 0,0 1-1,0 1 1,0-1-1,0 1 1,0 0-1,1 1 1,0-1-1,10-1 1,12-2 29,1 2 1,-1 2-1,41 1 1,-61 1-163,-8 0-50,0 0-1,1 0 0,-1 1 1,0-1-1,1 0 0,-1 1 1,0-1-1,0 1 1,0 0-1,1-1 0,-1 1 1,0 0-1,0 0 0,0 0 1,0 0-1,0 0 1,0 0-1,0 0 0,-1 0 1,1 0-1,0 0 0,0 0 1,-1 0-1,1 1 1,-1-1-1,1 0 0,-1 0 1,0 1-1,1-1 0,-1 0 1,0 1-1,0 1 1,1 54 525,-1-40-469,-2-5-69,0 0 0,-1-1 0,0 1 0,-1-1 0,0 1 1,-1-1-1,0 0 0,-1-1 0,0 1 0,-13 16 0,-19 37-8,32-51 5,-54 100 0,39-71 0,21-42 0,0 1 0,1-1 0,-1 0 0,0 0 0,0 1 0,0-1 0,0 0 0,1 1 0,-1-1 0,0 0 0,0 0 0,1 0 0,-1 1 0,0-1 0,0 0 0,1 0 0,-1 0 0,0 0 0,1 0 0,-1 1 0,0-1 0,1 0 0,-1 0 0,0 0 0,1 0 0,-1 0 0,0 0 0,1 0 0,-1 0 0,0 0 0,1 0 0,-1 0 0,0 0 0,1 0 0,-1-1 0,1 1 0,1 0 0,42 1 0,63-3 0,-103 2 0,0-1 0,0 0 0,0 1 0,-1-2 0,1 1 0,0 0 0,-1-1 0,1 0 0,-1 0 0,1 0 0,-1 0 0,0 0 0,0-1 0,4-2 0,-7 3 18,9-1-183,-6 20-4509,7 7-3466,8 3-5231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8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23 190 11093,'0'0'12334,"-3"2"-10923,1 0-1344,1-1-1,-1 1 0,0-1 1,1 1-1,0 0 1,-1 0-1,1-1 1,0 1-1,0 0 1,0 0-1,0 0 1,0 1-1,1-1 1,-1 0-1,1 0 1,-1 0-1,1 0 0,0 1 1,0-1-1,0 0 1,0 0-1,0 1 1,0-1-1,0 0 1,1 0-1,-1 0 1,1 1-1,0-1 1,0 0-1,0 0 1,1 3-1,3 4 24,-1 1 0,1-1 1,1 0-1,0-1 0,0 1 0,8 7 1,0 0 35,1-2 0,1 1 0,0-2 1,33 21-1,-38-28-114,-1-1 1,1 0-1,0-1 1,0 0-1,0-1 1,1 0-1,0 0 1,-1-2-1,1 1 0,14-1 1,-20-1-13,1 0 1,-1 0-1,1 0 0,-1-1 1,0 0-1,1-1 0,-1 1 1,0-1-1,10-4 0,-13 4 0,1-1 0,0 0 0,-1 0-1,0 0 1,1-1 0,-1 1 0,-1-1-1,1 0 1,0 0 0,-1 0 0,0 0-1,0 0 1,2-7 0,0 1 16,-1-1-1,0 1 1,-1-1 0,-1 0 0,1 1-1,-2-1 1,1 0 0,-2 0 0,1 0-1,-1 0 1,-1 1 0,0-1-1,-1 0 1,0 1 0,0 0 0,-1 0-1,-1 0 1,-6-12 0,-1 5 82,0 1 0,-1 1 0,-1 0-1,0 0 1,-1 2 0,-32-23 0,36 29 51,0 1-1,-1 0 1,0 0-1,-1 1 1,1 1-1,-1 0 1,0 1-1,0 0 1,0 1 0,0 0-1,-18 1 1,27 0-86,-1 1 0,1 0 0,0 0 0,0 0 0,0 1 0,0-1 0,0 1 0,0 0 1,0 0-1,-4 2 0,6-1-59,1-1 0,0 1 0,0 0 1,-1 0-1,1 0 0,0-1 0,1 1 1,-1 0-1,0 0 0,0 0 0,1 1 1,-1-1-1,1 0 0,0 0 0,0 0 1,0 0-1,0 0 0,0 1 0,1 3 1,-2 22-65,1-2-87,0 0 0,6 31-1,-5-48 78,1 0-1,1 0 0,0 0 0,0 0 1,1 0-1,0-1 0,0 1 1,1-1-1,10 14 0,-5-10-29,1-1 0,0 1 0,0-2 0,1 1-1,1-2 1,0 0 0,0 0 0,0-1 0,1-1 0,0 0 0,1-1 0,-1 0 0,1-2-1,1 1 1,-1-2 0,0 0 0,1-1 0,28 1 0,-38-4 90,-1 0 0,0 0 0,0 0 0,0-1 1,1 0-1,-1 0 0,-1 0 0,1 0 0,0-1 0,-1 0 0,1 0 1,-1 0-1,0 0 0,0-1 0,0 0 0,0 1 0,-1-2 0,5-5 1,5-7 23,-2-1 0,0-1 0,10-20 0,-21 38 39,1 0 0,0 1 0,-1-1 0,1 0 0,0 1 0,0-1 0,0 1 0,-1-1 0,1 1 0,0-1 0,0 1 0,0 0 0,0-1 0,0 1 1,0 0-1,0 0 0,0 0 0,0-1 0,0 1 0,0 0 0,0 0 0,0 1 0,0-1 0,0 0 0,0 0 0,0 0 0,0 1 0,0-1 0,0 0 0,0 1 0,-1-1 0,1 1 0,0-1 0,0 1 0,0-1 0,0 1 0,-1 0 0,1-1 0,0 2 0,47 36-272,-32-24 374,-1-2-156,0-2 0,1 0 0,0 0 1,1-1-1,0-1 0,0-1 0,1-1 0,0 0 0,0-1 0,0-1 0,0-1 0,1 0 1,-1-1-1,21-1 0,-37-2-1,-1 1 0,1 0 0,0 0 0,0-1 0,-1 1 1,1-1-1,0 0 0,-1 0 0,1 1 0,-1-1 0,1 0 0,-1 0 0,1 0 1,-1-1-1,0 1 0,1 0 0,-1 0 0,0-1 0,0 1 0,0-1 0,0 1 1,0-1-1,0 1 0,0-1 0,-1 0 0,1 1 0,-1-1 0,1 0 0,-1 1 1,0-1-1,1 0 0,-1-3 0,2-9 12,-1-1 1,-1 0-1,-2-17 0,1 9 0,2 8 9,-2 1-1,0-1 1,0 1 0,-2 0-1,0 0 1,-5-15 0,5 21 8,0 1 1,-1-1 0,0 1 0,0 0 0,-1 1 0,1-1 0,-2 1 0,1 0 0,-1 0 0,0 0 0,0 1 0,-10-7 0,8 7 46,0 0 0,0 1 1,-1 0-1,1 1 0,-1 0 1,0 0-1,0 1 0,-15-2 1,-76-1 747,93 5-808,0 1-1,0 1 1,-1-1 0,1 1-1,0 0 1,0 1 0,1 0-1,-1 0 1,0 0 0,1 1-1,0 0 1,0 0 0,0 1 0,0 0-1,1 0 1,0 0 0,0 0-1,0 1 1,1 0 0,-6 9-1,5-8-159,1 0 0,0 0-1,0 0 1,1 1 0,0 0 0,1-1-1,-1 1 1,2 0 0,-1 0-1,1 0 1,0 0 0,0 0-1,1 0 1,0 1 0,1-1 0,0 0-1,0 0 1,1 0 0,2 8-1,-2-12-260,0-1-1,0 1 1,0 0-1,1-1 1,-1 1-1,1-1 1,0 0-1,4 4 1,30 22-6834,-37-29 7171,38 29-11813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8.6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20 6643,'0'0'13606,"19"38"-10567,-29-55 1734,-19-24-7404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3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6 245 13782,'0'0'8567,"-2"-28"-7687,-1-92-213,3 116-617,0 0 0,0 0 0,0 1 0,1-1 0,-1 0 0,1 0 0,0 0 0,0 1 0,0-1-1,1 1 1,-1-1 0,1 1 0,0-1 0,0 1 0,0 0 0,1 0 0,-1 0 0,1 0 0,-1 0 0,1 1 0,0-1 0,0 1-1,0 0 1,6-3 0,-2 2 40,1 0 0,0 1 1,0 1-1,0-1 0,0 1 0,0 1 0,0-1 0,8 2 0,-12-1-73,1 0 7,-1 1 0,0-1 0,1 1 1,-1 1-1,0-1 0,0 0 0,0 1 0,0 0 0,0 0 1,0 0-1,0 1 0,0-1 0,-1 1 0,0 0 1,1 0-1,-1 0 0,0 0 0,0 1 0,-1-1 0,1 1 1,-1 0-1,3 4 0,5 11 125,0 1 0,-1 0 0,6 25 0,-10-32-82,4 24 178,-1 0-1,-1 0 1,-3 1-1,-1 0 1,-3 73 0,-1-55 144,1-40-262,0-1-1,-1 0 1,-1 0 0,0 0-1,-1 0 1,-1 0 0,-1 0-1,0-1 1,0 0 0,-1 0-1,-1 0 1,-1-1-1,0 0 1,0 0 0,-2-1-1,1 0 1,-1-1 0,-22 20-1,21-21-1,9-7-54,0-1 0,-1 1-1,1-1 1,-1 0 0,0 0 0,0 0 0,0 0 0,0 0 0,0 0 0,-6 2 0,7-4 185,17 0-104,50 2-152,-21-1 0,73-5 0,-105 3 0,0-1 0,0 0 0,-1-1 0,1 0 0,-1-1 0,0 0 0,0-1 0,0 0 0,-1-1 0,0 0 0,11-8 0,-21 13-40,1 1 0,-1 0 0,0-1 0,1 1 0,-1 0 0,0-1 0,0 1 0,1 0 0,-1-1 0,0 1 0,0-1 0,1 1 0,-1-1 0,0 1 0,0-1 0,0 1 0,0 0 0,0-1 0,0 1-1,0-1 1,0 1 0,0-1 0,0 1 0,0-1 0,0 1 0,0-1 0,0 1 0,-1 0 0,1-2 0,2-8-2830,14 1-1959,3-2-1926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0.3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290 41 7491,'0'0'9061,"3"-7"-7658,1-1-824,2-4-3,1-1 6737,-30 13-4704,6 1-2298,1 1 0,0 0-1,-1 2 1,1 0 0,0 1 0,-28 13 0,3 1 468,-53 33 1,86-47-780,7-1 0,1 13 0,1 0 0,1 0 0,1-1 0,0 1 0,1-1 0,12 30 0,4 18 0,-10-37 0,20 44 0,6 16 0,-26-61 0,-10-25 0,0 1 0,1-1 0,-1 1 0,1-1 0,-1 0 0,1 1 0,-1-1 0,1 0 0,0 0 0,0 0 0,-1 1 0,1-1 0,0 0 0,0 0 0,0 0 0,0 0 0,0 0 0,1-1 0,-1 1 0,3 1 0,6-10 0,-9 6 0,10-6 0,0 0 0,0 1 0,1 1 0,0 0 0,0 0 0,0 1 0,1 1 0,0 0 0,-1 1 0,20-3 0,14 1 0,75 2 0,-102 3 0,-14 1 0,0 0 0,0 0 0,0 1 0,0-1 0,0 1 0,0 0 0,0 1 0,-1-1 0,1 1 0,-1 0 0,1 0 0,-1 1 0,0-1 0,-1 1 0,1 0 0,0 0 0,-1 0 0,0 0 0,0 0 0,0 1 0,2 6 0,7 10 0,-2 1 0,0 0 0,8 31 0,-10-24 0,-1 0 0,-1 0 0,-2 0 0,-1 1 0,-2 30 0,-1-58 0,0 0 0,0 0 0,-1 1 0,1-1 0,-1 0 0,0 0 0,1 0 0,-1 0 0,0 0 0,0 0 0,0 0 0,-1 0 0,1 0 0,0 0 0,-1-1 0,1 1 0,-1-1 0,0 1 0,1-1 0,-1 1 0,0-1 0,0 0 0,0 0 0,0 0 0,0 0 0,0 0 0,0 0 0,-4 0 0,-7 3 0,0-2 0,-1 1 0,-22 0 0,26-2 0,-91 0 0,-20 3 0,107-3 0,1 2 0,0-1 0,0 2 0,0 0 0,0 0 0,1 1 0,-13 7 0,24-11 0,0 0 0,-1 0 0,1 0 0,-1 0 0,0 0 0,1 0 0,-1 0 0,0 0 0,1-1 0,-1 1 0,0-1 0,0 1 0,0-1 0,0 0 0,1 1 0,-1-1 0,0 0 0,0 0 0,0-1 0,-2 1 0,-3-1 0,-2 2-79,-16 5-2143,24-6 1994,0 1 1,1 0-1,-1-1 1,1 1-1,-1 0 1,1-1-1,0 1 0,-1 0 1,1 0-1,0-1 1,-1 1-1,1 0 1,0 0-1,0 0 1,0-1-1,0 1 0,0 0 1,0 0-1,0 0 1,0 0-1,0 0 1,0 18-8233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1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14134,'0'0'11443,"8"0"-10891,103 1 1124,147-3 1144,-239-3-2710,1-1 512,-20 6-714,1 0 0,-1 0 0,0 0 0,1 0-1,-1 0 1,0 0 0,1 1 0,-1-1 0,1 0 0,-1 0 0,0 0-1,1 0 1,-1 0 0,0 0 0,0 1 0,1-1 0,-1 0 0,0 0-1,1 1 1,-1-1 0,0 0 0,0 0 0,1 1 0,-1-1 0,0 0-1,0 0 1,0 1 0,0-1 0,1 0 0,-1 1 0,0-1 0,0 0 0,0 1-1,0-1 1,0 0 0,0 1 0,0-1 0,0 1 0,0-1 0,0 0-1,0 1 1,0 11-1940,-3 38-6071,-13-10 371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1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9845,'0'0'12693,"0"2"-12557,0-1 0,1 0 0,-1 0 0,0 0 0,0 1 0,0-1 0,1 0 0,-1 0 0,0 0 0,1 0 0,-1 0 0,1 0 0,0 0 0,-1 0 0,1 0-1,0 0 1,-1 0 0,1 0 0,0 0 0,0 0 0,0-1 0,1 2 0,34 5 806,-1-1-1,1-2 1,0-1-1,0-2 1,46-4-1,0 1-230,-63 2-618,1 0 0,-1-1-1,1 0 1,-1-2 0,0 0 0,0-2-1,21-7 1,-31 8-93,-8 0 0,-1 0 0,1 4-62,0-1 0,-1 1 0,1-1 0,0 1 0,0-1 0,-1 1 0,1 0 0,0-1 0,0 1 0,0 0 0,0 0 0,-1 0 0,1 0 0,0-1 0,0 1 0,0 0 0,0 0 0,0 1 0,0-1 0,0 0 0,0 0 0,1 0-514,58 0-8604,-15 0 1011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3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174 179 7812,'0'0'11800,"-16"1"-9930,-57 4 329,11-3 2509,58-2-2993,4-4-1536,1 0-169,0 0-1,1-1 1,-1 1 0,1 0-1,0 0 1,0 0 0,0 0-1,0 0 1,1 0-1,0 1 1,-1-1 0,1 1-1,1 0 1,-1 0-1,0 0 1,1 0 0,5-3-1,72-45 123,-75 48-119,13-7 44,0 1 0,1 1-1,0 1 1,0 0 0,1 2 0,0 0 0,0 2 0,0 0 0,1 1 0,-1 2 0,42 3 0,-60-3-39,0 1 0,0 0 0,0 0 1,0 0-1,0 1 0,0-1 0,0 1 0,-1-1 1,1 1-1,0 0 0,-1 0 0,1 0 1,-1 1-1,0-1 0,0 0 0,0 1 0,0 0 1,0-1-1,-1 1 0,1 0 0,-1 0 1,1 0-1,-1 0 0,0 0 0,0 0 1,0 5-1,2 7 95,0 0-1,-1 0 1,-1 1 0,0 16 0,-2-22-95,-1 0 0,0 0 0,0 0 1,-1 0-1,0-1 0,-1 1 0,0-1 0,-1 0 0,0 0 0,0 0 0,-1 0 0,0-1 0,0 0 0,-1 0 1,-15 13-1,-10 7 27,-1-1 1,-49 31 0,26-22-46,17-12 0,2 1 0,0 2 0,-37 36 0,58-51 0,15-11 0,-1 0 0,0 0 0,0 0 0,1 1 0,-1-1 0,1 0 0,-1 0 0,1 1 0,0-1 0,-1 1 0,1-1 0,0 1 0,0 0 0,0-1 0,-1 4 0,9 0 0,38 1 0,1-3 0,81-3 0,-54-1 0,123 1-7067,-138 0-5029,-31 0 6752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8996,'0'0'16536,"0"3"-14237,-10 226 2637,5-217-12658,12-28-4234,10-8 2036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4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408 26 2177,'0'0'10805,"2"-3"-8489,-2 3-2057,0-1 1,0 1-1,0-1 1,1 1 0,-1 0-1,0-1 1,0 1-1,0-1 1,0 1 0,0-1-1,0 1 1,0-1-1,0 1 1,0-1 0,0 1-1,0 0 1,0-1-1,0 1 1,0-1 0,0 1-1,0-1 1,-1 1 0,1-1-1,0 1 1,0 0-1,0-1 1,-1 1 0,1 0-1,0-1 1,-1 1-1,1 0 1,0-1 0,-1 1-1,0-1 1,-22-5 3154,-45 5-3443,44 2 1335,-242-1 2362,264 0-3649,2 0-19,-1-1 0,0 1 0,1 0 1,-1 0-1,0 0 0,1 0 0,-1 0 0,0 0 0,1 0 1,-1 0-1,0 0 0,1 0 0,-1 0 0,0 0 0,1 0 1,-1 0-1,0 1 0,1-1 0,-1 0 0,0 0 0,1 1 1,-1-1-1,1 1 0,-1-1 0,1 0 0,-1 1 0,1-1 1,-1 1-1,0 0 0,-2 8 0,4 3 0,-1 40 0,3 0 0,1-1 0,17 76 0,-18-98 0,-1-29 0,1 1 0,-1 0 0,0-1 0,1 1 0,-1-1 0,1 1 0,-1-1 0,0 0 0,1 0 0,-1 0 0,1-1 0,-1 1 0,3-1 0,7-1 0,4 1 0,-1-1 0,0-1 0,0 0 0,-1-1 0,23-9 0,33-8 0,-44 15 0,0 1 0,0 1 0,1 2 0,-1 0 0,1 2 0,37 3 0,-60-1 0,0 0 0,0-1 0,-1 1 0,1 1 0,0-1 0,-1 0 0,0 1 0,0 0 0,0 0 0,0 0 0,0 0 0,0 0 0,-1 1 0,1-1 0,-1 1 0,0-1 0,2 5 0,2 5 0,0 1 0,-1 0 0,6 22 0,-10-32 0,0 0 0,0 0 0,-1 0 0,1 0 0,-1 0 0,0 0 0,0 0 0,-1 0 0,1-1 0,-1 1 0,0 0 0,0 0 0,0 0 0,-1-1 0,1 1 0,-1 0 0,0-1 0,0 0 0,0 1 0,0-1 0,0 0 0,-1 0 0,0 0 0,0 0 0,1-1 0,-2 1 0,-2 2 0,-9 4 0,0 0 0,-1-1 0,0-1 0,-30 10 0,21-9 0,-12 4 0,1-2 0,-2-2 0,-38 3 0,48-9 0,-48-2 0,27-1 0,49 1-39,0 0-1,0 0 1,-1 0-1,1 0 1,0 0-1,-1 1 1,1-1-1,0 0 1,-1 0-1,1 0 1,0 0-1,-1 0 1,1 0-1,0 0 1,0-1-1,-1 1 1,1 0 0,0 0-1,-1 0 1,1 0-1,0 0 1,-1 0-1,1-1 1,0 1-1,0 0 1,-1 0-1,1 0 1,0-1-1,0 1 1,0 0-1,-1 0 1,1 0 0,0-1-1,0 1 1,0 0-1,0-1 1,-1 1-1,10-10-3514,23-8-4040,-6 11 1719,-5 6-1806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5.2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7652,'0'0'9206,"0"30"-7386,8 196 1565,-6 77 2841,-3-248-3746,1-59-2465,0 0 0,0 0 0,0 1 1,0-1-1,0 0 0,1 0 0,0 1 1,0-1-1,0 1 0,0-1 0,0 0 1,1 1-1,3-6 0,-2 6-2,1 0-1,0 0 1,-1 1 0,1-1 0,0 1-1,0 0 1,0 0 0,0 1 0,0-1-1,0 1 1,1 0 0,4-1 0,-3 0 11,0 1 1,0-1 0,1 1 0,-1 0-1,0 1 1,0-1 0,1 1 0,-1 0 0,0 1-1,0 0 1,0 0 0,1 0 0,-1 1-1,0-1 1,-1 1 0,1 1 0,0-1 0,0 1-1,-1 0 1,0 1 0,0-1 0,0 1-1,0 0 1,0 0 0,-1 0 0,1 1-1,4 7 1,7 8 130,-1 1-1,-1 0 0,-1 1 0,0 1 1,10 28-1,-22-42-197,-1-8-392,4-1-2029,1 0 1191,-4-21-13131,-1-6 2145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0:27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464 51 3554,'0'0'14910,"0"-10"-13450,0-22 590,0 23 702,0 30-1450,0 1055 5437,0-1070-6739,-1 1 0,0-1 0,0 0 0,-1-1 0,-3 11 0,3-10 0,0 0 0,1 0 0,-1 0 0,1 0 0,0 11 0,-1 7 0,0 0 0,-9 35 0,6-34 0,1-1 0,-1 40 0,-15 40 0,11 108 0,-1-115 0,10-93 0,0 1 0,-1-1 0,1 0 0,-1 0 0,0 0 0,0 0 0,-3 6 0,1-9 0,6-21 0,2 8 0,1-1 0,0 1 0,1 0 0,0 1 0,0 0 0,17-18 0,1-4 0,56-99 0,8-11 0,-52 91 0,52-64 0,-72 97 0,-26 31 0,-20 24 0,-20 27 0,-111 157 0,130-173 0,15-22 0,-1-1 0,0 0 0,-2-1 0,-1-1 0,-31 29 0,13-19 0,35-85 0,2-321 0,10 88 0,-10-51 0,-10 264 0,0-19 0,10-425 0,4 507 0,2-8 0,-6-18 0,-2 44 0,-1-1 0,0 1 0,-1-1 0,0 1 0,0-1 0,-6 7 0,0 4 0,-38 67 0,-104 165 0,85-146 0,64-100 0,2-4 0,1 1 0,0-1 0,-1 0 0,1 0 0,0 0 0,0 0 0,-1 0 0,1 0 0,0 0 0,0 0 0,-1 0 0,1 0 0,0-1 0,0 1 0,-1 0 0,1 0 0,0 0 0,0 0 0,-1 0 0,1 0 0,0 0 0,0-1 0,0 1 0,-1 0 0,1 0 0,0 0 0,0-1 0,0 1 0,-1 0 0,1 0 0,0 0 0,0-1 0,0 1 0,0 0 0,0 0 0,0-1 0,0 1 0,0 0 0,-1 0 0,1-1 0,0 1 0,0 0 0,0-1 0,0 1 0,0 0 0,1-1 0,-2-9 0,4-1 0,0 0 0,1 0 0,0 0 0,0 1 0,1-1 0,0 1 0,1 0 0,0 1 0,12-14 0,2-7 0,127-232 0,-121 213 0,-18 37 0,-6 10 0,-1 1 0,0-1 0,0 1 0,0-1 0,0 0 0,0 1 0,0-1 0,-1 0 0,1 0 0,0 0 0,-1 0 0,1-2 0,0-3 0,6 6-109,-20 1-2143,-30 1-7851,14 6-3973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5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193 0 4018,'0'0'14356,"0"7"-11835,-2 19-989,0 0-1,-1-1 1,-12 45 0,11-55-1120,-1 1 0,0-1 1,-1 0-1,-1 0 0,0-1 1,-1 0-1,-15 20 1,-72 95 1908,88-124-2703,3-13-5219,5-7-239,1 10 5033,14-12-6095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6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106 137 4930,'0'0'16533,"-1"24"-14964,-9 315 6298,0-388-7826,-20-62 0,-5-22 30,29 104-71,1 9 33,2-1-1,-3-39 1,6 59-1,13 20-10,25 28 146,2-3 1,2-1-1,1-1 1,52 35 0,-48-41-126,55 35 18,-91-65-68,1 1 1,-1-2 0,1 1-1,1-2 1,-1 1 0,1-2-1,13 3 1,-25-6 1,0 0-1,0 1 1,0-1 0,0 0-1,0 0 1,0 0 0,0 0 0,0 0-1,0 0 1,1 0 0,-1 0-1,0 0 1,0 0 0,0-1-1,0 1 1,0 0 0,0-1-1,0 1 1,0-1 0,0 1-1,0-1 1,0 1 0,0-1 0,-1 0-1,1 0 1,1-1 0,1-27-14,-4 14 104,2-35 83,1 25-91,-2 0-1,-1 0 0,-1 0 0,-7-37 0,-17-49 119,17 58-195,9 45 0,-1 0 0,0 1 0,0-1 0,-1 1 0,0 0 0,-3-8 0,3 8-115,2 5-696,2 32-11429,6-4 1571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7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489 1 7235,'0'0'12897,"0"4"-11016,-18 188 3140,10-56-4202,-6-1 0,-6-1 0,-5-1 0,-7-1 0,-5-2 0,-60 138 0,-112 211-819,200-452-109,-11 49-1,30-95-1161,1 0-1,1 1 1,27-31-1,10-16-4770,-19 13-1003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8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5 6787,'-4'-4'15407,"2"16"-11871,-1 37-1056,2 61-1735,1 67 2067,0-176-2634,1-1-274,0 0 85,0-1 0,0 1 0,0 0-1,-1-1 1,1 1 0,0-1 0,0 1 0,0-1 0,-1 1 0,1-1 0,0 0 0,-1 1 0,1-1 0,0 0-1,-1 1 1,1-1 0,-1 0 0,1 0 0,-1 0 0,1 1 0,-1-1 0,1-2 0,8-27-27,-4 14 32,8-22 10,2-1-1,1 2 0,2 0 0,42-62 0,-58 95-4,-2 3 0,0 0 0,1 0 0,-1 1 0,0-1 0,1 0 0,-1 0 0,1 0 0,-1 0 0,1 1 0,0-1 0,-1 0 0,1 1 0,0-1 0,0 0 0,-1 1 0,1-1 1,0 1-1,0-1 0,0 1 0,0-1 0,-1 1 0,1 0 0,0-1 0,0 1 0,2 0 0,-3-1 0,1 1-1,-1 0 1,1 0 0,-1 0 0,1-1 0,-1 1-1,1 0 1,-1 0 0,1 0 0,-1 0 0,1 0-1,-1 0 1,1 0 0,-1 0 0,1 0 0,-1 0-1,1 0 1,-1 0 0,1 0 0,-1 0-1,1 0 1,-1 1 0,1-1 0,-1 0 0,1 0-1,-1 1 1,1-1 0,-1 0 0,1 0 0,-1 1-1,0-1 1,1 1 0,-1-1 0,0 0 0,1 1-1,-1-1 1,0 1 0,0-1 0,1 1 0,-1-1-1,0 1 1,0 0 0,1 1-6,15 41 231,-2 0-1,11 60 0,-14-53 85,28 79 0,-39-128-309,0-1 0,0 0 1,0 0-1,0 0 0,0 0 0,0 1 1,0-1-1,0 0 0,0 0 0,1 0 0,-1 0 1,0 0-1,0 1 0,0-1 0,0 0 1,0 0-1,0 0 0,0 0 0,1 0 0,-1 0 1,0 0-1,0 0 0,0 0 0,0 1 1,1-1-1,-1 0 0,0 0 0,0 0 0,0 0 1,0 0-1,1 0 0,-1 0 0,0 0 1,0 0-1,0 0 0,0 0 0,1 0 0,-1 0 1,0 0-1,0-1 0,0 1 0,0 0 1,1 0-1,-1 0 0,0 0 0,0 0 0,0 0 1,0 0-1,0 0 0,1-1 0,8-10-89,4-14-70,-13 25 159,32-92-70,-24 63-46,19-41 1,-20 46 0,1-8-48,-8 31 153,1 0-1,-1 0 1,0 0 0,1 0 0,-1 0 0,0 1 0,1-1-1,-1 0 1,1 0 0,0 1 0,-1-1 0,1 0-1,-1 1 1,1-1 0,0 0 0,0 1 0,-1-1 0,1 1-1,0-1 1,0 1 0,0 0 0,-1-1 0,1 1 0,0 0-1,2-1 1,-2 2 14,1 0 0,-1 0 0,1 0 0,-1 0 0,1 0 0,-1 0 0,1 0-1,-1 0 1,0 1 0,0-1 0,1 0 0,-1 1 0,0-1 0,-1 1 0,1 0 0,0-1 0,0 1 0,-1 0-1,1-1 1,0 1 0,-1 0 0,0 0 0,1-1 0,-1 4 0,4 7 34,44 133 947,-48-143-973,0-1-10,1 0 0,-1 0-1,0-1 1,0 1 0,1 0-1,-1 0 1,0-1 0,1 1-1,-1 0 1,1-1-1,-1 1 1,1-1 0,-1 1-1,1-1 1,-1 1 0,1-1-1,-1 1 1,1-1 0,0 1-1,-1-1 1,1 1-1,0-1 1,0 0 0,-1 0-1,1 1 1,0-1 0,1 0-1,0 1-333,-1-5-3138,15-50-8580,-14 16-3073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3:48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32 8452,'0'0'13353,"-8"1"-11675,-24 2-211,32-3-1358,-1 0 1,1 1-1,-1-1 1,1 0-1,-1 0 0,1 0 1,0 1-1,-1-1 1,1 0-1,-1 1 0,1-1 1,0 0-1,-1 1 0,1-1 1,0 0-1,-1 1 1,1-1-1,0 1 0,0-1 1,-1 1-1,1-1 1,0 0-1,0 1 0,0-1 1,0 1-1,-1-1 0,1 1 1,0-1-1,0 1 1,0-1-1,0 1 0,0-1 1,0 1-1,0-1 1,1 1-1,-1-1 0,0 1 1,0-1-1,0 1 0,0-1 1,1 1-1,-1-1 1,0 1-1,0-1 0,1 0 1,-1 1-1,0-1 0,1 1 1,-1-1-1,10-1-89,-1 0-1,0-1 0,0 0 1,0 0-1,12-6 0,35-8 95,-10 7-49,-16 4 17,56-5 0,-85 10-74,1 1 0,-1-1 1,0 0-1,0 1 0,0-1 0,0 1 0,0-1 1,0 1-1,0 0 0,0-1 0,0 1 0,0 0 0,0 0 1,-1-1-1,1 1 0,0 0 0,0 0 0,-1 0 0,1 0 1,-1 0-1,1 0 0,-1 0 0,1 0 0,-1 1 1,1-1-1,-1 0 0,0 1 0,7 34 264,-7-33-242,4 28 222,-2 1 0,-2-1 0,-1 1-1,-5 39 1,3-64-244,1 0 0,-1 0-1,0 0 1,0 0 0,-1 0-1,0-1 1,0 1-1,-1-1 1,0 0 0,0 0-1,0-1 1,-12 10 0,4-5-8,0 0-1,-1-1 1,0-1 0,-27 12 0,41-20 0,-1 0 0,1 0 0,0 0 0,-1 0 0,1 0 0,0 0 0,-1 0 0,1 0 0,0 0 0,-1 0 0,1 0 0,0 1 0,-1-1 0,1 0 0,0 0 0,0 0 0,-1 0 0,1 0 0,0 1 0,0-1 0,-1 0 0,1 0 0,0 1 0,0-1 0,-1 0 0,1 0 0,0 1 0,0-1 0,0 0 0,0 0 0,0 1 0,-1-1 0,1 0 0,0 1 0,0-1 0,0 0 0,0 1 0,0-1 0,0 0 0,0 1 0,15 2 0,26-3 0,216-46 0,-238 40 0,-17 3 0,-2 3-90,0 0 0,0-1 0,0 1 0,0 0-1,1 0 1,-1-1 0,0 1 0,0 0 0,0 0 0,0-1 0,0 1 0,0 0 0,0 0-1,0-1 1,0 1 0,0 0 0,0 0 0,-1-1 0,1 1 0,0 0 0,0 0 0,0-1 0,0 1-1,0 0 1,0 0 0,-1-1 0,1 1 0,0 0 0,0 0 0,0 0 0,0 0 0,-1-1-1,1 1 1,0 0 0,0 0 0,0 0 0,-1 0 0,1 0 0,0-1 0,0 1 0,-1 0-1,1 0 1,0 0 0,0 0 0,-1 0 0,1 0 0,0 0 0,-1 0 0,1 0 0,0 0-1,0 0 1,-1 0 0,1 0 0,0 0 0,-1 1 0,-4-1-4138,-21 0-10541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33.5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20 12454,'0'0'3073,"-10"-20"-13462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40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1825,'0'0'3903,"-5"7"-3711,-14 19 56,-5 1 15666,29-28-15697,0 0-1,0 1 0,0 0 1,0-1-1,0 2 1,0-1-1,5 1 0,3 0 83,45-3 635,1-2 0,104-22 0,-59 13-271,-36 7-329,4-1 310,141 6-1,-93 4-516,1089-7 1479,-999 15-1280,12 9-91,-173-12 242,-23-4-1051,-12-3-3947,-22-5-1013,6-16-2808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42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237 5 5442,'-9'-1'22505,"-30"-2"-21124,33 4-1324,0 1 0,1 0-1,-1 0 1,1 0 0,0 0 0,0 1 0,0 0-1,0 0 1,0 0 0,1 1 0,-7 5 0,-16 11 136,18-14-121,1 0 0,0 1-1,1 0 1,-1 0 0,1 1 0,1-1 0,-1 2-1,1-1 1,-6 12 0,11-17-23,0 1 1,0-1 0,1 0-1,-1 1 1,1-1-1,-1 1 1,1-1-1,0 6 1,1-6-26,-1 1 0,0-1 1,0 1-1,-1-1 0,1 0 0,-1 1 1,0-1-1,-1 5 0,0-1 40,0 1 1,1 0-1,0 0 0,1 0 0,0-1 0,0 1 1,2 15-1,0 5 177,0-21-207,1 0 0,-1 0 0,1 0 0,1-1 0,-1 1 0,1-1 0,0 0 0,0 0 0,1 0 0,9 9 0,22 23-14,-20-19-12,1-1 0,1-1 1,21 16-1,-24-23-8,0-1 0,1 0 0,0-1 0,0-1 0,1-1 0,0 0 0,0-1 0,0-1 0,22 3 0,18-1 0,88-3 0,-98-3 0,-33-2 0,0 1 0,0-2 0,0 0 0,0 0 0,-1-2 0,1 1 0,-1-2 0,23-12 0,42-16 0,-51 28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43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32767,'0'-3'-29,"0"2"-115,0-23 1121,0 13-2933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05:44.2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0 784,'0'0'1393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16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99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9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20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De forma mais ampla (aspecto global), uma estrutura deverá, sob ponto de visto morfológico, respeitar fatores funcionais (uso da estrutura), técnicos (o cálculo estrutural) e estéticos (geometria do ponto de vista do usuário) </a:t>
            </a: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21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8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3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6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048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306.xml"/><Relationship Id="rId63" Type="http://schemas.openxmlformats.org/officeDocument/2006/relationships/image" Target="../media/image318.png"/><Relationship Id="rId84" Type="http://schemas.openxmlformats.org/officeDocument/2006/relationships/customXml" Target="../ink/ink327.xml"/><Relationship Id="rId16" Type="http://schemas.openxmlformats.org/officeDocument/2006/relationships/customXml" Target="../ink/ink293.xml"/><Relationship Id="rId107" Type="http://schemas.openxmlformats.org/officeDocument/2006/relationships/image" Target="../media/image340.png"/><Relationship Id="rId11" Type="http://schemas.openxmlformats.org/officeDocument/2006/relationships/image" Target="../media/image293.png"/><Relationship Id="rId32" Type="http://schemas.openxmlformats.org/officeDocument/2006/relationships/customXml" Target="../ink/ink301.xml"/><Relationship Id="rId37" Type="http://schemas.openxmlformats.org/officeDocument/2006/relationships/image" Target="../media/image305.png"/><Relationship Id="rId53" Type="http://schemas.openxmlformats.org/officeDocument/2006/relationships/image" Target="../media/image313.png"/><Relationship Id="rId58" Type="http://schemas.openxmlformats.org/officeDocument/2006/relationships/customXml" Target="../ink/ink314.xml"/><Relationship Id="rId74" Type="http://schemas.openxmlformats.org/officeDocument/2006/relationships/customXml" Target="../ink/ink322.xml"/><Relationship Id="rId79" Type="http://schemas.openxmlformats.org/officeDocument/2006/relationships/image" Target="../media/image326.png"/><Relationship Id="rId102" Type="http://schemas.openxmlformats.org/officeDocument/2006/relationships/customXml" Target="../ink/ink336.xml"/><Relationship Id="rId123" Type="http://schemas.openxmlformats.org/officeDocument/2006/relationships/image" Target="../media/image348.png"/><Relationship Id="rId128" Type="http://schemas.openxmlformats.org/officeDocument/2006/relationships/customXml" Target="../ink/ink349.xml"/><Relationship Id="rId5" Type="http://schemas.openxmlformats.org/officeDocument/2006/relationships/image" Target="../media/image290.png"/><Relationship Id="rId90" Type="http://schemas.openxmlformats.org/officeDocument/2006/relationships/customXml" Target="../ink/ink330.xml"/><Relationship Id="rId95" Type="http://schemas.openxmlformats.org/officeDocument/2006/relationships/image" Target="../media/image334.png"/><Relationship Id="rId22" Type="http://schemas.openxmlformats.org/officeDocument/2006/relationships/customXml" Target="../ink/ink296.xml"/><Relationship Id="rId27" Type="http://schemas.openxmlformats.org/officeDocument/2006/relationships/image" Target="../media/image300.png"/><Relationship Id="rId43" Type="http://schemas.openxmlformats.org/officeDocument/2006/relationships/image" Target="../media/image308.png"/><Relationship Id="rId48" Type="http://schemas.openxmlformats.org/officeDocument/2006/relationships/customXml" Target="../ink/ink309.xml"/><Relationship Id="rId64" Type="http://schemas.openxmlformats.org/officeDocument/2006/relationships/customXml" Target="../ink/ink317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18" Type="http://schemas.openxmlformats.org/officeDocument/2006/relationships/customXml" Target="../ink/ink344.xml"/><Relationship Id="rId80" Type="http://schemas.openxmlformats.org/officeDocument/2006/relationships/customXml" Target="../ink/ink325.xml"/><Relationship Id="rId85" Type="http://schemas.openxmlformats.org/officeDocument/2006/relationships/image" Target="../media/image329.png"/><Relationship Id="rId12" Type="http://schemas.openxmlformats.org/officeDocument/2006/relationships/customXml" Target="../ink/ink291.xml"/><Relationship Id="rId17" Type="http://schemas.openxmlformats.org/officeDocument/2006/relationships/image" Target="../media/image296.png"/><Relationship Id="rId33" Type="http://schemas.openxmlformats.org/officeDocument/2006/relationships/image" Target="../media/image303.png"/><Relationship Id="rId38" Type="http://schemas.openxmlformats.org/officeDocument/2006/relationships/customXml" Target="../ink/ink304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08" Type="http://schemas.openxmlformats.org/officeDocument/2006/relationships/customXml" Target="../ink/ink339.xml"/><Relationship Id="rId124" Type="http://schemas.openxmlformats.org/officeDocument/2006/relationships/customXml" Target="../ink/ink347.xml"/><Relationship Id="rId129" Type="http://schemas.openxmlformats.org/officeDocument/2006/relationships/image" Target="../media/image351.png"/><Relationship Id="rId54" Type="http://schemas.openxmlformats.org/officeDocument/2006/relationships/customXml" Target="../ink/ink312.xml"/><Relationship Id="rId70" Type="http://schemas.openxmlformats.org/officeDocument/2006/relationships/customXml" Target="../ink/ink320.xml"/><Relationship Id="rId75" Type="http://schemas.openxmlformats.org/officeDocument/2006/relationships/image" Target="../media/image324.png"/><Relationship Id="rId91" Type="http://schemas.openxmlformats.org/officeDocument/2006/relationships/image" Target="../media/image332.png"/><Relationship Id="rId96" Type="http://schemas.openxmlformats.org/officeDocument/2006/relationships/customXml" Target="../ink/ink3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8.xml"/><Relationship Id="rId23" Type="http://schemas.openxmlformats.org/officeDocument/2006/relationships/image" Target="../media/image298.png"/><Relationship Id="rId28" Type="http://schemas.openxmlformats.org/officeDocument/2006/relationships/customXml" Target="../ink/ink299.xml"/><Relationship Id="rId49" Type="http://schemas.openxmlformats.org/officeDocument/2006/relationships/image" Target="../media/image311.png"/><Relationship Id="rId114" Type="http://schemas.openxmlformats.org/officeDocument/2006/relationships/customXml" Target="../ink/ink342.xml"/><Relationship Id="rId119" Type="http://schemas.openxmlformats.org/officeDocument/2006/relationships/image" Target="../media/image346.png"/><Relationship Id="rId44" Type="http://schemas.openxmlformats.org/officeDocument/2006/relationships/customXml" Target="../ink/ink307.xml"/><Relationship Id="rId60" Type="http://schemas.openxmlformats.org/officeDocument/2006/relationships/customXml" Target="../ink/ink315.xml"/><Relationship Id="rId65" Type="http://schemas.openxmlformats.org/officeDocument/2006/relationships/image" Target="../media/image319.png"/><Relationship Id="rId81" Type="http://schemas.openxmlformats.org/officeDocument/2006/relationships/image" Target="../media/image327.png"/><Relationship Id="rId86" Type="http://schemas.openxmlformats.org/officeDocument/2006/relationships/customXml" Target="../ink/ink328.xml"/><Relationship Id="rId130" Type="http://schemas.openxmlformats.org/officeDocument/2006/relationships/customXml" Target="../ink/ink350.xml"/><Relationship Id="rId13" Type="http://schemas.openxmlformats.org/officeDocument/2006/relationships/image" Target="../media/image294.png"/><Relationship Id="rId18" Type="http://schemas.openxmlformats.org/officeDocument/2006/relationships/customXml" Target="../ink/ink294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302.xml"/><Relationship Id="rId50" Type="http://schemas.openxmlformats.org/officeDocument/2006/relationships/customXml" Target="../ink/ink310.xml"/><Relationship Id="rId55" Type="http://schemas.openxmlformats.org/officeDocument/2006/relationships/image" Target="../media/image314.png"/><Relationship Id="rId76" Type="http://schemas.openxmlformats.org/officeDocument/2006/relationships/customXml" Target="../ink/ink323.xml"/><Relationship Id="rId97" Type="http://schemas.openxmlformats.org/officeDocument/2006/relationships/image" Target="../media/image335.png"/><Relationship Id="rId104" Type="http://schemas.openxmlformats.org/officeDocument/2006/relationships/customXml" Target="../ink/ink337.xml"/><Relationship Id="rId120" Type="http://schemas.openxmlformats.org/officeDocument/2006/relationships/customXml" Target="../ink/ink345.xml"/><Relationship Id="rId125" Type="http://schemas.openxmlformats.org/officeDocument/2006/relationships/image" Target="../media/image349.png"/><Relationship Id="rId7" Type="http://schemas.openxmlformats.org/officeDocument/2006/relationships/image" Target="../media/image291.png"/><Relationship Id="rId71" Type="http://schemas.openxmlformats.org/officeDocument/2006/relationships/image" Target="../media/image322.png"/><Relationship Id="rId92" Type="http://schemas.openxmlformats.org/officeDocument/2006/relationships/customXml" Target="../ink/ink331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301.png"/><Relationship Id="rId24" Type="http://schemas.openxmlformats.org/officeDocument/2006/relationships/customXml" Target="../ink/ink297.xml"/><Relationship Id="rId40" Type="http://schemas.openxmlformats.org/officeDocument/2006/relationships/customXml" Target="../ink/ink305.xml"/><Relationship Id="rId45" Type="http://schemas.openxmlformats.org/officeDocument/2006/relationships/image" Target="../media/image309.png"/><Relationship Id="rId66" Type="http://schemas.openxmlformats.org/officeDocument/2006/relationships/customXml" Target="../ink/ink318.xml"/><Relationship Id="rId87" Type="http://schemas.openxmlformats.org/officeDocument/2006/relationships/image" Target="../media/image330.png"/><Relationship Id="rId110" Type="http://schemas.openxmlformats.org/officeDocument/2006/relationships/customXml" Target="../ink/ink340.xml"/><Relationship Id="rId115" Type="http://schemas.openxmlformats.org/officeDocument/2006/relationships/image" Target="../media/image344.png"/><Relationship Id="rId131" Type="http://schemas.openxmlformats.org/officeDocument/2006/relationships/image" Target="../media/image352.png"/><Relationship Id="rId61" Type="http://schemas.openxmlformats.org/officeDocument/2006/relationships/image" Target="../media/image317.png"/><Relationship Id="rId82" Type="http://schemas.openxmlformats.org/officeDocument/2006/relationships/customXml" Target="../ink/ink326.xml"/><Relationship Id="rId19" Type="http://schemas.openxmlformats.org/officeDocument/2006/relationships/image" Target="../media/image104.png"/><Relationship Id="rId14" Type="http://schemas.openxmlformats.org/officeDocument/2006/relationships/customXml" Target="../ink/ink292.xml"/><Relationship Id="rId30" Type="http://schemas.openxmlformats.org/officeDocument/2006/relationships/customXml" Target="../ink/ink300.xml"/><Relationship Id="rId35" Type="http://schemas.openxmlformats.org/officeDocument/2006/relationships/image" Target="../media/image304.png"/><Relationship Id="rId56" Type="http://schemas.openxmlformats.org/officeDocument/2006/relationships/customXml" Target="../ink/ink313.xml"/><Relationship Id="rId77" Type="http://schemas.openxmlformats.org/officeDocument/2006/relationships/image" Target="../media/image325.png"/><Relationship Id="rId100" Type="http://schemas.openxmlformats.org/officeDocument/2006/relationships/customXml" Target="../ink/ink335.xml"/><Relationship Id="rId105" Type="http://schemas.openxmlformats.org/officeDocument/2006/relationships/image" Target="../media/image339.png"/><Relationship Id="rId126" Type="http://schemas.openxmlformats.org/officeDocument/2006/relationships/customXml" Target="../ink/ink348.xml"/><Relationship Id="rId8" Type="http://schemas.openxmlformats.org/officeDocument/2006/relationships/customXml" Target="../ink/ink289.xml"/><Relationship Id="rId51" Type="http://schemas.openxmlformats.org/officeDocument/2006/relationships/image" Target="../media/image312.png"/><Relationship Id="rId72" Type="http://schemas.openxmlformats.org/officeDocument/2006/relationships/customXml" Target="../ink/ink321.xml"/><Relationship Id="rId93" Type="http://schemas.openxmlformats.org/officeDocument/2006/relationships/image" Target="../media/image333.png"/><Relationship Id="rId98" Type="http://schemas.openxmlformats.org/officeDocument/2006/relationships/customXml" Target="../ink/ink334.xml"/><Relationship Id="rId121" Type="http://schemas.openxmlformats.org/officeDocument/2006/relationships/image" Target="../media/image347.png"/><Relationship Id="rId3" Type="http://schemas.openxmlformats.org/officeDocument/2006/relationships/image" Target="../media/image2.png"/><Relationship Id="rId25" Type="http://schemas.openxmlformats.org/officeDocument/2006/relationships/image" Target="../media/image299.png"/><Relationship Id="rId46" Type="http://schemas.openxmlformats.org/officeDocument/2006/relationships/customXml" Target="../ink/ink308.xml"/><Relationship Id="rId67" Type="http://schemas.openxmlformats.org/officeDocument/2006/relationships/image" Target="../media/image320.png"/><Relationship Id="rId116" Type="http://schemas.openxmlformats.org/officeDocument/2006/relationships/customXml" Target="../ink/ink343.xml"/><Relationship Id="rId20" Type="http://schemas.openxmlformats.org/officeDocument/2006/relationships/customXml" Target="../ink/ink295.xml"/><Relationship Id="rId41" Type="http://schemas.openxmlformats.org/officeDocument/2006/relationships/image" Target="../media/image307.png"/><Relationship Id="rId62" Type="http://schemas.openxmlformats.org/officeDocument/2006/relationships/customXml" Target="../ink/ink316.xml"/><Relationship Id="rId83" Type="http://schemas.openxmlformats.org/officeDocument/2006/relationships/image" Target="../media/image328.png"/><Relationship Id="rId88" Type="http://schemas.openxmlformats.org/officeDocument/2006/relationships/customXml" Target="../ink/ink329.xml"/><Relationship Id="rId111" Type="http://schemas.openxmlformats.org/officeDocument/2006/relationships/image" Target="../media/image342.png"/><Relationship Id="rId132" Type="http://schemas.openxmlformats.org/officeDocument/2006/relationships/customXml" Target="../ink/ink351.xml"/><Relationship Id="rId15" Type="http://schemas.openxmlformats.org/officeDocument/2006/relationships/image" Target="../media/image295.png"/><Relationship Id="rId36" Type="http://schemas.openxmlformats.org/officeDocument/2006/relationships/customXml" Target="../ink/ink303.xml"/><Relationship Id="rId57" Type="http://schemas.openxmlformats.org/officeDocument/2006/relationships/image" Target="../media/image315.png"/><Relationship Id="rId106" Type="http://schemas.openxmlformats.org/officeDocument/2006/relationships/customXml" Target="../ink/ink338.xml"/><Relationship Id="rId127" Type="http://schemas.openxmlformats.org/officeDocument/2006/relationships/image" Target="../media/image350.png"/><Relationship Id="rId10" Type="http://schemas.openxmlformats.org/officeDocument/2006/relationships/customXml" Target="../ink/ink290.xml"/><Relationship Id="rId31" Type="http://schemas.openxmlformats.org/officeDocument/2006/relationships/image" Target="../media/image302.png"/><Relationship Id="rId52" Type="http://schemas.openxmlformats.org/officeDocument/2006/relationships/customXml" Target="../ink/ink311.xml"/><Relationship Id="rId73" Type="http://schemas.openxmlformats.org/officeDocument/2006/relationships/image" Target="../media/image323.png"/><Relationship Id="rId78" Type="http://schemas.openxmlformats.org/officeDocument/2006/relationships/customXml" Target="../ink/ink324.xml"/><Relationship Id="rId94" Type="http://schemas.openxmlformats.org/officeDocument/2006/relationships/customXml" Target="../ink/ink332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6.xml"/><Relationship Id="rId4" Type="http://schemas.openxmlformats.org/officeDocument/2006/relationships/customXml" Target="../ink/ink287.xml"/><Relationship Id="rId9" Type="http://schemas.openxmlformats.org/officeDocument/2006/relationships/image" Target="../media/image292.png"/><Relationship Id="rId26" Type="http://schemas.openxmlformats.org/officeDocument/2006/relationships/customXml" Target="../ink/ink298.xml"/><Relationship Id="rId47" Type="http://schemas.openxmlformats.org/officeDocument/2006/relationships/image" Target="../media/image310.png"/><Relationship Id="rId68" Type="http://schemas.openxmlformats.org/officeDocument/2006/relationships/customXml" Target="../ink/ink319.xml"/><Relationship Id="rId89" Type="http://schemas.openxmlformats.org/officeDocument/2006/relationships/image" Target="../media/image331.png"/><Relationship Id="rId112" Type="http://schemas.openxmlformats.org/officeDocument/2006/relationships/customXml" Target="../ink/ink341.xml"/><Relationship Id="rId133" Type="http://schemas.openxmlformats.org/officeDocument/2006/relationships/image" Target="../media/image353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363.png"/><Relationship Id="rId42" Type="http://schemas.openxmlformats.org/officeDocument/2006/relationships/customXml" Target="../ink/ink370.xml"/><Relationship Id="rId47" Type="http://schemas.openxmlformats.org/officeDocument/2006/relationships/image" Target="../media/image376.png"/><Relationship Id="rId63" Type="http://schemas.openxmlformats.org/officeDocument/2006/relationships/image" Target="../media/image384.png"/><Relationship Id="rId68" Type="http://schemas.openxmlformats.org/officeDocument/2006/relationships/customXml" Target="../ink/ink383.xml"/><Relationship Id="rId84" Type="http://schemas.openxmlformats.org/officeDocument/2006/relationships/customXml" Target="../ink/ink391.xml"/><Relationship Id="rId89" Type="http://schemas.openxmlformats.org/officeDocument/2006/relationships/image" Target="../media/image397.png"/><Relationship Id="rId16" Type="http://schemas.openxmlformats.org/officeDocument/2006/relationships/customXml" Target="../ink/ink357.xml"/><Relationship Id="rId11" Type="http://schemas.openxmlformats.org/officeDocument/2006/relationships/image" Target="../media/image358.png"/><Relationship Id="rId32" Type="http://schemas.openxmlformats.org/officeDocument/2006/relationships/customXml" Target="../ink/ink365.xml"/><Relationship Id="rId37" Type="http://schemas.openxmlformats.org/officeDocument/2006/relationships/image" Target="../media/image371.png"/><Relationship Id="rId53" Type="http://schemas.openxmlformats.org/officeDocument/2006/relationships/image" Target="../media/image379.png"/><Relationship Id="rId58" Type="http://schemas.openxmlformats.org/officeDocument/2006/relationships/customXml" Target="../ink/ink378.xml"/><Relationship Id="rId74" Type="http://schemas.openxmlformats.org/officeDocument/2006/relationships/customXml" Target="../ink/ink386.xml"/><Relationship Id="rId79" Type="http://schemas.openxmlformats.org/officeDocument/2006/relationships/image" Target="../media/image392.png"/><Relationship Id="rId5" Type="http://schemas.openxmlformats.org/officeDocument/2006/relationships/image" Target="../media/image355.png"/><Relationship Id="rId90" Type="http://schemas.openxmlformats.org/officeDocument/2006/relationships/customXml" Target="../ink/ink394.xml"/><Relationship Id="rId95" Type="http://schemas.openxmlformats.org/officeDocument/2006/relationships/image" Target="../media/image400.png"/><Relationship Id="rId22" Type="http://schemas.openxmlformats.org/officeDocument/2006/relationships/customXml" Target="../ink/ink360.xml"/><Relationship Id="rId27" Type="http://schemas.openxmlformats.org/officeDocument/2006/relationships/image" Target="../media/image366.png"/><Relationship Id="rId43" Type="http://schemas.openxmlformats.org/officeDocument/2006/relationships/image" Target="../media/image374.png"/><Relationship Id="rId48" Type="http://schemas.openxmlformats.org/officeDocument/2006/relationships/customXml" Target="../ink/ink373.xml"/><Relationship Id="rId64" Type="http://schemas.openxmlformats.org/officeDocument/2006/relationships/customXml" Target="../ink/ink381.xml"/><Relationship Id="rId69" Type="http://schemas.openxmlformats.org/officeDocument/2006/relationships/image" Target="../media/image387.png"/><Relationship Id="rId8" Type="http://schemas.openxmlformats.org/officeDocument/2006/relationships/customXml" Target="../ink/ink353.xml"/><Relationship Id="rId51" Type="http://schemas.openxmlformats.org/officeDocument/2006/relationships/image" Target="../media/image378.png"/><Relationship Id="rId72" Type="http://schemas.openxmlformats.org/officeDocument/2006/relationships/customXml" Target="../ink/ink385.xml"/><Relationship Id="rId80" Type="http://schemas.openxmlformats.org/officeDocument/2006/relationships/customXml" Target="../ink/ink389.xml"/><Relationship Id="rId85" Type="http://schemas.openxmlformats.org/officeDocument/2006/relationships/image" Target="../media/image395.png"/><Relationship Id="rId93" Type="http://schemas.openxmlformats.org/officeDocument/2006/relationships/image" Target="../media/image399.png"/><Relationship Id="rId3" Type="http://schemas.openxmlformats.org/officeDocument/2006/relationships/image" Target="../media/image2.png"/><Relationship Id="rId12" Type="http://schemas.openxmlformats.org/officeDocument/2006/relationships/customXml" Target="../ink/ink355.xml"/><Relationship Id="rId17" Type="http://schemas.openxmlformats.org/officeDocument/2006/relationships/image" Target="../media/image361.png"/><Relationship Id="rId25" Type="http://schemas.openxmlformats.org/officeDocument/2006/relationships/image" Target="../media/image365.png"/><Relationship Id="rId33" Type="http://schemas.openxmlformats.org/officeDocument/2006/relationships/image" Target="../media/image369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59" Type="http://schemas.openxmlformats.org/officeDocument/2006/relationships/image" Target="../media/image382.png"/><Relationship Id="rId67" Type="http://schemas.openxmlformats.org/officeDocument/2006/relationships/image" Target="../media/image386.png"/><Relationship Id="rId20" Type="http://schemas.openxmlformats.org/officeDocument/2006/relationships/customXml" Target="../ink/ink359.xml"/><Relationship Id="rId41" Type="http://schemas.openxmlformats.org/officeDocument/2006/relationships/image" Target="../media/image373.png"/><Relationship Id="rId54" Type="http://schemas.openxmlformats.org/officeDocument/2006/relationships/customXml" Target="../ink/ink376.xml"/><Relationship Id="rId62" Type="http://schemas.openxmlformats.org/officeDocument/2006/relationships/customXml" Target="../ink/ink380.xml"/><Relationship Id="rId70" Type="http://schemas.openxmlformats.org/officeDocument/2006/relationships/customXml" Target="../ink/ink384.xml"/><Relationship Id="rId75" Type="http://schemas.openxmlformats.org/officeDocument/2006/relationships/image" Target="../media/image390.png"/><Relationship Id="rId83" Type="http://schemas.openxmlformats.org/officeDocument/2006/relationships/image" Target="../media/image394.png"/><Relationship Id="rId88" Type="http://schemas.openxmlformats.org/officeDocument/2006/relationships/customXml" Target="../ink/ink393.xml"/><Relationship Id="rId91" Type="http://schemas.openxmlformats.org/officeDocument/2006/relationships/image" Target="../media/image3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52.xml"/><Relationship Id="rId15" Type="http://schemas.openxmlformats.org/officeDocument/2006/relationships/image" Target="../media/image360.png"/><Relationship Id="rId23" Type="http://schemas.openxmlformats.org/officeDocument/2006/relationships/image" Target="../media/image364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77.png"/><Relationship Id="rId57" Type="http://schemas.openxmlformats.org/officeDocument/2006/relationships/image" Target="../media/image381.png"/><Relationship Id="rId10" Type="http://schemas.openxmlformats.org/officeDocument/2006/relationships/customXml" Target="../ink/ink354.xml"/><Relationship Id="rId31" Type="http://schemas.openxmlformats.org/officeDocument/2006/relationships/image" Target="../media/image368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60" Type="http://schemas.openxmlformats.org/officeDocument/2006/relationships/customXml" Target="../ink/ink379.xml"/><Relationship Id="rId65" Type="http://schemas.openxmlformats.org/officeDocument/2006/relationships/image" Target="../media/image385.png"/><Relationship Id="rId73" Type="http://schemas.openxmlformats.org/officeDocument/2006/relationships/image" Target="../media/image389.png"/><Relationship Id="rId78" Type="http://schemas.openxmlformats.org/officeDocument/2006/relationships/customXml" Target="../ink/ink388.xml"/><Relationship Id="rId81" Type="http://schemas.openxmlformats.org/officeDocument/2006/relationships/image" Target="../media/image393.png"/><Relationship Id="rId86" Type="http://schemas.openxmlformats.org/officeDocument/2006/relationships/customXml" Target="../ink/ink392.xml"/><Relationship Id="rId94" Type="http://schemas.openxmlformats.org/officeDocument/2006/relationships/customXml" Target="../ink/ink396.xml"/><Relationship Id="rId4" Type="http://schemas.openxmlformats.org/officeDocument/2006/relationships/image" Target="../media/image354.png"/><Relationship Id="rId9" Type="http://schemas.openxmlformats.org/officeDocument/2006/relationships/image" Target="../media/image357.png"/><Relationship Id="rId13" Type="http://schemas.openxmlformats.org/officeDocument/2006/relationships/image" Target="../media/image359.png"/><Relationship Id="rId18" Type="http://schemas.openxmlformats.org/officeDocument/2006/relationships/customXml" Target="../ink/ink358.xml"/><Relationship Id="rId39" Type="http://schemas.openxmlformats.org/officeDocument/2006/relationships/image" Target="../media/image372.png"/><Relationship Id="rId34" Type="http://schemas.openxmlformats.org/officeDocument/2006/relationships/customXml" Target="../ink/ink366.xml"/><Relationship Id="rId50" Type="http://schemas.openxmlformats.org/officeDocument/2006/relationships/customXml" Target="../ink/ink374.xml"/><Relationship Id="rId55" Type="http://schemas.openxmlformats.org/officeDocument/2006/relationships/image" Target="../media/image380.png"/><Relationship Id="rId76" Type="http://schemas.openxmlformats.org/officeDocument/2006/relationships/customXml" Target="../ink/ink387.xml"/><Relationship Id="rId7" Type="http://schemas.openxmlformats.org/officeDocument/2006/relationships/image" Target="../media/image356.png"/><Relationship Id="rId71" Type="http://schemas.openxmlformats.org/officeDocument/2006/relationships/image" Target="../media/image388.png"/><Relationship Id="rId92" Type="http://schemas.openxmlformats.org/officeDocument/2006/relationships/customXml" Target="../ink/ink395.xml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67.png"/><Relationship Id="rId24" Type="http://schemas.openxmlformats.org/officeDocument/2006/relationships/customXml" Target="../ink/ink361.xml"/><Relationship Id="rId40" Type="http://schemas.openxmlformats.org/officeDocument/2006/relationships/customXml" Target="../ink/ink369.xml"/><Relationship Id="rId45" Type="http://schemas.openxmlformats.org/officeDocument/2006/relationships/image" Target="../media/image375.png"/><Relationship Id="rId66" Type="http://schemas.openxmlformats.org/officeDocument/2006/relationships/customXml" Target="../ink/ink382.xml"/><Relationship Id="rId87" Type="http://schemas.openxmlformats.org/officeDocument/2006/relationships/image" Target="../media/image396.png"/><Relationship Id="rId61" Type="http://schemas.openxmlformats.org/officeDocument/2006/relationships/image" Target="../media/image383.png"/><Relationship Id="rId82" Type="http://schemas.openxmlformats.org/officeDocument/2006/relationships/customXml" Target="../ink/ink390.xml"/><Relationship Id="rId19" Type="http://schemas.openxmlformats.org/officeDocument/2006/relationships/image" Target="../media/image362.png"/><Relationship Id="rId14" Type="http://schemas.openxmlformats.org/officeDocument/2006/relationships/customXml" Target="../ink/ink356.xml"/><Relationship Id="rId30" Type="http://schemas.openxmlformats.org/officeDocument/2006/relationships/customXml" Target="../ink/ink364.xml"/><Relationship Id="rId35" Type="http://schemas.openxmlformats.org/officeDocument/2006/relationships/image" Target="../media/image370.png"/><Relationship Id="rId56" Type="http://schemas.openxmlformats.org/officeDocument/2006/relationships/customXml" Target="../ink/ink377.xml"/><Relationship Id="rId77" Type="http://schemas.openxmlformats.org/officeDocument/2006/relationships/image" Target="../media/image391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7.png"/><Relationship Id="rId21" Type="http://schemas.openxmlformats.org/officeDocument/2006/relationships/image" Target="../media/image409.png"/><Relationship Id="rId42" Type="http://schemas.openxmlformats.org/officeDocument/2006/relationships/customXml" Target="../ink/ink416.xml"/><Relationship Id="rId63" Type="http://schemas.openxmlformats.org/officeDocument/2006/relationships/image" Target="../media/image430.png"/><Relationship Id="rId84" Type="http://schemas.openxmlformats.org/officeDocument/2006/relationships/customXml" Target="../ink/ink437.xml"/><Relationship Id="rId138" Type="http://schemas.openxmlformats.org/officeDocument/2006/relationships/customXml" Target="../ink/ink464.xml"/><Relationship Id="rId107" Type="http://schemas.openxmlformats.org/officeDocument/2006/relationships/image" Target="../media/image452.png"/><Relationship Id="rId11" Type="http://schemas.openxmlformats.org/officeDocument/2006/relationships/image" Target="../media/image404.png"/><Relationship Id="rId32" Type="http://schemas.openxmlformats.org/officeDocument/2006/relationships/customXml" Target="../ink/ink411.xml"/><Relationship Id="rId53" Type="http://schemas.openxmlformats.org/officeDocument/2006/relationships/image" Target="../media/image425.png"/><Relationship Id="rId74" Type="http://schemas.openxmlformats.org/officeDocument/2006/relationships/customXml" Target="../ink/ink432.xml"/><Relationship Id="rId128" Type="http://schemas.openxmlformats.org/officeDocument/2006/relationships/customXml" Target="../ink/ink459.xml"/><Relationship Id="rId149" Type="http://schemas.openxmlformats.org/officeDocument/2006/relationships/image" Target="../media/image473.png"/><Relationship Id="rId5" Type="http://schemas.openxmlformats.org/officeDocument/2006/relationships/image" Target="../media/image401.png"/><Relationship Id="rId95" Type="http://schemas.openxmlformats.org/officeDocument/2006/relationships/image" Target="../media/image446.png"/><Relationship Id="rId22" Type="http://schemas.openxmlformats.org/officeDocument/2006/relationships/customXml" Target="../ink/ink406.xml"/><Relationship Id="rId27" Type="http://schemas.openxmlformats.org/officeDocument/2006/relationships/image" Target="../media/image412.png"/><Relationship Id="rId43" Type="http://schemas.openxmlformats.org/officeDocument/2006/relationships/image" Target="../media/image420.png"/><Relationship Id="rId48" Type="http://schemas.openxmlformats.org/officeDocument/2006/relationships/customXml" Target="../ink/ink419.xml"/><Relationship Id="rId64" Type="http://schemas.openxmlformats.org/officeDocument/2006/relationships/customXml" Target="../ink/ink427.xml"/><Relationship Id="rId69" Type="http://schemas.openxmlformats.org/officeDocument/2006/relationships/image" Target="../media/image433.png"/><Relationship Id="rId113" Type="http://schemas.openxmlformats.org/officeDocument/2006/relationships/image" Target="../media/image455.png"/><Relationship Id="rId118" Type="http://schemas.openxmlformats.org/officeDocument/2006/relationships/customXml" Target="../ink/ink454.xml"/><Relationship Id="rId134" Type="http://schemas.openxmlformats.org/officeDocument/2006/relationships/customXml" Target="../ink/ink462.xml"/><Relationship Id="rId139" Type="http://schemas.openxmlformats.org/officeDocument/2006/relationships/image" Target="../media/image468.png"/><Relationship Id="rId80" Type="http://schemas.openxmlformats.org/officeDocument/2006/relationships/customXml" Target="../ink/ink435.xml"/><Relationship Id="rId85" Type="http://schemas.openxmlformats.org/officeDocument/2006/relationships/image" Target="../media/image441.png"/><Relationship Id="rId12" Type="http://schemas.openxmlformats.org/officeDocument/2006/relationships/customXml" Target="../ink/ink401.xml"/><Relationship Id="rId17" Type="http://schemas.openxmlformats.org/officeDocument/2006/relationships/image" Target="../media/image407.png"/><Relationship Id="rId33" Type="http://schemas.openxmlformats.org/officeDocument/2006/relationships/image" Target="../media/image415.png"/><Relationship Id="rId38" Type="http://schemas.openxmlformats.org/officeDocument/2006/relationships/customXml" Target="../ink/ink414.xml"/><Relationship Id="rId59" Type="http://schemas.openxmlformats.org/officeDocument/2006/relationships/image" Target="../media/image428.png"/><Relationship Id="rId103" Type="http://schemas.openxmlformats.org/officeDocument/2006/relationships/image" Target="../media/image450.png"/><Relationship Id="rId108" Type="http://schemas.openxmlformats.org/officeDocument/2006/relationships/customXml" Target="../ink/ink449.xml"/><Relationship Id="rId124" Type="http://schemas.openxmlformats.org/officeDocument/2006/relationships/customXml" Target="../ink/ink457.xml"/><Relationship Id="rId129" Type="http://schemas.openxmlformats.org/officeDocument/2006/relationships/image" Target="../media/image463.png"/><Relationship Id="rId54" Type="http://schemas.openxmlformats.org/officeDocument/2006/relationships/customXml" Target="../ink/ink422.xml"/><Relationship Id="rId70" Type="http://schemas.openxmlformats.org/officeDocument/2006/relationships/customXml" Target="../ink/ink430.xml"/><Relationship Id="rId75" Type="http://schemas.openxmlformats.org/officeDocument/2006/relationships/image" Target="../media/image436.png"/><Relationship Id="rId91" Type="http://schemas.openxmlformats.org/officeDocument/2006/relationships/image" Target="../media/image444.png"/><Relationship Id="rId96" Type="http://schemas.openxmlformats.org/officeDocument/2006/relationships/customXml" Target="../ink/ink443.xml"/><Relationship Id="rId140" Type="http://schemas.openxmlformats.org/officeDocument/2006/relationships/customXml" Target="../ink/ink465.xml"/><Relationship Id="rId145" Type="http://schemas.openxmlformats.org/officeDocument/2006/relationships/image" Target="../media/image47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98.xml"/><Relationship Id="rId23" Type="http://schemas.openxmlformats.org/officeDocument/2006/relationships/image" Target="../media/image410.png"/><Relationship Id="rId28" Type="http://schemas.openxmlformats.org/officeDocument/2006/relationships/customXml" Target="../ink/ink409.xml"/><Relationship Id="rId49" Type="http://schemas.openxmlformats.org/officeDocument/2006/relationships/image" Target="../media/image423.png"/><Relationship Id="rId114" Type="http://schemas.openxmlformats.org/officeDocument/2006/relationships/customXml" Target="../ink/ink452.xml"/><Relationship Id="rId119" Type="http://schemas.openxmlformats.org/officeDocument/2006/relationships/image" Target="../media/image458.png"/><Relationship Id="rId44" Type="http://schemas.openxmlformats.org/officeDocument/2006/relationships/customXml" Target="../ink/ink417.xml"/><Relationship Id="rId60" Type="http://schemas.openxmlformats.org/officeDocument/2006/relationships/customXml" Target="../ink/ink425.xml"/><Relationship Id="rId65" Type="http://schemas.openxmlformats.org/officeDocument/2006/relationships/image" Target="../media/image431.png"/><Relationship Id="rId81" Type="http://schemas.openxmlformats.org/officeDocument/2006/relationships/image" Target="../media/image439.png"/><Relationship Id="rId86" Type="http://schemas.openxmlformats.org/officeDocument/2006/relationships/customXml" Target="../ink/ink438.xml"/><Relationship Id="rId130" Type="http://schemas.openxmlformats.org/officeDocument/2006/relationships/customXml" Target="../ink/ink460.xml"/><Relationship Id="rId135" Type="http://schemas.openxmlformats.org/officeDocument/2006/relationships/image" Target="../media/image466.png"/><Relationship Id="rId13" Type="http://schemas.openxmlformats.org/officeDocument/2006/relationships/image" Target="../media/image405.png"/><Relationship Id="rId18" Type="http://schemas.openxmlformats.org/officeDocument/2006/relationships/customXml" Target="../ink/ink404.xml"/><Relationship Id="rId39" Type="http://schemas.openxmlformats.org/officeDocument/2006/relationships/image" Target="../media/image418.png"/><Relationship Id="rId109" Type="http://schemas.openxmlformats.org/officeDocument/2006/relationships/image" Target="../media/image453.png"/><Relationship Id="rId34" Type="http://schemas.openxmlformats.org/officeDocument/2006/relationships/customXml" Target="../ink/ink412.xml"/><Relationship Id="rId50" Type="http://schemas.openxmlformats.org/officeDocument/2006/relationships/customXml" Target="../ink/ink420.xml"/><Relationship Id="rId55" Type="http://schemas.openxmlformats.org/officeDocument/2006/relationships/image" Target="../media/image426.png"/><Relationship Id="rId76" Type="http://schemas.openxmlformats.org/officeDocument/2006/relationships/customXml" Target="../ink/ink433.xml"/><Relationship Id="rId97" Type="http://schemas.openxmlformats.org/officeDocument/2006/relationships/image" Target="../media/image447.png"/><Relationship Id="rId104" Type="http://schemas.openxmlformats.org/officeDocument/2006/relationships/customXml" Target="../ink/ink447.xml"/><Relationship Id="rId120" Type="http://schemas.openxmlformats.org/officeDocument/2006/relationships/customXml" Target="../ink/ink455.xml"/><Relationship Id="rId125" Type="http://schemas.openxmlformats.org/officeDocument/2006/relationships/image" Target="../media/image461.png"/><Relationship Id="rId141" Type="http://schemas.openxmlformats.org/officeDocument/2006/relationships/image" Target="../media/image469.png"/><Relationship Id="rId146" Type="http://schemas.openxmlformats.org/officeDocument/2006/relationships/customXml" Target="../ink/ink468.xml"/><Relationship Id="rId7" Type="http://schemas.openxmlformats.org/officeDocument/2006/relationships/image" Target="../media/image402.png"/><Relationship Id="rId71" Type="http://schemas.openxmlformats.org/officeDocument/2006/relationships/image" Target="../media/image434.png"/><Relationship Id="rId92" Type="http://schemas.openxmlformats.org/officeDocument/2006/relationships/customXml" Target="../ink/ink441.xml"/><Relationship Id="rId2" Type="http://schemas.openxmlformats.org/officeDocument/2006/relationships/notesSlide" Target="../notesSlides/notesSlide12.xml"/><Relationship Id="rId29" Type="http://schemas.openxmlformats.org/officeDocument/2006/relationships/image" Target="../media/image413.png"/><Relationship Id="rId24" Type="http://schemas.openxmlformats.org/officeDocument/2006/relationships/customXml" Target="../ink/ink407.xml"/><Relationship Id="rId40" Type="http://schemas.openxmlformats.org/officeDocument/2006/relationships/customXml" Target="../ink/ink415.xml"/><Relationship Id="rId45" Type="http://schemas.openxmlformats.org/officeDocument/2006/relationships/image" Target="../media/image421.png"/><Relationship Id="rId66" Type="http://schemas.openxmlformats.org/officeDocument/2006/relationships/customXml" Target="../ink/ink428.xml"/><Relationship Id="rId87" Type="http://schemas.openxmlformats.org/officeDocument/2006/relationships/image" Target="../media/image442.png"/><Relationship Id="rId110" Type="http://schemas.openxmlformats.org/officeDocument/2006/relationships/customXml" Target="../ink/ink450.xml"/><Relationship Id="rId115" Type="http://schemas.openxmlformats.org/officeDocument/2006/relationships/image" Target="../media/image456.png"/><Relationship Id="rId131" Type="http://schemas.openxmlformats.org/officeDocument/2006/relationships/image" Target="../media/image464.png"/><Relationship Id="rId136" Type="http://schemas.openxmlformats.org/officeDocument/2006/relationships/customXml" Target="../ink/ink463.xml"/><Relationship Id="rId61" Type="http://schemas.openxmlformats.org/officeDocument/2006/relationships/image" Target="../media/image429.png"/><Relationship Id="rId82" Type="http://schemas.openxmlformats.org/officeDocument/2006/relationships/customXml" Target="../ink/ink436.xml"/><Relationship Id="rId19" Type="http://schemas.openxmlformats.org/officeDocument/2006/relationships/image" Target="../media/image408.png"/><Relationship Id="rId14" Type="http://schemas.openxmlformats.org/officeDocument/2006/relationships/customXml" Target="../ink/ink402.xml"/><Relationship Id="rId30" Type="http://schemas.openxmlformats.org/officeDocument/2006/relationships/customXml" Target="../ink/ink410.xml"/><Relationship Id="rId35" Type="http://schemas.openxmlformats.org/officeDocument/2006/relationships/image" Target="../media/image416.png"/><Relationship Id="rId56" Type="http://schemas.openxmlformats.org/officeDocument/2006/relationships/customXml" Target="../ink/ink423.xml"/><Relationship Id="rId77" Type="http://schemas.openxmlformats.org/officeDocument/2006/relationships/image" Target="../media/image437.png"/><Relationship Id="rId100" Type="http://schemas.openxmlformats.org/officeDocument/2006/relationships/customXml" Target="../ink/ink445.xml"/><Relationship Id="rId105" Type="http://schemas.openxmlformats.org/officeDocument/2006/relationships/image" Target="../media/image451.png"/><Relationship Id="rId126" Type="http://schemas.openxmlformats.org/officeDocument/2006/relationships/customXml" Target="../ink/ink458.xml"/><Relationship Id="rId147" Type="http://schemas.openxmlformats.org/officeDocument/2006/relationships/image" Target="../media/image472.png"/><Relationship Id="rId8" Type="http://schemas.openxmlformats.org/officeDocument/2006/relationships/customXml" Target="../ink/ink399.xml"/><Relationship Id="rId51" Type="http://schemas.openxmlformats.org/officeDocument/2006/relationships/image" Target="../media/image424.png"/><Relationship Id="rId72" Type="http://schemas.openxmlformats.org/officeDocument/2006/relationships/customXml" Target="../ink/ink431.xml"/><Relationship Id="rId93" Type="http://schemas.openxmlformats.org/officeDocument/2006/relationships/image" Target="../media/image445.png"/><Relationship Id="rId98" Type="http://schemas.openxmlformats.org/officeDocument/2006/relationships/customXml" Target="../ink/ink444.xml"/><Relationship Id="rId121" Type="http://schemas.openxmlformats.org/officeDocument/2006/relationships/image" Target="../media/image459.png"/><Relationship Id="rId142" Type="http://schemas.openxmlformats.org/officeDocument/2006/relationships/customXml" Target="../ink/ink466.xml"/><Relationship Id="rId3" Type="http://schemas.openxmlformats.org/officeDocument/2006/relationships/image" Target="../media/image2.png"/><Relationship Id="rId25" Type="http://schemas.openxmlformats.org/officeDocument/2006/relationships/image" Target="../media/image411.png"/><Relationship Id="rId46" Type="http://schemas.openxmlformats.org/officeDocument/2006/relationships/customXml" Target="../ink/ink418.xml"/><Relationship Id="rId67" Type="http://schemas.openxmlformats.org/officeDocument/2006/relationships/image" Target="../media/image432.png"/><Relationship Id="rId116" Type="http://schemas.openxmlformats.org/officeDocument/2006/relationships/customXml" Target="../ink/ink453.xml"/><Relationship Id="rId137" Type="http://schemas.openxmlformats.org/officeDocument/2006/relationships/image" Target="../media/image467.png"/><Relationship Id="rId20" Type="http://schemas.openxmlformats.org/officeDocument/2006/relationships/customXml" Target="../ink/ink405.xml"/><Relationship Id="rId41" Type="http://schemas.openxmlformats.org/officeDocument/2006/relationships/image" Target="../media/image419.png"/><Relationship Id="rId62" Type="http://schemas.openxmlformats.org/officeDocument/2006/relationships/customXml" Target="../ink/ink426.xml"/><Relationship Id="rId83" Type="http://schemas.openxmlformats.org/officeDocument/2006/relationships/image" Target="../media/image440.png"/><Relationship Id="rId88" Type="http://schemas.openxmlformats.org/officeDocument/2006/relationships/customXml" Target="../ink/ink439.xml"/><Relationship Id="rId111" Type="http://schemas.openxmlformats.org/officeDocument/2006/relationships/image" Target="../media/image454.png"/><Relationship Id="rId132" Type="http://schemas.openxmlformats.org/officeDocument/2006/relationships/customXml" Target="../ink/ink461.xml"/><Relationship Id="rId15" Type="http://schemas.openxmlformats.org/officeDocument/2006/relationships/image" Target="../media/image406.png"/><Relationship Id="rId36" Type="http://schemas.openxmlformats.org/officeDocument/2006/relationships/customXml" Target="../ink/ink413.xml"/><Relationship Id="rId57" Type="http://schemas.openxmlformats.org/officeDocument/2006/relationships/image" Target="../media/image427.png"/><Relationship Id="rId106" Type="http://schemas.openxmlformats.org/officeDocument/2006/relationships/customXml" Target="../ink/ink448.xml"/><Relationship Id="rId127" Type="http://schemas.openxmlformats.org/officeDocument/2006/relationships/image" Target="../media/image462.png"/><Relationship Id="rId10" Type="http://schemas.openxmlformats.org/officeDocument/2006/relationships/customXml" Target="../ink/ink400.xml"/><Relationship Id="rId31" Type="http://schemas.openxmlformats.org/officeDocument/2006/relationships/image" Target="../media/image414.png"/><Relationship Id="rId52" Type="http://schemas.openxmlformats.org/officeDocument/2006/relationships/customXml" Target="../ink/ink421.xml"/><Relationship Id="rId73" Type="http://schemas.openxmlformats.org/officeDocument/2006/relationships/image" Target="../media/image435.png"/><Relationship Id="rId78" Type="http://schemas.openxmlformats.org/officeDocument/2006/relationships/customXml" Target="../ink/ink434.xml"/><Relationship Id="rId94" Type="http://schemas.openxmlformats.org/officeDocument/2006/relationships/customXml" Target="../ink/ink442.xml"/><Relationship Id="rId99" Type="http://schemas.openxmlformats.org/officeDocument/2006/relationships/image" Target="../media/image448.png"/><Relationship Id="rId101" Type="http://schemas.openxmlformats.org/officeDocument/2006/relationships/image" Target="../media/image449.png"/><Relationship Id="rId122" Type="http://schemas.openxmlformats.org/officeDocument/2006/relationships/customXml" Target="../ink/ink456.xml"/><Relationship Id="rId143" Type="http://schemas.openxmlformats.org/officeDocument/2006/relationships/image" Target="../media/image470.png"/><Relationship Id="rId148" Type="http://schemas.openxmlformats.org/officeDocument/2006/relationships/customXml" Target="../ink/ink469.xml"/><Relationship Id="rId4" Type="http://schemas.openxmlformats.org/officeDocument/2006/relationships/customXml" Target="../ink/ink397.xml"/><Relationship Id="rId9" Type="http://schemas.openxmlformats.org/officeDocument/2006/relationships/image" Target="../media/image403.png"/><Relationship Id="rId26" Type="http://schemas.openxmlformats.org/officeDocument/2006/relationships/customXml" Target="../ink/ink408.xml"/><Relationship Id="rId47" Type="http://schemas.openxmlformats.org/officeDocument/2006/relationships/image" Target="../media/image422.png"/><Relationship Id="rId68" Type="http://schemas.openxmlformats.org/officeDocument/2006/relationships/customXml" Target="../ink/ink429.xml"/><Relationship Id="rId89" Type="http://schemas.openxmlformats.org/officeDocument/2006/relationships/image" Target="../media/image443.png"/><Relationship Id="rId112" Type="http://schemas.openxmlformats.org/officeDocument/2006/relationships/customXml" Target="../ink/ink451.xml"/><Relationship Id="rId133" Type="http://schemas.openxmlformats.org/officeDocument/2006/relationships/image" Target="../media/image465.png"/><Relationship Id="rId16" Type="http://schemas.openxmlformats.org/officeDocument/2006/relationships/customXml" Target="../ink/ink403.xml"/><Relationship Id="rId37" Type="http://schemas.openxmlformats.org/officeDocument/2006/relationships/image" Target="../media/image417.png"/><Relationship Id="rId58" Type="http://schemas.openxmlformats.org/officeDocument/2006/relationships/customXml" Target="../ink/ink424.xml"/><Relationship Id="rId79" Type="http://schemas.openxmlformats.org/officeDocument/2006/relationships/image" Target="../media/image438.png"/><Relationship Id="rId102" Type="http://schemas.openxmlformats.org/officeDocument/2006/relationships/customXml" Target="../ink/ink446.xml"/><Relationship Id="rId123" Type="http://schemas.openxmlformats.org/officeDocument/2006/relationships/image" Target="../media/image460.png"/><Relationship Id="rId144" Type="http://schemas.openxmlformats.org/officeDocument/2006/relationships/customXml" Target="../ink/ink467.xml"/><Relationship Id="rId90" Type="http://schemas.openxmlformats.org/officeDocument/2006/relationships/customXml" Target="../ink/ink4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image" Target="../media/image30.png"/><Relationship Id="rId42" Type="http://schemas.openxmlformats.org/officeDocument/2006/relationships/customXml" Target="../ink/ink38.xml"/><Relationship Id="rId63" Type="http://schemas.openxmlformats.org/officeDocument/2006/relationships/image" Target="../media/image51.png"/><Relationship Id="rId84" Type="http://schemas.openxmlformats.org/officeDocument/2006/relationships/customXml" Target="../ink/ink59.xml"/><Relationship Id="rId138" Type="http://schemas.openxmlformats.org/officeDocument/2006/relationships/customXml" Target="../ink/ink86.xml"/><Relationship Id="rId159" Type="http://schemas.openxmlformats.org/officeDocument/2006/relationships/customXml" Target="../ink/ink96.xml"/><Relationship Id="rId107" Type="http://schemas.openxmlformats.org/officeDocument/2006/relationships/image" Target="../media/image72.png"/><Relationship Id="rId11" Type="http://schemas.openxmlformats.org/officeDocument/2006/relationships/image" Target="../media/image25.png"/><Relationship Id="rId32" Type="http://schemas.openxmlformats.org/officeDocument/2006/relationships/customXml" Target="../ink/ink33.xml"/><Relationship Id="rId53" Type="http://schemas.openxmlformats.org/officeDocument/2006/relationships/image" Target="../media/image46.png"/><Relationship Id="rId74" Type="http://schemas.openxmlformats.org/officeDocument/2006/relationships/customXml" Target="../ink/ink54.xml"/><Relationship Id="rId128" Type="http://schemas.openxmlformats.org/officeDocument/2006/relationships/customXml" Target="../ink/ink81.xml"/><Relationship Id="rId149" Type="http://schemas.openxmlformats.org/officeDocument/2006/relationships/image" Target="../media/image93.png"/><Relationship Id="rId5" Type="http://schemas.openxmlformats.org/officeDocument/2006/relationships/image" Target="../media/image22.png"/><Relationship Id="rId95" Type="http://schemas.openxmlformats.org/officeDocument/2006/relationships/image" Target="../media/image66.png"/><Relationship Id="rId160" Type="http://schemas.openxmlformats.org/officeDocument/2006/relationships/image" Target="../media/image99.png"/><Relationship Id="rId22" Type="http://schemas.openxmlformats.org/officeDocument/2006/relationships/customXml" Target="../ink/ink28.xml"/><Relationship Id="rId43" Type="http://schemas.openxmlformats.org/officeDocument/2006/relationships/image" Target="../media/image41.png"/><Relationship Id="rId64" Type="http://schemas.openxmlformats.org/officeDocument/2006/relationships/customXml" Target="../ink/ink49.xml"/><Relationship Id="rId118" Type="http://schemas.openxmlformats.org/officeDocument/2006/relationships/customXml" Target="../ink/ink76.xml"/><Relationship Id="rId139" Type="http://schemas.openxmlformats.org/officeDocument/2006/relationships/image" Target="../media/image88.png"/><Relationship Id="rId85" Type="http://schemas.openxmlformats.org/officeDocument/2006/relationships/image" Target="../media/image61.png"/><Relationship Id="rId150" Type="http://schemas.openxmlformats.org/officeDocument/2006/relationships/customXml" Target="../ink/ink92.xml"/><Relationship Id="rId12" Type="http://schemas.openxmlformats.org/officeDocument/2006/relationships/customXml" Target="../ink/ink23.xml"/><Relationship Id="rId17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36.xml"/><Relationship Id="rId59" Type="http://schemas.openxmlformats.org/officeDocument/2006/relationships/image" Target="../media/image49.png"/><Relationship Id="rId103" Type="http://schemas.openxmlformats.org/officeDocument/2006/relationships/image" Target="../media/image70.png"/><Relationship Id="rId108" Type="http://schemas.openxmlformats.org/officeDocument/2006/relationships/customXml" Target="../ink/ink71.xml"/><Relationship Id="rId124" Type="http://schemas.openxmlformats.org/officeDocument/2006/relationships/customXml" Target="../ink/ink79.xml"/><Relationship Id="rId129" Type="http://schemas.openxmlformats.org/officeDocument/2006/relationships/image" Target="../media/image83.png"/><Relationship Id="rId54" Type="http://schemas.openxmlformats.org/officeDocument/2006/relationships/customXml" Target="../ink/ink44.xml"/><Relationship Id="rId70" Type="http://schemas.openxmlformats.org/officeDocument/2006/relationships/customXml" Target="../ink/ink52.xml"/><Relationship Id="rId75" Type="http://schemas.openxmlformats.org/officeDocument/2006/relationships/image" Target="../media/image57.png"/><Relationship Id="rId91" Type="http://schemas.openxmlformats.org/officeDocument/2006/relationships/image" Target="../media/image64.png"/><Relationship Id="rId96" Type="http://schemas.openxmlformats.org/officeDocument/2006/relationships/customXml" Target="../ink/ink65.xml"/><Relationship Id="rId140" Type="http://schemas.openxmlformats.org/officeDocument/2006/relationships/customXml" Target="../ink/ink87.xml"/><Relationship Id="rId145" Type="http://schemas.openxmlformats.org/officeDocument/2006/relationships/image" Target="../media/image91.png"/><Relationship Id="rId161" Type="http://schemas.openxmlformats.org/officeDocument/2006/relationships/customXml" Target="../ink/ink97.xml"/><Relationship Id="rId166" Type="http://schemas.openxmlformats.org/officeDocument/2006/relationships/customXml" Target="../ink/ink10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23" Type="http://schemas.openxmlformats.org/officeDocument/2006/relationships/image" Target="../media/image31.png"/><Relationship Id="rId28" Type="http://schemas.openxmlformats.org/officeDocument/2006/relationships/customXml" Target="../ink/ink31.xml"/><Relationship Id="rId49" Type="http://schemas.openxmlformats.org/officeDocument/2006/relationships/image" Target="../media/image44.png"/><Relationship Id="rId114" Type="http://schemas.openxmlformats.org/officeDocument/2006/relationships/customXml" Target="../ink/ink74.xml"/><Relationship Id="rId119" Type="http://schemas.openxmlformats.org/officeDocument/2006/relationships/image" Target="../media/image78.png"/><Relationship Id="rId44" Type="http://schemas.openxmlformats.org/officeDocument/2006/relationships/customXml" Target="../ink/ink39.xml"/><Relationship Id="rId60" Type="http://schemas.openxmlformats.org/officeDocument/2006/relationships/customXml" Target="../ink/ink47.xml"/><Relationship Id="rId65" Type="http://schemas.openxmlformats.org/officeDocument/2006/relationships/image" Target="../media/image52.png"/><Relationship Id="rId81" Type="http://schemas.openxmlformats.org/officeDocument/2006/relationships/image" Target="../media/image59.png"/><Relationship Id="rId86" Type="http://schemas.openxmlformats.org/officeDocument/2006/relationships/customXml" Target="../ink/ink60.xml"/><Relationship Id="rId130" Type="http://schemas.openxmlformats.org/officeDocument/2006/relationships/customXml" Target="../ink/ink82.xml"/><Relationship Id="rId135" Type="http://schemas.openxmlformats.org/officeDocument/2006/relationships/image" Target="../media/image86.png"/><Relationship Id="rId151" Type="http://schemas.openxmlformats.org/officeDocument/2006/relationships/image" Target="../media/image94.png"/><Relationship Id="rId156" Type="http://schemas.openxmlformats.org/officeDocument/2006/relationships/image" Target="../media/image97.png"/><Relationship Id="rId13" Type="http://schemas.openxmlformats.org/officeDocument/2006/relationships/image" Target="../media/image26.png"/><Relationship Id="rId18" Type="http://schemas.openxmlformats.org/officeDocument/2006/relationships/customXml" Target="../ink/ink26.xml"/><Relationship Id="rId39" Type="http://schemas.openxmlformats.org/officeDocument/2006/relationships/image" Target="../media/image39.png"/><Relationship Id="rId109" Type="http://schemas.openxmlformats.org/officeDocument/2006/relationships/image" Target="../media/image73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47.png"/><Relationship Id="rId76" Type="http://schemas.openxmlformats.org/officeDocument/2006/relationships/customXml" Target="../ink/ink55.xml"/><Relationship Id="rId97" Type="http://schemas.openxmlformats.org/officeDocument/2006/relationships/image" Target="../media/image67.png"/><Relationship Id="rId104" Type="http://schemas.openxmlformats.org/officeDocument/2006/relationships/customXml" Target="../ink/ink69.xml"/><Relationship Id="rId120" Type="http://schemas.openxmlformats.org/officeDocument/2006/relationships/customXml" Target="../ink/ink77.xml"/><Relationship Id="rId125" Type="http://schemas.openxmlformats.org/officeDocument/2006/relationships/image" Target="../media/image81.png"/><Relationship Id="rId141" Type="http://schemas.openxmlformats.org/officeDocument/2006/relationships/image" Target="../media/image89.png"/><Relationship Id="rId146" Type="http://schemas.openxmlformats.org/officeDocument/2006/relationships/customXml" Target="../ink/ink90.xml"/><Relationship Id="rId167" Type="http://schemas.openxmlformats.org/officeDocument/2006/relationships/image" Target="../media/image102.png"/><Relationship Id="rId7" Type="http://schemas.openxmlformats.org/officeDocument/2006/relationships/image" Target="../media/image23.png"/><Relationship Id="rId71" Type="http://schemas.openxmlformats.org/officeDocument/2006/relationships/image" Target="../media/image55.png"/><Relationship Id="rId92" Type="http://schemas.openxmlformats.org/officeDocument/2006/relationships/customXml" Target="../ink/ink63.xml"/><Relationship Id="rId162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34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42.png"/><Relationship Id="rId66" Type="http://schemas.openxmlformats.org/officeDocument/2006/relationships/customXml" Target="../ink/ink50.xml"/><Relationship Id="rId87" Type="http://schemas.openxmlformats.org/officeDocument/2006/relationships/image" Target="../media/image62.png"/><Relationship Id="rId110" Type="http://schemas.openxmlformats.org/officeDocument/2006/relationships/customXml" Target="../ink/ink72.xml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136" Type="http://schemas.openxmlformats.org/officeDocument/2006/relationships/customXml" Target="../ink/ink85.xml"/><Relationship Id="rId157" Type="http://schemas.openxmlformats.org/officeDocument/2006/relationships/customXml" Target="../ink/ink95.xml"/><Relationship Id="rId61" Type="http://schemas.openxmlformats.org/officeDocument/2006/relationships/image" Target="../media/image50.png"/><Relationship Id="rId82" Type="http://schemas.openxmlformats.org/officeDocument/2006/relationships/customXml" Target="../ink/ink58.xml"/><Relationship Id="rId152" Type="http://schemas.openxmlformats.org/officeDocument/2006/relationships/customXml" Target="../ink/ink93.xml"/><Relationship Id="rId19" Type="http://schemas.openxmlformats.org/officeDocument/2006/relationships/image" Target="../media/image29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37.png"/><Relationship Id="rId56" Type="http://schemas.openxmlformats.org/officeDocument/2006/relationships/customXml" Target="../ink/ink45.xml"/><Relationship Id="rId77" Type="http://schemas.openxmlformats.org/officeDocument/2006/relationships/image" Target="../media/image5.png"/><Relationship Id="rId100" Type="http://schemas.openxmlformats.org/officeDocument/2006/relationships/customXml" Target="../ink/ink67.xml"/><Relationship Id="rId105" Type="http://schemas.openxmlformats.org/officeDocument/2006/relationships/image" Target="../media/image71.png"/><Relationship Id="rId126" Type="http://schemas.openxmlformats.org/officeDocument/2006/relationships/customXml" Target="../ink/ink80.xml"/><Relationship Id="rId147" Type="http://schemas.openxmlformats.org/officeDocument/2006/relationships/image" Target="../media/image92.png"/><Relationship Id="rId8" Type="http://schemas.openxmlformats.org/officeDocument/2006/relationships/customXml" Target="../ink/ink21.xml"/><Relationship Id="rId51" Type="http://schemas.openxmlformats.org/officeDocument/2006/relationships/image" Target="../media/image45.png"/><Relationship Id="rId72" Type="http://schemas.openxmlformats.org/officeDocument/2006/relationships/customXml" Target="../ink/ink53.xml"/><Relationship Id="rId93" Type="http://schemas.openxmlformats.org/officeDocument/2006/relationships/image" Target="../media/image65.png"/><Relationship Id="rId98" Type="http://schemas.openxmlformats.org/officeDocument/2006/relationships/customXml" Target="../ink/ink66.xml"/><Relationship Id="rId121" Type="http://schemas.openxmlformats.org/officeDocument/2006/relationships/image" Target="../media/image79.png"/><Relationship Id="rId142" Type="http://schemas.openxmlformats.org/officeDocument/2006/relationships/customXml" Target="../ink/ink88.xml"/><Relationship Id="rId163" Type="http://schemas.openxmlformats.org/officeDocument/2006/relationships/customXml" Target="../ink/ink98.xml"/><Relationship Id="rId3" Type="http://schemas.openxmlformats.org/officeDocument/2006/relationships/image" Target="../media/image2.png"/><Relationship Id="rId25" Type="http://schemas.openxmlformats.org/officeDocument/2006/relationships/image" Target="../media/image32.png"/><Relationship Id="rId46" Type="http://schemas.openxmlformats.org/officeDocument/2006/relationships/customXml" Target="../ink/ink40.xml"/><Relationship Id="rId67" Type="http://schemas.openxmlformats.org/officeDocument/2006/relationships/image" Target="../media/image53.png"/><Relationship Id="rId116" Type="http://schemas.openxmlformats.org/officeDocument/2006/relationships/customXml" Target="../ink/ink75.xml"/><Relationship Id="rId137" Type="http://schemas.openxmlformats.org/officeDocument/2006/relationships/image" Target="../media/image87.png"/><Relationship Id="rId158" Type="http://schemas.openxmlformats.org/officeDocument/2006/relationships/image" Target="../media/image98.png"/><Relationship Id="rId20" Type="http://schemas.openxmlformats.org/officeDocument/2006/relationships/customXml" Target="../ink/ink27.xml"/><Relationship Id="rId41" Type="http://schemas.openxmlformats.org/officeDocument/2006/relationships/image" Target="../media/image40.png"/><Relationship Id="rId62" Type="http://schemas.openxmlformats.org/officeDocument/2006/relationships/customXml" Target="../ink/ink48.xml"/><Relationship Id="rId83" Type="http://schemas.openxmlformats.org/officeDocument/2006/relationships/image" Target="../media/image60.png"/><Relationship Id="rId88" Type="http://schemas.openxmlformats.org/officeDocument/2006/relationships/customXml" Target="../ink/ink61.xml"/><Relationship Id="rId111" Type="http://schemas.openxmlformats.org/officeDocument/2006/relationships/image" Target="../media/image74.png"/><Relationship Id="rId132" Type="http://schemas.openxmlformats.org/officeDocument/2006/relationships/customXml" Target="../ink/ink83.xml"/><Relationship Id="rId153" Type="http://schemas.openxmlformats.org/officeDocument/2006/relationships/image" Target="../media/image95.png"/><Relationship Id="rId15" Type="http://schemas.openxmlformats.org/officeDocument/2006/relationships/image" Target="../media/image27.png"/><Relationship Id="rId36" Type="http://schemas.openxmlformats.org/officeDocument/2006/relationships/customXml" Target="../ink/ink35.xml"/><Relationship Id="rId57" Type="http://schemas.openxmlformats.org/officeDocument/2006/relationships/image" Target="../media/image48.png"/><Relationship Id="rId106" Type="http://schemas.openxmlformats.org/officeDocument/2006/relationships/customXml" Target="../ink/ink70.xml"/><Relationship Id="rId127" Type="http://schemas.openxmlformats.org/officeDocument/2006/relationships/image" Target="../media/image82.png"/><Relationship Id="rId10" Type="http://schemas.openxmlformats.org/officeDocument/2006/relationships/customXml" Target="../ink/ink22.xml"/><Relationship Id="rId31" Type="http://schemas.openxmlformats.org/officeDocument/2006/relationships/image" Target="../media/image35.png"/><Relationship Id="rId52" Type="http://schemas.openxmlformats.org/officeDocument/2006/relationships/customXml" Target="../ink/ink43.xml"/><Relationship Id="rId73" Type="http://schemas.openxmlformats.org/officeDocument/2006/relationships/image" Target="../media/image56.png"/><Relationship Id="rId78" Type="http://schemas.openxmlformats.org/officeDocument/2006/relationships/customXml" Target="../ink/ink56.xml"/><Relationship Id="rId94" Type="http://schemas.openxmlformats.org/officeDocument/2006/relationships/customXml" Target="../ink/ink64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78.xml"/><Relationship Id="rId143" Type="http://schemas.openxmlformats.org/officeDocument/2006/relationships/image" Target="../media/image90.png"/><Relationship Id="rId148" Type="http://schemas.openxmlformats.org/officeDocument/2006/relationships/customXml" Target="../ink/ink91.xml"/><Relationship Id="rId164" Type="http://schemas.openxmlformats.org/officeDocument/2006/relationships/image" Target="../media/image101.png"/><Relationship Id="rId4" Type="http://schemas.openxmlformats.org/officeDocument/2006/relationships/customXml" Target="../ink/ink19.xml"/><Relationship Id="rId9" Type="http://schemas.openxmlformats.org/officeDocument/2006/relationships/image" Target="../media/image24.png"/><Relationship Id="rId26" Type="http://schemas.openxmlformats.org/officeDocument/2006/relationships/customXml" Target="../ink/ink30.xml"/><Relationship Id="rId47" Type="http://schemas.openxmlformats.org/officeDocument/2006/relationships/image" Target="../media/image43.png"/><Relationship Id="rId68" Type="http://schemas.openxmlformats.org/officeDocument/2006/relationships/customXml" Target="../ink/ink51.xml"/><Relationship Id="rId89" Type="http://schemas.openxmlformats.org/officeDocument/2006/relationships/image" Target="../media/image63.png"/><Relationship Id="rId112" Type="http://schemas.openxmlformats.org/officeDocument/2006/relationships/customXml" Target="../ink/ink73.xml"/><Relationship Id="rId133" Type="http://schemas.openxmlformats.org/officeDocument/2006/relationships/image" Target="../media/image85.png"/><Relationship Id="rId154" Type="http://schemas.openxmlformats.org/officeDocument/2006/relationships/customXml" Target="../ink/ink94.xml"/><Relationship Id="rId16" Type="http://schemas.openxmlformats.org/officeDocument/2006/relationships/customXml" Target="../ink/ink25.xml"/><Relationship Id="rId37" Type="http://schemas.openxmlformats.org/officeDocument/2006/relationships/image" Target="../media/image38.png"/><Relationship Id="rId58" Type="http://schemas.openxmlformats.org/officeDocument/2006/relationships/customXml" Target="../ink/ink46.xml"/><Relationship Id="rId79" Type="http://schemas.openxmlformats.org/officeDocument/2006/relationships/image" Target="../media/image58.png"/><Relationship Id="rId102" Type="http://schemas.openxmlformats.org/officeDocument/2006/relationships/customXml" Target="../ink/ink68.xml"/><Relationship Id="rId123" Type="http://schemas.openxmlformats.org/officeDocument/2006/relationships/image" Target="../media/image80.png"/><Relationship Id="rId144" Type="http://schemas.openxmlformats.org/officeDocument/2006/relationships/customXml" Target="../ink/ink89.xml"/><Relationship Id="rId90" Type="http://schemas.openxmlformats.org/officeDocument/2006/relationships/customXml" Target="../ink/ink62.xml"/><Relationship Id="rId165" Type="http://schemas.openxmlformats.org/officeDocument/2006/relationships/customXml" Target="../ink/ink99.xml"/><Relationship Id="rId27" Type="http://schemas.openxmlformats.org/officeDocument/2006/relationships/image" Target="../media/image33.png"/><Relationship Id="rId48" Type="http://schemas.openxmlformats.org/officeDocument/2006/relationships/customXml" Target="../ink/ink41.xml"/><Relationship Id="rId69" Type="http://schemas.openxmlformats.org/officeDocument/2006/relationships/image" Target="../media/image54.png"/><Relationship Id="rId113" Type="http://schemas.openxmlformats.org/officeDocument/2006/relationships/image" Target="../media/image75.png"/><Relationship Id="rId134" Type="http://schemas.openxmlformats.org/officeDocument/2006/relationships/customXml" Target="../ink/ink84.xml"/><Relationship Id="rId80" Type="http://schemas.openxmlformats.org/officeDocument/2006/relationships/customXml" Target="../ink/ink57.xml"/><Relationship Id="rId155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5.xml"/><Relationship Id="rId18" Type="http://schemas.openxmlformats.org/officeDocument/2006/relationships/image" Target="../media/image110.png"/><Relationship Id="rId26" Type="http://schemas.openxmlformats.org/officeDocument/2006/relationships/image" Target="../media/image114.png"/><Relationship Id="rId21" Type="http://schemas.openxmlformats.org/officeDocument/2006/relationships/customXml" Target="../ink/ink109.xml"/><Relationship Id="rId34" Type="http://schemas.openxmlformats.org/officeDocument/2006/relationships/image" Target="../media/image118.png"/><Relationship Id="rId7" Type="http://schemas.openxmlformats.org/officeDocument/2006/relationships/customXml" Target="../ink/ink102.xml"/><Relationship Id="rId12" Type="http://schemas.openxmlformats.org/officeDocument/2006/relationships/image" Target="../media/image107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9.png"/><Relationship Id="rId20" Type="http://schemas.openxmlformats.org/officeDocument/2006/relationships/image" Target="../media/image111.png"/><Relationship Id="rId29" Type="http://schemas.openxmlformats.org/officeDocument/2006/relationships/customXml" Target="../ink/ink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customXml" Target="../ink/ink104.xml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37" Type="http://schemas.openxmlformats.org/officeDocument/2006/relationships/customXml" Target="../ink/ink117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115.png"/><Relationship Id="rId36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customXml" Target="../ink/ink108.xml"/><Relationship Id="rId31" Type="http://schemas.openxmlformats.org/officeDocument/2006/relationships/customXml" Target="../ink/ink114.xml"/><Relationship Id="rId4" Type="http://schemas.openxmlformats.org/officeDocument/2006/relationships/image" Target="../media/image103.png"/><Relationship Id="rId9" Type="http://schemas.openxmlformats.org/officeDocument/2006/relationships/customXml" Target="../ink/ink103.xml"/><Relationship Id="rId14" Type="http://schemas.openxmlformats.org/officeDocument/2006/relationships/image" Target="../media/image108.png"/><Relationship Id="rId22" Type="http://schemas.openxmlformats.org/officeDocument/2006/relationships/image" Target="../media/image112.png"/><Relationship Id="rId27" Type="http://schemas.openxmlformats.org/officeDocument/2006/relationships/customXml" Target="../ink/ink112.xml"/><Relationship Id="rId30" Type="http://schemas.openxmlformats.org/officeDocument/2006/relationships/image" Target="../media/image116.png"/><Relationship Id="rId35" Type="http://schemas.openxmlformats.org/officeDocument/2006/relationships/customXml" Target="../ink/ink116.xml"/><Relationship Id="rId8" Type="http://schemas.openxmlformats.org/officeDocument/2006/relationships/image" Target="../media/image10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2.xml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" Type="http://schemas.openxmlformats.org/officeDocument/2006/relationships/image" Target="../media/image2.png"/><Relationship Id="rId21" Type="http://schemas.openxmlformats.org/officeDocument/2006/relationships/customXml" Target="../ink/ink126.xml"/><Relationship Id="rId34" Type="http://schemas.openxmlformats.org/officeDocument/2006/relationships/image" Target="../media/image136.png"/><Relationship Id="rId7" Type="http://schemas.openxmlformats.org/officeDocument/2006/relationships/customXml" Target="../ink/ink119.xml"/><Relationship Id="rId12" Type="http://schemas.openxmlformats.org/officeDocument/2006/relationships/image" Target="../media/image125.png"/><Relationship Id="rId17" Type="http://schemas.openxmlformats.org/officeDocument/2006/relationships/customXml" Target="../ink/ink124.xml"/><Relationship Id="rId25" Type="http://schemas.openxmlformats.org/officeDocument/2006/relationships/customXml" Target="../ink/ink128.xml"/><Relationship Id="rId33" Type="http://schemas.openxmlformats.org/officeDocument/2006/relationships/customXml" Target="../ink/ink13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29" Type="http://schemas.openxmlformats.org/officeDocument/2006/relationships/customXml" Target="../ink/ink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customXml" Target="../ink/ink121.xml"/><Relationship Id="rId24" Type="http://schemas.openxmlformats.org/officeDocument/2006/relationships/image" Target="../media/image131.png"/><Relationship Id="rId32" Type="http://schemas.openxmlformats.org/officeDocument/2006/relationships/image" Target="../media/image135.png"/><Relationship Id="rId5" Type="http://schemas.openxmlformats.org/officeDocument/2006/relationships/customXml" Target="../ink/ink118.xml"/><Relationship Id="rId15" Type="http://schemas.openxmlformats.org/officeDocument/2006/relationships/customXml" Target="../ink/ink123.xml"/><Relationship Id="rId23" Type="http://schemas.openxmlformats.org/officeDocument/2006/relationships/customXml" Target="../ink/ink127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customXml" Target="../ink/ink125.xml"/><Relationship Id="rId31" Type="http://schemas.openxmlformats.org/officeDocument/2006/relationships/customXml" Target="../ink/ink131.xml"/><Relationship Id="rId4" Type="http://schemas.openxmlformats.org/officeDocument/2006/relationships/image" Target="../media/image121.png"/><Relationship Id="rId9" Type="http://schemas.openxmlformats.org/officeDocument/2006/relationships/customXml" Target="../ink/ink120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29.xml"/><Relationship Id="rId30" Type="http://schemas.openxmlformats.org/officeDocument/2006/relationships/image" Target="../media/image134.png"/><Relationship Id="rId35" Type="http://schemas.openxmlformats.org/officeDocument/2006/relationships/customXml" Target="../ink/ink133.xml"/><Relationship Id="rId8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1.xml"/><Relationship Id="rId21" Type="http://schemas.openxmlformats.org/officeDocument/2006/relationships/image" Target="../media/image146.png"/><Relationship Id="rId42" Type="http://schemas.openxmlformats.org/officeDocument/2006/relationships/customXml" Target="../ink/ink153.xml"/><Relationship Id="rId63" Type="http://schemas.openxmlformats.org/officeDocument/2006/relationships/customXml" Target="../ink/ink164.xml"/><Relationship Id="rId84" Type="http://schemas.openxmlformats.org/officeDocument/2006/relationships/image" Target="../media/image176.png"/><Relationship Id="rId138" Type="http://schemas.openxmlformats.org/officeDocument/2006/relationships/image" Target="../media/image203.png"/><Relationship Id="rId159" Type="http://schemas.openxmlformats.org/officeDocument/2006/relationships/customXml" Target="../ink/ink212.xml"/><Relationship Id="rId170" Type="http://schemas.openxmlformats.org/officeDocument/2006/relationships/image" Target="../media/image219.png"/><Relationship Id="rId107" Type="http://schemas.openxmlformats.org/officeDocument/2006/relationships/customXml" Target="../ink/ink186.xml"/><Relationship Id="rId11" Type="http://schemas.openxmlformats.org/officeDocument/2006/relationships/image" Target="../media/image141.png"/><Relationship Id="rId32" Type="http://schemas.openxmlformats.org/officeDocument/2006/relationships/customXml" Target="../ink/ink148.xml"/><Relationship Id="rId53" Type="http://schemas.openxmlformats.org/officeDocument/2006/relationships/customXml" Target="../ink/ink159.xml"/><Relationship Id="rId74" Type="http://schemas.openxmlformats.org/officeDocument/2006/relationships/image" Target="../media/image171.png"/><Relationship Id="rId128" Type="http://schemas.openxmlformats.org/officeDocument/2006/relationships/image" Target="../media/image198.png"/><Relationship Id="rId149" Type="http://schemas.openxmlformats.org/officeDocument/2006/relationships/customXml" Target="../ink/ink207.xml"/><Relationship Id="rId5" Type="http://schemas.openxmlformats.org/officeDocument/2006/relationships/image" Target="../media/image138.png"/><Relationship Id="rId95" Type="http://schemas.openxmlformats.org/officeDocument/2006/relationships/customXml" Target="../ink/ink180.xml"/><Relationship Id="rId160" Type="http://schemas.openxmlformats.org/officeDocument/2006/relationships/image" Target="../media/image214.png"/><Relationship Id="rId22" Type="http://schemas.openxmlformats.org/officeDocument/2006/relationships/customXml" Target="../ink/ink143.xml"/><Relationship Id="rId43" Type="http://schemas.openxmlformats.org/officeDocument/2006/relationships/image" Target="../media/image156.png"/><Relationship Id="rId64" Type="http://schemas.openxmlformats.org/officeDocument/2006/relationships/image" Target="../media/image166.png"/><Relationship Id="rId118" Type="http://schemas.openxmlformats.org/officeDocument/2006/relationships/image" Target="../media/image193.png"/><Relationship Id="rId139" Type="http://schemas.openxmlformats.org/officeDocument/2006/relationships/customXml" Target="../ink/ink202.xml"/><Relationship Id="rId85" Type="http://schemas.openxmlformats.org/officeDocument/2006/relationships/customXml" Target="../ink/ink175.xml"/><Relationship Id="rId150" Type="http://schemas.openxmlformats.org/officeDocument/2006/relationships/image" Target="../media/image209.png"/><Relationship Id="rId12" Type="http://schemas.openxmlformats.org/officeDocument/2006/relationships/customXml" Target="../ink/ink138.xml"/><Relationship Id="rId33" Type="http://schemas.openxmlformats.org/officeDocument/2006/relationships/image" Target="../media/image152.png"/><Relationship Id="rId108" Type="http://schemas.openxmlformats.org/officeDocument/2006/relationships/image" Target="../media/image188.png"/><Relationship Id="rId129" Type="http://schemas.openxmlformats.org/officeDocument/2006/relationships/customXml" Target="../ink/ink197.xml"/><Relationship Id="rId54" Type="http://schemas.openxmlformats.org/officeDocument/2006/relationships/image" Target="../media/image161.png"/><Relationship Id="rId70" Type="http://schemas.openxmlformats.org/officeDocument/2006/relationships/image" Target="../media/image169.png"/><Relationship Id="rId75" Type="http://schemas.openxmlformats.org/officeDocument/2006/relationships/customXml" Target="../ink/ink170.xml"/><Relationship Id="rId91" Type="http://schemas.openxmlformats.org/officeDocument/2006/relationships/customXml" Target="../ink/ink178.xml"/><Relationship Id="rId96" Type="http://schemas.openxmlformats.org/officeDocument/2006/relationships/image" Target="../media/image182.png"/><Relationship Id="rId140" Type="http://schemas.openxmlformats.org/officeDocument/2006/relationships/image" Target="../media/image204.png"/><Relationship Id="rId145" Type="http://schemas.openxmlformats.org/officeDocument/2006/relationships/customXml" Target="../ink/ink205.xml"/><Relationship Id="rId161" Type="http://schemas.openxmlformats.org/officeDocument/2006/relationships/customXml" Target="../ink/ink213.xml"/><Relationship Id="rId166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23" Type="http://schemas.openxmlformats.org/officeDocument/2006/relationships/image" Target="../media/image147.png"/><Relationship Id="rId28" Type="http://schemas.openxmlformats.org/officeDocument/2006/relationships/customXml" Target="../ink/ink146.xml"/><Relationship Id="rId49" Type="http://schemas.openxmlformats.org/officeDocument/2006/relationships/customXml" Target="../ink/ink157.xml"/><Relationship Id="rId114" Type="http://schemas.openxmlformats.org/officeDocument/2006/relationships/image" Target="../media/image191.png"/><Relationship Id="rId119" Type="http://schemas.openxmlformats.org/officeDocument/2006/relationships/customXml" Target="../ink/ink192.xml"/><Relationship Id="rId44" Type="http://schemas.openxmlformats.org/officeDocument/2006/relationships/customXml" Target="../ink/ink154.xml"/><Relationship Id="rId60" Type="http://schemas.openxmlformats.org/officeDocument/2006/relationships/image" Target="../media/image164.png"/><Relationship Id="rId65" Type="http://schemas.openxmlformats.org/officeDocument/2006/relationships/customXml" Target="../ink/ink165.xml"/><Relationship Id="rId81" Type="http://schemas.openxmlformats.org/officeDocument/2006/relationships/customXml" Target="../ink/ink173.xml"/><Relationship Id="rId86" Type="http://schemas.openxmlformats.org/officeDocument/2006/relationships/image" Target="../media/image177.png"/><Relationship Id="rId130" Type="http://schemas.openxmlformats.org/officeDocument/2006/relationships/image" Target="../media/image199.png"/><Relationship Id="rId135" Type="http://schemas.openxmlformats.org/officeDocument/2006/relationships/customXml" Target="../ink/ink200.xml"/><Relationship Id="rId151" Type="http://schemas.openxmlformats.org/officeDocument/2006/relationships/customXml" Target="../ink/ink208.xml"/><Relationship Id="rId156" Type="http://schemas.openxmlformats.org/officeDocument/2006/relationships/image" Target="../media/image212.png"/><Relationship Id="rId13" Type="http://schemas.openxmlformats.org/officeDocument/2006/relationships/image" Target="../media/image142.png"/><Relationship Id="rId18" Type="http://schemas.openxmlformats.org/officeDocument/2006/relationships/customXml" Target="../ink/ink141.xml"/><Relationship Id="rId39" Type="http://schemas.openxmlformats.org/officeDocument/2006/relationships/image" Target="../media/image155.png"/><Relationship Id="rId109" Type="http://schemas.openxmlformats.org/officeDocument/2006/relationships/customXml" Target="../ink/ink187.xml"/><Relationship Id="rId34" Type="http://schemas.openxmlformats.org/officeDocument/2006/relationships/customXml" Target="../ink/ink149.xml"/><Relationship Id="rId50" Type="http://schemas.openxmlformats.org/officeDocument/2006/relationships/image" Target="../media/image159.png"/><Relationship Id="rId55" Type="http://schemas.openxmlformats.org/officeDocument/2006/relationships/customXml" Target="../ink/ink160.xml"/><Relationship Id="rId76" Type="http://schemas.openxmlformats.org/officeDocument/2006/relationships/image" Target="../media/image172.png"/><Relationship Id="rId97" Type="http://schemas.openxmlformats.org/officeDocument/2006/relationships/customXml" Target="../ink/ink181.xml"/><Relationship Id="rId104" Type="http://schemas.openxmlformats.org/officeDocument/2006/relationships/image" Target="../media/image186.png"/><Relationship Id="rId120" Type="http://schemas.openxmlformats.org/officeDocument/2006/relationships/image" Target="../media/image194.png"/><Relationship Id="rId125" Type="http://schemas.openxmlformats.org/officeDocument/2006/relationships/customXml" Target="../ink/ink195.xml"/><Relationship Id="rId141" Type="http://schemas.openxmlformats.org/officeDocument/2006/relationships/customXml" Target="../ink/ink203.xml"/><Relationship Id="rId146" Type="http://schemas.openxmlformats.org/officeDocument/2006/relationships/image" Target="../media/image207.png"/><Relationship Id="rId167" Type="http://schemas.openxmlformats.org/officeDocument/2006/relationships/customXml" Target="../ink/ink216.xml"/><Relationship Id="rId7" Type="http://schemas.openxmlformats.org/officeDocument/2006/relationships/image" Target="../media/image139.png"/><Relationship Id="rId71" Type="http://schemas.openxmlformats.org/officeDocument/2006/relationships/customXml" Target="../ink/ink168.xml"/><Relationship Id="rId92" Type="http://schemas.openxmlformats.org/officeDocument/2006/relationships/image" Target="../media/image180.png"/><Relationship Id="rId162" Type="http://schemas.openxmlformats.org/officeDocument/2006/relationships/image" Target="../media/image215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50.png"/><Relationship Id="rId24" Type="http://schemas.openxmlformats.org/officeDocument/2006/relationships/customXml" Target="../ink/ink144.xml"/><Relationship Id="rId40" Type="http://schemas.openxmlformats.org/officeDocument/2006/relationships/customXml" Target="../ink/ink152.xml"/><Relationship Id="rId45" Type="http://schemas.openxmlformats.org/officeDocument/2006/relationships/image" Target="../media/image157.png"/><Relationship Id="rId66" Type="http://schemas.openxmlformats.org/officeDocument/2006/relationships/image" Target="../media/image167.png"/><Relationship Id="rId87" Type="http://schemas.openxmlformats.org/officeDocument/2006/relationships/customXml" Target="../ink/ink176.xml"/><Relationship Id="rId110" Type="http://schemas.openxmlformats.org/officeDocument/2006/relationships/image" Target="../media/image189.png"/><Relationship Id="rId115" Type="http://schemas.openxmlformats.org/officeDocument/2006/relationships/customXml" Target="../ink/ink190.xml"/><Relationship Id="rId131" Type="http://schemas.openxmlformats.org/officeDocument/2006/relationships/customXml" Target="../ink/ink198.xml"/><Relationship Id="rId136" Type="http://schemas.openxmlformats.org/officeDocument/2006/relationships/image" Target="../media/image202.png"/><Relationship Id="rId157" Type="http://schemas.openxmlformats.org/officeDocument/2006/relationships/customXml" Target="../ink/ink211.xml"/><Relationship Id="rId61" Type="http://schemas.openxmlformats.org/officeDocument/2006/relationships/customXml" Target="../ink/ink163.xml"/><Relationship Id="rId82" Type="http://schemas.openxmlformats.org/officeDocument/2006/relationships/image" Target="../media/image175.png"/><Relationship Id="rId152" Type="http://schemas.openxmlformats.org/officeDocument/2006/relationships/image" Target="../media/image210.png"/><Relationship Id="rId19" Type="http://schemas.openxmlformats.org/officeDocument/2006/relationships/image" Target="../media/image145.png"/><Relationship Id="rId14" Type="http://schemas.openxmlformats.org/officeDocument/2006/relationships/customXml" Target="../ink/ink139.xml"/><Relationship Id="rId30" Type="http://schemas.openxmlformats.org/officeDocument/2006/relationships/customXml" Target="../ink/ink147.xml"/><Relationship Id="rId35" Type="http://schemas.openxmlformats.org/officeDocument/2006/relationships/image" Target="../media/image153.png"/><Relationship Id="rId56" Type="http://schemas.openxmlformats.org/officeDocument/2006/relationships/image" Target="../media/image162.png"/><Relationship Id="rId77" Type="http://schemas.openxmlformats.org/officeDocument/2006/relationships/customXml" Target="../ink/ink171.xml"/><Relationship Id="rId100" Type="http://schemas.openxmlformats.org/officeDocument/2006/relationships/image" Target="../media/image184.png"/><Relationship Id="rId105" Type="http://schemas.openxmlformats.org/officeDocument/2006/relationships/customXml" Target="../ink/ink185.xml"/><Relationship Id="rId126" Type="http://schemas.openxmlformats.org/officeDocument/2006/relationships/image" Target="../media/image197.png"/><Relationship Id="rId147" Type="http://schemas.openxmlformats.org/officeDocument/2006/relationships/customXml" Target="../ink/ink206.xml"/><Relationship Id="rId168" Type="http://schemas.openxmlformats.org/officeDocument/2006/relationships/image" Target="../media/image218.png"/><Relationship Id="rId8" Type="http://schemas.openxmlformats.org/officeDocument/2006/relationships/customXml" Target="../ink/ink136.xml"/><Relationship Id="rId51" Type="http://schemas.openxmlformats.org/officeDocument/2006/relationships/customXml" Target="../ink/ink158.xml"/><Relationship Id="rId72" Type="http://schemas.openxmlformats.org/officeDocument/2006/relationships/image" Target="../media/image170.png"/><Relationship Id="rId93" Type="http://schemas.openxmlformats.org/officeDocument/2006/relationships/customXml" Target="../ink/ink179.xml"/><Relationship Id="rId98" Type="http://schemas.openxmlformats.org/officeDocument/2006/relationships/image" Target="../media/image183.png"/><Relationship Id="rId121" Type="http://schemas.openxmlformats.org/officeDocument/2006/relationships/customXml" Target="../ink/ink193.xml"/><Relationship Id="rId142" Type="http://schemas.openxmlformats.org/officeDocument/2006/relationships/image" Target="../media/image205.png"/><Relationship Id="rId163" Type="http://schemas.openxmlformats.org/officeDocument/2006/relationships/customXml" Target="../ink/ink214.xml"/><Relationship Id="rId3" Type="http://schemas.openxmlformats.org/officeDocument/2006/relationships/image" Target="../media/image2.png"/><Relationship Id="rId25" Type="http://schemas.openxmlformats.org/officeDocument/2006/relationships/image" Target="../media/image148.png"/><Relationship Id="rId46" Type="http://schemas.openxmlformats.org/officeDocument/2006/relationships/customXml" Target="../ink/ink155.xml"/><Relationship Id="rId67" Type="http://schemas.openxmlformats.org/officeDocument/2006/relationships/customXml" Target="../ink/ink166.xml"/><Relationship Id="rId116" Type="http://schemas.openxmlformats.org/officeDocument/2006/relationships/image" Target="../media/image192.png"/><Relationship Id="rId137" Type="http://schemas.openxmlformats.org/officeDocument/2006/relationships/customXml" Target="../ink/ink201.xml"/><Relationship Id="rId158" Type="http://schemas.openxmlformats.org/officeDocument/2006/relationships/image" Target="../media/image213.png"/><Relationship Id="rId20" Type="http://schemas.openxmlformats.org/officeDocument/2006/relationships/customXml" Target="../ink/ink142.xml"/><Relationship Id="rId41" Type="http://schemas.openxmlformats.org/officeDocument/2006/relationships/image" Target="../media/image5.png"/><Relationship Id="rId62" Type="http://schemas.openxmlformats.org/officeDocument/2006/relationships/image" Target="../media/image165.png"/><Relationship Id="rId83" Type="http://schemas.openxmlformats.org/officeDocument/2006/relationships/customXml" Target="../ink/ink174.xml"/><Relationship Id="rId88" Type="http://schemas.openxmlformats.org/officeDocument/2006/relationships/image" Target="../media/image178.png"/><Relationship Id="rId111" Type="http://schemas.openxmlformats.org/officeDocument/2006/relationships/customXml" Target="../ink/ink188.xml"/><Relationship Id="rId132" Type="http://schemas.openxmlformats.org/officeDocument/2006/relationships/image" Target="../media/image200.png"/><Relationship Id="rId153" Type="http://schemas.openxmlformats.org/officeDocument/2006/relationships/customXml" Target="../ink/ink209.xml"/><Relationship Id="rId15" Type="http://schemas.openxmlformats.org/officeDocument/2006/relationships/image" Target="../media/image143.png"/><Relationship Id="rId36" Type="http://schemas.openxmlformats.org/officeDocument/2006/relationships/customXml" Target="../ink/ink150.xml"/><Relationship Id="rId57" Type="http://schemas.openxmlformats.org/officeDocument/2006/relationships/customXml" Target="../ink/ink161.xml"/><Relationship Id="rId106" Type="http://schemas.openxmlformats.org/officeDocument/2006/relationships/image" Target="../media/image187.png"/><Relationship Id="rId127" Type="http://schemas.openxmlformats.org/officeDocument/2006/relationships/customXml" Target="../ink/ink196.xml"/><Relationship Id="rId10" Type="http://schemas.openxmlformats.org/officeDocument/2006/relationships/customXml" Target="../ink/ink137.xml"/><Relationship Id="rId31" Type="http://schemas.openxmlformats.org/officeDocument/2006/relationships/image" Target="../media/image151.png"/><Relationship Id="rId52" Type="http://schemas.openxmlformats.org/officeDocument/2006/relationships/image" Target="../media/image160.png"/><Relationship Id="rId73" Type="http://schemas.openxmlformats.org/officeDocument/2006/relationships/customXml" Target="../ink/ink169.xml"/><Relationship Id="rId78" Type="http://schemas.openxmlformats.org/officeDocument/2006/relationships/image" Target="../media/image173.png"/><Relationship Id="rId94" Type="http://schemas.openxmlformats.org/officeDocument/2006/relationships/image" Target="../media/image181.png"/><Relationship Id="rId99" Type="http://schemas.openxmlformats.org/officeDocument/2006/relationships/customXml" Target="../ink/ink182.xml"/><Relationship Id="rId101" Type="http://schemas.openxmlformats.org/officeDocument/2006/relationships/customXml" Target="../ink/ink183.xml"/><Relationship Id="rId122" Type="http://schemas.openxmlformats.org/officeDocument/2006/relationships/image" Target="../media/image195.png"/><Relationship Id="rId143" Type="http://schemas.openxmlformats.org/officeDocument/2006/relationships/customXml" Target="../ink/ink204.xml"/><Relationship Id="rId148" Type="http://schemas.openxmlformats.org/officeDocument/2006/relationships/image" Target="../media/image208.png"/><Relationship Id="rId164" Type="http://schemas.openxmlformats.org/officeDocument/2006/relationships/image" Target="../media/image216.png"/><Relationship Id="rId169" Type="http://schemas.openxmlformats.org/officeDocument/2006/relationships/customXml" Target="../ink/ink217.xml"/><Relationship Id="rId4" Type="http://schemas.openxmlformats.org/officeDocument/2006/relationships/customXml" Target="../ink/ink134.xml"/><Relationship Id="rId9" Type="http://schemas.openxmlformats.org/officeDocument/2006/relationships/image" Target="../media/image140.png"/><Relationship Id="rId26" Type="http://schemas.openxmlformats.org/officeDocument/2006/relationships/customXml" Target="../ink/ink145.xml"/><Relationship Id="rId47" Type="http://schemas.openxmlformats.org/officeDocument/2006/relationships/image" Target="../media/image158.png"/><Relationship Id="rId68" Type="http://schemas.openxmlformats.org/officeDocument/2006/relationships/image" Target="../media/image168.png"/><Relationship Id="rId89" Type="http://schemas.openxmlformats.org/officeDocument/2006/relationships/customXml" Target="../ink/ink177.xml"/><Relationship Id="rId112" Type="http://schemas.openxmlformats.org/officeDocument/2006/relationships/image" Target="../media/image190.png"/><Relationship Id="rId133" Type="http://schemas.openxmlformats.org/officeDocument/2006/relationships/customXml" Target="../ink/ink199.xml"/><Relationship Id="rId154" Type="http://schemas.openxmlformats.org/officeDocument/2006/relationships/image" Target="../media/image211.png"/><Relationship Id="rId16" Type="http://schemas.openxmlformats.org/officeDocument/2006/relationships/customXml" Target="../ink/ink140.xml"/><Relationship Id="rId37" Type="http://schemas.openxmlformats.org/officeDocument/2006/relationships/image" Target="../media/image154.png"/><Relationship Id="rId58" Type="http://schemas.openxmlformats.org/officeDocument/2006/relationships/image" Target="../media/image163.png"/><Relationship Id="rId79" Type="http://schemas.openxmlformats.org/officeDocument/2006/relationships/customXml" Target="../ink/ink172.xml"/><Relationship Id="rId102" Type="http://schemas.openxmlformats.org/officeDocument/2006/relationships/image" Target="../media/image185.png"/><Relationship Id="rId123" Type="http://schemas.openxmlformats.org/officeDocument/2006/relationships/customXml" Target="../ink/ink194.xml"/><Relationship Id="rId144" Type="http://schemas.openxmlformats.org/officeDocument/2006/relationships/image" Target="../media/image206.png"/><Relationship Id="rId90" Type="http://schemas.openxmlformats.org/officeDocument/2006/relationships/image" Target="../media/image179.png"/><Relationship Id="rId165" Type="http://schemas.openxmlformats.org/officeDocument/2006/relationships/customXml" Target="../ink/ink215.xml"/><Relationship Id="rId27" Type="http://schemas.openxmlformats.org/officeDocument/2006/relationships/image" Target="../media/image149.png"/><Relationship Id="rId48" Type="http://schemas.openxmlformats.org/officeDocument/2006/relationships/customXml" Target="../ink/ink156.xml"/><Relationship Id="rId69" Type="http://schemas.openxmlformats.org/officeDocument/2006/relationships/customXml" Target="../ink/ink167.xml"/><Relationship Id="rId113" Type="http://schemas.openxmlformats.org/officeDocument/2006/relationships/customXml" Target="../ink/ink189.xml"/><Relationship Id="rId134" Type="http://schemas.openxmlformats.org/officeDocument/2006/relationships/image" Target="../media/image201.png"/><Relationship Id="rId80" Type="http://schemas.openxmlformats.org/officeDocument/2006/relationships/image" Target="../media/image174.png"/><Relationship Id="rId155" Type="http://schemas.openxmlformats.org/officeDocument/2006/relationships/customXml" Target="../ink/ink210.xml"/><Relationship Id="rId17" Type="http://schemas.openxmlformats.org/officeDocument/2006/relationships/image" Target="../media/image144.png"/><Relationship Id="rId38" Type="http://schemas.openxmlformats.org/officeDocument/2006/relationships/customXml" Target="../ink/ink151.xml"/><Relationship Id="rId59" Type="http://schemas.openxmlformats.org/officeDocument/2006/relationships/customXml" Target="../ink/ink162.xml"/><Relationship Id="rId103" Type="http://schemas.openxmlformats.org/officeDocument/2006/relationships/customXml" Target="../ink/ink184.xml"/><Relationship Id="rId124" Type="http://schemas.openxmlformats.org/officeDocument/2006/relationships/image" Target="../media/image19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2.xml"/><Relationship Id="rId18" Type="http://schemas.openxmlformats.org/officeDocument/2006/relationships/image" Target="../media/image227.png"/><Relationship Id="rId26" Type="http://schemas.openxmlformats.org/officeDocument/2006/relationships/image" Target="../media/image231.png"/><Relationship Id="rId39" Type="http://schemas.openxmlformats.org/officeDocument/2006/relationships/customXml" Target="../ink/ink235.xml"/><Relationship Id="rId21" Type="http://schemas.openxmlformats.org/officeDocument/2006/relationships/customXml" Target="../ink/ink226.xml"/><Relationship Id="rId34" Type="http://schemas.openxmlformats.org/officeDocument/2006/relationships/image" Target="../media/image235.png"/><Relationship Id="rId7" Type="http://schemas.openxmlformats.org/officeDocument/2006/relationships/customXml" Target="../ink/ink219.xml"/><Relationship Id="rId12" Type="http://schemas.openxmlformats.org/officeDocument/2006/relationships/image" Target="../media/image224.png"/><Relationship Id="rId17" Type="http://schemas.openxmlformats.org/officeDocument/2006/relationships/customXml" Target="../ink/ink224.xml"/><Relationship Id="rId25" Type="http://schemas.openxmlformats.org/officeDocument/2006/relationships/customXml" Target="../ink/ink228.xml"/><Relationship Id="rId33" Type="http://schemas.openxmlformats.org/officeDocument/2006/relationships/customXml" Target="../ink/ink232.xml"/><Relationship Id="rId38" Type="http://schemas.openxmlformats.org/officeDocument/2006/relationships/image" Target="../media/image23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6.png"/><Relationship Id="rId20" Type="http://schemas.openxmlformats.org/officeDocument/2006/relationships/image" Target="../media/image228.png"/><Relationship Id="rId29" Type="http://schemas.openxmlformats.org/officeDocument/2006/relationships/customXml" Target="../ink/ink2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customXml" Target="../ink/ink221.xml"/><Relationship Id="rId24" Type="http://schemas.openxmlformats.org/officeDocument/2006/relationships/image" Target="../media/image230.png"/><Relationship Id="rId32" Type="http://schemas.openxmlformats.org/officeDocument/2006/relationships/image" Target="../media/image234.png"/><Relationship Id="rId37" Type="http://schemas.openxmlformats.org/officeDocument/2006/relationships/customXml" Target="../ink/ink234.xml"/><Relationship Id="rId40" Type="http://schemas.openxmlformats.org/officeDocument/2006/relationships/image" Target="../media/image238.png"/><Relationship Id="rId5" Type="http://schemas.openxmlformats.org/officeDocument/2006/relationships/customXml" Target="../ink/ink218.xml"/><Relationship Id="rId15" Type="http://schemas.openxmlformats.org/officeDocument/2006/relationships/customXml" Target="../ink/ink223.xml"/><Relationship Id="rId23" Type="http://schemas.openxmlformats.org/officeDocument/2006/relationships/customXml" Target="../ink/ink227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10" Type="http://schemas.openxmlformats.org/officeDocument/2006/relationships/image" Target="../media/image223.png"/><Relationship Id="rId19" Type="http://schemas.openxmlformats.org/officeDocument/2006/relationships/customXml" Target="../ink/ink225.xml"/><Relationship Id="rId31" Type="http://schemas.openxmlformats.org/officeDocument/2006/relationships/customXml" Target="../ink/ink231.xml"/><Relationship Id="rId4" Type="http://schemas.openxmlformats.org/officeDocument/2006/relationships/image" Target="../media/image220.png"/><Relationship Id="rId9" Type="http://schemas.openxmlformats.org/officeDocument/2006/relationships/customXml" Target="../ink/ink220.xml"/><Relationship Id="rId14" Type="http://schemas.openxmlformats.org/officeDocument/2006/relationships/image" Target="../media/image225.png"/><Relationship Id="rId22" Type="http://schemas.openxmlformats.org/officeDocument/2006/relationships/image" Target="../media/image229.png"/><Relationship Id="rId27" Type="http://schemas.openxmlformats.org/officeDocument/2006/relationships/customXml" Target="../ink/ink229.xml"/><Relationship Id="rId30" Type="http://schemas.openxmlformats.org/officeDocument/2006/relationships/image" Target="../media/image233.png"/><Relationship Id="rId35" Type="http://schemas.openxmlformats.org/officeDocument/2006/relationships/customXml" Target="../ink/ink233.xml"/><Relationship Id="rId8" Type="http://schemas.openxmlformats.org/officeDocument/2006/relationships/image" Target="../media/image222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7.xml"/><Relationship Id="rId21" Type="http://schemas.openxmlformats.org/officeDocument/2006/relationships/image" Target="../media/image247.png"/><Relationship Id="rId42" Type="http://schemas.openxmlformats.org/officeDocument/2006/relationships/customXml" Target="../ink/ink255.xml"/><Relationship Id="rId47" Type="http://schemas.openxmlformats.org/officeDocument/2006/relationships/image" Target="../media/image260.png"/><Relationship Id="rId63" Type="http://schemas.openxmlformats.org/officeDocument/2006/relationships/image" Target="../media/image268.png"/><Relationship Id="rId68" Type="http://schemas.openxmlformats.org/officeDocument/2006/relationships/customXml" Target="../ink/ink268.xml"/><Relationship Id="rId84" Type="http://schemas.openxmlformats.org/officeDocument/2006/relationships/customXml" Target="../ink/ink276.xml"/><Relationship Id="rId89" Type="http://schemas.openxmlformats.org/officeDocument/2006/relationships/image" Target="../media/image281.png"/><Relationship Id="rId16" Type="http://schemas.openxmlformats.org/officeDocument/2006/relationships/customXml" Target="../ink/ink242.xml"/><Relationship Id="rId11" Type="http://schemas.openxmlformats.org/officeDocument/2006/relationships/image" Target="../media/image242.png"/><Relationship Id="rId32" Type="http://schemas.openxmlformats.org/officeDocument/2006/relationships/customXml" Target="../ink/ink250.xml"/><Relationship Id="rId37" Type="http://schemas.openxmlformats.org/officeDocument/2006/relationships/image" Target="../media/image255.png"/><Relationship Id="rId53" Type="http://schemas.openxmlformats.org/officeDocument/2006/relationships/image" Target="../media/image263.png"/><Relationship Id="rId58" Type="http://schemas.openxmlformats.org/officeDocument/2006/relationships/customXml" Target="../ink/ink263.xml"/><Relationship Id="rId74" Type="http://schemas.openxmlformats.org/officeDocument/2006/relationships/customXml" Target="../ink/ink271.xml"/><Relationship Id="rId79" Type="http://schemas.openxmlformats.org/officeDocument/2006/relationships/image" Target="../media/image276.png"/><Relationship Id="rId102" Type="http://schemas.openxmlformats.org/officeDocument/2006/relationships/customXml" Target="../ink/ink285.xml"/><Relationship Id="rId5" Type="http://schemas.openxmlformats.org/officeDocument/2006/relationships/image" Target="../media/image239.png"/><Relationship Id="rId90" Type="http://schemas.openxmlformats.org/officeDocument/2006/relationships/customXml" Target="../ink/ink279.xml"/><Relationship Id="rId95" Type="http://schemas.openxmlformats.org/officeDocument/2006/relationships/image" Target="../media/image284.png"/><Relationship Id="rId22" Type="http://schemas.openxmlformats.org/officeDocument/2006/relationships/customXml" Target="../ink/ink245.xml"/><Relationship Id="rId27" Type="http://schemas.openxmlformats.org/officeDocument/2006/relationships/image" Target="../media/image250.png"/><Relationship Id="rId43" Type="http://schemas.openxmlformats.org/officeDocument/2006/relationships/image" Target="../media/image258.png"/><Relationship Id="rId48" Type="http://schemas.openxmlformats.org/officeDocument/2006/relationships/customXml" Target="../ink/ink258.xml"/><Relationship Id="rId64" Type="http://schemas.openxmlformats.org/officeDocument/2006/relationships/customXml" Target="../ink/ink266.xml"/><Relationship Id="rId69" Type="http://schemas.openxmlformats.org/officeDocument/2006/relationships/image" Target="../media/image271.png"/><Relationship Id="rId80" Type="http://schemas.openxmlformats.org/officeDocument/2006/relationships/customXml" Target="../ink/ink274.xml"/><Relationship Id="rId85" Type="http://schemas.openxmlformats.org/officeDocument/2006/relationships/image" Target="../media/image279.png"/><Relationship Id="rId12" Type="http://schemas.openxmlformats.org/officeDocument/2006/relationships/customXml" Target="../ink/ink240.xml"/><Relationship Id="rId17" Type="http://schemas.openxmlformats.org/officeDocument/2006/relationships/image" Target="../media/image245.png"/><Relationship Id="rId33" Type="http://schemas.openxmlformats.org/officeDocument/2006/relationships/image" Target="../media/image253.png"/><Relationship Id="rId38" Type="http://schemas.openxmlformats.org/officeDocument/2006/relationships/customXml" Target="../ink/ink253.xml"/><Relationship Id="rId59" Type="http://schemas.openxmlformats.org/officeDocument/2006/relationships/image" Target="../media/image266.png"/><Relationship Id="rId103" Type="http://schemas.openxmlformats.org/officeDocument/2006/relationships/image" Target="../media/image288.png"/><Relationship Id="rId20" Type="http://schemas.openxmlformats.org/officeDocument/2006/relationships/customXml" Target="../ink/ink244.xml"/><Relationship Id="rId41" Type="http://schemas.openxmlformats.org/officeDocument/2006/relationships/image" Target="../media/image257.png"/><Relationship Id="rId54" Type="http://schemas.openxmlformats.org/officeDocument/2006/relationships/customXml" Target="../ink/ink261.xml"/><Relationship Id="rId62" Type="http://schemas.openxmlformats.org/officeDocument/2006/relationships/customXml" Target="../ink/ink265.xml"/><Relationship Id="rId70" Type="http://schemas.openxmlformats.org/officeDocument/2006/relationships/customXml" Target="../ink/ink269.xml"/><Relationship Id="rId75" Type="http://schemas.openxmlformats.org/officeDocument/2006/relationships/image" Target="../media/image274.png"/><Relationship Id="rId83" Type="http://schemas.openxmlformats.org/officeDocument/2006/relationships/image" Target="../media/image278.png"/><Relationship Id="rId88" Type="http://schemas.openxmlformats.org/officeDocument/2006/relationships/customXml" Target="../ink/ink278.xml"/><Relationship Id="rId91" Type="http://schemas.openxmlformats.org/officeDocument/2006/relationships/image" Target="../media/image282.png"/><Relationship Id="rId96" Type="http://schemas.openxmlformats.org/officeDocument/2006/relationships/customXml" Target="../ink/ink2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7.xml"/><Relationship Id="rId15" Type="http://schemas.openxmlformats.org/officeDocument/2006/relationships/image" Target="../media/image244.png"/><Relationship Id="rId23" Type="http://schemas.openxmlformats.org/officeDocument/2006/relationships/image" Target="../media/image248.png"/><Relationship Id="rId28" Type="http://schemas.openxmlformats.org/officeDocument/2006/relationships/customXml" Target="../ink/ink248.xml"/><Relationship Id="rId36" Type="http://schemas.openxmlformats.org/officeDocument/2006/relationships/customXml" Target="../ink/ink252.xml"/><Relationship Id="rId49" Type="http://schemas.openxmlformats.org/officeDocument/2006/relationships/image" Target="../media/image261.png"/><Relationship Id="rId57" Type="http://schemas.openxmlformats.org/officeDocument/2006/relationships/image" Target="../media/image265.png"/><Relationship Id="rId10" Type="http://schemas.openxmlformats.org/officeDocument/2006/relationships/customXml" Target="../ink/ink239.xml"/><Relationship Id="rId31" Type="http://schemas.openxmlformats.org/officeDocument/2006/relationships/image" Target="../media/image252.png"/><Relationship Id="rId44" Type="http://schemas.openxmlformats.org/officeDocument/2006/relationships/customXml" Target="../ink/ink256.xml"/><Relationship Id="rId52" Type="http://schemas.openxmlformats.org/officeDocument/2006/relationships/customXml" Target="../ink/ink260.xml"/><Relationship Id="rId60" Type="http://schemas.openxmlformats.org/officeDocument/2006/relationships/customXml" Target="../ink/ink264.xml"/><Relationship Id="rId65" Type="http://schemas.openxmlformats.org/officeDocument/2006/relationships/image" Target="../media/image269.png"/><Relationship Id="rId73" Type="http://schemas.openxmlformats.org/officeDocument/2006/relationships/image" Target="../media/image273.png"/><Relationship Id="rId78" Type="http://schemas.openxmlformats.org/officeDocument/2006/relationships/customXml" Target="../ink/ink273.xml"/><Relationship Id="rId81" Type="http://schemas.openxmlformats.org/officeDocument/2006/relationships/image" Target="../media/image277.png"/><Relationship Id="rId86" Type="http://schemas.openxmlformats.org/officeDocument/2006/relationships/customXml" Target="../ink/ink277.xml"/><Relationship Id="rId94" Type="http://schemas.openxmlformats.org/officeDocument/2006/relationships/customXml" Target="../ink/ink281.xml"/><Relationship Id="rId99" Type="http://schemas.openxmlformats.org/officeDocument/2006/relationships/image" Target="../media/image286.png"/><Relationship Id="rId101" Type="http://schemas.openxmlformats.org/officeDocument/2006/relationships/image" Target="../media/image287.png"/><Relationship Id="rId4" Type="http://schemas.openxmlformats.org/officeDocument/2006/relationships/customXml" Target="../ink/ink236.xml"/><Relationship Id="rId9" Type="http://schemas.openxmlformats.org/officeDocument/2006/relationships/image" Target="../media/image241.png"/><Relationship Id="rId13" Type="http://schemas.openxmlformats.org/officeDocument/2006/relationships/image" Target="../media/image243.png"/><Relationship Id="rId18" Type="http://schemas.openxmlformats.org/officeDocument/2006/relationships/customXml" Target="../ink/ink243.xml"/><Relationship Id="rId39" Type="http://schemas.openxmlformats.org/officeDocument/2006/relationships/image" Target="../media/image256.png"/><Relationship Id="rId34" Type="http://schemas.openxmlformats.org/officeDocument/2006/relationships/customXml" Target="../ink/ink251.xml"/><Relationship Id="rId50" Type="http://schemas.openxmlformats.org/officeDocument/2006/relationships/customXml" Target="../ink/ink259.xml"/><Relationship Id="rId55" Type="http://schemas.openxmlformats.org/officeDocument/2006/relationships/image" Target="../media/image264.png"/><Relationship Id="rId76" Type="http://schemas.openxmlformats.org/officeDocument/2006/relationships/customXml" Target="../ink/ink272.xml"/><Relationship Id="rId97" Type="http://schemas.openxmlformats.org/officeDocument/2006/relationships/image" Target="../media/image285.png"/><Relationship Id="rId104" Type="http://schemas.openxmlformats.org/officeDocument/2006/relationships/customXml" Target="../ink/ink286.xml"/><Relationship Id="rId7" Type="http://schemas.openxmlformats.org/officeDocument/2006/relationships/image" Target="../media/image240.png"/><Relationship Id="rId71" Type="http://schemas.openxmlformats.org/officeDocument/2006/relationships/image" Target="../media/image272.png"/><Relationship Id="rId92" Type="http://schemas.openxmlformats.org/officeDocument/2006/relationships/customXml" Target="../ink/ink280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51.png"/><Relationship Id="rId24" Type="http://schemas.openxmlformats.org/officeDocument/2006/relationships/customXml" Target="../ink/ink246.xml"/><Relationship Id="rId40" Type="http://schemas.openxmlformats.org/officeDocument/2006/relationships/customXml" Target="../ink/ink254.xml"/><Relationship Id="rId45" Type="http://schemas.openxmlformats.org/officeDocument/2006/relationships/image" Target="../media/image259.png"/><Relationship Id="rId66" Type="http://schemas.openxmlformats.org/officeDocument/2006/relationships/customXml" Target="../ink/ink267.xml"/><Relationship Id="rId87" Type="http://schemas.openxmlformats.org/officeDocument/2006/relationships/image" Target="../media/image280.png"/><Relationship Id="rId61" Type="http://schemas.openxmlformats.org/officeDocument/2006/relationships/image" Target="../media/image267.png"/><Relationship Id="rId82" Type="http://schemas.openxmlformats.org/officeDocument/2006/relationships/customXml" Target="../ink/ink275.xml"/><Relationship Id="rId19" Type="http://schemas.openxmlformats.org/officeDocument/2006/relationships/image" Target="../media/image246.png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54.png"/><Relationship Id="rId56" Type="http://schemas.openxmlformats.org/officeDocument/2006/relationships/customXml" Target="../ink/ink262.xml"/><Relationship Id="rId77" Type="http://schemas.openxmlformats.org/officeDocument/2006/relationships/image" Target="../media/image275.png"/><Relationship Id="rId100" Type="http://schemas.openxmlformats.org/officeDocument/2006/relationships/customXml" Target="../ink/ink284.xml"/><Relationship Id="rId105" Type="http://schemas.openxmlformats.org/officeDocument/2006/relationships/image" Target="../media/image289.png"/><Relationship Id="rId8" Type="http://schemas.openxmlformats.org/officeDocument/2006/relationships/customXml" Target="../ink/ink238.xml"/><Relationship Id="rId51" Type="http://schemas.openxmlformats.org/officeDocument/2006/relationships/image" Target="../media/image262.png"/><Relationship Id="rId72" Type="http://schemas.openxmlformats.org/officeDocument/2006/relationships/customXml" Target="../ink/ink270.xml"/><Relationship Id="rId93" Type="http://schemas.openxmlformats.org/officeDocument/2006/relationships/image" Target="../media/image283.png"/><Relationship Id="rId98" Type="http://schemas.openxmlformats.org/officeDocument/2006/relationships/customXml" Target="../ink/ink283.xml"/><Relationship Id="rId3" Type="http://schemas.openxmlformats.org/officeDocument/2006/relationships/image" Target="../media/image2.png"/><Relationship Id="rId25" Type="http://schemas.openxmlformats.org/officeDocument/2006/relationships/image" Target="../media/image249.png"/><Relationship Id="rId46" Type="http://schemas.openxmlformats.org/officeDocument/2006/relationships/customXml" Target="../ink/ink257.xml"/><Relationship Id="rId67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BAB1A7-8B6F-4A44-9012-4FA2DF3E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10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F42892E-BD6A-45DC-92C8-8A4C1EED6A9B}"/>
              </a:ext>
            </a:extLst>
          </p:cNvPr>
          <p:cNvGrpSpPr/>
          <p:nvPr/>
        </p:nvGrpSpPr>
        <p:grpSpPr>
          <a:xfrm>
            <a:off x="645800" y="932600"/>
            <a:ext cx="2666160" cy="520200"/>
            <a:chOff x="645800" y="932600"/>
            <a:chExt cx="266616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EE73C0A2-331A-4A74-AE3C-E3F6729F9EF2}"/>
                    </a:ext>
                  </a:extLst>
                </p14:cNvPr>
                <p14:cNvContentPartPr/>
                <p14:nvPr/>
              </p14:nvContentPartPr>
              <p14:xfrm>
                <a:off x="645800" y="958880"/>
                <a:ext cx="229680" cy="4939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EE73C0A2-331A-4A74-AE3C-E3F6729F9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800" y="950240"/>
                  <a:ext cx="2473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9C114013-C28A-4B00-87E7-BDADE042E405}"/>
                    </a:ext>
                  </a:extLst>
                </p14:cNvPr>
                <p14:cNvContentPartPr/>
                <p14:nvPr/>
              </p14:nvContentPartPr>
              <p14:xfrm>
                <a:off x="656240" y="1304840"/>
                <a:ext cx="226440" cy="2628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9C114013-C28A-4B00-87E7-BDADE042E4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240" y="1296200"/>
                  <a:ext cx="244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9F93831-E6E4-4DEC-B5BE-D45A91CBA07F}"/>
                    </a:ext>
                  </a:extLst>
                </p14:cNvPr>
                <p14:cNvContentPartPr/>
                <p14:nvPr/>
              </p14:nvContentPartPr>
              <p14:xfrm>
                <a:off x="1139360" y="932600"/>
                <a:ext cx="577800" cy="47088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9F93831-E6E4-4DEC-B5BE-D45A91CBA0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360" y="923600"/>
                  <a:ext cx="595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C32B5443-1474-4FB2-B44C-A4C55519A876}"/>
                    </a:ext>
                  </a:extLst>
                </p14:cNvPr>
                <p14:cNvContentPartPr/>
                <p14:nvPr/>
              </p14:nvContentPartPr>
              <p14:xfrm>
                <a:off x="1869080" y="1214840"/>
                <a:ext cx="1077840" cy="1911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C32B5443-1474-4FB2-B44C-A4C55519A8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0440" y="1206200"/>
                  <a:ext cx="1095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FFE5DFAA-5E73-47D0-910B-77EB6B5BA982}"/>
                    </a:ext>
                  </a:extLst>
                </p14:cNvPr>
                <p14:cNvContentPartPr/>
                <p14:nvPr/>
              </p14:nvContentPartPr>
              <p14:xfrm>
                <a:off x="2897960" y="974360"/>
                <a:ext cx="21240" cy="3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FFE5DFAA-5E73-47D0-910B-77EB6B5BA9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8960" y="965720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B1A31934-8123-4D68-A151-DBD5E49374D2}"/>
                    </a:ext>
                  </a:extLst>
                </p14:cNvPr>
                <p14:cNvContentPartPr/>
                <p14:nvPr/>
              </p14:nvContentPartPr>
              <p14:xfrm>
                <a:off x="3032960" y="1199720"/>
                <a:ext cx="279000" cy="1677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B1A31934-8123-4D68-A151-DBD5E49374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3960" y="1190720"/>
                  <a:ext cx="29664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ECF2A3B-1903-487E-B15E-077DF86C7C8E}"/>
                  </a:ext>
                </a:extLst>
              </p14:cNvPr>
              <p14:cNvContentPartPr/>
              <p14:nvPr/>
            </p14:nvContentPartPr>
            <p14:xfrm>
              <a:off x="3526880" y="1192520"/>
              <a:ext cx="3960" cy="90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ECF2A3B-1903-487E-B15E-077DF86C7C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8240" y="1183520"/>
                <a:ext cx="216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A2F5804-5DAC-4C02-848D-BC7DD0D2AFB3}"/>
                  </a:ext>
                </a:extLst>
              </p14:cNvPr>
              <p14:cNvContentPartPr/>
              <p14:nvPr/>
            </p14:nvContentPartPr>
            <p14:xfrm>
              <a:off x="3565400" y="1346960"/>
              <a:ext cx="7200" cy="3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A2F5804-5DAC-4C02-848D-BC7DD0D2A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6400" y="1337960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465EAADB-8EBE-40BF-B949-C36686FB586E}"/>
                  </a:ext>
                </a:extLst>
              </p14:cNvPr>
              <p14:cNvContentPartPr/>
              <p14:nvPr/>
            </p14:nvContentPartPr>
            <p14:xfrm>
              <a:off x="5087480" y="4577600"/>
              <a:ext cx="360" cy="324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465EAADB-8EBE-40BF-B949-C36686FB58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8840" y="4568960"/>
                <a:ext cx="180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9860311-541E-48BB-8203-BF2B24F524A8}"/>
              </a:ext>
            </a:extLst>
          </p:cNvPr>
          <p:cNvGrpSpPr/>
          <p:nvPr/>
        </p:nvGrpSpPr>
        <p:grpSpPr>
          <a:xfrm>
            <a:off x="4260200" y="1018640"/>
            <a:ext cx="1703520" cy="1422000"/>
            <a:chOff x="4260200" y="1018640"/>
            <a:chExt cx="1703520" cy="14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1AAFEDB-69A8-4BD0-92AF-965E60E7F963}"/>
                    </a:ext>
                  </a:extLst>
                </p14:cNvPr>
                <p14:cNvContentPartPr/>
                <p14:nvPr/>
              </p14:nvContentPartPr>
              <p14:xfrm>
                <a:off x="4260200" y="1088480"/>
                <a:ext cx="1668600" cy="13521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1AAFEDB-69A8-4BD0-92AF-965E60E7F9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1560" y="1079480"/>
                  <a:ext cx="1686240" cy="13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6ECAC6B8-F6F7-4A3B-821E-35850EDE9D16}"/>
                    </a:ext>
                  </a:extLst>
                </p14:cNvPr>
                <p14:cNvContentPartPr/>
                <p14:nvPr/>
              </p14:nvContentPartPr>
              <p14:xfrm>
                <a:off x="4319960" y="1018640"/>
                <a:ext cx="1643760" cy="1062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6ECAC6B8-F6F7-4A3B-821E-35850EDE9D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1320" y="1009640"/>
                  <a:ext cx="16614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34BE6D3-9079-4F76-92B3-9381261067AA}"/>
              </a:ext>
            </a:extLst>
          </p:cNvPr>
          <p:cNvGrpSpPr/>
          <p:nvPr/>
        </p:nvGrpSpPr>
        <p:grpSpPr>
          <a:xfrm>
            <a:off x="4187120" y="2416160"/>
            <a:ext cx="497880" cy="2911320"/>
            <a:chOff x="4187120" y="2416160"/>
            <a:chExt cx="497880" cy="29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1817B092-BD2D-4BEF-B499-A2FD896CAAEB}"/>
                    </a:ext>
                  </a:extLst>
                </p14:cNvPr>
                <p14:cNvContentPartPr/>
                <p14:nvPr/>
              </p14:nvContentPartPr>
              <p14:xfrm>
                <a:off x="4187120" y="2416160"/>
                <a:ext cx="497880" cy="111636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1817B092-BD2D-4BEF-B499-A2FD896CAA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78120" y="2407160"/>
                  <a:ext cx="51552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D5DBFEF-6B1E-4F12-B1E0-3CA67618EEFA}"/>
                    </a:ext>
                  </a:extLst>
                </p14:cNvPr>
                <p14:cNvContentPartPr/>
                <p14:nvPr/>
              </p14:nvContentPartPr>
              <p14:xfrm>
                <a:off x="4187480" y="3440360"/>
                <a:ext cx="479880" cy="10508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D5DBFEF-6B1E-4F12-B1E0-3CA67618EE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8480" y="3431720"/>
                  <a:ext cx="4975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2D51EB4-17A5-48ED-B2C7-38894C8ACD17}"/>
                    </a:ext>
                  </a:extLst>
                </p14:cNvPr>
                <p14:cNvContentPartPr/>
                <p14:nvPr/>
              </p14:nvContentPartPr>
              <p14:xfrm>
                <a:off x="4235720" y="4388960"/>
                <a:ext cx="424800" cy="9385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2D51EB4-17A5-48ED-B2C7-38894C8ACD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26720" y="4379960"/>
                  <a:ext cx="44244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A2947817-F9EC-484E-BBA0-877E814C7483}"/>
                    </a:ext>
                  </a:extLst>
                </p14:cNvPr>
                <p14:cNvContentPartPr/>
                <p14:nvPr/>
              </p14:nvContentPartPr>
              <p14:xfrm>
                <a:off x="4316000" y="4615400"/>
                <a:ext cx="48960" cy="18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A2947817-F9EC-484E-BBA0-877E814C74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7000" y="4606400"/>
                  <a:ext cx="66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BC85065E-D372-472C-873B-7BCEF982CBF2}"/>
                    </a:ext>
                  </a:extLst>
                </p14:cNvPr>
                <p14:cNvContentPartPr/>
                <p14:nvPr/>
              </p14:nvContentPartPr>
              <p14:xfrm>
                <a:off x="4486280" y="4645640"/>
                <a:ext cx="360" cy="32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BC85065E-D372-472C-873B-7BCEF982CB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7280" y="463664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1E77BC1-894E-460B-93AC-9B63DB5E0819}"/>
                    </a:ext>
                  </a:extLst>
                </p14:cNvPr>
                <p14:cNvContentPartPr/>
                <p14:nvPr/>
              </p14:nvContentPartPr>
              <p14:xfrm>
                <a:off x="4347320" y="4820240"/>
                <a:ext cx="17640" cy="3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1E77BC1-894E-460B-93AC-9B63DB5E08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8320" y="481160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ED42F83-BA37-44C1-819E-9E99989865A2}"/>
                    </a:ext>
                  </a:extLst>
                </p14:cNvPr>
                <p14:cNvContentPartPr/>
                <p14:nvPr/>
              </p14:nvContentPartPr>
              <p14:xfrm>
                <a:off x="4399520" y="4856240"/>
                <a:ext cx="146160" cy="2430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ED42F83-BA37-44C1-819E-9E99989865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90520" y="4847600"/>
                  <a:ext cx="1638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2B1B4019-CC36-40F8-8B57-B7C79741CF87}"/>
                    </a:ext>
                  </a:extLst>
                </p14:cNvPr>
                <p14:cNvContentPartPr/>
                <p14:nvPr/>
              </p14:nvContentPartPr>
              <p14:xfrm>
                <a:off x="4601120" y="5130560"/>
                <a:ext cx="7200" cy="190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2B1B4019-CC36-40F8-8B57-B7C79741CF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92120" y="5121920"/>
                  <a:ext cx="24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A7E4E559-C2BC-4719-8ACF-38C4B1910E0A}"/>
                    </a:ext>
                  </a:extLst>
                </p14:cNvPr>
                <p14:cNvContentPartPr/>
                <p14:nvPr/>
              </p14:nvContentPartPr>
              <p14:xfrm>
                <a:off x="4298720" y="3765080"/>
                <a:ext cx="10800" cy="900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A7E4E559-C2BC-4719-8ACF-38C4B1910E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89720" y="3756080"/>
                  <a:ext cx="28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4ACF922-20E1-4289-AE5A-150260DE79F1}"/>
                    </a:ext>
                  </a:extLst>
                </p14:cNvPr>
                <p14:cNvContentPartPr/>
                <p14:nvPr/>
              </p14:nvContentPartPr>
              <p14:xfrm>
                <a:off x="4458560" y="3782360"/>
                <a:ext cx="360" cy="180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4ACF922-20E1-4289-AE5A-150260DE79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9560" y="377336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3214584-A001-403E-A103-7A88B73B3526}"/>
                    </a:ext>
                  </a:extLst>
                </p14:cNvPr>
                <p14:cNvContentPartPr/>
                <p14:nvPr/>
              </p14:nvContentPartPr>
              <p14:xfrm>
                <a:off x="4301960" y="3975680"/>
                <a:ext cx="28080" cy="36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3214584-A001-403E-A103-7A88B73B35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3320" y="3967040"/>
                  <a:ext cx="4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EC8507DB-F978-4743-8868-5FDBF860FABE}"/>
                    </a:ext>
                  </a:extLst>
                </p14:cNvPr>
                <p14:cNvContentPartPr/>
                <p14:nvPr/>
              </p14:nvContentPartPr>
              <p14:xfrm>
                <a:off x="4361000" y="3984320"/>
                <a:ext cx="198360" cy="23868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EC8507DB-F978-4743-8868-5FDBF860FA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2360" y="3975680"/>
                  <a:ext cx="216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B0121E79-7C8A-4EF5-825B-9316C4B7E333}"/>
                    </a:ext>
                  </a:extLst>
                </p14:cNvPr>
                <p14:cNvContentPartPr/>
                <p14:nvPr/>
              </p14:nvContentPartPr>
              <p14:xfrm>
                <a:off x="4500320" y="4283120"/>
                <a:ext cx="28080" cy="61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B0121E79-7C8A-4EF5-825B-9316C4B7E3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91320" y="4274480"/>
                  <a:ext cx="45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4D2BC7CB-FAB0-470A-9732-C9C09E7391CD}"/>
                    </a:ext>
                  </a:extLst>
                </p14:cNvPr>
                <p14:cNvContentPartPr/>
                <p14:nvPr/>
              </p14:nvContentPartPr>
              <p14:xfrm>
                <a:off x="4288280" y="3376640"/>
                <a:ext cx="45720" cy="180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4D2BC7CB-FAB0-470A-9732-C9C09E7391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9280" y="3367640"/>
                  <a:ext cx="63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BA839E1-E442-4466-BAE8-4DDAA6CA36AF}"/>
                    </a:ext>
                  </a:extLst>
                </p14:cNvPr>
                <p14:cNvContentPartPr/>
                <p14:nvPr/>
              </p14:nvContentPartPr>
              <p14:xfrm>
                <a:off x="4514000" y="3369440"/>
                <a:ext cx="360" cy="3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BA839E1-E442-4466-BAE8-4DDAA6CA36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05360" y="3360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244CD53B-31FE-4C29-AFF5-07F21CFF37C4}"/>
                    </a:ext>
                  </a:extLst>
                </p14:cNvPr>
                <p14:cNvContentPartPr/>
                <p14:nvPr/>
              </p14:nvContentPartPr>
              <p14:xfrm>
                <a:off x="4354160" y="3227960"/>
                <a:ext cx="3960" cy="46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244CD53B-31FE-4C29-AFF5-07F21CFF37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45520" y="3218960"/>
                  <a:ext cx="21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2BB93242-7E21-4479-BFC7-7D53DAB42AFB}"/>
                    </a:ext>
                  </a:extLst>
                </p14:cNvPr>
                <p14:cNvContentPartPr/>
                <p14:nvPr/>
              </p14:nvContentPartPr>
              <p14:xfrm>
                <a:off x="4503560" y="3125360"/>
                <a:ext cx="3960" cy="900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2BB93242-7E21-4479-BFC7-7D53DAB42A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94920" y="3116720"/>
                  <a:ext cx="21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63CA82BB-6D11-4EB1-938A-F312A0485FD6}"/>
                    </a:ext>
                  </a:extLst>
                </p14:cNvPr>
                <p14:cNvContentPartPr/>
                <p14:nvPr/>
              </p14:nvContentPartPr>
              <p14:xfrm>
                <a:off x="4249760" y="2767520"/>
                <a:ext cx="10800" cy="3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63CA82BB-6D11-4EB1-938A-F312A0485F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41120" y="2758520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85F35AFE-4ADA-41B0-A2A0-26DCC13BF1C9}"/>
                    </a:ext>
                  </a:extLst>
                </p14:cNvPr>
                <p14:cNvContentPartPr/>
                <p14:nvPr/>
              </p14:nvContentPartPr>
              <p14:xfrm>
                <a:off x="4461800" y="2745560"/>
                <a:ext cx="7200" cy="36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85F35AFE-4ADA-41B0-A2A0-26DCC13BF1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53160" y="2736920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43B4D71B-0011-47B1-B5C1-D06901E28ACD}"/>
                  </a:ext>
                </a:extLst>
              </p14:cNvPr>
              <p14:cNvContentPartPr/>
              <p14:nvPr/>
            </p14:nvContentPartPr>
            <p14:xfrm>
              <a:off x="4173440" y="5393360"/>
              <a:ext cx="3152520" cy="163800"/>
            </p14:xfrm>
          </p:contentPart>
        </mc:Choice>
        <mc:Fallback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43B4D71B-0011-47B1-B5C1-D06901E28A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64800" y="5384360"/>
                <a:ext cx="3170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66D3011C-C718-4B50-8C1B-7942D69CAEA7}"/>
                  </a:ext>
                </a:extLst>
              </p14:cNvPr>
              <p14:cNvContentPartPr/>
              <p14:nvPr/>
            </p14:nvContentPartPr>
            <p14:xfrm>
              <a:off x="-1814800" y="1358480"/>
              <a:ext cx="7200" cy="20520"/>
            </p14:xfrm>
          </p:contentPart>
        </mc:Choice>
        <mc:Fallback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66D3011C-C718-4B50-8C1B-7942D69CAE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-1823800" y="1349480"/>
                <a:ext cx="2484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2823AA76-07C7-4670-B6C8-F5FDFDD0AE48}"/>
              </a:ext>
            </a:extLst>
          </p:cNvPr>
          <p:cNvGrpSpPr/>
          <p:nvPr/>
        </p:nvGrpSpPr>
        <p:grpSpPr>
          <a:xfrm>
            <a:off x="6179000" y="975800"/>
            <a:ext cx="350280" cy="4598280"/>
            <a:chOff x="6179000" y="975800"/>
            <a:chExt cx="350280" cy="45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D12ACB75-41F7-47EB-9F3A-FC0FCA48BFE0}"/>
                    </a:ext>
                  </a:extLst>
                </p14:cNvPr>
                <p14:cNvContentPartPr/>
                <p14:nvPr/>
              </p14:nvContentPartPr>
              <p14:xfrm>
                <a:off x="6179000" y="1080560"/>
                <a:ext cx="290520" cy="327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D12ACB75-41F7-47EB-9F3A-FC0FCA48BF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70000" y="1071920"/>
                  <a:ext cx="308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A925CC24-A25A-4264-831A-5462987CCAB8}"/>
                    </a:ext>
                  </a:extLst>
                </p14:cNvPr>
                <p14:cNvContentPartPr/>
                <p14:nvPr/>
              </p14:nvContentPartPr>
              <p14:xfrm>
                <a:off x="6258920" y="1071200"/>
                <a:ext cx="132840" cy="44618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A925CC24-A25A-4264-831A-5462987CCA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49920" y="1062200"/>
                  <a:ext cx="150480" cy="44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09A0335-1650-4C90-82F0-9325D6602F07}"/>
                    </a:ext>
                  </a:extLst>
                </p14:cNvPr>
                <p14:cNvContentPartPr/>
                <p14:nvPr/>
              </p14:nvContentPartPr>
              <p14:xfrm>
                <a:off x="6197000" y="5431160"/>
                <a:ext cx="332280" cy="291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09A0335-1650-4C90-82F0-9325D6602F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88000" y="5422160"/>
                  <a:ext cx="349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9EBA31BF-54DE-4265-9EC9-77D2F91E38C6}"/>
                    </a:ext>
                  </a:extLst>
                </p14:cNvPr>
                <p14:cNvContentPartPr/>
                <p14:nvPr/>
              </p14:nvContentPartPr>
              <p14:xfrm>
                <a:off x="6222920" y="5344400"/>
                <a:ext cx="115560" cy="2296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9EBA31BF-54DE-4265-9EC9-77D2F91E38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14280" y="5335400"/>
                  <a:ext cx="1332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BA0D54A5-77B9-4720-8772-E6AC3DF37A8B}"/>
                    </a:ext>
                  </a:extLst>
                </p14:cNvPr>
                <p14:cNvContentPartPr/>
                <p14:nvPr/>
              </p14:nvContentPartPr>
              <p14:xfrm>
                <a:off x="6189440" y="975800"/>
                <a:ext cx="174240" cy="30924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BA0D54A5-77B9-4720-8772-E6AC3DF37A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80440" y="967160"/>
                  <a:ext cx="19188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107A5E25-0D99-409C-99E6-EB42D31164C2}"/>
              </a:ext>
            </a:extLst>
          </p:cNvPr>
          <p:cNvGrpSpPr/>
          <p:nvPr/>
        </p:nvGrpSpPr>
        <p:grpSpPr>
          <a:xfrm>
            <a:off x="6533240" y="2747000"/>
            <a:ext cx="1307520" cy="439200"/>
            <a:chOff x="6533240" y="2747000"/>
            <a:chExt cx="130752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4DFD9396-6CE4-4A48-B295-C972DD0282CA}"/>
                    </a:ext>
                  </a:extLst>
                </p14:cNvPr>
                <p14:cNvContentPartPr/>
                <p14:nvPr/>
              </p14:nvContentPartPr>
              <p14:xfrm>
                <a:off x="6533240" y="2747000"/>
                <a:ext cx="201960" cy="405720"/>
              </p14:xfrm>
            </p:contentPart>
          </mc:Choice>
          <mc:Fallback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4DFD9396-6CE4-4A48-B295-C972DD0282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4600" y="2738360"/>
                  <a:ext cx="2196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668E7242-B22C-4997-A353-DBBEAE25DE86}"/>
                    </a:ext>
                  </a:extLst>
                </p14:cNvPr>
                <p14:cNvContentPartPr/>
                <p14:nvPr/>
              </p14:nvContentPartPr>
              <p14:xfrm>
                <a:off x="6828800" y="2754200"/>
                <a:ext cx="124920" cy="3945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668E7242-B22C-4997-A353-DBBEAE25DE8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9800" y="2745560"/>
                  <a:ext cx="1425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BDD4776B-6DAC-457D-B2A0-1BEB51E787E0}"/>
                    </a:ext>
                  </a:extLst>
                </p14:cNvPr>
                <p14:cNvContentPartPr/>
                <p14:nvPr/>
              </p14:nvContentPartPr>
              <p14:xfrm>
                <a:off x="6981800" y="2875520"/>
                <a:ext cx="156960" cy="24300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BDD4776B-6DAC-457D-B2A0-1BEB51E787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72800" y="2866880"/>
                  <a:ext cx="174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60AD53F4-03AD-4342-9E87-1D0544920C21}"/>
                    </a:ext>
                  </a:extLst>
                </p14:cNvPr>
                <p14:cNvContentPartPr/>
                <p14:nvPr/>
              </p14:nvContentPartPr>
              <p14:xfrm>
                <a:off x="7280240" y="2981000"/>
                <a:ext cx="560520" cy="2052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60AD53F4-03AD-4342-9E87-1D0544920C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71240" y="2972360"/>
                  <a:ext cx="5781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B8DBEF81-8F89-4AF0-9D7F-F9171C5CCD59}"/>
              </a:ext>
            </a:extLst>
          </p:cNvPr>
          <p:cNvGrpSpPr/>
          <p:nvPr/>
        </p:nvGrpSpPr>
        <p:grpSpPr>
          <a:xfrm>
            <a:off x="4958960" y="1020440"/>
            <a:ext cx="1112760" cy="1427760"/>
            <a:chOff x="4958960" y="1020440"/>
            <a:chExt cx="1112760" cy="14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CC553DD4-7BEC-4971-BBE7-283CFE712CBF}"/>
                    </a:ext>
                  </a:extLst>
                </p14:cNvPr>
                <p14:cNvContentPartPr/>
                <p14:nvPr/>
              </p14:nvContentPartPr>
              <p14:xfrm>
                <a:off x="5032040" y="1020440"/>
                <a:ext cx="208800" cy="14277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CC553DD4-7BEC-4971-BBE7-283CFE712C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23040" y="1011800"/>
                  <a:ext cx="226440" cy="14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EACC01F-6FF1-47FF-B28E-04AB9C59A7AE}"/>
                    </a:ext>
                  </a:extLst>
                </p14:cNvPr>
                <p14:cNvContentPartPr/>
                <p14:nvPr/>
              </p14:nvContentPartPr>
              <p14:xfrm>
                <a:off x="4958960" y="1066880"/>
                <a:ext cx="177480" cy="1965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EACC01F-6FF1-47FF-B28E-04AB9C59A7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49960" y="1057880"/>
                  <a:ext cx="195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CA280C33-D8E5-44BB-A2FB-76A1F149EFA1}"/>
                    </a:ext>
                  </a:extLst>
                </p14:cNvPr>
                <p14:cNvContentPartPr/>
                <p14:nvPr/>
              </p14:nvContentPartPr>
              <p14:xfrm>
                <a:off x="5187200" y="1334000"/>
                <a:ext cx="185760" cy="38592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CA280C33-D8E5-44BB-A2FB-76A1F149EF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8560" y="1325000"/>
                  <a:ext cx="203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42CF3E48-3AC9-425F-BF69-36AEE4A196D1}"/>
                    </a:ext>
                  </a:extLst>
                </p14:cNvPr>
                <p14:cNvContentPartPr/>
                <p14:nvPr/>
              </p14:nvContentPartPr>
              <p14:xfrm>
                <a:off x="5466200" y="1438040"/>
                <a:ext cx="156960" cy="27576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42CF3E48-3AC9-425F-BF69-36AEE4A196D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57560" y="1429400"/>
                  <a:ext cx="174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C0CDCDB8-22AE-48BA-AD14-A3780CA571C1}"/>
                    </a:ext>
                  </a:extLst>
                </p14:cNvPr>
                <p14:cNvContentPartPr/>
                <p14:nvPr/>
              </p14:nvContentPartPr>
              <p14:xfrm>
                <a:off x="5761400" y="1546760"/>
                <a:ext cx="310320" cy="1612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C0CDCDB8-22AE-48BA-AD14-A3780CA571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52400" y="1537760"/>
                  <a:ext cx="32796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ADD62CA8-ED64-472C-9F57-2231C52FB39C}"/>
              </a:ext>
            </a:extLst>
          </p:cNvPr>
          <p:cNvGrpSpPr/>
          <p:nvPr/>
        </p:nvGrpSpPr>
        <p:grpSpPr>
          <a:xfrm>
            <a:off x="8420720" y="891920"/>
            <a:ext cx="1067400" cy="618840"/>
            <a:chOff x="8420720" y="891920"/>
            <a:chExt cx="106740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472B30FF-D465-4C06-9C0F-4B7841C0B5FB}"/>
                    </a:ext>
                  </a:extLst>
                </p14:cNvPr>
                <p14:cNvContentPartPr/>
                <p14:nvPr/>
              </p14:nvContentPartPr>
              <p14:xfrm>
                <a:off x="8420720" y="891920"/>
                <a:ext cx="272160" cy="52848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472B30FF-D465-4C06-9C0F-4B7841C0B5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11720" y="882920"/>
                  <a:ext cx="2898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C5843D69-3179-47D9-951E-98835D94C934}"/>
                    </a:ext>
                  </a:extLst>
                </p14:cNvPr>
                <p14:cNvContentPartPr/>
                <p14:nvPr/>
              </p14:nvContentPartPr>
              <p14:xfrm>
                <a:off x="8761280" y="1268120"/>
                <a:ext cx="309600" cy="24264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C5843D69-3179-47D9-951E-98835D94C9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52280" y="1259120"/>
                  <a:ext cx="3272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E58AB0B-7141-4ED4-B7DF-DECB01953AC8}"/>
                    </a:ext>
                  </a:extLst>
                </p14:cNvPr>
                <p14:cNvContentPartPr/>
                <p14:nvPr/>
              </p14:nvContentPartPr>
              <p14:xfrm>
                <a:off x="9115880" y="1303400"/>
                <a:ext cx="90720" cy="1796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E58AB0B-7141-4ED4-B7DF-DECB01953A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06880" y="1294760"/>
                  <a:ext cx="108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13B75B31-21D9-4475-95E8-D9D6BD7FFC40}"/>
                    </a:ext>
                  </a:extLst>
                </p14:cNvPr>
                <p14:cNvContentPartPr/>
                <p14:nvPr/>
              </p14:nvContentPartPr>
              <p14:xfrm>
                <a:off x="9393800" y="1235720"/>
                <a:ext cx="80280" cy="1476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13B75B31-21D9-4475-95E8-D9D6BD7FFC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84800" y="1226720"/>
                  <a:ext cx="97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9188EE67-71F1-4D01-B25B-DB880DA81790}"/>
                    </a:ext>
                  </a:extLst>
                </p14:cNvPr>
                <p14:cNvContentPartPr/>
                <p14:nvPr/>
              </p14:nvContentPartPr>
              <p14:xfrm>
                <a:off x="9393800" y="1237160"/>
                <a:ext cx="94320" cy="8712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9188EE67-71F1-4D01-B25B-DB880DA817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4800" y="1228160"/>
                  <a:ext cx="1119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7A0F179A-533E-4B10-AF4B-76598BDAB5EE}"/>
              </a:ext>
            </a:extLst>
          </p:cNvPr>
          <p:cNvGrpSpPr/>
          <p:nvPr/>
        </p:nvGrpSpPr>
        <p:grpSpPr>
          <a:xfrm>
            <a:off x="9734720" y="1048160"/>
            <a:ext cx="585360" cy="399240"/>
            <a:chOff x="9734720" y="1048160"/>
            <a:chExt cx="58536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C9FE6782-7E9F-4793-96B5-B9A751F4E94E}"/>
                    </a:ext>
                  </a:extLst>
                </p14:cNvPr>
                <p14:cNvContentPartPr/>
                <p14:nvPr/>
              </p14:nvContentPartPr>
              <p14:xfrm>
                <a:off x="9734720" y="1048160"/>
                <a:ext cx="198360" cy="3459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C9FE6782-7E9F-4793-96B5-B9A751F4E9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26080" y="1039160"/>
                  <a:ext cx="216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FCA6A594-4385-4B9E-BC17-0CC47D408292}"/>
                    </a:ext>
                  </a:extLst>
                </p14:cNvPr>
                <p14:cNvContentPartPr/>
                <p14:nvPr/>
              </p14:nvContentPartPr>
              <p14:xfrm>
                <a:off x="9950360" y="1079840"/>
                <a:ext cx="180360" cy="36756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FCA6A594-4385-4B9E-BC17-0CC47D4082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41720" y="1070840"/>
                  <a:ext cx="198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B7D0A84B-48C7-4F8C-AA61-688CE0E4914E}"/>
                    </a:ext>
                  </a:extLst>
                </p14:cNvPr>
                <p14:cNvContentPartPr/>
                <p14:nvPr/>
              </p14:nvContentPartPr>
              <p14:xfrm>
                <a:off x="10168880" y="1189640"/>
                <a:ext cx="151200" cy="21780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B7D0A84B-48C7-4F8C-AA61-688CE0E491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59880" y="1180640"/>
                  <a:ext cx="1688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4FF3B63-9986-4775-B934-459910B8D022}"/>
              </a:ext>
            </a:extLst>
          </p:cNvPr>
          <p:cNvGrpSpPr/>
          <p:nvPr/>
        </p:nvGrpSpPr>
        <p:grpSpPr>
          <a:xfrm>
            <a:off x="10530320" y="993080"/>
            <a:ext cx="675000" cy="429480"/>
            <a:chOff x="10530320" y="993080"/>
            <a:chExt cx="67500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EE3486B-8249-4695-9827-251078E72B2D}"/>
                    </a:ext>
                  </a:extLst>
                </p14:cNvPr>
                <p14:cNvContentPartPr/>
                <p14:nvPr/>
              </p14:nvContentPartPr>
              <p14:xfrm>
                <a:off x="10530320" y="1219880"/>
                <a:ext cx="174240" cy="2700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EE3486B-8249-4695-9827-251078E72B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1320" y="1210880"/>
                  <a:ext cx="191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E8F5B849-F5FE-45D9-8563-F3B64DBBF549}"/>
                    </a:ext>
                  </a:extLst>
                </p14:cNvPr>
                <p14:cNvContentPartPr/>
                <p14:nvPr/>
              </p14:nvContentPartPr>
              <p14:xfrm>
                <a:off x="10821920" y="993080"/>
                <a:ext cx="146880" cy="42948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E8F5B849-F5FE-45D9-8563-F3B64DBBF5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12920" y="984080"/>
                  <a:ext cx="16452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0211D715-7342-4C7C-92E2-D3C3B7CB6B8B}"/>
                    </a:ext>
                  </a:extLst>
                </p14:cNvPr>
                <p14:cNvContentPartPr/>
                <p14:nvPr/>
              </p14:nvContentPartPr>
              <p14:xfrm>
                <a:off x="11065640" y="1134200"/>
                <a:ext cx="139680" cy="2217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0211D715-7342-4C7C-92E2-D3C3B7CB6B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56640" y="1125560"/>
                  <a:ext cx="15732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2AF2C69-1A56-467E-8FB1-15C6F83B414C}"/>
              </a:ext>
            </a:extLst>
          </p:cNvPr>
          <p:cNvGrpSpPr/>
          <p:nvPr/>
        </p:nvGrpSpPr>
        <p:grpSpPr>
          <a:xfrm>
            <a:off x="9338000" y="1979120"/>
            <a:ext cx="223200" cy="140760"/>
            <a:chOff x="9338000" y="1979120"/>
            <a:chExt cx="22320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D7963881-289B-478A-8F45-108DEA3DEC38}"/>
                    </a:ext>
                  </a:extLst>
                </p14:cNvPr>
                <p14:cNvContentPartPr/>
                <p14:nvPr/>
              </p14:nvContentPartPr>
              <p14:xfrm>
                <a:off x="9362120" y="1979120"/>
                <a:ext cx="153720" cy="62280"/>
              </p14:xfrm>
            </p:contentPart>
          </mc:Choice>
          <mc:Fallback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D7963881-289B-478A-8F45-108DEA3DEC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53120" y="1970480"/>
                  <a:ext cx="171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6D9442CF-E1E4-4FCF-B18B-D5A6AD354E64}"/>
                    </a:ext>
                  </a:extLst>
                </p14:cNvPr>
                <p14:cNvContentPartPr/>
                <p14:nvPr/>
              </p14:nvContentPartPr>
              <p14:xfrm>
                <a:off x="9362480" y="2041400"/>
                <a:ext cx="360" cy="360"/>
              </p14:xfrm>
            </p:contentPart>
          </mc:Choice>
          <mc:Fallback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6D9442CF-E1E4-4FCF-B18B-D5A6AD354E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53840" y="2032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04FFF7C5-724D-4022-9F0C-12603DE69C09}"/>
                    </a:ext>
                  </a:extLst>
                </p14:cNvPr>
                <p14:cNvContentPartPr/>
                <p14:nvPr/>
              </p14:nvContentPartPr>
              <p14:xfrm>
                <a:off x="9338000" y="2041400"/>
                <a:ext cx="223200" cy="784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04FFF7C5-724D-4022-9F0C-12603DE69C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29360" y="2032400"/>
                  <a:ext cx="24084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DFDB8AC6-65BF-4E54-99B8-092D200778F4}"/>
              </a:ext>
            </a:extLst>
          </p:cNvPr>
          <p:cNvGrpSpPr/>
          <p:nvPr/>
        </p:nvGrpSpPr>
        <p:grpSpPr>
          <a:xfrm>
            <a:off x="9824720" y="1774640"/>
            <a:ext cx="1637280" cy="349560"/>
            <a:chOff x="9824720" y="1774640"/>
            <a:chExt cx="16372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2FEA2404-353C-4214-AE41-40F02C821F40}"/>
                    </a:ext>
                  </a:extLst>
                </p14:cNvPr>
                <p14:cNvContentPartPr/>
                <p14:nvPr/>
              </p14:nvContentPartPr>
              <p14:xfrm>
                <a:off x="9824720" y="1791920"/>
                <a:ext cx="239760" cy="33228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2FEA2404-353C-4214-AE41-40F02C821F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15720" y="1783280"/>
                  <a:ext cx="257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37579835-2FCE-48CE-94EF-A379E5381E23}"/>
                    </a:ext>
                  </a:extLst>
                </p14:cNvPr>
                <p14:cNvContentPartPr/>
                <p14:nvPr/>
              </p14:nvContentPartPr>
              <p14:xfrm>
                <a:off x="10102640" y="1774640"/>
                <a:ext cx="160200" cy="28836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37579835-2FCE-48CE-94EF-A379E5381E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94000" y="1766000"/>
                  <a:ext cx="177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CF37E16A-79E4-46D2-AE53-255A7FB3DFCA}"/>
                    </a:ext>
                  </a:extLst>
                </p14:cNvPr>
                <p14:cNvContentPartPr/>
                <p14:nvPr/>
              </p14:nvContentPartPr>
              <p14:xfrm>
                <a:off x="10109840" y="1935920"/>
                <a:ext cx="167040" cy="64080"/>
              </p14:xfrm>
            </p:contentPart>
          </mc:Choice>
          <mc:Fallback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CF37E16A-79E4-46D2-AE53-255A7FB3DF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0840" y="1926920"/>
                  <a:ext cx="184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4A629A7E-C2C4-4967-B480-AAE3751C3B35}"/>
                    </a:ext>
                  </a:extLst>
                </p14:cNvPr>
                <p14:cNvContentPartPr/>
                <p14:nvPr/>
              </p14:nvContentPartPr>
              <p14:xfrm>
                <a:off x="10373720" y="1775000"/>
                <a:ext cx="177480" cy="320040"/>
              </p14:xfrm>
            </p:contentPart>
          </mc:Choice>
          <mc:Fallback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4A629A7E-C2C4-4967-B480-AAE3751C3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65080" y="1766360"/>
                  <a:ext cx="195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B966C502-4E8D-4A60-8FC1-246B29D7EB37}"/>
                    </a:ext>
                  </a:extLst>
                </p14:cNvPr>
                <p14:cNvContentPartPr/>
                <p14:nvPr/>
              </p14:nvContentPartPr>
              <p14:xfrm>
                <a:off x="10738760" y="1836200"/>
                <a:ext cx="723240" cy="274680"/>
              </p14:xfrm>
            </p:contentPart>
          </mc:Choice>
          <mc:Fallback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B966C502-4E8D-4A60-8FC1-246B29D7EB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30120" y="1827560"/>
                  <a:ext cx="740880" cy="29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53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11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66ED08-C3F1-488F-87A6-C759D31B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16" y="850900"/>
            <a:ext cx="9515475" cy="1295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3E9C42-AC64-46F5-BFD8-CD90019E8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09" y="2146300"/>
            <a:ext cx="9448800" cy="2800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78D6474-1BE4-4FB7-9BA2-212D0E532AEB}"/>
                  </a:ext>
                </a:extLst>
              </p14:cNvPr>
              <p14:cNvContentPartPr/>
              <p14:nvPr/>
            </p14:nvContentPartPr>
            <p14:xfrm>
              <a:off x="-727240" y="2959400"/>
              <a:ext cx="45720" cy="190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78D6474-1BE4-4FB7-9BA2-212D0E532A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35880" y="2950400"/>
                <a:ext cx="633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43303901-9A74-4AD8-BFD1-D258C2410C5F}"/>
              </a:ext>
            </a:extLst>
          </p:cNvPr>
          <p:cNvGrpSpPr/>
          <p:nvPr/>
        </p:nvGrpSpPr>
        <p:grpSpPr>
          <a:xfrm>
            <a:off x="53240" y="4094480"/>
            <a:ext cx="1117080" cy="281880"/>
            <a:chOff x="53240" y="4094480"/>
            <a:chExt cx="11170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19D1825F-8167-4D84-B932-51CD1BB2535C}"/>
                    </a:ext>
                  </a:extLst>
                </p14:cNvPr>
                <p14:cNvContentPartPr/>
                <p14:nvPr/>
              </p14:nvContentPartPr>
              <p14:xfrm>
                <a:off x="53240" y="4286720"/>
                <a:ext cx="930240" cy="28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19D1825F-8167-4D84-B932-51CD1BB253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40" y="4277720"/>
                  <a:ext cx="947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7DA12ED6-CB80-4B09-8AC7-3118DF34A11B}"/>
                    </a:ext>
                  </a:extLst>
                </p14:cNvPr>
                <p14:cNvContentPartPr/>
                <p14:nvPr/>
              </p14:nvContentPartPr>
              <p14:xfrm>
                <a:off x="718880" y="4094480"/>
                <a:ext cx="451440" cy="2818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7DA12ED6-CB80-4B09-8AC7-3118DF34A1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880" y="4085480"/>
                  <a:ext cx="4690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86DB28D-554A-48A6-B94D-7A903624A725}"/>
                  </a:ext>
                </a:extLst>
              </p14:cNvPr>
              <p14:cNvContentPartPr/>
              <p14:nvPr/>
            </p14:nvContentPartPr>
            <p14:xfrm>
              <a:off x="6999080" y="4333880"/>
              <a:ext cx="514800" cy="2768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86DB28D-554A-48A6-B94D-7A903624A7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0440" y="4324880"/>
                <a:ext cx="532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868797A5-8002-44A7-B8BB-40E76FC6146C}"/>
                  </a:ext>
                </a:extLst>
              </p14:cNvPr>
              <p14:cNvContentPartPr/>
              <p14:nvPr/>
            </p14:nvContentPartPr>
            <p14:xfrm>
              <a:off x="10186160" y="1411760"/>
              <a:ext cx="250560" cy="4262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868797A5-8002-44A7-B8BB-40E76FC614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77520" y="1403120"/>
                <a:ext cx="26820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49B08F4-D2FA-423F-9029-4BAD2AD4F785}"/>
                  </a:ext>
                </a:extLst>
              </p14:cNvPr>
              <p14:cNvContentPartPr/>
              <p14:nvPr/>
            </p14:nvContentPartPr>
            <p14:xfrm>
              <a:off x="10036760" y="4405520"/>
              <a:ext cx="535680" cy="1024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49B08F4-D2FA-423F-9029-4BAD2AD4F7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27760" y="4396880"/>
                <a:ext cx="553320" cy="10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CEDF9C3-6194-46EF-ADAD-BDDE10EFE160}"/>
              </a:ext>
            </a:extLst>
          </p:cNvPr>
          <p:cNvGrpSpPr/>
          <p:nvPr/>
        </p:nvGrpSpPr>
        <p:grpSpPr>
          <a:xfrm>
            <a:off x="10370120" y="4558520"/>
            <a:ext cx="1654560" cy="1365480"/>
            <a:chOff x="10370120" y="4558520"/>
            <a:chExt cx="1654560" cy="13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08A304C-1FD5-4629-9458-13AB5A9F205C}"/>
                    </a:ext>
                  </a:extLst>
                </p14:cNvPr>
                <p14:cNvContentPartPr/>
                <p14:nvPr/>
              </p14:nvContentPartPr>
              <p14:xfrm>
                <a:off x="10370120" y="5389040"/>
                <a:ext cx="351720" cy="5349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08A304C-1FD5-4629-9458-13AB5A9F20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61120" y="5380040"/>
                  <a:ext cx="3693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54922C55-CA9F-45CA-9C19-3042CE0756B1}"/>
                    </a:ext>
                  </a:extLst>
                </p14:cNvPr>
                <p14:cNvContentPartPr/>
                <p14:nvPr/>
              </p14:nvContentPartPr>
              <p14:xfrm>
                <a:off x="10846400" y="5733920"/>
                <a:ext cx="108000" cy="14760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54922C55-CA9F-45CA-9C19-3042CE0756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37760" y="5725280"/>
                  <a:ext cx="125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BF5B8C7-F17D-41C6-828C-54DE2FAD67EC}"/>
                    </a:ext>
                  </a:extLst>
                </p14:cNvPr>
                <p14:cNvContentPartPr/>
                <p14:nvPr/>
              </p14:nvContentPartPr>
              <p14:xfrm>
                <a:off x="10797800" y="5423600"/>
                <a:ext cx="393120" cy="29268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BF5B8C7-F17D-41C6-828C-54DE2FAD67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88800" y="5414960"/>
                  <a:ext cx="4107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38C69B9-5F87-4742-912E-850887156400}"/>
                    </a:ext>
                  </a:extLst>
                </p14:cNvPr>
                <p14:cNvContentPartPr/>
                <p14:nvPr/>
              </p14:nvContentPartPr>
              <p14:xfrm>
                <a:off x="11190560" y="5338640"/>
                <a:ext cx="240840" cy="1663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38C69B9-5F87-4742-912E-8508871564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81920" y="5329640"/>
                  <a:ext cx="258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9DCCDEC8-A8B7-4A5A-996F-789E78799300}"/>
                    </a:ext>
                  </a:extLst>
                </p14:cNvPr>
                <p14:cNvContentPartPr/>
                <p14:nvPr/>
              </p14:nvContentPartPr>
              <p14:xfrm>
                <a:off x="11256440" y="5246120"/>
                <a:ext cx="24840" cy="2134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9DCCDEC8-A8B7-4A5A-996F-789E787993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47440" y="5237120"/>
                  <a:ext cx="42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22184662-F230-402C-8B5A-2B5BF83DE81F}"/>
                    </a:ext>
                  </a:extLst>
                </p14:cNvPr>
                <p14:cNvContentPartPr/>
                <p14:nvPr/>
              </p14:nvContentPartPr>
              <p14:xfrm>
                <a:off x="11339960" y="5096000"/>
                <a:ext cx="257760" cy="2948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22184662-F230-402C-8B5A-2B5BF83DE8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31320" y="5087000"/>
                  <a:ext cx="275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BD7454FE-ADB9-4C74-98C5-B76B9AC1377A}"/>
                    </a:ext>
                  </a:extLst>
                </p14:cNvPr>
                <p14:cNvContentPartPr/>
                <p14:nvPr/>
              </p14:nvContentPartPr>
              <p14:xfrm>
                <a:off x="11490080" y="4873160"/>
                <a:ext cx="285840" cy="54324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BD7454FE-ADB9-4C74-98C5-B76B9AC137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81440" y="4864520"/>
                  <a:ext cx="3034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ACA03883-871E-4E02-BBB9-603FD1696EC3}"/>
                    </a:ext>
                  </a:extLst>
                </p14:cNvPr>
                <p14:cNvContentPartPr/>
                <p14:nvPr/>
              </p14:nvContentPartPr>
              <p14:xfrm>
                <a:off x="11705720" y="4911320"/>
                <a:ext cx="253440" cy="2030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ACA03883-871E-4E02-BBB9-603FD1696E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96720" y="4902320"/>
                  <a:ext cx="271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3FD5477-FD30-484B-8FCA-12020548CC8B}"/>
                    </a:ext>
                  </a:extLst>
                </p14:cNvPr>
                <p14:cNvContentPartPr/>
                <p14:nvPr/>
              </p14:nvContentPartPr>
              <p14:xfrm>
                <a:off x="11739920" y="4558520"/>
                <a:ext cx="284760" cy="1346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3FD5477-FD30-484B-8FCA-12020548CC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0920" y="4549520"/>
                  <a:ext cx="30240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EAEB3B5-72FB-4E08-98AA-04561614A27E}"/>
                  </a:ext>
                </a:extLst>
              </p14:cNvPr>
              <p14:cNvContentPartPr/>
              <p14:nvPr/>
            </p14:nvContentPartPr>
            <p14:xfrm>
              <a:off x="798800" y="5332880"/>
              <a:ext cx="327240" cy="61704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EAEB3B5-72FB-4E08-98AA-04561614A2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800" y="5323880"/>
                <a:ext cx="3448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EF4ADC72-408A-417F-AF41-EEF3C2E58AE6}"/>
                  </a:ext>
                </a:extLst>
              </p14:cNvPr>
              <p14:cNvContentPartPr/>
              <p14:nvPr/>
            </p14:nvContentPartPr>
            <p14:xfrm>
              <a:off x="1146200" y="5709440"/>
              <a:ext cx="459000" cy="21672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EF4ADC72-408A-417F-AF41-EEF3C2E58A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7560" y="5700800"/>
                <a:ext cx="476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842C73D-2DDF-41F3-9C54-A87F2FF3551F}"/>
                  </a:ext>
                </a:extLst>
              </p14:cNvPr>
              <p14:cNvContentPartPr/>
              <p14:nvPr/>
            </p14:nvContentPartPr>
            <p14:xfrm>
              <a:off x="1587560" y="5698640"/>
              <a:ext cx="153360" cy="21708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842C73D-2DDF-41F3-9C54-A87F2FF355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78920" y="5690000"/>
                <a:ext cx="171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3ABC7099-8458-488E-9945-BFA97040EC01}"/>
                  </a:ext>
                </a:extLst>
              </p14:cNvPr>
              <p14:cNvContentPartPr/>
              <p14:nvPr/>
            </p14:nvContentPartPr>
            <p14:xfrm>
              <a:off x="2049800" y="5611520"/>
              <a:ext cx="128160" cy="2340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3ABC7099-8458-488E-9945-BFA97040EC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1160" y="5602520"/>
                <a:ext cx="145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B9A44E6-59FB-4ACA-B540-3D6CD9079561}"/>
                  </a:ext>
                </a:extLst>
              </p14:cNvPr>
              <p14:cNvContentPartPr/>
              <p14:nvPr/>
            </p14:nvContentPartPr>
            <p14:xfrm>
              <a:off x="1980320" y="5701520"/>
              <a:ext cx="216360" cy="1980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B9A44E6-59FB-4ACA-B540-3D6CD90795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71680" y="5692520"/>
                <a:ext cx="2340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31B86D89-B361-4C67-9DF0-C612CA8DEDBB}"/>
              </a:ext>
            </a:extLst>
          </p:cNvPr>
          <p:cNvGrpSpPr/>
          <p:nvPr/>
        </p:nvGrpSpPr>
        <p:grpSpPr>
          <a:xfrm>
            <a:off x="2562800" y="5211560"/>
            <a:ext cx="1670400" cy="651600"/>
            <a:chOff x="2562800" y="5211560"/>
            <a:chExt cx="167040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F45F9260-43F8-482E-988C-28B583451A4D}"/>
                    </a:ext>
                  </a:extLst>
                </p14:cNvPr>
                <p14:cNvContentPartPr/>
                <p14:nvPr/>
              </p14:nvContentPartPr>
              <p14:xfrm>
                <a:off x="2562800" y="5245040"/>
                <a:ext cx="481680" cy="6181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F45F9260-43F8-482E-988C-28B583451A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4160" y="5236040"/>
                  <a:ext cx="49932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71CFD5C6-DB77-451C-ADD1-A9C83042EAAF}"/>
                    </a:ext>
                  </a:extLst>
                </p14:cNvPr>
                <p14:cNvContentPartPr/>
                <p14:nvPr/>
              </p14:nvContentPartPr>
              <p14:xfrm>
                <a:off x="3200360" y="5579480"/>
                <a:ext cx="17640" cy="219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71CFD5C6-DB77-451C-ADD1-A9C83042EA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91360" y="5570840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96D4DA02-BCD8-4BEF-AFD4-DDCB98F87CF5}"/>
                    </a:ext>
                  </a:extLst>
                </p14:cNvPr>
                <p14:cNvContentPartPr/>
                <p14:nvPr/>
              </p14:nvContentPartPr>
              <p14:xfrm>
                <a:off x="3436520" y="5211560"/>
                <a:ext cx="295920" cy="4896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96D4DA02-BCD8-4BEF-AFD4-DDCB98F87C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7880" y="5202560"/>
                  <a:ext cx="3135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BCE056E5-181C-4168-8C69-6696A96065EB}"/>
                    </a:ext>
                  </a:extLst>
                </p14:cNvPr>
                <p14:cNvContentPartPr/>
                <p14:nvPr/>
              </p14:nvContentPartPr>
              <p14:xfrm>
                <a:off x="4006760" y="5559320"/>
                <a:ext cx="122040" cy="176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BCE056E5-181C-4168-8C69-6696A96065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97760" y="5550680"/>
                  <a:ext cx="13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3A181744-11C6-49C4-93F5-F6D5247974CA}"/>
                    </a:ext>
                  </a:extLst>
                </p14:cNvPr>
                <p14:cNvContentPartPr/>
                <p14:nvPr/>
              </p14:nvContentPartPr>
              <p14:xfrm>
                <a:off x="4048520" y="5638160"/>
                <a:ext cx="184680" cy="514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3A181744-11C6-49C4-93F5-F6D5247974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9520" y="5629160"/>
                  <a:ext cx="20232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7EDD393-44B1-4C93-8F24-204B85437F35}"/>
              </a:ext>
            </a:extLst>
          </p:cNvPr>
          <p:cNvGrpSpPr/>
          <p:nvPr/>
        </p:nvGrpSpPr>
        <p:grpSpPr>
          <a:xfrm>
            <a:off x="4377920" y="5199680"/>
            <a:ext cx="2044440" cy="412200"/>
            <a:chOff x="4377920" y="5199680"/>
            <a:chExt cx="2044440" cy="41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376473AB-3661-41D4-94C3-76255F0C5326}"/>
                    </a:ext>
                  </a:extLst>
                </p14:cNvPr>
                <p14:cNvContentPartPr/>
                <p14:nvPr/>
              </p14:nvContentPartPr>
              <p14:xfrm>
                <a:off x="4377920" y="5213000"/>
                <a:ext cx="213120" cy="3445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376473AB-3661-41D4-94C3-76255F0C53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69280" y="5204000"/>
                  <a:ext cx="230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6DBC1926-69C1-4AF4-ADED-2E303C95FF23}"/>
                    </a:ext>
                  </a:extLst>
                </p14:cNvPr>
                <p14:cNvContentPartPr/>
                <p14:nvPr/>
              </p14:nvContentPartPr>
              <p14:xfrm>
                <a:off x="4698320" y="5484440"/>
                <a:ext cx="31680" cy="1108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6DBC1926-69C1-4AF4-ADED-2E303C95FF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89320" y="5475440"/>
                  <a:ext cx="49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8EE8191-D87F-43EE-8A77-6D14153E88A9}"/>
                    </a:ext>
                  </a:extLst>
                </p14:cNvPr>
                <p14:cNvContentPartPr/>
                <p14:nvPr/>
              </p14:nvContentPartPr>
              <p14:xfrm>
                <a:off x="4766720" y="5199680"/>
                <a:ext cx="192960" cy="3344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8EE8191-D87F-43EE-8A77-6D14153E88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58080" y="5191040"/>
                  <a:ext cx="2106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FBEDA31-B7B0-436A-AB62-219F6C8B9A5F}"/>
                    </a:ext>
                  </a:extLst>
                </p14:cNvPr>
                <p14:cNvContentPartPr/>
                <p14:nvPr/>
              </p14:nvContentPartPr>
              <p14:xfrm>
                <a:off x="5146520" y="5368520"/>
                <a:ext cx="143640" cy="2199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FBEDA31-B7B0-436A-AB62-219F6C8B9A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37880" y="5359880"/>
                  <a:ext cx="161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D7BFF42-7F37-46E9-ACB6-48A7CA7E3EEF}"/>
                    </a:ext>
                  </a:extLst>
                </p14:cNvPr>
                <p14:cNvContentPartPr/>
                <p14:nvPr/>
              </p14:nvContentPartPr>
              <p14:xfrm>
                <a:off x="5482760" y="5220920"/>
                <a:ext cx="226440" cy="2721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D7BFF42-7F37-46E9-ACB6-48A7CA7E3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74120" y="5212280"/>
                  <a:ext cx="244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FC8ED34-18C5-43CF-845D-336DADDF2D22}"/>
                    </a:ext>
                  </a:extLst>
                </p14:cNvPr>
                <p14:cNvContentPartPr/>
                <p14:nvPr/>
              </p14:nvContentPartPr>
              <p14:xfrm>
                <a:off x="5824400" y="5475800"/>
                <a:ext cx="28080" cy="13608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FC8ED34-18C5-43CF-845D-336DADDF2D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15400" y="5466800"/>
                  <a:ext cx="45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936B5A4-C1E6-42B8-A68E-DE69ECB29DF1}"/>
                    </a:ext>
                  </a:extLst>
                </p14:cNvPr>
                <p14:cNvContentPartPr/>
                <p14:nvPr/>
              </p14:nvContentPartPr>
              <p14:xfrm>
                <a:off x="5883440" y="5268800"/>
                <a:ext cx="177480" cy="26208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936B5A4-C1E6-42B8-A68E-DE69ECB29D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74800" y="5260160"/>
                  <a:ext cx="1951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08A5EE5-B52D-4C51-83C2-664C09F53CD6}"/>
                    </a:ext>
                  </a:extLst>
                </p14:cNvPr>
                <p14:cNvContentPartPr/>
                <p14:nvPr/>
              </p14:nvContentPartPr>
              <p14:xfrm>
                <a:off x="5959760" y="5402000"/>
                <a:ext cx="170640" cy="612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08A5EE5-B52D-4C51-83C2-664C09F53C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51120" y="5393000"/>
                  <a:ext cx="188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132A5AC-C56D-425C-B0F2-B851E4D4015A}"/>
                    </a:ext>
                  </a:extLst>
                </p14:cNvPr>
                <p14:cNvContentPartPr/>
                <p14:nvPr/>
              </p14:nvContentPartPr>
              <p14:xfrm>
                <a:off x="6321200" y="5361680"/>
                <a:ext cx="81000" cy="622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132A5AC-C56D-425C-B0F2-B851E4D401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12560" y="5352680"/>
                  <a:ext cx="98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F817D8D-1D76-48F8-95F9-00C4ED6CC2A4}"/>
                    </a:ext>
                  </a:extLst>
                </p14:cNvPr>
                <p14:cNvContentPartPr/>
                <p14:nvPr/>
              </p14:nvContentPartPr>
              <p14:xfrm>
                <a:off x="6324800" y="5491280"/>
                <a:ext cx="97560" cy="194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F817D8D-1D76-48F8-95F9-00C4ED6CC2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6160" y="5482640"/>
                  <a:ext cx="1152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B78340B3-C7CD-44A7-98BD-371CA3843267}"/>
              </a:ext>
            </a:extLst>
          </p:cNvPr>
          <p:cNvGrpSpPr/>
          <p:nvPr/>
        </p:nvGrpSpPr>
        <p:grpSpPr>
          <a:xfrm>
            <a:off x="6827720" y="5222360"/>
            <a:ext cx="957960" cy="430920"/>
            <a:chOff x="6827720" y="5222360"/>
            <a:chExt cx="95796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5E8D7947-7678-4D1D-82E8-8450E3A845D6}"/>
                    </a:ext>
                  </a:extLst>
                </p14:cNvPr>
                <p14:cNvContentPartPr/>
                <p14:nvPr/>
              </p14:nvContentPartPr>
              <p14:xfrm>
                <a:off x="6827720" y="5261960"/>
                <a:ext cx="262440" cy="3553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5E8D7947-7678-4D1D-82E8-8450E3A845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18720" y="5253320"/>
                  <a:ext cx="2800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99CB1C35-113B-477D-832A-D08C535276AB}"/>
                    </a:ext>
                  </a:extLst>
                </p14:cNvPr>
                <p14:cNvContentPartPr/>
                <p14:nvPr/>
              </p14:nvContentPartPr>
              <p14:xfrm>
                <a:off x="7179800" y="5532680"/>
                <a:ext cx="42120" cy="1206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99CB1C35-113B-477D-832A-D08C535276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71160" y="5524040"/>
                  <a:ext cx="59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19A3BF35-9AB5-4468-A293-B6DB013B62A4}"/>
                    </a:ext>
                  </a:extLst>
                </p14:cNvPr>
                <p14:cNvContentPartPr/>
                <p14:nvPr/>
              </p14:nvContentPartPr>
              <p14:xfrm>
                <a:off x="7311920" y="5273480"/>
                <a:ext cx="167040" cy="32328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19A3BF35-9AB5-4468-A293-B6DB013B62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02920" y="5264480"/>
                  <a:ext cx="1846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E695F21A-9ED3-400C-BCE7-B8A6F4D40B87}"/>
                    </a:ext>
                  </a:extLst>
                </p14:cNvPr>
                <p14:cNvContentPartPr/>
                <p14:nvPr/>
              </p14:nvContentPartPr>
              <p14:xfrm>
                <a:off x="7507400" y="5222360"/>
                <a:ext cx="278280" cy="31536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E695F21A-9ED3-400C-BCE7-B8A6F4D40B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98760" y="5213360"/>
                  <a:ext cx="29592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DDEF34D6-F51C-4F6D-8B46-B3495D7E06F1}"/>
              </a:ext>
            </a:extLst>
          </p:cNvPr>
          <p:cNvGrpSpPr/>
          <p:nvPr/>
        </p:nvGrpSpPr>
        <p:grpSpPr>
          <a:xfrm>
            <a:off x="8040200" y="5162240"/>
            <a:ext cx="978480" cy="660240"/>
            <a:chOff x="8040200" y="5162240"/>
            <a:chExt cx="97848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BE22CB5-5B7E-4CFF-A119-C948EEB269F0}"/>
                    </a:ext>
                  </a:extLst>
                </p14:cNvPr>
                <p14:cNvContentPartPr/>
                <p14:nvPr/>
              </p14:nvContentPartPr>
              <p14:xfrm>
                <a:off x="8040200" y="5348720"/>
                <a:ext cx="178920" cy="2066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BE22CB5-5B7E-4CFF-A119-C948EEB269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31560" y="5339720"/>
                  <a:ext cx="196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2E92A93A-447B-4EB0-9C5A-BFE3812833A8}"/>
                    </a:ext>
                  </a:extLst>
                </p14:cNvPr>
                <p14:cNvContentPartPr/>
                <p14:nvPr/>
              </p14:nvContentPartPr>
              <p14:xfrm>
                <a:off x="8049200" y="5312360"/>
                <a:ext cx="90000" cy="17532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2E92A93A-447B-4EB0-9C5A-BFE3812833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0560" y="5303720"/>
                  <a:ext cx="107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D192DE52-AEE7-4BF6-8E4F-7B92316774EC}"/>
                    </a:ext>
                  </a:extLst>
                </p14:cNvPr>
                <p14:cNvContentPartPr/>
                <p14:nvPr/>
              </p14:nvContentPartPr>
              <p14:xfrm>
                <a:off x="8257280" y="5218400"/>
                <a:ext cx="230400" cy="2926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D192DE52-AEE7-4BF6-8E4F-7B92316774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48280" y="5209400"/>
                  <a:ext cx="248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F4AAD8D1-DA7A-4367-9904-FBD3DF909A2C}"/>
                    </a:ext>
                  </a:extLst>
                </p14:cNvPr>
                <p14:cNvContentPartPr/>
                <p14:nvPr/>
              </p14:nvContentPartPr>
              <p14:xfrm>
                <a:off x="8585960" y="5162240"/>
                <a:ext cx="50400" cy="66024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F4AAD8D1-DA7A-4367-9904-FBD3DF909A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77320" y="5153600"/>
                  <a:ext cx="6804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0CC7E10-D412-48C9-9BC6-1263EC52B114}"/>
                    </a:ext>
                  </a:extLst>
                </p14:cNvPr>
                <p14:cNvContentPartPr/>
                <p14:nvPr/>
              </p14:nvContentPartPr>
              <p14:xfrm>
                <a:off x="8740400" y="5479400"/>
                <a:ext cx="278280" cy="2145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0CC7E10-D412-48C9-9BC6-1263EC52B1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31400" y="5470760"/>
                  <a:ext cx="29592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A09B5C61-3FFD-4E09-8A55-0F16A145E424}"/>
                  </a:ext>
                </a:extLst>
              </p14:cNvPr>
              <p14:cNvContentPartPr/>
              <p14:nvPr/>
            </p14:nvContentPartPr>
            <p14:xfrm>
              <a:off x="499640" y="3623600"/>
              <a:ext cx="24840" cy="149040"/>
            </p14:xfrm>
          </p:contentPart>
        </mc:Choice>
        <mc:Fallback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A09B5C61-3FFD-4E09-8A55-0F16A145E4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1000" y="3614600"/>
                <a:ext cx="4248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00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12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4891934-FC2D-4271-A0C9-6B12856D1045}"/>
                  </a:ext>
                </a:extLst>
              </p14:cNvPr>
              <p14:cNvContentPartPr/>
              <p14:nvPr/>
            </p14:nvContentPartPr>
            <p14:xfrm>
              <a:off x="322520" y="840440"/>
              <a:ext cx="1713960" cy="9021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4891934-FC2D-4271-A0C9-6B12856D1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80" y="831800"/>
                <a:ext cx="1731600" cy="9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8D02E8E2-10E6-4FE8-8D02-21B508C29735}"/>
              </a:ext>
            </a:extLst>
          </p:cNvPr>
          <p:cNvGrpSpPr/>
          <p:nvPr/>
        </p:nvGrpSpPr>
        <p:grpSpPr>
          <a:xfrm>
            <a:off x="2651000" y="1127360"/>
            <a:ext cx="2631600" cy="549360"/>
            <a:chOff x="2651000" y="1127360"/>
            <a:chExt cx="263160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16D60BDE-9195-496A-9051-EB3BE90085C3}"/>
                    </a:ext>
                  </a:extLst>
                </p14:cNvPr>
                <p14:cNvContentPartPr/>
                <p14:nvPr/>
              </p14:nvContentPartPr>
              <p14:xfrm>
                <a:off x="2651000" y="1219880"/>
                <a:ext cx="848520" cy="2444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16D60BDE-9195-496A-9051-EB3BE90085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360" y="1210880"/>
                  <a:ext cx="866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0BCD949E-7772-45D3-ADE2-1F25761808C3}"/>
                    </a:ext>
                  </a:extLst>
                </p14:cNvPr>
                <p14:cNvContentPartPr/>
                <p14:nvPr/>
              </p14:nvContentPartPr>
              <p14:xfrm>
                <a:off x="4080200" y="1273880"/>
                <a:ext cx="274320" cy="19620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0BCD949E-7772-45D3-ADE2-1F25761808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71200" y="1265240"/>
                  <a:ext cx="291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95B94C2-D12D-4360-90E1-B30EDA045169}"/>
                    </a:ext>
                  </a:extLst>
                </p14:cNvPr>
                <p14:cNvContentPartPr/>
                <p14:nvPr/>
              </p14:nvContentPartPr>
              <p14:xfrm>
                <a:off x="4479440" y="1306280"/>
                <a:ext cx="38520" cy="10872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95B94C2-D12D-4360-90E1-B30EDA0451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0440" y="1297640"/>
                  <a:ext cx="56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E2BD3E8-A864-4F98-872B-37D6290AF475}"/>
                    </a:ext>
                  </a:extLst>
                </p14:cNvPr>
                <p14:cNvContentPartPr/>
                <p14:nvPr/>
              </p14:nvContentPartPr>
              <p14:xfrm>
                <a:off x="4479440" y="1127360"/>
                <a:ext cx="52560" cy="17928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E2BD3E8-A864-4F98-872B-37D6290AF4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0440" y="1118720"/>
                  <a:ext cx="70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70C06EB-4FEA-45B3-8D2E-E8F4EB4C2F84}"/>
                    </a:ext>
                  </a:extLst>
                </p14:cNvPr>
                <p14:cNvContentPartPr/>
                <p14:nvPr/>
              </p14:nvContentPartPr>
              <p14:xfrm>
                <a:off x="4683560" y="1228160"/>
                <a:ext cx="599040" cy="4485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70C06EB-4FEA-45B3-8D2E-E8F4EB4C2F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4560" y="1219520"/>
                  <a:ext cx="616680" cy="46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C7CC27B-C32D-4937-8A73-0ABECCBBC87E}"/>
              </a:ext>
            </a:extLst>
          </p:cNvPr>
          <p:cNvGrpSpPr/>
          <p:nvPr/>
        </p:nvGrpSpPr>
        <p:grpSpPr>
          <a:xfrm>
            <a:off x="1178600" y="4264400"/>
            <a:ext cx="6957360" cy="469440"/>
            <a:chOff x="1178600" y="4264400"/>
            <a:chExt cx="695736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61106F1-1A31-4903-8DBD-4EED60BB3BA2}"/>
                    </a:ext>
                  </a:extLst>
                </p14:cNvPr>
                <p14:cNvContentPartPr/>
                <p14:nvPr/>
              </p14:nvContentPartPr>
              <p14:xfrm>
                <a:off x="1420880" y="4292480"/>
                <a:ext cx="6500160" cy="1468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61106F1-1A31-4903-8DBD-4EED60BB3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1880" y="4283840"/>
                  <a:ext cx="6517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BAA903D-D47F-4C86-908C-03077D169313}"/>
                    </a:ext>
                  </a:extLst>
                </p14:cNvPr>
                <p14:cNvContentPartPr/>
                <p14:nvPr/>
              </p14:nvContentPartPr>
              <p14:xfrm>
                <a:off x="1178600" y="4297520"/>
                <a:ext cx="412920" cy="43632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BAA903D-D47F-4C86-908C-03077D1693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9960" y="4288880"/>
                  <a:ext cx="4305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98FF5EFB-88DB-4DF2-A864-4813AC5C861C}"/>
                    </a:ext>
                  </a:extLst>
                </p14:cNvPr>
                <p14:cNvContentPartPr/>
                <p14:nvPr/>
              </p14:nvContentPartPr>
              <p14:xfrm>
                <a:off x="7749680" y="4264400"/>
                <a:ext cx="386280" cy="3618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98FF5EFB-88DB-4DF2-A864-4813AC5C8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41040" y="4255400"/>
                  <a:ext cx="4039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517EDE2-AAEE-4F1B-95F3-05DAF8A2FF6B}"/>
              </a:ext>
            </a:extLst>
          </p:cNvPr>
          <p:cNvGrpSpPr/>
          <p:nvPr/>
        </p:nvGrpSpPr>
        <p:grpSpPr>
          <a:xfrm>
            <a:off x="1285160" y="3421280"/>
            <a:ext cx="6680520" cy="914040"/>
            <a:chOff x="1285160" y="3421280"/>
            <a:chExt cx="6680520" cy="91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36A95B7-1A8E-476F-8E56-3D3F69F16B25}"/>
                    </a:ext>
                  </a:extLst>
                </p14:cNvPr>
                <p14:cNvContentPartPr/>
                <p14:nvPr/>
              </p14:nvContentPartPr>
              <p14:xfrm>
                <a:off x="1365080" y="3571400"/>
                <a:ext cx="73440" cy="7556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36A95B7-1A8E-476F-8E56-3D3F69F16B2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6440" y="3562760"/>
                  <a:ext cx="910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633E6F3-5E84-405C-8176-B50E905ADF79}"/>
                    </a:ext>
                  </a:extLst>
                </p14:cNvPr>
                <p14:cNvContentPartPr/>
                <p14:nvPr/>
              </p14:nvContentPartPr>
              <p14:xfrm>
                <a:off x="1285160" y="3458360"/>
                <a:ext cx="6680520" cy="6156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633E6F3-5E84-405C-8176-B50E905ADF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6520" y="3449720"/>
                  <a:ext cx="66981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7679ADC5-76A0-4358-AC37-BFA411E62D79}"/>
                    </a:ext>
                  </a:extLst>
                </p14:cNvPr>
                <p14:cNvContentPartPr/>
                <p14:nvPr/>
              </p14:nvContentPartPr>
              <p14:xfrm>
                <a:off x="6557720" y="3421280"/>
                <a:ext cx="163800" cy="5086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7679ADC5-76A0-4358-AC37-BFA411E62D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48720" y="3412640"/>
                  <a:ext cx="181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D9BBD14-B2AD-454A-965A-AD048894667C}"/>
                    </a:ext>
                  </a:extLst>
                </p14:cNvPr>
                <p14:cNvContentPartPr/>
                <p14:nvPr/>
              </p14:nvContentPartPr>
              <p14:xfrm>
                <a:off x="5212760" y="3447200"/>
                <a:ext cx="403560" cy="7225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D9BBD14-B2AD-454A-965A-AD04889466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3760" y="3438560"/>
                  <a:ext cx="4212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04115853-A65B-482D-B0A0-B8595F7E7CD4}"/>
                    </a:ext>
                  </a:extLst>
                </p14:cNvPr>
                <p14:cNvContentPartPr/>
                <p14:nvPr/>
              </p14:nvContentPartPr>
              <p14:xfrm>
                <a:off x="3975440" y="3565640"/>
                <a:ext cx="379080" cy="6282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04115853-A65B-482D-B0A0-B8595F7E7C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6440" y="3557000"/>
                  <a:ext cx="3967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E35C530A-FE34-4B08-B598-B2E2C438A26E}"/>
                    </a:ext>
                  </a:extLst>
                </p14:cNvPr>
                <p14:cNvContentPartPr/>
                <p14:nvPr/>
              </p14:nvContentPartPr>
              <p14:xfrm>
                <a:off x="2880680" y="3839960"/>
                <a:ext cx="295920" cy="4953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E35C530A-FE34-4B08-B598-B2E2C438A2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1680" y="3831320"/>
                  <a:ext cx="3135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475FB54-79D3-4A10-ABDE-AAE427FB82A4}"/>
                    </a:ext>
                  </a:extLst>
                </p14:cNvPr>
                <p14:cNvContentPartPr/>
                <p14:nvPr/>
              </p14:nvContentPartPr>
              <p14:xfrm>
                <a:off x="2116040" y="3695600"/>
                <a:ext cx="108000" cy="6282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475FB54-79D3-4A10-ABDE-AAE427FB82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07040" y="3686960"/>
                  <a:ext cx="125640" cy="64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C07FEC3-3AC0-4B1A-8FFE-279782BBF2E9}"/>
              </a:ext>
            </a:extLst>
          </p:cNvPr>
          <p:cNvGrpSpPr/>
          <p:nvPr/>
        </p:nvGrpSpPr>
        <p:grpSpPr>
          <a:xfrm>
            <a:off x="8207960" y="3514880"/>
            <a:ext cx="810720" cy="624960"/>
            <a:chOff x="8207960" y="3514880"/>
            <a:chExt cx="8107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C2D870A-EE1D-4A59-8937-7326DAF471ED}"/>
                    </a:ext>
                  </a:extLst>
                </p14:cNvPr>
                <p14:cNvContentPartPr/>
                <p14:nvPr/>
              </p14:nvContentPartPr>
              <p14:xfrm>
                <a:off x="8207960" y="3514880"/>
                <a:ext cx="306720" cy="57204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C2D870A-EE1D-4A59-8937-7326DAF471E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99320" y="3506240"/>
                  <a:ext cx="3243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A9BBE69A-54E5-41EB-9D5B-BF2A233AA98D}"/>
                    </a:ext>
                  </a:extLst>
                </p14:cNvPr>
                <p14:cNvContentPartPr/>
                <p14:nvPr/>
              </p14:nvContentPartPr>
              <p14:xfrm>
                <a:off x="8639240" y="3868760"/>
                <a:ext cx="150120" cy="2710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A9BBE69A-54E5-41EB-9D5B-BF2A233AA9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30600" y="3860120"/>
                  <a:ext cx="167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FD19B24-F921-408D-A694-D82412705A1F}"/>
                    </a:ext>
                  </a:extLst>
                </p14:cNvPr>
                <p14:cNvContentPartPr/>
                <p14:nvPr/>
              </p14:nvContentPartPr>
              <p14:xfrm>
                <a:off x="8868920" y="3821240"/>
                <a:ext cx="149760" cy="31176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FD19B24-F921-408D-A694-D82412705A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9920" y="3812240"/>
                  <a:ext cx="16740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AD8CD8F-3717-4BAB-A992-76C6FA348FD4}"/>
              </a:ext>
            </a:extLst>
          </p:cNvPr>
          <p:cNvGrpSpPr/>
          <p:nvPr/>
        </p:nvGrpSpPr>
        <p:grpSpPr>
          <a:xfrm>
            <a:off x="9324320" y="3581480"/>
            <a:ext cx="125640" cy="146880"/>
            <a:chOff x="9324320" y="3581480"/>
            <a:chExt cx="12564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F2A1AC9-E679-464B-B87B-B60FCB2D4B83}"/>
                    </a:ext>
                  </a:extLst>
                </p14:cNvPr>
                <p14:cNvContentPartPr/>
                <p14:nvPr/>
              </p14:nvContentPartPr>
              <p14:xfrm>
                <a:off x="9324320" y="3581480"/>
                <a:ext cx="90720" cy="5796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F2A1AC9-E679-464B-B87B-B60FCB2D4B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15320" y="3572840"/>
                  <a:ext cx="108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460A5BE-E304-44CC-B196-01ACB2784888}"/>
                    </a:ext>
                  </a:extLst>
                </p14:cNvPr>
                <p14:cNvContentPartPr/>
                <p14:nvPr/>
              </p14:nvContentPartPr>
              <p14:xfrm>
                <a:off x="9334760" y="3684440"/>
                <a:ext cx="115200" cy="439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460A5BE-E304-44CC-B196-01ACB27848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25760" y="3675440"/>
                  <a:ext cx="1328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1884AA27-0CC0-43DD-A38A-B66AB2B9235B}"/>
              </a:ext>
            </a:extLst>
          </p:cNvPr>
          <p:cNvGrpSpPr/>
          <p:nvPr/>
        </p:nvGrpSpPr>
        <p:grpSpPr>
          <a:xfrm>
            <a:off x="9755240" y="3328760"/>
            <a:ext cx="1929240" cy="732240"/>
            <a:chOff x="9755240" y="3328760"/>
            <a:chExt cx="192924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03795C5-FDBE-466B-AC82-AE56B7649AF2}"/>
                    </a:ext>
                  </a:extLst>
                </p14:cNvPr>
                <p14:cNvContentPartPr/>
                <p14:nvPr/>
              </p14:nvContentPartPr>
              <p14:xfrm>
                <a:off x="9755240" y="3347840"/>
                <a:ext cx="254160" cy="3686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03795C5-FDBE-466B-AC82-AE56B7649A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46240" y="3338840"/>
                  <a:ext cx="271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ED3B2B9E-03B3-4D7A-B233-46352E3BCF8E}"/>
                    </a:ext>
                  </a:extLst>
                </p14:cNvPr>
                <p14:cNvContentPartPr/>
                <p14:nvPr/>
              </p14:nvContentPartPr>
              <p14:xfrm>
                <a:off x="10151600" y="3669680"/>
                <a:ext cx="10800" cy="14328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ED3B2B9E-03B3-4D7A-B233-46352E3BCF8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42600" y="3660680"/>
                  <a:ext cx="2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33764BB4-5128-4036-A98B-96FE203818F7}"/>
                    </a:ext>
                  </a:extLst>
                </p14:cNvPr>
                <p14:cNvContentPartPr/>
                <p14:nvPr/>
              </p14:nvContentPartPr>
              <p14:xfrm>
                <a:off x="10276520" y="3328760"/>
                <a:ext cx="208800" cy="3898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33764BB4-5128-4036-A98B-96FE203818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67880" y="3319760"/>
                  <a:ext cx="2264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FFE97688-54AB-4FAB-9105-34E1E44ED6AB}"/>
                    </a:ext>
                  </a:extLst>
                </p14:cNvPr>
                <p14:cNvContentPartPr/>
                <p14:nvPr/>
              </p14:nvContentPartPr>
              <p14:xfrm>
                <a:off x="10631120" y="3434600"/>
                <a:ext cx="198360" cy="3045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FFE97688-54AB-4FAB-9105-34E1E44ED6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22120" y="3425960"/>
                  <a:ext cx="216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340DA67-29A3-4E2E-BFE3-1F8D23C02683}"/>
                    </a:ext>
                  </a:extLst>
                </p14:cNvPr>
                <p14:cNvContentPartPr/>
                <p14:nvPr/>
              </p14:nvContentPartPr>
              <p14:xfrm>
                <a:off x="10684400" y="3479240"/>
                <a:ext cx="72360" cy="1598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340DA67-29A3-4E2E-BFE3-1F8D23C026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5400" y="3470240"/>
                  <a:ext cx="90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9A4A4516-60F3-48DE-92D8-6E0FBB25C9D6}"/>
                    </a:ext>
                  </a:extLst>
                </p14:cNvPr>
                <p14:cNvContentPartPr/>
                <p14:nvPr/>
              </p14:nvContentPartPr>
              <p14:xfrm>
                <a:off x="10891760" y="3436040"/>
                <a:ext cx="216360" cy="3060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9A4A4516-60F3-48DE-92D8-6E0FBB25C9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82760" y="3427040"/>
                  <a:ext cx="234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A30C1042-EAE5-4CA4-8C20-A63E0CDA3EA7}"/>
                    </a:ext>
                  </a:extLst>
                </p14:cNvPr>
                <p14:cNvContentPartPr/>
                <p14:nvPr/>
              </p14:nvContentPartPr>
              <p14:xfrm>
                <a:off x="11174000" y="3421280"/>
                <a:ext cx="93600" cy="6397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A30C1042-EAE5-4CA4-8C20-A63E0CDA3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65000" y="3412640"/>
                  <a:ext cx="1112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E2BEB94-47A0-4014-8130-6EB2856C1C4F}"/>
                    </a:ext>
                  </a:extLst>
                </p14:cNvPr>
                <p14:cNvContentPartPr/>
                <p14:nvPr/>
              </p14:nvContentPartPr>
              <p14:xfrm>
                <a:off x="11339960" y="3749240"/>
                <a:ext cx="344520" cy="2970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E2BEB94-47A0-4014-8130-6EB2856C1C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31320" y="3740240"/>
                  <a:ext cx="36216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D5C089C0-EF14-46BD-B542-6276B2C2FBAF}"/>
              </a:ext>
            </a:extLst>
          </p:cNvPr>
          <p:cNvGrpSpPr/>
          <p:nvPr/>
        </p:nvGrpSpPr>
        <p:grpSpPr>
          <a:xfrm>
            <a:off x="1316480" y="2451080"/>
            <a:ext cx="6409440" cy="941760"/>
            <a:chOff x="1316480" y="2451080"/>
            <a:chExt cx="6409440" cy="9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712E9118-F025-4214-B4EB-60AF0015E1AB}"/>
                    </a:ext>
                  </a:extLst>
                </p14:cNvPr>
                <p14:cNvContentPartPr/>
                <p14:nvPr/>
              </p14:nvContentPartPr>
              <p14:xfrm>
                <a:off x="1365080" y="2735480"/>
                <a:ext cx="24840" cy="6573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712E9118-F025-4214-B4EB-60AF0015E1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56440" y="2726840"/>
                  <a:ext cx="4248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8CAF9A40-D02A-4389-BF2C-FDF99D7B6C65}"/>
                    </a:ext>
                  </a:extLst>
                </p14:cNvPr>
                <p14:cNvContentPartPr/>
                <p14:nvPr/>
              </p14:nvContentPartPr>
              <p14:xfrm>
                <a:off x="1316480" y="2451080"/>
                <a:ext cx="6409440" cy="684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8CAF9A40-D02A-4389-BF2C-FDF99D7B6C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07840" y="2442440"/>
                  <a:ext cx="64270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FE86C31-756C-45B2-8084-A700BDA8C5DA}"/>
                    </a:ext>
                  </a:extLst>
                </p14:cNvPr>
                <p14:cNvContentPartPr/>
                <p14:nvPr/>
              </p14:nvContentPartPr>
              <p14:xfrm>
                <a:off x="6762920" y="2585360"/>
                <a:ext cx="201960" cy="53136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FE86C31-756C-45B2-8084-A700BDA8C5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53920" y="2576720"/>
                  <a:ext cx="2196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B9422D4-FB52-4A8C-A7CC-AC7C998E9D8D}"/>
                    </a:ext>
                  </a:extLst>
                </p14:cNvPr>
                <p14:cNvContentPartPr/>
                <p14:nvPr/>
              </p14:nvContentPartPr>
              <p14:xfrm>
                <a:off x="5476640" y="2535320"/>
                <a:ext cx="288720" cy="6015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B9422D4-FB52-4A8C-A7CC-AC7C998E9D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68000" y="2526320"/>
                  <a:ext cx="3063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19FB68DA-9DEE-4D4E-99BD-1CFE023A6F38}"/>
                    </a:ext>
                  </a:extLst>
                </p14:cNvPr>
                <p14:cNvContentPartPr/>
                <p14:nvPr/>
              </p14:nvContentPartPr>
              <p14:xfrm>
                <a:off x="4107560" y="2493560"/>
                <a:ext cx="115200" cy="55944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19FB68DA-9DEE-4D4E-99BD-1CFE023A6F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98560" y="2484920"/>
                  <a:ext cx="1328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693B0B5-6A45-4F45-8BDF-B6B0FD95D798}"/>
                    </a:ext>
                  </a:extLst>
                </p14:cNvPr>
                <p14:cNvContentPartPr/>
                <p14:nvPr/>
              </p14:nvContentPartPr>
              <p14:xfrm>
                <a:off x="2981480" y="2555120"/>
                <a:ext cx="136080" cy="62820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693B0B5-6A45-4F45-8BDF-B6B0FD95D7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72480" y="2546480"/>
                  <a:ext cx="1537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E2BB313-10B1-43EE-BD84-B62444E4ABBA}"/>
                    </a:ext>
                  </a:extLst>
                </p14:cNvPr>
                <p14:cNvContentPartPr/>
                <p14:nvPr/>
              </p14:nvContentPartPr>
              <p14:xfrm>
                <a:off x="2268680" y="2583920"/>
                <a:ext cx="97920" cy="7365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E2BB313-10B1-43EE-BD84-B62444E4AB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59680" y="2575280"/>
                  <a:ext cx="115560" cy="75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9F9AE249-C060-41FD-807B-EDA8A2D19974}"/>
              </a:ext>
            </a:extLst>
          </p:cNvPr>
          <p:cNvGrpSpPr/>
          <p:nvPr/>
        </p:nvGrpSpPr>
        <p:grpSpPr>
          <a:xfrm>
            <a:off x="7985480" y="2192960"/>
            <a:ext cx="1089000" cy="612720"/>
            <a:chOff x="7985480" y="2192960"/>
            <a:chExt cx="108900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3E84E8D8-09AD-446E-AEC4-B31F57522299}"/>
                    </a:ext>
                  </a:extLst>
                </p14:cNvPr>
                <p14:cNvContentPartPr/>
                <p14:nvPr/>
              </p14:nvContentPartPr>
              <p14:xfrm>
                <a:off x="7985480" y="2192960"/>
                <a:ext cx="292680" cy="60912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3E84E8D8-09AD-446E-AEC4-B31F575222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76840" y="2184320"/>
                  <a:ext cx="3103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2AD32DE-91D8-467F-B695-A68D12CB8CAF}"/>
                    </a:ext>
                  </a:extLst>
                </p14:cNvPr>
                <p14:cNvContentPartPr/>
                <p14:nvPr/>
              </p14:nvContentPartPr>
              <p14:xfrm>
                <a:off x="8330000" y="2560880"/>
                <a:ext cx="285840" cy="2448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2AD32DE-91D8-467F-B695-A68D12CB8C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21000" y="2552240"/>
                  <a:ext cx="303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1AED5FEA-E43C-463A-B549-BCAF96F0D507}"/>
                    </a:ext>
                  </a:extLst>
                </p14:cNvPr>
                <p14:cNvContentPartPr/>
                <p14:nvPr/>
              </p14:nvContentPartPr>
              <p14:xfrm>
                <a:off x="8587400" y="2550440"/>
                <a:ext cx="174240" cy="21600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1AED5FEA-E43C-463A-B549-BCAF96F0D50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78760" y="2541440"/>
                  <a:ext cx="191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9CA708AC-D2C8-4059-9A00-40C5BD512DF1}"/>
                    </a:ext>
                  </a:extLst>
                </p14:cNvPr>
                <p14:cNvContentPartPr/>
                <p14:nvPr/>
              </p14:nvContentPartPr>
              <p14:xfrm>
                <a:off x="8955680" y="2449640"/>
                <a:ext cx="81000" cy="4932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9CA708AC-D2C8-4059-9A00-40C5BD512D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47040" y="2441000"/>
                  <a:ext cx="98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47769D2-10DD-4AD4-AC47-E6B17D7BFBE3}"/>
                    </a:ext>
                  </a:extLst>
                </p14:cNvPr>
                <p14:cNvContentPartPr/>
                <p14:nvPr/>
              </p14:nvContentPartPr>
              <p14:xfrm>
                <a:off x="8931560" y="2556560"/>
                <a:ext cx="142920" cy="1332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47769D2-10DD-4AD4-AC47-E6B17D7BFB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22560" y="2547920"/>
                  <a:ext cx="1605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C04CFAF9-374F-4568-9541-5DEC21E25510}"/>
              </a:ext>
            </a:extLst>
          </p:cNvPr>
          <p:cNvGrpSpPr/>
          <p:nvPr/>
        </p:nvGrpSpPr>
        <p:grpSpPr>
          <a:xfrm>
            <a:off x="9338000" y="2260280"/>
            <a:ext cx="1969560" cy="678600"/>
            <a:chOff x="9338000" y="2260280"/>
            <a:chExt cx="196956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6638869-31D6-4079-8552-9D48994A01E0}"/>
                    </a:ext>
                  </a:extLst>
                </p14:cNvPr>
                <p14:cNvContentPartPr/>
                <p14:nvPr/>
              </p14:nvContentPartPr>
              <p14:xfrm>
                <a:off x="9338000" y="2260280"/>
                <a:ext cx="285480" cy="2610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6638869-31D6-4079-8552-9D48994A01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9360" y="2251640"/>
                  <a:ext cx="303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D35C356D-743A-46F5-8510-E2186B223AEB}"/>
                    </a:ext>
                  </a:extLst>
                </p14:cNvPr>
                <p14:cNvContentPartPr/>
                <p14:nvPr/>
              </p14:nvContentPartPr>
              <p14:xfrm>
                <a:off x="9672440" y="2498960"/>
                <a:ext cx="51840" cy="1573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D35C356D-743A-46F5-8510-E2186B223A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63440" y="2489960"/>
                  <a:ext cx="69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DBD9ED28-2920-45AB-A368-B7558E0A1B9B}"/>
                    </a:ext>
                  </a:extLst>
                </p14:cNvPr>
                <p14:cNvContentPartPr/>
                <p14:nvPr/>
              </p14:nvContentPartPr>
              <p14:xfrm>
                <a:off x="9831560" y="2293400"/>
                <a:ext cx="201960" cy="27108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DBD9ED28-2920-45AB-A368-B7558E0A1B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22920" y="2284760"/>
                  <a:ext cx="219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5C19BC8-DD8F-49CD-B22C-AAC246AE8565}"/>
                    </a:ext>
                  </a:extLst>
                </p14:cNvPr>
                <p14:cNvContentPartPr/>
                <p14:nvPr/>
              </p14:nvContentPartPr>
              <p14:xfrm>
                <a:off x="10108400" y="2284760"/>
                <a:ext cx="172080" cy="2584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5C19BC8-DD8F-49CD-B22C-AAC246AE85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99760" y="2275760"/>
                  <a:ext cx="189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D257654B-B8D8-4909-9FEA-6633CB5798A9}"/>
                    </a:ext>
                  </a:extLst>
                </p14:cNvPr>
                <p14:cNvContentPartPr/>
                <p14:nvPr/>
              </p14:nvContentPartPr>
              <p14:xfrm>
                <a:off x="10411880" y="2341640"/>
                <a:ext cx="139320" cy="27900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D257654B-B8D8-4909-9FEA-6633CB5798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03240" y="2332640"/>
                  <a:ext cx="156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F0AE3C6-BFB0-4B40-9A64-DE759D70637A}"/>
                    </a:ext>
                  </a:extLst>
                </p14:cNvPr>
                <p14:cNvContentPartPr/>
                <p14:nvPr/>
              </p14:nvContentPartPr>
              <p14:xfrm>
                <a:off x="10439960" y="2369000"/>
                <a:ext cx="83880" cy="20952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F0AE3C6-BFB0-4B40-9A64-DE759D7063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30960" y="2360000"/>
                  <a:ext cx="101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53BB4F9-09D9-492E-9124-F164C43C777A}"/>
                    </a:ext>
                  </a:extLst>
                </p14:cNvPr>
                <p14:cNvContentPartPr/>
                <p14:nvPr/>
              </p14:nvContentPartPr>
              <p14:xfrm>
                <a:off x="10613840" y="2401040"/>
                <a:ext cx="146160" cy="2743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53BB4F9-09D9-492E-9124-F164C43C777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04840" y="2392400"/>
                  <a:ext cx="163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6DCA68A8-0735-455C-9A07-6B2451E15A65}"/>
                    </a:ext>
                  </a:extLst>
                </p14:cNvPr>
                <p14:cNvContentPartPr/>
                <p14:nvPr/>
              </p14:nvContentPartPr>
              <p14:xfrm>
                <a:off x="10795640" y="2303840"/>
                <a:ext cx="145080" cy="63504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6DCA68A8-0735-455C-9A07-6B2451E15A6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86640" y="2295200"/>
                  <a:ext cx="1627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01B06C34-50C8-4488-A74A-45A3E1DBB7FD}"/>
                    </a:ext>
                  </a:extLst>
                </p14:cNvPr>
                <p14:cNvContentPartPr/>
                <p14:nvPr/>
              </p14:nvContentPartPr>
              <p14:xfrm>
                <a:off x="11016680" y="2586800"/>
                <a:ext cx="290880" cy="20448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01B06C34-50C8-4488-A74A-45A3E1DBB7F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08040" y="2578160"/>
                  <a:ext cx="3085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E705B798-763E-4ED4-9FC2-C74CFEA9F628}"/>
              </a:ext>
            </a:extLst>
          </p:cNvPr>
          <p:cNvGrpSpPr/>
          <p:nvPr/>
        </p:nvGrpSpPr>
        <p:grpSpPr>
          <a:xfrm>
            <a:off x="482000" y="1632440"/>
            <a:ext cx="10983600" cy="4445280"/>
            <a:chOff x="482000" y="1632440"/>
            <a:chExt cx="10983600" cy="44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15601B75-8D61-4A07-BB3F-53267C21DCF4}"/>
                    </a:ext>
                  </a:extLst>
                </p14:cNvPr>
                <p14:cNvContentPartPr/>
                <p14:nvPr/>
              </p14:nvContentPartPr>
              <p14:xfrm>
                <a:off x="1247000" y="1632440"/>
                <a:ext cx="6349680" cy="78516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15601B75-8D61-4A07-BB3F-53267C21DC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38360" y="1623800"/>
                  <a:ext cx="636732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E23D6D61-3A70-41DB-807B-A96A67B872FB}"/>
                    </a:ext>
                  </a:extLst>
                </p14:cNvPr>
                <p14:cNvContentPartPr/>
                <p14:nvPr/>
              </p14:nvContentPartPr>
              <p14:xfrm>
                <a:off x="6683000" y="1769960"/>
                <a:ext cx="146160" cy="3888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E23D6D61-3A70-41DB-807B-A96A67B872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74000" y="1760960"/>
                  <a:ext cx="163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E0AE92A-60BC-4E6C-9D5B-30406930FA67}"/>
                    </a:ext>
                  </a:extLst>
                </p14:cNvPr>
                <p14:cNvContentPartPr/>
                <p14:nvPr/>
              </p14:nvContentPartPr>
              <p14:xfrm>
                <a:off x="5779040" y="1723520"/>
                <a:ext cx="292320" cy="4651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E0AE92A-60BC-4E6C-9D5B-30406930FA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70400" y="1714880"/>
                  <a:ext cx="3099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B911DF5-B24A-44C8-8C51-AC38E31D18B7}"/>
                    </a:ext>
                  </a:extLst>
                </p14:cNvPr>
                <p14:cNvContentPartPr/>
                <p14:nvPr/>
              </p14:nvContentPartPr>
              <p14:xfrm>
                <a:off x="4670600" y="1790120"/>
                <a:ext cx="354960" cy="45756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B911DF5-B24A-44C8-8C51-AC38E31D18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61600" y="1781120"/>
                  <a:ext cx="3726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523E01E8-A12A-4716-B266-8AC71780D1CC}"/>
                    </a:ext>
                  </a:extLst>
                </p14:cNvPr>
                <p14:cNvContentPartPr/>
                <p14:nvPr/>
              </p14:nvContentPartPr>
              <p14:xfrm>
                <a:off x="3780680" y="1820360"/>
                <a:ext cx="261000" cy="36936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523E01E8-A12A-4716-B266-8AC71780D1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72040" y="1811720"/>
                  <a:ext cx="2786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A18FD99-72C7-4E27-86AF-E1FA246A1686}"/>
                    </a:ext>
                  </a:extLst>
                </p14:cNvPr>
                <p14:cNvContentPartPr/>
                <p14:nvPr/>
              </p14:nvContentPartPr>
              <p14:xfrm>
                <a:off x="3106400" y="1814600"/>
                <a:ext cx="330480" cy="46188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A18FD99-72C7-4E27-86AF-E1FA246A16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97760" y="1805600"/>
                  <a:ext cx="348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C183AED-3FC9-4673-86DC-E0DF2B9D6B2E}"/>
                    </a:ext>
                  </a:extLst>
                </p14:cNvPr>
                <p14:cNvContentPartPr/>
                <p14:nvPr/>
              </p14:nvContentPartPr>
              <p14:xfrm>
                <a:off x="2522480" y="1920080"/>
                <a:ext cx="302760" cy="38448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C183AED-3FC9-4673-86DC-E0DF2B9D6B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13840" y="1911080"/>
                  <a:ext cx="320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089D82C3-0452-4F77-A898-17102B9E1A81}"/>
                    </a:ext>
                  </a:extLst>
                </p14:cNvPr>
                <p14:cNvContentPartPr/>
                <p14:nvPr/>
              </p14:nvContentPartPr>
              <p14:xfrm>
                <a:off x="2008040" y="1999280"/>
                <a:ext cx="201960" cy="4420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089D82C3-0452-4F77-A898-17102B9E1A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99400" y="1990640"/>
                  <a:ext cx="2196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F28E887B-2AC1-414E-B4CB-38733ECFC6BD}"/>
                    </a:ext>
                  </a:extLst>
                </p14:cNvPr>
                <p14:cNvContentPartPr/>
                <p14:nvPr/>
              </p14:nvContentPartPr>
              <p14:xfrm>
                <a:off x="482000" y="2137880"/>
                <a:ext cx="1364040" cy="38271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F28E887B-2AC1-414E-B4CB-38733ECFC6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3000" y="2129240"/>
                  <a:ext cx="1381680" cy="38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A42A4CD3-7710-4D8E-8F57-46C13B80CE02}"/>
                    </a:ext>
                  </a:extLst>
                </p14:cNvPr>
                <p14:cNvContentPartPr/>
                <p14:nvPr/>
              </p14:nvContentPartPr>
              <p14:xfrm>
                <a:off x="1956200" y="5360240"/>
                <a:ext cx="261360" cy="5122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A42A4CD3-7710-4D8E-8F57-46C13B80CE0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47200" y="5351240"/>
                  <a:ext cx="2790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E3684AC1-F63F-4A50-A80E-E469695E945D}"/>
                    </a:ext>
                  </a:extLst>
                </p14:cNvPr>
                <p14:cNvContentPartPr/>
                <p14:nvPr/>
              </p14:nvContentPartPr>
              <p14:xfrm>
                <a:off x="2230520" y="5475440"/>
                <a:ext cx="1369800" cy="4021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E3684AC1-F63F-4A50-A80E-E469695E945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21880" y="5466440"/>
                  <a:ext cx="13874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B39C3A2B-0463-4A07-8926-99893AE94B03}"/>
                    </a:ext>
                  </a:extLst>
                </p14:cNvPr>
                <p14:cNvContentPartPr/>
                <p14:nvPr/>
              </p14:nvContentPartPr>
              <p14:xfrm>
                <a:off x="4026560" y="5499560"/>
                <a:ext cx="193320" cy="57816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B39C3A2B-0463-4A07-8926-99893AE94B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7560" y="5490560"/>
                  <a:ext cx="2109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D8FA2A50-782E-43EF-B5E0-7BFE51F598DC}"/>
                    </a:ext>
                  </a:extLst>
                </p14:cNvPr>
                <p14:cNvContentPartPr/>
                <p14:nvPr/>
              </p14:nvContentPartPr>
              <p14:xfrm>
                <a:off x="4086680" y="5748320"/>
                <a:ext cx="806040" cy="1807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D8FA2A50-782E-43EF-B5E0-7BFE51F598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77680" y="5739680"/>
                  <a:ext cx="823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D7B2FFCA-EF8B-4622-BD04-D158E849B922}"/>
                    </a:ext>
                  </a:extLst>
                </p14:cNvPr>
                <p14:cNvContentPartPr/>
                <p14:nvPr/>
              </p14:nvContentPartPr>
              <p14:xfrm>
                <a:off x="5383040" y="5581280"/>
                <a:ext cx="164160" cy="22356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D7B2FFCA-EF8B-4622-BD04-D158E849B92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74040" y="5572640"/>
                  <a:ext cx="181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013706F9-B8FD-4C9D-BDC8-7C97C52E9B3B}"/>
                    </a:ext>
                  </a:extLst>
                </p14:cNvPr>
                <p14:cNvContentPartPr/>
                <p14:nvPr/>
              </p14:nvContentPartPr>
              <p14:xfrm>
                <a:off x="5611640" y="5608640"/>
                <a:ext cx="515160" cy="1627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013706F9-B8FD-4C9D-BDC8-7C97C52E9B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03000" y="5599640"/>
                  <a:ext cx="532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6C456D9D-4E9A-45FE-A8CE-933A7160DD37}"/>
                    </a:ext>
                  </a:extLst>
                </p14:cNvPr>
                <p14:cNvContentPartPr/>
                <p14:nvPr/>
              </p14:nvContentPartPr>
              <p14:xfrm>
                <a:off x="5615960" y="5473280"/>
                <a:ext cx="132840" cy="8640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6C456D9D-4E9A-45FE-A8CE-933A7160DD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6960" y="5464280"/>
                  <a:ext cx="15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D30389AD-7EC7-4301-9787-344A5E27EE9A}"/>
                    </a:ext>
                  </a:extLst>
                </p14:cNvPr>
                <p14:cNvContentPartPr/>
                <p14:nvPr/>
              </p14:nvContentPartPr>
              <p14:xfrm>
                <a:off x="6432440" y="5415320"/>
                <a:ext cx="598320" cy="3675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D30389AD-7EC7-4301-9787-344A5E27EE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23800" y="5406680"/>
                  <a:ext cx="615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9ADFD369-D764-44EF-91FF-98820FB7A15B}"/>
                    </a:ext>
                  </a:extLst>
                </p14:cNvPr>
                <p14:cNvContentPartPr/>
                <p14:nvPr/>
              </p14:nvContentPartPr>
              <p14:xfrm>
                <a:off x="7467800" y="5302280"/>
                <a:ext cx="887040" cy="7556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9ADFD369-D764-44EF-91FF-98820FB7A1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59160" y="5293640"/>
                  <a:ext cx="9046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BDDDB212-5B27-45A9-841A-96F599F1A7F0}"/>
                    </a:ext>
                  </a:extLst>
                </p14:cNvPr>
                <p14:cNvContentPartPr/>
                <p14:nvPr/>
              </p14:nvContentPartPr>
              <p14:xfrm>
                <a:off x="8858480" y="5613680"/>
                <a:ext cx="379080" cy="21168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BDDDB212-5B27-45A9-841A-96F599F1A7F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49840" y="5605040"/>
                  <a:ext cx="396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231B3A8B-7213-47F9-A2DF-1BD952A5DCBF}"/>
                    </a:ext>
                  </a:extLst>
                </p14:cNvPr>
                <p14:cNvContentPartPr/>
                <p14:nvPr/>
              </p14:nvContentPartPr>
              <p14:xfrm>
                <a:off x="9824000" y="5285000"/>
                <a:ext cx="619920" cy="53208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231B3A8B-7213-47F9-A2DF-1BD952A5DCB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15000" y="5276360"/>
                  <a:ext cx="6375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DAB40103-7232-4E4E-BC63-24A634FF282C}"/>
                    </a:ext>
                  </a:extLst>
                </p14:cNvPr>
                <p14:cNvContentPartPr/>
                <p14:nvPr/>
              </p14:nvContentPartPr>
              <p14:xfrm>
                <a:off x="10442120" y="5250080"/>
                <a:ext cx="252000" cy="62280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DAB40103-7232-4E4E-BC63-24A634FF28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33120" y="5241440"/>
                  <a:ext cx="2696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4CE1511-5E05-4AAD-B7CB-A4107F549A01}"/>
                    </a:ext>
                  </a:extLst>
                </p14:cNvPr>
                <p14:cNvContentPartPr/>
                <p14:nvPr/>
              </p14:nvContentPartPr>
              <p14:xfrm>
                <a:off x="10818680" y="5515040"/>
                <a:ext cx="646920" cy="21564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4CE1511-5E05-4AAD-B7CB-A4107F549A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10040" y="5506040"/>
                  <a:ext cx="664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F183AA77-BA84-44FB-9FC4-74F82078BD82}"/>
                    </a:ext>
                  </a:extLst>
                </p14:cNvPr>
                <p14:cNvContentPartPr/>
                <p14:nvPr/>
              </p14:nvContentPartPr>
              <p14:xfrm>
                <a:off x="11148800" y="5398400"/>
                <a:ext cx="35280" cy="2016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F183AA77-BA84-44FB-9FC4-74F82078BD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40160" y="5389760"/>
                  <a:ext cx="5292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73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AFD221-F0A5-4CCA-9CAC-0FEB3267FE26}"/>
              </a:ext>
            </a:extLst>
          </p:cNvPr>
          <p:cNvSpPr txBox="1"/>
          <p:nvPr/>
        </p:nvSpPr>
        <p:spPr>
          <a:xfrm>
            <a:off x="241961" y="535173"/>
            <a:ext cx="11665296" cy="465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Considerando a planta de arquitetura abaixo quais os carregamentos por área de laje e por metro de viga deste projeto. Considere para esse projeto os seguintes dados:</a:t>
            </a:r>
          </a:p>
          <a:p>
            <a:pPr algn="just"/>
            <a:endParaRPr lang="pt-BR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 piso do referência é residencial;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Piso em porcelanato 60x60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Forro de gesso em todo pavimento e=2,5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Contrapiso em argamassa de cimento e areia e=3,0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Laje de concreto armado de 10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Viga com dimensões de 14x40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Pé esquerdo 3,10 cm;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Alvenaria de tijolo furado de 14 cm com reboco de 2 cm em cada face.</a:t>
            </a:r>
          </a:p>
        </p:txBody>
      </p:sp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A538A-8024-4978-923F-028CF9029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6" y="526290"/>
            <a:ext cx="8933785" cy="57380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DF2E5B0-BAE7-4A5D-AD59-DE5D3666C3AE}"/>
                  </a:ext>
                </a:extLst>
              </p14:cNvPr>
              <p14:cNvContentPartPr/>
              <p14:nvPr/>
            </p14:nvContentPartPr>
            <p14:xfrm>
              <a:off x="777920" y="1772840"/>
              <a:ext cx="360" cy="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DF2E5B0-BAE7-4A5D-AD59-DE5D3666C3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920" y="1763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06A2C15-A5F0-4538-ACB3-01B787F2FA75}"/>
                  </a:ext>
                </a:extLst>
              </p14:cNvPr>
              <p14:cNvContentPartPr/>
              <p14:nvPr/>
            </p14:nvContentPartPr>
            <p14:xfrm>
              <a:off x="1511240" y="1300520"/>
              <a:ext cx="360" cy="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06A2C15-A5F0-4538-ACB3-01B787F2FA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2240" y="12918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3B3461C-6623-4068-A5E9-12B8CBE3BFA1}"/>
              </a:ext>
            </a:extLst>
          </p:cNvPr>
          <p:cNvGrpSpPr/>
          <p:nvPr/>
        </p:nvGrpSpPr>
        <p:grpSpPr>
          <a:xfrm>
            <a:off x="2591960" y="1504280"/>
            <a:ext cx="598320" cy="741600"/>
            <a:chOff x="2591960" y="1504280"/>
            <a:chExt cx="598320" cy="74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13184BA4-D5A4-4AB8-BF20-0C7D17A50C26}"/>
                    </a:ext>
                  </a:extLst>
                </p14:cNvPr>
                <p14:cNvContentPartPr/>
                <p14:nvPr/>
              </p14:nvContentPartPr>
              <p14:xfrm>
                <a:off x="2981480" y="1504280"/>
                <a:ext cx="115920" cy="7416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13184BA4-D5A4-4AB8-BF20-0C7D17A50C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2480" y="1495640"/>
                  <a:ext cx="1335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FE3B9EBD-1BB6-444F-A99B-7B7DFCFF45CF}"/>
                    </a:ext>
                  </a:extLst>
                </p14:cNvPr>
                <p14:cNvContentPartPr/>
                <p14:nvPr/>
              </p14:nvContentPartPr>
              <p14:xfrm>
                <a:off x="3103160" y="2065880"/>
                <a:ext cx="87120" cy="17676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FE3B9EBD-1BB6-444F-A99B-7B7DFCFF45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94160" y="2056880"/>
                  <a:ext cx="104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8AF2ACC-7227-48FD-8F6E-94CD71B5D1C5}"/>
                    </a:ext>
                  </a:extLst>
                </p14:cNvPr>
                <p14:cNvContentPartPr/>
                <p14:nvPr/>
              </p14:nvContentPartPr>
              <p14:xfrm>
                <a:off x="2591960" y="1757000"/>
                <a:ext cx="143280" cy="2181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8AF2ACC-7227-48FD-8F6E-94CD71B5D1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83320" y="1748000"/>
                  <a:ext cx="160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44F727E-1F3D-416D-9E53-921B4C6D86A9}"/>
                    </a:ext>
                  </a:extLst>
                </p14:cNvPr>
                <p14:cNvContentPartPr/>
                <p14:nvPr/>
              </p14:nvContentPartPr>
              <p14:xfrm>
                <a:off x="2776280" y="1731440"/>
                <a:ext cx="87120" cy="25236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44F727E-1F3D-416D-9E53-921B4C6D86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67640" y="1722800"/>
                  <a:ext cx="10476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462E851-A69D-4BB2-B306-6D81371FC32A}"/>
              </a:ext>
            </a:extLst>
          </p:cNvPr>
          <p:cNvGrpSpPr/>
          <p:nvPr/>
        </p:nvGrpSpPr>
        <p:grpSpPr>
          <a:xfrm>
            <a:off x="4854200" y="1556840"/>
            <a:ext cx="663480" cy="671040"/>
            <a:chOff x="4854200" y="1556840"/>
            <a:chExt cx="66348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06D60183-57B0-4E04-B00C-6A7A36F744F1}"/>
                    </a:ext>
                  </a:extLst>
                </p14:cNvPr>
                <p14:cNvContentPartPr/>
                <p14:nvPr/>
              </p14:nvContentPartPr>
              <p14:xfrm>
                <a:off x="4854200" y="1674920"/>
                <a:ext cx="105120" cy="2530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06D60183-57B0-4E04-B00C-6A7A36F744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45200" y="1665920"/>
                  <a:ext cx="122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B90C4B95-50B8-4735-B3C3-D5EAEA04C681}"/>
                    </a:ext>
                  </a:extLst>
                </p14:cNvPr>
                <p14:cNvContentPartPr/>
                <p14:nvPr/>
              </p14:nvContentPartPr>
              <p14:xfrm>
                <a:off x="5014400" y="1716320"/>
                <a:ext cx="132480" cy="1864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B90C4B95-50B8-4735-B3C3-D5EAEA04C6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05760" y="1707680"/>
                  <a:ext cx="150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ACDBA0B8-5C61-4E99-BD01-DF144D682DAC}"/>
                    </a:ext>
                  </a:extLst>
                </p14:cNvPr>
                <p14:cNvContentPartPr/>
                <p14:nvPr/>
              </p14:nvContentPartPr>
              <p14:xfrm>
                <a:off x="5240480" y="1556840"/>
                <a:ext cx="277200" cy="6710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ACDBA0B8-5C61-4E99-BD01-DF144D682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31480" y="1547840"/>
                  <a:ext cx="294840" cy="68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D344728-B0CF-4579-AB56-171986791586}"/>
              </a:ext>
            </a:extLst>
          </p:cNvPr>
          <p:cNvGrpSpPr/>
          <p:nvPr/>
        </p:nvGrpSpPr>
        <p:grpSpPr>
          <a:xfrm>
            <a:off x="2129720" y="581600"/>
            <a:ext cx="848880" cy="370440"/>
            <a:chOff x="2129720" y="581600"/>
            <a:chExt cx="84888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789D90E-F546-4915-A160-EE315AC8A5ED}"/>
                    </a:ext>
                  </a:extLst>
                </p14:cNvPr>
                <p14:cNvContentPartPr/>
                <p14:nvPr/>
              </p14:nvContentPartPr>
              <p14:xfrm>
                <a:off x="2199920" y="899120"/>
                <a:ext cx="778680" cy="5292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789D90E-F546-4915-A160-EE315AC8A5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91280" y="890480"/>
                  <a:ext cx="796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15B4686-A754-45CE-8337-388D33736D12}"/>
                    </a:ext>
                  </a:extLst>
                </p14:cNvPr>
                <p14:cNvContentPartPr/>
                <p14:nvPr/>
              </p14:nvContentPartPr>
              <p14:xfrm>
                <a:off x="2129720" y="594200"/>
                <a:ext cx="160200" cy="172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15B4686-A754-45CE-8337-388D33736D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21080" y="585560"/>
                  <a:ext cx="177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BBBC1AF2-B769-4600-B28F-6FBDD698C6E4}"/>
                    </a:ext>
                  </a:extLst>
                </p14:cNvPr>
                <p14:cNvContentPartPr/>
                <p14:nvPr/>
              </p14:nvContentPartPr>
              <p14:xfrm>
                <a:off x="2320520" y="591680"/>
                <a:ext cx="178920" cy="2113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BBBC1AF2-B769-4600-B28F-6FBDD698C6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11520" y="583040"/>
                  <a:ext cx="196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EE47010-F198-4013-ABA2-263800D2EF60}"/>
                    </a:ext>
                  </a:extLst>
                </p14:cNvPr>
                <p14:cNvContentPartPr/>
                <p14:nvPr/>
              </p14:nvContentPartPr>
              <p14:xfrm>
                <a:off x="2522480" y="581600"/>
                <a:ext cx="156240" cy="24372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EE47010-F198-4013-ABA2-263800D2EF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13840" y="572960"/>
                  <a:ext cx="1738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C88766E-7A97-4BA4-898A-069ECC6EF2F3}"/>
              </a:ext>
            </a:extLst>
          </p:cNvPr>
          <p:cNvGrpSpPr/>
          <p:nvPr/>
        </p:nvGrpSpPr>
        <p:grpSpPr>
          <a:xfrm>
            <a:off x="2456600" y="2497880"/>
            <a:ext cx="1362600" cy="447120"/>
            <a:chOff x="2456600" y="2497880"/>
            <a:chExt cx="13626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3E8CE7EF-B2F4-4B59-9FB3-48A5F0F67B92}"/>
                    </a:ext>
                  </a:extLst>
                </p14:cNvPr>
                <p14:cNvContentPartPr/>
                <p14:nvPr/>
              </p14:nvContentPartPr>
              <p14:xfrm>
                <a:off x="2456600" y="2858240"/>
                <a:ext cx="667800" cy="349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3E8CE7EF-B2F4-4B59-9FB3-48A5F0F67B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47600" y="2849600"/>
                  <a:ext cx="685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C454B628-E4D7-4CF5-8DB4-C750AC9D1BB4}"/>
                    </a:ext>
                  </a:extLst>
                </p14:cNvPr>
                <p14:cNvContentPartPr/>
                <p14:nvPr/>
              </p14:nvContentPartPr>
              <p14:xfrm>
                <a:off x="3050960" y="2792000"/>
                <a:ext cx="174240" cy="1530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C454B628-E4D7-4CF5-8DB4-C750AC9D1B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41960" y="2783000"/>
                  <a:ext cx="191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0B82D98B-D0AD-451F-84C7-D714D0774421}"/>
                    </a:ext>
                  </a:extLst>
                </p14:cNvPr>
                <p14:cNvContentPartPr/>
                <p14:nvPr/>
              </p14:nvContentPartPr>
              <p14:xfrm>
                <a:off x="2998760" y="2501840"/>
                <a:ext cx="160200" cy="1490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0B82D98B-D0AD-451F-84C7-D714D07744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89760" y="2492840"/>
                  <a:ext cx="1778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39D1E09-48BF-4C62-9BA5-7B1887B4101E}"/>
                    </a:ext>
                  </a:extLst>
                </p14:cNvPr>
                <p14:cNvContentPartPr/>
                <p14:nvPr/>
              </p14:nvContentPartPr>
              <p14:xfrm>
                <a:off x="3213680" y="2501480"/>
                <a:ext cx="168480" cy="1767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39D1E09-48BF-4C62-9BA5-7B1887B4101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04680" y="2492480"/>
                  <a:ext cx="186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6BBD7FA-8235-4942-BA99-1DE91CFC00AE}"/>
                    </a:ext>
                  </a:extLst>
                </p14:cNvPr>
                <p14:cNvContentPartPr/>
                <p14:nvPr/>
              </p14:nvContentPartPr>
              <p14:xfrm>
                <a:off x="3456320" y="2497880"/>
                <a:ext cx="362880" cy="173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6BBD7FA-8235-4942-BA99-1DE91CFC00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47320" y="2489240"/>
                  <a:ext cx="3805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908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1D08DF50-8DB0-4245-B6C3-13A7237324EF}"/>
                  </a:ext>
                </a:extLst>
              </p14:cNvPr>
              <p14:cNvContentPartPr/>
              <p14:nvPr/>
            </p14:nvContentPartPr>
            <p14:xfrm>
              <a:off x="495680" y="889760"/>
              <a:ext cx="1569240" cy="7365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1D08DF50-8DB0-4245-B6C3-13A723732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680" y="880760"/>
                <a:ext cx="15868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D9779AC-79B5-4B06-B503-0D031543F002}"/>
                  </a:ext>
                </a:extLst>
              </p14:cNvPr>
              <p14:cNvContentPartPr/>
              <p14:nvPr/>
            </p14:nvContentPartPr>
            <p14:xfrm>
              <a:off x="2741360" y="1059320"/>
              <a:ext cx="629280" cy="4618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D9779AC-79B5-4B06-B503-0D031543F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2720" y="1050680"/>
                <a:ext cx="646920" cy="47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0EEC9C6-7651-4FDF-90C9-4B3DC64CD23A}"/>
              </a:ext>
            </a:extLst>
          </p:cNvPr>
          <p:cNvGrpSpPr/>
          <p:nvPr/>
        </p:nvGrpSpPr>
        <p:grpSpPr>
          <a:xfrm>
            <a:off x="3999560" y="877520"/>
            <a:ext cx="1373400" cy="398880"/>
            <a:chOff x="3999560" y="877520"/>
            <a:chExt cx="137340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382F080-D354-4F58-A6A4-E17FEBF55B56}"/>
                    </a:ext>
                  </a:extLst>
                </p14:cNvPr>
                <p14:cNvContentPartPr/>
                <p14:nvPr/>
              </p14:nvContentPartPr>
              <p14:xfrm>
                <a:off x="3999560" y="1101440"/>
                <a:ext cx="205560" cy="1749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382F080-D354-4F58-A6A4-E17FEBF55B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0920" y="1092440"/>
                  <a:ext cx="223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992C740-4B0C-4D27-A7D5-F62CC6B3D71C}"/>
                    </a:ext>
                  </a:extLst>
                </p14:cNvPr>
                <p14:cNvContentPartPr/>
                <p14:nvPr/>
              </p14:nvContentPartPr>
              <p14:xfrm>
                <a:off x="4142120" y="877520"/>
                <a:ext cx="59400" cy="1188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992C740-4B0C-4D27-A7D5-F62CC6B3D7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33480" y="868520"/>
                  <a:ext cx="77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D49D3F36-A26B-4A26-A68A-89C05830A3BB}"/>
                    </a:ext>
                  </a:extLst>
                </p14:cNvPr>
                <p14:cNvContentPartPr/>
                <p14:nvPr/>
              </p14:nvContentPartPr>
              <p14:xfrm>
                <a:off x="4253000" y="993440"/>
                <a:ext cx="981000" cy="2509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D49D3F36-A26B-4A26-A68A-89C05830A3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44000" y="984800"/>
                  <a:ext cx="99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3A0BE5E-402C-4394-95F1-731E7A6DC2F7}"/>
                    </a:ext>
                  </a:extLst>
                </p14:cNvPr>
                <p14:cNvContentPartPr/>
                <p14:nvPr/>
              </p14:nvContentPartPr>
              <p14:xfrm>
                <a:off x="5275400" y="1089920"/>
                <a:ext cx="31680" cy="262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3A0BE5E-402C-4394-95F1-731E7A6DC2F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6400" y="1080920"/>
                  <a:ext cx="49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67D4660-64FC-45AA-94F0-D54090AD6774}"/>
                    </a:ext>
                  </a:extLst>
                </p14:cNvPr>
                <p14:cNvContentPartPr/>
                <p14:nvPr/>
              </p14:nvContentPartPr>
              <p14:xfrm>
                <a:off x="5362160" y="1257320"/>
                <a:ext cx="10800" cy="75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67D4660-64FC-45AA-94F0-D54090AD67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3160" y="1248680"/>
                  <a:ext cx="2844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3B16D05B-1A30-483B-BA5A-85B3A35CDFD2}"/>
                  </a:ext>
                </a:extLst>
              </p14:cNvPr>
              <p14:cNvContentPartPr/>
              <p14:nvPr/>
            </p14:nvContentPartPr>
            <p14:xfrm>
              <a:off x="1439960" y="4095261"/>
              <a:ext cx="3877920" cy="195942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3B16D05B-1A30-483B-BA5A-85B3A35CDF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1320" y="4086256"/>
                <a:ext cx="3895560" cy="21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48697493-456F-413C-BD60-9C0CCA16A61E}"/>
                  </a:ext>
                </a:extLst>
              </p14:cNvPr>
              <p14:cNvContentPartPr/>
              <p14:nvPr/>
            </p14:nvContentPartPr>
            <p14:xfrm>
              <a:off x="1344920" y="4948810"/>
              <a:ext cx="3795840" cy="100193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48697493-456F-413C-BD60-9C0CCA16A6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6280" y="4939800"/>
                <a:ext cx="3813480" cy="117853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59569E4-22ED-491E-B662-EB84AB06FC6D}"/>
              </a:ext>
            </a:extLst>
          </p:cNvPr>
          <p:cNvGrpSpPr/>
          <p:nvPr/>
        </p:nvGrpSpPr>
        <p:grpSpPr>
          <a:xfrm>
            <a:off x="1376240" y="4072384"/>
            <a:ext cx="4614480" cy="1374419"/>
            <a:chOff x="1135760" y="3794600"/>
            <a:chExt cx="4614480" cy="12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C7895ED-17F6-477C-A8A6-634F88646CA4}"/>
                    </a:ext>
                  </a:extLst>
                </p14:cNvPr>
                <p14:cNvContentPartPr/>
                <p14:nvPr/>
              </p14:nvContentPartPr>
              <p14:xfrm>
                <a:off x="1942160" y="3794600"/>
                <a:ext cx="38520" cy="6418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C7895ED-17F6-477C-A8A6-634F88646C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3160" y="3786581"/>
                  <a:ext cx="56160" cy="657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CBD2AFC-1914-43AB-A7B5-772C09965731}"/>
                    </a:ext>
                  </a:extLst>
                </p14:cNvPr>
                <p14:cNvContentPartPr/>
                <p14:nvPr/>
              </p14:nvContentPartPr>
              <p14:xfrm>
                <a:off x="4276760" y="3873800"/>
                <a:ext cx="56880" cy="464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CBD2AFC-1914-43AB-A7B5-772C099657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67760" y="3866097"/>
                  <a:ext cx="74520" cy="480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9F8C729-A7D8-4D38-B289-B604A47444E6}"/>
                    </a:ext>
                  </a:extLst>
                </p14:cNvPr>
                <p14:cNvContentPartPr/>
                <p14:nvPr/>
              </p14:nvContentPartPr>
              <p14:xfrm>
                <a:off x="1135760" y="4369880"/>
                <a:ext cx="3646800" cy="1274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9F8C729-A7D8-4D38-B289-B604A47444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120" y="4361855"/>
                  <a:ext cx="3664440" cy="143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F4A9C59B-9ED6-459B-86F3-A4BC8E17903D}"/>
                    </a:ext>
                  </a:extLst>
                </p14:cNvPr>
                <p14:cNvContentPartPr/>
                <p14:nvPr/>
              </p14:nvContentPartPr>
              <p14:xfrm>
                <a:off x="4298720" y="4310480"/>
                <a:ext cx="32040" cy="1274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F4A9C59B-9ED6-459B-86F3-A4BC8E1790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9720" y="4302455"/>
                  <a:ext cx="49680" cy="143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C46C58A4-806E-4143-B80E-60B67A6EE951}"/>
                    </a:ext>
                  </a:extLst>
                </p14:cNvPr>
                <p14:cNvContentPartPr/>
                <p14:nvPr/>
              </p14:nvContentPartPr>
              <p14:xfrm>
                <a:off x="4159400" y="4518560"/>
                <a:ext cx="490680" cy="4554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C46C58A4-806E-4143-B80E-60B67A6EE9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50760" y="4510537"/>
                  <a:ext cx="508320" cy="47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65975BC1-A074-4DED-87D6-2F3536BE5638}"/>
                    </a:ext>
                  </a:extLst>
                </p14:cNvPr>
                <p14:cNvContentPartPr/>
                <p14:nvPr/>
              </p14:nvContentPartPr>
              <p14:xfrm>
                <a:off x="4767800" y="4771280"/>
                <a:ext cx="226440" cy="24444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65975BC1-A074-4DED-87D6-2F3536BE56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58800" y="4763260"/>
                  <a:ext cx="244080" cy="2601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F8BC2A0D-58A0-45DC-BB80-CF2FC2CBDB5B}"/>
                    </a:ext>
                  </a:extLst>
                </p14:cNvPr>
                <p14:cNvContentPartPr/>
                <p14:nvPr/>
              </p14:nvContentPartPr>
              <p14:xfrm>
                <a:off x="4922960" y="4923920"/>
                <a:ext cx="112680" cy="363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F8BC2A0D-58A0-45DC-BB80-CF2FC2CBDB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4320" y="4915876"/>
                  <a:ext cx="130320" cy="52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D85D418F-DF0E-4FDE-98F7-2B2205E39D49}"/>
                    </a:ext>
                  </a:extLst>
                </p14:cNvPr>
                <p14:cNvContentPartPr/>
                <p14:nvPr/>
              </p14:nvContentPartPr>
              <p14:xfrm>
                <a:off x="5093240" y="4870640"/>
                <a:ext cx="657000" cy="14868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D85D418F-DF0E-4FDE-98F7-2B2205E39D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4600" y="4862950"/>
                  <a:ext cx="674640" cy="1643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FA7924E7-15BA-4FA1-AFE8-6CD9E6F02D97}"/>
              </a:ext>
            </a:extLst>
          </p:cNvPr>
          <p:cNvGrpSpPr/>
          <p:nvPr/>
        </p:nvGrpSpPr>
        <p:grpSpPr>
          <a:xfrm>
            <a:off x="1397840" y="3518433"/>
            <a:ext cx="3945600" cy="699330"/>
            <a:chOff x="1157360" y="3167120"/>
            <a:chExt cx="3945600" cy="6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852C9609-2DBC-46FF-8659-816E9A232B78}"/>
                    </a:ext>
                  </a:extLst>
                </p14:cNvPr>
                <p14:cNvContentPartPr/>
                <p14:nvPr/>
              </p14:nvContentPartPr>
              <p14:xfrm>
                <a:off x="1157360" y="3167120"/>
                <a:ext cx="3945600" cy="1677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852C9609-2DBC-46FF-8659-816E9A232B7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48360" y="3159101"/>
                  <a:ext cx="3963240" cy="183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6ADDDA5-85C4-4AFA-8302-3BC4D372D9B5}"/>
                    </a:ext>
                  </a:extLst>
                </p14:cNvPr>
                <p14:cNvContentPartPr/>
                <p14:nvPr/>
              </p14:nvContentPartPr>
              <p14:xfrm>
                <a:off x="1887800" y="3334520"/>
                <a:ext cx="190440" cy="15804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6ADDDA5-85C4-4AFA-8302-3BC4D372D9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78800" y="3326490"/>
                  <a:ext cx="208080" cy="173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E9F0E67C-43C6-4B4E-9A3D-7C3BEA655882}"/>
                    </a:ext>
                  </a:extLst>
                </p14:cNvPr>
                <p14:cNvContentPartPr/>
                <p14:nvPr/>
              </p14:nvContentPartPr>
              <p14:xfrm>
                <a:off x="2484320" y="3373760"/>
                <a:ext cx="202680" cy="1994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E9F0E67C-43C6-4B4E-9A3D-7C3BEA6558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75680" y="3365744"/>
                  <a:ext cx="220320" cy="215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422E5684-773C-4B3F-A2EE-79AED60A5ECD}"/>
                    </a:ext>
                  </a:extLst>
                </p14:cNvPr>
                <p14:cNvContentPartPr/>
                <p14:nvPr/>
              </p14:nvContentPartPr>
              <p14:xfrm>
                <a:off x="3099560" y="3388520"/>
                <a:ext cx="150120" cy="1692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422E5684-773C-4B3F-A2EE-79AED60A5E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0560" y="3380493"/>
                  <a:ext cx="167760" cy="184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2E089986-FEBC-481B-BB46-5CF4987C8888}"/>
                    </a:ext>
                  </a:extLst>
                </p14:cNvPr>
                <p14:cNvContentPartPr/>
                <p14:nvPr/>
              </p14:nvContentPartPr>
              <p14:xfrm>
                <a:off x="3763400" y="3455840"/>
                <a:ext cx="186480" cy="1663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2E089986-FEBC-481B-BB46-5CF4987C88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54400" y="3447828"/>
                  <a:ext cx="204120" cy="182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95BAF7CD-77F8-41BA-B03E-BA668B3504E3}"/>
                    </a:ext>
                  </a:extLst>
                </p14:cNvPr>
                <p14:cNvContentPartPr/>
                <p14:nvPr/>
              </p14:nvContentPartPr>
              <p14:xfrm>
                <a:off x="4281080" y="3457640"/>
                <a:ext cx="140040" cy="18576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95BAF7CD-77F8-41BA-B03E-BA668B3504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2440" y="3449940"/>
                  <a:ext cx="157680" cy="201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51C70B1-E1D5-4898-AD4D-8151AA1D6893}"/>
                    </a:ext>
                  </a:extLst>
                </p14:cNvPr>
                <p14:cNvContentPartPr/>
                <p14:nvPr/>
              </p14:nvContentPartPr>
              <p14:xfrm>
                <a:off x="3356600" y="3620720"/>
                <a:ext cx="251640" cy="1494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51C70B1-E1D5-4898-AD4D-8151AA1D68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47960" y="3612688"/>
                  <a:ext cx="269280" cy="165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232DEA25-4724-40C0-95B0-A4A1C0F2F792}"/>
                    </a:ext>
                  </a:extLst>
                </p14:cNvPr>
                <p14:cNvContentPartPr/>
                <p14:nvPr/>
              </p14:nvContentPartPr>
              <p14:xfrm>
                <a:off x="2689880" y="3545480"/>
                <a:ext cx="180360" cy="1440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232DEA25-4724-40C0-95B0-A4A1C0F2F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1240" y="3537766"/>
                  <a:ext cx="198000" cy="15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04B0EF10-0321-4A56-805C-C09C374B2C67}"/>
                    </a:ext>
                  </a:extLst>
                </p14:cNvPr>
                <p14:cNvContentPartPr/>
                <p14:nvPr/>
              </p14:nvContentPartPr>
              <p14:xfrm>
                <a:off x="2136920" y="3490760"/>
                <a:ext cx="181080" cy="1753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04B0EF10-0321-4A56-805C-C09C374B2C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7920" y="3482733"/>
                  <a:ext cx="198720" cy="191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B1A3DBAA-65AA-4F37-BBD8-78B3FAE2A9B7}"/>
                    </a:ext>
                  </a:extLst>
                </p14:cNvPr>
                <p14:cNvContentPartPr/>
                <p14:nvPr/>
              </p14:nvContentPartPr>
              <p14:xfrm>
                <a:off x="1468400" y="3343520"/>
                <a:ext cx="161280" cy="18504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B1A3DBAA-65AA-4F37-BBD8-78B3FAE2A9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59400" y="3335503"/>
                  <a:ext cx="178920" cy="200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88E7B81E-9404-4726-9021-E8412E386F55}"/>
                    </a:ext>
                  </a:extLst>
                </p14:cNvPr>
                <p14:cNvContentPartPr/>
                <p14:nvPr/>
              </p14:nvContentPartPr>
              <p14:xfrm>
                <a:off x="4614800" y="3528200"/>
                <a:ext cx="192240" cy="1807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88E7B81E-9404-4726-9021-E8412E386F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06160" y="3520510"/>
                  <a:ext cx="209880" cy="196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B25513EA-3ECA-41C2-AB57-582DA00968B8}"/>
                    </a:ext>
                  </a:extLst>
                </p14:cNvPr>
                <p14:cNvContentPartPr/>
                <p14:nvPr/>
              </p14:nvContentPartPr>
              <p14:xfrm>
                <a:off x="4020440" y="3651320"/>
                <a:ext cx="194400" cy="13896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B25513EA-3ECA-41C2-AB57-582DA00968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11440" y="3643618"/>
                  <a:ext cx="212040" cy="1546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3639F3F2-7CF3-4B4D-8296-3AA454C2C804}"/>
                  </a:ext>
                </a:extLst>
              </p14:cNvPr>
              <p14:cNvContentPartPr/>
              <p14:nvPr/>
            </p14:nvContentPartPr>
            <p14:xfrm>
              <a:off x="1336280" y="3368042"/>
              <a:ext cx="3996720" cy="133321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3639F3F2-7CF3-4B4D-8296-3AA454C2C8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27640" y="3359034"/>
                <a:ext cx="4014360" cy="15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14C8C656-D3A2-4D43-A815-BA47041A8A46}"/>
                  </a:ext>
                </a:extLst>
              </p14:cNvPr>
              <p14:cNvContentPartPr/>
              <p14:nvPr/>
            </p14:nvContentPartPr>
            <p14:xfrm>
              <a:off x="691520" y="2916440"/>
              <a:ext cx="886680" cy="888403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14C8C656-D3A2-4D43-A815-BA47041A8A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2520" y="2907441"/>
                <a:ext cx="904320" cy="906041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11D673A-6240-4D41-BE06-A15E067139C4}"/>
              </a:ext>
            </a:extLst>
          </p:cNvPr>
          <p:cNvGrpSpPr/>
          <p:nvPr/>
        </p:nvGrpSpPr>
        <p:grpSpPr>
          <a:xfrm>
            <a:off x="573440" y="2420657"/>
            <a:ext cx="801000" cy="260986"/>
            <a:chOff x="332960" y="2021600"/>
            <a:chExt cx="80100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EB536C5E-1A46-4A00-84FD-5F325343C4CD}"/>
                    </a:ext>
                  </a:extLst>
                </p14:cNvPr>
                <p14:cNvContentPartPr/>
                <p14:nvPr/>
              </p14:nvContentPartPr>
              <p14:xfrm>
                <a:off x="332960" y="2032400"/>
                <a:ext cx="170640" cy="20736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EB536C5E-1A46-4A00-84FD-5F325343C4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320" y="2024388"/>
                  <a:ext cx="188280" cy="223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97811C0-2DAC-461C-95F1-2219C34C29CC}"/>
                    </a:ext>
                  </a:extLst>
                </p14:cNvPr>
                <p14:cNvContentPartPr/>
                <p14:nvPr/>
              </p14:nvContentPartPr>
              <p14:xfrm>
                <a:off x="541400" y="2021600"/>
                <a:ext cx="198720" cy="21024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97811C0-2DAC-461C-95F1-2219C34C29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2760" y="2013588"/>
                  <a:ext cx="216360" cy="22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0DF8DB-B3CE-4157-BEBA-F1926DC85001}"/>
                    </a:ext>
                  </a:extLst>
                </p14:cNvPr>
                <p14:cNvContentPartPr/>
                <p14:nvPr/>
              </p14:nvContentPartPr>
              <p14:xfrm>
                <a:off x="795200" y="2065880"/>
                <a:ext cx="111960" cy="1652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0DF8DB-B3CE-4157-BEBA-F1926DC850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6560" y="2057859"/>
                  <a:ext cx="129600" cy="180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AA153CD6-8CD4-4426-9158-97FCB869F2DD}"/>
                    </a:ext>
                  </a:extLst>
                </p14:cNvPr>
                <p14:cNvContentPartPr/>
                <p14:nvPr/>
              </p14:nvContentPartPr>
              <p14:xfrm>
                <a:off x="757040" y="2075960"/>
                <a:ext cx="376920" cy="17820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AA153CD6-8CD4-4426-9158-97FCB869F2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8040" y="2067933"/>
                  <a:ext cx="394560" cy="193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A415246-324F-4174-93FD-EBCCC7EF3379}"/>
                    </a:ext>
                  </a:extLst>
                </p14:cNvPr>
                <p14:cNvContentPartPr/>
                <p14:nvPr/>
              </p14:nvContentPartPr>
              <p14:xfrm>
                <a:off x="979520" y="2136440"/>
                <a:ext cx="90720" cy="468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A415246-324F-4174-93FD-EBCCC7EF33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0520" y="2128952"/>
                  <a:ext cx="108360" cy="19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0BBE58AD-C81E-435E-BCB0-37FB744A4849}"/>
                    </a:ext>
                  </a:extLst>
                </p14:cNvPr>
                <p14:cNvContentPartPr/>
                <p14:nvPr/>
              </p14:nvContentPartPr>
              <p14:xfrm>
                <a:off x="979520" y="2140760"/>
                <a:ext cx="360" cy="3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0BBE58AD-C81E-435E-BCB0-37FB744A4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0520" y="2132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C3D8AB3-A5AC-41B2-B7AB-E85C681B8A8D}"/>
                    </a:ext>
                  </a:extLst>
                </p14:cNvPr>
                <p14:cNvContentPartPr/>
                <p14:nvPr/>
              </p14:nvContentPartPr>
              <p14:xfrm>
                <a:off x="979520" y="2092520"/>
                <a:ext cx="153000" cy="489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C3D8AB3-A5AC-41B2-B7AB-E85C681B8A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520" y="2084467"/>
                  <a:ext cx="170640" cy="647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34088847-10B8-4A8C-9D49-65727B873CC7}"/>
              </a:ext>
            </a:extLst>
          </p:cNvPr>
          <p:cNvGrpSpPr/>
          <p:nvPr/>
        </p:nvGrpSpPr>
        <p:grpSpPr>
          <a:xfrm>
            <a:off x="5018360" y="2903081"/>
            <a:ext cx="1485720" cy="690442"/>
            <a:chOff x="4777880" y="2550800"/>
            <a:chExt cx="148572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3AD796A2-6141-4B08-847E-F9FB41445977}"/>
                    </a:ext>
                  </a:extLst>
                </p14:cNvPr>
                <p14:cNvContentPartPr/>
                <p14:nvPr/>
              </p14:nvContentPartPr>
              <p14:xfrm>
                <a:off x="4777880" y="2693720"/>
                <a:ext cx="240480" cy="47232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3AD796A2-6141-4B08-847E-F9FB41445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68880" y="2686024"/>
                  <a:ext cx="258120" cy="4880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55B92DC8-2C15-4CFA-BE1F-118A4CECE2F0}"/>
                    </a:ext>
                  </a:extLst>
                </p14:cNvPr>
                <p14:cNvContentPartPr/>
                <p14:nvPr/>
              </p14:nvContentPartPr>
              <p14:xfrm>
                <a:off x="4844120" y="2619920"/>
                <a:ext cx="234720" cy="1983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55B92DC8-2C15-4CFA-BE1F-118A4CECE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5480" y="2612217"/>
                  <a:ext cx="252360" cy="214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1ED91089-8434-4AAD-AB76-F07DB92C8D1B}"/>
                    </a:ext>
                  </a:extLst>
                </p14:cNvPr>
                <p14:cNvContentPartPr/>
                <p14:nvPr/>
              </p14:nvContentPartPr>
              <p14:xfrm>
                <a:off x="5097920" y="2559440"/>
                <a:ext cx="171000" cy="22680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1ED91089-8434-4AAD-AB76-F07DB92C8D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89280" y="2551420"/>
                  <a:ext cx="188640" cy="242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3D73010C-88DF-4C17-A53C-0B82ED8B9A40}"/>
                    </a:ext>
                  </a:extLst>
                </p14:cNvPr>
                <p14:cNvContentPartPr/>
                <p14:nvPr/>
              </p14:nvContentPartPr>
              <p14:xfrm>
                <a:off x="5351720" y="2613080"/>
                <a:ext cx="21240" cy="1123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3D73010C-88DF-4C17-A53C-0B82ED8B9A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42720" y="2605080"/>
                  <a:ext cx="38880" cy="1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8BA2A537-B370-4B36-B07E-9547F59992D5}"/>
                    </a:ext>
                  </a:extLst>
                </p14:cNvPr>
                <p14:cNvContentPartPr/>
                <p14:nvPr/>
              </p14:nvContentPartPr>
              <p14:xfrm>
                <a:off x="5278640" y="2550800"/>
                <a:ext cx="73440" cy="6228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8BA2A537-B370-4B36-B07E-9547F59992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0000" y="2543135"/>
                  <a:ext cx="91080" cy="77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4280D4EF-A6EF-4501-85F9-731C55155CED}"/>
                    </a:ext>
                  </a:extLst>
                </p14:cNvPr>
                <p14:cNvContentPartPr/>
                <p14:nvPr/>
              </p14:nvContentPartPr>
              <p14:xfrm>
                <a:off x="5483480" y="2623160"/>
                <a:ext cx="448920" cy="1436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4280D4EF-A6EF-4501-85F9-731C55155C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74480" y="2615144"/>
                  <a:ext cx="466560" cy="159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BC9944A-6BF4-4BBF-B3BB-60B385351920}"/>
                    </a:ext>
                  </a:extLst>
                </p14:cNvPr>
                <p14:cNvContentPartPr/>
                <p14:nvPr/>
              </p14:nvContentPartPr>
              <p14:xfrm>
                <a:off x="6085040" y="2664920"/>
                <a:ext cx="178560" cy="770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BC9944A-6BF4-4BBF-B3BB-60B3853519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76040" y="2656895"/>
                  <a:ext cx="196200" cy="927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0E1A78BE-D194-4C2C-A0DC-FC332E0586A3}"/>
                    </a:ext>
                  </a:extLst>
                </p14:cNvPr>
                <p14:cNvContentPartPr/>
                <p14:nvPr/>
              </p14:nvContentPartPr>
              <p14:xfrm>
                <a:off x="6154520" y="2566640"/>
                <a:ext cx="94320" cy="21384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0E1A78BE-D194-4C2C-A0DC-FC332E0586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5880" y="2558946"/>
                  <a:ext cx="111960" cy="2295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3E386EF-79ED-4293-92DE-D5EBB8E13E86}"/>
              </a:ext>
            </a:extLst>
          </p:cNvPr>
          <p:cNvGrpSpPr/>
          <p:nvPr/>
        </p:nvGrpSpPr>
        <p:grpSpPr>
          <a:xfrm>
            <a:off x="6897560" y="2900713"/>
            <a:ext cx="409320" cy="259370"/>
            <a:chOff x="6657080" y="2501480"/>
            <a:chExt cx="40932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85BC6E-B794-403C-9F02-F85BD18FEB9C}"/>
                    </a:ext>
                  </a:extLst>
                </p14:cNvPr>
                <p14:cNvContentPartPr/>
                <p14:nvPr/>
              </p14:nvContentPartPr>
              <p14:xfrm>
                <a:off x="6657080" y="2524160"/>
                <a:ext cx="147960" cy="1904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85BC6E-B794-403C-9F02-F85BD18FEB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48080" y="2516145"/>
                  <a:ext cx="165600" cy="206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D3D9C5B2-7518-4212-B02A-09083F2FD564}"/>
                    </a:ext>
                  </a:extLst>
                </p14:cNvPr>
                <p14:cNvContentPartPr/>
                <p14:nvPr/>
              </p14:nvContentPartPr>
              <p14:xfrm>
                <a:off x="6877400" y="2501480"/>
                <a:ext cx="189000" cy="23112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D3D9C5B2-7518-4212-B02A-09083F2FD5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68760" y="2493776"/>
                  <a:ext cx="206640" cy="2468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555D42F0-BF21-42C7-A5D6-109B65FE56BF}"/>
              </a:ext>
            </a:extLst>
          </p:cNvPr>
          <p:cNvGrpSpPr/>
          <p:nvPr/>
        </p:nvGrpSpPr>
        <p:grpSpPr>
          <a:xfrm>
            <a:off x="8786120" y="910640"/>
            <a:ext cx="677520" cy="468000"/>
            <a:chOff x="8786120" y="910640"/>
            <a:chExt cx="67752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05D34E77-BCED-44F2-ABB1-E36DBCACADFE}"/>
                    </a:ext>
                  </a:extLst>
                </p14:cNvPr>
                <p14:cNvContentPartPr/>
                <p14:nvPr/>
              </p14:nvContentPartPr>
              <p14:xfrm>
                <a:off x="8786120" y="920000"/>
                <a:ext cx="250920" cy="45864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05D34E77-BCED-44F2-ABB1-E36DBCACAD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77120" y="911000"/>
                  <a:ext cx="268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225DF5EB-08A7-4F67-A6F7-48E3781DA03F}"/>
                    </a:ext>
                  </a:extLst>
                </p14:cNvPr>
                <p14:cNvContentPartPr/>
                <p14:nvPr/>
              </p14:nvContentPartPr>
              <p14:xfrm>
                <a:off x="9056480" y="910640"/>
                <a:ext cx="208800" cy="40644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225DF5EB-08A7-4F67-A6F7-48E3781DA0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47840" y="901640"/>
                  <a:ext cx="2264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8FCFD4C-04DB-46C7-8CF3-E695B122223F}"/>
                    </a:ext>
                  </a:extLst>
                </p14:cNvPr>
                <p14:cNvContentPartPr/>
                <p14:nvPr/>
              </p14:nvContentPartPr>
              <p14:xfrm>
                <a:off x="9407840" y="1078400"/>
                <a:ext cx="35280" cy="9288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8FCFD4C-04DB-46C7-8CF3-E695B12222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98840" y="1069400"/>
                  <a:ext cx="52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417B0D1-4339-487F-92B8-47A5D9B6800E}"/>
                    </a:ext>
                  </a:extLst>
                </p14:cNvPr>
                <p14:cNvContentPartPr/>
                <p14:nvPr/>
              </p14:nvContentPartPr>
              <p14:xfrm>
                <a:off x="9456440" y="1306280"/>
                <a:ext cx="7200" cy="608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417B0D1-4339-487F-92B8-47A5D9B6800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47440" y="1297640"/>
                  <a:ext cx="248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9DFC650F-2A30-464C-8FEF-3BD8D202ED88}"/>
              </a:ext>
            </a:extLst>
          </p:cNvPr>
          <p:cNvGrpSpPr/>
          <p:nvPr/>
        </p:nvGrpSpPr>
        <p:grpSpPr>
          <a:xfrm>
            <a:off x="8062520" y="1828280"/>
            <a:ext cx="737280" cy="642240"/>
            <a:chOff x="8062520" y="1828280"/>
            <a:chExt cx="73728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0B8D6E8C-4E9D-4FD3-B8AE-50817649E2CD}"/>
                    </a:ext>
                  </a:extLst>
                </p14:cNvPr>
                <p14:cNvContentPartPr/>
                <p14:nvPr/>
              </p14:nvContentPartPr>
              <p14:xfrm>
                <a:off x="8062520" y="1828280"/>
                <a:ext cx="340920" cy="61020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0B8D6E8C-4E9D-4FD3-B8AE-50817649E2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53880" y="1819280"/>
                  <a:ext cx="3585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8951BC8-2197-450F-A179-8B6F2856EDAF}"/>
                    </a:ext>
                  </a:extLst>
                </p14:cNvPr>
                <p14:cNvContentPartPr/>
                <p14:nvPr/>
              </p14:nvContentPartPr>
              <p14:xfrm>
                <a:off x="8483000" y="2223560"/>
                <a:ext cx="101160" cy="24696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8951BC8-2197-450F-A179-8B6F2856EDA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74360" y="2214920"/>
                  <a:ext cx="118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9333C8C2-C140-4C1E-B078-05A98DC9DD84}"/>
                    </a:ext>
                  </a:extLst>
                </p14:cNvPr>
                <p14:cNvContentPartPr/>
                <p14:nvPr/>
              </p14:nvContentPartPr>
              <p14:xfrm>
                <a:off x="8664440" y="2205560"/>
                <a:ext cx="135360" cy="24624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9333C8C2-C140-4C1E-B078-05A98DC9DD8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55800" y="2196560"/>
                  <a:ext cx="1530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3BA660C5-E4A0-4590-812C-5419A5EBB5BB}"/>
              </a:ext>
            </a:extLst>
          </p:cNvPr>
          <p:cNvGrpSpPr/>
          <p:nvPr/>
        </p:nvGrpSpPr>
        <p:grpSpPr>
          <a:xfrm>
            <a:off x="9098240" y="2075960"/>
            <a:ext cx="167400" cy="153000"/>
            <a:chOff x="9098240" y="2075960"/>
            <a:chExt cx="16740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FA7E7022-17C3-43B8-B175-8C86891C354A}"/>
                    </a:ext>
                  </a:extLst>
                </p14:cNvPr>
                <p14:cNvContentPartPr/>
                <p14:nvPr/>
              </p14:nvContentPartPr>
              <p14:xfrm>
                <a:off x="9098240" y="2075960"/>
                <a:ext cx="132480" cy="4788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FA7E7022-17C3-43B8-B175-8C86891C35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89600" y="2066960"/>
                  <a:ext cx="150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836644E0-7DC9-4FF2-A549-C785774B1490}"/>
                    </a:ext>
                  </a:extLst>
                </p14:cNvPr>
                <p14:cNvContentPartPr/>
                <p14:nvPr/>
              </p14:nvContentPartPr>
              <p14:xfrm>
                <a:off x="9126320" y="2203400"/>
                <a:ext cx="139320" cy="255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836644E0-7DC9-4FF2-A549-C785774B14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17320" y="2194760"/>
                  <a:ext cx="1569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533238C1-68DF-436F-83E1-E2C88A68EA62}"/>
              </a:ext>
            </a:extLst>
          </p:cNvPr>
          <p:cNvGrpSpPr/>
          <p:nvPr/>
        </p:nvGrpSpPr>
        <p:grpSpPr>
          <a:xfrm>
            <a:off x="9602240" y="1834400"/>
            <a:ext cx="493920" cy="481320"/>
            <a:chOff x="9602240" y="1834400"/>
            <a:chExt cx="49392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1866A64-E577-4492-98D1-0AF1349E2971}"/>
                    </a:ext>
                  </a:extLst>
                </p14:cNvPr>
                <p14:cNvContentPartPr/>
                <p14:nvPr/>
              </p14:nvContentPartPr>
              <p14:xfrm>
                <a:off x="9602240" y="1834400"/>
                <a:ext cx="246960" cy="3481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1866A64-E577-4492-98D1-0AF1349E29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93600" y="1825760"/>
                  <a:ext cx="264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980546F-3D2E-4997-A0C2-1EE4650922A6}"/>
                    </a:ext>
                  </a:extLst>
                </p14:cNvPr>
                <p14:cNvContentPartPr/>
                <p14:nvPr/>
              </p14:nvContentPartPr>
              <p14:xfrm>
                <a:off x="9844880" y="1956080"/>
                <a:ext cx="220680" cy="20016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980546F-3D2E-4997-A0C2-1EE4650922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35880" y="1947080"/>
                  <a:ext cx="238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4CE32042-19C2-4FA5-A7E5-3DDA41453C54}"/>
                    </a:ext>
                  </a:extLst>
                </p14:cNvPr>
                <p14:cNvContentPartPr/>
                <p14:nvPr/>
              </p14:nvContentPartPr>
              <p14:xfrm>
                <a:off x="9637160" y="2246240"/>
                <a:ext cx="459000" cy="6948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4CE32042-19C2-4FA5-A7E5-3DDA41453C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28160" y="2237240"/>
                  <a:ext cx="4766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F810B98-5050-45B8-B83A-AF85F689893F}"/>
              </a:ext>
            </a:extLst>
          </p:cNvPr>
          <p:cNvGrpSpPr/>
          <p:nvPr/>
        </p:nvGrpSpPr>
        <p:grpSpPr>
          <a:xfrm>
            <a:off x="9662720" y="2445320"/>
            <a:ext cx="576720" cy="266040"/>
            <a:chOff x="9662720" y="2445320"/>
            <a:chExt cx="5767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550BF851-6796-4AB4-8611-5AD31AA49B2E}"/>
                    </a:ext>
                  </a:extLst>
                </p14:cNvPr>
                <p14:cNvContentPartPr/>
                <p14:nvPr/>
              </p14:nvContentPartPr>
              <p14:xfrm>
                <a:off x="9662720" y="2445320"/>
                <a:ext cx="218160" cy="26388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550BF851-6796-4AB4-8611-5AD31AA49B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3720" y="2436680"/>
                  <a:ext cx="235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10FAB7D-8029-4BC9-B5DA-5B72654A2387}"/>
                    </a:ext>
                  </a:extLst>
                </p14:cNvPr>
                <p14:cNvContentPartPr/>
                <p14:nvPr/>
              </p14:nvContentPartPr>
              <p14:xfrm>
                <a:off x="9899960" y="2546120"/>
                <a:ext cx="339480" cy="16524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10FAB7D-8029-4BC9-B5DA-5B72654A23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91320" y="2537480"/>
                  <a:ext cx="35712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248796AB-0195-48A6-BE73-8958DE50836B}"/>
                  </a:ext>
                </a:extLst>
              </p14:cNvPr>
              <p14:cNvContentPartPr/>
              <p14:nvPr/>
            </p14:nvContentPartPr>
            <p14:xfrm>
              <a:off x="10318280" y="2057240"/>
              <a:ext cx="14400" cy="21240"/>
            </p14:xfrm>
          </p:contentPart>
        </mc:Choice>
        <mc:Fallback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248796AB-0195-48A6-BE73-8958DE5083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09280" y="2048240"/>
                <a:ext cx="3204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3D8F1FB0-8D8E-424C-9780-EC5BC3812558}"/>
              </a:ext>
            </a:extLst>
          </p:cNvPr>
          <p:cNvGrpSpPr/>
          <p:nvPr/>
        </p:nvGrpSpPr>
        <p:grpSpPr>
          <a:xfrm>
            <a:off x="10556240" y="1834760"/>
            <a:ext cx="527040" cy="371520"/>
            <a:chOff x="10556240" y="1834760"/>
            <a:chExt cx="52704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50613A4-5C0E-4867-A23B-3820CD97DAA6}"/>
                    </a:ext>
                  </a:extLst>
                </p14:cNvPr>
                <p14:cNvContentPartPr/>
                <p14:nvPr/>
              </p14:nvContentPartPr>
              <p14:xfrm>
                <a:off x="10556240" y="1847720"/>
                <a:ext cx="196920" cy="3063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50613A4-5C0E-4867-A23B-3820CD97DA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47600" y="1838720"/>
                  <a:ext cx="214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47490E22-2711-463F-BED8-374CAD1209EA}"/>
                    </a:ext>
                  </a:extLst>
                </p14:cNvPr>
                <p14:cNvContentPartPr/>
                <p14:nvPr/>
              </p14:nvContentPartPr>
              <p14:xfrm>
                <a:off x="10839560" y="1834760"/>
                <a:ext cx="243720" cy="3715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47490E22-2711-463F-BED8-374CAD1209E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30920" y="1826120"/>
                  <a:ext cx="26136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9B52FEA7-A6F2-413C-88F3-2160A4AEDCF6}"/>
              </a:ext>
            </a:extLst>
          </p:cNvPr>
          <p:cNvGrpSpPr/>
          <p:nvPr/>
        </p:nvGrpSpPr>
        <p:grpSpPr>
          <a:xfrm>
            <a:off x="9154040" y="3244160"/>
            <a:ext cx="267840" cy="152280"/>
            <a:chOff x="9154040" y="3244160"/>
            <a:chExt cx="26784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BE5E8371-0DEF-43D9-9A4A-C6A1104D99FF}"/>
                    </a:ext>
                  </a:extLst>
                </p14:cNvPr>
                <p14:cNvContentPartPr/>
                <p14:nvPr/>
              </p14:nvContentPartPr>
              <p14:xfrm>
                <a:off x="9154040" y="3244160"/>
                <a:ext cx="153360" cy="4032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BE5E8371-0DEF-43D9-9A4A-C6A1104D99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45040" y="3235160"/>
                  <a:ext cx="171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C14057F-9B7C-4B16-953B-B0A983293594}"/>
                    </a:ext>
                  </a:extLst>
                </p14:cNvPr>
                <p14:cNvContentPartPr/>
                <p14:nvPr/>
              </p14:nvContentPartPr>
              <p14:xfrm>
                <a:off x="9181760" y="3379160"/>
                <a:ext cx="240120" cy="1728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C14057F-9B7C-4B16-953B-B0A9832935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72760" y="3370160"/>
                  <a:ext cx="2577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EC407F90-BDB6-4A54-AC47-A5952642ACD8}"/>
              </a:ext>
            </a:extLst>
          </p:cNvPr>
          <p:cNvGrpSpPr/>
          <p:nvPr/>
        </p:nvGrpSpPr>
        <p:grpSpPr>
          <a:xfrm>
            <a:off x="9668480" y="2991080"/>
            <a:ext cx="1741680" cy="665280"/>
            <a:chOff x="9668480" y="2991080"/>
            <a:chExt cx="17416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4271E3A0-6A1E-49BA-B881-300A66F4F972}"/>
                    </a:ext>
                  </a:extLst>
                </p14:cNvPr>
                <p14:cNvContentPartPr/>
                <p14:nvPr/>
              </p14:nvContentPartPr>
              <p14:xfrm>
                <a:off x="9668480" y="3065600"/>
                <a:ext cx="208800" cy="23688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4271E3A0-6A1E-49BA-B881-300A66F4F97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59480" y="3056960"/>
                  <a:ext cx="226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5D998651-4B43-4137-851B-18497B1EBC09}"/>
                    </a:ext>
                  </a:extLst>
                </p14:cNvPr>
                <p14:cNvContentPartPr/>
                <p14:nvPr/>
              </p14:nvContentPartPr>
              <p14:xfrm>
                <a:off x="9989960" y="3274040"/>
                <a:ext cx="9000" cy="8820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5D998651-4B43-4137-851B-18497B1EBC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80960" y="3265400"/>
                  <a:ext cx="26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8477B6F3-11D2-4329-9ECA-900E1DE046C1}"/>
                    </a:ext>
                  </a:extLst>
                </p14:cNvPr>
                <p14:cNvContentPartPr/>
                <p14:nvPr/>
              </p14:nvContentPartPr>
              <p14:xfrm>
                <a:off x="10115960" y="3081440"/>
                <a:ext cx="206640" cy="21960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8477B6F3-11D2-4329-9ECA-900E1DE046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107320" y="3072800"/>
                  <a:ext cx="224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B58253BE-C1EC-48AC-AEB3-CCE81A267C0D}"/>
                    </a:ext>
                  </a:extLst>
                </p14:cNvPr>
                <p14:cNvContentPartPr/>
                <p14:nvPr/>
              </p14:nvContentPartPr>
              <p14:xfrm>
                <a:off x="10488560" y="3062000"/>
                <a:ext cx="125640" cy="27036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B58253BE-C1EC-48AC-AEB3-CCE81A267C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79920" y="3053000"/>
                  <a:ext cx="143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F376ED23-5F99-4A16-8450-5835E4E2BDD5}"/>
                    </a:ext>
                  </a:extLst>
                </p14:cNvPr>
                <p14:cNvContentPartPr/>
                <p14:nvPr/>
              </p14:nvContentPartPr>
              <p14:xfrm>
                <a:off x="10509800" y="3083600"/>
                <a:ext cx="69480" cy="153720"/>
              </p14:xfrm>
            </p:contentPart>
          </mc:Choice>
          <mc:Fallback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F376ED23-5F99-4A16-8450-5835E4E2BDD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00800" y="3074600"/>
                  <a:ext cx="8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4B3E82C9-4A3D-4CD4-A440-14C512780865}"/>
                    </a:ext>
                  </a:extLst>
                </p14:cNvPr>
                <p14:cNvContentPartPr/>
                <p14:nvPr/>
              </p14:nvContentPartPr>
              <p14:xfrm>
                <a:off x="10652000" y="3062000"/>
                <a:ext cx="203040" cy="18036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4B3E82C9-4A3D-4CD4-A440-14C5127808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43000" y="3053000"/>
                  <a:ext cx="220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AF7AE556-7AAE-443C-B0AD-89EAF4A6041B}"/>
                    </a:ext>
                  </a:extLst>
                </p14:cNvPr>
                <p14:cNvContentPartPr/>
                <p14:nvPr/>
              </p14:nvContentPartPr>
              <p14:xfrm>
                <a:off x="10879160" y="2991080"/>
                <a:ext cx="176400" cy="6652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AF7AE556-7AAE-443C-B0AD-89EAF4A6041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70160" y="2982440"/>
                  <a:ext cx="19404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D947F474-6005-4B1D-8FC9-FC8EF47A5A16}"/>
                    </a:ext>
                  </a:extLst>
                </p14:cNvPr>
                <p14:cNvContentPartPr/>
                <p14:nvPr/>
              </p14:nvContentPartPr>
              <p14:xfrm>
                <a:off x="11145560" y="3328760"/>
                <a:ext cx="195120" cy="143640"/>
              </p14:xfrm>
            </p:contentPart>
          </mc:Choice>
          <mc:Fallback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D947F474-6005-4B1D-8FC9-FC8EF47A5A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36560" y="3320120"/>
                  <a:ext cx="212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6B7DE970-8098-41BA-9110-85A02BB7AE27}"/>
                    </a:ext>
                  </a:extLst>
                </p14:cNvPr>
                <p14:cNvContentPartPr/>
                <p14:nvPr/>
              </p14:nvContentPartPr>
              <p14:xfrm>
                <a:off x="11235560" y="3051920"/>
                <a:ext cx="174600" cy="1515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6B7DE970-8098-41BA-9110-85A02BB7AE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26560" y="3042920"/>
                  <a:ext cx="192240" cy="169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1" name="Imagem 120">
            <a:extLst>
              <a:ext uri="{FF2B5EF4-FFF2-40B4-BE49-F238E27FC236}">
                <a16:creationId xmlns:a16="http://schemas.microsoft.com/office/drawing/2014/main" id="{8E0BD039-5929-42D0-918C-03E7A13A5395}"/>
              </a:ext>
            </a:extLst>
          </p:cNvPr>
          <p:cNvPicPr>
            <a:picLocks noChangeAspect="1"/>
          </p:cNvPicPr>
          <p:nvPr/>
        </p:nvPicPr>
        <p:blipFill>
          <a:blip r:embed="rId156"/>
          <a:stretch>
            <a:fillRect/>
          </a:stretch>
        </p:blipFill>
        <p:spPr>
          <a:xfrm>
            <a:off x="6343677" y="3921297"/>
            <a:ext cx="5519913" cy="2200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54B4DE67-3058-4FC2-BD4C-13D1596F57BA}"/>
                  </a:ext>
                </a:extLst>
              </p14:cNvPr>
              <p14:cNvContentPartPr/>
              <p14:nvPr/>
            </p14:nvContentPartPr>
            <p14:xfrm>
              <a:off x="4357760" y="1910000"/>
              <a:ext cx="3960" cy="7560"/>
            </p14:xfrm>
          </p:contentPart>
        </mc:Choice>
        <mc:Fallback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54B4DE67-3058-4FC2-BD4C-13D1596F57B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348760" y="1901000"/>
                <a:ext cx="21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E07078BA-B6F1-40BE-9C40-07CC078324B4}"/>
                  </a:ext>
                </a:extLst>
              </p14:cNvPr>
              <p14:cNvContentPartPr/>
              <p14:nvPr/>
            </p14:nvContentPartPr>
            <p14:xfrm>
              <a:off x="8003480" y="5739680"/>
              <a:ext cx="952560" cy="21960"/>
            </p14:xfrm>
          </p:contentPart>
        </mc:Choice>
        <mc:Fallback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E07078BA-B6F1-40BE-9C40-07CC078324B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994840" y="5731040"/>
                <a:ext cx="97020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196DE771-1BF3-4C88-B024-007A33773F87}"/>
              </a:ext>
            </a:extLst>
          </p:cNvPr>
          <p:cNvGrpSpPr/>
          <p:nvPr/>
        </p:nvGrpSpPr>
        <p:grpSpPr>
          <a:xfrm>
            <a:off x="11154200" y="5536280"/>
            <a:ext cx="452160" cy="284760"/>
            <a:chOff x="11154200" y="5536280"/>
            <a:chExt cx="4521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4" name="Tinta 123">
                  <a:extLst>
                    <a:ext uri="{FF2B5EF4-FFF2-40B4-BE49-F238E27FC236}">
                      <a16:creationId xmlns:a16="http://schemas.microsoft.com/office/drawing/2014/main" id="{C44E73CC-E294-4DD8-B457-809E441181D2}"/>
                    </a:ext>
                  </a:extLst>
                </p14:cNvPr>
                <p14:cNvContentPartPr/>
                <p14:nvPr/>
              </p14:nvContentPartPr>
              <p14:xfrm>
                <a:off x="11154200" y="5603960"/>
                <a:ext cx="311400" cy="217080"/>
              </p14:xfrm>
            </p:contentPart>
          </mc:Choice>
          <mc:Fallback>
            <p:pic>
              <p:nvPicPr>
                <p:cNvPr id="124" name="Tinta 123">
                  <a:extLst>
                    <a:ext uri="{FF2B5EF4-FFF2-40B4-BE49-F238E27FC236}">
                      <a16:creationId xmlns:a16="http://schemas.microsoft.com/office/drawing/2014/main" id="{C44E73CC-E294-4DD8-B457-809E441181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145560" y="5595320"/>
                  <a:ext cx="329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5" name="Tinta 124">
                  <a:extLst>
                    <a:ext uri="{FF2B5EF4-FFF2-40B4-BE49-F238E27FC236}">
                      <a16:creationId xmlns:a16="http://schemas.microsoft.com/office/drawing/2014/main" id="{26384A7D-981E-40B3-9D9E-FC6E5BB03D97}"/>
                    </a:ext>
                  </a:extLst>
                </p14:cNvPr>
                <p14:cNvContentPartPr/>
                <p14:nvPr/>
              </p14:nvContentPartPr>
              <p14:xfrm>
                <a:off x="11569640" y="5584520"/>
                <a:ext cx="360" cy="14400"/>
              </p14:xfrm>
            </p:contentPart>
          </mc:Choice>
          <mc:Fallback>
            <p:pic>
              <p:nvPicPr>
                <p:cNvPr id="125" name="Tinta 124">
                  <a:extLst>
                    <a:ext uri="{FF2B5EF4-FFF2-40B4-BE49-F238E27FC236}">
                      <a16:creationId xmlns:a16="http://schemas.microsoft.com/office/drawing/2014/main" id="{26384A7D-981E-40B3-9D9E-FC6E5BB03D9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560640" y="5575520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790DDC1A-06F0-4566-BEA4-FADFF7657404}"/>
                    </a:ext>
                  </a:extLst>
                </p14:cNvPr>
                <p14:cNvContentPartPr/>
                <p14:nvPr/>
              </p14:nvContentPartPr>
              <p14:xfrm>
                <a:off x="11253200" y="5628800"/>
                <a:ext cx="360" cy="360"/>
              </p14:xfrm>
            </p:contentPart>
          </mc:Choice>
          <mc:Fallback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790DDC1A-06F0-4566-BEA4-FADFF76574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44200" y="5619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BA8D31E0-0281-4373-A55E-E13777B97524}"/>
                    </a:ext>
                  </a:extLst>
                </p14:cNvPr>
                <p14:cNvContentPartPr/>
                <p14:nvPr/>
              </p14:nvContentPartPr>
              <p14:xfrm>
                <a:off x="11231600" y="5536280"/>
                <a:ext cx="374760" cy="255960"/>
              </p14:xfrm>
            </p:contentPart>
          </mc:Choice>
          <mc:Fallback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BA8D31E0-0281-4373-A55E-E13777B975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22600" y="5527640"/>
                  <a:ext cx="392400" cy="27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5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2B902B-06C4-42DB-9061-98742128E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811212"/>
            <a:ext cx="9347731" cy="3609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C606F48-6BDC-4715-A214-D12E5F0241EB}"/>
                  </a:ext>
                </a:extLst>
              </p14:cNvPr>
              <p14:cNvContentPartPr/>
              <p14:nvPr/>
            </p14:nvContentPartPr>
            <p14:xfrm>
              <a:off x="145400" y="2316800"/>
              <a:ext cx="7200" cy="3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C606F48-6BDC-4715-A214-D12E5F024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400" y="2308160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C568AAD4-38F1-4FE1-BC58-79B36D3B87E8}"/>
                  </a:ext>
                </a:extLst>
              </p14:cNvPr>
              <p14:cNvContentPartPr/>
              <p14:nvPr/>
            </p14:nvContentPartPr>
            <p14:xfrm>
              <a:off x="1009040" y="4869200"/>
              <a:ext cx="245160" cy="5389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C568AAD4-38F1-4FE1-BC58-79B36D3B87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0400" y="4860560"/>
                <a:ext cx="262800" cy="55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E875113-CDA0-47AE-A8B8-4D4A42C23A12}"/>
              </a:ext>
            </a:extLst>
          </p:cNvPr>
          <p:cNvGrpSpPr/>
          <p:nvPr/>
        </p:nvGrpSpPr>
        <p:grpSpPr>
          <a:xfrm>
            <a:off x="1312520" y="5003480"/>
            <a:ext cx="2951640" cy="586440"/>
            <a:chOff x="1312520" y="5003480"/>
            <a:chExt cx="29516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5388B4B-1311-4C05-B76F-339222021800}"/>
                    </a:ext>
                  </a:extLst>
                </p14:cNvPr>
                <p14:cNvContentPartPr/>
                <p14:nvPr/>
              </p14:nvContentPartPr>
              <p14:xfrm>
                <a:off x="1312520" y="5272040"/>
                <a:ext cx="94680" cy="1720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5388B4B-1311-4C05-B76F-3392220218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03880" y="5263400"/>
                  <a:ext cx="112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6B8ECDD-755D-4C3F-BB9C-737AAD00197B}"/>
                    </a:ext>
                  </a:extLst>
                </p14:cNvPr>
                <p14:cNvContentPartPr/>
                <p14:nvPr/>
              </p14:nvContentPartPr>
              <p14:xfrm>
                <a:off x="1316120" y="5275640"/>
                <a:ext cx="397080" cy="1699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6B8ECDD-755D-4C3F-BB9C-737AAD0019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07480" y="5266640"/>
                  <a:ext cx="414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A840E2C-C47C-4A12-8FC8-B6439A2EB3A6}"/>
                    </a:ext>
                  </a:extLst>
                </p14:cNvPr>
                <p14:cNvContentPartPr/>
                <p14:nvPr/>
              </p14:nvContentPartPr>
              <p14:xfrm>
                <a:off x="1820480" y="5135960"/>
                <a:ext cx="125640" cy="266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A840E2C-C47C-4A12-8FC8-B6439A2EB3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11840" y="5126960"/>
                  <a:ext cx="143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774FA5DE-CDDF-4D79-9B37-C34608C68CC9}"/>
                    </a:ext>
                  </a:extLst>
                </p14:cNvPr>
                <p14:cNvContentPartPr/>
                <p14:nvPr/>
              </p14:nvContentPartPr>
              <p14:xfrm>
                <a:off x="1851800" y="5251880"/>
                <a:ext cx="156600" cy="111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774FA5DE-CDDF-4D79-9B37-C34608C68C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800" y="5243240"/>
                  <a:ext cx="174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EB81C3CB-48E2-477F-84EE-214D57DDC893}"/>
                    </a:ext>
                  </a:extLst>
                </p14:cNvPr>
                <p14:cNvContentPartPr/>
                <p14:nvPr/>
              </p14:nvContentPartPr>
              <p14:xfrm>
                <a:off x="2103440" y="5003480"/>
                <a:ext cx="221400" cy="2530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EB81C3CB-48E2-477F-84EE-214D57DDC8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4800" y="4994840"/>
                  <a:ext cx="239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2F0137-8D06-4D9C-8C15-760BF5509C28}"/>
                    </a:ext>
                  </a:extLst>
                </p14:cNvPr>
                <p14:cNvContentPartPr/>
                <p14:nvPr/>
              </p14:nvContentPartPr>
              <p14:xfrm>
                <a:off x="2397560" y="5140640"/>
                <a:ext cx="35280" cy="2167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2F0137-8D06-4D9C-8C15-760BF5509C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8560" y="5132000"/>
                  <a:ext cx="52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32D9A796-F720-4ACE-9D9E-7B8EF277FA66}"/>
                    </a:ext>
                  </a:extLst>
                </p14:cNvPr>
                <p14:cNvContentPartPr/>
                <p14:nvPr/>
              </p14:nvContentPartPr>
              <p14:xfrm>
                <a:off x="2529680" y="5032280"/>
                <a:ext cx="73440" cy="25020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32D9A796-F720-4ACE-9D9E-7B8EF277FA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0680" y="5023640"/>
                  <a:ext cx="91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CD7D78D-FDB3-4528-8E0D-2CF3A05E69DC}"/>
                    </a:ext>
                  </a:extLst>
                </p14:cNvPr>
                <p14:cNvContentPartPr/>
                <p14:nvPr/>
              </p14:nvContentPartPr>
              <p14:xfrm>
                <a:off x="2689880" y="5062520"/>
                <a:ext cx="250200" cy="2286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CD7D78D-FDB3-4528-8E0D-2CF3A05E69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81240" y="5053880"/>
                  <a:ext cx="267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08D15C6-4FBE-4643-AA63-CC1D5782CDEE}"/>
                    </a:ext>
                  </a:extLst>
                </p14:cNvPr>
                <p14:cNvContentPartPr/>
                <p14:nvPr/>
              </p14:nvContentPartPr>
              <p14:xfrm>
                <a:off x="2804000" y="5034080"/>
                <a:ext cx="195120" cy="2772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08D15C6-4FBE-4643-AA63-CC1D5782CD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95360" y="5025080"/>
                  <a:ext cx="212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1C4003A3-9E1D-4C3D-9601-F9D90411656A}"/>
                    </a:ext>
                  </a:extLst>
                </p14:cNvPr>
                <p14:cNvContentPartPr/>
                <p14:nvPr/>
              </p14:nvContentPartPr>
              <p14:xfrm>
                <a:off x="3179480" y="5078720"/>
                <a:ext cx="127440" cy="2199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1C4003A3-9E1D-4C3D-9601-F9D90411656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70480" y="5069720"/>
                  <a:ext cx="14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E104BDCB-FD2E-42A9-A710-BD353DE5A8C6}"/>
                    </a:ext>
                  </a:extLst>
                </p14:cNvPr>
                <p14:cNvContentPartPr/>
                <p14:nvPr/>
              </p14:nvContentPartPr>
              <p14:xfrm>
                <a:off x="3182000" y="5083040"/>
                <a:ext cx="102240" cy="12600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E104BDCB-FD2E-42A9-A710-BD353DE5A8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73000" y="5074040"/>
                  <a:ext cx="119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9FF7401F-0B92-4A91-A130-DA62672B2F51}"/>
                    </a:ext>
                  </a:extLst>
                </p14:cNvPr>
                <p14:cNvContentPartPr/>
                <p14:nvPr/>
              </p14:nvContentPartPr>
              <p14:xfrm>
                <a:off x="3380720" y="5090240"/>
                <a:ext cx="198720" cy="2001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9FF7401F-0B92-4A91-A130-DA62672B2F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1720" y="5081240"/>
                  <a:ext cx="216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F4FCD267-76CA-4077-A5D6-4E4EADF48F5A}"/>
                    </a:ext>
                  </a:extLst>
                </p14:cNvPr>
                <p14:cNvContentPartPr/>
                <p14:nvPr/>
              </p14:nvContentPartPr>
              <p14:xfrm>
                <a:off x="3606800" y="5075840"/>
                <a:ext cx="184320" cy="5140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F4FCD267-76CA-4077-A5D6-4E4EADF48F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98160" y="5066840"/>
                  <a:ext cx="2019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10F4CD4-DF5C-4427-A00D-6BA461BA6292}"/>
                    </a:ext>
                  </a:extLst>
                </p14:cNvPr>
                <p14:cNvContentPartPr/>
                <p14:nvPr/>
              </p14:nvContentPartPr>
              <p14:xfrm>
                <a:off x="3888320" y="5280680"/>
                <a:ext cx="229680" cy="1641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10F4CD4-DF5C-4427-A00D-6BA461BA629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9680" y="5272040"/>
                  <a:ext cx="247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20A58E42-EA85-4309-A7BB-00F949531296}"/>
                    </a:ext>
                  </a:extLst>
                </p14:cNvPr>
                <p14:cNvContentPartPr/>
                <p14:nvPr/>
              </p14:nvContentPartPr>
              <p14:xfrm>
                <a:off x="4078760" y="5006720"/>
                <a:ext cx="185400" cy="19080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20A58E42-EA85-4309-A7BB-00F9495312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0120" y="4997720"/>
                  <a:ext cx="2030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6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373276-8CB9-47F5-AFA7-E519D8EDA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80" y="628070"/>
            <a:ext cx="8963025" cy="5554551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5BA224B-6E93-4B61-88B6-9329A12003C2}"/>
              </a:ext>
            </a:extLst>
          </p:cNvPr>
          <p:cNvGrpSpPr/>
          <p:nvPr/>
        </p:nvGrpSpPr>
        <p:grpSpPr>
          <a:xfrm>
            <a:off x="9953240" y="2013680"/>
            <a:ext cx="981000" cy="521280"/>
            <a:chOff x="9953240" y="2013680"/>
            <a:chExt cx="98100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46F0B198-0914-436B-B171-02E89E1F348A}"/>
                    </a:ext>
                  </a:extLst>
                </p14:cNvPr>
                <p14:cNvContentPartPr/>
                <p14:nvPr/>
              </p14:nvContentPartPr>
              <p14:xfrm>
                <a:off x="9953240" y="2013680"/>
                <a:ext cx="372240" cy="4971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46F0B198-0914-436B-B171-02E89E1F34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44600" y="2004680"/>
                  <a:ext cx="3898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B6C092E-55B7-4268-974C-BFABCD2193FC}"/>
                    </a:ext>
                  </a:extLst>
                </p14:cNvPr>
                <p14:cNvContentPartPr/>
                <p14:nvPr/>
              </p14:nvContentPartPr>
              <p14:xfrm>
                <a:off x="10363280" y="2340920"/>
                <a:ext cx="97920" cy="1940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B6C092E-55B7-4268-974C-BFABCD2193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54280" y="2332280"/>
                  <a:ext cx="115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0FEF4EC5-BE6C-4431-8F7E-BE13939927C1}"/>
                    </a:ext>
                  </a:extLst>
                </p14:cNvPr>
                <p14:cNvContentPartPr/>
                <p14:nvPr/>
              </p14:nvContentPartPr>
              <p14:xfrm>
                <a:off x="10554440" y="2428040"/>
                <a:ext cx="17640" cy="813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0FEF4EC5-BE6C-4431-8F7E-BE13939927C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45800" y="2419400"/>
                  <a:ext cx="35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BC3FEC4B-8133-409C-9C17-A2E9E3B11D5C}"/>
                    </a:ext>
                  </a:extLst>
                </p14:cNvPr>
                <p14:cNvContentPartPr/>
                <p14:nvPr/>
              </p14:nvContentPartPr>
              <p14:xfrm>
                <a:off x="10513040" y="2309600"/>
                <a:ext cx="66240" cy="1188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BC3FEC4B-8133-409C-9C17-A2E9E3B11D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04040" y="2300960"/>
                  <a:ext cx="83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121F6FE-5A71-4371-9497-F43141ED3178}"/>
                    </a:ext>
                  </a:extLst>
                </p14:cNvPr>
                <p14:cNvContentPartPr/>
                <p14:nvPr/>
              </p14:nvContentPartPr>
              <p14:xfrm>
                <a:off x="10661360" y="2367560"/>
                <a:ext cx="272880" cy="1278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121F6FE-5A71-4371-9497-F43141ED31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52360" y="2358560"/>
                  <a:ext cx="2905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4BAA7F3B-00F3-43C5-9EFD-886437EAABD8}"/>
              </a:ext>
            </a:extLst>
          </p:cNvPr>
          <p:cNvGrpSpPr/>
          <p:nvPr/>
        </p:nvGrpSpPr>
        <p:grpSpPr>
          <a:xfrm>
            <a:off x="10213880" y="2901800"/>
            <a:ext cx="187560" cy="136080"/>
            <a:chOff x="10213880" y="2901800"/>
            <a:chExt cx="18756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A7A7E26-5240-4367-AB87-326E89C73930}"/>
                    </a:ext>
                  </a:extLst>
                </p14:cNvPr>
                <p14:cNvContentPartPr/>
                <p14:nvPr/>
              </p14:nvContentPartPr>
              <p14:xfrm>
                <a:off x="10221080" y="2901800"/>
                <a:ext cx="180360" cy="637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A7A7E26-5240-4367-AB87-326E89C739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12080" y="2892800"/>
                  <a:ext cx="19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E07B333F-ABDD-4042-972B-8216B8E0974F}"/>
                    </a:ext>
                  </a:extLst>
                </p14:cNvPr>
                <p14:cNvContentPartPr/>
                <p14:nvPr/>
              </p14:nvContentPartPr>
              <p14:xfrm>
                <a:off x="10213880" y="3006200"/>
                <a:ext cx="167040" cy="3168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E07B333F-ABDD-4042-972B-8216B8E097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05240" y="2997200"/>
                  <a:ext cx="1846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B7C3198-11EE-4DC2-99F2-9640DEF6CD43}"/>
              </a:ext>
            </a:extLst>
          </p:cNvPr>
          <p:cNvGrpSpPr/>
          <p:nvPr/>
        </p:nvGrpSpPr>
        <p:grpSpPr>
          <a:xfrm>
            <a:off x="10200200" y="3344960"/>
            <a:ext cx="1689120" cy="670680"/>
            <a:chOff x="10200200" y="3344960"/>
            <a:chExt cx="168912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DA5466E4-7C1C-4C17-8626-6FE7BD31D706}"/>
                    </a:ext>
                  </a:extLst>
                </p14:cNvPr>
                <p14:cNvContentPartPr/>
                <p14:nvPr/>
              </p14:nvContentPartPr>
              <p14:xfrm>
                <a:off x="10200200" y="3395000"/>
                <a:ext cx="153360" cy="36036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DA5466E4-7C1C-4C17-8626-6FE7BD31D7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91200" y="3386000"/>
                  <a:ext cx="171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29CD8EC6-CEA5-47F6-A74F-F1C40E096986}"/>
                    </a:ext>
                  </a:extLst>
                </p14:cNvPr>
                <p14:cNvContentPartPr/>
                <p14:nvPr/>
              </p14:nvContentPartPr>
              <p14:xfrm>
                <a:off x="10481720" y="3661040"/>
                <a:ext cx="52560" cy="1069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29CD8EC6-CEA5-47F6-A74F-F1C40E0969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2720" y="3652040"/>
                  <a:ext cx="70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3D2EBA5-067C-430E-8E8B-5E2619E46EA9}"/>
                    </a:ext>
                  </a:extLst>
                </p14:cNvPr>
                <p14:cNvContentPartPr/>
                <p14:nvPr/>
              </p14:nvContentPartPr>
              <p14:xfrm>
                <a:off x="10509440" y="3450080"/>
                <a:ext cx="295920" cy="27036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3D2EBA5-067C-430E-8E8B-5E2619E46E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00440" y="3441440"/>
                  <a:ext cx="313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747C4BF6-B3E7-43A3-9623-D42FEE05EC02}"/>
                    </a:ext>
                  </a:extLst>
                </p14:cNvPr>
                <p14:cNvContentPartPr/>
                <p14:nvPr/>
              </p14:nvContentPartPr>
              <p14:xfrm>
                <a:off x="10909040" y="3414080"/>
                <a:ext cx="250560" cy="27540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747C4BF6-B3E7-43A3-9623-D42FEE05EC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00400" y="3405440"/>
                  <a:ext cx="268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74A628D4-C121-4230-B297-0EC3EB73BC77}"/>
                    </a:ext>
                  </a:extLst>
                </p14:cNvPr>
                <p14:cNvContentPartPr/>
                <p14:nvPr/>
              </p14:nvContentPartPr>
              <p14:xfrm>
                <a:off x="10975280" y="3415520"/>
                <a:ext cx="63000" cy="2095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74A628D4-C121-4230-B297-0EC3EB73BC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66280" y="3406880"/>
                  <a:ext cx="80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93DD8D34-273D-41BF-8D9F-6F82D7D71D78}"/>
                    </a:ext>
                  </a:extLst>
                </p14:cNvPr>
                <p14:cNvContentPartPr/>
                <p14:nvPr/>
              </p14:nvContentPartPr>
              <p14:xfrm>
                <a:off x="11155640" y="3365120"/>
                <a:ext cx="205560" cy="2480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93DD8D34-273D-41BF-8D9F-6F82D7D71D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47000" y="3356120"/>
                  <a:ext cx="223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DA4D8452-32C8-4A48-B859-A8FD7F5AE404}"/>
                    </a:ext>
                  </a:extLst>
                </p14:cNvPr>
                <p14:cNvContentPartPr/>
                <p14:nvPr/>
              </p14:nvContentPartPr>
              <p14:xfrm>
                <a:off x="11437160" y="3357920"/>
                <a:ext cx="59760" cy="6577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DA4D8452-32C8-4A48-B859-A8FD7F5AE4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28160" y="3348920"/>
                  <a:ext cx="774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5906E308-96E1-4F54-AAB2-2AEA50D80E5A}"/>
                    </a:ext>
                  </a:extLst>
                </p14:cNvPr>
                <p14:cNvContentPartPr/>
                <p14:nvPr/>
              </p14:nvContentPartPr>
              <p14:xfrm>
                <a:off x="11604200" y="3741680"/>
                <a:ext cx="174600" cy="15444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5906E308-96E1-4F54-AAB2-2AEA50D80E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95560" y="3733040"/>
                  <a:ext cx="192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DB4DD0F-F87D-4228-9B59-36613AD7458A}"/>
                    </a:ext>
                  </a:extLst>
                </p14:cNvPr>
                <p14:cNvContentPartPr/>
                <p14:nvPr/>
              </p14:nvContentPartPr>
              <p14:xfrm>
                <a:off x="11701400" y="3344960"/>
                <a:ext cx="187920" cy="22320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DB4DD0F-F87D-4228-9B59-36613AD745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92760" y="3335960"/>
                  <a:ext cx="205560" cy="24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96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23CA5C1-816F-46D0-AB4C-B4D4D49F12B4}"/>
              </a:ext>
            </a:extLst>
          </p:cNvPr>
          <p:cNvGrpSpPr/>
          <p:nvPr/>
        </p:nvGrpSpPr>
        <p:grpSpPr>
          <a:xfrm>
            <a:off x="57920" y="933320"/>
            <a:ext cx="1700640" cy="685800"/>
            <a:chOff x="57920" y="933320"/>
            <a:chExt cx="1700640" cy="68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A19A5319-8004-4677-ACAE-0D5951B972EF}"/>
                    </a:ext>
                  </a:extLst>
                </p14:cNvPr>
                <p14:cNvContentPartPr/>
                <p14:nvPr/>
              </p14:nvContentPartPr>
              <p14:xfrm>
                <a:off x="363560" y="933320"/>
                <a:ext cx="108720" cy="61272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A19A5319-8004-4677-ACAE-0D5951B972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4560" y="924320"/>
                  <a:ext cx="1263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64BF3FBD-6DD2-4904-8F39-F455BF2106B9}"/>
                    </a:ext>
                  </a:extLst>
                </p14:cNvPr>
                <p14:cNvContentPartPr/>
                <p14:nvPr/>
              </p14:nvContentPartPr>
              <p14:xfrm>
                <a:off x="57920" y="937640"/>
                <a:ext cx="502200" cy="93240"/>
              </p14:xfrm>
            </p:contentPart>
          </mc:Choice>
          <mc:Fallback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64BF3FBD-6DD2-4904-8F39-F455BF2106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20" y="929000"/>
                  <a:ext cx="519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3006200A-EB36-4597-A209-1DD825F57F06}"/>
                    </a:ext>
                  </a:extLst>
                </p14:cNvPr>
                <p14:cNvContentPartPr/>
                <p14:nvPr/>
              </p14:nvContentPartPr>
              <p14:xfrm>
                <a:off x="697280" y="1041320"/>
                <a:ext cx="620640" cy="5778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3006200A-EB36-4597-A209-1DD825F57F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280" y="1032320"/>
                  <a:ext cx="6382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3112D7C-855D-49A8-91C2-608F8BEED8DA}"/>
                    </a:ext>
                  </a:extLst>
                </p14:cNvPr>
                <p14:cNvContentPartPr/>
                <p14:nvPr/>
              </p14:nvContentPartPr>
              <p14:xfrm>
                <a:off x="784040" y="1170560"/>
                <a:ext cx="379800" cy="1447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3112D7C-855D-49A8-91C2-608F8BEED8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400" y="1161920"/>
                  <a:ext cx="397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541BECA-F6F8-4A09-AD7B-5E96040C1FBE}"/>
                    </a:ext>
                  </a:extLst>
                </p14:cNvPr>
                <p14:cNvContentPartPr/>
                <p14:nvPr/>
              </p14:nvContentPartPr>
              <p14:xfrm>
                <a:off x="1323680" y="990920"/>
                <a:ext cx="434880" cy="6192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541BECA-F6F8-4A09-AD7B-5E96040C1F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4680" y="981920"/>
                  <a:ext cx="452520" cy="6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FFE80E-A625-4962-A735-1867D8520FCC}"/>
              </a:ext>
            </a:extLst>
          </p:cNvPr>
          <p:cNvGrpSpPr/>
          <p:nvPr/>
        </p:nvGrpSpPr>
        <p:grpSpPr>
          <a:xfrm>
            <a:off x="3294320" y="1120520"/>
            <a:ext cx="677880" cy="730440"/>
            <a:chOff x="3294320" y="1120520"/>
            <a:chExt cx="67788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347F6E-8C3B-4408-9D10-BD23CC779552}"/>
                    </a:ext>
                  </a:extLst>
                </p14:cNvPr>
                <p14:cNvContentPartPr/>
                <p14:nvPr/>
              </p14:nvContentPartPr>
              <p14:xfrm>
                <a:off x="3294320" y="1120520"/>
                <a:ext cx="372240" cy="73044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347F6E-8C3B-4408-9D10-BD23CC7795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5320" y="1111520"/>
                  <a:ext cx="38988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B582B14F-92AE-46DD-9345-256633543010}"/>
                    </a:ext>
                  </a:extLst>
                </p14:cNvPr>
                <p14:cNvContentPartPr/>
                <p14:nvPr/>
              </p14:nvContentPartPr>
              <p14:xfrm>
                <a:off x="3735680" y="1501400"/>
                <a:ext cx="236520" cy="594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B582B14F-92AE-46DD-9345-2566335430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26680" y="1492400"/>
                  <a:ext cx="254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2949BF0-172E-4D42-B4A0-CBE4B1446CE9}"/>
                    </a:ext>
                  </a:extLst>
                </p14:cNvPr>
                <p14:cNvContentPartPr/>
                <p14:nvPr/>
              </p14:nvContentPartPr>
              <p14:xfrm>
                <a:off x="3679880" y="1410320"/>
                <a:ext cx="266760" cy="406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2949BF0-172E-4D42-B4A0-CBE4B1446C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1240" y="1401680"/>
                  <a:ext cx="28440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98518C49-3D8F-4E8B-836D-9AFCF5FD0455}"/>
              </a:ext>
            </a:extLst>
          </p:cNvPr>
          <p:cNvGrpSpPr/>
          <p:nvPr/>
        </p:nvGrpSpPr>
        <p:grpSpPr>
          <a:xfrm>
            <a:off x="4330400" y="1032320"/>
            <a:ext cx="799560" cy="485280"/>
            <a:chOff x="4330400" y="1032320"/>
            <a:chExt cx="79956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D48DA152-23DD-4F23-8367-9848D2802E23}"/>
                    </a:ext>
                  </a:extLst>
                </p14:cNvPr>
                <p14:cNvContentPartPr/>
                <p14:nvPr/>
              </p14:nvContentPartPr>
              <p14:xfrm>
                <a:off x="4330400" y="1032320"/>
                <a:ext cx="271080" cy="3927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D48DA152-23DD-4F23-8367-9848D2802E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1400" y="1023680"/>
                  <a:ext cx="2887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4798534B-7167-4977-9049-964B0B8CF453}"/>
                    </a:ext>
                  </a:extLst>
                </p14:cNvPr>
                <p14:cNvContentPartPr/>
                <p14:nvPr/>
              </p14:nvContentPartPr>
              <p14:xfrm>
                <a:off x="4673840" y="1377200"/>
                <a:ext cx="24840" cy="1404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4798534B-7167-4977-9049-964B0B8CF4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5200" y="1368200"/>
                  <a:ext cx="42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8BF81403-03C2-4537-B27A-46C24C976CBD}"/>
                    </a:ext>
                  </a:extLst>
                </p14:cNvPr>
                <p14:cNvContentPartPr/>
                <p14:nvPr/>
              </p14:nvContentPartPr>
              <p14:xfrm>
                <a:off x="4881560" y="1120160"/>
                <a:ext cx="248400" cy="31392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8BF81403-03C2-4537-B27A-46C24C976C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2920" y="1111520"/>
                  <a:ext cx="266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C86D098-C645-4919-8D42-2B5A3BED87F9}"/>
                    </a:ext>
                  </a:extLst>
                </p14:cNvPr>
                <p14:cNvContentPartPr/>
                <p14:nvPr/>
              </p14:nvContentPartPr>
              <p14:xfrm>
                <a:off x="4893080" y="1047800"/>
                <a:ext cx="187920" cy="597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C86D098-C645-4919-8D42-2B5A3BED87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84080" y="1038800"/>
                  <a:ext cx="2055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A5BE7AF-181A-450C-8B85-F77DE167AADE}"/>
              </a:ext>
            </a:extLst>
          </p:cNvPr>
          <p:cNvGrpSpPr/>
          <p:nvPr/>
        </p:nvGrpSpPr>
        <p:grpSpPr>
          <a:xfrm>
            <a:off x="5549720" y="1127360"/>
            <a:ext cx="290160" cy="327960"/>
            <a:chOff x="5549720" y="1127360"/>
            <a:chExt cx="29016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8366333-1C96-4FE7-82C4-F71169F44FAA}"/>
                    </a:ext>
                  </a:extLst>
                </p14:cNvPr>
                <p14:cNvContentPartPr/>
                <p14:nvPr/>
              </p14:nvContentPartPr>
              <p14:xfrm>
                <a:off x="5549720" y="1241480"/>
                <a:ext cx="290160" cy="507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8366333-1C96-4FE7-82C4-F71169F44F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1080" y="1232480"/>
                  <a:ext cx="307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A3292DF4-994A-47B5-9548-76B4B3BF36D9}"/>
                    </a:ext>
                  </a:extLst>
                </p14:cNvPr>
                <p14:cNvContentPartPr/>
                <p14:nvPr/>
              </p14:nvContentPartPr>
              <p14:xfrm>
                <a:off x="5675000" y="1127360"/>
                <a:ext cx="94320" cy="3279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A3292DF4-994A-47B5-9548-76B4B3BF36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6000" y="1118720"/>
                  <a:ext cx="11196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7CFE2A2-2331-4059-9965-A652998990A6}"/>
              </a:ext>
            </a:extLst>
          </p:cNvPr>
          <p:cNvGrpSpPr/>
          <p:nvPr/>
        </p:nvGrpSpPr>
        <p:grpSpPr>
          <a:xfrm>
            <a:off x="6247040" y="1046720"/>
            <a:ext cx="1349640" cy="557640"/>
            <a:chOff x="6247040" y="1046720"/>
            <a:chExt cx="134964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9B49906-9018-443A-A920-ED81B578919E}"/>
                    </a:ext>
                  </a:extLst>
                </p14:cNvPr>
                <p14:cNvContentPartPr/>
                <p14:nvPr/>
              </p14:nvContentPartPr>
              <p14:xfrm>
                <a:off x="6247040" y="1071560"/>
                <a:ext cx="259560" cy="38088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9B49906-9018-443A-A920-ED81B57891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8040" y="1062920"/>
                  <a:ext cx="277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A0F7040-E9B3-48A3-B4CF-CE87B32ED1A2}"/>
                    </a:ext>
                  </a:extLst>
                </p14:cNvPr>
                <p14:cNvContentPartPr/>
                <p14:nvPr/>
              </p14:nvContentPartPr>
              <p14:xfrm>
                <a:off x="6484640" y="1352360"/>
                <a:ext cx="59400" cy="25200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A0F7040-E9B3-48A3-B4CF-CE87B32ED1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76000" y="1343360"/>
                  <a:ext cx="77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428C252-CB84-47ED-8EF9-1568FC0FFAA4}"/>
                    </a:ext>
                  </a:extLst>
                </p14:cNvPr>
                <p14:cNvContentPartPr/>
                <p14:nvPr/>
              </p14:nvContentPartPr>
              <p14:xfrm>
                <a:off x="6685880" y="1112960"/>
                <a:ext cx="66960" cy="2833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428C252-CB84-47ED-8EF9-1568FC0FFA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6880" y="1104320"/>
                  <a:ext cx="84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EDC08D3F-0F05-4409-BE08-D5AE604BC7E9}"/>
                    </a:ext>
                  </a:extLst>
                </p14:cNvPr>
                <p14:cNvContentPartPr/>
                <p14:nvPr/>
              </p14:nvContentPartPr>
              <p14:xfrm>
                <a:off x="6863720" y="1131680"/>
                <a:ext cx="300960" cy="3121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EDC08D3F-0F05-4409-BE08-D5AE604BC7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4720" y="1123040"/>
                  <a:ext cx="318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4D86B93-6E3F-4292-819D-8B166CD2D143}"/>
                    </a:ext>
                  </a:extLst>
                </p14:cNvPr>
                <p14:cNvContentPartPr/>
                <p14:nvPr/>
              </p14:nvContentPartPr>
              <p14:xfrm>
                <a:off x="7353680" y="1218440"/>
                <a:ext cx="360" cy="3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4D86B93-6E3F-4292-819D-8B166CD2D1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44680" y="1209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887CEC4-32F4-4AAE-9765-BCD07D66E7E8}"/>
                    </a:ext>
                  </a:extLst>
                </p14:cNvPr>
                <p14:cNvContentPartPr/>
                <p14:nvPr/>
              </p14:nvContentPartPr>
              <p14:xfrm>
                <a:off x="6915560" y="1100000"/>
                <a:ext cx="243720" cy="205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887CEC4-32F4-4AAE-9765-BCD07D66E7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06920" y="1091000"/>
                  <a:ext cx="261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7AB6A0F9-B902-4D79-A8A5-8F969597A05D}"/>
                    </a:ext>
                  </a:extLst>
                </p14:cNvPr>
                <p14:cNvContentPartPr/>
                <p14:nvPr/>
              </p14:nvContentPartPr>
              <p14:xfrm>
                <a:off x="7381400" y="1189640"/>
                <a:ext cx="215280" cy="608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7AB6A0F9-B902-4D79-A8A5-8F969597A0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72760" y="1180640"/>
                  <a:ext cx="23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680544E-8D13-4F38-9F81-8ED1E050BD1B}"/>
                    </a:ext>
                  </a:extLst>
                </p14:cNvPr>
                <p14:cNvContentPartPr/>
                <p14:nvPr/>
              </p14:nvContentPartPr>
              <p14:xfrm>
                <a:off x="7439720" y="1046720"/>
                <a:ext cx="46080" cy="33660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680544E-8D13-4F38-9F81-8ED1E050BD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1080" y="1037720"/>
                  <a:ext cx="6372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3732A57-68EE-4F70-8256-097854EC5F9D}"/>
              </a:ext>
            </a:extLst>
          </p:cNvPr>
          <p:cNvGrpSpPr/>
          <p:nvPr/>
        </p:nvGrpSpPr>
        <p:grpSpPr>
          <a:xfrm>
            <a:off x="7892240" y="912440"/>
            <a:ext cx="149760" cy="414720"/>
            <a:chOff x="7892240" y="912440"/>
            <a:chExt cx="14976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BA72B8FB-E787-43E4-B5AE-A7D512388EA3}"/>
                    </a:ext>
                  </a:extLst>
                </p14:cNvPr>
                <p14:cNvContentPartPr/>
                <p14:nvPr/>
              </p14:nvContentPartPr>
              <p14:xfrm>
                <a:off x="7909520" y="1195400"/>
                <a:ext cx="3960" cy="32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BA72B8FB-E787-43E4-B5AE-A7D512388E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00880" y="1186400"/>
                  <a:ext cx="21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0350ECA5-0C04-47AA-83CB-41BF8394E914}"/>
                    </a:ext>
                  </a:extLst>
                </p14:cNvPr>
                <p14:cNvContentPartPr/>
                <p14:nvPr/>
              </p14:nvContentPartPr>
              <p14:xfrm>
                <a:off x="7892240" y="912440"/>
                <a:ext cx="149760" cy="4147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0350ECA5-0C04-47AA-83CB-41BF8394E9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83600" y="903440"/>
                  <a:ext cx="16740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C75C4A-6593-4FC6-B63A-AA0419D87FCD}"/>
              </a:ext>
            </a:extLst>
          </p:cNvPr>
          <p:cNvGrpSpPr/>
          <p:nvPr/>
        </p:nvGrpSpPr>
        <p:grpSpPr>
          <a:xfrm>
            <a:off x="8225960" y="962480"/>
            <a:ext cx="619200" cy="540360"/>
            <a:chOff x="8225960" y="962480"/>
            <a:chExt cx="61920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5053883-BE61-4148-B991-5738FDD794FA}"/>
                    </a:ext>
                  </a:extLst>
                </p14:cNvPr>
                <p14:cNvContentPartPr/>
                <p14:nvPr/>
              </p14:nvContentPartPr>
              <p14:xfrm>
                <a:off x="8225960" y="1300520"/>
                <a:ext cx="28080" cy="2023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5053883-BE61-4148-B991-5738FDD794F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17320" y="1291880"/>
                  <a:ext cx="45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03B8D4B1-613F-42A9-B9FF-412328C9F7FC}"/>
                    </a:ext>
                  </a:extLst>
                </p14:cNvPr>
                <p14:cNvContentPartPr/>
                <p14:nvPr/>
              </p14:nvContentPartPr>
              <p14:xfrm>
                <a:off x="8288600" y="962480"/>
                <a:ext cx="229680" cy="4644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03B8D4B1-613F-42A9-B9FF-412328C9F7F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79600" y="953480"/>
                  <a:ext cx="247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B9C05D82-B17A-4643-8B87-170AD10FC984}"/>
                    </a:ext>
                  </a:extLst>
                </p14:cNvPr>
                <p14:cNvContentPartPr/>
                <p14:nvPr/>
              </p14:nvContentPartPr>
              <p14:xfrm>
                <a:off x="8577320" y="1121600"/>
                <a:ext cx="267840" cy="3006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B9C05D82-B17A-4643-8B87-170AD10FC9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8320" y="1112960"/>
                  <a:ext cx="2854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E3817FD-7ED1-4C83-911C-A649C307FB73}"/>
              </a:ext>
            </a:extLst>
          </p:cNvPr>
          <p:cNvGrpSpPr/>
          <p:nvPr/>
        </p:nvGrpSpPr>
        <p:grpSpPr>
          <a:xfrm>
            <a:off x="3812000" y="2231840"/>
            <a:ext cx="285480" cy="174960"/>
            <a:chOff x="3812000" y="2231840"/>
            <a:chExt cx="28548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C1CD6338-8F2A-45F3-9002-B95661EB0CC5}"/>
                    </a:ext>
                  </a:extLst>
                </p14:cNvPr>
                <p14:cNvContentPartPr/>
                <p14:nvPr/>
              </p14:nvContentPartPr>
              <p14:xfrm>
                <a:off x="3812000" y="2231840"/>
                <a:ext cx="282240" cy="7992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C1CD6338-8F2A-45F3-9002-B95661EB0CC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03360" y="2222840"/>
                  <a:ext cx="29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8E1B0CB8-BC2E-49A6-A85F-9D1D1A8364C2}"/>
                    </a:ext>
                  </a:extLst>
                </p14:cNvPr>
                <p14:cNvContentPartPr/>
                <p14:nvPr/>
              </p14:nvContentPartPr>
              <p14:xfrm>
                <a:off x="3873560" y="2393480"/>
                <a:ext cx="223920" cy="1332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8E1B0CB8-BC2E-49A6-A85F-9D1D1A8364C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864560" y="2384840"/>
                  <a:ext cx="2415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C522BA2-CB68-4F0E-A22E-FAABDF3D7B0F}"/>
              </a:ext>
            </a:extLst>
          </p:cNvPr>
          <p:cNvGrpSpPr/>
          <p:nvPr/>
        </p:nvGrpSpPr>
        <p:grpSpPr>
          <a:xfrm>
            <a:off x="4485560" y="1841240"/>
            <a:ext cx="1224360" cy="734400"/>
            <a:chOff x="4485560" y="1841240"/>
            <a:chExt cx="122436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FF10DDAC-ACE2-411C-9894-38A52B85F300}"/>
                    </a:ext>
                  </a:extLst>
                </p14:cNvPr>
                <p14:cNvContentPartPr/>
                <p14:nvPr/>
              </p14:nvContentPartPr>
              <p14:xfrm>
                <a:off x="4485560" y="1841240"/>
                <a:ext cx="224280" cy="61560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FF10DDAC-ACE2-411C-9894-38A52B85F3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6920" y="1832600"/>
                  <a:ext cx="241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4019AD3E-F6AE-4C92-9F7A-CDF02EFB61F5}"/>
                    </a:ext>
                  </a:extLst>
                </p14:cNvPr>
                <p14:cNvContentPartPr/>
                <p14:nvPr/>
              </p14:nvContentPartPr>
              <p14:xfrm>
                <a:off x="4920800" y="2334440"/>
                <a:ext cx="15120" cy="24120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4019AD3E-F6AE-4C92-9F7A-CDF02EFB61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11800" y="2325440"/>
                  <a:ext cx="32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E1947AC5-67AE-4024-A11D-2FE7FECD0DDD}"/>
                    </a:ext>
                  </a:extLst>
                </p14:cNvPr>
                <p14:cNvContentPartPr/>
                <p14:nvPr/>
              </p14:nvContentPartPr>
              <p14:xfrm>
                <a:off x="5097920" y="2073080"/>
                <a:ext cx="213120" cy="3283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E1947AC5-67AE-4024-A11D-2FE7FECD0D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89280" y="2064080"/>
                  <a:ext cx="2307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A20ABFE3-3CBF-465A-B850-5BF3086377D7}"/>
                    </a:ext>
                  </a:extLst>
                </p14:cNvPr>
                <p14:cNvContentPartPr/>
                <p14:nvPr/>
              </p14:nvContentPartPr>
              <p14:xfrm>
                <a:off x="5364680" y="1969040"/>
                <a:ext cx="345240" cy="3931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A20ABFE3-3CBF-465A-B850-5BF3086377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56040" y="1960400"/>
                  <a:ext cx="36288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71469FDB-6DB7-4891-A767-971377B83903}"/>
              </a:ext>
            </a:extLst>
          </p:cNvPr>
          <p:cNvGrpSpPr/>
          <p:nvPr/>
        </p:nvGrpSpPr>
        <p:grpSpPr>
          <a:xfrm>
            <a:off x="6241280" y="1923680"/>
            <a:ext cx="1401120" cy="816120"/>
            <a:chOff x="6241280" y="1923680"/>
            <a:chExt cx="140112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7FBDFCA2-D717-4953-9B11-636BEE251A2D}"/>
                    </a:ext>
                  </a:extLst>
                </p14:cNvPr>
                <p14:cNvContentPartPr/>
                <p14:nvPr/>
              </p14:nvContentPartPr>
              <p14:xfrm>
                <a:off x="6241280" y="2020880"/>
                <a:ext cx="202320" cy="3441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7FBDFCA2-D717-4953-9B11-636BEE251A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32640" y="2012240"/>
                  <a:ext cx="2199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E9A57829-5DD7-428D-866D-3CBAF49C5FE1}"/>
                    </a:ext>
                  </a:extLst>
                </p14:cNvPr>
                <p14:cNvContentPartPr/>
                <p14:nvPr/>
              </p14:nvContentPartPr>
              <p14:xfrm>
                <a:off x="6265760" y="2009360"/>
                <a:ext cx="142920" cy="3096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E9A57829-5DD7-428D-866D-3CBAF49C5FE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56760" y="2000720"/>
                  <a:ext cx="160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9E657C3-E292-4F60-B615-0CAC6D7ECA66}"/>
                    </a:ext>
                  </a:extLst>
                </p14:cNvPr>
                <p14:cNvContentPartPr/>
                <p14:nvPr/>
              </p14:nvContentPartPr>
              <p14:xfrm>
                <a:off x="6575000" y="1956440"/>
                <a:ext cx="282960" cy="3423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9E657C3-E292-4F60-B615-0CAC6D7ECA6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66360" y="1947440"/>
                  <a:ext cx="300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0270AD96-B29A-44BE-9A19-26A5555AFA79}"/>
                    </a:ext>
                  </a:extLst>
                </p14:cNvPr>
                <p14:cNvContentPartPr/>
                <p14:nvPr/>
              </p14:nvContentPartPr>
              <p14:xfrm>
                <a:off x="6839240" y="1923680"/>
                <a:ext cx="233280" cy="81612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0270AD96-B29A-44BE-9A19-26A5555AFA7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30240" y="1914680"/>
                  <a:ext cx="25092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E381A972-CE03-4EBB-8150-B7B8CDD44C59}"/>
                    </a:ext>
                  </a:extLst>
                </p14:cNvPr>
                <p14:cNvContentPartPr/>
                <p14:nvPr/>
              </p14:nvContentPartPr>
              <p14:xfrm>
                <a:off x="7131200" y="2289440"/>
                <a:ext cx="299160" cy="2883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E381A972-CE03-4EBB-8150-B7B8CDD44C5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22200" y="2280800"/>
                  <a:ext cx="316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3A1ED902-3D2D-4D0E-8DD7-677760D4A0E9}"/>
                    </a:ext>
                  </a:extLst>
                </p14:cNvPr>
                <p14:cNvContentPartPr/>
                <p14:nvPr/>
              </p14:nvContentPartPr>
              <p14:xfrm>
                <a:off x="7430000" y="2136080"/>
                <a:ext cx="212400" cy="1623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3A1ED902-3D2D-4D0E-8DD7-677760D4A0E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21360" y="2127440"/>
                  <a:ext cx="23004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9F9CA02-5AFA-4A24-B7FF-BFADF179A732}"/>
              </a:ext>
            </a:extLst>
          </p:cNvPr>
          <p:cNvGrpSpPr/>
          <p:nvPr/>
        </p:nvGrpSpPr>
        <p:grpSpPr>
          <a:xfrm>
            <a:off x="586400" y="3393560"/>
            <a:ext cx="1470600" cy="671760"/>
            <a:chOff x="586400" y="3393560"/>
            <a:chExt cx="147060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CDC74424-B30C-4D5D-94B0-3FFAFB180E11}"/>
                    </a:ext>
                  </a:extLst>
                </p14:cNvPr>
                <p14:cNvContentPartPr/>
                <p14:nvPr/>
              </p14:nvContentPartPr>
              <p14:xfrm>
                <a:off x="586400" y="3393560"/>
                <a:ext cx="1235160" cy="671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CDC74424-B30C-4D5D-94B0-3FFAFB180E1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7400" y="3384920"/>
                  <a:ext cx="125280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CD788126-2512-47FA-80FD-DA8B7B0C4142}"/>
                    </a:ext>
                  </a:extLst>
                </p14:cNvPr>
                <p14:cNvContentPartPr/>
                <p14:nvPr/>
              </p14:nvContentPartPr>
              <p14:xfrm>
                <a:off x="1893560" y="3912320"/>
                <a:ext cx="18000" cy="637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CD788126-2512-47FA-80FD-DA8B7B0C41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84560" y="3903320"/>
                  <a:ext cx="35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4BEAB6F3-E106-4566-8744-E72188CD3DF0}"/>
                    </a:ext>
                  </a:extLst>
                </p14:cNvPr>
                <p14:cNvContentPartPr/>
                <p14:nvPr/>
              </p14:nvContentPartPr>
              <p14:xfrm>
                <a:off x="1763960" y="3676520"/>
                <a:ext cx="133200" cy="87480"/>
              </p14:xfrm>
            </p:contentPart>
          </mc:Choice>
          <mc:Fallback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4BEAB6F3-E106-4566-8744-E72188CD3DF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55320" y="3667520"/>
                  <a:ext cx="150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48F2BB-E46B-47AC-B0D5-6A95C405E859}"/>
                    </a:ext>
                  </a:extLst>
                </p14:cNvPr>
                <p14:cNvContentPartPr/>
                <p14:nvPr/>
              </p14:nvContentPartPr>
              <p14:xfrm>
                <a:off x="1907240" y="3812600"/>
                <a:ext cx="149760" cy="244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48F2BB-E46B-47AC-B0D5-6A95C405E8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98600" y="3803600"/>
                  <a:ext cx="16740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88DA260-F4F4-4660-BAE0-C8EE37B046B6}"/>
                  </a:ext>
                </a:extLst>
              </p14:cNvPr>
              <p14:cNvContentPartPr/>
              <p14:nvPr/>
            </p14:nvContentPartPr>
            <p14:xfrm>
              <a:off x="2487920" y="3839240"/>
              <a:ext cx="691920" cy="286920"/>
            </p14:xfrm>
          </p:contentPart>
        </mc:Choice>
        <mc:Fallback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88DA260-F4F4-4660-BAE0-C8EE37B046B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478920" y="3830240"/>
                <a:ext cx="70956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D3BE7FF-0FF7-4E15-88AC-D4DC33014858}"/>
              </a:ext>
            </a:extLst>
          </p:cNvPr>
          <p:cNvGrpSpPr/>
          <p:nvPr/>
        </p:nvGrpSpPr>
        <p:grpSpPr>
          <a:xfrm>
            <a:off x="3759800" y="3493640"/>
            <a:ext cx="2166120" cy="840600"/>
            <a:chOff x="3759800" y="3493640"/>
            <a:chExt cx="2166120" cy="84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6EEE8C83-C64C-4777-99B3-1C0CC64A418C}"/>
                    </a:ext>
                  </a:extLst>
                </p14:cNvPr>
                <p14:cNvContentPartPr/>
                <p14:nvPr/>
              </p14:nvContentPartPr>
              <p14:xfrm>
                <a:off x="3759800" y="3764000"/>
                <a:ext cx="931680" cy="57024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6EEE8C83-C64C-4777-99B3-1C0CC64A418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51160" y="3755000"/>
                  <a:ext cx="9493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2A65EBD-DE10-489D-8C05-DACEC64FE463}"/>
                    </a:ext>
                  </a:extLst>
                </p14:cNvPr>
                <p14:cNvContentPartPr/>
                <p14:nvPr/>
              </p14:nvContentPartPr>
              <p14:xfrm>
                <a:off x="4791920" y="3493640"/>
                <a:ext cx="852120" cy="52956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2A65EBD-DE10-489D-8C05-DACEC64FE4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83280" y="3484640"/>
                  <a:ext cx="8697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3184B30E-3522-4F4B-8E06-8FE6FF54ED83}"/>
                    </a:ext>
                  </a:extLst>
                </p14:cNvPr>
                <p14:cNvContentPartPr/>
                <p14:nvPr/>
              </p14:nvContentPartPr>
              <p14:xfrm>
                <a:off x="5789480" y="3798920"/>
                <a:ext cx="115200" cy="1980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3184B30E-3522-4F4B-8E06-8FE6FF54ED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80840" y="3789920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4C383A3C-12EA-497C-BAEB-CBC2B4C88BC1}"/>
                    </a:ext>
                  </a:extLst>
                </p14:cNvPr>
                <p14:cNvContentPartPr/>
                <p14:nvPr/>
              </p14:nvContentPartPr>
              <p14:xfrm>
                <a:off x="5834840" y="3958760"/>
                <a:ext cx="91080" cy="320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4C383A3C-12EA-497C-BAEB-CBC2B4C88BC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25840" y="3949760"/>
                  <a:ext cx="108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370F209-C60C-4BF7-A08F-7D3790EAAE66}"/>
              </a:ext>
            </a:extLst>
          </p:cNvPr>
          <p:cNvGrpSpPr/>
          <p:nvPr/>
        </p:nvGrpSpPr>
        <p:grpSpPr>
          <a:xfrm>
            <a:off x="6383120" y="3460520"/>
            <a:ext cx="2448000" cy="609480"/>
            <a:chOff x="6383120" y="3460520"/>
            <a:chExt cx="2448000" cy="6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96352D4-6D50-41AB-99DE-C3A2E3A557DA}"/>
                    </a:ext>
                  </a:extLst>
                </p14:cNvPr>
                <p14:cNvContentPartPr/>
                <p14:nvPr/>
              </p14:nvContentPartPr>
              <p14:xfrm>
                <a:off x="6383120" y="3460520"/>
                <a:ext cx="49680" cy="54324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96352D4-6D50-41AB-99DE-C3A2E3A557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74480" y="3451520"/>
                  <a:ext cx="673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4428843-121B-4277-8AB2-3E04843E61AF}"/>
                    </a:ext>
                  </a:extLst>
                </p14:cNvPr>
                <p14:cNvContentPartPr/>
                <p14:nvPr/>
              </p14:nvContentPartPr>
              <p14:xfrm>
                <a:off x="6582200" y="3835640"/>
                <a:ext cx="31680" cy="2214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4428843-121B-4277-8AB2-3E04843E6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73200" y="3827000"/>
                  <a:ext cx="49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3AA99CA-F060-4DD6-8B00-E98F0E1746F5}"/>
                    </a:ext>
                  </a:extLst>
                </p14:cNvPr>
                <p14:cNvContentPartPr/>
                <p14:nvPr/>
              </p14:nvContentPartPr>
              <p14:xfrm>
                <a:off x="6679400" y="3516680"/>
                <a:ext cx="261000" cy="45072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3AA99CA-F060-4DD6-8B00-E98F0E1746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70400" y="3507680"/>
                  <a:ext cx="278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B763FC5-D458-4484-9B3D-FAFA606C47A1}"/>
                    </a:ext>
                  </a:extLst>
                </p14:cNvPr>
                <p14:cNvContentPartPr/>
                <p14:nvPr/>
              </p14:nvContentPartPr>
              <p14:xfrm>
                <a:off x="6978200" y="3631880"/>
                <a:ext cx="196200" cy="274680"/>
              </p14:xfrm>
            </p:contentPart>
          </mc:Choice>
          <mc:Fallback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B763FC5-D458-4484-9B3D-FAFA606C47A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69560" y="3623240"/>
                  <a:ext cx="2138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32010F46-CBA9-4ACA-BDF3-9823CB1557BB}"/>
                    </a:ext>
                  </a:extLst>
                </p14:cNvPr>
                <p14:cNvContentPartPr/>
                <p14:nvPr/>
              </p14:nvContentPartPr>
              <p14:xfrm>
                <a:off x="7284200" y="3776240"/>
                <a:ext cx="199440" cy="2376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32010F46-CBA9-4ACA-BDF3-9823CB1557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75200" y="3767600"/>
                  <a:ext cx="217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92E012B2-2A76-4A60-BC39-1800E255E525}"/>
                    </a:ext>
                  </a:extLst>
                </p14:cNvPr>
                <p14:cNvContentPartPr/>
                <p14:nvPr/>
              </p14:nvContentPartPr>
              <p14:xfrm>
                <a:off x="7364120" y="3646640"/>
                <a:ext cx="83880" cy="3369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92E012B2-2A76-4A60-BC39-1800E255E5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55120" y="3637640"/>
                  <a:ext cx="101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7C05F95-EB8F-45C9-90DB-579AD4490947}"/>
                    </a:ext>
                  </a:extLst>
                </p14:cNvPr>
                <p14:cNvContentPartPr/>
                <p14:nvPr/>
              </p14:nvContentPartPr>
              <p14:xfrm>
                <a:off x="7617560" y="3665360"/>
                <a:ext cx="70200" cy="37872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7C05F95-EB8F-45C9-90DB-579AD449094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08560" y="3656360"/>
                  <a:ext cx="878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AF0D1546-2175-4A2B-9753-435313A782EE}"/>
                    </a:ext>
                  </a:extLst>
                </p14:cNvPr>
                <p14:cNvContentPartPr/>
                <p14:nvPr/>
              </p14:nvContentPartPr>
              <p14:xfrm>
                <a:off x="7534040" y="3582560"/>
                <a:ext cx="252720" cy="44892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AF0D1546-2175-4A2B-9753-435313A782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25040" y="3573560"/>
                  <a:ext cx="2703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5D511ABF-776F-40EF-9027-743B3DD83215}"/>
                    </a:ext>
                  </a:extLst>
                </p14:cNvPr>
                <p14:cNvContentPartPr/>
                <p14:nvPr/>
              </p14:nvContentPartPr>
              <p14:xfrm>
                <a:off x="7881800" y="3899360"/>
                <a:ext cx="35280" cy="1706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5D511ABF-776F-40EF-9027-743B3DD8321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73160" y="3890360"/>
                  <a:ext cx="52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A2EBA0EF-1604-437B-BBE3-02C63F81726E}"/>
                    </a:ext>
                  </a:extLst>
                </p14:cNvPr>
                <p14:cNvContentPartPr/>
                <p14:nvPr/>
              </p14:nvContentPartPr>
              <p14:xfrm>
                <a:off x="8031200" y="3634400"/>
                <a:ext cx="101160" cy="43128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A2EBA0EF-1604-437B-BBE3-02C63F8172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22560" y="3625400"/>
                  <a:ext cx="1188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60D4ACA8-5EF6-456C-A96C-C684400E2822}"/>
                    </a:ext>
                  </a:extLst>
                </p14:cNvPr>
                <p14:cNvContentPartPr/>
                <p14:nvPr/>
              </p14:nvContentPartPr>
              <p14:xfrm>
                <a:off x="8214800" y="3649520"/>
                <a:ext cx="243000" cy="380160"/>
              </p14:xfrm>
            </p:contentPart>
          </mc:Choice>
          <mc:Fallback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60D4ACA8-5EF6-456C-A96C-C684400E282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06160" y="3640520"/>
                  <a:ext cx="2606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339418F1-19A9-4798-B6A6-1A01BDF6B894}"/>
                    </a:ext>
                  </a:extLst>
                </p14:cNvPr>
                <p14:cNvContentPartPr/>
                <p14:nvPr/>
              </p14:nvContentPartPr>
              <p14:xfrm>
                <a:off x="8632760" y="3783800"/>
                <a:ext cx="128880" cy="43560"/>
              </p14:xfrm>
            </p:contentPart>
          </mc:Choice>
          <mc:Fallback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339418F1-19A9-4798-B6A6-1A01BDF6B89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23760" y="3774800"/>
                  <a:ext cx="146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FF74C3A7-AD33-41E6-B24B-ABDD492D5368}"/>
                    </a:ext>
                  </a:extLst>
                </p14:cNvPr>
                <p14:cNvContentPartPr/>
                <p14:nvPr/>
              </p14:nvContentPartPr>
              <p14:xfrm>
                <a:off x="8705480" y="3933920"/>
                <a:ext cx="125640" cy="36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FF74C3A7-AD33-41E6-B24B-ABDD492D536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96840" y="3924920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370B1617-4908-44E6-8CAC-55C450782A2E}"/>
              </a:ext>
            </a:extLst>
          </p:cNvPr>
          <p:cNvGrpSpPr/>
          <p:nvPr/>
        </p:nvGrpSpPr>
        <p:grpSpPr>
          <a:xfrm>
            <a:off x="9219920" y="3574280"/>
            <a:ext cx="2524320" cy="764640"/>
            <a:chOff x="9219920" y="3574280"/>
            <a:chExt cx="2524320" cy="76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4C660967-3582-468B-A772-3F57400A2EEB}"/>
                    </a:ext>
                  </a:extLst>
                </p14:cNvPr>
                <p14:cNvContentPartPr/>
                <p14:nvPr/>
              </p14:nvContentPartPr>
              <p14:xfrm>
                <a:off x="9219920" y="3646640"/>
                <a:ext cx="233280" cy="27252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4C660967-3582-468B-A772-3F57400A2EE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11280" y="3638000"/>
                  <a:ext cx="250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5317A292-8720-4B07-8B60-9AAAAF68D4A1}"/>
                    </a:ext>
                  </a:extLst>
                </p14:cNvPr>
                <p14:cNvContentPartPr/>
                <p14:nvPr/>
              </p14:nvContentPartPr>
              <p14:xfrm>
                <a:off x="9532760" y="3864440"/>
                <a:ext cx="38520" cy="15912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5317A292-8720-4B07-8B60-9AAAAF68D4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524120" y="3855800"/>
                  <a:ext cx="56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F14AF35-4903-47BA-B406-285D67C207F0}"/>
                    </a:ext>
                  </a:extLst>
                </p14:cNvPr>
                <p14:cNvContentPartPr/>
                <p14:nvPr/>
              </p14:nvContentPartPr>
              <p14:xfrm>
                <a:off x="9760640" y="3652400"/>
                <a:ext cx="252000" cy="29412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F14AF35-4903-47BA-B406-285D67C207F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51640" y="3643400"/>
                  <a:ext cx="269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D20CC25E-3AAA-4A56-8636-683BF10E7B57}"/>
                    </a:ext>
                  </a:extLst>
                </p14:cNvPr>
                <p14:cNvContentPartPr/>
                <p14:nvPr/>
              </p14:nvContentPartPr>
              <p14:xfrm>
                <a:off x="9797000" y="3668240"/>
                <a:ext cx="205560" cy="1332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D20CC25E-3AAA-4A56-8636-683BF10E7B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88000" y="3659240"/>
                  <a:ext cx="223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ADAD25BA-774F-4F93-A90A-70C9380D14A3}"/>
                    </a:ext>
                  </a:extLst>
                </p14:cNvPr>
                <p14:cNvContentPartPr/>
                <p14:nvPr/>
              </p14:nvContentPartPr>
              <p14:xfrm>
                <a:off x="10115240" y="3689120"/>
                <a:ext cx="287280" cy="25776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ADAD25BA-774F-4F93-A90A-70C9380D14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06240" y="3680120"/>
                  <a:ext cx="304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03117894-1046-4662-A456-91A2139B800A}"/>
                    </a:ext>
                  </a:extLst>
                </p14:cNvPr>
                <p14:cNvContentPartPr/>
                <p14:nvPr/>
              </p14:nvContentPartPr>
              <p14:xfrm>
                <a:off x="10564880" y="3682640"/>
                <a:ext cx="234000" cy="253800"/>
              </p14:xfrm>
            </p:contentPart>
          </mc:Choice>
          <mc:Fallback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03117894-1046-4662-A456-91A2139B80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556240" y="3674000"/>
                  <a:ext cx="251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8ACEE107-3E2F-4019-A39B-F5F2C8605399}"/>
                    </a:ext>
                  </a:extLst>
                </p14:cNvPr>
                <p14:cNvContentPartPr/>
                <p14:nvPr/>
              </p14:nvContentPartPr>
              <p14:xfrm>
                <a:off x="10630040" y="3704240"/>
                <a:ext cx="70560" cy="24804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8ACEE107-3E2F-4019-A39B-F5F2C860539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21400" y="3695600"/>
                  <a:ext cx="88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DCE2B037-11B9-4C8B-9BFA-9DD6A830191C}"/>
                    </a:ext>
                  </a:extLst>
                </p14:cNvPr>
                <p14:cNvContentPartPr/>
                <p14:nvPr/>
              </p14:nvContentPartPr>
              <p14:xfrm>
                <a:off x="10846400" y="3618560"/>
                <a:ext cx="174240" cy="31284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DCE2B037-11B9-4C8B-9BFA-9DD6A830191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37760" y="3609560"/>
                  <a:ext cx="191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CC67811C-7AE3-4981-84E0-AC09D6846F69}"/>
                    </a:ext>
                  </a:extLst>
                </p14:cNvPr>
                <p14:cNvContentPartPr/>
                <p14:nvPr/>
              </p14:nvContentPartPr>
              <p14:xfrm>
                <a:off x="11096960" y="3574280"/>
                <a:ext cx="79920" cy="7646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CC67811C-7AE3-4981-84E0-AC09D6846F6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88320" y="3565640"/>
                  <a:ext cx="9756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5C3DF773-D5DA-48D0-9188-466A919137E4}"/>
                    </a:ext>
                  </a:extLst>
                </p14:cNvPr>
                <p14:cNvContentPartPr/>
                <p14:nvPr/>
              </p14:nvContentPartPr>
              <p14:xfrm>
                <a:off x="11301800" y="4007360"/>
                <a:ext cx="198360" cy="1998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5C3DF773-D5DA-48D0-9188-466A919137E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293160" y="3998720"/>
                  <a:ext cx="2160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846D6D8-9243-45E4-8816-C036B0AC8E16}"/>
                    </a:ext>
                  </a:extLst>
                </p14:cNvPr>
                <p14:cNvContentPartPr/>
                <p14:nvPr/>
              </p14:nvContentPartPr>
              <p14:xfrm>
                <a:off x="11457320" y="3689120"/>
                <a:ext cx="286920" cy="200520"/>
              </p14:xfrm>
            </p:contentPart>
          </mc:Choice>
          <mc:Fallback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846D6D8-9243-45E4-8816-C036B0AC8E1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48320" y="3680120"/>
                  <a:ext cx="30456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0661F1F5-94B0-47D7-B141-78816EFE7DD4}"/>
                  </a:ext>
                </a:extLst>
              </p14:cNvPr>
              <p14:cNvContentPartPr/>
              <p14:nvPr/>
            </p14:nvContentPartPr>
            <p14:xfrm>
              <a:off x="9427280" y="4647080"/>
              <a:ext cx="999360" cy="397080"/>
            </p14:xfrm>
          </p:contentPart>
        </mc:Choice>
        <mc:Fallback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0661F1F5-94B0-47D7-B141-78816EFE7DD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418640" y="4638080"/>
                <a:ext cx="1017000" cy="41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2A61CBFE-3FDC-43C1-826F-28717680F32B}"/>
              </a:ext>
            </a:extLst>
          </p:cNvPr>
          <p:cNvGrpSpPr/>
          <p:nvPr/>
        </p:nvGrpSpPr>
        <p:grpSpPr>
          <a:xfrm>
            <a:off x="9201920" y="5285360"/>
            <a:ext cx="1182960" cy="484920"/>
            <a:chOff x="9201920" y="5285360"/>
            <a:chExt cx="11829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Tinta 101">
                  <a:extLst>
                    <a:ext uri="{FF2B5EF4-FFF2-40B4-BE49-F238E27FC236}">
                      <a16:creationId xmlns:a16="http://schemas.microsoft.com/office/drawing/2014/main" id="{F9D62D2F-A5E0-4ADF-9AB5-E4E41FE54F8B}"/>
                    </a:ext>
                  </a:extLst>
                </p14:cNvPr>
                <p14:cNvContentPartPr/>
                <p14:nvPr/>
              </p14:nvContentPartPr>
              <p14:xfrm>
                <a:off x="9201920" y="5409200"/>
                <a:ext cx="216000" cy="355680"/>
              </p14:xfrm>
            </p:contentPart>
          </mc:Choice>
          <mc:Fallback>
            <p:pic>
              <p:nvPicPr>
                <p:cNvPr id="102" name="Tinta 101">
                  <a:extLst>
                    <a:ext uri="{FF2B5EF4-FFF2-40B4-BE49-F238E27FC236}">
                      <a16:creationId xmlns:a16="http://schemas.microsoft.com/office/drawing/2014/main" id="{F9D62D2F-A5E0-4ADF-9AB5-E4E41FE54F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93280" y="5400560"/>
                  <a:ext cx="2336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Tinta 102">
                  <a:extLst>
                    <a:ext uri="{FF2B5EF4-FFF2-40B4-BE49-F238E27FC236}">
                      <a16:creationId xmlns:a16="http://schemas.microsoft.com/office/drawing/2014/main" id="{5F8CF25D-4AAC-44E8-AAAC-1FA02182C2D1}"/>
                    </a:ext>
                  </a:extLst>
                </p14:cNvPr>
                <p14:cNvContentPartPr/>
                <p14:nvPr/>
              </p14:nvContentPartPr>
              <p14:xfrm>
                <a:off x="9640400" y="5578040"/>
                <a:ext cx="7200" cy="192240"/>
              </p14:xfrm>
            </p:contentPart>
          </mc:Choice>
          <mc:Fallback>
            <p:pic>
              <p:nvPicPr>
                <p:cNvPr id="103" name="Tinta 102">
                  <a:extLst>
                    <a:ext uri="{FF2B5EF4-FFF2-40B4-BE49-F238E27FC236}">
                      <a16:creationId xmlns:a16="http://schemas.microsoft.com/office/drawing/2014/main" id="{5F8CF25D-4AAC-44E8-AAAC-1FA02182C2D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31760" y="5569400"/>
                  <a:ext cx="24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D452AA71-9919-4ACF-A5AD-6EA5B0CE5264}"/>
                    </a:ext>
                  </a:extLst>
                </p14:cNvPr>
                <p14:cNvContentPartPr/>
                <p14:nvPr/>
              </p14:nvContentPartPr>
              <p14:xfrm>
                <a:off x="9845240" y="5406320"/>
                <a:ext cx="153720" cy="298800"/>
              </p14:xfrm>
            </p:contentPart>
          </mc:Choice>
          <mc:Fallback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D452AA71-9919-4ACF-A5AD-6EA5B0CE52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36240" y="5397680"/>
                  <a:ext cx="171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9D1D5C99-5315-49A9-ACFE-A6D53FDA32F9}"/>
                    </a:ext>
                  </a:extLst>
                </p14:cNvPr>
                <p14:cNvContentPartPr/>
                <p14:nvPr/>
              </p14:nvContentPartPr>
              <p14:xfrm>
                <a:off x="10178240" y="5285360"/>
                <a:ext cx="206640" cy="298080"/>
              </p14:xfrm>
            </p:contentPart>
          </mc:Choice>
          <mc:Fallback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9D1D5C99-5315-49A9-ACFE-A6D53FDA32F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69600" y="5276360"/>
                  <a:ext cx="22428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822CA1BA-E35F-4DDC-9018-5EBF846DBC7E}"/>
              </a:ext>
            </a:extLst>
          </p:cNvPr>
          <p:cNvGrpSpPr/>
          <p:nvPr/>
        </p:nvGrpSpPr>
        <p:grpSpPr>
          <a:xfrm>
            <a:off x="10665680" y="5197160"/>
            <a:ext cx="1279800" cy="662760"/>
            <a:chOff x="10665680" y="5197160"/>
            <a:chExt cx="127980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A03E7E1-7C11-4397-9B26-FFB0368057C0}"/>
                    </a:ext>
                  </a:extLst>
                </p14:cNvPr>
                <p14:cNvContentPartPr/>
                <p14:nvPr/>
              </p14:nvContentPartPr>
              <p14:xfrm>
                <a:off x="10714640" y="5197160"/>
                <a:ext cx="254520" cy="395280"/>
              </p14:xfrm>
            </p:contentPart>
          </mc:Choice>
          <mc:Fallback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A03E7E1-7C11-4397-9B26-FFB0368057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705640" y="5188160"/>
                  <a:ext cx="2721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847E0E7A-A67E-42E8-BCEC-0FB85A202F7F}"/>
                    </a:ext>
                  </a:extLst>
                </p14:cNvPr>
                <p14:cNvContentPartPr/>
                <p14:nvPr/>
              </p14:nvContentPartPr>
              <p14:xfrm>
                <a:off x="10665680" y="5416040"/>
                <a:ext cx="295920" cy="16920"/>
              </p14:xfrm>
            </p:contentPart>
          </mc:Choice>
          <mc:Fallback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847E0E7A-A67E-42E8-BCEC-0FB85A202F7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57040" y="5407040"/>
                  <a:ext cx="313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CAFA4148-A01F-46CB-8BD2-D6A63C8CD47A}"/>
                    </a:ext>
                  </a:extLst>
                </p14:cNvPr>
                <p14:cNvContentPartPr/>
                <p14:nvPr/>
              </p14:nvContentPartPr>
              <p14:xfrm>
                <a:off x="11106680" y="5222360"/>
                <a:ext cx="101520" cy="425160"/>
              </p14:xfrm>
            </p:contentPart>
          </mc:Choice>
          <mc:Fallback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CAFA4148-A01F-46CB-8BD2-D6A63C8CD47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098040" y="5213720"/>
                  <a:ext cx="119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4" name="Tinta 113">
                  <a:extLst>
                    <a:ext uri="{FF2B5EF4-FFF2-40B4-BE49-F238E27FC236}">
                      <a16:creationId xmlns:a16="http://schemas.microsoft.com/office/drawing/2014/main" id="{A11C5629-78A7-4CD4-8F4C-B74307382191}"/>
                    </a:ext>
                  </a:extLst>
                </p14:cNvPr>
                <p14:cNvContentPartPr/>
                <p14:nvPr/>
              </p14:nvContentPartPr>
              <p14:xfrm>
                <a:off x="11051600" y="5450600"/>
                <a:ext cx="288720" cy="45720"/>
              </p14:xfrm>
            </p:contentPart>
          </mc:Choice>
          <mc:Fallback>
            <p:pic>
              <p:nvPicPr>
                <p:cNvPr id="114" name="Tinta 113">
                  <a:extLst>
                    <a:ext uri="{FF2B5EF4-FFF2-40B4-BE49-F238E27FC236}">
                      <a16:creationId xmlns:a16="http://schemas.microsoft.com/office/drawing/2014/main" id="{A11C5629-78A7-4CD4-8F4C-B743073821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42960" y="5441960"/>
                  <a:ext cx="306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BADC23ED-02C0-48E5-AFF7-ED6233FA2DE5}"/>
                    </a:ext>
                  </a:extLst>
                </p14:cNvPr>
                <p14:cNvContentPartPr/>
                <p14:nvPr/>
              </p14:nvContentPartPr>
              <p14:xfrm>
                <a:off x="11378120" y="5263400"/>
                <a:ext cx="31680" cy="596520"/>
              </p14:xfrm>
            </p:contentPart>
          </mc:Choice>
          <mc:Fallback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BADC23ED-02C0-48E5-AFF7-ED6233FA2DE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369480" y="5254760"/>
                  <a:ext cx="493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A3E75890-D506-4760-A589-CC771D0F797F}"/>
                    </a:ext>
                  </a:extLst>
                </p14:cNvPr>
                <p14:cNvContentPartPr/>
                <p14:nvPr/>
              </p14:nvContentPartPr>
              <p14:xfrm>
                <a:off x="11517440" y="5536280"/>
                <a:ext cx="216000" cy="183240"/>
              </p14:xfrm>
            </p:contentPart>
          </mc:Choice>
          <mc:Fallback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A3E75890-D506-4760-A589-CC771D0F797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508440" y="5527640"/>
                  <a:ext cx="233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C7FB6BC9-49F8-4E2E-A73F-D216ED7FABC7}"/>
                    </a:ext>
                  </a:extLst>
                </p14:cNvPr>
                <p14:cNvContentPartPr/>
                <p14:nvPr/>
              </p14:nvContentPartPr>
              <p14:xfrm>
                <a:off x="11677280" y="5259080"/>
                <a:ext cx="268200" cy="193680"/>
              </p14:xfrm>
            </p:contentPart>
          </mc:Choice>
          <mc:Fallback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C7FB6BC9-49F8-4E2E-A73F-D216ED7FABC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668280" y="5250440"/>
                  <a:ext cx="28584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1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8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DA577D-09E5-44E1-9823-2B9CCEAA1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06" y="782637"/>
            <a:ext cx="9591675" cy="5038725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E5672C9-2FDF-40A5-9959-4D9D8D5441B9}"/>
              </a:ext>
            </a:extLst>
          </p:cNvPr>
          <p:cNvGrpSpPr/>
          <p:nvPr/>
        </p:nvGrpSpPr>
        <p:grpSpPr>
          <a:xfrm>
            <a:off x="10538960" y="1357040"/>
            <a:ext cx="711360" cy="437400"/>
            <a:chOff x="10538960" y="1357040"/>
            <a:chExt cx="71136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E347B001-7C14-4231-8631-22E452B140FA}"/>
                    </a:ext>
                  </a:extLst>
                </p14:cNvPr>
                <p14:cNvContentPartPr/>
                <p14:nvPr/>
              </p14:nvContentPartPr>
              <p14:xfrm>
                <a:off x="10538960" y="1357040"/>
                <a:ext cx="485280" cy="43740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E347B001-7C14-4231-8631-22E452B140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29960" y="1348040"/>
                  <a:ext cx="5029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024214DE-CEE7-4EE5-B4F9-4FB97E76623E}"/>
                    </a:ext>
                  </a:extLst>
                </p14:cNvPr>
                <p14:cNvContentPartPr/>
                <p14:nvPr/>
              </p14:nvContentPartPr>
              <p14:xfrm>
                <a:off x="11072480" y="1499960"/>
                <a:ext cx="91080" cy="4788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024214DE-CEE7-4EE5-B4F9-4FB97E7662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63480" y="1490960"/>
                  <a:ext cx="108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FF359FAC-9501-48C1-9E39-C09623C45E84}"/>
                    </a:ext>
                  </a:extLst>
                </p14:cNvPr>
                <p14:cNvContentPartPr/>
                <p14:nvPr/>
              </p14:nvContentPartPr>
              <p14:xfrm>
                <a:off x="11135120" y="1632800"/>
                <a:ext cx="115200" cy="3060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FF359FAC-9501-48C1-9E39-C09623C45E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26120" y="1623800"/>
                  <a:ext cx="13284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CB8E090-99D5-483B-B78A-D4F0F9A1FBC4}"/>
                  </a:ext>
                </a:extLst>
              </p14:cNvPr>
              <p14:cNvContentPartPr/>
              <p14:nvPr/>
            </p14:nvContentPartPr>
            <p14:xfrm>
              <a:off x="10332320" y="2267840"/>
              <a:ext cx="76680" cy="38052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CB8E090-99D5-483B-B78A-D4F0F9A1FB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3320" y="2259200"/>
                <a:ext cx="9432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B42C5AD-A726-4BB8-BA67-D794CA53B717}"/>
              </a:ext>
            </a:extLst>
          </p:cNvPr>
          <p:cNvGrpSpPr/>
          <p:nvPr/>
        </p:nvGrpSpPr>
        <p:grpSpPr>
          <a:xfrm>
            <a:off x="10627520" y="2331560"/>
            <a:ext cx="1358640" cy="862200"/>
            <a:chOff x="10627520" y="2331560"/>
            <a:chExt cx="1358640" cy="86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94748B84-D8AB-45C5-BD66-BCCCBDDA078C}"/>
                    </a:ext>
                  </a:extLst>
                </p14:cNvPr>
                <p14:cNvContentPartPr/>
                <p14:nvPr/>
              </p14:nvContentPartPr>
              <p14:xfrm>
                <a:off x="10627520" y="2529200"/>
                <a:ext cx="48960" cy="19512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94748B84-D8AB-45C5-BD66-BCCCBDDA07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18880" y="2520200"/>
                  <a:ext cx="66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166D1E0D-6A11-4571-AEA6-35D30CB41553}"/>
                    </a:ext>
                  </a:extLst>
                </p14:cNvPr>
                <p14:cNvContentPartPr/>
                <p14:nvPr/>
              </p14:nvContentPartPr>
              <p14:xfrm>
                <a:off x="10793120" y="2361440"/>
                <a:ext cx="255240" cy="3290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166D1E0D-6A11-4571-AEA6-35D30CB415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84120" y="2352440"/>
                  <a:ext cx="272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8E991FA-DE37-4C8D-AE80-EBE631B2079B}"/>
                    </a:ext>
                  </a:extLst>
                </p14:cNvPr>
                <p14:cNvContentPartPr/>
                <p14:nvPr/>
              </p14:nvContentPartPr>
              <p14:xfrm>
                <a:off x="10735160" y="2356040"/>
                <a:ext cx="281880" cy="277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8E991FA-DE37-4C8D-AE80-EBE631B207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6520" y="2347400"/>
                  <a:ext cx="299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72C0141-DE39-4555-A971-A93A221FFC9B}"/>
                    </a:ext>
                  </a:extLst>
                </p14:cNvPr>
                <p14:cNvContentPartPr/>
                <p14:nvPr/>
              </p14:nvContentPartPr>
              <p14:xfrm>
                <a:off x="11162840" y="2417960"/>
                <a:ext cx="167040" cy="2559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72C0141-DE39-4555-A971-A93A221FFC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53840" y="2409320"/>
                  <a:ext cx="184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04FA533-D15E-495E-BD45-A61EAA79BA82}"/>
                    </a:ext>
                  </a:extLst>
                </p14:cNvPr>
                <p14:cNvContentPartPr/>
                <p14:nvPr/>
              </p14:nvContentPartPr>
              <p14:xfrm>
                <a:off x="11190560" y="2432360"/>
                <a:ext cx="31680" cy="20664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04FA533-D15E-495E-BD45-A61EAA79BA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81920" y="2423720"/>
                  <a:ext cx="49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C8F82142-4BCC-4CD5-84F2-84146FBC142F}"/>
                    </a:ext>
                  </a:extLst>
                </p14:cNvPr>
                <p14:cNvContentPartPr/>
                <p14:nvPr/>
              </p14:nvContentPartPr>
              <p14:xfrm>
                <a:off x="11378840" y="2331560"/>
                <a:ext cx="94320" cy="28368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C8F82142-4BCC-4CD5-84F2-84146FBC14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9840" y="2322920"/>
                  <a:ext cx="1119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76E7A4CC-353C-4E1E-A3A7-355CE86DA4BA}"/>
                    </a:ext>
                  </a:extLst>
                </p14:cNvPr>
                <p14:cNvContentPartPr/>
                <p14:nvPr/>
              </p14:nvContentPartPr>
              <p14:xfrm>
                <a:off x="11475680" y="2527760"/>
                <a:ext cx="122040" cy="6660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76E7A4CC-353C-4E1E-A3A7-355CE86DA4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66680" y="2518760"/>
                  <a:ext cx="1396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CBB1BC52-2956-4A93-9C6F-C418C5FC2EC5}"/>
                    </a:ext>
                  </a:extLst>
                </p14:cNvPr>
                <p14:cNvContentPartPr/>
                <p14:nvPr/>
              </p14:nvContentPartPr>
              <p14:xfrm>
                <a:off x="11692760" y="2819360"/>
                <a:ext cx="165240" cy="17928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CBB1BC52-2956-4A93-9C6F-C418C5FC2E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84120" y="2810720"/>
                  <a:ext cx="182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11CB098B-466B-46BA-AB44-9A48391F2C82}"/>
                    </a:ext>
                  </a:extLst>
                </p14:cNvPr>
                <p14:cNvContentPartPr/>
                <p14:nvPr/>
              </p14:nvContentPartPr>
              <p14:xfrm>
                <a:off x="11774480" y="2556560"/>
                <a:ext cx="211680" cy="14040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11CB098B-466B-46BA-AB44-9A48391F2C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765840" y="2547920"/>
                  <a:ext cx="2293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AA7A15F-529B-4939-AFAD-CE46496E5B71}"/>
              </a:ext>
            </a:extLst>
          </p:cNvPr>
          <p:cNvGrpSpPr/>
          <p:nvPr/>
        </p:nvGrpSpPr>
        <p:grpSpPr>
          <a:xfrm>
            <a:off x="2470280" y="5822120"/>
            <a:ext cx="2197800" cy="427680"/>
            <a:chOff x="2470280" y="5822120"/>
            <a:chExt cx="219780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F39E4886-B114-471F-BD65-1CA07F84EFA6}"/>
                    </a:ext>
                  </a:extLst>
                </p14:cNvPr>
                <p14:cNvContentPartPr/>
                <p14:nvPr/>
              </p14:nvContentPartPr>
              <p14:xfrm>
                <a:off x="2744960" y="5910320"/>
                <a:ext cx="52560" cy="33948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F39E4886-B114-471F-BD65-1CA07F84EF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36320" y="5901680"/>
                  <a:ext cx="70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C98C23AA-4665-4A09-A272-87BFAA882974}"/>
                    </a:ext>
                  </a:extLst>
                </p14:cNvPr>
                <p14:cNvContentPartPr/>
                <p14:nvPr/>
              </p14:nvContentPartPr>
              <p14:xfrm>
                <a:off x="2470280" y="5893040"/>
                <a:ext cx="386280" cy="11448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C98C23AA-4665-4A09-A272-87BFAA8829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61640" y="5884040"/>
                  <a:ext cx="403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E83078EA-F418-447E-A45D-2FCBDD3B8E1E}"/>
                    </a:ext>
                  </a:extLst>
                </p14:cNvPr>
                <p14:cNvContentPartPr/>
                <p14:nvPr/>
              </p14:nvContentPartPr>
              <p14:xfrm>
                <a:off x="2859440" y="5822120"/>
                <a:ext cx="1255320" cy="39564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E83078EA-F418-447E-A45D-2FCBDD3B8E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50800" y="5813480"/>
                  <a:ext cx="1272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D39D978-08B8-4FDA-A7C0-EAB66188B35F}"/>
                    </a:ext>
                  </a:extLst>
                </p14:cNvPr>
                <p14:cNvContentPartPr/>
                <p14:nvPr/>
              </p14:nvContentPartPr>
              <p14:xfrm>
                <a:off x="4249760" y="5908880"/>
                <a:ext cx="139320" cy="2473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D39D978-08B8-4FDA-A7C0-EAB66188B3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1120" y="5899880"/>
                  <a:ext cx="156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B6B596E-485E-44BD-BC82-B819777BC143}"/>
                    </a:ext>
                  </a:extLst>
                </p14:cNvPr>
                <p14:cNvContentPartPr/>
                <p14:nvPr/>
              </p14:nvContentPartPr>
              <p14:xfrm>
                <a:off x="4434080" y="6002480"/>
                <a:ext cx="234000" cy="92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B6B596E-485E-44BD-BC82-B819777BC1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25440" y="5993840"/>
                  <a:ext cx="25164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71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9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E60E07-FD6D-4B5C-8099-2C9333D6E819}"/>
              </a:ext>
            </a:extLst>
          </p:cNvPr>
          <p:cNvGrpSpPr/>
          <p:nvPr/>
        </p:nvGrpSpPr>
        <p:grpSpPr>
          <a:xfrm>
            <a:off x="298040" y="785720"/>
            <a:ext cx="349560" cy="588240"/>
            <a:chOff x="298040" y="785720"/>
            <a:chExt cx="349560" cy="58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3F2412E2-9962-410E-9EF4-3099E26A09C3}"/>
                    </a:ext>
                  </a:extLst>
                </p14:cNvPr>
                <p14:cNvContentPartPr/>
                <p14:nvPr/>
              </p14:nvContentPartPr>
              <p14:xfrm>
                <a:off x="440600" y="785720"/>
                <a:ext cx="207000" cy="588240"/>
              </p14:xfrm>
            </p:contentPart>
          </mc:Choice>
          <mc:Fallback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3F2412E2-9962-410E-9EF4-3099E26A09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60" y="777080"/>
                  <a:ext cx="2246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2C095D96-5A82-4882-8106-C5730B6895C6}"/>
                    </a:ext>
                  </a:extLst>
                </p14:cNvPr>
                <p14:cNvContentPartPr/>
                <p14:nvPr/>
              </p14:nvContentPartPr>
              <p14:xfrm>
                <a:off x="298040" y="1083800"/>
                <a:ext cx="295920" cy="94320"/>
              </p14:xfrm>
            </p:contentPart>
          </mc:Choice>
          <mc:Fallback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2C095D96-5A82-4882-8106-C5730B6895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400" y="1075160"/>
                  <a:ext cx="31356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D5726A4-1A76-4E70-98CF-CB2CBBE50910}"/>
              </a:ext>
            </a:extLst>
          </p:cNvPr>
          <p:cNvGrpSpPr/>
          <p:nvPr/>
        </p:nvGrpSpPr>
        <p:grpSpPr>
          <a:xfrm>
            <a:off x="1153040" y="1035200"/>
            <a:ext cx="1609560" cy="711720"/>
            <a:chOff x="1153040" y="1035200"/>
            <a:chExt cx="160956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88FC3965-5E4E-45E2-AE31-F6FF553C757B}"/>
                    </a:ext>
                  </a:extLst>
                </p14:cNvPr>
                <p14:cNvContentPartPr/>
                <p14:nvPr/>
              </p14:nvContentPartPr>
              <p14:xfrm>
                <a:off x="1153040" y="1056440"/>
                <a:ext cx="285480" cy="352440"/>
              </p14:xfrm>
            </p:contentPart>
          </mc:Choice>
          <mc:Fallback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88FC3965-5E4E-45E2-AE31-F6FF553C75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4400" y="1047800"/>
                  <a:ext cx="303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EE0D3031-5E6A-469C-AEE9-4A3F16FFCEB4}"/>
                    </a:ext>
                  </a:extLst>
                </p14:cNvPr>
                <p14:cNvContentPartPr/>
                <p14:nvPr/>
              </p14:nvContentPartPr>
              <p14:xfrm>
                <a:off x="1570280" y="1198280"/>
                <a:ext cx="28080" cy="24732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EE0D3031-5E6A-469C-AEE9-4A3F16FFCE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1280" y="1189280"/>
                  <a:ext cx="45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4434D6E2-01AE-4C87-B29F-0F456EFE86A7}"/>
                    </a:ext>
                  </a:extLst>
                </p14:cNvPr>
                <p14:cNvContentPartPr/>
                <p14:nvPr/>
              </p14:nvContentPartPr>
              <p14:xfrm>
                <a:off x="1566680" y="1035200"/>
                <a:ext cx="42120" cy="6660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4434D6E2-01AE-4C87-B29F-0F456EFE86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8040" y="102620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AB7DD63A-B0D5-43EC-A8F5-BC9DF63AC587}"/>
                    </a:ext>
                  </a:extLst>
                </p14:cNvPr>
                <p14:cNvContentPartPr/>
                <p14:nvPr/>
              </p14:nvContentPartPr>
              <p14:xfrm>
                <a:off x="1722200" y="1118000"/>
                <a:ext cx="877320" cy="62892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AB7DD63A-B0D5-43EC-A8F5-BC9DF63AC5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200" y="1109360"/>
                  <a:ext cx="8949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A5E6023-9625-4BDF-8073-B4E1DCB512CB}"/>
                    </a:ext>
                  </a:extLst>
                </p14:cNvPr>
                <p14:cNvContentPartPr/>
                <p14:nvPr/>
              </p14:nvContentPartPr>
              <p14:xfrm>
                <a:off x="2671880" y="1185320"/>
                <a:ext cx="42120" cy="666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A5E6023-9625-4BDF-8073-B4E1DCB512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3240" y="1176320"/>
                  <a:ext cx="59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9401E46-C34F-4297-9777-DCD3FCB2E6D6}"/>
                    </a:ext>
                  </a:extLst>
                </p14:cNvPr>
                <p14:cNvContentPartPr/>
                <p14:nvPr/>
              </p14:nvContentPartPr>
              <p14:xfrm>
                <a:off x="2751800" y="1444880"/>
                <a:ext cx="10800" cy="2628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9401E46-C34F-4297-9777-DCD3FCB2E6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3160" y="1436240"/>
                  <a:ext cx="284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11B885-1972-480E-8CC5-A2F1597B9D3C}"/>
              </a:ext>
            </a:extLst>
          </p:cNvPr>
          <p:cNvGrpSpPr/>
          <p:nvPr/>
        </p:nvGrpSpPr>
        <p:grpSpPr>
          <a:xfrm>
            <a:off x="1646600" y="4180880"/>
            <a:ext cx="233280" cy="324360"/>
            <a:chOff x="1646600" y="4180880"/>
            <a:chExt cx="2332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9DBC5F0-203D-46AB-AA57-E55B3A990E8A}"/>
                    </a:ext>
                  </a:extLst>
                </p14:cNvPr>
                <p14:cNvContentPartPr/>
                <p14:nvPr/>
              </p14:nvContentPartPr>
              <p14:xfrm>
                <a:off x="1646600" y="4180880"/>
                <a:ext cx="42120" cy="32436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9DBC5F0-203D-46AB-AA57-E55B3A990E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7960" y="4171880"/>
                  <a:ext cx="59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092D4D3C-952F-4810-BC5E-3DC401DDA9BC}"/>
                    </a:ext>
                  </a:extLst>
                </p14:cNvPr>
                <p14:cNvContentPartPr/>
                <p14:nvPr/>
              </p14:nvContentPartPr>
              <p14:xfrm>
                <a:off x="1723280" y="4185200"/>
                <a:ext cx="156600" cy="2988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092D4D3C-952F-4810-BC5E-3DC401DDA9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14280" y="4176200"/>
                  <a:ext cx="17424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0625623-959C-4C58-B2BF-90712FA19014}"/>
              </a:ext>
            </a:extLst>
          </p:cNvPr>
          <p:cNvGrpSpPr/>
          <p:nvPr/>
        </p:nvGrpSpPr>
        <p:grpSpPr>
          <a:xfrm>
            <a:off x="1288760" y="2508680"/>
            <a:ext cx="785880" cy="1428120"/>
            <a:chOff x="1288760" y="2508680"/>
            <a:chExt cx="785880" cy="14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98101F5A-8D93-42E9-A744-25B238CB0445}"/>
                    </a:ext>
                  </a:extLst>
                </p14:cNvPr>
                <p14:cNvContentPartPr/>
                <p14:nvPr/>
              </p14:nvContentPartPr>
              <p14:xfrm>
                <a:off x="1313240" y="2592560"/>
                <a:ext cx="167040" cy="134424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98101F5A-8D93-42E9-A744-25B238CB04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4240" y="2583920"/>
                  <a:ext cx="184680" cy="13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C885128-B87F-4CD8-94F9-6C8C588D2420}"/>
                    </a:ext>
                  </a:extLst>
                </p14:cNvPr>
                <p14:cNvContentPartPr/>
                <p14:nvPr/>
              </p14:nvContentPartPr>
              <p14:xfrm>
                <a:off x="1288760" y="2525960"/>
                <a:ext cx="470160" cy="4032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C885128-B87F-4CD8-94F9-6C8C588D24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9760" y="2516960"/>
                  <a:ext cx="487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82A408F-5F9C-482C-A822-1ECA89D6A349}"/>
                    </a:ext>
                  </a:extLst>
                </p14:cNvPr>
                <p14:cNvContentPartPr/>
                <p14:nvPr/>
              </p14:nvContentPartPr>
              <p14:xfrm>
                <a:off x="1427360" y="3884600"/>
                <a:ext cx="500400" cy="291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82A408F-5F9C-482C-A822-1ECA89D6A3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18720" y="3875960"/>
                  <a:ext cx="518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4FAF0F8D-0A6A-4AAE-87DA-33B4F42133D9}"/>
                    </a:ext>
                  </a:extLst>
                </p14:cNvPr>
                <p14:cNvContentPartPr/>
                <p14:nvPr/>
              </p14:nvContentPartPr>
              <p14:xfrm>
                <a:off x="1646240" y="2508680"/>
                <a:ext cx="428400" cy="13636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4FAF0F8D-0A6A-4AAE-87DA-33B4F42133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7240" y="2499680"/>
                  <a:ext cx="446040" cy="13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2E03CFA0-2134-4DEF-833F-83E1498BC497}"/>
                    </a:ext>
                  </a:extLst>
                </p14:cNvPr>
                <p14:cNvContentPartPr/>
                <p14:nvPr/>
              </p14:nvContentPartPr>
              <p14:xfrm>
                <a:off x="1375880" y="2614520"/>
                <a:ext cx="548640" cy="12272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2E03CFA0-2134-4DEF-833F-83E1498BC4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66880" y="2605880"/>
                  <a:ext cx="566280" cy="12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8D48770-ED11-412E-B275-FAC96CA8C103}"/>
              </a:ext>
            </a:extLst>
          </p:cNvPr>
          <p:cNvGrpSpPr/>
          <p:nvPr/>
        </p:nvGrpSpPr>
        <p:grpSpPr>
          <a:xfrm>
            <a:off x="499640" y="3184760"/>
            <a:ext cx="452160" cy="420480"/>
            <a:chOff x="499640" y="3184760"/>
            <a:chExt cx="45216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BFD3DC23-F0F1-4FB8-923F-15173BCD25F5}"/>
                    </a:ext>
                  </a:extLst>
                </p14:cNvPr>
                <p14:cNvContentPartPr/>
                <p14:nvPr/>
              </p14:nvContentPartPr>
              <p14:xfrm>
                <a:off x="499640" y="3184760"/>
                <a:ext cx="208080" cy="2462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BFD3DC23-F0F1-4FB8-923F-15173BCD25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000" y="3175760"/>
                  <a:ext cx="225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FB5013C-CE76-4E8D-B31C-D4262C42FB3D}"/>
                    </a:ext>
                  </a:extLst>
                </p14:cNvPr>
                <p14:cNvContentPartPr/>
                <p14:nvPr/>
              </p14:nvContentPartPr>
              <p14:xfrm>
                <a:off x="676400" y="3263240"/>
                <a:ext cx="67320" cy="30996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FB5013C-CE76-4E8D-B31C-D4262C42FB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400" y="3254600"/>
                  <a:ext cx="84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9BFD570F-5492-4FEB-A063-B3BF32CAC8C4}"/>
                    </a:ext>
                  </a:extLst>
                </p14:cNvPr>
                <p14:cNvContentPartPr/>
                <p14:nvPr/>
              </p14:nvContentPartPr>
              <p14:xfrm>
                <a:off x="773960" y="3314360"/>
                <a:ext cx="177840" cy="2908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9BFD570F-5492-4FEB-A063-B3BF32CAC8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5320" y="3305720"/>
                  <a:ext cx="1954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B3E9D244-3775-4869-B38A-4808F2409924}"/>
              </a:ext>
            </a:extLst>
          </p:cNvPr>
          <p:cNvGrpSpPr/>
          <p:nvPr/>
        </p:nvGrpSpPr>
        <p:grpSpPr>
          <a:xfrm>
            <a:off x="3098480" y="2358560"/>
            <a:ext cx="362880" cy="474120"/>
            <a:chOff x="3098480" y="2358560"/>
            <a:chExt cx="3628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EDA07AB-9A98-4AD0-A25D-865122FE85F0}"/>
                    </a:ext>
                  </a:extLst>
                </p14:cNvPr>
                <p14:cNvContentPartPr/>
                <p14:nvPr/>
              </p14:nvContentPartPr>
              <p14:xfrm>
                <a:off x="3098480" y="2417960"/>
                <a:ext cx="126360" cy="41472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EDA07AB-9A98-4AD0-A25D-865122FE85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9840" y="2408960"/>
                  <a:ext cx="1440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3E74D31-AB47-4CC0-A3F5-C16997C63621}"/>
                    </a:ext>
                  </a:extLst>
                </p14:cNvPr>
                <p14:cNvContentPartPr/>
                <p14:nvPr/>
              </p14:nvContentPartPr>
              <p14:xfrm>
                <a:off x="3303680" y="2358560"/>
                <a:ext cx="157680" cy="38448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3E74D31-AB47-4CC0-A3F5-C16997C636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94680" y="2349920"/>
                  <a:ext cx="17532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3E624ABA-B43F-49FC-B6FF-17DB0AC7140A}"/>
              </a:ext>
            </a:extLst>
          </p:cNvPr>
          <p:cNvGrpSpPr/>
          <p:nvPr/>
        </p:nvGrpSpPr>
        <p:grpSpPr>
          <a:xfrm>
            <a:off x="3750440" y="2549360"/>
            <a:ext cx="343800" cy="260640"/>
            <a:chOff x="3750440" y="2549360"/>
            <a:chExt cx="3438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39F1C8DA-7251-4DD4-A238-81843AD60F5F}"/>
                    </a:ext>
                  </a:extLst>
                </p14:cNvPr>
                <p14:cNvContentPartPr/>
                <p14:nvPr/>
              </p14:nvContentPartPr>
              <p14:xfrm>
                <a:off x="3750440" y="2599760"/>
                <a:ext cx="287280" cy="784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39F1C8DA-7251-4DD4-A238-81843AD60F5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41800" y="2591120"/>
                  <a:ext cx="304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0B6CAD70-69D4-472D-B8CF-9B3186F038EE}"/>
                    </a:ext>
                  </a:extLst>
                </p14:cNvPr>
                <p14:cNvContentPartPr/>
                <p14:nvPr/>
              </p14:nvContentPartPr>
              <p14:xfrm>
                <a:off x="3871040" y="2549360"/>
                <a:ext cx="223200" cy="2606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0B6CAD70-69D4-472D-B8CF-9B3186F038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62400" y="2540720"/>
                  <a:ext cx="24084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813CAF1-67F7-419A-9FE3-5FBF423DDBA3}"/>
              </a:ext>
            </a:extLst>
          </p:cNvPr>
          <p:cNvGrpSpPr/>
          <p:nvPr/>
        </p:nvGrpSpPr>
        <p:grpSpPr>
          <a:xfrm>
            <a:off x="4458560" y="2222840"/>
            <a:ext cx="903960" cy="721800"/>
            <a:chOff x="4458560" y="2222840"/>
            <a:chExt cx="90396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5940588-F403-45AC-BFBF-4065E7148307}"/>
                    </a:ext>
                  </a:extLst>
                </p14:cNvPr>
                <p14:cNvContentPartPr/>
                <p14:nvPr/>
              </p14:nvContentPartPr>
              <p14:xfrm>
                <a:off x="4458560" y="2222840"/>
                <a:ext cx="516240" cy="7218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5940588-F403-45AC-BFBF-4065E71483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49560" y="2213840"/>
                  <a:ext cx="53388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69DFCB8-ED7F-4A3C-BE94-CFCCAF23110E}"/>
                    </a:ext>
                  </a:extLst>
                </p14:cNvPr>
                <p14:cNvContentPartPr/>
                <p14:nvPr/>
              </p14:nvContentPartPr>
              <p14:xfrm>
                <a:off x="4979480" y="2615600"/>
                <a:ext cx="115560" cy="2826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69DFCB8-ED7F-4A3C-BE94-CFCCAF2311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70480" y="2606960"/>
                  <a:ext cx="133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E790200A-AEBA-4A96-80D2-EA61874F9361}"/>
                    </a:ext>
                  </a:extLst>
                </p14:cNvPr>
                <p14:cNvContentPartPr/>
                <p14:nvPr/>
              </p14:nvContentPartPr>
              <p14:xfrm>
                <a:off x="5125640" y="2353160"/>
                <a:ext cx="156600" cy="277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E790200A-AEBA-4A96-80D2-EA61874F93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17000" y="2344160"/>
                  <a:ext cx="174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89E7593-67E2-45E8-A9EF-81EA7B76A367}"/>
                    </a:ext>
                  </a:extLst>
                </p14:cNvPr>
                <p14:cNvContentPartPr/>
                <p14:nvPr/>
              </p14:nvContentPartPr>
              <p14:xfrm>
                <a:off x="5212760" y="2514800"/>
                <a:ext cx="149760" cy="180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89E7593-67E2-45E8-A9EF-81EA7B76A3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3760" y="2505800"/>
                  <a:ext cx="167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5694F68-A924-4CD4-90D8-B3249512A384}"/>
              </a:ext>
            </a:extLst>
          </p:cNvPr>
          <p:cNvGrpSpPr/>
          <p:nvPr/>
        </p:nvGrpSpPr>
        <p:grpSpPr>
          <a:xfrm>
            <a:off x="5688680" y="2075960"/>
            <a:ext cx="2274120" cy="473760"/>
            <a:chOff x="5688680" y="2075960"/>
            <a:chExt cx="2274120" cy="47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13460FE9-F063-432C-ADD9-23B283D4CC31}"/>
                    </a:ext>
                  </a:extLst>
                </p14:cNvPr>
                <p14:cNvContentPartPr/>
                <p14:nvPr/>
              </p14:nvContentPartPr>
              <p14:xfrm>
                <a:off x="5688680" y="2171360"/>
                <a:ext cx="236880" cy="36396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13460FE9-F063-432C-ADD9-23B283D4CC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0040" y="2162360"/>
                  <a:ext cx="2545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ADAA36F1-F609-46ED-9625-CC096E8DC799}"/>
                    </a:ext>
                  </a:extLst>
                </p14:cNvPr>
                <p14:cNvContentPartPr/>
                <p14:nvPr/>
              </p14:nvContentPartPr>
              <p14:xfrm>
                <a:off x="6074600" y="2422280"/>
                <a:ext cx="35280" cy="12744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ADAA36F1-F609-46ED-9625-CC096E8DC7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5600" y="2413640"/>
                  <a:ext cx="52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DBBB1237-E1E4-4B47-9AB9-5110DD7F4DB5}"/>
                    </a:ext>
                  </a:extLst>
                </p14:cNvPr>
                <p14:cNvContentPartPr/>
                <p14:nvPr/>
              </p14:nvContentPartPr>
              <p14:xfrm>
                <a:off x="6123200" y="2152280"/>
                <a:ext cx="108000" cy="31788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DBBB1237-E1E4-4B47-9AB9-5110DD7F4D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14560" y="2143640"/>
                  <a:ext cx="125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242847D-D115-4AF7-B3C4-33E487B93EF6}"/>
                    </a:ext>
                  </a:extLst>
                </p14:cNvPr>
                <p14:cNvContentPartPr/>
                <p14:nvPr/>
              </p14:nvContentPartPr>
              <p14:xfrm>
                <a:off x="6272600" y="2177120"/>
                <a:ext cx="218160" cy="32400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242847D-D115-4AF7-B3C4-33E487B93EF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63960" y="2168120"/>
                  <a:ext cx="23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2E7A30F-CF1F-4168-B217-5F1E7DAC8B56}"/>
                    </a:ext>
                  </a:extLst>
                </p14:cNvPr>
                <p14:cNvContentPartPr/>
                <p14:nvPr/>
              </p14:nvContentPartPr>
              <p14:xfrm>
                <a:off x="6662120" y="2406440"/>
                <a:ext cx="160200" cy="5220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2E7A30F-CF1F-4168-B217-5F1E7DAC8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3120" y="2397800"/>
                  <a:ext cx="177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98E04C4-1E0E-4EF4-B31D-802D267306D1}"/>
                    </a:ext>
                  </a:extLst>
                </p14:cNvPr>
                <p14:cNvContentPartPr/>
                <p14:nvPr/>
              </p14:nvContentPartPr>
              <p14:xfrm>
                <a:off x="6724400" y="2392040"/>
                <a:ext cx="21240" cy="12600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98E04C4-1E0E-4EF4-B31D-802D267306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15760" y="2383400"/>
                  <a:ext cx="38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E1F8464-9597-4F38-A0F4-8887740C767F}"/>
                    </a:ext>
                  </a:extLst>
                </p14:cNvPr>
                <p14:cNvContentPartPr/>
                <p14:nvPr/>
              </p14:nvContentPartPr>
              <p14:xfrm>
                <a:off x="6986840" y="2140760"/>
                <a:ext cx="246240" cy="27756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E1F8464-9597-4F38-A0F4-8887740C76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77840" y="2131760"/>
                  <a:ext cx="263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F2024900-B865-4062-8CCB-A6DFA8D462CE}"/>
                    </a:ext>
                  </a:extLst>
                </p14:cNvPr>
                <p14:cNvContentPartPr/>
                <p14:nvPr/>
              </p14:nvContentPartPr>
              <p14:xfrm>
                <a:off x="7370960" y="2387720"/>
                <a:ext cx="17640" cy="79920"/>
              </p14:xfrm>
            </p:contentPart>
          </mc:Choice>
          <mc:Fallback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F2024900-B865-4062-8CCB-A6DFA8D462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62320" y="2378720"/>
                  <a:ext cx="35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4B5782D-C030-4CBB-9190-BD7A57119808}"/>
                    </a:ext>
                  </a:extLst>
                </p14:cNvPr>
                <p14:cNvContentPartPr/>
                <p14:nvPr/>
              </p14:nvContentPartPr>
              <p14:xfrm>
                <a:off x="7447280" y="2075960"/>
                <a:ext cx="181080" cy="28620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4B5782D-C030-4CBB-9190-BD7A571198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38640" y="2066960"/>
                  <a:ext cx="198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53285BD1-2410-4F1A-B748-B274996BAD29}"/>
                    </a:ext>
                  </a:extLst>
                </p14:cNvPr>
                <p14:cNvContentPartPr/>
                <p14:nvPr/>
              </p14:nvContentPartPr>
              <p14:xfrm>
                <a:off x="7732400" y="2196920"/>
                <a:ext cx="230400" cy="1630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53285BD1-2410-4F1A-B748-B274996BAD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3400" y="2188280"/>
                  <a:ext cx="2480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D07DA07-9A36-471A-B237-E6C9B97DD988}"/>
              </a:ext>
            </a:extLst>
          </p:cNvPr>
          <p:cNvGrpSpPr/>
          <p:nvPr/>
        </p:nvGrpSpPr>
        <p:grpSpPr>
          <a:xfrm>
            <a:off x="8229560" y="2320040"/>
            <a:ext cx="125640" cy="143280"/>
            <a:chOff x="8229560" y="2320040"/>
            <a:chExt cx="12564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02D2CE82-7767-467E-924E-F8ED6693BCD6}"/>
                    </a:ext>
                  </a:extLst>
                </p14:cNvPr>
                <p14:cNvContentPartPr/>
                <p14:nvPr/>
              </p14:nvContentPartPr>
              <p14:xfrm>
                <a:off x="8229560" y="2320040"/>
                <a:ext cx="125640" cy="7416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02D2CE82-7767-467E-924E-F8ED6693BC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0560" y="2311040"/>
                  <a:ext cx="143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08F2DA20-EB73-4904-990F-F800326E4A35}"/>
                    </a:ext>
                  </a:extLst>
                </p14:cNvPr>
                <p14:cNvContentPartPr/>
                <p14:nvPr/>
              </p14:nvContentPartPr>
              <p14:xfrm>
                <a:off x="8295440" y="2325800"/>
                <a:ext cx="31680" cy="13752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08F2DA20-EB73-4904-990F-F800326E4A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86800" y="2316800"/>
                  <a:ext cx="4932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410B4F9-0CC0-4609-9257-24C4A7F52AF6}"/>
              </a:ext>
            </a:extLst>
          </p:cNvPr>
          <p:cNvGrpSpPr/>
          <p:nvPr/>
        </p:nvGrpSpPr>
        <p:grpSpPr>
          <a:xfrm>
            <a:off x="8580560" y="2130680"/>
            <a:ext cx="604800" cy="313920"/>
            <a:chOff x="8580560" y="2130680"/>
            <a:chExt cx="6048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D641AAD6-76D6-4A87-A080-05D7EFC013E6}"/>
                    </a:ext>
                  </a:extLst>
                </p14:cNvPr>
                <p14:cNvContentPartPr/>
                <p14:nvPr/>
              </p14:nvContentPartPr>
              <p14:xfrm>
                <a:off x="8580560" y="2130680"/>
                <a:ext cx="278280" cy="31212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D641AAD6-76D6-4A87-A080-05D7EFC013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71560" y="2121680"/>
                  <a:ext cx="295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030E49A-DFEF-4E3D-9AA1-B8EBD730DB9D}"/>
                    </a:ext>
                  </a:extLst>
                </p14:cNvPr>
                <p14:cNvContentPartPr/>
                <p14:nvPr/>
              </p14:nvContentPartPr>
              <p14:xfrm>
                <a:off x="8965400" y="2140760"/>
                <a:ext cx="213480" cy="30384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030E49A-DFEF-4E3D-9AA1-B8EBD730DB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56400" y="2132120"/>
                  <a:ext cx="231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66933A92-CD29-4406-80AD-C4BC4C853661}"/>
                    </a:ext>
                  </a:extLst>
                </p14:cNvPr>
                <p14:cNvContentPartPr/>
                <p14:nvPr/>
              </p14:nvContentPartPr>
              <p14:xfrm>
                <a:off x="8976560" y="2194400"/>
                <a:ext cx="208800" cy="2916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66933A92-CD29-4406-80AD-C4BC4C8536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7920" y="2185760"/>
                  <a:ext cx="2264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C2CABAF9-D1A9-453D-936D-04900E850E8A}"/>
                  </a:ext>
                </a:extLst>
              </p14:cNvPr>
              <p14:cNvContentPartPr/>
              <p14:nvPr/>
            </p14:nvContentPartPr>
            <p14:xfrm>
              <a:off x="5285480" y="3222200"/>
              <a:ext cx="87120" cy="11880"/>
            </p14:xfrm>
          </p:contentPart>
        </mc:Choice>
        <mc:Fallback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C2CABAF9-D1A9-453D-936D-04900E850E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76840" y="3213200"/>
                <a:ext cx="104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42CAA93C-7A79-4008-AB8A-FD026252ACDF}"/>
                  </a:ext>
                </a:extLst>
              </p14:cNvPr>
              <p14:cNvContentPartPr/>
              <p14:nvPr/>
            </p14:nvContentPartPr>
            <p14:xfrm>
              <a:off x="5309960" y="3393920"/>
              <a:ext cx="132480" cy="24840"/>
            </p14:xfrm>
          </p:contentPart>
        </mc:Choice>
        <mc:Fallback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42CAA93C-7A79-4008-AB8A-FD026252ACD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01320" y="3385280"/>
                <a:ext cx="1501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096A41AB-18CC-42A9-B62A-53A1BC00EDF5}"/>
              </a:ext>
            </a:extLst>
          </p:cNvPr>
          <p:cNvGrpSpPr/>
          <p:nvPr/>
        </p:nvGrpSpPr>
        <p:grpSpPr>
          <a:xfrm>
            <a:off x="6029240" y="3104840"/>
            <a:ext cx="540360" cy="377640"/>
            <a:chOff x="6029240" y="3104840"/>
            <a:chExt cx="5403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D81D0140-6ED1-4EF2-9D03-819F344678E7}"/>
                    </a:ext>
                  </a:extLst>
                </p14:cNvPr>
                <p14:cNvContentPartPr/>
                <p14:nvPr/>
              </p14:nvContentPartPr>
              <p14:xfrm>
                <a:off x="6029240" y="3104840"/>
                <a:ext cx="156600" cy="33624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D81D0140-6ED1-4EF2-9D03-819F344678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0600" y="3095840"/>
                  <a:ext cx="174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FCC13C63-2DE0-4501-A29B-957D548D70E6}"/>
                    </a:ext>
                  </a:extLst>
                </p14:cNvPr>
                <p14:cNvContentPartPr/>
                <p14:nvPr/>
              </p14:nvContentPartPr>
              <p14:xfrm>
                <a:off x="6283040" y="3350720"/>
                <a:ext cx="11520" cy="1317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FCC13C63-2DE0-4501-A29B-957D548D70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4400" y="3341720"/>
                  <a:ext cx="29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2BC7F02E-FD5A-45A0-813B-716541A34A6B}"/>
                    </a:ext>
                  </a:extLst>
                </p14:cNvPr>
                <p14:cNvContentPartPr/>
                <p14:nvPr/>
              </p14:nvContentPartPr>
              <p14:xfrm>
                <a:off x="6335240" y="3105560"/>
                <a:ext cx="234360" cy="373680"/>
              </p14:xfrm>
            </p:contentPart>
          </mc:Choice>
          <mc:Fallback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2BC7F02E-FD5A-45A0-813B-716541A34A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26600" y="3096560"/>
                  <a:ext cx="25200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D3234CA-AB63-41D7-ADF5-2A420457C165}"/>
              </a:ext>
            </a:extLst>
          </p:cNvPr>
          <p:cNvGrpSpPr/>
          <p:nvPr/>
        </p:nvGrpSpPr>
        <p:grpSpPr>
          <a:xfrm>
            <a:off x="6839600" y="3008360"/>
            <a:ext cx="1321560" cy="856440"/>
            <a:chOff x="6839600" y="3008360"/>
            <a:chExt cx="132156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2F281D27-2DF5-41DE-91BF-4B9977CEB4B1}"/>
                    </a:ext>
                  </a:extLst>
                </p14:cNvPr>
                <p14:cNvContentPartPr/>
                <p14:nvPr/>
              </p14:nvContentPartPr>
              <p14:xfrm>
                <a:off x="6839600" y="3126800"/>
                <a:ext cx="226080" cy="407520"/>
              </p14:xfrm>
            </p:contentPart>
          </mc:Choice>
          <mc:Fallback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2F281D27-2DF5-41DE-91BF-4B9977CEB4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30600" y="3118160"/>
                  <a:ext cx="243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54704239-453B-46D3-AC86-2782FE9742B1}"/>
                    </a:ext>
                  </a:extLst>
                </p14:cNvPr>
                <p14:cNvContentPartPr/>
                <p14:nvPr/>
              </p14:nvContentPartPr>
              <p14:xfrm>
                <a:off x="6850400" y="3220760"/>
                <a:ext cx="149400" cy="32112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54704239-453B-46D3-AC86-2782FE9742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41400" y="3211760"/>
                  <a:ext cx="167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B518DD77-C91E-4B85-BBAB-63C098BEDC4C}"/>
                    </a:ext>
                  </a:extLst>
                </p14:cNvPr>
                <p14:cNvContentPartPr/>
                <p14:nvPr/>
              </p14:nvContentPartPr>
              <p14:xfrm>
                <a:off x="7072160" y="3248840"/>
                <a:ext cx="272880" cy="2444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B518DD77-C91E-4B85-BBAB-63C098BEDC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3160" y="3240200"/>
                  <a:ext cx="290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7B610493-3CCB-4AD9-A802-FD7D5B9BB752}"/>
                    </a:ext>
                  </a:extLst>
                </p14:cNvPr>
                <p14:cNvContentPartPr/>
                <p14:nvPr/>
              </p14:nvContentPartPr>
              <p14:xfrm>
                <a:off x="7458440" y="3008360"/>
                <a:ext cx="110880" cy="85644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7B610493-3CCB-4AD9-A802-FD7D5B9BB7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49800" y="2999720"/>
                  <a:ext cx="12852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7B9F011-BE65-460D-A813-0029E83283FB}"/>
                    </a:ext>
                  </a:extLst>
                </p14:cNvPr>
                <p14:cNvContentPartPr/>
                <p14:nvPr/>
              </p14:nvContentPartPr>
              <p14:xfrm>
                <a:off x="7718720" y="3390320"/>
                <a:ext cx="442440" cy="149400"/>
              </p14:xfrm>
            </p:contentPart>
          </mc:Choice>
          <mc:Fallback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7B9F011-BE65-460D-A813-0029E83283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09720" y="3381320"/>
                  <a:ext cx="46008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49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276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Tw Cen MT</vt:lpstr>
      <vt:lpstr>CMU Serif</vt:lpstr>
      <vt:lpstr>Twentieth Century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76</cp:revision>
  <dcterms:created xsi:type="dcterms:W3CDTF">2021-03-07T23:44:41Z</dcterms:created>
  <dcterms:modified xsi:type="dcterms:W3CDTF">2021-06-29T14:26:48Z</dcterms:modified>
</cp:coreProperties>
</file>