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96" r:id="rId4"/>
    <p:sldId id="276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CMU Serif" panose="02000603000000000000" pitchFamily="2" charset="0"/>
      <p:regular r:id="rId13"/>
      <p:bold r:id="rId14"/>
      <p:italic r:id="rId15"/>
      <p:boldItalic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69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F5CF7FA-A123-4738-A7A9-B005044F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age33.png">
            <a:extLst>
              <a:ext uri="{FF2B5EF4-FFF2-40B4-BE49-F238E27FC236}">
                <a16:creationId xmlns:a16="http://schemas.microsoft.com/office/drawing/2014/main" id="{BE1DC903-9055-422C-9E5E-17AC1E68CD8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46893" y="1799471"/>
            <a:ext cx="5181396" cy="4486097"/>
          </a:xfrm>
          <a:prstGeom prst="rect">
            <a:avLst/>
          </a:prstGeom>
          <a:ln/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312087-E99F-410C-BFF8-C355D1D55009}"/>
              </a:ext>
            </a:extLst>
          </p:cNvPr>
          <p:cNvSpPr txBox="1"/>
          <p:nvPr/>
        </p:nvSpPr>
        <p:spPr>
          <a:xfrm>
            <a:off x="257707" y="771030"/>
            <a:ext cx="11665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Diversas possibilidades de tratamento das vigas, porém o modelo de viga contínua ainda é bastante utilizado para conferência e ensino.</a:t>
            </a:r>
          </a:p>
        </p:txBody>
      </p:sp>
      <p:pic>
        <p:nvPicPr>
          <p:cNvPr id="14" name="image8.png">
            <a:extLst>
              <a:ext uri="{FF2B5EF4-FFF2-40B4-BE49-F238E27FC236}">
                <a16:creationId xmlns:a16="http://schemas.microsoft.com/office/drawing/2014/main" id="{1BE21BAE-EC24-4D1B-8993-10E075257F45}"/>
              </a:ext>
            </a:extLst>
          </p:cNvPr>
          <p:cNvPicPr/>
          <p:nvPr/>
        </p:nvPicPr>
        <p:blipFill rotWithShape="1">
          <a:blip r:embed="rId5"/>
          <a:srcRect r="5101" b="11324"/>
          <a:stretch/>
        </p:blipFill>
        <p:spPr bwMode="auto">
          <a:xfrm>
            <a:off x="6175609" y="2083606"/>
            <a:ext cx="5569498" cy="3709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16.png">
            <a:extLst>
              <a:ext uri="{FF2B5EF4-FFF2-40B4-BE49-F238E27FC236}">
                <a16:creationId xmlns:a16="http://schemas.microsoft.com/office/drawing/2014/main" id="{A76E0ACA-666C-452C-AF60-2C5A0F2B65A7}"/>
              </a:ext>
            </a:extLst>
          </p:cNvPr>
          <p:cNvPicPr/>
          <p:nvPr/>
        </p:nvPicPr>
        <p:blipFill rotWithShape="1">
          <a:blip r:embed="rId4"/>
          <a:srcRect b="9155"/>
          <a:stretch/>
        </p:blipFill>
        <p:spPr bwMode="auto">
          <a:xfrm>
            <a:off x="457947" y="872687"/>
            <a:ext cx="4683393" cy="3993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7669E4E-D63E-41F2-A00A-020755EE99BA}"/>
                  </a:ext>
                </a:extLst>
              </p:cNvPr>
              <p:cNvSpPr txBox="1"/>
              <p:nvPr/>
            </p:nvSpPr>
            <p:spPr>
              <a:xfrm>
                <a:off x="5288515" y="929211"/>
                <a:ext cx="6093372" cy="790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𝑣𝑖𝑔𝑎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𝑒𝑛𝑔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+6.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𝑖𝑛𝑓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4.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6.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𝑖𝑛𝑓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+6.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𝑣𝑖𝑔𝑎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7669E4E-D63E-41F2-A00A-020755EE9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515" y="929211"/>
                <a:ext cx="6093372" cy="790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E004B44-B7FF-4794-A3F8-04F7C503F6D5}"/>
                  </a:ext>
                </a:extLst>
              </p:cNvPr>
              <p:cNvSpPr txBox="1"/>
              <p:nvPr/>
            </p:nvSpPr>
            <p:spPr>
              <a:xfrm>
                <a:off x="5288515" y="2096604"/>
                <a:ext cx="6093372" cy="790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𝑒𝑛𝑔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4.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6.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𝑖𝑛𝑓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+6.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𝑣𝑖𝑔𝑎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E004B44-B7FF-4794-A3F8-04F7C503F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515" y="2096604"/>
                <a:ext cx="6093372" cy="790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6BEB9B2-0698-416C-B434-9A8EF0C6A55F}"/>
                  </a:ext>
                </a:extLst>
              </p:cNvPr>
              <p:cNvSpPr txBox="1"/>
              <p:nvPr/>
            </p:nvSpPr>
            <p:spPr>
              <a:xfrm>
                <a:off x="5288515" y="3208315"/>
                <a:ext cx="6093372" cy="790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𝑒𝑛𝑔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𝑖𝑛𝑓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4.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6.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𝑖𝑛𝑓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+6.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𝑣𝑖𝑔𝑎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6BEB9B2-0698-416C-B434-9A8EF0C6A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515" y="3208315"/>
                <a:ext cx="6093372" cy="790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51AAC01-3AF5-4B05-8FB9-A85E214498EE}"/>
                  </a:ext>
                </a:extLst>
              </p:cNvPr>
              <p:cNvSpPr txBox="1"/>
              <p:nvPr/>
            </p:nvSpPr>
            <p:spPr>
              <a:xfrm>
                <a:off x="5141340" y="4471176"/>
                <a:ext cx="6093372" cy="720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51AAC01-3AF5-4B05-8FB9-A85E21449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340" y="4471176"/>
                <a:ext cx="6093372" cy="720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3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1AB6F2D-F9D5-4A9B-8B3B-A1777CF12A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7706" y="1333595"/>
            <a:ext cx="5294630" cy="386207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9F43509-F50E-4CF5-B766-329D1B59AC49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/>
          <a:stretch/>
        </p:blipFill>
        <p:spPr bwMode="auto">
          <a:xfrm>
            <a:off x="5670721" y="940122"/>
            <a:ext cx="2951557" cy="4977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FAB1B7D-D4F0-420B-A02D-2215FEA554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48750" y="2165349"/>
            <a:ext cx="5283835" cy="252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116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CMU Serif</vt:lpstr>
      <vt:lpstr>Twentieth Century</vt:lpstr>
      <vt:lpstr>Calibri</vt:lpstr>
      <vt:lpstr>Arial</vt:lpstr>
      <vt:lpstr>Cambria Math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91</cp:revision>
  <dcterms:created xsi:type="dcterms:W3CDTF">2021-03-07T23:44:41Z</dcterms:created>
  <dcterms:modified xsi:type="dcterms:W3CDTF">2021-07-05T14:10:28Z</dcterms:modified>
</cp:coreProperties>
</file>