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6" r:id="rId4"/>
    <p:sldId id="277" r:id="rId5"/>
    <p:sldId id="291" r:id="rId6"/>
    <p:sldId id="287" r:id="rId7"/>
    <p:sldId id="290" r:id="rId8"/>
    <p:sldId id="288" r:id="rId9"/>
    <p:sldId id="289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MU Serif" panose="02000603000000000000" pitchFamily="2" charset="0"/>
      <p:regular r:id="rId17"/>
      <p:bold r:id="rId18"/>
      <p:italic r:id="rId19"/>
      <p:boldItalic r:id="rId20"/>
    </p:embeddedFont>
    <p:embeddedFont>
      <p:font typeface="Tw Cen MT" panose="020B06020201040206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63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2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C16E61-16A0-42EC-A4D1-C4ED3984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0D605A7-389E-4A10-A92B-D93C8F0A647A}"/>
              </a:ext>
            </a:extLst>
          </p:cNvPr>
          <p:cNvPicPr/>
          <p:nvPr/>
        </p:nvPicPr>
        <p:blipFill rotWithShape="1">
          <a:blip r:embed="rId4"/>
          <a:srcRect t="2229"/>
          <a:stretch/>
        </p:blipFill>
        <p:spPr bwMode="auto">
          <a:xfrm>
            <a:off x="469527" y="784859"/>
            <a:ext cx="5620827" cy="5240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244E0F-AAC1-4FE3-867B-600515382FD8}"/>
              </a:ext>
            </a:extLst>
          </p:cNvPr>
          <p:cNvSpPr txBox="1"/>
          <p:nvPr/>
        </p:nvSpPr>
        <p:spPr>
          <a:xfrm>
            <a:off x="6950502" y="837021"/>
            <a:ext cx="4972499" cy="2124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Projeto estrutural:</a:t>
            </a:r>
          </a:p>
          <a:p>
            <a:pPr algn="just">
              <a:lnSpc>
                <a:spcPct val="150000"/>
              </a:lnSpc>
            </a:pPr>
            <a:endParaRPr lang="pt-BR" sz="1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Locação de pilares;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Planta de fôrma;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Planta de armação.</a:t>
            </a:r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59BBEF-2808-429C-A1BC-99A25E78E81C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Planta de fôrma e armação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0922D0-B3D5-4F47-8468-44FF99AA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872" y="814246"/>
            <a:ext cx="1917422" cy="191742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558035-2195-4D8D-90BF-28D9DC161FA5}"/>
              </a:ext>
            </a:extLst>
          </p:cNvPr>
          <p:cNvSpPr txBox="1"/>
          <p:nvPr/>
        </p:nvSpPr>
        <p:spPr>
          <a:xfrm>
            <a:off x="313394" y="1071764"/>
            <a:ext cx="6074706" cy="378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Cotas em cm;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Escala dos detalhes e da planta de fôrma;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Numeração dos elementos;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Mudanças de seção e indicação de aberturas;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Eixos da estrutura e cortes;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Notas;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Corte de armaduras e dobramentos;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Consumo de materiais;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Seções transversais.</a:t>
            </a:r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1028CE-9490-42F0-8BE8-734A2776BC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550727" y="1550495"/>
            <a:ext cx="10831160" cy="40018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99962C9-23CC-4DFC-91BA-8094FD2A1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27" y="5452562"/>
            <a:ext cx="3467100" cy="2952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E88E462-5AF7-4C7C-8D8B-4D66FEF23371}"/>
              </a:ext>
            </a:extLst>
          </p:cNvPr>
          <p:cNvSpPr/>
          <p:nvPr/>
        </p:nvSpPr>
        <p:spPr>
          <a:xfrm>
            <a:off x="257706" y="582523"/>
            <a:ext cx="3887603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Thales Moura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17A24A-45FB-41DE-8CE2-6DCE58F3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00" y="3823245"/>
            <a:ext cx="6830302" cy="21520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EBFFE0-8D27-4D89-9A0A-FFDADF9FA7F8}"/>
              </a:ext>
            </a:extLst>
          </p:cNvPr>
          <p:cNvSpPr txBox="1"/>
          <p:nvPr/>
        </p:nvSpPr>
        <p:spPr>
          <a:xfrm>
            <a:off x="257706" y="716164"/>
            <a:ext cx="7019394" cy="2955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MU Serif" panose="02000603000000000000" pitchFamily="2" charset="0"/>
              </a:rPr>
              <a:t>Notas de projeto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Resistência à compressão e módulo esperados na desforma;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Cobrimento;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Disposições construtivas;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Normas de referência;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Carregamentos;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800" dirty="0">
                <a:latin typeface="CMU Serif" panose="02000603000000000000" pitchFamily="2" charset="0"/>
              </a:rPr>
              <a:t>Orientação sobre cotas e escalas.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9976A4-D50E-40DC-A60E-1CA30ACCD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104" y="754072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9389D84-5FD8-4BCD-B5D6-49ADF91C5639}"/>
              </a:ext>
            </a:extLst>
          </p:cNvPr>
          <p:cNvPicPr/>
          <p:nvPr/>
        </p:nvPicPr>
        <p:blipFill rotWithShape="1">
          <a:blip r:embed="rId4"/>
          <a:srcRect r="5147"/>
          <a:stretch/>
        </p:blipFill>
        <p:spPr bwMode="auto">
          <a:xfrm>
            <a:off x="3474789" y="838040"/>
            <a:ext cx="5231130" cy="5134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0745C0-2323-435D-ABAB-916DF5D3B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6" y="595222"/>
            <a:ext cx="2828394" cy="11740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7FEC1E-F0E0-47E5-93CA-32242C2A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462" y="1914038"/>
            <a:ext cx="9572094" cy="42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00B164-6E92-441C-B719-6A6DA29B9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56" y="582523"/>
            <a:ext cx="2528888" cy="8613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50DA48-528E-425F-B9B9-FCA0C1CA8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052" y="1443839"/>
            <a:ext cx="6888634" cy="46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F528F8B-CE4E-4122-90CC-FE244D23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5" y="582522"/>
            <a:ext cx="4807157" cy="175292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2DC1CF9-E1CE-41F0-8E5E-072717A25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455" y="2413000"/>
            <a:ext cx="9357547" cy="38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236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CMU Serif</vt:lpstr>
      <vt:lpstr>Twentieth 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51</cp:revision>
  <dcterms:created xsi:type="dcterms:W3CDTF">2021-03-07T23:44:41Z</dcterms:created>
  <dcterms:modified xsi:type="dcterms:W3CDTF">2021-06-17T16:47:48Z</dcterms:modified>
</cp:coreProperties>
</file>