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MU Serif" panose="02000603000000000000" pitchFamily="2" charset="0"/>
      <p:regular r:id="rId11"/>
      <p:bold r:id="rId12"/>
      <p:italic r:id="rId13"/>
      <p:boldItalic r:id="rId14"/>
    </p:embeddedFont>
    <p:embeddedFont>
      <p:font typeface="Sorts Mill Goudy" panose="020B0604020202020204" charset="0"/>
      <p:regular r:id="rId15"/>
      <p:italic r:id="rId16"/>
    </p:embeddedFont>
    <p:embeddedFont>
      <p:font typeface="Tw Cen MT" panose="020B0602020104020603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XF1BXzQvv2zZalSgqmiWUwhqCy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derlei malaquias pereira junior" initials="wmpj" lastIdx="1" clrIdx="0">
    <p:extLst>
      <p:ext uri="{19B8F6BF-5375-455C-9EA6-DF929625EA0E}">
        <p15:presenceInfo xmlns:p15="http://schemas.microsoft.com/office/powerpoint/2012/main" userId="a7d26e79292d6c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75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406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5260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08AF56-71CD-4F0B-8FA3-5889AB288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257706" y="646752"/>
            <a:ext cx="11665296" cy="5324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ts Mill Goudy"/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t>O curso de estruturas de concreto armado 1 está estruturado da seguinte forma: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ts Mill Goudy"/>
              <a:buNone/>
            </a:pPr>
            <a:endParaRPr lang="pt-BR" sz="2000" dirty="0">
              <a:solidFill>
                <a:schemeClr val="dk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  <a:sym typeface="Sorts Mill Goudy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t>O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t>s primeiros passos para se projetar em concreto armado;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dk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  <a:sym typeface="Sorts Mill Goudy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t>Análise e concepção do sistema estrutural;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dk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  <a:sym typeface="Sorts Mill Goudy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t>Métodos de dimensionamento e considerações das ações;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dk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  <a:sym typeface="Sorts Mill Goudy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t>Esforços e verificações iniciais do sistema estrutural;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pt-BR" sz="2000" b="0" i="0" u="none" strike="noStrike" cap="none" dirty="0">
              <a:solidFill>
                <a:schemeClr val="dk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  <a:sym typeface="Sorts Mill Goudy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t>Aspectos gerais sobre a qualidade do produto em projetos de concreto;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dk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  <a:sym typeface="Sorts Mill Goudy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t>Estádios e domínios;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pt-BR" sz="2000" b="0" i="0" u="none" strike="noStrike" cap="none" dirty="0">
              <a:solidFill>
                <a:schemeClr val="dk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  <a:sym typeface="Sorts Mill Goudy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t>Flexão Normal Simples em vigas;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pt-BR" sz="2000" b="0" i="0" u="none" strike="noStrike" cap="none" dirty="0">
              <a:solidFill>
                <a:schemeClr val="dk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  <a:sym typeface="Sorts Mill Goudy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t>Projeto de lajes maciças e nervuradas.</a:t>
            </a:r>
            <a:endParaRPr lang="pt-BR" sz="2000" b="0" i="0" u="none" strike="noStrike" cap="none" dirty="0">
              <a:solidFill>
                <a:schemeClr val="dk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  <a:sym typeface="Sorts Mill Goud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2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3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8030A38-1D3B-4CE9-A7AC-82FB7CAC8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06" y="865226"/>
            <a:ext cx="3690980" cy="5156054"/>
          </a:xfrm>
          <a:prstGeom prst="rect">
            <a:avLst/>
          </a:prstGeom>
        </p:spPr>
      </p:pic>
      <p:sp>
        <p:nvSpPr>
          <p:cNvPr id="11" name="Google Shape;98;p2">
            <a:extLst>
              <a:ext uri="{FF2B5EF4-FFF2-40B4-BE49-F238E27FC236}">
                <a16:creationId xmlns:a16="http://schemas.microsoft.com/office/drawing/2014/main" id="{0FD6F608-1885-471C-B952-46E6E4680DC5}"/>
              </a:ext>
            </a:extLst>
          </p:cNvPr>
          <p:cNvSpPr txBox="1"/>
          <p:nvPr/>
        </p:nvSpPr>
        <p:spPr>
          <a:xfrm>
            <a:off x="4097867" y="1055194"/>
            <a:ext cx="7836427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ts Mill Goudy"/>
              <a:buNone/>
            </a:pPr>
            <a:r>
              <a:rPr lang="pt-BR" sz="2000" b="0" i="0" u="none" strike="noStrike" cap="none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t>Volume 1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ts Mill Goudy"/>
              <a:buNone/>
            </a:pPr>
            <a:endParaRPr lang="pt-BR" sz="20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  <a:sym typeface="Sorts Mill Goudy"/>
            </a:endParaRPr>
          </a:p>
          <a:p>
            <a:pPr algn="just">
              <a:buClr>
                <a:schemeClr val="dk1"/>
              </a:buClr>
              <a:buSzPts val="2000"/>
            </a:pPr>
            <a:r>
              <a:rPr lang="pt-BR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t>Disponível no link: </a:t>
            </a:r>
            <a:r>
              <a:rPr lang="pt-BR" sz="1800" b="1" dirty="0">
                <a:solidFill>
                  <a:schemeClr val="tx1"/>
                </a:solidFill>
                <a:latin typeface="Courier New" panose="02070309020205020404" pitchFamily="49" charset="0"/>
                <a:ea typeface="CMU Serif" panose="02000603000000000000" pitchFamily="2" charset="0"/>
                <a:cs typeface="Courier New" panose="02070309020205020404" pitchFamily="49" charset="0"/>
                <a:sym typeface="Sorts Mill Goudy"/>
              </a:rPr>
              <a:t>https://wmpjrufg.github.io/Wanderlei-Jr/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ts Mill Goudy"/>
              <a:buNone/>
            </a:pPr>
            <a:endParaRPr lang="pt-BR" sz="20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  <a:sym typeface="Sorts Mill Goudy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ts Mill Goudy"/>
              <a:buNone/>
            </a:pPr>
            <a:r>
              <a:rPr lang="pt-BR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t>Contato: </a:t>
            </a:r>
            <a:r>
              <a:rPr lang="pt-BR" sz="2000" b="1" dirty="0">
                <a:solidFill>
                  <a:schemeClr val="tx1"/>
                </a:solidFill>
                <a:latin typeface="Courier New" panose="02070309020205020404" pitchFamily="49" charset="0"/>
                <a:ea typeface="CMU Serif" panose="02000603000000000000" pitchFamily="2" charset="0"/>
                <a:cs typeface="Courier New" panose="02070309020205020404" pitchFamily="49" charset="0"/>
                <a:sym typeface="Sorts Mill Goudy"/>
              </a:rPr>
              <a:t>wanderlei_junior@ufcat.edu.br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ts Mill Goudy"/>
              <a:buNone/>
            </a:pPr>
            <a:endParaRPr lang="pt-BR" sz="2000" dirty="0">
              <a:solidFill>
                <a:schemeClr val="tx1"/>
              </a:solidFill>
              <a:latin typeface="Courier New" panose="02070309020205020404" pitchFamily="49" charset="0"/>
              <a:ea typeface="CMU Serif" panose="02000603000000000000" pitchFamily="2" charset="0"/>
              <a:cs typeface="Courier New" panose="02070309020205020404" pitchFamily="49" charset="0"/>
              <a:sym typeface="Sorts Mill Goudy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ts Mill Goudy"/>
              <a:buNone/>
            </a:pPr>
            <a:r>
              <a:rPr lang="pt-BR" sz="2000" b="1" dirty="0">
                <a:solidFill>
                  <a:schemeClr val="tx1"/>
                </a:solidFill>
                <a:latin typeface="Courier New" panose="02070309020205020404" pitchFamily="49" charset="0"/>
                <a:ea typeface="CMU Serif" panose="02000603000000000000" pitchFamily="2" charset="0"/>
                <a:cs typeface="Courier New" panose="02070309020205020404" pitchFamily="49" charset="0"/>
                <a:sym typeface="Sorts Mill Goudy"/>
              </a:rPr>
              <a:t>@gpee_research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7F4A976-F004-49C7-ABD7-0AFA8AC9B0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9642" y="2817683"/>
            <a:ext cx="531030" cy="53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1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D33CBF4-1FDF-40A5-A9D3-3D855737D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613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131</Words>
  <Application>Microsoft Office PowerPoint</Application>
  <PresentationFormat>Widescreen</PresentationFormat>
  <Paragraphs>30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2" baseType="lpstr">
      <vt:lpstr>Sorts Mill Goudy</vt:lpstr>
      <vt:lpstr>Tw Cen MT</vt:lpstr>
      <vt:lpstr>Twentieth Century</vt:lpstr>
      <vt:lpstr>CMU Serif</vt:lpstr>
      <vt:lpstr>Calibri</vt:lpstr>
      <vt:lpstr>Courier New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wanderlei malaquias pereira junior</dc:creator>
  <cp:lastModifiedBy>wanderlei malaquias pereira junior</cp:lastModifiedBy>
  <cp:revision>14</cp:revision>
  <dcterms:created xsi:type="dcterms:W3CDTF">2021-03-07T23:44:41Z</dcterms:created>
  <dcterms:modified xsi:type="dcterms:W3CDTF">2021-05-27T21:14:43Z</dcterms:modified>
</cp:coreProperties>
</file>