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notesSlides/notesSlide5.xml" ContentType="application/vnd.openxmlformats-officedocument.presentationml.notesSlide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notesSlides/notesSlide6.xml" ContentType="application/vnd.openxmlformats-officedocument.presentationml.notesSlide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notesSlides/notesSlide7.xml" ContentType="application/vnd.openxmlformats-officedocument.presentationml.notesSlide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notesSlides/notesSlide8.xml" ContentType="application/vnd.openxmlformats-officedocument.presentationml.notesSlide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notesSlides/notesSlide9.xml" ContentType="application/vnd.openxmlformats-officedocument.presentationml.notesSlide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notesSlides/notesSlide10.xml" ContentType="application/vnd.openxmlformats-officedocument.presentationml.notesSlide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3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6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MU Serif" panose="02000603000000000000" pitchFamily="2" charset="0"/>
      <p:regular r:id="rId19"/>
      <p:bold r:id="rId20"/>
      <p:italic r:id="rId21"/>
      <p:boldItalic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78" autoAdjust="0"/>
  </p:normalViewPr>
  <p:slideViewPr>
    <p:cSldViewPr snapToGrid="0">
      <p:cViewPr varScale="1">
        <p:scale>
          <a:sx n="76" d="100"/>
          <a:sy n="76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59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11861,'0'0'2498,"0"80"-14984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22.1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426 477 4610,'0'0'11075,"-25"-19"-9416,-78-59-208,98 74-1265,0 0-1,-1 1 1,0 0-1,0 1 1,0-1-1,0 1 1,0 0-1,0 1 1,0-1-1,-1 1 1,1 0-1,-1 1 1,1 0-1,-1 0 1,1 0-1,-12 3 1,-8-1 491,0-3-32,11 0-191,1 0 0,-1 2 0,-26 3 0,39-4-414,0 0 0,0 1 0,0-1 0,0 0 0,0 1 0,0 0 0,0 0 0,0-1 0,0 1 0,0 0 0,1 1 0,-1-1 0,0 0 0,1 0 0,-1 1 0,0-1 0,1 1 0,0-1 0,-1 1 0,1 0 0,0 0 0,0-1 0,0 1 0,0 0 0,0 0 0,0 0 0,1 0 0,-1 0 0,1 0 0,-1 0 0,1 0 0,0 3 0,0 0-40,0 0 1,0 0-1,1 0 1,-1 0-1,1 0 1,0 0-1,1-1 1,-1 1-1,1 0 0,0-1 1,0 1-1,1-1 1,-1 0-1,1 1 1,0-1-1,0 0 1,4 3-1,3 1-7,0 0-1,0-1 0,1 0 1,-1-1-1,23 10 0,-17-10-22,0 0 0,0-1 0,1-1 0,-1-1 0,1 0 0,0-1-1,0-1 1,-1 0 0,26-3 0,-39 1 21,0 0 0,1 0 1,-1 0-1,0 0 0,0-1 0,-1 1 1,1-1-1,0 0 0,0 0 0,-1 0 1,1 0-1,-1 0 0,0 0 0,0-1 1,0 1-1,0-1 0,0 0 0,0 1 1,0-1-1,1-4 0,27-68-139,-25 59 122,5-11-55,-1-1-1,-1 0 0,-1-1 0,-2 1 0,4-56 1,-9-51 57,0 130 66,-1 0 1,1 0-1,-1 0 1,0 1-1,0-1 1,-1 0-1,0 0 1,1 1 0,-5-7-1,6 10-17,-1-1 0,0 1 0,0-1 0,0 1-1,0-1 1,0 1 0,0 0 0,-1-1 0,1 1 0,0 0 0,-1 0 0,1 0 0,-1 0-1,1 0 1,-1 0 0,1 1 0,-1-1 0,0 0 0,1 1 0,-1-1 0,0 1 0,1 0-1,-1-1 1,0 1 0,0 0 0,1 0 0,-1 0 0,-2 1 0,3-1 18,0 1 0,0 0 0,0 0 0,0 0 0,0 0 0,1 1 0,-1-1-1,0 0 1,1 0 0,-1 0 0,1 1 0,-1-1 0,1 0 0,-1 1 0,1-1 0,0 0 0,0 1 0,0-1 0,0 0 0,0 1 0,0-1 0,0 2 0,1 43 138,-1-33-78,0 11-14,-1-8-44,0 1-1,1 0 1,1 0 0,1 0 0,0 0 0,1-1 0,1 1-1,1-1 1,0 0 0,14 29 0,-9-28-35,0 0 0,2 0-1,0-1 1,0-1 0,2 0 0,25 23 0,-30-32-28,0 1 1,0-2-1,1 1 1,0-1-1,-1-1 1,2 1-1,-1-2 1,0 1-1,1-2 1,0 1-1,-1-2 1,1 1-1,19-1 1,-29-1 2,1 0-1,-1 1 1,1-1 0,-1-1-1,1 1 1,-1 0 0,1 0-1,0-1 1,-1 1 0,0-1 0,1 1-1,-1-1 1,1 1 0,-1-1-1,2-1 1,20-31-140,-22 33 154,0-1 1,0 0-1,1 0 1,-1 0-1,0 1 1,1-1 0,-1 1-1,0-1 1,1 1-1,-1-1 1,1 1-1,-1 0 1,1 0 0,-1-1-1,1 1 1,-1 0-1,1 1 1,-1-1-1,0 0 1,1 0 0,-1 1-1,3 0 1,29 8 2,-32-9-2,51 21-5,-39-15 0,0 0 1,0-1 0,0-1-1,0 0 1,1-1-1,0-1 1,22 2 0,-33-3-7,-1-1 0,1 0 0,0 0 0,-1 0 0,1-1 0,-1 1 0,1 0 0,-1-1 0,1 0 0,-1 1 0,0-1 0,1 0 0,-1 0 0,0-1 0,1 1 0,-1 0 0,0-1 0,0 1 0,2-4 0,-2 2-7,0 0 1,-1-1-1,1 1 1,-1-1-1,0 1 0,0-1 1,0 0-1,-1 1 1,1-1-1,-1 0 1,0 1-1,-1-7 0,2 3 9,-1 0-1,-1 0 0,0-1 0,0 1 0,0 0 0,-1 0 0,0 0 1,0 0-1,-6-11 0,6 14 13,0 0 0,-1 1 1,0 0-1,0 0 0,1 0 0,-2 0 0,1 0 1,0 1-1,-1-1 0,1 1 0,-1 0 1,1 0-1,-1 0 0,0 0 0,0 1 0,0 0 1,0 0-1,-8-2 0,-10 1 84,-1 0 1,-36 3-1,21 0 105,34-1-152,0 0 0,0 0 0,0 1 1,0-1-1,0 1 0,-1 0 0,1 0 0,1 1 1,-1-1-1,0 1 0,0 0 0,0 0 1,1 0-1,-1 0 0,1 1 0,0 0 1,0-1-1,0 1 0,0 0 0,0 0 1,1 1-1,-1-1 0,-2 6 0,2-4-17,1 0-1,0 1 1,0-1-1,0 1 0,1 0 1,0 0-1,0-1 1,0 1-1,1 0 1,0 0-1,0 0 1,1 0-1,-1 0 1,1 0-1,0-1 0,3 9 1,-2-10-26,0 0 0,0 0 0,1 0-1,-1-1 1,1 1 0,-1-1 0,1 0 0,0 0 0,0 0 0,1 0 0,-1 0 0,1-1 0,-1 1 0,1-1-1,5 2 1,5 3-4,-1-2 0,1 1 0,17 3 1,0-3-18,-1-1 1,1-2 0,0 0 0,-1-2-1,1-2 1,35-4 0,-53 2 19,-1 0-1,1 0 1,-1-2 0,0 1 0,0-1-1,0-1 1,-1 0 0,0-1 0,0 0-1,0-1 1,-1 0 0,11-11 0,-9 7-4,0-1 0,-1 0 0,-1-1 0,0 0 1,0 0-1,-2-1 0,0 0 0,10-28 0,-17 41 3,0-1 0,-1 1-1,1 0 1,0-1-1,0 1 1,1 0 0,-1 0-1,0 0 1,1 0 0,-1 0-1,1 0 1,-1 0-1,1 1 1,0-1 0,0 1-1,0-1 1,3-1 0,0 1-4,-1 1 0,1 0 0,0 1 0,-1-1 0,1 1 0,-1 0 0,1 0 0,0 0 0,7 2 0,3 1 14,-1 0-1,0 0 1,0 2 0,-1 0 0,25 13 0,70 45 13,-31-16-33,-66-41 13,-1 0 1,-1 0 0,1 1 0,10 10 0,-17-15 10,0 1 1,-1 0-1,0 0 0,1 0 1,-1 0-1,0 1 1,0-1-1,0 0 1,-1 1-1,0 0 1,1-1-1,-1 1 1,0 0-1,-1 0 1,1-1-1,0 8 0,-1-6 36,0 0 0,0 0-1,0 1 1,-1-1-1,0 0 1,0 0-1,-2 6 1,2-9-12,-1 1-1,1-1 1,-1 0-1,0 1 1,0-1 0,0 0-1,0 0 1,0 0-1,0 0 1,0-1 0,-1 1-1,1-1 1,-1 1 0,-3 1-1,-14 5 312,-1 0 0,0-1 0,-35 6 0,-7 3 497,51-13-693,0-1-1,-1 0 0,1-1 1,-1 0-1,-14-1 1,10 0-617,19-21-8169,14-2 1106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9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8020,'0'0'5888,"20"35"-5224,-5-6-500,16 26 349,-2 2 1,31 90 0,-9 12 1115,39 109 1000,-56-163-2056,-34-103-567,1-1 0,-1 1 0,1 0 0,0-1 0,-1 1 0,1 0-1,0-1 1,0 1 0,0-1 0,0 1 0,0-1 0,0 0 0,0 1 0,1-1-1,-1 0 1,3 2 0,-4-6-3,0 6 14,0-3 501,-3 0-113,-36 3-183,1 1 0,0 2-1,-45 13 1,13-3 1223,188-12 548,-76-7-1824,0-2 0,0-2-1,-1-2 1,51-17 0,3-1-55,-94 27-126,0 0 10,0 0 1,0 0-1,0 0 0,0 0 0,0 0 0,-1-1 0,1 1 1,0 0-1,0-1 0,0 1 0,-1 0 0,1-1 1,0 1-1,0-1 0,-1 1 0,1-1 0,0 1 0,-1-1 1,1 0-1,-1 1 0,1-1 0,-1 0 0,1 1 1,-1-1-1,1 0 0,-1 0 0,1 0 0,-1 1 0,0-1 1,0 0-1,0 0 0,1 0 0,-1 0 0,0 0 1,0 1-1,0-1 0,0 0 0,0 0 0,0 0 0,0 0 1,-1-1-1,17 1-11829,-13 1 9965,16 0-5780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9.4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7716,'0'0'16327,"29"132"-16119,-20-120-208,-9 0-304,10-4-528,9-8-1153,1 0-1521,-1 0-1424,0-12-2482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8:00.0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14 197 8228,'0'0'10781,"18"18"-9743,22 22-415,2-2 0,51 37 1,-86-71-619,1 0 1,-1 0 0,1-1 0,0 0-1,0 0 1,0-1 0,1 0 0,-1 0-1,0-1 1,1 0 0,-1 0 0,10-1-1,-16 0-13,0 0 0,0 0 0,0-1 0,0 1 0,0 0-1,0-1 1,0 1 0,0-1 0,0 0 0,0 1 0,-1-1-1,1 0 1,0 0 0,-1 0 0,1 0 0,0-1-1,-1 1 1,0 0 0,1-1 0,-1 1 0,0-1 0,1 1-1,-1-1 1,0 0 0,0 1 0,0-1 0,-1 0 0,1 0-1,0 0 1,-1 0 0,1-3 0,1-6-38,0 0 0,-1 0 0,-1-1 1,-1-17-1,0 5 24,1 13 25,-2-1 0,1 0-1,-2 1 1,0-1 0,0 1 0,-1 0-1,0 0 1,0 0 0,-2 1-1,1-1 1,-1 1 0,-1 1 0,0-1-1,-14-15 1,13 17 25,1 1 0,-1-1 0,0 2 0,-1-1 0,1 1 0,-1 0 0,-1 1 0,1 0 0,-1 0 0,1 1 1,-1 1-1,-1-1 0,1 2 0,0-1 0,-1 1 0,-15 0 0,8 2 157,12-1-10,0 1 0,0 0-1,0 0 1,0 1 0,-11 3-1,14-3-123,1 0-1,0 0 0,0 0 1,-1 1-1,1-1 0,0 1 1,0-1-1,1 1 0,-1 0 1,0 0-1,0 0 0,1 0 0,-1 0 1,1 0-1,0 0 0,-2 5 1,-2 5-26,1 0 0,0-1 0,1 1 0,0 1 0,1-1 1,1 0-1,0 1 0,0-1 0,1 1 0,1-1 0,0 1 1,1-1-1,0 0 0,1 0 0,0 0 0,1 0 0,0 0 0,1-1 1,1 1-1,8 12 0,-2-7-35,2-1-1,0-1 1,1 0 0,0-1-1,33 23 1,-41-33-40,-1 0 0,1 0 0,0 0 1,0-1-1,0-1 0,0 1 0,0-1 0,1 0 0,-1-1 0,1 1 1,0-2-1,-1 1 0,1-1 0,0 0 0,-1-1 0,1 1 0,0-2 1,-1 1-1,14-5 0,-8-1-90,0-1 1,-1-1 0,0 0-1,0 0 1,-1-1 0,0-1-1,-1 0 1,16-21 0,-1 3 56,78-97 70,-92 109-143,-8 14 1931,1 8-11,4 7-1263,6 7-450,1-1 0,1 0 0,0-1-1,2-1 1,0 0 0,0-2 0,2 0-1,0-1 1,0-1 0,1-1 0,33 13-1,-20-11-166,1-2-1,1-2 0,0-1 0,0-1 1,0-2-1,62 0 0,-97-5 99,0-1 1,0 1-1,0-1 0,0 1 1,0-1-1,0 0 0,0 1 0,0-1 1,-1 0-1,1 1 0,0-1 1,0 0-1,-1 0 0,1 0 0,-1 0 1,1 0-1,-1 1 0,1-1 1,-1 0-1,1 0 0,-1 0 0,0-1 1,1 1-1,-1 0 0,0 0 1,0 0-1,0 0 0,0 0 0,0 0 1,0 0-1,0 0 0,0 0 0,-1-2 1,-4-40-106,3 36 133,0 0 0,0 0 0,-1 0 0,0 0 1,-1 0-1,0 1 0,0 0 0,0-1 0,-1 1 1,1 1-1,-9-8 0,-5-3 70,-1 0 0,-22-13 0,29 21-56,-16-10 284,-1 1-1,-1 1 1,-1 1-1,0 2 1,0 1-1,-2 2 1,1 1-1,-1 2 1,0 1-1,-1 1 1,-63 0-1,94 5-298,1 0-1,0 0 1,-1 0 0,1 0 0,0 0-1,-1 1 1,1-1 0,0 1 0,-1 0-1,1 0 1,0 0 0,0 0-1,0 0 1,0 0 0,0 0 0,0 1-1,0-1 1,0 1 0,1-1-1,-1 1 1,0 0 0,1 0 0,-1-1-1,1 1 1,0 0 0,0 0-1,0 1 1,0-1 0,0 0 0,0 0-1,0 3 1,-2 7-159,2 0 0,0 0-1,0-1 1,1 1 0,1 15 0,1 7-762,-2-21-70,1 1 0,0-1 0,6 26-1,11 11-4492,3 4-4815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8:05.7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148 144 6035,'0'0'13718,"-20"-5"-12912,-60-16-94,78 20-656,-1 1-1,1-1 1,0 1-1,-1-1 1,1 0-1,0 0 1,0 0-1,0 0 1,0 0-1,0 0 1,0-1 0,0 1-1,0-1 1,1 1-1,-1-1 1,0 0-1,1 0 1,-1 0-1,1 1 1,0-1-1,0-1 1,0 1-1,0 0 1,0 0 0,0 0-1,0 0 1,1-1-1,-1 1 1,1 0-1,0-1 1,-1 1-1,1 0 1,0-1-1,1 1 1,-1-1-1,0 1 1,1-3-1,0-9 20,-1 12-76,1 1 0,-1 0 0,1-1-1,-1 1 1,1 0 0,0 0 0,0-1 0,-1 1-1,1 0 1,0 0 0,0 0 0,0 0 0,0 0 0,0 0-1,1 0 1,-1 1 0,0-1 0,0 0 0,0 1-1,1-1 1,-1 0 0,0 1 0,1 0 0,-1-1 0,1 1-1,-1 0 1,2-1 0,46-5-51,-48 6 52,41-3 71,0 1 0,79 8 0,-110-5-56,0 1-1,-1 0 0,1 1 1,0 0-1,-1 0 1,0 1-1,0 0 1,0 1-1,0 0 1,-1 1-1,1 0 0,-2 0 1,1 1-1,-1 0 1,0 1-1,13 14 1,-18-15 36,1 0 0,-1 0 0,0-1-1,-1 2 1,1-1 0,-2 0 0,1 0 0,-1 1 0,0-1 0,0 1 0,-1-1 0,0 1 0,0-1 0,-1 1 0,0-1 0,0 1 0,-1-1 0,0 0 0,0 0 0,-1 0 0,0 0 0,0 0 0,-1 0 0,0-1 0,0 1 0,0-1 0,-6 6 0,-14 8 252,-1 0 1,-1-2 0,-1 0-1,-55 26 1,-1 0-139,81-43-164,1 0 1,-1 0-1,0 0 0,1 0 0,-1 1 0,1-1 0,-1 0 0,1 1 0,0-1 0,0 1 0,-1-1 0,1 1 0,0 0 1,0-1-1,0 1 0,1 0 0,-1 0 0,0 0 0,1 0 0,-1 0 0,1 0 0,0 0 0,0-1 0,-1 1 1,1 0-1,0 0 0,1 0 0,-1 0 0,0 0 0,1 0 0,-1 0 0,1 0 0,-1 0 0,1 0 0,0 0 1,0-1-1,0 1 0,1 2 0,2 2-9,0 0 0,1 0 0,-1 0 0,1-1 0,0 1 0,1-1 0,-1 0 0,11 6 0,4 1 15,1-1 1,-1-1-1,2-1 0,-1-1 0,1-1 1,1-1-1,29 4 0,6-3 188,97-2 0,-145-6-143,0 0 0,0 0 0,0-2 0,0 1 0,-1-1 0,1 0 0,-1-1 0,17-10 1,8-1 263,-25 14-1183,11 1-5464,-12 0 3644,11 0-5567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8:09.7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81 211 3650,'0'0'7905,"-1"31"-7556,-4 97-58,5-116-94,0-1 1,1 1-1,0-1 1,1 1 0,4 14-1,0 15 1083,-6 79 3194,0-119-4252,-2-26-457,-3 3 369,-2 1 1,-14-32 0,-10-30 50,24 58-161,2 1 0,0-1-1,2 0 1,0 0 0,2 0 0,1 0-1,1 0 1,4-28 0,-2 47-20,-1 0 1,1 0 0,0 0-1,0 1 1,1-1 0,0 1-1,0 0 1,0 0-1,0 0 1,1 0 0,0 1-1,0-1 1,0 2 0,1-1-1,8-5 1,6-2-2,0 1-1,1 1 1,24-8 0,-24 10 14,0 1 0,0 2 0,0 0-1,1 1 1,-1 0 0,1 2 0,-1 1 0,34 4-1,-39-2 10,0 2-1,0 0 1,0 0-1,0 2 1,0 0-1,-1 1 0,0 0 1,-1 1-1,0 1 1,0 0-1,18 16 0,-15-9 209,-1 0-1,-1 1 0,-1 0 1,0 1-1,-1 1 0,-1 0 0,-1 1 1,-1 0-1,0 0 0,-2 1 1,0 0-1,-2 1 0,0 0 0,-1 0 1,-1 0-1,-2 1 0,1 30 1,-2-42 15,-1-1 1,-1 1 0,0-1 0,0 1 0,-1-1 0,-6 20-1,5-24-160,1-1-1,-2 0 1,1 0-1,-1 0 1,1 0-1,-1-1 1,-1 1-1,1-1 1,0 0-1,-1-1 1,0 1-1,0-1 1,0 0-1,-7 3 1,-3 1 19,1 0 0,-1-2 0,0 0 0,0 0 0,-1-2 0,1 0 0,-18 1 0,-114-1 723,87-4-509,26-1-76,-1-3 0,1 0 0,0-2 0,1-2 0,-54-21 0,87 30-244,-14-4-589,-7-3 2268,43 4-20725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8:01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2 11125,'0'0'8916,"0"0"-8879,0 0 1,-1-1-1,1 1 0,-1 0 0,1 0 0,0 0 0,-1 0 1,1-1-1,-1 1 0,1 0 0,-1 0 0,1 0 0,-1 0 1,1 0-1,0 0 0,-1 0 0,1 0 0,-1 0 1,1 1-1,-1-1 0,1 0 0,0 0 0,-1 0 0,1 0 1,-1 1-1,1-1 0,0 0 0,-1 0 0,1 1 0,0-1 1,-1 0-1,1 1 0,0-1 0,-1 0 0,1 1 1,0-1-1,0 0 0,-1 1 0,1-1 0,0 1 0,0-1 1,0 0-1,0 1 0,-1-1 0,1 1 0,-1 8 128,-1 0-1,1 0 0,1-1 1,-1 1-1,2 0 0,-1 0 0,1 0 1,0-1-1,4 12 0,0 14 229,19 138 990,28 281 980,-33-128-725,-19-335-1641,0 8 18,0 0 1,-1 0 0,1 0 0,0 0-1,0 0 1,1 0 0,-1 1-1,0-1 1,1 0 0,-1 0 0,1 0-1,-1 1 1,1-1 0,1-2-1,0 3-11,0 0-1,0 0 0,0 0 0,1 0 0,-1 0 0,0 1 1,0-1-1,1 1 0,-1-1 0,0 1 0,1 0 0,-1 0 0,0 0 1,4 1-1,618 7 2494,-622-23-6633,-3 14 3890,1 0-1,0 1 1,0-1-1,0 0 1,0 0-1,0 1 1,0-1-1,0 0 1,0 0-1,0 0 1,0 1-1,0-1 1,0 0-1,1 0 1,-1 1-1,0-1 1,1 0-1,-1 1 0,0-1 1,1 0-1,0 0 1,27-17-6827,17-9-2288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8:01.6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4690,'0'0'16746,"0"41"-14699,0 292 805,0 102-227,0-806-11092,0 125-1248,0 163 3643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8:02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5378,'8'58'12718,"13"-2"-7843,43 53-4814,-32-58 1876,40 58-578,4-3-1,141 151 1,-189-229-1199,47 37-1,-42-39-115,-32-25-127,-7-3-3345,-142-52-10856,90 38 3840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8:02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9508,'0'0'18345,"135"-32"-17897,-96 24-448,9-4-80,20 4-800,9-4-2178,0 0-5010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8:13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1143 110 7059,'0'0'5432,"-38"-2"-3655,-128-9 536,6 8 382,111 3-2015,32 2-489,0 0 0,0 1 1,1 0-1,-1 2 1,1 0-1,0 1 0,0 0 1,1 1-1,-1 1 0,2 1 1,-1 0-1,1 0 0,-16 16 1,-4 4 159,2 2 0,1 1 1,-50 67-1,70-83-278,1 0-1,1 1 1,0 1-1,1 0 0,0 0 1,2 0-1,0 1 1,-5 35-1,4 0-3,2 99 0,5-145-68,0-7-4,-1 0 0,1 1 0,0-1 0,0 0 0,0 1 0,0-1 0,0 0 0,0 1 0,0-1 0,0 0-1,0 1 1,0-1 0,1 0 0,-1 1 0,1-1 0,-1 0 0,1 0 0,-1 1 0,1-1 0,0 0 0,0 0 0,-1 0 0,1 0 0,0 0 0,0 0 0,0 0 0,0 0 0,0 0 0,0-1 0,1 1 0,-1 0 0,0 0 0,0-1 0,0 1 0,1-1 0,-1 0 0,0 1 0,1-1 0,-1 0 0,0 0 0,1 1 0,-1-1 0,0 0 0,1 0 0,-1-1 0,0 1 0,1 0 0,1-1 0,-3-4-20,0 4 44,0 1 0,0-1 0,1 1 0,-1-1 0,0 0 0,0 1 0,0-1 0,0 1 0,0-1 0,0 0 0,0 1 0,0-1 0,0 0 0,-1 1 0,1-1 0,0 1 0,0-1 0,0 1 0,-1-1 0,1 0 0,0 1 0,-1-1 0,1 1 0,0-1 0,-1 1 0,-4-2 40,1 1 1,0 0-1,-1 0 0,1 0 1,0 1-1,-1-1 0,1 1 0,-1 0 1,1 0-1,-1 1 0,1 0 0,0-1 1,-1 1-1,1 1 0,0-1 0,0 1 1,0-1-1,0 1 0,0 1 0,0-1 1,0 0-1,0 1 0,1 0 0,0 0 1,-1 0-1,-3 4 0,-11 18-33,1 2-1,1-1 1,2 2-1,0 0 1,2 0-1,1 1 1,1 1-1,2 0 1,0 0-1,3 1 1,0-1-1,0 34 1,4-34-66,0-22 20,0-1-1,0 0 1,1 0 0,0 0 0,1 0 0,-1 1 0,2-1 0,-1 0 0,1 0-1,4 13 1,0-12 8,0 0 0,1 0 0,-1-1-1,1 0 1,1 0 0,-1 0 0,1-1-1,1 0 1,-1-1 0,1 0-1,15 7 1,-11-7-1,1 1 0,0-2-1,1 0 1,-1 0 0,1-2-1,0 0 1,22 1 0,-19-3 2,-10 1 1,0-1-1,-1 0 1,1 0-1,14-3 1,-20 3 7,-1-1-1,0 1 1,1-1 0,-1 1 0,0-1 0,1 0-1,-1 1 1,0-1 0,0 0 0,1 0-1,-1 0 1,0 0 0,0 0 0,0 0-1,0 0 1,-1 0 0,1 0 0,0 0-1,0 0 1,-1-1 0,1 1 0,0 0-1,-1-1 1,1 1 0,-1 0 0,0-1-1,0 1 1,1-1 0,-1 1 0,0-1-1,0-1 1,-1 2 18,1 0 0,-1 0 1,1 0-1,-1 0 0,0 0 0,0 0 0,1 1 0,-1-1 0,0 0 0,0 0 0,0 1 1,0-1-1,0 0 0,0 1 0,0-1 0,0 1 0,0-1 0,0 1 0,0 0 0,0-1 1,0 1-1,0 0 0,0 0 0,-1 0 0,1-1 0,0 1 0,0 1 0,-2-1 1,-45-1 284,38 2-196,2-2-58,1 1 0,0 1 1,-1-1-1,1 1 0,-1 0 1,1 1-1,0 0 0,-8 3 1,10-3-41,1 1 0,-1 0 0,1 1 0,0-1 0,0 1 0,1-1 0,-1 1 0,1 0 0,0 1 0,0-1 0,0 0 0,-4 9 0,-4 10-8,1 2 1,1-1 0,1 1 0,1 0 0,1 1 0,-3 36 0,2-16-2,-5 49-12,4 1 1,4 0-1,12 131 0,-4-189 5,2-1 1,1 1-1,2-1 0,2 0 1,1-1-1,2-1 0,2 0 0,1 0 1,38 56-1,-48-80-6,1-1 1,0 1-1,1-2 1,0 1 0,1-1-1,0-1 1,0 0-1,1 0 1,0-1-1,0-1 1,0 1-1,1-2 1,0 0-1,0 0 1,1-1 0,-1-1-1,1 0 1,0 0-1,0-1 1,0-1-1,0 0 1,15-2-1,-20 2-18,-7-1 29,0 0 0,-1 0 0,1 1 0,0-1 1,-1 0-1,1 0 0,0 0 0,0 0 0,-1 0 0,1 0 0,0 0 0,-1 0 0,1 0 0,0 0 1,0 0-1,-1 0 0,1-1 0,0 1 0,-1 0 0,1 0 0,0-1 0,-1 1 0,1-1 1,-1 1-1,1 0 0,0-1 0,-1 1 0,1-1 0,-1 1 0,1-1 0,-1 0 0,0 1 0,1-1 1,-1-1-25,16 4 6,1 0 0,-1 2-1,-1-1 1,1 2 0,-1 0 0,1 1 0,-2 1-1,1 0 1,-1 1 0,19 13 0,12 5 33,-2-3-16,1-2 1,1-1 0,1-3 0,1-2-1,0-2 1,1-1 0,0-3 0,0-2 0,98 1-1,-115-7-4,0-1 0,0-1-1,0-2 1,0-1 0,0-1-1,-1-2 1,42-14 0,-25 2-17,-11 5 19,0-1-1,-1-1 0,-1-2 1,0-2-1,33-25 1,-64 42 9,0 1 0,1 0 0,-1 0 0,0 0 1,1 0-1,-1 1 0,1-1 0,0 1 0,-1 0 1,1 0-1,0 0 0,0 1 0,0-1 0,0 1 0,0 0 1,0 0-1,-1 0 0,1 1 0,0-1 0,0 1 1,0 0-1,4 2 0,7 3 19,1 0 0,-1 2 1,0 0-1,13 10 0,19 10 5,-16-13-31,1-2 0,0-1 0,1-2 0,0-1 1,38 6-1,-13-8-6,0-2-1,74-4 1,-112-2 6,0-2 1,-1 0-1,1-1 0,-1-1 0,0-1 0,0 0 0,0-2 1,-1 0-1,25-15 0,-23 10 2,0 0-1,-1-1 1,-1-1 0,0-1 0,-1 0 0,0-2-1,24-33 1,-40 50 8,0-1-1,0 1 1,0 0-1,0 0 1,0 0-1,0 0 1,0 0-1,1 0 1,-1 0 0,0 0-1,1 1 1,-1-1-1,0 1 1,1-1-1,-1 1 1,1-1-1,-1 1 1,1 0-1,-1-1 1,1 1 0,-1 0-1,1 0 1,-1 0-1,1 0 1,-1 0-1,1 1 1,-1-1-1,1 0 1,-1 1-1,1-1 1,-1 1 0,1 0-1,-1-1 1,3 3-1,5 2-16,0 1 0,0 1 1,0-1-1,7 9 0,0-1 34,9 7-23,0-2-1,2-1 1,1 0 0,0-2 0,1-2 0,0 0-1,1-2 1,1-1 0,0-2 0,0 0 0,1-3-1,62 6 1,-74-11-8,0-1-1,-1-1 0,1-1 1,-1 0-1,0-2 1,0 0-1,25-9 1,-34 9 5,-1-1 1,0 0 0,0 0 0,0 0 0,-1-1 0,0-1 0,0 1 0,-1-1 0,1 0 0,-1-1 0,-1 0 0,0 0 0,0-1 0,0 1 0,6-15 0,-7 11-6,-1-1-1,0 1 1,-1 0 0,-1-1-1,0 0 1,0 0 0,-1 0 0,-1 1-1,-1-15 1,1 14 24,0 13-16,1-1-1,-1 1 0,0-1 1,0 0-1,0 1 1,1-1-1,-1 1 1,0-1-1,0 1 1,1-1-1,-1 1 0,1-1 1,-1 1-1,0-1 1,1 1-1,-1 0 1,1-1-1,-1 1 1,1 0-1,-1-1 0,1 1 1,-1 0-1,1-1 1,0 1-1,-1 0 1,1 0-1,-1 0 1,2 0-1,26-4-35,29 9 0,62 24 72,-84-18-34,1-2 0,0-2 0,0-1 0,50 1-1,-76-7-2,20 0-14,-1-1 0,31-5 0,-49 4 12,0 0-1,0-1 0,0-1 0,0 0 0,-1 0 1,0-1-1,0 0 0,17-13 0,8-11 8,-2-2-1,-1 0 1,-2-3-1,34-47 0,-32 40 9,1 1-1,74-68 0,-105 106-6,1 1 0,-1-1 0,1 1 0,-1 0 0,1 0 0,0 0 1,0 0-1,0 0 0,-1 1 0,1-1 0,0 1 0,0 0 0,0 0 0,0 0 0,0 0 0,0 0 0,0 0 0,4 2 0,3-1 6,2-2-10,0-1 0,-1-1 0,1 0 0,-1 0 0,0-1 0,0-1 0,0 0 0,0 0 0,-1-1 0,0-1 0,0 1 0,-1-2 1,0 1-1,0-1 0,-1-1 0,0 1 0,11-16 0,8-14 6,-2-2 1,-1 0-1,19-48 1,-20 41-6,-9 17 3,-3 0 0,0-1 0,-2 0 0,-1 0 0,-2-1 0,-1 0 0,-1 0 0,-2-1 0,-2-39 0,0 58 27,0 1-1,-1-1 0,-1 1 1,-4-21-1,4 28 4,0 0 1,-1 0-1,1 0 0,-1 1 0,0 0 0,-1-1 0,1 1 0,-1 0 0,0 0 0,-1 1 1,1-1-1,-6-3 0,-13-10 30,1-1 0,1-1 0,0 0 1,2-2-1,0 0 0,2-2 0,1 1 1,-19-37-1,14 15-71,1 0 0,3-1 0,2-1 0,2 0 0,2-1 0,2-1 0,-3-50 0,6 3-3,4 52-1,-1-1 0,-3 2 0,-14-59 1,18 97 21,0 0 0,0 1 1,-1-1-1,0 1 1,0-1-1,0 1 0,-1 0 1,1 0-1,-1 1 0,0-1 1,0 1-1,0 0 1,0 0-1,-1 0 0,1 0 1,-1 1-1,0 0 0,0 0 1,-8-3-1,-13-2 50,1 0-1,-46-4 1,42 7-57,-156-22 172,-94-16-154,234 33-25,-268-61-53,261 55-53,-1-3 1,2-1-1,-88-48 0,137 66 103,-8-7 0,-1 1-1,-1 1 0,0 0 0,1 1 0,-2 0 0,1 1 0,0 0 0,-1 1 1,0 0-1,-25-1 0,-561-4 13,479 8-278,118 0 145,-38-4-610,-7-4 766,-1 3 0,1 2 1,-1 2-1,-60 6 0,98-4-21,-164 23 68,11-1-101,92-22 8,45-1 6,0 1-1,-44 6 0,58-4 19,1 1 0,0 0-1,0 0 1,-20 12 0,-22 9 23,-22-2-32,55-19-33,0 2 0,1 0 0,-1 1 0,1 1 0,1 1 0,-1 0 0,-19 15 1,36-23-130,0 1 1,1 0-1,-1 0 1,0 0-1,1 0 1,0 0 0,-1 0-1,1 1 1,0-1-1,0 0 1,0 1 0,0-1-1,1 1 1,-1-1-1,1 1 1,-1 4 0,1 27-7057,1-15-428,-1-6 422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24.0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78 690 6259,'0'0'11595,"8"-36"-10630,26-117-204,-23 89-421,-2-1 1,-3 0 0,-5-113 0,-2 84 110,0 93-327,0-1 0,1 0 0,-1 0 0,0 0 0,0 0 0,0 1 0,0-1 0,0 0 0,0 1 0,0-1 0,-1 1 0,1-1 1,-1 1-1,1 0 0,-1-1 0,1 1 0,-1 0 0,0 0 0,0 0 0,1 0 0,-1 0 0,0 1 0,0-1 0,0 1 0,0-1 0,0 1 0,0 0 0,0-1 0,0 1 1,0 0-1,0 0 0,0 1 0,0-1 0,0 0 0,0 1 0,0-1 0,0 1 0,0-1 0,1 1 0,-1 0 0,-3 1 0,0 3-30,-1 0 0,0 0 1,1 0-1,0 0 0,0 1 0,1 0 0,0 0 0,0 0 1,0 0-1,1 1 0,-1-1 0,2 1 0,-1 0 0,1 0 1,-3 14-1,1 6 48,1 0 0,2 55 0,1-55-109,0-17-33,1 0 0,1-1 0,0 1 0,0-1 0,1 1-1,0-1 1,0 0 0,1 0 0,1 0 0,-1 0 0,1-1-1,1 0 1,0 0 0,0 0 0,11 11 0,-2-5-20,0 0 1,1-1-1,1-1 1,0 0 0,1-2-1,26 13 1,-33-19-35,1 0 0,0-1 1,0 0-1,0-1 1,0 0-1,0-1 0,0 0 1,0-1-1,1-1 1,11-1-1,-20 1 43,-1 0-1,1-1 1,-1 1 0,0-1-1,1 0 1,-1 0 0,0 0-1,0 0 1,-1 0 0,1-1-1,0 1 1,-1-1 0,1 0-1,-1 0 1,0 0 0,0 0-1,0 0 1,0 0-1,-1 0 1,3-7 0,0 1 3,0 0-1,-1-1 1,0 1 0,-1-1-1,0 1 1,1-18 0,-3 26 9,0 1 0,0-1 0,0 1 1,0 0-1,0-1 0,0 1 0,0-1 0,0 1 0,0-1 0,0 1 1,0-1-1,0 1 0,0 0 0,0-1 0,1 1 0,-1-1 1,0 1-1,0 0 0,0-1 0,1 1 0,-1-1 0,0 1 0,0 0 1,1-1-1,-1 1 0,0 0 0,1 0 0,-1-1 0,0 1 1,2-1-1,11 8 81,22 31 105,-18-19-137,1-3-95,1 0 0,0-2 0,2 0 0,41 21 1,-52-31 21,-1 1 0,1-1 0,1 0 0,-1-1 0,0-1 0,1 1 1,-1-2-1,1 1 0,0-1 0,0-1 0,-1 0 0,1-1 0,19-3 1,-29 4 10,1-1 0,-1 0 0,0 1 0,0-1 0,0 0 0,0 0 0,0 0 0,0 0 1,0 0-1,0 0 0,0 0 0,0 0 0,-1 0 0,1 0 0,0 0 0,-1-1 0,1 1 1,-1 0-1,1 0 0,-1-1 0,0 1 0,1 0 0,-1-3 0,2-34-58,-2 32 47,0 0 18,0-1 0,0 1 1,-1 0-1,0 0 0,0 0 1,0 0-1,-1 0 0,0 0 1,0 0-1,-4-8 0,3 11 7,0-1 0,1 0-1,-2 1 1,1 0 0,0-1-1,-1 1 1,1 0 0,-1 1-1,0-1 1,0 1-1,0 0 1,0 0 0,-1 0-1,-8-2 1,-5-1 25,0 1 0,0 0 0,0 2 0,0 0 0,-1 1 0,-19 2 0,27-1 19,1 1-1,-1 0 1,1 1 0,0 0-1,-1 1 1,1 0-1,0 0 1,1 1 0,-1 0-1,0 1 1,-16 11-1,24-14-28,-1 0-1,0 1 1,1-1-1,-1 0 1,1 1-1,0 0 1,-1-1-1,1 1 1,1 0-1,-1 0 1,0 0-1,1 1 1,0-1-1,-1 0 1,1 0-1,1 1 0,-1-1 1,0 1-1,1-1 1,-1 1-1,1-1 1,0 1-1,1-1 1,-1 1-1,0-1 1,1 0-1,1 4 1,0-2-24,0-1-1,0 1 1,1-1 0,-1 0 0,1 0 0,0 0 0,1 0-1,-1 0 1,0-1 0,1 1 0,0-1 0,0 0 0,0 0 0,0-1-1,1 1 1,-1-1 0,1 0 0,4 2 0,18 3-20,0-1 1,0-1-1,1-1 0,-1-2 1,56-1-1,-74-1 16,0 0 2,-1-1 0,-1 1 0,1-1 0,0-1 0,0 1 0,0-2 1,0 1-1,-1-1 0,1 0 0,-1 0 0,0-1 0,0 0 0,10-7 0,-9 3 2,1 0 0,-1 0 0,0-1 1,-1 0-1,0 0 0,-1 0 0,0-1 0,8-17 0,-10 17-23,-1 0 0,0 0 0,-1-1-1,0 1 1,0 0 0,-1-1-1,-1 1 1,0-1 0,-2-18 0,0-18-241,33 47 55,-25 2 220,0 0 0,0 1 0,0 0 0,0 0 1,0 0-1,0 0 0,-1 1 0,0 0 0,1 0 1,-2 1-1,7 6 0,52 64 244,-56-67-202,74 107 438,-5 3 1,100 212 0,-170-319-461,-1 0 0,-1 0 0,1 0 0,-2 0 0,0 1 0,0 0 0,-1-1 0,1 14 0,-3-25-18,-2 8 78,-11-7-57,12-1-27,-17 0 17,1-1 0,0-1-1,-1 0 1,1-1-1,0-1 1,-27-10 0,39 12-19,0 0 0,0 0 0,0 0 1,0-1-1,0 0 0,1 0 0,-1 0 1,1-1-1,0 1 0,0-1 0,0 0 1,1 0-1,-1-1 0,1 1 1,0-1-1,0 1 0,1-1 0,-1 0 1,1 0-1,0 0 0,0 0 0,1 0 1,0-1-1,0 1 0,0-1 0,0-9 1,0 11-4,1-1 0,0 0 1,0 1-1,0-1 0,0 0 1,1 0-1,0 1 1,0-1-1,0 1 0,0-1 1,1 1-1,0-1 0,0 1 1,0 0-1,0 0 0,1 0 1,-1 0-1,1 0 0,0 0 1,1 1-1,-1-1 1,5-3-1,51-49-35,-9 11 37,50-62 0,-87 91 5,0 0-1,-2-1 1,0 0-1,-1-1 1,0 0-1,-2-1 1,0 0-1,6-26 1,-6 22 6,-6 19-15,0 0 1,0 0-1,-1 0 0,1 0 1,-1 0-1,0-1 1,-1 1-1,1 0 1,-1-1-1,1 1 0,-1 0 1,-1 0-1,1-1 1,-2-7-1,0 11 7,-1-1-1,1 1 1,-1 0 0,1 0-1,-1 0 1,1 0-1,-1 0 1,0 0-1,1 1 1,-1-1 0,0 1-1,0 0 1,1 0-1,-1 0 1,0 0 0,0 1-1,-4 0 1,-10 0-1,-94-1 52,109 0-50,0 0 0,1 0 1,-1 0-1,0 0 0,1 1 0,-1-1 1,0 1-1,1-1 0,-1 1 0,0-1 1,1 1-1,-1 0 0,1 0 0,-1 0 1,1 0-1,0 0 0,-1 0 0,1 0 1,0 1-1,0-1 0,0 0 0,0 1 1,0-1-1,0 0 0,0 1 0,0-1 1,0 1-1,1 0 0,-1-1 0,1 1 1,-1 0-1,1-1 0,0 1 0,-1 2 1,0 7 3,1 0 0,0 0 1,0-1-1,4 17 0,-4-22-3,2 1 5,0 0 0,0 0 0,0 0 0,1 0 0,0 0 0,0 0 0,1-1 0,-1 0 1,1 0-1,0 0 0,1 0 0,-1 0 0,1-1 0,0 0 0,0 0 0,0 0 0,1-1 0,-1 1 0,1-1 0,6 2 0,5 3 8,1 0 0,1-1 0,0-1 0,0-1 0,31 4-1,-3-3 10,46-2 0,-80-4-25,-1 0 0,0 0 0,1-2 0,-1 1 0,0-2 0,0 0 0,0 0 0,-1-1 0,14-6 0,-21 7-5,0 0 1,0 0 0,0 0-1,-1-1 1,1 1 0,-1-1-1,0 0 1,0 0 0,0-1-1,0 1 1,-1 0 0,0-1-1,0 0 1,0 1 0,0-1-1,-1 0 1,1 0 0,0-8-1,0-8 6,-1 0 0,0 0 0,-4-25 0,2 4 11,0 39-10,1 0 0,0 1 0,0-1 0,0 0-1,0 0 1,0 0 0,1 1 0,-1-1 0,1 0 0,0 1 0,0-1 0,0 0 0,0 1 0,2-4-1,-1 5 1,0 0-1,1 0 0,-1 0 0,0 0 0,1 0 0,-1 1 1,1-1-1,-1 1 0,1 0 0,-1 0 0,1 0 0,-1 0 0,5 1 1,6-1 2,5 0 8,-12-1-3,0 0 0,1 1-1,-1 0 1,0 1 0,0-1 0,1 1 0,-1 0-1,0 1 1,0-1 0,0 1 0,0 1 0,-1-1-1,1 1 1,0 0 0,9 7 0,8 8 75,-1 2 1,-1 1 0,-1 1-1,20 27 1,-33-38-9,0 0-1,0 0 1,-1 1 0,-1 0 0,0 0-1,0 0 1,-1 0 0,-1 1 0,0 0-1,-1-1 1,0 1 0,-1 15 0,0-25-36,-1 0 0,0 1 0,0-1 0,0 1 0,-1-1 0,1 0 0,-1 1 0,0-1 0,0 0 0,0 0 0,0 0 1,0 0-1,-1 0 0,-2 4 0,1-4-9,-1 0 0,1-1 0,-1 1 0,0-1 0,0 0 0,0 0 0,0 0-1,0 0 1,-7 1 0,-20 6 204,0-2-1,0-1 1,-52 4-1,-67-6-1655,141-4 825,94 0-6665,-29 0 114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59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11861,'0'0'2498,"0"80"-14984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4:49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6883,'0'0'1297,"0"16"-2722,0 16-496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1.4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3810,'0'0'5237,"0"31"-2521,0 213 899,29 213-807,0 0-1217,-29-268 1525,0-248-2672,7-181 432,-3 209-854,1 0 1,1 1-1,1-1 0,2 1 1,21-47-1,-30 76-22,61-118 32,-54 108-30,0-1 1,1 1-1,0 0 0,1 0 1,0 1-1,1 0 0,14-11 1,-22 20 30,-1-1 1,0 1 0,1 0-1,-1 0 1,1 0 0,0 0-1,-1 1 1,1-1 0,0 0-1,-1 0 1,1 1 0,0 0-1,0-1 1,0 1-1,-1 0 1,1 0 0,0 0-1,0 0 1,0 0 0,0 0-1,0 0 1,-1 1 0,1-1-1,0 0 1,0 1-1,-1 0 1,1-1 0,0 1-1,-1 0 1,1 0 0,0 0-1,2 3 1,0 1 141,1 0 0,-1 1-1,-1 0 1,1 0 0,-1 0 0,5 13 0,0-2 25,-1-3-51,-2 1 0,1-1 0,-2 1 0,0-1 0,-1 1 0,2 21 0,-1 94 497,-5-95-461,2-1 0,8 61 0,-7-80 1341,3 1-7475,-3-15 5240,-1-1-1,1 1 0,0-1 1,-1 0-1,1 1 0,-1-1 0,1 0 1,0 0-1,-1 0 0,1-1 1,0 1-1,-1 0 0,1 0 0,2-2 1,31-8-8069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1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0 976,'0'0'24241,"7"0"-23009,25 0-1783,55 0 5114,-56 0-5975,2 0-4735,-4 0-6705,-45 0 4867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2.1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6851,'0'0'16482,"10"1"-14313,288 6 2999,-291-7-5184,1 0 1,0 1-1,-1-1 1,1 2-1,12 2 1,-19 1-1502,-1-1 0,1 1 0,-1 0 1,1-1-1,-1 1 0,-2 8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2.9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1 265 3362,'0'0'18533,"24"-22"-17233,-12 11-1147,7-8 17,2 1 1,0 0 0,1 2-1,1 1 1,0 0-1,1 2 1,28-11 0,1 4-108,0 2 0,1 3 0,1 2 1,0 3-1,1 2 0,80-2 1,-135 10-56,0 0 0,0 0 1,0 0-1,-1 0 0,1 1 1,0-1-1,0 0 0,0 0 1,0 1-1,0-1 0,-1 0 1,1 1-1,0-1 0,0 1 1,-1-1-1,1 1 0,0-1 1,-1 1-1,1 0 0,0-1 1,-1 1-1,1 0 0,-1-1 1,1 1-1,-1 0 0,1 0 1,-1 0-1,0-1 0,1 1 1,-1 0-1,0 0 1,0 0-1,0 1 0,1 36 515,-2-19-238,0-6-86,0-1 0,0 1 0,-1 0 0,-1-1 0,0 1 0,-1-1 0,-1 0 0,-6 15 0,-9 10 263,-30 43 0,22-37-184,-134 188 688,-10 16-617,118-166-331,32-51-8,1 1 1,1 1-1,2 1 0,1 1 1,-12 36-1,29-69-15,-1 0 0,0 0 0,1 1 0,-1-1 0,1 0 0,-1 1-1,1-1 1,0 1 0,0-1 0,-1 0 0,1 1 0,0-1 0,0 1-1,1-1 1,-1 1 0,0-1 0,0 0 0,1 1 0,-1-1 0,0 1-1,1-1 1,0 0 0,-1 0 0,1 1 0,0-1 0,0 0 0,-1 0 0,1 0-1,0 0 1,0 0 0,0 0 0,0 0 0,0 0 0,1 0 0,-1 0-1,1 0 1,4 1-21,0-1 0,0-1 0,-1 1 0,1-1 0,0 0 0,0 0 0,8-1 0,12-1 3,-2 3 35,-1-2-1,1 0 1,0-1 0,0-2 0,-1 0 0,37-13 0,243-119 522,-223 96-345,-71 36-31,-1 0 0,1 0 0,0 1 1,0 0-1,17-3 0,-25 6-120,12-4-3517,55 4-5192,-14 0 1940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3.2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262 0 9012,'0'0'13574,"-5"25"-11450,-21 117-239,-48 233 1424,39-221-2387,-46 169 64,71-292-942,6-19-13,0-1 0,0 1-1,2 0 1,-1 0 0,0 16 0,3-27-53,0-1 0,-1 0 0,1 0-1,0 0 1,0 0 0,0 1 0,0-1-1,-1 0 1,1 0 0,0 0-1,0 0 1,-1 0 0,1 0 0,0 0-1,0 1 1,0-1 0,-1 0 0,1 0-1,0 0 1,0 0 0,-1 0 0,1 0-1,0 0 1,0 0 0,-1 0 0,1 0-1,0 0 1,0 0 0,-1 0 0,1-1-1,0 1 1,0 0 0,0 0 0,-1 0-1,1 0 1,0 0 0,0 0-1,0-1 1,-1 1 0,1 0 0,0 0-1,0 0 1,0 0 0,0-1 0,0 1-1,-1 0 1,1 0 0,0-1 0,0 1-1,0 0 1,0 0 0,0 0 0,0-1-1,0 1 1,0 0 0,0 0 0,0-1-1,0 1 1,0 0 0,0 0 0,0-1-1,0 1 1,0 0 0,0 0-1,0-1 1,0 1 0,0-67-5005,0-4-4329,0 20-872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3.6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16119,'0'0'13703,"-10"4"-13703,39 16-385,10 12-911,9 8-1521,10 5-2834,0 3-3473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3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10741,'0'0'22026,"0"8"-22026,0-4 0,0 0 0,0 0 0,9-4 0,1 0-3970,0 0 577,9 0-2706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6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1643 9508,'0'0'5395,"11"-32"-4565,104-405 581,-92 278-1173,4-176 0,-19-165 390,-8 457-508,0 28-2,-1 1-1,0-1 1,0 0 0,-7-21-1,8 34-35,0 0 0,-1 0 1,1 0-1,-1 0 0,0 0 0,1 0 0,-1 0 1,0 1-1,0-1 0,0 0 0,0 0 0,0 1 1,-1-1-1,1 1 0,0-1 0,-1 1 0,1 0 1,-1 0-1,1-1 0,-1 1 0,0 0 0,0 0 0,1 1 1,-1-1-1,0 0 0,0 1 0,0-1 0,0 1 1,0-1-1,0 1 0,0 0 0,0 0 0,0 0 1,0 0-1,0 0 0,0 0 0,0 0 0,0 1 1,0-1-1,1 1 0,-1 0 0,-4 1 0,5-1-20,-1 0 0,0 0 0,1 0 0,-1 0 0,0 1 0,1-1 0,-1 1 0,1-1 0,0 1 0,0-1 0,0 1-1,-1 0 1,0 1 0,-5 12 17,-1 0-1,2 1 1,0-1-1,1 1 1,-6 31-1,-7 92 115,15-110-187,-9 366 49,13-302-41,0-27-11,3 1-1,2-1 0,4 0 1,3-1-1,2 0 0,3-1 1,31 70-1,-44-121-9,1 1 0,1-2 0,0 1 0,1-1 0,1 0-1,0-1 1,19 19 0,-23-24-17,1-1 0,0 0-1,1-1 1,-1 0 0,1 0-1,0 0 1,0-1 0,0 0 0,1 0-1,-1-1 1,1 0 0,-1 0-1,1-1 1,0 0 0,10 0-1,-13 0-40,0-1-1,0 0 0,0-1 0,0 1 1,0-1-1,0 0 0,0 0 0,0-1 0,0 1 1,0-1-1,-1 0 0,9-5 0,-10 4 36,1-1-1,-1 1 0,0-1 0,0 0 0,0 1 1,-1-1-1,1-1 0,-1 1 0,0 0 1,0-1-1,0 1 0,-1-1 0,2-5 1,5-30 42,-1 0 0,-3 0 0,1-71 1,1-23 44,2 34 53,-8 99 229,2 10 61,2 5-358,0 0 0,2 1 0,-1-2 0,2 1 0,0-1 1,0 0-1,2 0 0,-1-1 0,18 20 0,-25-32-57,0 1 0,0 0 1,0 0-1,0-1 0,0 1 0,-1 0 0,1-1 0,0 1 0,0-1 0,1 1 0,-1-1 1,0 1-1,0-1 0,0 0 0,0 0 0,0 1 0,0-1 0,0 0 0,0 0 0,1 0 1,-1 0-1,0-1 0,0 1 0,0 0 0,0 0 0,0-1 0,0 1 0,0 0 0,0-1 1,0 1-1,0-1 0,0 0 0,0 1 0,0-1 0,0 0 0,0 1 0,0-1 0,-1 0 0,1 0 1,0 0-1,0 0 0,-1 0 0,1 1 0,-1-1 0,1-1 0,-1 1 0,1 0 0,-1 0 1,0 0-1,1 0 0,-1 0 0,0-2 0,3-8-44,0 0-1,0 0 1,0-21-1,0-172 296,-4 112-181,1 90 17,3 6 27,6 7-52,-2 1 0,1 1 0,-2-1 0,1 1 0,-2 1 0,0-1 0,0 1 0,-1-1 0,2 22 0,9 23 96,288 1128 2482,-300-1134-2523,-17-50 130,4-3-228,0-1 0,1 0 0,0-1 1,-1 0-1,1 0 0,0-1 0,0 0 0,1 0 0,-1-1 1,1-1-1,0 1 0,1-1 0,-14-13 0,7 6 16,1 0-1,1-1 1,0 0-1,1-1 1,0 0-1,-15-32 1,22 36-17,1-1 1,0 1 0,1-1 0,1 0 0,0 0-1,0 0 1,1 0 0,0 0 0,1 1-1,1-1 1,5-22 0,9 1 15,1 0 1,2 1-1,29-38 0,-33 50 89,1 0 0,1 1 0,1 1-1,0 1 1,2 0 0,-1 1-1,32-18 1,-48 32-56,1 0 0,-1-1 0,0 0-1,1 1 1,-1-1 0,0 0 0,-1-1 0,1 1-1,0 0 1,-1-1 0,0 0 0,0 1 0,0-1-1,0 0 1,-1 0 0,1 0 0,-1 0 0,0 0-1,0-1 1,-1 1 0,1 0 0,-1 0 0,0-7-1,0 10-168,1 2-1213,1 1 604,0 0-1,-1-1 1,0 1-1,1 0 0,-1-1 1,0 1-1,0 0 1,0 0-1,0 0 0,1 3 1,3 4-3238,12 14-7004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24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8 6035,'0'0'18392,"-20"-8"-17463,20 12-929,0 24-1393,20 5-2401,9 3-2993,-10-12-4130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6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1 181 12070,'0'0'15684,"35"-7"-15238,112-24-158,-130 27-225,1 1 0,0 1 1,26-1-1,-5 1-412,-39-24-5056,1 20 4469,-2 0 0,1 0 0,-1 0 0,0 0 0,0 0 1,-1 0-1,0 0 0,-3-8 0,-21-27-5656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7.2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4610,'0'0'16749,"-1"29"-14222,-2 9-1830,-1 14 744,4 82 1,9-51-13,39 156-1,-44-220-1562,-4-16 16,1 0 1,-1 0 0,1 1 0,0-1 0,0 0 0,0 0 0,1 0 0,-1 0-1,4 5 1,10 1-4794,12-6-5703,-9-3 3333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7.6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151 1477 9668,'0'0'6489,"19"-41"-5521,0 4-689,0 0-22,-2-1-1,-1-1 0,-1 0 0,-3-1 1,13-68-1,-5-103-5,-8-264-1,-12 463-241,0-10 17,0-20 3,-1 0-1,-10-61 1,9 92 41,0 0 0,-1 0 0,0 0 0,-1 0-1,-1 1 1,1-1 0,-2 1 0,1 1 0,-1-1 0,-1 1 0,0 0 0,0 0 0,-17-15 0,18 20 151,0-1 1,-1 2 0,0-1-1,0 1 1,0 0-1,0 0 1,0 1-1,-1 0 1,1 0 0,-1 1-1,1 0 1,-1 0-1,0 0 1,1 1-1,-1 1 1,0-1 0,-10 3-1,14-1-154,1-1-1,-1 1 1,1 0-1,-1 0 0,1 0 1,0 0-1,0 1 1,0-1-1,0 1 1,1 0-1,-1 0 0,1 0 1,-1 0-1,1 0 1,0 0-1,0 1 1,0-1-1,1 1 0,-1-1 1,1 1-1,0 0 1,0 0-1,0 5 1,-1-5-26,-5 25-6,0 0 1,2 1 0,1-1 0,2 1 0,0 0-1,4 32 1,2-5-22,3-1-1,18 74 0,0-34 22,4-2 0,4-1-1,4-2 1,78 138 0,-100-203-7,2 0-1,1-1 1,1-1-1,42 42 1,-52-58-39,0 0-1,1 0 1,0-1-1,0-1 1,0 1-1,1-2 1,0 1-1,1-2 1,-1 1-1,1-2 1,0 1-1,-1-2 1,1 1-1,1-2 1,12 1-1,-19-2-264,1 0 336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7.9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7876,'0'0'14211,"21"20"-13429,83 73 131,146 100-1,-244-189-914,-1 0-4,0 0-1,1-1 0,0 0 1,-1 0-1,1 0 0,0 0 1,0-1-1,1 0 1,-1-1-1,7 2 0,-11-3-195,-2-13-1695,0-16-1007,-2 0 1,-6-37-1,-1 15-3446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8.3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270 0 7091,'0'0'15210,"-14"41"-13081,-88 254 1416,70-205-1941,-51 98-1,47-138-1229,33-42-412,3-6-343,0-26-18446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9.0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19 305 944,'0'0'15111,"-4"-1"-12912,-10-3 2313,41 2 1596,14-1-5937,71-19 780,137-45 0,-79 17-382,-120 37-508,326-79 662,-286 74-568,2 5 1,111-2 0,570 13-156,-408 3 0,-392-2-534,17 0-37,1 0-1,0 1 1,-1 0-1,1 0 1,0 1 0,0 1-1,-1-1 1,1 1 0,0 1-1,-14 6 1,-19 21-4367,-5 5-1970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49.7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186 130 7043,'0'0'13767,"-4"-5"-12868,2 4-834,1 0 1,0 0 0,-1 0-1,1 0 1,0-1-1,0 1 1,0 0 0,0-1-1,0 1 1,0-1 0,1 1-1,-1-1 1,0 1 0,1-1-1,-1 1 1,1-1 0,0 0-1,-1 1 1,1-1-1,0 0 1,0 1 0,0-1-1,0 0 1,0 0 0,1-2-1,1 0 73,0 1-1,1-1 0,-1 1 1,1-1-1,0 1 0,0 0 1,0 0-1,0 1 0,0-1 1,0 1-1,1-1 1,5-2-1,2-1 20,0 0 0,0 1 0,1 0 0,-1 1 0,1 0 0,0 1 0,0 0 0,1 1 0,-1 0 0,0 1 0,1 0 0,-1 1 1,1 1-1,11 1 0,-19 0-105,0 0 1,0 0-1,0 1 1,0-1-1,-1 1 1,1 0-1,-1 1 1,0-1-1,0 1 1,0-1-1,0 1 1,-1 0-1,1 0 1,-1 1-1,0-1 1,-1 1-1,1 0 1,-1-1-1,4 10 1,1 4 103,-1 0 0,-1-1 0,0 2 0,3 31 0,-3-6 76,-3 1 0,-6 82 0,1-104-186,0-1-1,-1 1 1,-2-1 0,0 0 0,-1 0-1,-1-1 1,-14 25 0,10-25 13,0 0 0,-2-1 0,0-1 1,-2 0-1,0-1 0,-25 22 1,31-32-36,0 0 0,-1-1 1,0 0-1,-1-1 0,1 0 0,-1 0 1,-1-2-1,1 1 0,0-2 0,-1 1 1,0-2-1,0 0 0,-15 1 1,23-3-20,-5 1-5,-1 0 1,1-1 0,-1-1-1,1 0 1,-19-3 0,26 3-9,0-1 0,0 1 0,0-1 0,0 1 1,0-1-1,0 0 0,1 0 0,-1 0 0,1 0 1,-1-1-1,1 1 0,0-1 0,0 1 0,0-1 1,0 0-1,0 0 0,1 0 0,-1 0 0,1 0 0,0 0 1,-1-5-1,-1 0-7,1-1-1,-1 1 1,2-1 0,0 1-1,0-1 1,0 1 0,1-1-1,0 0 1,1 1-1,0-1 1,0 1 0,1-1-1,0 1 1,0-1 0,1 1-1,7-14 1,-6 16 4,0 0 0,0 0 1,1 0-1,-1 1 0,1 0 0,0 0 0,1 0 0,-1 1 1,1 0-1,0 0 0,0 0 0,0 1 0,1 0 0,-1 0 1,1 1-1,0-1 0,-1 1 0,1 1 0,0-1 0,13 0 1,-13 1 13,1 1 1,-1-1-1,0 1 1,1 0 0,-1 1-1,0 0 1,1 0-1,-1 1 1,0 0 0,14 5-1,-11 0 58,1-1-1,-1 2 1,-1-1-1,1 1 1,13 16-1,5 9 267,-1 2 1,-2 0-1,27 49 0,-13-20 120,-30-44-389,-8-17-58,1 1 0,-1-1 0,1 1-1,0-1 1,0 1 0,0-1 0,0 0 0,0 0 0,1 0 0,-1 0 0,1-1 0,0 1 0,0-1 0,0 1-1,0-1 1,0 0 0,1 0 0,3 2 0,1-3-13,-6-1-195,11 0-2695,-5 0 1427,1 0 0,-1-1 0,0 0 0,0 0 1,1-1-1,-1 0 0,0 0 0,0-1 0,11-5 0,20-12-8974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0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0 145 1649,'0'0'7630,"21"-6"-5405,7-1-1226,18-5 134,4-7 4512,5 1 1583,-38 14-6721,0 2 0,1 0-1,21 0 1,-33-3-1144,-2-13-5020,-4 15 4465,0 0 0,0 0 0,0 0 0,0 0 0,0 1 0,-1-1 0,1 0 0,-1 0 0,-2-4 0,-13-9-6633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0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 12838,'0'0'14124,"25"0"-12932,85-2-367,-99 2-667,1-1 0,-1-1 1,1 0-1,-1 0 0,18-7 1,-9 2 6,-3 1 393,-16 5-726,-1 1 1,1 0 0,0-1-1,0 1 1,0-1 0,-1 1-1,1 0 1,0 0 0,0-1 0,0 1-1,0 0 1,0 0 0,-1 0-1,1 0 1,0 0 0,0 0-1,0 0 1,0 0 0,1 1-1,-1 1-224,1-1 0,-1 1-1,0 0 1,1 0 0,-1 0-1,0 0 1,0 0-1,0 0 1,-1 0 0,1 0-1,0 4 1,7 26-5851,-6 3-4268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1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1 257 1777,'0'0'21570,"21"-25"-20738,-6 5-708,-4 5-67,1 1-1,0-1 0,1 2 1,1 0-1,0 1 1,0 0-1,2 1 1,-1 0-1,29-13 0,-21 12-92,0 1 0,1 1-1,0 2 1,1 0 0,-1 1-1,2 2 1,48-5 0,-73 10 33,0 0 1,0 0 0,0 1 0,0-1 0,0 0 0,0 1-1,0-1 1,-1 1 0,1-1 0,0 1 0,0-1-1,0 1 1,0 0 0,-1-1 0,1 1 0,0 0 0,-1 0-1,1-1 1,0 1 0,-1 0 0,1 0 0,-1 0 0,1 0-1,-1 0 1,0 0 0,1 0 0,-1 0 0,0 0-1,0 0 1,0 0 0,0 0 0,0 0 0,0 0 0,0 1-1,-1 49 235,-1-35-134,-2 22 160,-1 0 1,-2 0-1,-2-1 0,-15 39 1,-64 144 636,63-162-697,-6 17-39,-3-1 0,-4-2-1,-51 74 1,89-146-148,0 0 1,-1 1-1,1-1 0,-1 1 0,1-1 0,0 0 1,-1 1-1,1-1 0,0 1 0,0-1 1,-1 1-1,1-1 0,0 1 0,0-1 1,0 1-1,0-1 0,-1 1 0,1-1 0,0 1 1,0-1-1,0 1 0,0-1 0,0 1 1,0-1-1,0 1 0,1-1 0,-1 1 1,0-1-1,0 1 0,0-1 0,0 1 0,1-1 1,-1 1-1,0-1 0,1 1 0,-1-1 1,0 1-1,1-1 0,-1 0 0,0 1 1,1-1-1,-1 0 0,1 1 0,-1-1 0,0 0 1,1 1-1,-1-1 0,2 0 0,39 4 54,48-17-93,-55 3-20,-1-2-1,0-2 1,-1 0 0,39-26-1,-4 3-656,-59 34-57,0 1 1,0-1-1,0 1 1,0 0-1,1 1 1,-1 0-1,0 0 0,1 1 1,-1 0-1,10 2 1,29-2-7651,-10-3-1681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24.7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8 9076,'0'0'20842,"-48"4"-19626,38-4 81,1 0-1169,9-4-1329,0 0-784,0 0-976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2.1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299 1 3554,'0'0'16517,"-4"41"-14701,-4 49 133,-38 167 0,-52 94 1453,62-245-2387,-59 126 0,83-207-2655,20-41-2769,3-4 3225,-7 10-72,1 0 1,-1 0-1,-1-1 0,0 1 0,0-1 0,-1 1 0,1-15 0,-1-38-8071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2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12870,'0'0'13702,"-19"0"-13702,28 12-2801,40 20-1089,-11 12-1104,20 13-3618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2.8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3057,'0'0'26364,"-9"0"-25547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3.5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0 11589,'0'0'17961,"-87"12"-17913,87-8-48,0 0-865,19-4-1760,39 0-3026,0 0-1056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5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497 2 3426,'0'0'11954,"-4"0"-10342,-5-1-1295,-1 1 0,1 0 1,0 1-1,0 0 0,0 0 1,1 1-1,-1 0 0,-13 5 1,-74 34 1151,41-15-715,17-10-390,16-6 118,0-1-1,-42 12 1,63-21-403,0 0 0,0 0 1,0 0-1,0 0 0,0 0 0,0 1 0,1-1 0,-1 0 0,0 1 0,0-1 0,0 0 1,1 1-1,-1-1 0,0 1 0,0-1 0,1 1 0,-1 0 0,0-1 0,1 1 0,-1 0 1,1-1-1,-1 1 0,1 0 0,-1-1 0,1 1 0,-1 0 0,1 0 0,0 0 0,0 0 0,-1-1 1,1 2-1,-8 17-60,1-9-10,1 1 0,1-1 1,0 1-1,1 1 1,0-1-1,0 0 0,-2 17 1,-7 87 32,7-49 17,4-45-24,-4 20-9,1 48-1,5-79-32,0 0 1,1 0 0,0 0-1,1 0 1,0 0 0,0-1-1,1 1 1,0-1 0,1 1-1,7 13 1,1-6-3,1-1 1,1 0-1,0-1 1,1 0-1,1-2 0,0 1 1,1-2-1,24 14 1,-18-13-3,0-1 0,0-1 1,1-2-1,0 0 0,1-1 0,36 6 1,-47-12-15,1 1 1,0-2 0,0 0-1,0-1 1,0 0 0,0-2-1,25-4 1,-34 5 4,0-1 1,-1-1 0,1 1 0,0-1-1,-1 0 1,0 0 0,1-1-1,-1 0 1,-1 0 0,1 0-1,-1 0 1,1-1 0,-1 1 0,0-1-1,-1 0 1,1 0 0,-1-1-1,0 1 1,0-1 0,2-7 0,3-10 3,-2 0 1,0-1 0,-2 1 0,0-1 0,-1 0 0,-2 0 0,-1-1 0,-3-34-1,3 54 39,0 0 0,-1 1-1,1-1 1,-1 0-1,0 1 1,0-1-1,-1 1 1,1-1 0,-1 1-1,0 0 1,0-1-1,0 1 1,-1 0-1,0 0 1,0 1 0,0-1-1,0 1 1,0-1-1,0 1 1,-1 0-1,0 0 1,0 0 0,0 1-1,0 0 1,0-1-1,0 1 1,0 1-1,-1-1 1,1 0 0,-1 1-1,0 0 1,1 0-1,-1 1 1,1-1-1,-1 1 1,-8 0-1,-6 0 205,-1 0-1,1 2 1,-1 0-1,-27 7 1,40-7-169,0 0 1,0 1 0,0 0-1,0 1 1,1-1-1,-1 1 1,1 0 0,0 1-1,0 0 1,0 0 0,1 0-1,0 0 1,0 1 0,0 0-1,-4 8 1,2-3-83,0 0 0,1 0 0,1 0 0,0 1 1,0 0-1,2-1 0,-1 2 0,1-1 0,1 0 0,0 1 0,1-1 1,0 1-1,1-1 0,0 1 0,4 19 0,-3-28-159,1 0-1,0 0 0,0 0 1,0 0-1,0 0 0,1 0 1,-1 0-1,1-1 0,0 0 0,0 1 1,0-1-1,1 0 0,-1-1 1,1 1-1,-1 0 0,1-1 1,0 0-1,0 0 0,0 0 1,0 0-1,1-1 0,6 2 1,7 1-2079,0-1 1,0-1-1,0 0 0,22-2 1,8 0-4878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5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16 103 9524,'0'0'10837,"-3"30"-9673,-1-5-902,1-15-172,1 0 0,1 1 1,0-1-1,0 1 0,1-1 1,0 1-1,1-1 0,0 1 1,1-1-1,0 1 1,0-1-1,1 0 0,1 0 1,-1 0-1,2-1 0,6 13 1,5 2 139,2 0 0,0-1 0,2 0 0,0-2 0,41 34 0,-52-48-221,-1-1 0,1 1 1,1-1-1,-1-1 1,1 0-1,0 0 0,0-1 1,0 0-1,1-1 0,-1 0 1,1-1-1,0 0 0,0 0 1,0-1-1,-1-1 1,1 0-1,0 0 0,18-4 1,-24 3-33,0-2 1,0 1-1,0 0 1,0-1-1,0 0 1,0 0-1,-1-1 1,1 1-1,-1-1 1,0 0-1,0 0 1,-1 0-1,1 0 1,-1-1-1,0 0 1,0 1-1,0-1 1,-1 0-1,0-1 1,0 1-1,2-6 1,2-8-46,-1-1 0,-1 0 0,-1-1 0,2-25 0,-4-101-55,-1 138 173,-1 0-1,0 0 1,0 0-1,-1 0 1,0 0 0,-1 0-1,0 1 1,0-1 0,-1 1-1,0 0 1,-1 0-1,1 0 1,-1 0 0,-1 1-1,0 0 1,0 0 0,0 0-1,-1 1 1,0 0-1,0 1 1,0-1 0,-1 1-1,0 0 1,0 1 0,0 0-1,0 0 1,-1 1-1,0 0 1,-9-1 0,3 1 178,-1 2 1,0 0 0,0 1-1,0 1 1,0 0-1,1 1 1,-1 0 0,0 2-1,1 0 1,0 0 0,-22 11-1,30-12-198,-1 1-1,1 1 0,-1-1 1,1 1-1,1 1 0,-1-1 0,1 1 1,0 0-1,0 1 0,0-1 1,1 1-1,0 0 0,1 1 1,0-1-1,0 1 0,0-1 0,1 1 1,0 1-1,0-1 0,1 0 1,0 1-1,-1 15 0,2-9-172,0-1-1,1 1 1,1 0 0,0 0-1,1 0 1,7 28-1,-6-33-128,1-1-1,0 0 1,0-1-1,1 1 1,0-1-1,1 0 1,0 0-1,0-1 1,0 1-1,1-1 1,15 11-1,-7-7-903,0-1-1,1 0 1,32 14-1,-28-16-1655,1 0 1,42 9 0,-4-11-4106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6.1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155 388 1313,'0'0'18984,"4"17"-17786,-3-8-1087,1 1-1,0-1 0,1 0 1,0 0-1,0 0 1,1 0-1,1 0 1,-1-1-1,1 1 0,1-1 1,-1-1-1,1 1 1,1-1-1,-1 0 0,1 0 1,1-1-1,9 8 1,-7-9-47,-1 0 1,0 0 0,1-1-1,0 0 1,0-1 0,0 0-1,1-1 1,18 2 0,-24-3-66,-1-1 0,1 1 0,0-1 1,-1-1-1,1 1 0,0-1 1,0 1-1,-1-1 0,1-1 0,-1 1 1,1-1-1,-1 1 0,0-1 1,1-1-1,-1 1 0,0 0 1,0-1-1,-1 0 0,1 0 0,0 0 1,-1-1-1,4-3 0,-1-3-35,0-1-1,0 0 1,-1 0-1,-1 0 1,1-1-1,-2 0 1,0 0 0,3-24-1,-2-6-71,-2-54 0,-2 66 73,-1 16 33,1 0 0,-2 0-1,0 0 1,0 0 0,-2 0-1,0 1 1,0-1 0,-1 1-1,-13-25 1,14 31 72,0 1 0,-1-1 1,0 0-1,0 1 0,-1 0 0,1 1 0,-1-1 0,-1 1 1,1 0-1,-1 0 0,1 1 0,-1 0 0,-1 0 1,1 1-1,0 0 0,-1 0 0,0 1 0,-15-3 0,9 2 288,-1 2 0,0 0 0,1 1-1,-1 0 1,0 1 0,-26 5 0,32-4-276,1 1 1,-1 0-1,1 0 1,0 1-1,0 0 1,1 0 0,-1 1-1,1 0 1,0 0-1,0 1 1,0-1-1,-9 12 1,5-3-126,1-1 0,0 2 1,1-1-1,1 1 0,0 0 0,1 1 0,0 0 0,-7 32 1,9-26-726,1 1 1,1-1-1,1 34 1,2-53 376,-1 1 0,1-1-1,0 1 1,1-1 0,-1 0 0,1 1 0,-1-1-1,1 0 1,0 0 0,2 6 0,0-7-360,-1 1 1,1-1-1,-1 1 1,1-1-1,0 0 1,0 0-1,0 0 1,0 0-1,4 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6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0 148 13078,'0'0'10752,"39"-8"-9469,123-26-379,107-32-63,-250 58-1985,-18 7 788,-1 1 1,1-1 0,-1 0-1,0 1 1,1-1-1,-1 0 1,1 1 0,-1-1-1,0 0 1,0 0 0,1 1-1,-1-1 1,0 0-1,0 0 1,0 1 0,0-1-1,0 0 1,0 0-1,0 0 1,0 1 0,0-1-1,0 0 1,0 0 0,-1 1-1,1-1 1,0 0-1,-1 0 1,1 1 0,-1-2-1,-7-7-6388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6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 12230,'0'0'12045,"-4"38"-10892,0 8-869,-8 182 848,12 86-1868,0-313 638,0-1 1,1 1-1,-1-1 0,0 1 1,0-1-1,0 1 0,1-1 1,-1 1-1,0-1 0,1 1 0,-1-1 1,0 0-1,1 1 0,-1-1 1,0 1-1,1-1 0,-1 0 1,1 1-1,-1-1 0,1 0 1,-1 0-1,1 0 0,-1 1 1,1-1-1,-1 0 0,1 0 1,-1 0-1,1 0 0,-1 0 1,1 0-1,0 0 0,22 1-2240,-17-1 1364,0 0 160,0 0 0,0 0 0,0 0 0,0-1-1,-1 0 1,1 0 0,0-1 0,0 0 0,-1 0-1,11-5 1,23-25-7179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8.0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310 0 5955,'0'0'13497,"-15"4"-11899,8-3-1474,0 1 1,0 0-1,0 0 0,0 1 1,0 0-1,1 0 1,-1 1-1,1 0 1,0 0-1,0 0 1,0 1-1,1 0 0,-1 0 1,1 0-1,0 1 1,-7 11-1,-23 35 643,-49 98 0,73-124-658,0 0 1,2 0 0,1 1 0,0 0 0,3 1 0,-5 42 0,8-35-37,4 53 1,-1-75-65,1 0 1,0 0-1,1 0 0,0 0 0,1 0 1,1-1-1,8 17 0,-3-10-4,1-1 0,1 0-1,1-1 1,0 0 0,2-1 0,0-1 0,0 0-1,1-1 1,1 0 0,19 11 0,-20-16-27,0-1 0,0 0 0,1-1 0,0-1 0,1 0 0,-1-1 0,1-1 0,0-1 1,0 0-1,0-2 0,0 0 0,22-2 0,-33 1-20,1-1-1,-1 0 1,1-1-1,-1 1 1,0-2 0,0 1-1,0-1 1,0 0-1,0 0 1,0-1 0,-1 0-1,1 0 1,-1-1-1,0 1 1,-1-2 0,1 1-1,6-8 1,-7 5-11,1 1 0,-1-2 1,-1 1-1,1 0 0,-1-1 0,-1 0 0,0 0 1,0 0-1,0 0 0,-1-1 0,-1 1 1,0-1-1,0-15 0,0 12 58,-1-1 0,-1 0 0,0 1 0,-1-1 0,-5-19 0,5 27 9,-1 1 0,1 0 0,-1 0 0,0 0 0,-1 0 0,1 0 0,-1 1 0,0-1 0,0 1 0,0 0 0,-1 1 0,1-1 0,-1 1 0,0-1-1,-9-3 1,4 2 116,-1 0 0,0 0 0,0 2 0,0-1 0,-1 1 0,1 1 0,-1 0 0,0 0 0,0 1 0,1 1 0,-1 0 0,0 1 0,-13 2 0,20-2-75,-1 0 0,1 0 0,-1 0-1,1 1 1,0 0 0,-1 0 0,1 1 0,0 0 0,0-1 0,1 1 0,-1 1 0,1-1 0,-1 1 0,1 0 0,0 0 0,1 0 0,-1 0-1,1 1 1,-1-1 0,1 1 0,1 0 0,-1 0 0,1 0 0,0 1 0,0-1 0,0 0 0,1 1 0,-2 10 0,2-8-65,0 0 0,1 0 0,0 0 0,0 0 0,1 0 0,0 0 1,0 0-1,1 0 0,0-1 0,1 1 0,-1 0 0,1-1 0,1 0 0,0 0 1,4 7-1,-1-5-16,0 0 1,1-1-1,0 0 0,1 0 1,0-1-1,0 0 1,0 0-1,1-1 1,20 10-1,-15-10-35,0-1 0,1 0 0,-1-1 0,1 0 0,0-1 0,0-1 0,0-1 0,0 0 0,28-3 0,-32 2-4,0-2 0,1 0 0,-1 0 1,0-1-1,-1 0 0,1-1 0,-1-1 0,1 0 0,-1 0 0,0-1 0,-1 0 0,19-15 0,-8 0-28,0-1-1,-2 0 1,0-2 0,-2 0-1,0-1 1,23-48-1,-36 61 7,-2 0-1,1-1 0,-1 1 0,-1 0 1,0-20-1,-1 19 3290,1 21-3169,0 0-1,0-1 0,1 1 0,0-1 0,0 1 0,1-1 1,0 1-1,0-1 0,0 0 0,1-1 0,0 1 0,1-1 1,0 1-1,0-1 0,0-1 0,0 1 0,1-1 1,0 0-1,0 0 0,8 4 0,-3-2-26,0 0 0,0 0 1,1-1-1,0-1 0,0 0 0,1-1 0,-1 0 0,1-1 1,0 0-1,0-1 0,17 0 0,-16-2-2,-4 1-22,0-1 1,-1-1 0,1 0 0,16-3 0,-23 3 6,0 0 1,0-1-1,0 1 1,0-1-1,0 1 1,0-1-1,0 0 0,-1 0 1,1 0-1,-1-1 1,0 1-1,1 0 1,-1-1-1,0 0 1,0 1-1,-1-1 0,3-4 1,1-5-10,-1 0 1,0 0-1,-1-1 1,0 1-1,-1-1 0,-1 0 1,0 0-1,0 0 1,-1 0-1,-1 1 0,0-1 1,-1 0-1,0 0 0,-1 1 1,-1-1-1,1 1 1,-2 0-1,0 0 0,-1 1 1,0-1-1,0 1 1,-11-14-1,7 13 36,0 1 0,0 0-1,-1 0 1,0 1 0,-1 1 0,0-1-1,-1 2 1,0 0 0,0 1-1,0 0 1,-1 0 0,0 2 0,-1 0-1,1 1 1,-1 0 0,0 1 0,0 0-1,0 2 1,-20-1 0,21 2 50,0 0 0,1 1-1,-1 0 1,1 2 0,-1-1 0,1 1 0,0 1 0,-18 8-1,26-9-52,-1 0-1,1 0 0,-1 1 0,1 0 0,1 0 1,-1 0-1,0 0 0,1 1 0,0 0 0,0 0 0,1 0 1,-1 0-1,1 1 0,0-1 0,0 1 0,1 0 1,0 0-1,0 0 0,0 0 0,-1 10 0,0-2-28,1 1 0,1-1 0,0 0-1,1 1 1,0-1 0,1 1 0,1-1 0,0 0 0,1 1-1,1-1 1,0-1 0,1 1 0,9 17 0,-8-19 0,2 0 0,0-1 1,0 0-1,1-1 0,0 0 1,1 0-1,0-1 0,1 0 1,0-1-1,0 0 0,1 0 1,0-2-1,0 1 0,14 4 1,-3-2-2,0-2 0,0-1 0,0 0 0,1-2 1,-1-1-1,39 1 0,-50-4 8,1 0 1,-1 0-1,0-1 0,0-1 1,0 0-1,0-1 0,0 0 0,0-1 1,-1 0-1,1-1 0,-1 0 1,0-1-1,-1 0 0,16-13 1,-7 2-59,-2-1 0,0-1 1,-1 0-1,-1-1 0,-1-1 0,16-30 1,-30 51 80,0 0 0,0 0 1,0-1-1,0 1 0,0 0 1,0 0-1,1 0 0,-1-1 1,0 1-1,0 0 0,0 0 1,1 0-1,-1 0 0,0-1 1,0 1-1,0 0 0,1 0 1,-1 0-1,0 0 0,0 0 1,1 0-1,-1 0 0,0 0 1,0 0-1,1-1 0,-1 1 1,0 0-1,0 0 0,1 0 1,-1 0-1,0 1 0,0-1 1,1 0-1,-1 0 0,0 0 1,0 0-1,1 0 0,-1 0 1,13 11 227,20 30-232,-9-9 72,-15-22-66,0-1-1,0 1 0,1-1 0,0-1 0,1 0 0,0 0 0,0-1 0,1-1 1,-1 0-1,1 0 0,1-1 0,-1-1 0,1 0 0,0-1 0,-1 0 0,1-1 0,1 0 1,-1-1-1,0 0 0,25-3 0,-35 1-20,1 0 0,-1 0 0,0 0 0,0 0 0,0 0 0,0-1 0,0 0 0,0 1 0,0-1 0,0 0 0,-1 0 0,1-1-1,-1 1 1,1 0 0,-1-1 0,0 0 0,0 1 0,0-1 0,-1 0 0,1 0 0,-1 0 0,1 0 0,-1 0 0,0-1 0,1-3 0,2-10-12,0-1-1,-1 1 1,1-27-1,-4 37 19,2-17 20,-1 0 0,-1 0 0,-4-33-1,3 49-14,-1 0-1,0 0 1,0 0-1,-1 0 1,0 0-1,0 1 1,-1-1-1,0 1 1,0 0-1,-1 0 1,1 0-1,-2 1 0,-9-10 1,4 6 26,0 2 0,-1 0 1,0 0-1,0 1 0,0 1 1,-1 0-1,0 0 0,0 1 0,-1 1 1,-25-5-1,7 5 333,0 1 1,0 1-1,-56 4 1,68 1-262,-1 0-1,1 2 1,0 0 0,1 1 0,-1 1 0,1 1-1,1 1 1,0 0 0,0 1 0,0 1 0,2 1 0,-1 1-1,1 0 1,-20 23 0,10-9-749,1 2 0,-35 52-1,35-42-3117,-32 70 0,42-78-3115,-10-6-3401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2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107 867 5891,'0'0'16637,"6"2"-16269,-3-2-378,-1 1 0,0-1 0,0 0 0,0 0 0,1 0 1,-1 0-1,0 0 0,0 0 0,1 0 0,-1-1 0,0 1 0,0-1 1,0 0-1,0 1 0,0-1 0,0 0 0,0 0 0,0-1 0,0 1 1,0 0-1,1-2 0,4-2 1,-2-1 1,1 0-1,-1 0 1,1-1-1,-2 1 0,5-9 1,7-14 28,-1-2 0,11-33 1,-17 35 2,0 1 0,-2-1 1,-2-1-1,4-46 0,-10-119 111,0 178-124,-1-1 0,-1 1 0,-1 0 0,0 0-1,-1 0 1,-1 0 0,-1 1 0,0 0-1,-11-18 1,13 26 35,0 0 0,-1 1 1,1-1-1,-1 1 0,-1 0 0,1 1 0,-1-1 0,0 1 0,-1 1 0,0-1 1,0 1-1,0 1 0,0-1 0,-1 1 0,1 1 0,-1 0 0,0 0 0,-12-2 1,18 4 15,1 1 1,-1 0-1,0 0 1,1 0 0,-1 0-1,1 0 1,-1 1-1,0-1 1,1 1 0,-1 0-1,1 0 1,-1 0 0,1 0-1,0 0 1,-1 0-1,1 0 1,0 1 0,0 0-1,0-1 1,0 1-1,0 0 1,0 0 0,0 0-1,1 0 1,-1 0-1,1 0 1,-1 0 0,1 1-1,-2 3 1,-1 6 12,0-1 0,0 1 0,2 0 0,-1 0-1,0 13 1,0 20 44,2 50 0,2-44-50,0-24-44,1 1 0,2-1-1,0 1 1,2-1-1,1 0 1,1-1-1,1 0 1,2 0 0,17 32-1,-8-25-16,0 0-1,3-2 0,0 0 1,2-2-1,1 0 0,35 29 1,-52-50-13,1 0 0,-1-1 1,1-1-1,1 1 1,-1-2-1,1 1 1,0-2-1,0 1 1,1-1-1,11 2 1,-17-5-11,-1 0 1,1-1 0,-1 0 0,1 1 0,-1-2 0,1 1 0,0-1 0,-1 0-1,1 0 1,-1 0 0,0-1 0,0 1 0,1-2 0,-1 1 0,0 0-1,0-1 1,-1 0 0,1 0 0,-1 0 0,1-1 0,-1 0 0,0 1 0,4-6-1,-1 0 12,0 0-1,-1 0 0,0 0 0,-1-1 1,1 0-1,-2 0 0,0 0 1,0-1-1,5-20 0,-5-1 51,-1 1 0,-1-53 0,-2 82 47,1 2-83,-1 0 0,0 0-1,0-1 1,1 1-1,-1 0 1,0 0-1,0 0 1,1 0-1,-1 0 1,0 0-1,0 0 1,1 0-1,-1 0 1,0 0-1,0 0 1,1 0-1,-1 0 1,0 0-1,1 0 1,-1 0-1,0 0 1,0 0-1,1 0 1,-1 1-1,0-1 1,0 0-1,0 0 1,1 0 0,-1 0-1,0 1 1,0-1-1,1 0 1,-1 0-1,0 0 1,0 1-1,0-1 1,0 0-1,0 0 1,1 1-1,-1-1 1,0 0-1,0 0 1,0 1-1,4 5 86,-1 0 0,1 1 0,-1-1 0,0 1 0,3 12-1,10 22 148,-12-33-209,0 1 0,1-2-1,0 1 1,1-1 0,0 1-1,0-1 1,0-1 0,1 1-1,13 8 1,-14-11-51,0-1 1,0 0-1,1 0 0,-1-1 0,1 0 0,-1 0 0,1-1 1,0 0-1,0 0 0,0 0 0,0-1 0,0 0 1,10-1-1,-15 0 7,1 0 0,-1 1-1,1-1 1,-1-1 0,0 1 0,0 0 0,1 0 0,-1-1 0,0 1 0,0-1 0,0 0 0,-1 0-1,1 1 1,0-1 0,-1 0 0,1-1 0,-1 1 0,0 0 0,1 0 0,-1-1 0,0 1 0,0 0 0,-1-1-1,2-4 1,12-63-21,-14 69 32,3-42 22,-4-53-1,0 40 19,2 51-30,-1 4-8,1 0 0,-1 1-1,0-1 1,0 0 0,0 0 0,0 0-1,0 0 1,0 0 0,-1 0 0,1 0-1,0 0 1,0 0 0,-1 0 0,1 0 0,0 0-1,-1 0 1,1 0 0,-1 1 0,1-1-1,-1 0 1,0 0 0,1 1 0,-1-1-1,0 0 1,-1 0 0,1-1 457,1 31-372,-1-3-68,2-1 1,4 32-1,-3-48-20,0 0 1,0 1-1,1-1 0,1 0 1,0 0-1,0 0 1,0-1-1,1 0 0,8 11 1,-4-7 1,1 0 0,1-1 1,0 0-1,0 0 1,16 10-1,-20-16-37,-1-1-1,1 0 1,0-1 0,0 1-1,0-1 1,1-1 0,-1 1-1,1-1 1,0-1-1,-1 1 1,1-1 0,8 0-1,-15-2 24,0 1-1,0-1 1,0 1-1,0-1 1,0 1-1,0-1 1,0 0-1,0 1 0,0-1 1,0 0-1,0 0 1,0 0-1,-1 0 1,1 0-1,0 0 1,-1 0-1,1 0 1,0 0-1,-1 0 0,1 0 1,-1 0-1,0 0 1,1-3-1,8-30 7,-8 30-13,2-28 42,-2 1 1,-2-42-1,-1 20 15,3 36-33,-1 11-4,1-1 1,-1 0-1,0 0 0,-1 0 1,0 0-1,0 0 0,0 0 1,-1 0-1,0 1 0,0-1 1,-1 1-1,-5-11 0,3 11-5,4 4-4,-1 0 1,1 0 0,-1 0-1,1 0 1,0 0 0,0 0-1,0-1 1,0 1 0,0 0-1,1-1 1,-1 1 0,1 0-1,-1-1 1,1-4 0,29 3-38,153 3-317,-181 1 411,-1 31 272,0-17-8633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8.7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 10373,'0'0'12051,"-12"0"-10709,7 0-1308,10 0 388,290 11 2819,22 2-1715,392-28-266,-316 13-1186,-222 3-63,127 20-3,13 2-16,111-23-2156,-437-1 741,1 2 0,-1-1 0,1 2 0,-1 0 0,1 1-1,-24 7 1,-19 13-5644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9:59.4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5 197 5859,'0'0'13150,"0"-11"-11819,0 4-1084,-1 3-137,1-1 0,0 1 0,0 0 0,0 0 0,1 0-1,-1 0 1,1 0 0,0 0 0,0 0 0,1 0 0,-1 0 0,1 0 0,0 0-1,0 1 1,0-1 0,0 1 0,5-5 0,4-3 70,0 1 1,1 0-1,1 1 0,0 0 1,0 1-1,0 1 0,1 0 1,0 1-1,1 0 0,-1 1 0,1 1 1,0 0-1,0 1 0,0 1 1,1 0-1,22 1 0,-34 1-110,1 0 0,-1 1 0,0-1 0,1 1 0,-1 0 0,0 0 0,0 0 0,0 1 0,0 0 0,0-1 0,0 1 0,0 1 0,-1-1 1,1 0-1,-1 1 0,6 5 0,-4-2 53,0 0 1,0 0 0,-1 0-1,0 1 1,0 0 0,-1 0 0,1 0-1,3 13 1,-1 4 163,-1 0 0,-1 0 0,-1 1-1,0 45 1,-3-10 230,-9 65 0,5-99-419,-1 1 0,-2-1 0,0 0 0,-19 43-1,19-53-73,-3 9 41,-2-1 0,-1 0 1,-30 44-1,39-62-51,-1 0 1,0-1-1,-1 0 1,1 0-1,-1 0 1,0 0-1,0-1 1,0 0-1,-1 0 1,1-1-1,-1 0 0,0 0 1,0-1-1,0 1 1,0-1-1,0-1 1,-1 0-1,1 0 1,-11 0-1,14-1-18,-1 1 0,1-2-1,0 1 1,0 0 0,-1-1 0,1 0 0,0 0-1,0 0 1,0-1 0,0 1 0,0-1 0,0 0-1,0 0 1,-5-4 0,4 1-7,0 0 1,1 0 0,0-1-1,0 1 1,1-1-1,-1 0 1,1 0-1,-4-12 1,-1-3-10,2 0-1,0 0 1,2-1 0,0 0 0,1 0 0,1 0 0,1 0 0,1 0-1,1 0 1,5-23 0,-6 42 16,1 0 0,1 0 0,-1 1 0,0-1-1,1 0 1,-1 1 0,1-1 0,0 1 0,0 0-1,0-1 1,0 1 0,0 0 0,0 0 0,1 0-1,-1 1 1,1-1 0,-1 0 0,1 1 0,-1 0 0,1 0-1,0 0 1,0 0 0,0 0 0,0 0 0,0 1-1,0-1 1,-1 1 0,6 0 0,0-1 19,-1 1 0,1 0 0,0 0 1,-1 1-1,1 0 0,-1 0 0,1 1 0,-1 0 0,0 0 0,14 6 1,9 11 301,54 45 0,-56-41-120,2-1-1,37 22 1,-47-33-170,-1-1 0,1-1-1,0 0 1,1-2 0,0 0-1,0-1 1,1-2 0,-1 0-1,42 2 1,16-6 0,-77 0-38,-3-3-1740,1 2 1261,0 0 0,0 0 1,0 0-1,0-1 0,0 1 0,1 0 0,-1 0 0,0 0 0,1-1 0,-1 1 0,1 0 1,-1 0-1,1 0 0,-1 0 0,1 0 0,0 0 0,-1 0 0,1 0 0,0 0 0,0 0 1,0 0-1,0 1 0,1-2 0,2-1-1438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00.6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1 154 11957,'0'0'7404,"32"-5"-5705,107-20-842,-124 22-828,1-1 1,-1-1 0,0 0-1,0-1 1,0-1-1,-1 0 1,0-1 0,0-1-1,-1 0 1,0 0-1,18-19 1,-7 8-151,-24 20 108,0 0-1,0 0 0,0 0 0,0-1 0,0 1 0,0 0 1,0 0-1,0 0 0,1-1 0,-1 1 0,0 0 0,0 0 1,0 0-1,0 0 0,1-1 0,-1 1 0,0 0 0,0 0 1,0 0-1,1 0 0,-1 0 0,0 0 0,0 0 0,0 0 1,1-1-1,-1 1 0,0 0 0,0 0 0,1 0 0,-1 0 1,0 0-1,0 0 0,1 0 0,-1 0 0,0 1 0,0-1 0,1 0 1,-1 0-1,0 0 0,0 0 0,0 0 0,1 0 0,-1 0 1,0 0-1,0 1 0,0-1 0,1 0 0,-1 0 0,0 0 1,0 0-1,0 1 0,0-1 0,0 0 0,0 0 0,1 0 1,-1 1-1,0-1 0,0 0 0,-3 23-572,-16 35-904,-46 83-4852,47-104 3691,-31 63-6991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00.9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0 137 12774,'0'0'10052,"242"-32"-9075,-175 24-609,1 4-224,-10 0-144,-20 0-176,1 0-704,9-8-897,-19-4-960,10-8-1553,-10-4-3426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01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0 180 10725,'0'0'9209,"29"-27"-8955,95-82-169,-119 105-84,1-1 0,-1 1 0,1 0 1,0 0-1,0 1 0,0 0 0,1 0 0,-1 0 0,1 1 0,-1 0 0,1 0 0,0 1 0,0-1 0,0 2 0,0-1 0,0 1 0,0 0 0,8 1 0,8 0-10,-21-1 17,-1 1 0,1-1-1,0 0 1,-1 1 0,1-1 0,0 1 0,-1-1-1,1 1 1,0 0 0,-1-1 0,1 1 0,-1 0-1,1 0 1,-1 0 0,0 1 0,1-1 0,-1 0-1,0 0 1,0 1 0,0-1 0,1 2 0,14 32 325,-15-33-299,8 33 366,-1 1 1,-1 0-1,-2 0 1,-2 0-1,-1 1 1,-2-1-1,-7 56 1,0-60-131,-1 0-1,-1 0 1,-2-1-1,-1-1 1,-2 0-1,-17 29 1,-1 4 249,-71 145 1039,101-203-1547,0 1-1,0-1 0,0 1 0,0-1 0,1 1 1,0 0-1,1 0 0,-1-1 0,1 1 0,0 0 1,1 7-1,0-10-31,-1-1 0,1 0 0,0 1 0,0-1 0,0 0 0,0 0 0,0 1 0,0-1 0,1 0 0,-1 0 0,1-1 0,0 1 0,-1 0 1,1 0-1,0-1 0,0 1 0,0-1 0,0 0 0,0 1 0,0-1 0,1 0 0,-1 0 0,0 0 0,1-1 0,-1 1 0,0-1 0,5 1 0,4 2-103,1-1 0,-1-1 0,1 0 0,-1 0 0,1-1 0,-1-1-1,1 0 1,-1 0 0,1-1 0,-1-1 0,0 0 0,1 0 0,-2-1-1,1 0 1,0-1 0,-1-1 0,0 1 0,11-9 0,24-21-1380,-1-2 0,-1-1 0,55-67 0,-22 25-6905,-46 47 210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01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357 0 9092,'0'0'10005,"-8"40"-7513,-27 135-331,-34 72 1988,17-73-2469,-83 383-944,132-545-1043,0 1-1,2 0 1,-2 18-1,3-30-778,-1 0 784,0-1 0,0 0 0,0 0 0,-1 0-1,1-1 1,0 1 0,0 0 0,0 0-1,0-1 1,-1 1 0,1-1 0,0 1-1,0-1 1,0 1 0,0-1 0,0 1 0,0-1-1,0 0 1,0 0 0,0 0 0,1 1-1,-1-1 1,0 0 0,0 0 0,1 0-1,-1 0 1,1 0 0,-1 0 0,1-1-1,-1 1 1,1 0 0,-1 0 0,1 0 0,0-2-1,-18-37-9915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02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12086,'0'0'7715,"19"100"-21305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02.4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12310,'0'0'12421,"20"4"-11956,-11-4-465,1 0-6740,0 0-1263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05.3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81 13782,'0'0'5331,"0"-20"-9381,29-8 352,0-4-2225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06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352 0 6307,'0'0'10202,"-34"15"-8975,9-4-1044,12-6-127,-1 0 1,1 1 0,-1 0-1,2 1 1,-1 1-1,1 0 1,0 1 0,1 0-1,0 0 1,0 2 0,1-1-1,0 1 1,1 1-1,0-1 1,-9 18 0,-1 14-26,2 0 0,2 0 0,2 2 0,2 0 0,2 0 0,2 1 0,2-1 0,2 2 0,2-1 0,8 77 0,-6-106-33,2 1 0,0-1 1,1 0-1,1 0 0,0 0 0,2-1 0,-1 1 1,2-1-1,0-1 0,1 0 0,1 0 0,0-1 1,1 0-1,1 0 0,0-1 0,0-1 0,1 0 1,1-1-1,0-1 0,1 0 0,0 0 0,0-2 1,1 0-1,0 0 0,0-2 0,1 0 0,0-1 1,0 0-1,0-2 0,25 3 0,-34-5-45,0 0 0,0-1 0,0 0 0,0 0 0,0-1 0,0 0 0,0 0 0,0-1 0,0 0 0,0 0 0,-1-1 0,1 0 0,8-5 0,-10 3 24,0 1 1,-1-1-1,0 0 1,0-1-1,0 1 0,-1-1 1,0 0-1,0 0 1,0 0-1,-1-1 1,0 1-1,0-1 1,0 1-1,-1-1 0,2-9 1,1-14 53,0 1-1,-2-1 1,-2 0 0,0 0-1,-7-47 1,6 72-18,-1 0 1,0 0-1,-1-1 0,1 1 0,-1 0 1,0 0-1,0 1 0,-1-1 1,1 0-1,-1 1 0,0-1 0,0 1 1,-1 0-1,1 0 0,-1 0 0,0 1 1,0-1-1,0 1 0,-1 0 1,-8-5-1,9 6 55,0 0 1,0 1-1,0 0 1,0-1 0,0 1-1,0 1 1,0-1-1,-1 1 1,1-1-1,0 1 1,0 1-1,-1-1 1,1 0 0,0 1-1,0 0 1,0 0-1,0 0 1,0 1-1,0-1 1,0 1-1,0 0 1,0 0 0,1 0-1,-1 0 1,1 1-1,0 0 1,-4 3-1,0 2 43,0 0 0,1 0 0,0 1 0,0 0 0,1 0 0,0 0 0,1 1 0,0-1 0,1 1 0,-1 0 0,2 0 0,-4 21 0,3-2-17,1 1-1,1 0 1,5 41-1,-4-64-85,2 1-1,-1-1 1,1 0 0,0 0-1,1 0 1,-1 0 0,1 0-1,1 0 1,-1-1 0,1 1-1,0-1 1,1 0-1,0 0 1,0-1 0,0 0-1,0 1 1,1-2 0,12 9-1,-8-6-169,0-1 0,1-1-1,0 0 1,0-1-1,0 0 1,1 0 0,0-1-1,-1-1 1,1 0-1,0 0 1,16-1 0,-25-2 31,1 1 1,-1-1 0,1 0 0,-1 0 0,0 0-1,1-1 1,-1 1 0,0-1 0,0 0 0,0 0-1,0 0 1,0 0 0,0 0 0,-1-1 0,1 1-1,-1-1 1,0 0 0,0 0 0,0 0-1,0 0 1,0 0 0,2-6 0,6-12-499,0-1 1,8-33-1,-6 20 41,-2 9 592,-1-2 0,-1 1 0,-1-1 0,-2-1 0,4-45 2382,0 91-78,-2 3-2174,1-1 1,1 0 0,0 0 0,1-1-1,1 0 1,1-1 0,0 0 0,2-1-1,0 0 1,0-1 0,1-1-1,1 0 1,1-2 0,-1 1 0,2-2-1,0 0 1,31 13 0,-42-21-124,1-1 0,-1 0 0,1 0 0,-1 0 0,1-1-1,0 0 1,-1-1 0,1 0 0,0 0 0,0-1 0,8-1 0,-12 1-10,-1 0 1,1 0-1,-1 0 0,0-1 0,1 1 0,-1-1 1,0 0-1,0 0 0,0 0 0,0 0 0,0-1 1,0 1-1,-1-1 0,1 0 0,-1 1 0,0-1 1,0 0-1,0-1 0,0 1 0,0 0 0,-1 0 0,1-1 1,0-4-1,3-12 44,-2 0 1,0 0 0,-1 0-1,-1 0 1,-3-30-1,2 4 63,-1 23-77,0 0 0,-2 1-1,0-1 1,-1 1 0,-2 0 0,0 0-1,-11-25 1,11 34 15,0 1-1,-1-1 1,0 1-1,0 0 1,-2 1-1,1-1 1,-2 2-1,1-1 1,-1 1-1,-1 1 1,0 0 0,-21-13-1,23 18 97,1 0 0,-1 1-1,0 0 1,0 0 0,0 1-1,0 1 1,-11-2 0,14 3-31,0-1 0,0 1 0,0 0 0,1 0 0,-1 1 0,0 0-1,0 0 1,0 0 0,0 1 0,1-1 0,-12 6 0,12-2-65,-1-1 0,1 1-1,0 1 1,0-1 0,1 1-1,0-1 1,0 1 0,0 1-1,0-1 1,1 0 0,0 1 0,1 0-1,-1-1 1,1 1 0,0 0-1,1 0 1,-1 8 0,-2 19-33,2 0 1,2 46-1,1-39 10,0-22-19,0 0 0,2-1 0,0 0-1,1 1 1,0-1 0,2 0 0,0-1 0,1 0 0,1 0 0,0 0 0,2-1 0,0 0-1,12 15 1,-12-18-14,1-1 0,0 0 0,0-1 0,1-1 0,0 0 0,1 0 0,0-1 0,1-1 0,0 0 0,0-1 0,0 0 0,1-1-1,0-1 1,0 0 0,25 3 0,-22-5-11,0-1 0,0 0 0,0-2 0,0 0 0,0-1 0,21-4 0,-31 3 0,-1 0 0,1-1 1,-1 1-1,0-2 0,0 1 1,0-1-1,0 0 0,-1 0 1,0-1-1,1 0 0,-2 0 1,1 0-1,0-1 0,-1 0 1,0 0-1,4-8 0,-4 5 0,-1 0 0,-1 0-1,0 0 1,0 0 0,-1 0-1,0 0 1,-1-1 0,1 1-1,-2-1 1,0 0 0,0 1-1,-2-17 1,0-17 152,2 42-33,4 2-93,0 1-1,0-1 1,0 1-1,0 0 1,-1 0 0,1 0-1,-1 0 1,1 1-1,-1-1 1,0 1-1,3 4 1,19 12 7,-5-8 22,0-2 1,0 0-1,1-1 0,0-1 1,0-1-1,26 4 0,-1-4-24,89 1-1,-132-7-13,0-1 0,0 1 0,-1 0 0,1-1 0,0 0 1,0 1-1,0-1 0,-1 0 0,1-1 0,0 1 0,-1 0 0,1-1 0,-1 1 1,0-1-1,1 0 0,-1 0 0,0 0 0,0 0 0,0 0 0,0 0 0,-1-1 1,1 1-1,0-1 0,-1 1 0,0-1 0,0 1 0,0-1 0,0 0 0,0 0 1,0 1-1,0-6 0,2-10-18,-1 0 0,-1 0 0,0 0 0,-2-20 0,0 10 29,0 6 5,0 0 1,-2 1-1,0-1 1,-1 1-1,-2 0 1,0 0-1,-1 0 1,-1 1-1,0 0 0,-16-25 1,16 33 13,0 0 1,0 0-1,-1 1 0,-1 0 0,0 0 1,0 1-1,-1 1 0,-1 0 1,1 0-1,-1 1 0,-1 1 1,1 0-1,-1 0 0,-1 1 1,1 1-1,-24-6 0,10 6 273,0 1 0,-1 1 0,1 2 0,-1 0-1,-54 7 1,76-4-253,0-1-1,0 1 0,0 0 1,0 0-1,0 0 1,0 1-1,1 0 0,-1 0 1,1 1-1,0-1 1,0 1-1,0 0 1,0 1-1,1-1 0,0 1 1,0 0-1,0 0 1,0 0-1,1 1 1,0-1-1,0 1 0,0 0 1,1-1-1,0 1 1,-2 8-1,-2 11-141,1 1-1,1-1 1,2 1 0,1 44-1,0-54-290,2-1 0,0 1 0,1-1 0,7 30 0,-6-37-166,0 1-1,1-1 1,0 0-1,0 0 1,1 0-1,0-1 1,1 1-1,-1-1 1,9 8-1,27 26-7210,-3-5-4697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28.4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10 264 4466,'0'0'14094,"0"1"-14030,0-1 0,0 0 0,0 0-1,0 0 1,0 1 0,0-1 0,0 0-1,0 0 1,0 0 0,-1 1 0,1-1-1,0 0 1,0 0 0,0 0-1,0 0 1,0 1 0,0-1 0,-1 0-1,1 0 1,0 0 0,0 0 0,0 0-1,-1 0 1,1 1 0,0-1-1,0 0 1,0 0 0,-1 0 0,1 0-1,0 0 1,0 0 0,0 0 0,-1 0-1,1 0 1,0 0 0,0 0-1,-1 0 1,1 0 0,0 0 0,0 0-1,0 0 1,-1 0 0,1 0 0,0-1-1,0 1 1,0 0 0,-1 0-1,1 0 1,0 0 0,0 0 0,0 0-1,0-1 1,0 1 0,-1 0 0,1 0-1,0 0 1,0 0 0,0-1-1,0 1 1,0 0 0,0 0 0,0-266 2553,48 268-1969,-45 0-602,0 0 0,1 0-1,-1 1 1,0-1 0,-1 0-1,1 1 1,0 0 0,-1 0 0,1 0-1,-1 0 1,0 0 0,0 0 0,2 4-1,21 52 544,-20-44-471,43 136 613,-47-149-732,-1 0-1,1 1 0,0-1 0,0 0 1,0 1-1,0-1 0,0 0 1,1 0-1,-1 0 0,1 0 0,-1 0 1,1 0-1,0 0 0,-1-1 0,1 1 1,0-1-1,0 1 0,0-1 0,1 0 1,-1 1-1,4 0 0,2 0-77,-1 0 1,1-1-1,-1 0 0,1 0 0,12-2 0,-20 1 73,1 0-2,0 0 0,0 0 1,0 0-1,1-1 0,-1 1 1,0 0-1,0-1 0,0 1 0,-1-1 1,1 0-1,0 1 0,0-1 0,0 1 1,0-1-1,0 0 0,-1 0 1,1 0-1,0 1 0,-1-1 0,1 0 1,0 0-1,-1 0 0,1 0 1,-1 0-1,0 0 0,1-2 0,9-36-12,-2 7 105,-6 30-82,-1 1 0,0 0 0,0 0 0,1 0 0,-1 0 0,1 0 0,-1 1 0,1-1 0,-1 0 0,1 1-1,-1-1 1,1 1 0,0-1 0,-1 1 0,1 0 0,0 0 0,-1 0 0,1 0 0,0 0 0,-1 0 0,1 0 0,0 0 0,-1 1 0,1-1 0,0 1 0,-1-1 0,1 1 0,-1-1 0,1 1 0,-1 0 0,2 1 0,53 30 120,-50-28-104,15 9 5,0 0 0,1-2-1,43 17 1,-53-24-35,0 0-1,1-2 1,-1 1 0,1-1-1,0-1 1,-1-1 0,1 1-1,0-2 1,15-2 0,-26 3 5,0-1 1,0 0 0,0 1 0,0-1 0,0 0 0,0 0 0,0 0 0,-1 0 0,1-1 0,0 1 0,-1 0 0,1-1 0,-1 1 0,0-1-1,1 0 1,-1 1 0,0-1 0,0 0 0,0 0 0,0 1 0,0-1 0,0 0 0,-1 0 0,1 0 0,-1 0 0,1-4 0,1-6-9,-1-1 0,0 1 1,-1-18-1,0 15 5,-1 10 2,1 0 0,-1 0 0,1 0 0,-1 0 0,-1 0 0,1 0 0,-1 1 0,0-1 0,0 0 0,0 1 0,-1 0 0,1-1 0,-1 1 0,0 0 0,-5-5 0,0 1-24,0 1-1,0 0 1,-1 1-1,0 0 1,0 0-1,-19-8 1,8 5 9,1 2-1,-1 1 1,-1 0 0,1 1 0,-1 2 0,0 0 0,-21 0 0,23 2 18,-13 4 92,31-2-86,0 0 0,0 0 0,0 0-1,0 0 1,0 0 0,1 0 0,-1 0 0,0 0 0,1 1 0,-1-1 0,1 0 0,-1 0 0,1 1 0,0-1 0,-1 0 0,1 0-1,0 1 1,0-1 0,0 0 0,0 1 0,0-1 0,0 3 0,1-3 1,-1 1 1,0 0-1,1-1 1,-1 1-1,1-1 1,-1 1-1,1-1 1,0 1-1,0-1 1,-1 1-1,1-1 1,0 0-1,0 1 0,0-1 1,1 0-1,-1 0 1,0 0-1,0 0 1,1 0-1,-1 0 1,1 0-1,-1 0 1,0-1-1,3 2 1,46 14 85,-36-12-70,35 6 37,1-3 0,-1-1 1,1-3-1,70-4 1,-48 0-86,-70 1-24,1 0-1,-1 0 1,1 0 0,-1-1-1,1 1 1,-1-1 0,1 0-1,-1 0 1,0 1 0,1-1-1,-1-1 1,0 1 0,0 0-1,3-3 1,-4 4-6,-1-1 0,0 1 0,1 0-1,-1-1 1,0 1 0,1-1 0,-1 1 0,0-1 0,1 1-1,-1-1 1,0 1 0,0-1 0,0 0 0,0 1 0,0-1 0,1 1-1,-1-1 1,0 1 0,0-1 0,0 0 0,0 1 0,-1-1-1,1 1 1,0-2 0,-16-14-2517,-29 0-2157,-20 3-3001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09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5523,'0'0'15743,"1"28"-14353,17 447 2553,-45 420-1427,15-456-2459,12-430-157,3-91 98,3 2 1,4-1-1,3 1 1,33-109-1,-40 169 2,1 0 1,1 0-1,1 1 1,1 0-1,0 0 1,1 1-1,1 0 1,17-17-1,-22 27-6,0 0 1,1 1-1,1-1 0,-1 2 1,1-1-1,0 2 0,0-1 0,1 1 1,0 0-1,0 1 0,0 0 1,0 1-1,1 0 0,-1 0 0,1 1 1,0 1-1,16-1 0,-25 2 9,0 1-1,0-1 1,0 0-1,0 1 0,0 0 1,-1-1-1,1 1 1,0 0-1,0 0 1,0 0-1,-1 0 1,1 1-1,0-1 0,-1 0 1,1 1-1,-1-1 1,1 1-1,-1-1 1,0 1-1,0 0 0,0 0 1,0-1-1,0 1 1,0 0-1,1 3 1,14 57 272,-16-60-256,14 110 671,-5-1 1,-9 165 0,-2-127-381,2-125-286,0-20-58,1-9-3753,-1 3 3364,0 0 1,0 0-1,1 1 1,0-1 0,-1 0-1,1 0 1,0 1-1,-1-1 1,1 0-1,0 1 1,0-1-1,1 1 1,-1 0-1,0-1 1,0 1-1,1 0 1,-1-1 0,3 0-1,15-14-7949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10.0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 11477,'0'0'16456,"164"-4"-15800,-116 4-416,-9 0-192,-20 0-48,0 0-208,-9 0-480,0 0-785,-20 20-15815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10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7331,'0'0'20698,"125"8"-18793,-86-8-561,-10 0-527,-10 0-561,10 0-256,-9 4-192,-1 0-1009,10-4-1680,0 0-2466,-10 0-5345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20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145 883 352,'0'0'19097,"24"-35"-18185,8-13-656,116-163 553,-55 84 201,149-274-1,-236 389-837,-4 9-29,0-1 0,0 1 0,0-1-1,-1 0 1,0 1 0,1-1 0,-1 0-1,-1 0 1,1 0 0,0-7 2275,-3 18-1401,-50 175 23,30-114-1036,-24 123 0,-18 375 20,38-291-10,25-271-15,-8 129-4,9-132 8,0-1 0,-1 1 0,1-1 1,0 1-1,0-1 0,-1 1 0,1 0 0,0-1 0,-1 0 0,1 1 0,0-1 0,-1 1 0,1-1 0,-1 1 0,1-1 1,-1 0-1,1 1 0,-1-1 0,1 0 0,-1 1 0,1-1 0,-1 0 0,1 0 0,-1 0 0,1 1 0,-1-1 0,0 0 1,1 0-1,-1 0 0,1 0 0,-1 0 0,0 0 0,1 0 0,-2-1 0,-20-1 211,21 2-186,-123-37 425,62 27-245,-1 3 0,-121 2 0,176 5-186,6 0-57,7 0-96,232 12-183,-188-11 382,0-3 1,0-2 0,0-3 0,81-20 0,-76 13 71,37-12 816,-89 25-609,-2 0-5,0-1-460,38-15-29765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21.3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156 517 48,'0'0'17053,"8"-32"-14873,31-110-417,-33 124-1404,1 0 0,1 1 0,1 0 0,0 1 0,1 0 0,1 0 0,1 1 0,0 0 0,0 1 0,2 0 0,15-12-1,-22 19-215,10-9 143,1 1-1,0 1 1,1 0 0,1 1-1,29-14 1,-33 20-160,0 1-1,1 1 1,-1 0 0,1 2 0,0-1 0,0 2 0,0 0 0,18 1 0,-31 1-105,0 1 0,0-1 0,-1 1 0,1-1 0,0 1 0,-1 0-1,1 1 1,-1-1 0,1 1 0,-1-1 0,0 1 0,1 0 0,-1 0 0,0 0 0,0 1 0,0-1 0,-1 1 0,1 0 0,-1 0 0,1 0 0,-1 0-1,0 0 1,0 0 0,0 0 0,-1 1 0,1-1 0,-1 1 0,0-1 0,0 1 0,1 6 0,3 12 83,-2 0 0,0 1 0,-2-1 0,-1 24 0,0-32-46,-2 23 118,-2 1 0,-1-1 0,-1 0 0,-3-1 1,-1 0-1,-1 0 0,-27 54 0,-136 226 906,161-295-1036,-34 57 116,-3-2-1,-3-2 1,-72 75-1,114-138-157,0 0 0,0-1 0,-1 0 0,-20 12 0,27-19-4,0 0-1,-1-1 1,1 1 0,-1-1 0,0-1-1,1 1 1,-1-1 0,0 0-1,0 0 1,0-1 0,0 0 0,0 0-1,-9-1 1,13 0 0,1 1 0,-1-1 0,0 0 0,1 1 0,-1-1 0,1 0 0,-1 0 0,1 0 0,-1-1 0,1 1 0,0 0 0,0 0 0,-1-1 0,1 1 0,0-1 0,0 1 0,0-1 0,1 1 0,-1-1 0,0 1 0,1-1 0,-1 0 0,1 1 0,-1-4 0,-7-50 0,6 40 0,1 3 0,0-1 0,0 1 0,2-20 0,-1 29 0,1 0 0,-1-1 0,1 1 0,0 0 0,0 0 0,0 0 0,0 0 0,1 0 0,-1 0 0,1 0 0,-1 0 0,1 0 0,0 0 0,0 1 0,1-1 0,-1 1 0,0 0 0,6-4 0,-2 2 0,0 0 0,1 1 0,-1 0 0,1 0 0,0 1 0,0-1 0,0 2 0,0-1 0,0 1 0,0 0 0,1 0 0,-1 1 0,0 0 0,1 0 0,-1 1 0,0 0 0,0 0 0,8 3 0,-5 0 0,-1 0 0,0 0 0,0 1 0,0 0 0,-1 0 0,1 1 0,-1 0 0,-1 1 0,1-1 0,-1 2 0,0-1 0,10 16 0,-7-9 0,14 21 0,2-1 0,1-1 0,35 33 0,-52-58 0,-1 0 0,1 0 0,1-1 0,-1 0 0,1 0 0,1-2 0,-1 1 0,1-1 0,0-1 0,0 0 0,0-1 0,0 0 0,1-1 0,-1 0 0,16 0 0,-26-2 2,0 0 0,0 0 0,-1-1 0,1 1 0,0 0 0,0-1 0,-1 0 0,1 1 0,0-1 0,-1 0 0,1 1 0,-1-1 0,1 0 0,-1 0 0,1 0 0,-1-1 0,0 1 0,0 0 0,1 0 0,-1-1 0,0 1 0,0-1 0,0 1 0,-1-1 0,1 1 0,0-1 0,0 0 0,0-2 0,2-5-21,-1-1 1,0 0-1,-1 1 1,0-13-1,2-3-202,-3 23 71,11-52-3086,0 22-3036,14 7-3231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22.4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225 18 5234,'0'0'19172,"-3"-5"-16939,2 4-2172,1 0 0,-1 1 0,1-1 0,-1 0 0,0 0 0,1 0 0,-1 1 0,0-1 0,1 0 0,-1 1 0,0-1 0,0 1 0,0-1 0,0 1 0,0-1 0,0 1 0,0 0 1,0-1-1,0 1 0,0 0 0,0 0 0,0 0 0,0 0 0,0 0 0,0 0 0,0 0 0,0 0 0,0 0 0,0 0 0,1 0 0,-1 1 0,0-1 0,-2 1 0,-1 1 32,0 1 0,1-1 0,-1 1 0,1 0 0,0 0 0,-1 0 0,1 0 0,-4 7 0,-8 11 21,2 0-1,-15 31 0,10-14-82,2 0 0,2 1-1,1 0 1,2 1 0,2 1 0,1 0 0,3 0-1,1 0 1,2 0 0,7 81 0,-5-120-35,0 0 0,1 0 0,0 1 0,-1-1 0,1 0 0,0 0-1,0 0 1,0 0 0,0-1 0,0 1 0,0 0 0,1 0 0,-1-1 0,1 1 0,-1 0 0,1-1 0,0 0 0,-1 1 0,1-1 0,0 0 0,2 1 0,2 1-10,-1-1 1,1-1 0,-1 1 0,1-1-1,-1 0 1,1 0 0,0 0-1,7-1 1,-1 0-2,0-1 0,1 0-1,-1-1 1,0 0 0,0-1 0,0 0-1,18-9 1,0-6 15,0-2 1,-2-1-1,0-1 0,27-30 1,-15 16 40,1-3 18,-27 24 29,1 1-1,0 1 1,0 0-1,1 1 1,1 1 0,25-13 1653,-43 70-1579,4 86 101,-2-121-256,1 0 1,-1-1-1,2 1 1,0-1-1,0 1 0,0-1 1,2 0-1,-1 0 1,8 10-1,-11-17-7,1-1 0,0 1 0,0-1 0,0 0 0,0 0 0,0 0 0,0 0 0,0 0 0,1-1 0,-1 1 0,1-1 0,0 1 0,-1-1 0,1 0 0,0 0 0,0 0 0,-1 0 0,1-1 0,0 1 0,0-1 0,0 0 0,0 0 0,0 0 0,0 0 0,0 0 0,0 0 0,-1-1 0,1 0 0,0 1 0,4-3 0,0 0 0,1 0 0,-1-1 0,0 0 0,-1 0 0,1 0 0,-1-1 0,1 0 0,-1 0 0,6-8 0,-6 6 0,8-11 0,2 1 0,-1 0 0,2 1 0,0 1 0,1 1 0,0 0 0,31-16 0,-48 29 0,1 0 0,-1 1 0,0-1 0,0 1 0,0-1 0,1 1 0,-1-1 0,0 1 0,0 0 0,1 0 0,-1 0 0,0 0 0,1 0 0,-1 0 0,0 0 0,1 0 0,-1 0 0,0 1 0,0-1 0,1 0 0,-1 1 0,0-1 0,0 1 0,1-1 0,-1 1 0,0 0 0,0 0 0,0-1 0,0 1 0,0 0 0,0 0 0,0 0 0,-1 0 0,1 0 0,0 0 0,0 0 0,-1 0 0,1 1 0,0-1 0,-1 0 0,1 0 0,-1 0 0,0 1 0,1 1 0,2 4 0,7 12 0,0-1 0,2 0 0,0-1 0,16 18 0,-23-29 0,1 0 0,-1-1 0,2 0 0,-1-1 0,0 1 0,1-1 0,0 0 0,0-1 0,0 0 0,1 0 0,-1 0 0,1-1 0,-1 0 0,13 1 0,-10-1 0,1-2 0,-1 1 0,0-2 0,0 1 0,0-1 0,0-1 0,1 0 0,-2 0 0,1-1 0,0 0 0,12-6 0,-9 1 0,0 0 0,0 0 0,-1-1 0,-1 0 0,1-1 0,-1-1 0,9-12 0,107-135 0,-117 152 0,0 10 0,-2 8 0,-1 0 0,0 0 0,-1 1 0,7 20 0,-7-17 0,0 0 0,18 28 0,-20-38 0,0-1 0,0 0 0,0 0 0,1 0 0,0-1 0,0 1 0,0-1 0,0 0 0,1-1 0,0 1 0,-1-1 0,9 3 0,2-1 0,1-1 0,0 0 0,24 2 0,-40-6 0,72 16-926,-62-12 317,1 0 0,-1-1 0,0-1-1,1 0 1,-1 0 0,1-1 0,0-1-1,-1 0 1,1 0 0,0-1 0,-1-1-1,1 0 1,18-6 0,-16 1-2957,0-1 0,24-18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29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976 814 1473,'0'0'11194,"-12"-11"-9873,-33-35 93,42 42-1166,-1 1-1,1 1 1,-1-1 0,0 0 0,0 1 0,0 0 0,0 0 0,-1 0-1,1 1 1,0-1 0,-1 1 0,0 0 0,1 0 0,-1 1-1,1-1 1,-1 1 0,-5 0 0,-7-1 248,-15-4 431,-1 2 0,-65 1 0,88 3-868,1 0 1,-1 0-1,1 1 0,0 0 1,-1 1-1,1 0 0,0 0 0,0 1 1,1 0-1,-1 1 0,1-1 1,0 2-1,0-1 0,-11 12 1,4-1-51,1 1 1,0 1-1,1 0 1,1 0-1,1 1 1,1 1-1,1 0 1,0 1-1,2-1 1,-7 29 0,4-3-23,2 1 0,3 1 0,0 80 0,10-126-16,0-1 0,1 0 0,-1 0 0,0 0 0,1 0 0,-1-1 0,0 0 0,1 0 1,6-2-1,-6 2 9,-4 0 15,1 0 1,-1 0 0,0-1 0,1 1 0,-1-1 0,0 0 0,0 1 0,1-1 0,-1 0 0,0-1-1,0 1 1,0 0 0,0 0 0,0-1 0,0 1 0,-1-1 0,1 0 0,0 1 0,-1-1-1,1 0 1,-1 0 0,0 0 0,1 0 0,-1 0 0,1-3 0,-2 4 313,-7 1 54,-21 0-94,16-1-235,0 0 1,0 1-1,0 0 1,0 1-1,0 1 1,0 0 0,0 0-1,0 1 1,0 1-1,1 0 1,-1 0-1,1 1 1,-14 9-1,7 1-20,0 0-1,1 1 0,1 1 0,1 0 1,0 1-1,1 1 0,1 1 0,1-1 1,1 2-1,0 0 0,2 0 0,-8 26 1,0 7-12,3 1 0,2 1 1,-9 106-1,12 112 27,8-271-32,1 0 0,0 0-1,0 0 1,0-1 0,1 1 0,-1 0-1,0 0 1,1-1 0,0 1-1,0 0 1,0-1 0,0 1 0,0-1-1,0 1 1,1-1 0,-1 1-1,1-1 1,2 3 0,0-3-10,-1 0 0,1 0 0,-1-1 0,1 1 0,0-1 0,-1 0 0,1 0 0,0 0 0,0 0 0,0-1 0,6 0-1,11 3-21,0-2 0,0-1 0,1 0 0,-1-2 0,0 0 0,-1-2 0,1 0-1,0-1 1,-1-1 0,0-1 0,30-15 0,-47 20 13,13-5 131,-21 10 244,-17 13-219,5-2-124,0 1 1,2 0 0,0 1 0,0 1 0,2 1 0,0 0 0,1 0-1,1 1 1,1 1 0,-15 39 0,7-6 0,1 0 0,4 1-1,-8 60 1,8-22-15,-3 138 0,16-222 2,-1 0 0,2 0-1,-1 0 1,1 0 0,1 0-1,3 13 1,-3-18-3,-1-1 0,0 1 0,1-1 0,0 0-1,-1 1 1,1-1 0,0 0 0,0 0 0,0 0 0,1 0 0,-1-1 0,0 1 0,1-1 0,-1 1 0,1-1 0,-1 0 0,1 0 0,0 0-1,-1 0 1,1 0 0,3 0 0,17 3-58,0-2 0,0 0-1,0-1 1,1-1 0,-1-2 0,40-6-1,-55 7 67,-7 1 189,-1 7 54,-1 2-190,0 0 1,-1 0-1,0 0 1,0 0 0,-7 14-1,-1 8-11,-2 13-19,1 1 0,-8 92 1,11 96 123,8-195-98,2 0 0,2 1 0,1-1 0,18 66 0,-19-90-45,1 0 0,0 0 0,0-1-1,2 1 1,0-2 0,0 1 0,1-1-1,0 0 1,1 0 0,1-1 0,0-1-1,0 0 1,1 0 0,0-1 0,23 15-1,-21-18-16,1-1 0,-1 0 0,1-1 0,0 0 0,0-1 0,1-1 0,-1 0-1,22 0 1,-16-2-11,0-1 1,0 0-1,0-2 0,-1 0 0,33-10 0,-34 6-6,0-2 0,0 0 0,-1 0 0,0-2 0,-1 0 0,19-16 0,86-89-176,-119 114 198,-2 1 5,0 1 1,1-1-1,-1 1 0,1-1 0,-1 1 0,0-1 0,1 1 0,-1-1 0,1 1 0,-1 0 0,1-1 0,0 1 0,-1 0 0,1 0 0,-1-1 0,1 1 1,-1 0-1,1 0 0,0 0 0,-1 0 0,1 0 0,0 0 0,-1-1 0,1 2 0,0-1 0,-1 0 0,1 0 0,0 0 0,0 1 10,1-1 1,-1 1-1,0-1 0,0 1 0,1 0 0,-1 0 0,0 0 0,0 0 0,0 0 0,0 0 0,0 0 0,0 0 0,0 0 0,-1 0 0,1 0 1,0 0-1,-1 1 0,1-1 0,0 2 0,0-1 4,9 20 43,0 1-1,8 32 0,-11-29-13,2 0-1,16 31 1,-14-36-21,0-1 0,2 0 0,0-1 1,2 0-1,21 22 0,-27-33-22,0 0-1,1-1 1,-1 0 0,1 0-1,1-1 1,-1 0-1,1-1 1,0-1-1,0 1 1,0-2 0,1 1-1,16 1 1,0 0-15,1-2 0,0-1 1,-1-1-1,1-2 0,0 0 1,0-2-1,-1-1 0,1-2 1,-1-1-1,-1 0 0,1-2 1,-1-2-1,28-14 0,63-42-73,-49 27 0,77-33-1,-122 63 78,1 1 0,1 1 0,-1 1-1,1 1 1,1 1 0,-1 2 0,32-1-1,-52 4 10,5 0-1,0 0 0,-1 1 0,1 0-1,11 2 1,-17-1 6,-1 0-1,0-1 0,1 1 1,-1 1-1,0-1 1,0 0-1,0 1 1,-1 0-1,1 0 0,-1 0 1,1 1-1,2 3 1,22 28 110,29 49 0,-36-51-21,1-1 1,44 50 0,-58-74-91,0 0-1,1 0 1,0-1-1,1 0 1,-1-1-1,1 0 1,0 0-1,1-1 1,0-1-1,-1 0 1,1 0-1,1-1 1,15 3-1,-10-3-11,0-1 0,-1-1 0,1 0 0,0-2 0,0 0 0,0 0 0,-1-2 0,1 0-1,-1-1 1,0 0 0,0-1 0,0-1 0,20-11 0,33-27-106,83-69-1,-95 68 47,1 3 0,75-42 0,-116 76 57,0 0 0,1 1 0,-1 0 0,2 1 0,-1 2 0,21-4 0,-32 7 14,0 0 0,0 1 0,0 0 1,0 0-1,0 0 0,0 1 0,0 0 0,0 0 0,0 1 0,0 0 1,-1 0-1,1 1 0,-1-1 0,1 1 0,-1 1 0,0-1 0,0 1 1,9 8-1,7 13 59,0 0 0,25 41 0,-29-39 42,2 0 1,38 40 0,-51-60-91,1 0 1,0 0-1,0-1 1,1-1-1,0 1 1,-1-1-1,2-1 1,-1 0 0,1 0-1,-1 0 1,1-2-1,20 5 1,-16-5-20,0 0 1,1-1-1,-1-1 0,0 0 1,1-1-1,-1 0 1,0-1-1,0-1 1,0 0-1,0-1 0,0-1 1,19-8-1,9-13-24,40-33-1,32-21-11,-94 69 32,0 0 0,1 1 0,0 1 1,0 1-1,1 1 0,0 1 0,46-7 1,-56 12 11,1 1 0,0 0 0,-1 0 0,1 1 0,-1 1 0,1 0 1,-1 1-1,0 0 0,1 1 0,-2 0 0,1 1 0,0 1 0,-1-1 0,0 2 1,-1 0-1,11 8 0,45 41 56,-26-21-5,50 33-1,-76-58-42,1-2-1,0 0 1,0 0 0,0-2-1,1 1 1,0-2 0,31 6-1,-30-8-15,0 0 0,1-2 0,-1 0 0,0-1 0,1-1 0,-1 0 0,0-2 0,0 0 0,0 0 0,0-2 0,0 0 0,-1-1 0,31-16 0,1-10-19,-2-3 0,-1-1 1,45-48-1,-38 34-16,79-58 0,-121 101 40,0 0 0,1 1 0,-1 0 1,2 1-1,-1 0 0,0 1 0,1 0 0,0 1 0,0 0 1,0 1-1,0 0 0,0 1 0,1 0 0,-1 1 0,22 2 1,-29-1 6,0 0 1,1 1-1,-1-1 1,0 1-1,0 0 1,1 0-1,-2 0 1,1 1-1,0 0 1,0 0-1,5 5 1,47 47 127,1 2-12,-50-51-124,1-1 1,-1 0 0,1-1-1,-1 0 1,1 0-1,1-1 1,-1 0 0,0-1-1,1 1 1,-1-2 0,1 0-1,-1 0 1,1 0-1,0-1 1,17-3 0,-13 1-8,0-1 1,-1 0-1,1-1 1,-1-1-1,0 0 0,0-1 1,-1 0-1,1-1 1,21-16-1,27-27 4,-23 19 10,63-42 1,-88 66-6,0-1-1,0 2 1,1 0 0,0 0-1,0 2 1,0-1 0,1 2-1,0 0 1,21-1 0,-20 3 0,-8 0 8,0 0-1,-1 0 1,1 1 0,-1 1-1,1-1 1,0 1-1,-1 0 1,0 1 0,1 0-1,-1 0 1,0 1-1,12 5 1,-7-1 2,0-1-1,0 0 1,1-1 0,0 0 0,0-1-1,0-1 1,20 4 0,-27-7-14,0 1-1,0-1 1,0 0 0,0 0 0,0 0 0,0-1-1,0 0 1,0 0 0,0-1 0,0 1-1,-1-1 1,1-1 0,0 1 0,-1-1 0,0 0-1,0 0 1,0-1 0,9-7 0,-6 3-1,45-38-47,-49 44 49,1-1 1,0 1 0,-1 0 0,1 0-1,0 0 1,0 1 0,0 0-1,0 0 1,1 0 0,-1 0-1,8 1 1,14 1 32,-20 0-30,0-1-1,0 1 1,-1-1-1,1 0 1,0 0 0,0-1-1,0 0 1,-1-1-1,1 1 1,-1-1 0,1 0-1,-1-1 1,1 1-1,7-6 1,20-26-25,-1-1 0,-1-2 1,-2-1-1,-2-1 0,27-50 0,-7 12-19,-44 70 43,1 1-1,-1-1 1,1 1 0,1 0-1,-1 0 1,1 1 0,0 0 0,0 0-1,0 0 1,1 0 0,-1 1 0,1 0-1,0 1 1,0 0 0,1 0 0,-1 0-1,1 1 1,0 0 0,8-1-1,-12 2 3,1 0 0,-1-1-1,1 1 1,-1-1-1,0 0 1,0 0 0,0-1-1,0 1 1,0-1-1,0 0 1,6-6 0,34-42 9,-35 39 2,40-49-3,-4-3-1,-2-2 0,-3-1 0,-3-2 1,-4-2-1,36-104 0,-24 27 8,34-198 0,-76 271 37,-3 49 74,-1 22-82,0 0 1,0 1-1,-1-1 0,1 0 0,-1 1 0,0-1 0,1 1 0,-2-1 0,1 1 0,0 0 1,-1 0-1,1 0 0,-1 0 0,0 0 0,-6-4 0,-13-14 120,-20-37-104,2-1-1,3-2 1,-36-78 0,-3-6-46,29 60-37,5-2 0,3-2-1,-35-119 1,50 82 12,18 88 10,-15-54 0,19 86 6,-1 0-1,1 0 1,-1 1 0,0-1 0,-1 1 0,1 0 0,-1-1-1,0 2 1,0-1 0,-1 0 0,1 1 0,-10-7 0,4 4 12,-1 1-1,0-1 1,-1 2 0,1 0 0,-24-7 0,3 4 4,-1 2-1,1 1 0,-61-1 0,-33 7 63,65 1-50,-86-9 1,139 6-43,1 0 0,0 0 0,0-1 0,0 0 0,0-1 1,0 1-1,0-2 0,1 1 0,0 0 0,-1-1 0,1 0 1,0-1-1,1 1 0,-1-1 0,1 0 0,0-1 0,0 1 1,1-1-1,0 0 0,0 0 0,0-1 0,0 1 1,1-1-1,-3-9 0,-3-12-139,2 0 0,1 0 0,2 0 0,-3-53 0,4 38-33,-1-62-209,4 73 264,-1-1 0,-2 1 0,-1-1 0,-15-57 1,18 86 131,0 1 0,-1 0 0,0 0 0,0 0 0,0 0 0,0 1 0,0-1 0,-1 0 0,1 1 0,-1 0 0,0-1 0,0 1 0,1 0 0,-1 1 0,-1-1 0,1 0 0,0 1 0,0 0 0,0-1 0,-1 1 0,1 1 0,-1-1 0,1 0 0,-7 1 1,-9-1 99,0 0 1,-1 2 0,-25 3 0,27-2-32,-7 2 19,0 0-1,1 2 0,-1 1 1,-43 18-1,-88 54 28,94-45-108,-111 62 19,-81 41 2,188-105-26,-131 43 0,182-70-27,-1-1-1,0-1 1,1 0-1,-1-1 0,-24 0 1,38-2-13,-1-1 1,0 1 0,0-1-1,1 0 1,-1 0 0,1 0-1,-1 0 1,1 0 0,-1-1-1,1 1 1,0-1 0,-1 0-1,1 1 1,0-1-1,0 0 1,0 0 0,1-1-1,-1 1 1,0 0 0,1 0-1,-1-1 1,1 1 0,0-1-1,0 1 1,0-1 0,-1-5-1,-4-12-168,1 0 1,-4-35-1,4 25 24,-2-10-18,-3-11-113,-20-68-1,28 114 302,0-1 0,0 1 0,-1 0-1,0 0 1,0 0 0,0 0 0,-1 1-1,1-1 1,-1 1 0,0 0 0,-1 0-1,1 0 1,-1 1 0,-6-5 0,2 4 26,0-1 1,0 1-1,0 0 0,-1 1 1,0 0-1,0 1 1,-16-2-1,-3 2 82,0 1-1,0 2 0,0 1 0,1 1 1,-30 7-1,-12 9 29,2 2-1,-117 55 1,86-34-113,-233 78 19,278-105-31,-1-3 1,0-2-1,0-3 1,-74 1 0,87-7-28,26 0-19,0 0 1,0-2-1,0 0 0,-29-5 1,40 5 29,1-1 1,0 1 0,0-1-1,-1 0 1,1 0-1,1 0 1,-1-1 0,0 1-1,1-1 1,-1 0-1,1 0 1,0 0 0,0-1-1,0 1 1,0-1-1,0 1 1,1-1 0,0 0-1,0 0 1,0 0-1,-3-8 1,1-9-130,-5-16-151,8 36 283,1 0 0,0 1 1,0-1-1,-1 0 0,1 0 0,0 0 0,-1 0 0,1 0 1,-1 0-1,1 0 0,-1 1 0,0-1 0,1 0 0,-1 0 0,0 1 1,0-1-1,1 0 0,-1 1 0,0-1 0,0 1 0,0-1 1,0 1-1,1-1 0,-3 1 0,-11-1 24,1 1 0,0 0 0,-1 1-1,1 0 1,-1 1 0,1 1 0,0 0 0,0 1-1,0 0 1,1 1 0,0 1 0,0 0 0,-15 10 0,-121 82 16,-74 45 0,196-129-9,-1 0-1,-1-2 1,0-2 0,0 0 0,-1-2 0,-45 8 0,65-15-34,0 0 0,0 0 0,-1-1 0,1 0 0,0-1 0,-10-1 0,17 1-8,0 1 1,0-1-1,0 1 1,0-1-1,1 0 1,-1 0-1,0 0 1,1 0-1,-1 0 1,0 0-1,1-1 1,0 1-1,-1 0 0,1-1 1,0 1-1,-1-1 1,1 0-1,0 1 1,0-1-1,0 0 1,1 1-1,-1-1 1,0 0-1,1 0 1,-1 0-1,1 0 1,-1 0-1,1 0 1,0 0-1,0 0 0,0-3 1,0 3 10,0 0 0,0 0-1,-1 0 1,1 0 0,-1 0 0,1 0-1,-1 1 1,0-1 0,0 0 0,0 0-1,0 1 1,0-1 0,0 1 0,0-1 0,-1 1-1,1-1 1,0 1 0,-1 0 0,0-1-1,1 1 1,-1 0 0,1 0 0,-3-1 0,-45-16 44,46 17-40,-38-8 80,1 1 0,-1 2 0,-51 0 0,-126 7 47,201 0-132,-112 11 88,-18-1-638,127-10 532,0 1 0,0 1 0,0 0 0,0 2 0,0 0 0,1 1 0,0 1-1,0 1 1,1 0 0,-22 15 0,-17 14-29,-91 77-1,4-2 76,140-109-4,-1 0-1,0 0 1,1 0 0,-1 0-1,-1-1 1,1 0 0,0 0-1,0 0 1,-1-1 0,1 0-1,-9 1 1,13-2 17,-30 6 56,14 2-94,0 1 0,0 1 0,1 1 0,1 0 0,0 1 0,-25 26 0,5-6-8,-1 3-64,-27 22 152,58-53-150,1-1 0,-1 0 0,0 0 0,0-1 0,0 1 0,0-1 0,-1 0 0,1-1 0,-1 1 0,1-1 0,-1 0 0,-7 0 0,10-1-353,1-1 0,-1 1 0,0 0 0,1-1 0,-1 0 0,1 0 0,-1 1 0,1-1 1,-1-1-1,1 1 0,0 0 0,-1-1 0,1 1 0,0-1 0,-3-3 0,-3-1-1262,-29-21-8225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53.4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49 138 2609,'0'0'10608,"-7"-21"-9522,-18-66-89,16 62-1216,4 21 3914,3 27 2428,36 547-4546,43 3-1188,22 251-52,-80-594-139,12 286 970,-31-512-1011,7-15-7395,-1 1 5701,1 2 155,0 1-141,-2 0 1,1 0 0,-1 0-1,0 0 1,5-12 0,9-27-7912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54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1 464,'0'0'17133,"-5"40"-15046,-19 337 439,24-322-2158,21 507 2247,72 285-1092,-91-787 155,19-58-1589,-1 1 0,0 0-1,28 10 1,-1-1 7,66 9-16,1-5 0,1-5 0,0-5 0,147-10 0,-239 1 3,45-10 0,-51 8 3,1 2 1,0 0 0,23-1 0,-39 4 617,-15 0-1048,-15 0-1015,4-1-1520,1 2 1,-34 4 0,9 6-5208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54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23 125 1777,'0'0'13337,"-22"-1"-2981,107-11-9519,1 4 1,112 3-1,-64 3-334,295-24 176,-27 1-285,-246 24 659,-156 0-465,0 0-677,0 1 0,0 0 0,0-1 1,0 1-1,0-1 0,0 1 0,-1-1 1,1 1-1,0 0 0,0-1 0,0 1 0,0-1 1,0 1-1,-1 0 0,1-1 0,0 1 1,0-1-1,-1 1 0,1 0 0,0 0 0,-1-1 1,1 1-1,0 0 0,-1-1 0,1 1 1,0 0-1,-1 0 0,1 0 0,0-1 0,-1 1 1,1 0-1,-1 0 0,1 0 0,-1 0 1,1 0-1,0 0 0,-1 0 0,1 0 0,-1 0 1,1 0-1,-1 0 0,1 0 0,-1 0 0,-3 0-519,-20-2-3872,7-7-1986,-3-12-5494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28.7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7764,'0'0'20233,"-10"0"-20153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56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23 768 5010,'0'0'10923,"-10"16"-1540,8-40-8589,2 9-681,-10-483 965,12 304-1022,-2 166-64,0 4 10,0 35 3136,1-8-3133,-1 0 1,0 0-1,1-1 0,0 1 1,0 0-1,0-1 1,0 1-1,0 0 1,0-1-1,1 0 1,-1 1-1,1-1 0,-1 0 1,1 0-1,2 3 1,37 30 30,-23-21-5,58 45 124,123 73-1,93 30 39,-269-149-190,1-1-1,0 0 1,1-2 0,0-1-1,1-1 1,0-1 0,0-1-1,46 4 1,-72 30 869,-1-15-793,-1 1 0,-1-1-1,-2 0 1,-11 38 0,-43 100 208,30-86-242,-29 89-45,-57 145 0,85-222 0,24-67 0,-1-1 0,0 0 0,-2-1 0,0 0 0,-2 0 0,-19 29 0,29-46 0,1-3 0,-25 9 0,22-3 0,0 0 0,-29 1 0,19-5 0,-34 1 0,45-4 0,0 1 0,-1 0 0,1-1 0,0 1 0,0-1 0,0 1 0,0-1 0,0 0 0,0 0 0,0 0 0,0 0 0,0-1 0,0 1 0,0 0 0,1-1 0,-1 0 0,0 1 0,1-1 0,-3-2 0,-22-44 0,14 25 0,-26-57 0,3-2 0,-33-118 0,-10-23 0,77 217-107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58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27 6467,'0'0'10946,"-37"-6"-9113,-9-3-1052,-60-2-1,102 10-717,1 1 0,0 0 0,0 1 0,-1-1 0,1 1 0,0-1 0,0 1 0,0 0-1,0 0 1,0 0 0,0 0 0,0 1 0,0 0 0,0-1 0,1 1 0,-1 0 0,1 0 0,-1 0 0,-2 4 0,1-1 44,1 0 0,0 0 0,0 1-1,1 0 1,-1-1 0,1 1 0,-1 7 0,-3 4 137,-3 19-50,1 0-1,2 0 0,1 1 0,2-1 1,1 1-1,5 51 0,-1-8 7,-3 18-14,5-1 1,3 1-1,6-1 0,3-1 1,30 96-1,6-43-77,-44-132-107,1 1 0,0-1 1,2-1-1,0 0 0,24 27 1,-30-38-16,0-1 1,0 1-1,0-1 0,1 0 1,0-1-1,0 0 1,0 0-1,0 0 1,0 0-1,0-1 1,1 0-1,0 0 1,-1-1-1,1 0 1,-1 0-1,1-1 1,0 1-1,0-1 1,11-2-1,-17 2 7,2 0 2,1-1-1,-1 1 0,0-1 1,1 0-1,-1 0 0,0 0 0,0-1 1,0 1-1,0-1 0,0 0 0,0 1 1,0-1-1,-1 0 0,1-1 0,-1 1 1,1 0-1,-1-1 0,0 1 1,0-1-1,0 0 0,0 0 0,2-4 1,5-10 24,-1-1 1,11-35 0,-2 10 15,28-56 167,-45 99-168,1-1 0,-1 0 0,1 1 0,-1-1 0,1 1 0,-1-1 0,1 1 0,0-1 0,-1 1 0,1-1 0,0 1 0,0 0 0,-1-1 0,1 1 0,0 0 0,0 0 0,0 0 0,-1-1 0,1 1 0,0 0 0,0 0 0,0 0 0,-1 0 0,1 0 0,0 0 0,0 1 0,0-1 0,-1 0 0,1 0 0,0 1 0,0-1 0,-1 0 0,1 1 0,0-1 0,-1 1 0,1-1 0,0 0 0,-1 1 0,1 0 0,-1-1 0,1 1 0,-1-1 0,1 1 0,0 1 0,36 38 59,-25-26 40,12 13-48,1-2 0,2-1 0,41 30 0,-56-46-92,0-1 1,1 0 0,-1 0-1,1-1 1,1-1 0,-1 0 0,1-1-1,0-1 1,0 0 0,0 0-1,24 0 1,-32-3-17,1 0 0,-1 0 0,1-1 0,-1 1 1,1-1-1,-1-1 0,0 0 0,9-3 0,-12 3 19,0 0 1,0 0-1,0 0 1,0 0-1,0-1 1,-1 1-1,1-1 1,-1 0-1,0 0 1,0 0-1,0 0 1,0 0-1,0 0 1,-1 0-1,0-1 1,2-4-1,3-12 50,0-1-1,-2 0 1,0 0 0,-2 0-1,0-1 1,-1 1 0,-1 0 0,-1-1-1,-5-26 1,2 37-4,0 1 0,-1-1 0,1 1 0,-2 0 0,0 0 0,0 1 0,0 0 0,-1 0 0,-1 1 0,0-1 0,0 2 0,0-1 0,-1 1 0,0 0 0,0 1 0,-1 0 0,0 1 0,0 0 0,0 0 0,-1 1 0,1 0 0,-1 1 0,0 0 0,0 1 0,-15-1 0,18 2 18,1 1 1,0 0 0,0 1 0,-1 0-1,1 0 1,0 1 0,0-1 0,-9 5-1,13-4-41,-1 0 0,1 0 0,0 0 0,1 1 0,-1 0 0,0-1 0,1 1 0,-1 0 0,1 0 0,0 0 0,0 0 0,0 1 0,0-1 0,1 1 0,0-1 0,-1 1 0,0 5 0,-3 9-36,1 1 0,1-1 0,1 1 0,1 0 0,0 0 0,1 0 0,1-1 0,1 1 0,4 18 0,-4-32 6,0 0 1,0-1-1,0 1 0,0-1 1,1 0-1,-1 0 1,1 0-1,0 0 0,1 0 1,-1-1-1,1 1 1,-1-1-1,1 0 0,0 0 1,0 0-1,0-1 1,1 1-1,-1-1 0,1 0 1,7 2-1,1 0-60,0-2-1,0 1 0,1-2 1,-1 1-1,0-2 0,21-1 0,-29 0 61,0 0-1,0 0 1,0 0-1,0-1 1,0 0-1,0 0 1,-1 0-1,1 0 1,-1-1-1,1 0 0,-1 0 1,0 0-1,0 0 1,-1-1-1,6-5 1,7-10 6,-1 0-1,14-24 1,-2 1 7,1 3 14,-15 19-17,1 0 0,1 0 0,0 2-1,2 0 1,0 1 0,37-29 0,-53 45 7,1-1-1,0 1 1,0 0 0,-1 0 0,1 0 0,0 0-1,0 1 1,0-1 0,0 0 0,0 1 0,1-1 0,-1 1-1,0 0 1,0 0 0,3 0 0,8 11 143,-11-6-118,12 13 77,-2 1 1,0 0 0,-1 1 0,16 41 0,-26-59-112,-1 0 0,1 0 0,-1 0 0,1 0 0,0 0 0,0 1 0,0-2 0,0 1 0,0 0 0,1 0 1,-1 0-1,0 0 0,1-1 0,-1 1 0,1-1 0,0 1 0,0-1 0,-1 0 0,1 1 0,4 0 0,-4-2-16,-1-1 0,1 0-1,0 0 1,0-1 0,-1 1 0,1 0 0,-1 0 0,1-1-1,-1 1 1,1-1 0,-1 0 0,0 1 0,0-1 0,0 0 0,0 1-1,0-1 1,0 0 0,0 0 0,-1 0 0,1 0 0,-1 0-1,1-3 1,2-1 20,0-1-1,0 1 1,0-1 0,1 1-1,0 0 1,0 1-1,1-1 1,0 1-1,0 0 1,0 0 0,11-8-1,-13 11 2,-1 0-1,1 1 1,0-1-1,0 1 1,0 0 0,0 0-1,0 0 1,0 0-1,1 0 1,-1 1-1,0-1 1,0 1 0,1 0-1,-1 0 1,0 0-1,0 0 1,0 1-1,1-1 1,-1 1 0,0 0-1,0 0 1,0 0-1,0 0 1,0 1-1,0-1 1,0 1 0,-1 0-1,1-1 1,4 5-1,2 4 34,1 0-1,-1 1 0,0 0 1,-1 0-1,7 14 0,21 28 113,-15-18-92,-15-29-48,-4-6-24,0-3-221,19-45 140,-11 23 109,2 0 0,20-32 0,-31 55-10,0 1 1,0 0 0,-1-1-1,1 1 1,0 0 0,0-1-1,1 1 1,-1 0 0,0 0-1,0 0 1,1 0 0,-1 0-1,0 0 1,1 0 0,-1 1-1,1-1 1,-1 0 0,1 1-1,-1-1 1,1 1 0,-1 0-1,1-1 1,0 1-1,-1 0 1,1 0 0,0 0-1,-1 0 1,1 0 0,-1 0-1,1 1 1,0-1 0,-1 1-1,1-1 1,-1 1 0,1-1-1,-1 1 1,1 0 0,1 1-1,4 3 21,0 1 1,0 0-1,-1 0 0,0 1 0,9 11 0,-1-2 1,-11-12-3,0 0-41,0 0 0,0 0-1,1 0 1,0 0 0,-1-1-1,1 1 1,0-1-1,1 0 1,-1 0 0,0-1-1,1 1 1,0-1 0,-1 0-1,1 0 1,0-1 0,0 1-1,0-1 1,0 0 0,0-1-1,1 1 1,6-1 0,40-1-189,-35-1 166,1 1 1,-1 1 0,0 1 0,0 0-1,0 1 1,0 1 0,30 10 0,-30-5 20,0-1 1,1-1 0,0 0-1,1-1 1,-1-1 0,1-1-1,30 2 1,-48-5 12,0 0 0,1-1-1,-1 1 1,0-1 0,0 0 0,0 1-1,0-1 1,0 0 0,0 1 0,0-1 0,0 0-1,0 0 1,-1 0 0,1 0 0,0 0 0,0 0-1,-1 0 1,1 0 0,-1 0 0,1 0 0,-1 0-1,1 0 1,-1-1 0,0 1 0,1 0 0,-1 0-1,0 0 1,0-1 0,0 1 0,0 0 0,0-2-1,-1-53 34,0 40-31,1-85 37,0 100-28,0 0 0,0 0 0,0 0 0,0 0 0,-1 0 0,1 0 1,0 0-1,-1 0 0,1 0 0,-1 0 0,1 0 0,-1 0 0,1 0 0,-1 1 1,0-1-1,1 0 0,-1 0 0,0 0 0,0 1 0,0-1 0,0 0 0,0 1 0,1-1 1,-1 1-1,0-1 0,0 1 0,0 0 0,0-1 0,-1 1 0,0-1 0,-41-2 125,29 2-130,-281 1 139,295 0-136,-6 0 8,0 1 0,0-1-1,1 1 1,-1 0 0,0 0-1,-6 3 1,10-3-8,1-1 1,0 1 0,0-1-1,1 1 1,-1 0-1,0 0 1,0-1 0,0 1-1,0 0 1,1 0-1,-1 0 1,0 0-1,1 0 1,-1 0 0,1 0-1,-1 0 1,1 0-1,-1 1 1,1-1 0,0 0-1,0 0 1,-1 0-1,1 0 1,0 0 0,0 1-1,0-1 1,0 0-1,1 0 1,-1 0-1,0 0 1,0 1 0,1-1-1,-1 0 1,0 0-1,2 1 1,-1 1-10,0-1 1,1 0-1,0 1 0,0-1 1,-1 0-1,1 0 0,1 0 1,-1 0-1,0 0 0,0-1 0,1 1 1,-1-1-1,1 1 0,-1-1 1,1 0-1,-1 0 0,1 0 1,0 0-1,0-1 0,3 1 1,67 10-6,-61-10 15,78 5 77,0-3-1,132-12 0,-206 7-73,0 0 0,-1-1 0,1 0 0,-1-1 0,0-1 0,0 0 0,0-1 0,-1-1 0,0 0 0,0-1 0,14-11 0,-28 19-28,0 0 0,0 0 0,-1 0 0,1 0-1,0 0 1,0 0 0,0 0 0,0 0 0,-1 0 0,1 0-1,0 0 1,0 0 0,0 0 0,-1 0 0,1 0 0,0 0-1,0 0 1,0 0 0,0 0 0,-1 0 0,1 0 0,0 0-1,0 0 1,0 0 0,0 0 0,-1 0 0,1-1-1,0 1 1,0 0 0,0 0 0,0 0 0,0 0 0,-1 0-1,1-1 1,0 1 0,0 0 0,0 0 0,0 0 0,0 0-1,0-1 1,0 1 0,0 0 0,0 0 0,0 0-1,0 0 1,0-1 0,0 1 0,0 0 0,-3 17-2193,3-17 1918,0 1-1,0-1 0,0 0 0,0 1 0,0-1 1,0 1-1,1-1 0,-1 0 0,0 1 0,0-1 1,0 1-1,0-1 0,1 0 0,-1 1 0,5 2-4197,28-1-9664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59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0 512 7684,'0'0'10967,"13"-11"-10417,-11 10-531,10-9 92,1-1-1,-2 0 1,1-1 0,-1 0-1,-1-1 1,0 0 0,10-20-1,-10 11-47,-1-1 1,-1 0-1,-1 0 0,-1-1 0,5-39 1,-2-122 514,-9 184-503,-1 0-1,1 0 1,0 0 0,-1 0-1,1-1 1,-1 1 0,1 1-1,-1-1 1,1 0 0,-1 0-1,0 0 1,1 0 0,-1 0-1,0 0 1,0 1 0,0-1-1,1 0 1,-1 1 0,0-1-1,0 1 1,0-1 0,0 1-1,0-1 1,0 1 0,0 0-1,-1-1 1,1 1 0,0 0-1,0 0 1,0 0 0,0 0-1,0 0 1,0 0 0,0 0-1,0 0 1,-2 1 0,0-1 114,0 0 0,-1 0 1,1 1-1,0-1 0,-1 1 1,1 0-1,0 0 0,0 0 0,0 1 1,0-1-1,0 1 0,-3 1 1,2 1-93,1 1 0,-1-1 0,1 1 0,0 0 0,0 0 0,0 0 1,1 0-1,-1 0 0,1 1 0,1-1 0,-1 1 0,1-1 0,-1 9 0,-1 10 68,2 47 0,1-46-91,1-16-68,0-1 1,0 1-1,1-1 0,0 0 0,0 0 1,1 0-1,0 0 0,1 0 0,-1-1 0,2 1 1,-1-1-1,1 0 0,0 0 0,0-1 1,1 1-1,0-1 0,0 0 0,0-1 1,1 1-1,0-1 0,0-1 0,0 1 0,1-1 1,8 3-1,1 1-11,0-1 1,1-1 0,-1 0-1,1-2 1,0 0-1,0 0 1,1-2-1,-1-1 1,1 0-1,24-2 1,-41 1 11,0-1 1,-1 1-1,1-1 1,0 1-1,-1-1 1,1 0-1,-1 1 0,1-1 1,-1 0-1,1 0 1,-1 0-1,0 0 1,0 0-1,1-1 1,-1 1-1,0 0 0,0 0 1,0-1-1,0 1 1,0-1-1,-1 1 1,1-1-1,0 1 1,-1-1-1,1 0 0,-1 1 1,1-1-1,-1 0 1,0 1-1,1-3 1,-1-59-1763,-1 40-2823,-1 6-2350,-6-2-4613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0:59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1 366 11557,'0'0'17480,"17"-22"-16845,-6 9-520,19-23 231,1 2 0,44-38 0,-25 28-128,2 2 0,66-39-1,-95 61-134,-17 19-88,-4 1-206,-3 40-2862,0-13-2356,6 48-1,11-1-9118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0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332 1323 3794,'0'0'11293,"3"-39"-9543,23-274 955,-16-119-704,-11 327-1790,1 77-172,-1-1-1,-2 1 1,-1 0-1,-1 0 1,-2 0 0,-13-37-1,15 52 3,0 0 0,-1 1 0,-1-1-1,0 1 1,-1 0 0,0 1 0,0 0 0,-1 0-1,-1 1 1,0 0 0,0 1 0,-1 0 0,-1 0-1,1 1 1,-15-7 0,18 12 104,0-1-1,0 1 1,0 0-1,-1 1 1,1 0-1,-1 1 1,-15-2-1,21 3-85,0 0 0,0 0 0,0 0 0,0 0 0,0 1-1,0-1 1,0 1 0,0 0 0,0 0 0,0 0 0,0 0 0,0 0-1,0 1 1,1-1 0,-1 1 0,0 0 0,1 0 0,-1 0 0,1 0-1,0 0 1,0 0 0,0 1 0,0-1 0,0 1 0,-2 3 0,0 6-8,-1 0 0,1 1 0,1-1 0,0 1 0,1 0 0,-1 25-1,6 87-14,-1-80-18,1-7-2,2 0-1,2-1 0,1 1 1,2-1-1,1-1 0,2 0 0,2 0 1,24 41-1,-8-22 10,3-2-1,2-1 1,2-2 0,55 56 0,-92-105-27,17 19-8,1-2 0,0 0 0,29 19 0,-42-33 0,1 0-1,-1-1 1,1 1-1,-1-1 0,1-1 1,0 1-1,0-1 1,1 0-1,-1-1 1,0 0-1,0 0 0,1-1 1,-1 1-1,1-2 1,-1 1-1,11-3 0,-14 2 7,-1 0 0,1-1 0,0 0 0,-1 0 0,1 0 0,-1-1-1,0 1 1,0-1 0,0 1 0,0-1 0,0 0 0,0 0 0,-1-1-1,0 1 1,1 0 0,-1-1 0,0 1 0,2-8 0,3-7 12,0 0 1,6-30-1,-7 39 457,2 19-211,11 42-130,0-1-97,-13-39-25,1 0 0,1-1 0,0 0 0,1 0 0,0 0 0,1-2 0,0 1 0,0-1 0,1 0 0,20 12 0,-22-16-19,0 0 1,1-1-1,0 0 1,0 0-1,0-1 0,1 0 1,-1-1-1,1 0 1,-1 0-1,1-1 0,-1-1 1,1 0-1,0 0 1,13-3-1,-21 2 11,-1 0-1,1 1 1,-1-1-1,1-1 0,-1 1 1,0 0-1,1 0 1,-1-1-1,0 1 1,0-1-1,0 0 1,0 0-1,0 0 1,0 0-1,-1 0 1,1 0-1,-1 0 1,1 0-1,-1-1 1,0 1-1,0-1 1,0 1-1,0-1 1,0 1-1,0-1 0,-1 1 1,1-4-1,1-10 14,-1 0 0,0 1 0,-2-26-1,0 13 6,0 16-7,1 0-1,-2 0 1,0 0 0,0 1-1,-1-1 1,0 0-1,-1 1 1,-1 0 0,0 0-1,0 0 1,-1 0-1,-10-13 1,11 17 16,0 1-1,0 0 1,-1 0 0,1 1-1,-1-1 1,-1 1-1,1 1 1,-1-1 0,0 1-1,0 0 1,0 1-1,0 0 1,-1 0 0,1 0-1,-1 1 1,1 0-1,-1 0 1,0 1 0,-13 0-1,15 0 12,0 1-1,0 0 0,0 1 0,0-1 1,0 1-1,0 1 0,1-1 1,-1 1-1,0 0 0,1 0 0,-1 0 1,1 1-1,0 0 0,0 0 1,0 0-1,0 1 0,0-1 0,1 1 1,0 1-1,-1-1 0,1 0 1,1 1-1,-1 0 0,1 0 0,0 0 1,0 0-1,0 0 0,1 1 1,0-1-1,0 1 0,0 0 0,-1 10 1,1-7-40,0 1 1,0 0-1,1 0 1,0 0 0,0 0-1,1 0 1,1 0-1,2 16 1,-1-20-4,0-1 1,0 0-1,0 0 0,1 0 1,-1 0-1,1 0 0,1 0 1,-1-1-1,0 1 0,1-1 1,0 0-1,0 0 0,0 0 1,1-1-1,-1 0 0,10 5 1,1-1-11,0-1 1,1 0 0,-1-1 0,1-1 0,0-1 0,1 0 0,-1-1 0,0-1 0,1 0-1,-1-2 1,1 0 0,19-3 0,-25 2 11,-1-1 0,1 0 0,-1-1 1,0 0-1,0 0 0,-1-1 0,1 0 0,-1-1 0,0 0 0,0-1 0,-1 0 0,0 0 1,0 0-1,-1-1 0,0-1 0,8-10 0,2-6 8,-1-1-1,-1 0 1,-1-1 0,16-44 0,-17 35-8,-1 1 0,13-72 0,-18 81-58,-6 26 69,-1-1-1,0 1 1,0 0-1,0-1 0,1 1 1,-1-1-1,0 1 0,1 0 1,-1-1-1,0 1 1,1 0-1,-1 0 0,1-1 1,-1 1-1,0 0 0,1 0 1,-1-1-1,1 1 1,-1 0-1,1 0 0,-1 0 1,0 0-1,1 0 1,-1 0-1,1 0 0,-1 0 1,2 0-1,0 1 10,1 1 0,-1-1 0,0 1 1,1 0-1,-1 0 0,0 0 0,0 0 0,0 0 0,0 0 0,-1 1 0,1-1 0,-1 1 1,1-1-1,1 5 0,142 289 144,-60-117-113,27 52 170,109 324 0,-213-526-180,0 0 0,-2 0-1,-2 1 1,0 0-1,-2 56 1,-2-85-20,0 1 1,0-1 0,-1 1-1,1-1 1,0 1 0,-1-1-1,1 1 1,-1-1 0,1 0-1,-1 1 1,0-1 0,1 0-1,-1 1 1,0-1-1,0 0 1,0 0 0,0 0-1,0 0 1,0 0 0,-1 0-1,1 0 1,0 0 0,0 0-1,-1-1 1,1 1 0,0 0-1,-1-1 1,1 1-1,-1-1 1,1 0 0,-1 1-1,1-1 1,0 0 0,-1 0-1,1 0 1,-1 0 0,1 0-1,-3 0 1,-2-1-7,-1 1 1,0-1-1,0 0 0,1-1 1,-1 1-1,1-1 1,-13-6-1,9 2-17,1 0 1,1 0-1,-1-1 0,1 0 0,0-1 1,0 0-1,1 0 0,0-1 0,1 0 1,0 0-1,0 0 0,1-1 1,0 0-1,1 0 0,0 0 0,0 0 1,-2-14-1,-2-10-17,2-1 0,1 0 0,1 0 0,2-41 0,4 33 3,1 0 0,2 1 0,20-77 1,52-122-19,2-10-37,-75 238 71,0 0 1,-2 0-1,0-1 0,0 1 0,-1-1 0,-1 1 1,0-1-1,-1 1 0,-4-24 0,2 35 14,1-1-1,0 0 0,-1 1 1,1 0-1,-1-1 1,0 1-1,0 0 0,1 0 1,-1 1-1,-1-1 1,1 1-1,0-1 1,0 1-1,-1 0 0,1 0 1,0 1-1,-1-1 1,1 0-1,-1 1 1,1 0-1,-7 0 0,-77 4 131,84-3-133,1-1-1,-1 1 0,0 0 0,0 0 1,0 0-1,1 0 0,-1 0 1,1 0-1,-1 1 0,1-1 1,-1 1-1,1 0 0,0 0 0,0 0 1,0 0-1,0 0 0,-2 4 1,0-1-4,1 0 1,0 1-1,1-1 1,-1 1-1,1 0 1,0 0-1,0 0 1,0 6-1,0-1-3,1-1 0,0 1 0,1 0-1,0-1 1,1 1 0,0-1-1,0 1 1,1-1 0,5 16 0,-1-13 8,1-1 1,0 0 0,1 0 0,0-1 0,1 0-1,17 16 1,-4-5 28,1-2 0,28 19 0,-36-30-18,-1 0 0,1-1-1,1-1 1,0 0 0,0-1-1,0-1 1,26 5 0,-5-4-6,0-2 0,55-1 0,-91-3-61,0 0 0,0 0 0,0 0 0,0 0 0,0 0 0,0 0 0,1 0 1,-1 0-1,0-1 0,0 1 0,0 0 0,0-1 0,0 1 0,0-1 0,0 1 1,0-1-1,0 1 0,-1-1 0,1 0 0,0 1 0,0-1 0,0 0 0,-1 0 0,2-1 1,4-15-3783,-5 12 2498,7-14-5234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2.7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28 379 5683,'0'0'6245,"-5"-34"-4935,-14-110-216,17 137-964,1 0 1,1 0-1,-1 1 1,1-1-1,1 0 0,-1 0 1,1 0-1,0 1 1,1-1-1,-1 0 1,1 1-1,1-1 0,-1 1 1,1 0-1,0 0 1,8-12-1,-8 16-3,-1 0-1,1-1 1,-1 1-1,1 0 1,0 1-1,0-1 1,0 0-1,0 1 1,0-1-1,1 1 1,-1 0-1,0 0 1,1 1-1,-1-1 1,0 1 0,1-1-1,-1 1 1,1 0-1,-1 0 1,0 0-1,1 1 1,-1-1-1,1 1 1,-1 0-1,0 0 1,0 0-1,6 3 1,-1 1 140,-1 0-1,0 0 1,-1 0 0,1 1 0,-1 0 0,0 0-1,-1 1 1,1 0 0,-1 0 0,8 15 0,45 79 1291,60 148 1,-45-89-1131,-69-146-334,-5-21-9,1-40-78,-1 0 45,8-70 0,-5 103-44,0 0 0,1 0 0,1 0 0,0 0-1,1 0 1,1 1 0,0 0 0,0 0 0,12-15-1,-15 23-7,1 1 0,0 0 0,0 0-1,1 0 1,-1 1 0,1-1 0,0 1-1,0 1 1,0-1 0,0 0 0,0 1-1,0 0 1,1 0 0,-1 1 0,1 0-1,-1 0 1,1 0 0,0 0 0,0 1-1,-1 0 1,9 1 0,-6-1 5,0 1 1,0 1-1,1-1 0,-1 1 1,0 1-1,0-1 0,-1 1 1,1 1-1,-1 0 0,1 0 1,-1 0-1,0 1 0,10 9 1,10 16 122,-1 2 0,-2 0 0,-1 2 0,25 51 0,-24-42-3,17 41 334,-40-164-624,-1 76 166,0-27-1,1 1 0,9-56 1,-9 78-2,1 0 1,0 0-1,0 1 0,1-1 1,0 1-1,0 0 1,1 0-1,0 0 0,0 0 1,1 1-1,0-1 1,0 1-1,0 0 1,1 1-1,-1-1 0,12-7 1,-15 12 3,1 0 0,-1-1 0,1 1 0,-1 0 0,1 1 0,0-1 0,-1 0 0,1 1 0,0-1 0,-1 1 0,1 0 0,0 0 0,0 0 0,-1 0 1,1 1-1,0-1 0,0 1 0,-1-1 0,1 1 0,-1 0 0,1 0 0,-1 0 0,1 1 0,-1-1 0,1 0 0,-1 1 0,3 2 0,6 6 24,-1-1-1,0 2 0,0-1 1,8 14-1,-7-11-8,8 11 23,5 8-19,2-1 0,44 40 0,-61-64-32,0 1 0,0-2-1,1 1 1,0-1 0,0 0 0,1-1 0,-1-1 0,1 1 0,0-2-1,0 1 1,1-2 0,-1 1 0,15 0 0,-17-2-9,1-1 1,-1 0 0,0-1-1,0 0 1,1 0-1,-1-1 1,0 0-1,0-1 1,15-6-1,-13 2 7,1 0-1,-1 0 0,0-1 0,-1-1 0,0 0 0,10-10 0,-2-1-33,-1-1 0,0 0-1,-2-1 1,0-1 0,-2 0 0,0-1-1,-2 0 1,0-1 0,-2 0 0,-1-1-1,9-47 1,-16 57-74,-1 15 113,-1 0 0,1 0 1,0 0-1,0 0 0,0 0 0,0 0 0,0 0 1,0 0-1,0 1 0,0-1 0,0 0 0,0 0 1,0 0-1,1 0 0,-1 0 0,0 0 0,1 0 1,-1 0-1,0 1 0,1-1 0,-1 0 0,1 0 1,0 0-1,-1 1 0,1-1 0,-1 0 0,1 1 1,0-1-1,0 0 0,-1 1 0,1-1 0,0 1 1,0 0-1,0-1 0,0 1 0,0 0 0,0-1 1,-1 1-1,3 0 0,-1 0-62,-3-1 61,1 0 21,-1 0 0,0 0 1,1 0-1,-1 0 0,0 1 0,0-1 1,1 0-1,-1 0 0,0 1 1,0-1-1,0 1 0,0-1 1,0 1-1,0-1 0,0 1 0,0 0 1,0-1-1,0 1 0,0 0 1,0 0-1,0 0 0,0 0 1,0 0-1,-1 0 0,1 0 0,-1 0 1,-46 0 30,33 1 14,4-2-37,0 1 0,0 0-1,0 1 1,0 1 0,1 0 0,-16 4-1,21-4-11,1 0 0,0 1 0,0-1 0,1 1-1,-1-1 1,0 1 0,1 0 0,0 1 0,0-1-1,0 1 1,0-1 0,0 1 0,1 0-1,-1 0 1,1 0 0,0 0 0,0 0 0,-2 9-1,2-4-8,-1-1 0,1 1 0,1 0 0,-1 0 0,2 0-1,-1 0 1,1 0 0,1 0 0,-1 0 0,2 0 0,-1 0-1,4 11 1,0-6-2,0-1 0,0 0 1,2 0-1,0-1 0,0 1 0,1-2 0,12 16 0,-5-10-1,1-1 1,0-1-1,1 0 1,1-1-1,0-1 1,1 0-1,0-2 1,0 0-1,41 15 1,-47-22-3,0-1 1,1 0 0,0-1-1,-1-1 1,1 0-1,19-1 1,-30 0 3,-1 0-3,0 0 0,0 0 1,0-1-1,0 1 1,0 0-1,0-1 0,0 0 1,0 1-1,-1-1 1,1 0-1,0 0 0,0 0 1,-1 0-1,1 0 1,0 0-1,-1 0 0,1-1 1,-1 1-1,3-3 1,-2 0 0,0 0 1,1 0 0,-1 0 0,-1 0 0,1 0 0,0 0 0,-1 0 0,1-8-1,1-10 17,-1 0 1,-2 0-1,-1-22 0,0 16 15,2-11-20,-1 17-12,0 0 0,-1 0 1,-4-25-1,3 39 1,-1-1 1,0 1-1,0-1 0,0 1 1,-1 0-1,0 0 1,-1 0-1,0 1 1,0-1-1,0 1 1,-7-6-1,1 2 14,-1 0 1,0 1-1,0 1 0,-1 0 0,0 1 1,0 0-1,-1 1 0,0 0 1,0 1-1,-1 1 0,-16-4 0,-2 2 36,-1 1 0,0 2 0,-65 0 0,97 5-46,0-1 1,0 0-1,0 1 1,0-1-1,0 1 1,0 0-1,0 0 1,1 0-1,-1 0 0,0 0 1,0 0-1,1 0 1,-1 0-1,1 1 1,-1-1-1,1 1 1,-1-1-1,1 1 1,0-1-1,0 1 1,0 0-1,0 0 1,0 0-1,0-1 1,0 1-1,1 0 0,-1 0 1,1 0-1,-1 0 1,1 0-1,0 0 1,0 0-1,-1 0 1,2 3-1,-2 7-13,1 0 1,1 0-1,0 1 0,0-2 0,4 14 0,-2-13 11,1-1-1,1 0 1,-1 0-1,2-1 0,-1 0 1,2 0-1,-1 0 1,10 10-1,66 67 22,-80-86-21,9 11-2,1 0-1,1-1 1,0-1 0,0 0-1,1-1 1,0 0 0,1-1-1,0-1 1,0 0 0,0-1-1,1-1 1,0 0 0,0-1-1,0-1 1,1-1 0,22 1-1,-19-2-30,-16 0 28,1-1-1,-1 1 0,1-1 1,-1 0-1,1 0 0,-1-1 1,0 1-1,1-1 0,-1 0 1,1 0-1,-1 0 0,0-1 1,0 1-1,0-1 0,0 0 1,0-1-1,0 1 0,-1 0 1,1-1-1,-1 0 0,6-5 1,10-20 0,-2 0 1,-1-1 0,-1-1 0,-1 0-1,-2-1 1,11-41 0,25-61-78,-46 128 64,1 0 0,-1 0 1,1 0-1,0 1 0,0-1 0,0 1 1,1 0-1,0 0 0,0 0 1,0 0-1,0 1 0,0 0 1,1 0-1,-1 0 0,1 0 0,0 1 1,0-1-1,0 1 0,0 0 1,6-1-1,6 0-8,1 1 1,0 1-1,-1 0 0,32 3 1,-45-2 36,1 0-2,1 0 0,-1 1 0,0-1 0,0 1 0,1 1 0,-1-1 0,0 1 0,0 0 0,0 0 0,-1 0 0,1 1 1,0-1-1,-1 1 0,1 0 0,5 6 0,-9-8 29,-1-1-31,0 0 1,0 0-1,0 0 0,-1 0 0,1 0 0,0 0 0,0 0 0,0 0 1,0 0-1,-1 0 0,1 0 0,0 0 0,0 0 0,0 0 1,0 0-1,0 0 0,-1 0 0,1 1 0,0-1 0,0 0 1,0 0-1,0 0 0,0 0 0,0 0 0,-1 0 0,1 0 0,0 1 1,0-1-1,0 0 0,0 0 0,0 0 0,0 0 0,0 0 1,0 0-1,0 1 0,0-1 0,0 0 0,0 0 0,0 0 0,0 0 1,0 1-1,0-1 0,0 0 0,0 0 0,0 0 0,0 0 1,0 1-1,0-1 0,0 0 0,0 0 0,0 0 0,-62-2 61,33 0-60,-1 1 0,0 2-1,-52 7 1,74-7 9,1 1 0,0 0 0,0 1 0,1-1 1,-1 1-1,0 1 0,1-1 0,0 1 0,0 0 0,0 1 0,0-1 0,1 1 0,-1 0 0,1 1 0,1-1 1,-1 1-1,1 0 0,0 0 0,0 1 0,1-1 0,-1 1 0,1-1 0,1 1 0,0 0 0,0 0 0,0 0 1,1 1-1,0-1 0,0 0 0,0 1 0,2 11 0,-1-5-20,-1 8-14,2-1 0,5 33 0,-5-46 14,1-1 1,0 1-1,1-1 1,0 1-1,0-1 0,1 0 1,0 0-1,0 0 1,0-1-1,8 9 0,-3-3 4,1-1-1,0-1 1,0 0-1,1 0 1,1-1-1,-1 0 0,1-1 1,1 0-1,-1-1 1,2-1-1,-1 0 1,0-1-1,1 0 1,0-1-1,0 0 0,1-1 1,21 1-1,-2-2-2,61-3 0,-84 0-4,1-1 0,-1 0 0,0-1 0,1 0 0,-1-1 0,0 0 0,-1 0 0,1-1 0,10-7 0,-8 2 5,1 0 0,-2-1 0,1-1 0,-1 0 0,-1 0 0,0-1 0,-1-1 0,-1 1 0,0-2 0,0 1 0,-2-1 0,0-1 0,0 1 0,-2-1 0,0 0 0,0-1 0,1-18 0,2-11 105,-8 46 250,2 0-341,-1 0-1,0 0 0,0 1 0,1-1 1,-1 1-1,0-1 0,0 1 0,0-1 0,0 1 1,1 0-1,-1 0 0,0-1 0,0 1 0,0 0 1,-1 0-1,1 0 0,0 0 0,0 0 1,0 0-1,-1 0 0,2 2 0,6 8 21,17 15 34,1-2 0,1-1-1,0-2 1,44 27 0,-55-39-50,1 0 1,0-1-1,1-1 1,0 0-1,0-2 0,0 0 1,1-1-1,0-1 1,-1 0-1,21-1 1,-38-2-29,0-1 0,-1 1 1,1-1-1,0 1 1,-1-1-1,1 1 1,0-1-1,-1 0 1,1 1-1,-1-1 1,1 0-1,-1 1 0,1-1 1,-1 0-1,0 0 1,1 0-1,-1 1 1,0-1-1,1 0 1,-1 0-1,0 0 1,0 0-1,0 0 0,0 1 1,0-1-1,0 0 1,0 0-1,0-1 1,-1-36-589,1 26 90,0-4-434,1 8-324,-1 0 1,0 1-1,-1-1 0,0 1 1,-1-8-1,-15-24-7769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3.0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15383,'0'0'6483,"58"37"-21818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3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321 96 8644,'0'0'12344,"-13"-16"-11087,-42-45-195,54 59-994,-1 1 1,1-1 0,-1 1 0,1 0-1,-1-1 1,1 1 0,-1 0-1,0 0 1,0 0 0,1 0 0,-1 0-1,0 0 1,0 1 0,0-1 0,0 1-1,0-1 1,0 1 0,0 0-1,0 0 1,0 0 0,0 0 0,0 0-1,0 0 1,-3 1 0,-7 0 323,0-1-135,-1 1 0,0 0 0,1 0 0,-1 1 0,1 1-1,0 0 1,0 1 0,-15 6 0,22-8-221,1 0 0,0 1-1,0 0 1,0-1 0,0 1 0,1 0-1,-1 1 1,1-1 0,0 1 0,0-1-1,0 1 1,0 0 0,0 0 0,1 0-1,0 1 1,0-1 0,0 0 0,0 1-1,1-1 1,0 1 0,0 0-1,0 0 1,0-1 0,1 1 0,0 5-1,-1-2-32,1 0 0,0 0-1,0 0 1,1-1-1,0 1 1,0 0-1,1 0 1,0-1-1,0 1 1,1-1-1,0 0 1,0 0 0,1 0-1,-1 0 1,2 0-1,-1-1 1,1 0-1,0 0 1,0 0-1,1-1 1,9 9-1,-4-6-1,0 0 0,1 0 0,0-1 0,0-1-1,1 0 1,0 0 0,0-2 0,0 1-1,23 3 1,0-3 10,1-1 0,52-2 0,-81-2-9,0 0 1,0-1 0,0-1-1,1 1 1,-1-1 0,0-1 0,-1 0-1,1 0 1,0 0 0,-1-1-1,0 0 1,0 0 0,10-8 0,-12 8-2,0-1 0,-1 1 1,0 0-1,0-1 0,0 0 1,0 0-1,-1 0 0,1-1 1,-1 1-1,-1-1 1,1 0-1,-1 0 0,0 0 1,0 0-1,-1 0 0,0 0 1,0 0-1,0-10 1,-1 15 2,0 0 0,0 1 0,0-1 0,0 0 0,0 0 0,0 1 0,1-1 0,-1 0 1,0 0-1,0 0 0,0 1 0,1-1 0,-1 0 0,0 1 0,1-1 0,-1 0 0,1 1 1,-1-1-1,1 0 0,-1 1 0,1-1 0,-1 1 0,1-1 0,0 1 0,-1-1 1,1 1-1,0 0 0,-1-1 0,1 1 0,0 0 0,0-1 0,-1 1 0,1 0 0,0 0 1,0 0-1,-1 0 0,1 0 0,0 0 0,0 0 0,0 0 0,-1 0 0,1 0 0,0 0 1,0 0-1,-1 0 0,1 1 0,0-1 0,0 0 0,-1 1 0,1-1 0,0 0 1,-1 1-1,1-1 0,0 1 0,-1-1 0,1 1 0,-1-1 0,1 2 0,22 16 13,31 32-1,-35-31-3,41 32-1,-52-45-14,2 0-1,-1-1 1,1 0-1,-1 0 0,1-1 1,0-1-1,1 1 1,14 1-1,-2-1-23,0-1 1,1-1-1,-1-1 0,1-1 1,-1-2-1,41-6 0,-54 6 20,0 0 0,-1-1 0,0 0 0,0-1 0,0 0-1,0 0 1,0-1 0,-1 0 0,0 0 0,0-1 0,0 0 0,-1 0 0,0-1-1,0 0 1,-1 0 0,1-1 0,-2 0 0,10-15 0,-12 16-7,0-1 0,-1 0 1,0 0-1,0 0 0,-1 0 1,1-17-1,-1 21 7,-1 0 0,0 0-1,0 0 1,0 0 0,-1 0-1,1-1 1,-1 1 0,0 0-1,0 0 1,-1 0 0,1 0 0,-1 1-1,0-1 1,0 0 0,-5-6-1,-1 4 13,-1-1 1,0 2-1,0-1 0,0 1 0,-1 1 0,1 0 0,-1 0 0,0 1 0,-1 0 0,1 1 0,-19-3 0,-16 1 48,-58 1 1,86 3-28,1 0 1,-1 2-1,0 0 0,1 1 1,0 0-1,0 2 0,-20 7 1,30-10-3,1 1 0,-1 0 1,1 0-1,0 0 0,-1 1 0,1-1 1,1 1-1,-1 0 0,1 1 1,-1-1-1,1 1 0,0 0 0,1 0 1,-1 0-1,1 0 0,0 1 1,1-1-1,-1 1 0,1 0 0,0 0 1,0 0-1,-1 9 0,2-7-17,0 0 0,0 1 0,0-1-1,1 0 1,0 1 0,1-1 0,0 0 0,0 0-1,5 15 1,-4-19-14,0 0 0,1 0-1,0 0 1,-1 0-1,2 0 1,-1-1 0,0 0-1,1 1 1,-1-1 0,1 0-1,0-1 1,0 1 0,0-1-1,1 0 1,-1 0 0,0 0-1,1 0 1,6 1 0,16 3-22,-1-1 0,1-2 0,0 0 0,1-2 0,-1-1 1,49-7-1,-57 4 27,0-1 1,-1-1-1,0-1 1,0 0-1,0-2 1,-1 0-1,0-1 1,23-15-1,6-4 6,-44 27-4,0 0 1,0 0-1,0 0 1,0 0-1,0 1 1,0-1-1,1 0 1,-1 1-1,0-1 1,0 1-1,0 0 1,1 0-1,-1 0 1,0 0-1,0 0 1,0 0-1,4 2 1,6-1 5,1-1-4,41-1 17,0 3 1,79 12-1,-50-5-356,-28-5-37,-58-24-3173,-16 10-405,-17 8-2105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4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1 864,'0'0'29950,"-39"200"-29246,30-167-303,-1-13-273,10-8-128,0-4-513,0-4-879,19-4-5908,20 0-479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5.5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9492,'0'32'5131,"0"-31"-5093,0 68 1948,4-1-1,15 90 0,21 5 865,85 217-1,22 81-701,-144-447-2066,3 7 187,-2 0 0,0 0 0,1 37 0,-5-57-245,0-4-475,0-23 396,1 0 0,0 0 0,12-51 0,-10 66 55,0 1 0,1-1 0,0 1 0,1 0 0,0 1 0,1-1 0,0 1 1,0 0-1,1 0 0,0 1 0,1 0 0,13-11 0,-8 9-1,1 0 1,-1 2-1,2-1 0,-1 2 1,1 0-1,0 1 0,1 0 0,-1 1 1,1 1-1,19-3 0,16 1 37,97 1 0,-142 5-24,1 0 0,-1 0-1,1 1 1,-1 0 0,0 0 0,1 0 0,-1 1 0,0 0 0,0 0-1,0 1 1,0 0 0,0 0 0,-1 0 0,1 0 0,-1 1-1,0 0 1,0 0 0,7 8 0,-7-5 43,-1 0-1,0 0 1,0 0 0,0 1 0,-1-1-1,0 1 1,0 0 0,-1 0-1,0 0 1,0 0 0,-1 0 0,0 0-1,-1 0 1,0 9 0,0-10 22,0 0-1,-1-1 1,0 1 0,0-1 0,-1 1 0,0-1 0,0 1-1,0-1 1,-1 0 0,0 0 0,0 0 0,0 0 0,-1-1-1,-6 8 1,2-4 17,-1-1 1,1 0-1,-2 0 0,1-1 0,-1 0 0,0-1 1,-18 9-1,-1-3 30,0-1 1,-1-2 0,-1 0 0,1-2 0,-49 4-1,-83-4-93,145-6-34,15-1 2,5 0 1,30 0 0,0-1 0,0-2 0,0-2 0,-1 0 0,1-2 0,-1-2 0,-1-1 0,1-1 0,-2-2 0,0-1 0,0-1 0,-2-2 0,38-27 0,-44 23-51,-2 0 1,0-1-1,-1-1 0,-1-1 1,-1 0-1,25-50 0,-39 66 26,-1 4 21,0 0-1,0 0 1,0 1-1,1-1 1,-1 1-1,1 0 1,-1-1-1,1 1 1,0 1-1,5-5 0,-6 6 37,10 4 225,1 10-233,-1 0 1,-1 1 0,0 1 0,12 21 0,10 14-8,-17-28-17,1-2 0,1 0 0,39 34 0,-49-47 0,0-1 0,0 0 0,1-1 0,0 0 0,0 0 0,0-1 0,1 0 0,-1-1 0,1 0 0,0 0 0,0-1 0,0 0 0,14 0 0,-23-2 0,0-1 0,0 1 0,0 0 0,0-1 0,0 1 0,0 0 0,0-1 0,0 1 0,0-1 0,0 0 0,0 1 0,-1-1 0,1 0 0,0 1 0,-1-1 0,1 0 0,0 0 0,-1 0 0,1 0 0,-1 0 0,1 1 0,-1-1 0,1 0 0,-1 0 0,0 0 0,0 0 0,1 0 0,-1 0 0,0 0 0,0 0 0,0 0 0,0-2 0,0-43 0,0 32 0,5-180 0,9 220 0,2-1 0,2 0 0,0-1 0,1-1 0,1 0 0,1-2 0,1 0 0,47 32 0,-62-48 0,1 0 0,0-1 0,0 1 0,0-2 0,0 1 0,1-1 0,0-1 0,-1 1 0,1-2 0,0 1 0,12 0 0,-20-2 0,0 0 0,0 0 0,0 0 0,-1 0 0,1 0 0,0 0 0,0 0 0,0 0 0,-1-1 0,1 1 0,0 0 0,0 0 0,-1-1 0,1 1 0,0 0 0,-1-1 0,1 1 0,0-1 0,-1 1 0,1-1 0,-1 1 0,1-1 0,-1 0 0,1 1 0,-1-1 0,1 1 0,-1-1 0,1 0 0,-1 0 0,0 1 0,1-1 0,-1 0 0,0 0 0,0 1 0,0-1 0,0 0 0,0 0 0,1 1 0,-1-1 0,-1 0 0,1-1 0,0-1 0,4-25 0,-3 0 0,0 0 0,-1 0 0,-8-50 0,-32-108 0,18 92 0,21 101-506,-2 38-4340,3-43 4391,0 1 0,1 0 0,-1-1 0,0 1 0,1 0-1,-1-1 1,1 1 0,0 0 0,0-1 0,0 1 0,0-1 0,1 0 0,-1 1 0,0-1 0,1 0-1,2 3 1,30 15-11283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30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0 322 5010,'0'0'9317,"3"15"-7831,17 57 1073,57 134 0,15 48-274,-88-239-2201,0 0 0,1-1 0,9 17 0,-14-150-452,-10 68 457,-21-69 0,15 67-26,-9-59 0,12-6-32,5-173-1,8 288-31,-1 0-1,1-1 0,0 1 0,1 0 0,-1-1 1,1 1-1,-1 0 0,1-1 0,0 1 0,0 0 1,0 0-1,1 0 0,-1 0 0,1 0 0,0 0 1,-1 0-1,1 0 0,5-4 0,-4 5-6,1 0-1,0 0 0,0 0 1,0 1-1,1-1 1,-1 1-1,0 0 0,1 0 1,-1 0-1,0 1 1,1-1-1,-1 1 0,7 1 1,-5-1 28,0 1 1,0 0-1,0 0 0,0 1 1,0 0-1,-1 0 0,1 0 1,-1 1-1,1 0 1,-1 0-1,0 0 0,0 0 1,0 1-1,0 0 1,-1 0-1,1 0 0,-1 1 1,0-1-1,6 11 1,2 4 34,-1 0 1,0 0-1,-2 1 1,10 27-1,-12-20 72,-1-1 0,-1 1 1,-2 0-1,0 0 0,-2 1 0,-1-1 0,-6 46 0,6-70-96,0 1 0,0-1 0,0 1 0,-1-1 0,1 1 0,-1-1 0,0 1 0,0-1 0,0 1 0,-1-1 0,1 0 0,-1 0 0,0 0 0,0 0 0,0 0 0,0 0 0,-1 0 0,1-1 0,-1 1 0,1-1 0,-1 0 0,0 1 0,0-1 0,0 0 0,0-1 0,0 1 0,0-1 0,-1 1 0,1-1 0,0 0-1,-1 0 1,1 0 0,-1-1 0,0 1 0,1-1 0,-1 0 0,1 0 0,-6-1 0,7 1-119,3-4 67,-1 0 1,1 1-1,0-1 0,0 0 0,0 1 0,0-1 0,1 0 0,-1 1 0,1 0 0,0-1 0,0 1 0,0 0 0,1 0 1,-1 0-1,1 0 0,-1 0 0,1 1 0,0-1 0,0 1 0,0 0 0,1 0 0,-1 0 0,0 0 0,6-2 0,12-5-4,0 1-1,1 1 0,25-5 1,-3 1-35,-27 6 15,-4 2 29,-1-1-1,1-1 0,13-6 1,-24 10-10,1 0 1,-1-1-1,0 1 1,0 0 0,0-1-1,0 1 1,0-1-1,-1 0 1,1 1 0,0-1-1,-1 0 1,1 0 0,-1 0-1,0 0 1,0 0-1,0 0 1,0-1 0,0 1-1,0 0 1,0-1 0,-1 1-1,1 0 1,0-4-1,0 6 89,1 0-1,-1 1 0,0-1 1,1 1-1,-1-1 1,0 1-1,1 0 0,-1 0 1,0 0-1,0-1 0,0 1 1,1 0-1,-1 0 0,0 1 1,1 0-1,26 32 108,-18-21-144,0-1 0,22 20-1,-28-29-30,1 1-1,0-1 0,0 0 0,0 0 1,0 0-1,0-1 0,1 0 1,-1 0-1,1 0 0,-1-1 1,10 2-1,-8-2-28,1 0 1,0 0-1,0-1 1,0 0 0,-1 0-1,1-1 1,15-3-1,-21 3 24,0 0 1,0 0-1,0 0 0,0 0 1,0-1-1,0 1 0,-1-1 0,1 0 1,0 1-1,-1-1 0,0 0 1,1 0-1,-1 0 0,0 0 0,0 0 1,0 0-1,0 0 0,0 0 1,-1 0-1,1 0 0,-1-1 0,1 1 1,-1 0-1,0 0 0,0-1 0,0 1 1,0 0-1,0-4 0,0-129 141,0 133-195,5 3-229,0 1 296,0-1 1,0 1-1,0 0 0,0 0 0,-1 0 1,1 1-1,-1-1 0,1 1 0,-1 0 1,0 0-1,0 1 0,0 0 1,0-1-1,2 5 0,35 26 60,-35-31-84,-1 0 1,0 0-1,1-1 0,-1 1 1,1-1-1,0-1 1,0 1-1,-1-1 1,11 1-1,-14-2-40,0-31 1339,20 50-1223,-6-5-30,0-1 1,31 19-1,-39-28-43,0 0 1,0-1-1,1 0 0,-1 0 0,1-1 0,0 0 0,-1 0 0,1-1 0,16 0 0,-23-1 9,-1 0-1,1 0 1,-1 0 0,0 0 0,1 0 0,-1 0 0,1 0-1,-1 0 1,0-1 0,1 1 0,-1 0 0,0-1 0,1 1 0,-1-1-1,0 0 1,0 1 0,0-1 0,1 0 0,-1 0 0,0 0 0,0 0-1,0 0 1,0 0 0,0 0 0,0-2 0,1 0-8,-1-1 0,-1 0 0,1 0 0,0 1 0,-1-1 0,0 0 0,0 0 0,0-4 0,-1-3 21,2-3-51,-1 0 0,-1 0 0,0 0 0,-1 1 0,0-1 1,-7-19-1,7 28 23,-1 0 0,1 0 0,-1 0 0,-1 0 0,1 1 0,-1-1 0,1 1 0,-1 0 0,-1 0 0,1 0 0,0 0 0,-1 1 0,0-1 0,0 1 0,0 1 0,0-1 0,0 1 0,-9-3 0,-11-2 124,-1 1 1,1 1-1,-1 1 1,0 2 0,0 0-1,-33 3 1,43-1 190,16 1-287,0 1-1,0-1 1,0 0 0,0 0 0,0 0 0,0 0 0,0 1 0,0-1 0,1 0 0,-1 0 0,0 0 0,1 0 0,-1 0 0,1 0-1,-1 1 1,2 0 0,14 6-3,1-2-1,-1 1 1,1-2-1,1 0 1,-1-1-1,0-1 1,1-1-1,19 1 1,-2 1 10,104 1 21,-106-6-74,-32-31-156,-1 26 208,0 0 1,0 0-1,1 1 0,-1-1 0,1 0 0,0 1 1,3-7-1,-3 10-15,0 0 0,0 0-1,1 0 1,-1 0 0,0 0 0,1 1 0,0-1 0,-1 1-1,1-1 1,0 1 0,0 0 0,0-1 0,0 1 0,0 0-1,0 0 1,0 0 0,0 1 0,0-1 0,1 1 0,-1-1-1,3 0 1,8-2 38,1 1 0,-1 0 0,1 1 0,0 1 0,24 1 0,-38 43 546,0-28-522,0-1 0,1 1 1,1-1-1,1 1 0,0-1 1,1 0-1,0 0 0,1 0 1,1-1-1,1 1 1,12 21-1,-15-27 823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5.8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 10965,'0'0'16584,"87"-36"-15432,-58 32-416,-10 4-303,-9 0-337,-1 0-32,-9-4-641,-9 4-7698,-20 0 1520,-20 20-6211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6.2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102 0 10709,'-89'165'5170,"76"-125"8047,25-42-12875,-1 1-1,0-2 1,0 0-1,-1 0 1,1-1-1,18-9 1,-13 6-22,0 1 0,0 0 0,22-4 0,1 5-4140,55 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6.8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9716,'0'0'11360,"6"44"-9711,104 513 2884,4-94-1569,-101-408-2479,34 89 1,-46-139-457,-1-4-27,0 0 0,0 0-1,1 0 1,-1 0 0,0-1 0,1 1 0,-1 0 0,1 0 0,-1 0-1,1 0 1,-1-1 0,1 1 0,-1 0 0,1-1 0,0 1 0,0 0 0,-1-1-1,1 1 1,0-1 0,0 1 0,0-1 0,-1 1 0,1-1 0,0 0-1,1 1 1,0 0-50,-47-10-295,11 1 454,-188-3 1626,348 10-1783,0-6 0,0-5 0,178-41 0,-289 45 81,-24 1 42,-24-1 35,-234 7-2764,259-1-1443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7.2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127 109 944,'0'0'23894,"-5"19"-22491,1-5-1163,2-9-181,0 0 1,0 0-1,0 1 1,1-1-1,0 1 1,0-1 0,0 1-1,1 0 1,0-1-1,0 1 1,1-1-1,-1 1 1,1 0-1,0-1 1,1 1-1,-1-1 1,1 0-1,0 1 1,0-1-1,1 0 1,0 0 0,3 4-1,7 7-13,1-1-1,0-1 1,2 0-1,-1-1 0,1-1 1,1-1-1,0 0 1,1-1-1,0 0 1,1-2-1,0 0 1,0-2-1,0 0 1,1 0-1,0-2 1,0-1-1,0 0 1,0-2-1,1 0 1,34-3-1,-51 1-49,0 0 0,-1 0-1,1 0 1,-1-1 0,1 1-1,-1-1 1,0 1 0,1-1-1,-1 0 1,0-1 0,0 1-1,0 0 1,-1-1 0,1 0-1,-1 1 1,1-1 0,-1 0-1,0-1 1,0 1 0,0 0 0,0 0-1,-1-1 1,1 1 0,-1-1-1,0 1 1,0-1 0,0 0-1,-1 1 1,1-1 0,-1 0-1,0 0 1,0-3 0,0-6 21,0 1 1,-1 0 0,-1 0-1,1 0 1,-2 0-1,0 0 1,0 0 0,-11-22-1,6 19-3,-2 1 0,1 0 0,-2 0 0,0 1 0,0 1-1,-1 0 1,-1 0 0,0 1 0,-1 1 0,0 0 0,0 1 0,-1 1-1,0 0 1,-23-8 0,18 8 125,0 1 0,-1 1 0,1 1 0,-1 0 0,-1 2 0,1 1 0,0 0 0,-1 2 0,1 0 0,-1 1 0,-23 5 0,40-5-91,0 1 0,1-1 0,-1 1 1,1 0-1,-1 0 0,1 0 0,0 0 0,0 1 0,0-1 1,0 1-1,0 0 0,0 1 0,1-1 0,0 1 1,0-1-1,0 1 0,0 0 0,0 0 0,1 0 1,-1 1-1,1-1 0,0 0 0,1 1 0,-2 5 1,-2 9 4,2-1 0,0 1 0,2 0 0,0 32 0,1-48-59,0 6-113,0 0 1,1 0-1,0 0 0,0 0 0,1 0 0,0 0 0,1-1 0,0 1 0,0-1 0,1 0 0,0 0 0,0 0 0,1 0 0,0-1 0,0 0 0,1 0 0,0 0 1,0 0-1,0-1 0,1 0 0,0-1 0,1 0 0,-1 0 0,1 0 0,0-1 0,0 0 0,0 0 0,0-1 0,1 0 0,12 2 0,5 0-1686,1-2 0,0 0-1,39-2 1,-53-1 719,58 0-6387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7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69 105 11365,'0'0'16312,"15"23"-15805,-8-11-455,-1-2-17,0 0-1,0 0 1,1 0 0,0-1-1,1 0 1,0-1-1,0 0 1,1 0-1,0 0 1,0-1-1,1-1 1,0 1-1,0-2 1,19 9-1,8-5 23,1 0-1,-1-3 1,1-1-1,0-2 1,64-3-1,-88 0-56,-10 1-3,-1-2 0,1 1 0,-1 0 0,1-1-1,-1 1 1,1-1 0,-1 0 0,0 0 0,0 0 0,1-1-1,-1 1 1,0-1 0,0 0 0,0 0 0,-1 0 0,1 0-1,0 0 1,-1 0 0,1-1 0,-1 1 0,0-1 0,0 0-1,0 0 1,0 0 0,0 0 0,-1 0 0,1 0 0,-1 0-1,0-1 1,0 1 0,0 0 0,0-1 0,-1 1 0,1-1-1,-1 1 1,0-1 0,0 1 0,0 0 0,-1-1 0,1 1-1,-1-1 1,1 1 0,-1 0 0,-1-1 0,1 1 0,0 0-1,-3-5 1,-3-1 19,0 0 0,0 1 0,-1-1 0,0 1 0,0 1 0,-1 0 0,0 0 0,0 1 0,-13-7 0,-13-7 36,-49-19 0,58 30 6,-2 1-1,1 2 1,-1 0 0,0 2-1,0 1 1,-53 1-1,74 1 1,0 1-1,-1 1 1,1 0-1,0 0 1,-1 0-1,1 1 1,0 0-1,0 0 1,0 1-1,-8 4 1,11-5-34,0 1 0,0 0 0,0 1 0,1-1 0,-1 1 1,1 0-1,0-1 0,0 1 0,0 1 0,0-1 0,1 0 1,0 1-1,0-1 0,0 1 0,-2 6 0,0 7-196,1 1 0,0 0-1,1 1 1,2 31 0,-1-47-46,1-1 1,0 1-1,0-1 1,0 1-1,0-1 1,1 1-1,-1-1 0,1 1 1,0-1-1,0 0 1,0 1-1,1-1 1,-1 0-1,1 0 1,-1 0-1,1 0 1,0 0-1,0 0 1,1-1-1,-1 1 1,1 0-1,-1-1 1,1 0-1,0 0 1,-1 0-1,1 0 1,1 0-1,-1 0 1,4 1-1,57 19-6935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08.4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149 1 800,'0'0'20500,"-24"10"-18579,-2 0-1115,-45 27 0,69-36-746,0 1 0,0 0 0,0-1 0,0 1 0,0 0 0,0 0 0,1 1 0,-1-1 0,0 0 0,1 0 0,0 1 0,0-1 0,0 1 0,0-1 0,0 1 0,0 0 0,1-1 0,-1 1 0,1 0 1,0-1-1,-1 1 0,1 0 0,1-1 0,-1 1 0,0 0 0,2 4 0,-1 11 200,0-9-227,0 0 1,1-1-1,0 1 1,0 0 0,1-1-1,0 1 1,1-1 0,0 0-1,0 0 1,1-1-1,0 1 1,0-1 0,0 0-1,1 0 1,0-1-1,1 1 1,0-1 0,-1-1-1,2 1 1,9 5 0,-3-2-31,-1-1 0,2-1 0,-1 0 0,1 0 0,0-2 0,0 0 0,1-1 0,-1 0 0,1-1 0,31 2 0,-45-5-10,1 0 1,-1 0 0,1-1 0,-1 1 0,0 0 0,1-1 0,-1 0 0,1 1 0,-1-1 0,0 0 0,0 0 0,1-1 0,-1 1 0,0 0-1,0-1 1,0 1 0,0-1 0,-1 0 0,1 1 0,0-1 0,-1 0 0,1 0 0,-1 0 0,0 0 0,1 0 0,-1-1 0,0 1 0,0 0-1,-1 0 1,1-1 0,0 1 0,0-4 0,1-9 31,-1 0 1,0 0-1,-1 0 0,-2-22 1,0 1 32,2-33 102,0 68 85,3 5 78,53 81 820,-43-62-864,1-1 0,1 0 0,27 29 1,-38-47-274,0 0 0,1 0 0,-1 0 1,1-1-1,0 1 0,-1-1 1,10 3-1,-12-5-21,0 0-1,1 0 1,-1-1 0,0 0-1,1 1 1,-1-1 0,1 0 0,-1 0-1,1 0 1,-1-1 0,0 1-1,1 0 1,-1-1 0,0 0-1,1 1 1,-1-1 0,0 0 0,0 0-1,0 0 1,1-1 0,-1 1-1,2-3 1,10-8 0,-1-1 0,-1-1 0,0 0 0,-1-1 0,12-20-1,-21 31 5,-2 3 9,1 1 0,-1-1-1,1 0 1,-1 0 0,1 0 0,-1 1 0,1-1 0,-1 0 0,1 1-1,0-1 1,-1 0 0,1 1 0,0-1 0,0 1 0,-1-1 0,1 1-1,0 0 1,0-1 0,0 1 0,-1 0 0,3-1 0,-2 1 9,-1 0 1,1-1-1,0 1 1,-1 0-1,1 0 1,0 0-1,-1 0 1,1 0-1,0 0 1,-1 0 0,1 0-1,0 0 1,0 0-1,-1 1 1,1-1-1,-1 0 1,1 0-1,0 1 1,-1-1-1,1 0 1,-1 1-1,1-1 1,0 0-1,-1 1 1,1-1-1,-1 1 1,1-1 0,-1 1-1,0-1 1,1 1-1,-1-1 1,1 1-1,-1 1 1,10 21 144,-9-19-123,3 8 70,0 0-1,1-1 0,0 0 0,1 0 1,10 14-1,-10-14 6,-5-10-115,-1-1 0,1 0 1,0 1-1,-1-1 0,1 1 0,0-1 1,-1 0-1,1 1 0,0-1 0,-1 0 1,1 0-1,0 1 0,-1-1 0,1 0 1,0 0-1,0 0 0,-1 0 0,1 0 1,0 0-1,0 0 0,-1 0 0,1 0 1,0-1-1,-1 1 0,1 0 0,0 0 1,0-1-1,-1 1 0,2-1 0,17-10-186,-15 7 194,21-20-166,52-37-1,-69 55 119,1 1-1,0 0 1,-1 0 0,2 1-1,-1 0 1,0 1 0,1 0-1,-1 1 1,1-1 0,0 2-1,14-2 1,-19 5 68,-1-1 0,0 1 0,1 0 0,-1 0 0,0 1 0,0-1 0,0 1 0,-1 0 1,1 0-1,-1 0 0,1 0 0,-1 1 0,5 6 0,1 0 35,0-1-76,-5-3 30,0-1 0,0-1-1,0 1 1,1-1 0,0 1 0,0-1 0,0-1 0,0 1 0,0-1-1,1 0 1,0 0 0,0 0 0,0-1 0,0 0 0,0 0 0,0-1-1,0 0 1,1 0 0,8 1 0,-14-3-236,0 1-1,0 0 1,0 0-1,0-1 1,0 1-1,0-1 1,-1 1-1,1-1 1,0 1-1,0-1 1,-1 1-1,1-1 1,0 0-1,-1 1 1,1-1-1,0 0 1,-1 0-1,1 1 1,-1-1-1,1 0 1,-1 0-1,0 0 1,1 0-1,-1 1 1,0-1-1,0 0 1,1 0-1,-1 0 1,0 0-1,0 0 1,0-1-1,0 1-271,2-23-9658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11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1 377 12886,'0'0'1387,"56"10"-386,77 13 514,249 8 0,1192-71 3205,4235-235-892,-4527 220-3355,2184-16 193,-2945 71-660,610 47 58,-760-27 126,-183-11-3003,-406-32-6842,33 2-4223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11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1 400,'0'0'9445,"-8"0"-7274,5 0-1833,7 2 253,445 109 7266,-235-77-6427,282 10 0,-100-35-769,81-8 62,99-1 67,2293-36 1012,-452 1-312,-1714 34-1103,-70 3-6,-93 10-15,-99 15-227,-113 2-105,-316-28-30,377 47 216,-382-50-38,-12-8 207,-27-24 594,-1-1-429,-13-18-554,44 48-462,-14 24-10732,-26 14-4811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4:49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6883,'0'0'1297,"0"16"-2722,0 16-496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43.2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1 495 8884,'0'0'15028,"9"40"-13857,9 31-696,82 362 1628,-26-80-1393,32 168 39,-102-495-688,-4-21-48,0 0 1,1 1-1,-1-1 0,1 0 0,1 0 0,-1 0 0,1 0 0,0 0 1,0 0-1,0 0 0,1 0 0,-1-1 0,5 6 0,-5-21 70,-7-65 6,-3-1 0,-31-133-1,4 32-63,-39-381 30,62 399-40,14-243 0,0 376-7,0 0 0,2 0 0,1 1 0,2-1 0,0 1 0,2 1 0,0-1 0,2 1 0,17-28 0,-27 50-4,1-1-1,0 1 0,1 0 0,-1 0 1,0 0-1,1 0 0,0 0 1,0 0-1,0 1 0,0-1 0,0 1 1,0 0-1,0 0 0,1 0 1,-1 0-1,1 1 0,0-1 0,-1 1 1,1 0-1,0 0 0,0 0 1,0 1-1,0 0 0,-1-1 0,1 1 1,0 0-1,0 1 0,0-1 1,0 1-1,4 1 0,0 0 22,1 2 0,-1-1 0,0 1 1,0 1-1,0-1 0,-1 1 0,0 0 0,0 1 0,0 0 0,-1 0 0,10 11 0,3 6 48,-2 1 0,0 1-1,-2 0 1,-1 1-1,21 51 1,-29-59-14,0 0 0,-1 1 0,-1 0-1,-1 0 1,0 0 0,-2 1 0,0-1 0,-1 0 0,-1 1 0,-4 22-1,2-32-12,0-1 0,-1 1 0,0-1 0,-1 0 0,0 0 0,0-1 0,-1 1 0,0-1-1,0-1 1,-1 1 0,0-1 0,0 0 0,-1 0 0,0-1 0,0 0 0,-10 5 0,-19 11 152,0-2 1,-56 21 0,66-30-199,0-2 0,-1-1 0,0-1 0,0-2 0,-1 0 0,1-2 0,-37-1 0,64-2-78,1 0 0,0 0 0,-1 0 0,1 0 0,-1-1 0,1 1 0,0 0 0,-1 1 0,1-1 0,0 0 0,-1 0 0,1 0 0,-1 0 0,1 0 0,0 0 0,-1 0 0,1 0 0,0 1 0,-1-1 1,1 0-1,0 0 0,0 0 0,-1 1 0,1-1 0,0 0 0,-1 0 0,1 1 0,0-1 0,0 0 0,0 1 0,-1-1 0,1 0 0,0 1 0,0-1 0,0 0 0,0 1 0,0-1 0,0 0 0,-1 1 0,1-1 0,0 1 0,0-1 0,0 0 0,0 1 0,0-1 0,1 0 0,-1 1 0,0-1 0,0 1 0,0-1 0,0 0 0,0 1 0,1 0 0,-1 0-497,1 0 0,0 0 0,-1 0 0,1 0 0,0 1 0,0-1 0,0 0 0,0-1 0,0 1 0,0 0 0,0 0 0,0 0 0,0 0 0,0-1 0,2 2 0,39 9-11514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31.2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1 8500,'0'0'10711,"-17"14"-10190,11-9-483,-1 1 1,0 0 0,1 0-1,0 1 1,1 0-1,0 0 1,0 0 0,0 0-1,1 1 1,0 0 0,0 0-1,1 0 1,0 0-1,0 1 1,1-1 0,0 1-1,1 0 1,0 0-1,0-1 1,1 12 0,3 90 1924,34 204 0,51 106 89,-61-303-1793,-20-83-224,113 428 539,-118-455-570,26 67 98,-25-68-103,-1 0-1,1-1 1,0 0-1,1 1 1,-1-1-1,1-1 1,0 1 0,0 0-1,0-1 1,7 5-1,-11-9-13,1 0 0,-1 0-1,0 1 1,0-1 0,0 0-1,0 0 1,1 0 0,-1 0 0,0 0-1,0 0 1,0 0 0,0 0-1,1 0 1,-1 0 0,0 1-1,0-1 1,0 0 0,1 0 0,-1 0-1,0 0 1,0 0 0,0-1-1,1 1 1,-1 0 0,0 0-1,0 0 1,0 0 0,1 0-1,-1 0 1,0 0 0,0 0 0,0 0-1,0 0 1,1-1 0,-1 1-1,0 0 1,0 0 0,0 0-1,0 0 1,0 0 0,0-1 0,1 1-1,-1 0 1,0 0 0,0 0-1,0 0 1,0-1 0,0 1-1,0 0 1,0 0 0,0 0 0,0-1-1,0-17-504,-9-22-443,-45-72-2799,33 72-2251,-28-78-1,29 58-2790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0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71 225 4418,'0'0'16928,"0"17"-13703,1-4-3050,1 1-1,0-1 0,0 0 1,2 0-1,-1 0 0,2 0 1,0-1-1,0 0 0,1 0 1,10 16-1,3 0-116,0-1 0,47 48 0,-44-57-28,-21-18-30,-1 1 0,1-1 1,0 1-1,-1-1 1,1 1-1,0-1 0,-1 0 1,1 1-1,0-1 1,-1 0-1,1 0 0,0 1 1,0-1-1,-1 0 1,1 0-1,0 0 0,0 0 1,0 0-1,-1 0 0,1 0 1,0 0-1,0 0 1,-1 0-1,1 0 0,0-1 1,0 1-1,-1 0 1,1-1-1,0 1 0,-1 0 1,1-1-1,1 0 1,5-16 29,1-1 1,-2 0-1,0 0 1,-2-1 0,0 0-1,0 0 1,0-36 0,1 8 4,-3 26-15,0-1 0,-1 0 0,-2-24 1,0 40-6,0-1 0,0 1 0,0-1 1,-1 1-1,0-1 0,0 1 0,0 0 0,-1 0 1,0 0-1,0 0 0,-1 0 0,0 1 1,0 0-1,-6-7 0,0 1 70,0 1 0,-1 1 0,-1 0 0,1 0 0,-1 1 0,-1 0-1,1 1 1,-1 1 0,-1 0 0,1 1 0,-1 0 0,0 1 0,0 0 0,0 2 0,0-1 0,-25 0-1,38 4-76,-1-1 0,1 0 0,-1 0 0,1 1-1,-1-1 1,1 0 0,-1 1 0,1 0 0,0-1-1,-1 1 1,1 0 0,0 0 0,-1 0 0,1 0-1,0 0 1,0 0 0,0 0 0,0 0-1,0 0 1,0 0 0,0 1 0,0-1 0,0 0-1,1 1 1,-1-1 0,0 0 0,1 1 0,-1-1-1,1 1 1,-1 2 0,-3 55-126,4-51 101,-1 38-89,-1-29 85,1 1 1,1-1-1,1 0 0,1 1 0,0-1 0,1 0 0,0 0 1,11 27-1,-7-29-20,0 0 0,1 0 0,1-1 0,1-1 0,10 14 0,-16-23-44,1 0 0,-1 0 0,0-1 0,1 1 0,0-1-1,0 0 1,0 0 0,0 0 0,0-1 0,1 0 0,-1 0 0,1 0 0,0-1 0,-1 0 0,1 0 0,0 0 0,8 0 0,-7-2 32,-1 1 0,1-1 0,-1 0 0,1-1 0,-1 1 0,0-1 0,0 0 0,0-1 0,0 0 0,0 0 0,0 0 0,-1 0 0,1-1 0,-1 0 0,0 0 0,0-1 0,-1 1 0,1-1-1,-1 0 1,0 0 0,0-1 0,-1 1 0,4-8 0,0 0 117,-1 1 0,-1-1 0,0 0-1,0-1 1,-1 1 0,-1-1 0,0 0-1,-1 0 1,0-26 304,8 43-133,-1 6-254,0 1 0,0 1 0,-1 0 1,7 12-1,10 14 36,-17-27-20,-1 0 0,2 0 0,-1-1 0,1 0 0,1 0 0,0-1 0,0 0 0,0-1 0,1 0 0,13 6 0,-22-12-37,7-38 129,-7 1 45,8-51 1,-9 79-130,0 0 0,1 0 0,0 0 0,0 1-1,1-1 1,0 1 0,4-8 0,-5 13-18,-1-1 0,1 1 0,0-1-1,0 1 1,1 0 0,-1 0 0,0 0 0,1 0-1,-1 1 1,1-1 0,-1 1 0,1-1 0,0 1 0,0 0-1,0 0 1,0 0 0,0 0 0,0 1 0,0-1-1,0 1 1,0 0 0,5 0 0,-6 0 27,0 1 0,1-1 0,-1 1 0,0 0 1,0 0-1,0 0 0,0 0 0,0 0 0,0 0 0,-1 1 0,1-1 1,0 1-1,0-1 0,-1 1 0,1-1 0,-1 1 0,0 0 0,1 0 1,-1 0-1,0 0 0,0 0 0,0 0 0,0 0 0,0 2 0,21 65 194,-17-50-150,4 12-32,1 0 1,27 55 0,-29-71-38,1 0-1,1 0 1,0-1 0,1-1-1,0 0 1,1 0-1,15 12 1,-25-24-2,0 1 0,0 0 0,0 0 0,0-1 0,0 1 0,0-1-1,1 0 1,-1 1 0,1-1 0,-1 0 0,1-1 0,-1 1 0,1 0 0,-1-1 0,1 1 0,0-1 0,-1 0-1,1 0 1,0 0 0,-1 0 0,1 0 0,3-2 0,-3 1 4,-1 0-1,1-1 1,-1 0 0,0 1-1,1-1 1,-1 0 0,0 0-1,0-1 1,-1 1-1,1 0 1,0-1 0,-1 1-1,1-1 1,-1 1 0,0-1-1,0 1 1,0-1 0,0 0-1,1-5 1,9-38 76,-11 45-81,23 1-42,169 16 159,-165-13-104,-7 0-1,0-1 1,0-1 0,1 0 0,38-6-1,-55 5 5,0-1 0,0 1-1,0-1 1,-1 0 0,1 0-1,-1-1 1,1 1 0,-1-1 0,1 0-1,-1 0 1,0 0 0,0 0-1,0 0 1,0-1 0,0 1-1,0-1 1,-1 0 0,1 0 0,-1 0-1,0 0 1,0 0 0,0 0-1,0-1 1,-1 1 0,1-1-1,-1 1 1,0-1 0,0 0-1,0 0 1,0 1 0,-1-1 0,1 0-1,-1-5 1,0-1 14,0 1-1,0-1 1,-1 0-1,0 0 1,0 1 0,-1-1-1,-1 1 1,1-1 0,-2 1-1,1 0 1,-1 0-1,-1 0 1,1 1 0,-2-1-1,1 1 1,-1 0-1,0 1 1,-1 0 0,1 0-1,-1 0 1,-9-6-1,3 3 49,-1 0 0,0 1-1,-1 0 1,0 2 0,0-1-1,0 2 1,-1 0-1,0 1 1,0 0 0,-1 2-1,1 0 1,-1 0-1,-25 1 1,40 2-56,-1 0 0,1 1 0,0-1 0,0 1 0,0-1-1,0 1 1,0 0 0,0 0 0,0 0 0,0 0 0,0 0 0,1 0 0,-1 1 0,0-1 0,1 1 0,-1-1 0,1 1 0,-1-1-1,1 1 1,0 0 0,0 0 0,0 0 0,0 0 0,0 0 0,0 0 0,0 0 0,0 0 0,1 0 0,-1 0 0,1 0 0,0 0-1,-1 4 1,-1 12-78,1 1-1,1-1 1,2 21-1,-1-7 9,-1-25 49,0 1-1,1 0 1,0-1 0,0 1 0,1 0 0,0-1 0,0 0 0,1 1 0,0-1 0,0 0 0,1 0 0,0-1 0,5 8 0,-5-10-12,-1 0 0,1 0 0,0 0 0,0-1 1,0 1-1,0-1 0,1 0 0,-1 0 0,1-1 0,0 0 1,-1 1-1,1-2 0,0 1 0,1 0 0,-1-1 0,0 0 0,0 0 1,0-1-1,8 1 0,-7-1-21,0-1-1,1 1 1,-1-1 0,0 0-1,0-1 1,0 0 0,0 1-1,0-2 1,0 1-1,0-1 1,-1 0 0,1 0-1,7-6 1,-3 0 24,0 0 0,0-1 0,-1 0 0,-1-1 0,10-14 1,-15 21 14,0-1 0,0 1 0,1 0 0,-1 0 0,1 0 0,0 0-1,0 1 1,1-1 0,-1 1 0,1 0 0,0 0 0,-1 1 0,1-1 0,1 1 0,-1 0 0,0 1 0,7-2 0,-6 2 10,1 1-1,0 0 0,-1 1 1,1-1-1,-1 1 0,1 0 0,-1 1 1,1 0-1,-1 0 0,0 0 1,0 1-1,0 0 0,0 0 1,7 5-1,79 57 514,-65-43-324,2-2 0,1 0 0,48 23-1,-70-41-896,-1-1-1,0 1 0,1-2 1,0 1-1,-1-1 0,1 0 0,-1 0 1,10-2-1,17 0-5737,21 2-5884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1.4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348 277 4498,'0'0'12240,"-15"-3"-10129,-42-11-9,56 14-2051,1 0 0,-1-1 0,0 1 0,1 0 0,-1 0 0,1-1 0,-1 1 0,1 0 0,-1 0 0,0 0 0,1 0 0,-1-1 0,1 1 0,-1 0 1,0 0-1,1 0 0,-1 0 0,1 1 0,-1-1 0,0 0 0,1 0 0,-1 0 0,1 0 0,-1 1 0,1-1 0,-1 0 0,1 0 0,-1 1 0,0-1 0,1 0 0,0 1 0,-1-1 0,1 1 0,-1-1 0,1 1 0,-1-1 0,1 1 0,0-1 0,-1 1 1,1-1-1,0 1 0,0-1 0,0 1 0,-1-1 0,1 1 0,0 0 0,0-1 0,0 1 0,0-1 0,0 1 0,0 0 0,0-1 0,0 2 0,0-1 216,-5 30 530,1 0 1,2 57 0,2-85-793,0 0 0,1-1 1,-1 1-1,1 0 0,0 0 1,-1-1-1,1 1 0,1 0 1,-1-1-1,0 1 0,1-1 1,-1 0-1,1 1 0,0-1 1,-1 0-1,1 0 0,0 0 1,1 0-1,-1 0 0,0-1 1,0 1-1,1-1 0,-1 1 1,1-1-1,-1 0 0,1 0 1,0 0-1,-1 0 0,1 0 1,0-1-1,0 1 0,4-1 1,-1 1-20,1 0 0,0-1 0,0 1 1,0-2-1,0 1 0,0-1 1,-1 0-1,1 0 0,0-1 0,0 0 1,-1 0-1,12-6 0,-10 2 7,-1 0 0,0 0 0,0 0 0,-1-1 1,1 0-1,-2 0 0,1-1 0,-1 1 0,0-1 0,0-1 0,-1 1 0,0-1 0,-1 1 0,3-10 0,0-3-12,-1 0-1,-1 0 1,0 0-1,-2-1 0,0-23 1,-2 30 17,1 2 28,-1-1-1,-1 1 1,0-1 0,-6-24-1,5 34-7,1 0-1,-1-1 1,0 1-1,0 0 1,0 0-1,-1 0 1,0 1-1,1-1 1,-1 1-1,-1-1 1,1 1-1,0 0 1,-1 0-1,0 0 1,1 1-1,-1-1 1,0 1-1,-6-3 1,-4 0 118,0 0 0,0 1 0,-1 0 0,1 1 0,-1 1 1,0 0-1,0 1 0,0 0 0,0 2 0,1-1 1,-1 2-1,0 0 0,0 1 0,1 0 0,0 2 0,-1-1 1,1 2-1,1-1 0,-1 2 0,1 0 0,-18 13 1,21-12-122,1-1 0,1 1 0,-1 1 0,1 0 0,1 0 0,0 0 0,0 1 0,0 0 1,2 1-1,-1-1 0,1 1 0,1 0 0,0 0 0,0 1 0,1-1 0,1 1 1,0 0-1,0-1 0,1 1 0,1 19 0,1-28-24,-1-1 0,1 0 0,-1 1 0,1-1 0,0 0 0,0 0 0,0 0 0,0 1 0,0-1 0,0 0 0,1 0 0,-1-1 0,1 1 0,0 0 0,-1 0 0,1-1 0,0 1 0,0-1 0,0 1 0,0-1 0,0 0 0,0 0 0,0 0 0,0 0 0,1 0 0,-1 0 0,0-1-1,1 1 1,-1-1 0,5 1 0,10 1-54,1 0 0,0-1 1,18-1-1,-24 0 15,-1 0 3,-1-1 0,1 0 0,-1-1 0,1 0 1,-1-1-1,0 0 0,0-1 0,0 0 0,0 0 0,0-1 0,-1-1 0,13-8 0,5-8-85,-1-1-1,34-37 0,-40 39 75,4-16 24,-18 37 93,-4 0-30,0 0 1,0 1-1,-1-1 0,1 1 1,0-1-1,-1 1 0,1 0 0,0 0 1,-1-1-1,1 1 0,-1 0 1,1 1-1,-1-1 0,0 0 1,1 0-1,-1 0 0,0 1 1,0-1-1,0 1 0,0-1 1,0 1-1,0-1 0,0 1 1,0 2-1,8 9 117,6 7 89,1-1-1,1 0 1,1-1 0,33 26-1,-41-37-195,0-1 0,0 0 0,0 0-1,0-1 1,1 0 0,0-1 0,0 0-1,0-1 1,1 0 0,-1-1-1,1 0 1,18 0 0,-29-2-41,-1 1 1,0-1-1,1 0 1,-1 0-1,0 0 1,0 0-1,1 0 1,-1 0-1,0 0 0,1 0 1,-1 0-1,0 0 1,1 0-1,-1 0 1,0 0-1,1 0 1,-1-1-1,0 1 1,0 0-1,1 0 0,-1 0 1,0 0-1,1 0 1,-1-1-1,0 1 1,0 0-1,0 0 1,1 0-1,-1-1 1,0 1-1,0 0 0,0 0 1,1-1-1,-1 1 1,0 0-1,0-1 1,0 1-1,0 0 1,0-1-1,0 1 1,0 0-1,0 0 1,0-1-1,0 1 0,0 0 1,0-1-1,0 1 1,0 0-1,0-1 1,0 1-1,0-1 1,0 0-9,0-1-128,3 2-398,71-1-7371,-35-6 806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2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37 157 4978,'0'0'13652,"-7"-11"-12006,-16-22-117,16 27-150,21 33-379,18 21-187,2-1-1,2-2 1,41 40-1,-56-63-662,0 0 0,2-2-1,1-1 1,0-1 0,35 19 0,-43-28-127,1 0 0,0-2 0,1 0 1,0-1-1,0-1 0,0-1 0,0 0 1,1-1-1,30 0 0,-46-3-18,0 0 0,0-1 0,0 1 0,0-1 1,0 1-1,0-1 0,0 0 0,0 0 0,-1-1 0,1 1 0,0 0 0,-1-1 0,1 0 0,-1 0 1,1 1-1,-1-1 0,0-1 0,0 1 0,0 0 0,0-1 0,0 1 0,0-1 0,0 1 1,-1-1-1,0 0 0,3-5 0,1-6 68,-1-1 0,0 0 0,-1 0 0,1-18 0,0 2 94,24-173 401,-26 81-173,-3 69 40,1 54-419,2 31-1740,0-21 847,0 0 1,1 0-1,0-1 0,0 1 0,1-1 0,0 0 0,1 0 0,8 11 1,24 29-6504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2.4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11749,'0'0'14039,"0"169"-13799,19-145-240,-9-12-16,0-8-144,-1-4-336,-9-12-5123,0-20 2994,0-17 96,0-7-1937,0-4-2674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2.8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7171,'0'0'12902,"-19"4"-16712,57 28-1680,10 16-3778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3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261 399 10149,'0'0'11536,"26"-16"-10701,80-52-315,-102 65-500,1-1-1,-1 1 1,0-1 0,0 0-1,0-1 1,-1 1 0,0-1 0,0 1-1,0-1 1,0 0 0,-1 0-1,1 0 1,-1-1 0,-1 1-1,1 0 1,-1-1 0,0 1 0,0-1-1,0 0 1,-1 1 0,0-1-1,0 1 1,-2-12 0,1-3 86,2 8-45,-1 0 0,-1 0 0,0 1 0,0-1 0,-5-17 0,4 26-36,1-1 1,-1 0 0,0 1 0,-1-1 0,1 1 0,0-1 0,-1 1 0,0 0 0,0 0 0,0 0 0,0 1 0,0-1 0,0 1 0,-1 0 0,1 0 0,-1 0 0,0 0 0,-5-2 0,-7-1 167,1 0 0,-1 1 0,0 1 0,0 1 0,0 0 0,0 1 0,-31 1 0,35 1-100,0 0 1,0 0-1,0 1 0,0 1 1,1 0-1,0 1 1,-1 0-1,1 0 1,1 1-1,-1 1 1,-11 7-1,16-9-67,1 1 1,-1 0-1,1 0 1,0 0-1,1 1 0,-1 0 1,1 0-1,0 0 0,0 0 1,1 1-1,0-1 0,-3 8 1,3 0-20,0 0 0,1 0 1,0 1-1,1-1 1,1 16-1,0-25-11,0-1-1,1 1 1,-1-1 0,1 1-1,0-1 1,0 1 0,0-1-1,1 0 1,-1 1 0,1-1-1,0 0 1,0 0 0,1 0-1,-1 0 1,1-1 0,0 1 0,3 3-1,0-3-11,-1 1 0,1-1-1,0 0 1,0-1 0,1 1 0,-1-1-1,1 0 1,0-1 0,13 4 0,10-1-69,1-1 0,0-1 0,-1-2 0,34-3 1,-48 2 41,5-2-20,-1 0-1,0-2 1,0 0 0,0-2 0,0 0-1,-1-1 1,22-11 0,-19 9 19,-8 3 6,1 2 0,-1-1 0,1 2 0,0 0 0,0 1 0,1 0 0,25 1 0,-38 2 32,0-1 0,0 0 0,0 1 0,0-1-1,-1 1 1,1 0 0,0 0 0,0 0 0,0 0 0,-1 1-1,1-1 1,-1 1 0,1-1 0,-1 1 0,1 0 0,-1 0-1,0 0 1,0 0 0,0 1 0,0-1 0,0 0 0,2 5-1,2 6 38,0 0 0,0 0-1,6 24 1,-6-17 10,15 49 138,-3 1 0,14 121 0,-16 149 335,-16-338-505,0-1 0,-1 0 1,1 1-1,-1-1 1,1 0-1,-1 0 0,1 1 1,-1-1-1,0 0 0,0 0 1,0 0-1,1 0 0,-1 0 1,0 0-1,0 0 1,-1 0-1,1 0 0,0 0 1,0 0-1,0-1 0,0 1 1,-1 0-1,1-1 1,0 1-1,-1-1 0,1 0 1,0 1-1,-1-1 0,1 0 1,-1 0-1,1 0 0,0 0 1,-1 0-1,1 0 1,-1 0-1,1 0 0,0-1 1,-2 0-1,-4 1 8,-1-1 0,1 0 0,0-1 0,0 0 0,0 0 0,0-1 0,-9-4 0,7 1-7,-1 0-1,1-1 1,0 0-1,1-1 0,0 0 1,0-1-1,0 1 1,1-1-1,1-1 1,-1 1-1,2-1 0,-1 0 1,1-1-1,1 1 1,0-1-1,-5-21 1,4 8 13,1 0 0,1-1 0,1 1 0,1-1 0,1 1-1,1-1 1,5-24 0,-1 30-19,1-1 0,1 2-1,1-1 1,0 1 0,1 0-1,1 1 1,1 0 0,0 1-1,15-17 1,24-38 5,-39 54-4,-2 6 4,-2 0 0,1-1 1,-1 0-1,-1-1 0,0 1 0,-1-1 1,0 0-1,-1-1 0,-1 1 0,4-25 0,-7 36 1075,0 39-1079,0-33-14,2-1 0,-1 0 0,0 1 0,1-1 1,-1 0-1,1 0 0,0 0 0,0 0 0,0 0 0,0 0 0,1-1 0,-1 1 0,1-1 1,0 0-1,0 1 0,0-1 0,0 0 0,0-1 0,0 1 0,0-1 0,0 1 0,1-1 1,4 1-1,10 5 12,1-1 1,37 7-1,-27-9-14,1-1 0,-1-2 0,1 0-1,34-6 1,-61 5-4,0-1 0,0 0-1,0 1 1,0-2 0,0 1 0,-1 0 0,1 0-1,0-1 1,0 0 0,-1 1 0,1-1-1,-1 0 1,0 0 0,0 0 0,1-1-1,-1 1 1,-1 0 0,1-1 0,0 0-1,-1 1 1,1-1 0,-1 0 0,0 0-1,1 1 1,-1-1 0,-1 0 0,2-5-1,-1 4 12,-1 0 0,1 1 0,-1-1-1,0 0 1,0 0 0,0 0 0,-1 0-1,1 0 1,-1 0 0,0 0 0,0 0-1,0 0 1,-1 1 0,1-1 0,-1 0-1,0 1 1,0 0 0,0-1 0,-1 1-1,1 0 1,-5-5 0,-4 1 33,1 0-1,-1 0 1,0 1 0,-1 1-1,1 0 1,-1 0-1,0 1 1,-1 1 0,1 0-1,0 0 1,-22 0 0,-14 0 198,-83 5 0,121-2-184,1 1 0,-1 1 0,1 0 0,-1 0 0,1 1 0,0 0 0,-1 0 0,2 1 0,-1 0 0,0 1 0,-8 6 1,12-7-27,1-1 0,-1 1 0,1 0 0,0 0 0,0 1 1,1-1-1,-1 1 0,1 0 0,0 0 0,0 0 1,1 0-1,0 0 0,0 1 0,0-1 0,0 1 0,1-1 1,0 1-1,0 0 0,0-1 0,1 7 0,0-9-27,0 0-1,1-1 0,-1 1 0,1-1 0,-1 1 1,1 0-1,0-1 0,0 0 0,0 1 0,1-1 0,-1 1 1,1-1-1,-1 0 0,1 0 0,0 0 0,-1 0 1,1 0-1,0 0 0,0-1 0,1 1 0,-1-1 0,0 1 1,0-1-1,1 0 0,4 2 0,5 2-18,1-1 0,0 0 0,24 3 0,-29-6 24,64 7-250,0-3 0,106-7 0,-57 0 19,-112 3 240,0 0-1,0 0 1,0 1-1,-1 1 1,1-1 0,0 1-1,-1 1 1,0 0-1,0 0 1,0 0 0,0 1-1,-1 0 1,0 1-1,8 7 1,-4-5 109,0 1 1,1-1 0,0-1-1,13 6 1,-21-12-26,2-1-102,42-2-9032,-27-8 861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4.4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0 260 11317,'0'0'7345,"19"35"-4947,-11-21-2146,14 28 442,3-1 1,1 0 0,2-2-1,47 50 1,4-6 328,11 13 224,133 110-1,-215-200-1139,0 0 0,1-1-1,-1 0 1,1 0 0,0-1 0,0 0 0,17 4 0,-23-7-89,-1 0 0,1 0 0,0-1 1,0 1-1,0-1 0,0 0 0,0 0 1,0 0-1,0 0 0,0-1 1,0 1-1,0-1 0,0 0 0,0 0 1,0 0-1,-1 0 0,1 0 1,0 0-1,-1-1 0,1 0 0,-1 1 1,1-1-1,-1 0 0,0 0 0,0 0 1,0 0-1,0-1 0,3-4 1,0-2 49,-1-1 0,1 1 1,-2-1-1,0 0 1,0 0-1,-1 0 0,0-1 1,1-10-1,-2-92 629,-1 67-462,1-64 201,-2-110 100,-1 186-483,-2 0 0,-1-1 1,-2 1-1,-12-38 0,8 37-16,9 25-15,-1 0 0,0 0 0,-1 0 0,0 0-1,0 0 1,-1 1 0,0-1 0,-1 1 0,0 1-1,-11-13 1,3 12-503,8 11 113,7 5-466,0-3 458,-1-1 1,1 1-1,0 0 1,0 0-1,0-1 1,1 1-1,-1-1 0,1 1 1,0-1-1,0 0 1,0 1-1,0-1 1,1 0-1,4 5 1,44 35-5648,5-5-2149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4.9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371 106 7555,'0'0'16557,"-20"-18"-15436,-67-51-123,84 67-913,0 0 1,0 0 0,0 0-1,0 0 1,0 1-1,0-1 1,0 1 0,0 0-1,-1 0 1,1 0-1,-7-1 1,8 2-56,0 0 0,0 1 0,0-1 0,0 1-1,0-1 1,1 1 0,-1-1 0,0 1 0,0 0 0,0 0 0,-2 2 0,-5 2 88,-9 3-9,0 2-1,0 1 0,1 0 0,1 1 0,-1 0 0,-21 24 1,33-31-89,0 0 1,1 1 0,0 0 0,0 0 0,0 0 0,1 0 0,0 1-1,0 0 1,1-1 0,-3 9 0,4-10-8,1 0 1,0-1-1,-1 1 1,1-1-1,1 1 0,-1 0 1,1-1-1,0 1 0,0 0 1,0-1-1,0 0 0,1 1 1,0-1-1,0 0 1,0 0-1,0 0 0,4 5 1,4 3 27,-1-1 0,2-1 1,-1 0-1,2 0 1,22 15-1,71 38 177,-93-56-199,66 34 186,1-4-1,128 41 1,-157-55-136,-50-22-44,1-1 0,-1 1 0,1 0-1,-1 0 1,1-1 0,-1 1 0,1 0 0,-1 0 0,0 0-1,1-1 1,-1 1 0,0 0 0,0 0 0,1 0-1,-1 0 1,0 0 0,0 0 0,0 0 0,0-1 0,0 1-1,-1 0 1,1 0 0,0 0 0,0 0 0,0 0 0,-1 0-1,1-1 1,-1 1 0,0 2 0,-14 21 740,3-15-669,0-1-1,0 0 0,-1-1 1,0 0-1,0-1 1,-1-1-1,0 0 0,-20 5 1,-6-1 25,-76 7 1,-103-10-114,159-7-69,252 19-2087,-1 0-2305,-152-17 2790,-19 1-55,0-2 0,0 0 0,0-1 0,0-1 0,25-6 0,-32 3-423,1 0-1,-1-2 0,0 1 0,13-11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5.5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310 245 12246,'0'0'12296,"-5"-12"-11557,-2-1-576,5 8-116,-1 1 0,1-1-1,0 1 1,0-1-1,1 0 1,-1 0 0,1 1-1,0-1 1,1 0 0,-1 0-1,1-6 1,0 8-34,1 1-1,0-1 1,-1 0 0,1 1-1,1-1 1,-1 1 0,0-1 0,0 1-1,1-1 1,0 1 0,-1 0-1,3-2 1,-1 1-11,-1-1-1,1 1 1,-1 0 0,0-1 0,0 0-1,0 1 1,2-8 0,-3 1-44,0-1-1,0 1 1,-2-20 0,0 4 1166,1 44-41,4 19-986,1 0 1,1 0-1,2 0 0,24 63 1,-18-55-25,-13-42-67,32 106 358,5-1 1,69 139-1,-100-226-158,-7-21-202,0 0 0,-1 1-1,1-1 1,0 0 0,0 0 0,-1 0 0,1 0 0,0 1-1,-1-1 1,1 0 0,0 0 0,-1 0 0,1 0-1,0 0 1,-1 0 0,1 0 0,0 0 0,-1 0 0,1 0-1,0 0 1,-1 0 0,1 0 0,0 0 0,0 0 0,-1 0-1,1 0 1,0 0 0,-1 0 0,1 0 0,0-1 0,-1 1-1,1 0 1,0 0 0,0 0 0,-1-1 0,-46-30 163,19 13-64,7 7-15,-1 1-1,-1 1 1,0 0-1,0 2 1,-1 1 0,1 1-1,-34-3 1,-4 4 466,-104 5 0,134 4-380,30-5-169,0 0 0,1 0-1,-1 1 1,0-1 0,1 0 0,-1 0-1,0 1 1,1-1 0,-1 0 0,0 1-1,1-1 1,-1 1 0,1-1-1,-1 1 1,1-1 0,-1 1 0,1-1-1,-1 1 1,1-1 0,0 1 0,-1 0-1,1-1 1,0 1 0,-1 0-1,1-1 1,0 1 0,0 1 0,24 2-227,392-3 579,-356-2-335,-9 0-22,148-9 0,-198 10 0,0 0 0,0 0 0,0-1 0,0 1 0,0 0 0,0 0 0,0 0 0,0-1 0,0 1 0,0-1 0,0 1 0,0 0 0,0-1 0,0 0 0,0 1 0,0-1 0,0 0 0,0 1 0,-1-1 0,1 0 0,0 0 0,0 0 0,0-1 0,-1 1 0,0 0 0,0 0 0,0 0 0,0 0 0,0 0 0,0 0 0,0 0 0,-1 0 0,1 0 0,0 0 0,-1 0 0,1 0 0,-1 0 0,1 0 0,-1 0 0,1 0 0,-1 1 0,0-1 0,0-1 0,-5-4 0,0 0 0,0 1 0,0 0 0,-14-9 0,-38-12-2310,49 23 1079,-1 1 1,0 0-1,0 1 1,-18-1-1,0 2-8458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6.4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17 193 5442,'0'0'17006,"-12"-6"-15247,12 6-1740,0 0-1,0 0 1,-1 0 0,1 0-1,0 0 1,0-1 0,-1 1 0,1 0-1,0 0 1,0 0 0,0 0-1,-1 0 1,1 0 0,0-1-1,0 1 1,0 0 0,0 0 0,-1 0-1,1-1 1,0 1 0,0 0-1,0 0 1,0 0 0,0-1-1,0 1 1,0 0 0,-1 0 0,1-1-1,0 1 1,0 0 0,0 0-1,0-1 1,0 1 0,0 0 0,0 0-1,0-1 1,0 1 0,0 0-1,1 0 1,-1-1 0,0 1-1,0 0 1,0 0 0,0 0 0,0-1-1,0 1 1,0 0 0,1 0-1,-1 0 1,0-1 0,0 1-1,0 0 1,0 0 0,1 0 0,-1 0-1,0-1 1,1 1 0,23-10 734,1 2 0,0 1 0,52-9 1,-21 5-144,114-22 127,0 8 0,2 8 0,180 4 0,-333 12-412,-27-4 45,-28-1-593,-40-1-3946,24-4-3537,15 5 260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31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93 7331,'0'0'15802,"16"-3"-13515,304-61 3851,-196 39-5663,-121 25-333,-3 13-11748,0 6 1362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6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7732,'0'0'15404,"24"0"-13662,70 2-918,-1 4 0,1 3 0,-2 5 0,0 4 0,113 38 0,-189-51-808,-1 1 0,1 1-1,-1 1 1,0 0 0,15 11 0,-25-15-3,-1 0 0,1 0 0,-1 0 1,0 1-1,0 0 0,0 0 0,0 0 0,-1 0 0,0 0 0,0 1 0,-1-1 0,1 1 0,-1 0 0,0 0 0,-1 0 0,1 0 0,0 7 0,-1 7 100,-1 1 0,0-1-1,-1 1 1,-1-1 0,-2 0-1,0 0 1,0 0-1,-2 0 1,-1-1 0,0 0-1,-17 30 1,6-17 97,-2-1 1,-1 0-1,-1-2 1,-2-1-1,-43 42 1,51-56-211,0-1 0,-1-1 0,-1 0 0,1-2 0,-2 0 0,1 0 0,-2-2 0,1 0 0,-1-2 0,0 0 0,-39 6 0,49-10 0,8 0-534,8-2-3753,19-4 528,12-7-3668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9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531 278 1649,'0'0'7947,"-34"-29"-4945,-111-92-142,137 114-2559,-1 1 0,0 0 0,0 1 0,-1-1 0,1 2 0,-13-5 0,16 7-43,0 1 0,-1 0 1,1 1-1,0-1 0,0 1 0,-9 1 0,-5 0 403,11-2-413,1 2 1,0-1-1,-1 1 0,1 0 1,-1 1-1,1 0 0,0 0 0,0 1 1,0 0-1,1 1 0,-1-1 0,0 1 1,1 1-1,0 0 0,0 0 1,-11 10-1,12-7-195,0 0-1,0 0 1,0 0-1,1 1 1,1-1 0,-1 1-1,1 0 1,1 1 0,0-1-1,0 1 1,1-1 0,0 1-1,1 0 1,-1 10-1,2-6-57,0 0 0,1 0-1,1 0 1,0 0-1,1-1 1,0 1 0,1-1-1,1 0 1,0 0-1,0 0 1,2-1-1,-1 1 1,2-2 0,-1 1-1,2-1 1,12 15-1,16 11-5,1-1 1,1-2-1,44 29 0,-77-58 13,82 53-10,2-2 0,2-5 0,153 61 0,-237-110 5,-1 1-1,0 0 1,0 1 0,0 0 0,-1 0-1,1 0 1,6 7 0,-11-9 29,1 2 1,-1-1 0,-1 0 0,1 0 0,0 0 0,-1 1-1,0-1 1,1 1 0,-1-1 0,-1 1 0,1 0-1,0-1 1,-1 1 0,0 0 0,0-1 0,0 5 0,0-4 37,0 0 1,-1-1 0,1 1-1,-1-1 1,0 1 0,0-1 0,0 0-1,0 1 1,-1-1 0,1 0 0,-1 0-1,0 0 1,0 0 0,0 0-1,0 0 1,-3 3 0,0-1 2,-1-1 0,1 0 0,-1 0 1,0 0-1,0-1 0,0 1 0,-13 4 0,0-2 3,0-1-1,-1-1 1,1-1-1,-1 0 0,-22 0 1,-6-1 58,24 0-68,1 0 0,-1-2 0,1-1 0,-1-1 0,-31-7 0,49 7-67,0-1-1,0 0 1,0 0-1,0 0 1,1-1-1,-1 0 1,-7-7-1,9 8-7,3 1-25,17 2-317,8 3 318,0 0 1,0 1-1,-1 2 1,26 8-1,50 11 69,-55-20-24,87 0 0,-103-6-10,-19 1-2,1-1 0,-1 0 0,1-1 0,-1 0 0,0 0 0,0-1 0,1-1 0,-2 1 0,1-1 0,0-1 1,-1 0-1,0 0 0,0 0 0,-1-1 0,1 0 0,-1-1 0,0 0 0,-1 0 0,11-15 0,-8 10 53,-1-1 1,-1 0 0,0 0-1,-1-1 1,0 0-1,-1 0 1,-1 0-1,0-1 1,-1 0-1,0 0 1,-1 1-1,0-18 1,-3 32-12,0-1 1,1 1-1,-1 0 1,1 0-1,-1 0 1,0-1-1,1 1 1,-1 0-1,1 0 1,-1 0-1,0 0 1,1 0-1,-1 0 0,0 0 1,1 0-1,-1 0 1,1 0-1,-1 1 1,0-1-1,1 0 1,-1 0-1,1 0 1,-1 1-1,0-1 1,1 0-1,-1 1 1,1-1-1,-1 1 0,1-1 1,0 0-1,-1 1 1,0 0-1,2 5-53,0-1-1,0 0 1,1 1 0,0-1-1,0 0 1,0 0 0,0 0-1,1 0 1,0 0-1,0 0 1,0-1 0,1 0-1,-1 1 1,1-1 0,0-1-1,8 7 1,7 5-3,1 0 0,34 18 0,-37-23 11,0-1-1,1-2 0,0 1 1,0-2-1,0 0 0,1-2 1,0 0-1,0-1 0,0 0 0,39-2 1,-55-1 4,1 0 1,-1 0 0,1 0-1,-1-1 1,0 0 0,1 1-1,-1-1 1,0-1 0,1 1-1,-1 0 1,0-1-1,0 1 1,0-1 0,0 0-1,0 0 1,-1 0 0,1-1-1,-1 1 1,5-6 0,-3 3 4,-1 0-1,0-1 1,0 1 0,-1-1 0,0 0 0,0 0 0,0 0 0,-1 0-1,1 0 1,-1-11 0,0 6 15,-1-1 0,0 0 0,0 1-1,-2-1 1,1 1 0,-2-1 0,1 1 0,-2 0-1,1 0 1,-2 0 0,1 0 0,-8-11 0,5 13 3,0 0 0,0 1 1,-1 0-1,0 0 0,-1 1 0,0 0 1,0 0-1,0 1 0,-1 0 0,0 1 1,0 0-1,-1 1 0,1 0 0,-1 0 0,-21-3 1,3 3 13,1 0 1,-1 3 0,0 0 0,1 2-1,-34 4 1,57-4-29,-1 0 1,1 0-1,0 0 0,-1 0 1,1 1-1,0 0 0,0 0 0,0 1 1,0-1-1,0 1 0,1 0 1,-6 5-1,8-6-21,0 0 0,0 0 0,1 0 0,-1 0 1,1 1-1,-1-1 0,1 0 0,0 1 0,0 0 0,0-1 0,0 1 0,0-1 0,0 1 0,1 0 1,-1 0-1,1-1 0,0 1 0,0 0 0,0 0 0,0 0 0,1-1 0,-1 1 0,1 0 0,-1-1 1,1 1-1,2 4 0,-1-3-5,1 0 0,-1-1 0,1 0 1,0 1-1,0-1 0,0 0 0,0 0 0,1-1 0,-1 1 1,1-1-1,0 0 0,-1 0 0,1 0 0,0 0 1,0 0-1,0-1 0,1 0 0,-1 0 0,0 0 0,0 0 1,1-1-1,4 0 0,18 2-50,-1-1-1,33-3 1,-58 2 70,8-1-12,0 0-1,0-1 0,0-1 1,0 0-1,-1 0 0,1 0 1,-1-1-1,0-1 0,0 1 0,0-1 1,0 0-1,-1-1 0,0 0 1,0 0-1,-1-1 0,8-8 0,10-16-8,-1-1-1,30-53 0,-44 70 15,29-50-115,37-89 1,-63 124-6,-1 0 1,-2-1-1,-1 0 0,-1-1 0,4-54 0,-10 65 43,1 5 32,-2 0 0,1 0 0,-2 0 0,-4-27 0,4 40 57,0-1-1,0 0 0,0 1 0,0-1 0,-1 1 0,0-1 0,0 1 0,0 0 0,0-1 0,0 1 0,-1 0 0,1 1 0,-1-1 1,0 0-1,0 1 0,0-1 0,0 1 0,0 0 0,0 0 0,-1 0 0,1 1 0,-1-1 0,1 1 0,-6-2 0,4 1 35,0 1 0,0 0 0,0 0-1,0 0 1,-1 0 0,1 1-1,0 0 1,0 0 0,-1 0 0,1 1-1,0 0 1,0 0 0,0 0 0,0 0-1,0 1 1,0 0 0,0 0-1,0 1 1,1-1 0,-1 1 0,-6 5-1,5-3 3,1 1 0,1 0 0,-1 0 0,1 1-1,0-1 1,0 1 0,1 0 0,-1 0 0,2 0-1,-1 0 1,1 1 0,0-1 0,1 1 0,-2 10-1,1 16-21,0 0-1,3 0 0,0 0 0,2 0 0,2 0 0,1-1 1,2 0-1,1 0 0,21 50 0,-9-35 26,2-1 0,2-1 0,2-2 0,2 0 0,54 63 0,-68-91-25,0 0 0,1 0 1,1-2-1,0 0 0,1 0 0,21 10 0,-28-18-24,0-1 0,0 0-1,1 0 1,-1-2-1,1 1 1,0-2-1,0 1 1,0-2 0,1 1-1,-1-2 1,0 1-1,18-3 1,-27 0-3,1 1 1,0 0-1,-1-1 0,1 0 1,-1 0-1,0 0 0,1 0 1,-1-1-1,0 1 0,0-1 1,-1 1-1,1-1 0,0 0 1,-1 0-1,0-1 0,0 1 1,0 0-1,0-1 0,0 1 1,-1-1-1,1 0 0,-1 1 1,0-1-1,0-4 0,4-8-27,-2-1 0,0 1 0,-1-1 0,1-22 0,-3-56 136,-2 79 47,-1 17 244,-2 25-201,6-13-194,1-1 0,0 1 0,0-1 0,2 0 0,-1 0 0,2 0 0,-1 0 0,2-1 0,0 1 0,0-1 0,1-1 0,0 1 0,0-1-1,1-1 1,19 18 0,-18-18-4,1 0 1,1 0-1,-1-1 0,2-1 0,-1 0 0,1 0 1,0-1-1,0 0 0,0-1 0,1-1 0,0 0 0,0-1 1,0 0-1,26 2 0,-32-5-10,-1-1 0,1 0 1,-1 0-1,0-1 0,0 0 1,0 0-1,1 0 0,-2-1 0,1 0 1,0 0-1,-1 0 0,1-1 0,-1 1 1,0-2-1,0 1 0,0 0 0,-1-1 1,0 0-1,1 0 0,-2 0 1,1-1-1,-1 1 0,0-1 0,0 0 1,0 1-1,-1-1 0,2-7 0,1-2-13,0 0-1,-2 0 0,0 0 0,0-1 0,-2 1 0,0-1 1,0 1-1,-2-1 0,0 1 0,-5-25 0,5 36 40,0 0-1,0 0 0,-1 0 1,0 0-1,0 1 0,0-1 0,0 0 1,0 1-1,-1-1 0,0 1 1,0 0-1,0 0 0,0 0 1,0 0-1,0 1 0,-1-1 1,1 1-1,-1 0 0,0 0 1,0 0-1,1 0 0,-1 1 1,-1 0-1,1 0 0,0 0 1,-6-1-1,9 2-4,1 0 0,-1 0 0,0 1 0,1-1 0,-1 0 0,0 0 0,0 1 0,1-1 0,-1 0 0,0 1 0,1-1 0,-1 1 0,1-1 0,-1 0 0,1 1 0,-1 0 0,1-1 0,-1 1 0,1-1 0,-1 1 0,1 0 0,0-1 0,-1 1 0,1 0 0,0-1 0,-1 1 0,1 1 0,-5 29-52,11 37-183,-4-57 217,2-1-1,-1 0 1,1 0 0,1 0-1,0 0 1,0 0-1,1-1 1,0 0 0,0-1-1,1 1 1,1-1-1,-1 0 1,16 11 0,-14-11-3,0-1 1,1 0-1,1-1 1,-1 0-1,1 0 1,0-1-1,0-1 1,0 0-1,1 0 1,-1-1 0,1-1-1,15 2 1,-22-3 5,0 0-1,1-1 1,-1 0 0,0 0 0,1 0 0,-1-1 0,0 0 0,0 0-1,1 0 1,-1-1 0,0 1 0,0-1 0,0 0 0,-1-1 0,1 1-1,0-1 1,-1 0 0,0 0 0,1 0 0,-1-1 0,-1 0 0,1 1-1,0-1 1,-1-1 0,0 1 0,3-5 0,35-53 41,-26 37 31,37-44-1,-45 61-56,1 0 1,0 1-1,0 0 0,0 1 0,1 0 1,0 0-1,0 1 0,0 0 1,12-4-1,-4 3-29,-1 1-1,1 0 1,0 1 0,0 2-1,0-1 1,1 2-1,32 1 1,-46 0 497,-19 2 50,-15 6-396,1 2 0,-36 16 1,51-20-106,1 1 0,0 1 0,0 0 0,0 0 0,1 2 1,-19 17-1,27-22-19,1 0 1,0 0 0,1 1-1,-1-1 1,1 0-1,0 1 1,0-1 0,1 1-1,0 0 1,0 0-1,0-1 1,0 1 0,1 0-1,0 0 1,0 0-1,2 9 1,-1 10-41,0-16 31,0-1-1,0 0 0,1 0 0,0 0 0,0 0 0,1 0 1,0 0-1,0-1 0,1 1 0,0-1 0,0 0 0,1 0 0,0 0 1,0-1-1,1 0 0,-1 0 0,1 0 0,1-1 0,-1 1 1,1-2-1,0 1 0,11 5 0,-2-1-9,0-1 1,1-1-1,0-1 0,0 0 0,0-1 1,1-1-1,0-1 0,-1 0 1,31 0-1,-31-3 8,0 0 0,0-2 0,-1 0 0,1-1 0,20-5 0,-27 4 12,0 0 1,-1 0-1,1-1 0,-1 0 0,0-1 1,0 0-1,-1 0 0,1-1 0,10-12 1,-14 15-2,0-1 0,0 0 0,0-1 0,-1 1 1,0-1-1,0 0 0,0 0 0,-1-1 1,0 1-1,0 0 0,2-10 0,4-2 190,3 19 182,11 30 128,-15-19-655,4 5 148,1 0 0,0 0-1,2-1 1,0-1-1,0 0 1,2-1 0,0-1-1,0 0 1,1-2 0,1 0-1,0-1 1,0-1 0,1 0-1,0-2 1,0 0-1,1-1 1,0-2 0,0 0-1,0-1 1,25 1 0,-39-4 3,-1 0-10,0 0 0,1 0 1,-1 0-1,0-1 0,1 0 1,-1 0-1,10-4 0,-14 4 11,0 0 0,0-1 1,0 1-1,0-1 0,0 0 0,-1 1 0,1-1 0,0 0 0,-1 0 0,1 0 0,-1 0 0,0-1 0,0 1 0,0 0 0,0-1 0,0 1 0,0 0 0,0-1 0,-1 1 0,1-1 0,-1 1 0,0-5 0,2-8 26,-1 0 0,-1 0-1,0-1 1,-1 1 0,0 0-1,-1 0 1,-1 1 0,-1-1 0,0 0-1,-7-15 1,8 22-10,-1 1 0,1 0 0,-2 1 0,1-1 0,-1 1 0,0 0 0,0 0 0,0 0 0,-1 1 0,0 0 0,0 0 0,0 0 0,-1 1 0,0 0 0,1 0 0,-2 1 0,1-1 0,0 2 0,-1-1 0,1 1 0,-12-2 0,-2 1 58,-1 1-1,1 0 1,0 2-1,-28 3 1,46-3-60,0 1-1,0 0 1,0 0 0,0 0 0,0 0 0,0 0 0,0 0 0,0 1 0,1-1 0,-1 1 0,0 0 0,1 0 0,0 0 0,-1 0-1,1 0 1,0 1 0,0-1 0,0 1 0,0-1 0,1 1 0,-1 0 0,1-1 0,-1 1 0,1 0 0,0 0 0,0 0 0,0 5 0,-2 7 4,0 1 0,2 0 0,0 0 1,2 19-1,-1-15-19,0-15-1,0 0 1,0 0-1,1 0 0,0-1 0,0 1 0,0 0 0,0-1 0,1 1 0,0 0 0,0-1 0,0 0 0,0 0 0,1 1 0,0-1 0,0-1 0,4 6 1,-1-4-9,-1 0 0,2 0 0,-1-1 0,0 0 0,1 0 0,0-1 1,0 1-1,0-1 0,11 2 0,6 1-20,1-1 1,0-1-1,0-2 0,0 0 1,32-3-1,-47 0 29,1-1 1,-1 0-1,0-1 0,0 0 0,0 0 0,0-1 0,0 0 0,-1-1 0,0 0 1,11-7-1,11-11 2,39-35 0,-58 48 3,-6 4 2,48-45 6,-51 48-9,-1-1 1,1 1 0,0 0 0,-1-1-1,0 0 1,0 1 0,0-1-1,0 0 1,0 0 0,-1 0-1,0-1 1,0 1 0,1-7-1,-2 11 384,0 8-173,0 0-224,0 0-1,1 0 1,-1 1 0,2-1-1,-1 0 1,1 0 0,0 0-1,1-1 1,0 1 0,0-1-1,1 1 1,0-1 0,0 0-1,0 0 1,1 0 0,0-1-1,1 0 1,6 7 0,-2-5-1,0-1 0,0 0-1,0 0 1,1-1 0,0 0 0,0-1 0,0 0 0,1-1 0,0 0 0,0-1 0,0 0 0,0-1 0,0 0 0,1-1 0,-1-1-1,1 0 1,19-2 0,-29 1 10,1 1 0,0-1 0,0 0-1,-1 0 1,1-1 0,0 1 0,-1-1-1,1 0 1,-1 0 0,0 0 0,0 0-1,0 0 1,0-1 0,0 1 0,0-1-1,0 0 1,-1 0 0,1 0 0,-1 0-1,0 0 1,0-1 0,0 1 0,-1-1-1,1 1 1,-1-1 0,0 0 0,0 1-1,1-7 1,2-10 14,-1 0-1,0-1 0,-1-38 1,-2 48 4,-1 1 1,0-1-1,-1 0 0,0 0 1,0 1-1,-1-1 0,0 1 1,-1 0-1,0 0 0,-1 0 1,0 1-1,-1-1 0,0 1 1,0 0-1,-14-14 0,10 13-7,-1 0-1,0 1 1,-1 1-1,0 0 1,0 0-1,-1 2 1,0-1-1,0 2 0,0-1 1,-1 2-1,-24-6 1,4 5-11,-1 2 0,-67 1 0,64 2 2,37 0 1,1 0-1,-1 1 0,0-1 1,1 0-1,-1 0 1,0 0-1,1 1 0,-1-1 1,0 0-1,1 1 0,-1-1 1,1 1-1,-1-1 1,1 1-1,-1-1 0,1 1 1,-1-1-1,1 1 0,-1-1 1,1 1-1,0 0 0,-1-1 1,1 1-1,0 0 1,-1-1-1,1 1 0,0 0 1,0-1-1,0 1 0,0 0 1,0-1-1,0 1 1,0 0-1,0 0 0,0 0 1,6 29-138,-3-26 118,0 1 0,1-1-1,0 0 1,0 0 0,0 0 0,0-1 0,0 1-1,1-1 1,-1 0 0,1-1 0,0 1 0,7 2 0,7 3-11,-1-2 0,29 6 0,7-4-11,0-2 1,0-2-1,0-3 0,82-8 1,-125 6-83,1-1 0,-1 0 1,0 0-1,-1-1 0,1 0 0,0-1 1,-1 0-1,0-1 0,0 0 1,0-1-1,10-7 0,-13 8-153,-1-1-1,0 1 0,-1-1 0,1 0 1,-1-1-1,0 1 0,-1-1 0,0 0 1,0 0-1,0 0 0,-1-1 0,0 1 1,0-1-1,-1 0 0,0 0 1,1-12-1,1-62-5086,-4-5-4184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1:59.8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45 9060,'0'0'9188,"232"-20"-7907,-165 8-625,-9 0-256,-9 12-400,-1 0-64,0 0-1072,0 12-1825,-19 12-3987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0.1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0 12310,'0'0'14630,"-39"173"-14630,39-133-352,0 4-1473,0 8-2433,-29 0-3265,-9 0-4274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0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0 380 5619,'0'0'12213,"41"30"-10609,132 97-396,-99-72-571,-55-40-394,1 0-1,0-1 0,1-1 1,1-1-1,23 9 1,3-6 63,-46-14-297,0-1 0,-1 0 0,1 1-1,0-1 1,0 0 0,-1 0-1,1 0 1,0 0 0,0-1 0,-1 1-1,1 0 1,0-1 0,-1 1-1,1-1 1,0 1 0,-1-1 0,1 0-1,-1 0 1,1 0 0,-1 0 0,1 0-1,-1 0 1,0 0 0,0 0-1,1 0 1,-1-1 0,0 1 0,0-1-1,1-1 1,2-12 154,0-1 1,-1 0-1,0 0 0,-2 0 1,0 0-1,0 0 0,-2 0 1,-2-18-1,1-24 352,2-401 819,0 460-1363,0 11-813,0 0 1,1 0-1,0 0 0,4 15 0,-4-22 127,1 0-1,0 0 1,0 0-1,1 0 1,0 0-1,0 0 1,5 6-1,29 27-9174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1.0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7139,'0'0'15319,"0"188"-13926,0-152-689,10-7-336,-10-13-368,10-16 0,-10-12-5026,0-25 880,0-11-1200,0-4-4147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1.3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4530,'0'0'9877,"39"24"-15288,19 32-576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2.1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303 313 4610,'0'0'14148,"20"9"-12761,71 29-296,-89-37-1054,0 0 0,1 0 0,-1 0 0,1 0 0,0-1 0,-1 1 0,1-1 0,0 1 0,-1-1-1,1 0 1,0 0 0,-1 0 0,1-1 0,0 1 0,-1 0 0,1-1 0,0 0 0,-1 0 0,1 0-1,-1 0 1,1 0 0,-1 0 0,0 0 0,0-1 0,1 1 0,-1-1 0,0 0 0,0 0 0,0 0-1,-1 0 1,1 0 0,0 0 0,-1 0 0,1 0 0,-1-1 0,0 1 0,0-1 0,0 1 0,1-4-1,2-8 48,-1 0-1,-1 1 1,0-1-1,0 0 0,-2-23 1,0 33-68,0-4 1,0 0 0,0 0 0,-1-1 0,0 1 0,-1 0 0,0 0 0,0 0 0,0 0 0,-7-13 0,6 17-9,0 0-1,0 0 1,0 0-1,-1 0 1,0 0 0,0 1-1,0-1 1,0 1 0,0 0-1,0 0 1,-1 1-1,1-1 1,-1 1 0,0 0-1,0 0 1,0 1 0,-5-2-1,-10-1 62,1 0 1,-1 2-1,0 0 0,0 1 1,0 1-1,0 1 0,1 0 0,-32 8 1,36-6 12,-1 1 0,1 0 1,0 2-1,1 0 0,-1 0 1,1 1-1,0 1 0,1 1 1,0 0-1,0 0 0,-11 12 1,22-18-65,-1 0 0,0 1 0,1-1 0,0 1 0,0-1 0,0 1 0,0 0 0,0 0 0,1 0 0,0 0 1,-1 0-1,2 0 0,-1 0 0,0 0 0,1 1 0,0-1 0,0 0 0,0 0 0,0 1 0,1-1 1,0 0-1,0 0 0,0 0 0,0 0 0,1 0 0,-1 0 0,1 0 0,0 0 0,0-1 0,0 1 1,1-1-1,-1 1 0,1-1 0,0 0 0,0 0 0,5 3 0,3 1-32,1-1 0,1 0 0,-1-2 0,1 1-1,0-1 1,0-1 0,0 0 0,23 1 0,115 0-151,-110-4 161,104-10-84,-9 0 117,-130 10-15,0 1-1,0 0 1,0 0-1,0 1 1,-1 0-1,1 0 0,-1 0 1,1 0-1,-1 1 1,0 0-1,0 0 1,0 1-1,0-1 1,-1 1-1,1 0 0,-1 0 1,0 0-1,0 1 1,-1 0-1,1 0 1,-1 0-1,3 7 1,9 15 133,-2 2 1,-1-1-1,9 35 1,-9-28-7,8 21-20,-3 2-1,-3-1 1,-1 2 0,-4 0-1,-2 0 1,-3 0 0,-4 93 0,0-148-112,0-1 0,0 1 0,-1-1 0,1 1 1,-1 0-1,0-1 0,0 1 0,0-1 0,0 1 1,-1-1-1,0 0 0,1 0 0,-1 0 0,0 0 1,0 0-1,-1 0 0,1 0 0,-1 0 0,-3 3 1,1-4-4,1 0 0,-1-1 0,1 1 1,-1-1-1,0 1 0,0-2 1,0 1-1,0 0 0,1-1 1,-1 0-1,0 0 0,0 0 0,-7-2 1,5 0-13,0 0 0,0 0 0,0-1 0,0 0-1,0 0 1,1 0 0,-1-1 0,1 0 0,0 0 0,0-1 0,0 0 0,1 0 0,0 0 0,0 0 0,0-1 0,-6-9 0,4 5 9,1 0 1,0 0-1,0 0 0,1-1 1,0 0-1,1 0 0,0 0 1,1 0-1,-3-21 0,4 19-4,1 0 0,0 0 0,1 0-1,1-1 1,0 1 0,0 0 0,2 1-1,-1-1 1,2 0 0,0 1 0,0-1-1,1 1 1,0 0 0,1 1-1,1-1 1,12-15 0,14-16 8,20-24 101,74-124-1,-114 168-88,-1-1-1,-1-1 1,-1 0-1,-1 0 1,-1-1 0,-2 0-1,0-1 1,-2 1 0,1-46-1,-4 52-4,0 16-6,0 0 1,-1 0-1,0 0 0,1 0 1,-2 0-1,1 0 0,0 1 1,-1-1-1,1 0 0,-1 0 1,0 0-1,-1 0 0,1 0 1,-4-5-1,4 7 371,0 8-385,1-1 0,0 1-1,1 0 1,-1-1 0,1 1 0,0-1 0,0 1 0,1-1 0,0 0 0,0 0 0,0 1 0,0-1-1,1 0 1,0-1 0,0 1 0,0 0 0,0-1 0,1 0 0,0 0 0,0 0 0,0 0 0,1-1 0,-1 1-1,1-1 1,-1 0 0,1-1 0,8 4 0,-3-1-8,1 0 0,0-1 0,0-1 0,0 0 0,0 0 0,0-1 0,1-1 0,-1 0 0,0 0 0,19-2 0,-26 1 10,0 0 0,1-1 0,-1 0 0,0 0 0,0 0 0,0 0 0,0 0 0,0-1 0,0 0 1,0 0-1,0 0 0,0 0 0,-1 0 0,1-1 0,-1 0 0,0 0 0,0 0 0,0 0 0,0 0 0,0 0 0,-1-1 0,0 1 0,1-1 0,-1 0 0,0 0 1,-1 0-1,1 0 0,-1 0 0,0 0 0,0 0 0,1-5 0,-1 1 17,0 1 0,0-1 0,-1 0-1,0 0 1,0 1 0,-1-1 0,0 0 0,0 0 0,-1 1 0,0-1 0,-5-11 0,4 14-3,1 1 0,-1 0 0,0 0 0,0 1 0,-1-1 0,1 1 1,-1-1-1,1 1 0,-1 0 0,0 1 0,0-1 0,-1 1 0,1 0 1,-1 0-1,1 0 0,-1 0 0,1 1 0,-1-1 0,-9 0 0,-8-2 6,0 1-1,-1 2 1,1 0-1,-1 1 1,1 1-1,-1 1 1,1 1-1,-28 7 1,42-8-20,1 0 1,-1 0-1,1 1 1,0 0-1,-1 0 0,1 1 1,1 0-1,-1 0 1,0 1-1,1 0 0,0 0 1,0 0-1,1 1 1,-1-1-1,1 1 1,0 1-1,1-1 0,0 1 1,0 0-1,0 0 1,1 0-1,0 0 0,0 1 1,1-1-1,0 1 1,-2 12-1,3-12-8,0-1-1,0 0 1,1 1-1,0-1 1,1 0 0,0 0-1,0 1 1,0-1-1,1 0 1,4 10-1,-4-13 4,0 0-1,1 0 1,0 0 0,0-1-1,0 1 1,0-1-1,0 0 1,1 1-1,0-2 1,-1 1-1,1 0 1,0-1 0,0 1-1,1-1 1,-1-1-1,0 1 1,6 1-1,11 3-67,1-1 0,-1-1 0,1-1 0,0-1 0,0-1 0,0-1 0,-1-1 0,33-5 0,-46 3 43,1-1 1,-1 1-1,0-1 1,0 0 0,-1-1-1,1 0 1,-1 0-1,0-1 1,0 0 0,-1 0-1,12-13 1,16-15-49,-33 33 79,0 0 1,1 1 0,-1-1 0,0 0-1,0 1 1,1-1 0,-1 1 0,0 0-1,1-1 1,-1 1 0,0 0-1,1 0 1,-1 0 0,0 0 0,1 0-1,-1 0 1,1 0 0,-1 0 0,0 1-1,1-1 1,-1 0 0,0 1 0,1-1-1,-1 1 1,0 0 0,2 0-1,30 24 17,-31-23-6,87 83 341,-46-43 69,61 49 0,-89-80-391,0-1 0,1 0 0,-1-1 0,2-1-1,-1 0 1,1-1 0,1-1 0,29 6 0,-44-11-85,0 0 1,-1-1-1,1 1 1,0-1-1,0 0 0,-1 0 1,1 0-1,0-1 1,0 1-1,-1 0 1,1-1-1,0 0 0,-1 0 1,1 0-1,-1 0 1,1 0-1,-1 0 0,1-1 1,-1 1-1,0-1 1,0 1-1,4-4 0,-1-2-673,-1 1-1,0 0 1,0-1-1,-1 0 1,0 0 0,4-11-1,11-26-5824,18-8-6791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3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0 6739,'0'0'9503,"-11"35"-8433,-34 114-368,42-136-596,0 0 0,1 0 0,0 0 0,1 0 1,1 0-1,0 0 0,0 1 0,2-1 0,-1 0 1,2 0-1,0 0 0,0 0 0,1-1 1,1 0-1,0 1 0,8 13 0,-3-10-7,1-1 0,1-1 0,0 1 0,0-2 0,1 0 0,1-1 0,0 0 0,1-1 0,24 15 1,-27-20-73,1 0 1,-1-1 0,1 0-1,0-1 1,0-1 0,1 0-1,-1 0 1,0-2 0,1 1 0,0-2-1,18-1 1,-10 0-5,1-2 1,-1-1-1,1 0 0,-1-2 0,36-14 1,-50 18 83,-1 0 1,1 0 0,-1 1-1,1 0 1,0 1 0,0-1-1,-1 2 1,1-1 0,0 1-1,-1 0 1,13 4 0,26 1-98,5-3-29,67-6 0,-114 3 18,1 0-1,-1-1 0,1 0 0,-1 0 0,0 0 1,0 0-1,1-1 0,-1 1 0,0-1 1,0 0-1,0 0 0,-1-1 0,1 1 0,0-1 1,-1 0-1,0 0 0,0 0 0,0 0 1,0-1-1,0 1 0,0-1 0,-1 0 1,0 0-1,0 0 0,0 0 0,3-7 0,-1-6 173,-1 1 0,0-1 0,-1 0 0,-1 0 0,-1-25 0,0 42-164,0-4 54,0 0 0,-1 0-1,1 0 1,-1 0 0,0 0 0,0 0 0,0 0 0,-1 1 0,1-1 0,-1 0 0,0 1 0,0-1 0,0 1-1,0 0 1,-1 0 0,-3-4 0,0 2 25,0 0 0,0 0 0,-1 0 0,1 1 0,-1 0 0,0 0 0,-14-5 0,1 3 62,0 0 0,0 2 0,-1 0 0,1 1 0,-38 0 1,30 2-47,13 0-44,1 0-1,0 2 0,-1-1 0,-21 5 1,33-4-53,1-1 1,-1 1-1,1 0 1,-1 0-1,1 0 1,-1 0-1,1 0 1,0 0-1,0 0 1,0 1-1,0-1 1,0 1-1,0 0 1,0 0-1,0-1 1,1 1 0,-1 0-1,0 1 1,1-1-1,0 0 1,0 0-1,0 0 1,0 1-1,0-1 1,0 1-1,0-1 1,1 1-1,-1-1 1,1 1-1,0-1 1,-1 5-1,2-3-15,-1 0-1,1 1 0,-1-1 1,1 0-1,0 0 1,1 0-1,-1 0 0,1 0 1,-1 0-1,1 0 0,0-1 1,1 1-1,-1 0 1,1-1-1,-1 0 0,1 0 1,0 0-1,0 0 1,1 0-1,-1 0 0,1-1 1,-1 0-1,1 0 1,0 0-1,-1 0 0,1 0 1,0-1-1,6 2 1,1 0-8,0 0 0,0-1 1,0 0-1,0-1 0,0-1 1,0 0-1,0 0 1,0-1-1,0 0 0,16-4 1,-21 3 13,0-1 1,0 1-1,-1-1 0,1 0 1,0-1-1,-1 1 1,0-1-1,0 0 1,0 0-1,7-9 1,42-56 143,-32 38-36,-8 12-16,2-3-20,0 2 1,1 0-1,32-28 1,-45 44-57,0 0 1,0 1 0,1 0 0,-1 0-1,1 0 1,0 1 0,0-1-1,0 1 1,0 0 0,0 1 0,0-1-1,0 1 1,1 0 0,-1 0 0,0 1-1,1-1 1,-1 1 0,0 0-1,1 1 1,-1-1 0,1 1 0,-1 0-1,9 4 1,-6 0 38,-1 0-1,0 1 1,-1 0 0,1 0-1,-1 1 1,-1 0-1,1 0 1,-1 0 0,0 1-1,5 12 1,-4-11 3,55 108 271,-61-117-325,0 1-1,0-1 0,0 0 0,0 0 1,0 0-1,1 0 0,-1 1 0,0-1 1,0 0-1,0 0 0,0 0 0,1 0 1,-1 0-1,0 0 0,0 1 0,0-1 1,1 0-1,-1 0 0,0 0 0,0 0 0,0 0 1,1 0-1,-1 0 0,0 0 0,0 0 1,0 0-1,1 0 0,-1 0 0,0 0 1,0 0-1,0 0 0,1 0 0,-1 0 1,0-1-1,0 1 0,0 0 0,1 0 1,-1 0-1,0 0 0,0 0 0,0 0 1,0 0-1,1-1 0,-1 1 0,0 0 0,0 0 1,0 0-1,0 0 0,0-1 0,0 1 1,0 0-1,0 0 0,1 0 0,-1-1 1,0 1-1,8-16-92,-6 11 116,6-9-24,0 0 0,0 1-1,2 0 1,0 1-1,0 0 1,13-11-1,-17 17-2,-1 1 0,1 1-1,0-1 1,1 1 0,-1 0 0,1 1-1,-1-1 1,1 1 0,0 1-1,1-1 1,-1 1 0,0 0-1,1 1 1,12-1 0,-16 2-1,1 0 0,-1 0 1,0 1-1,1 0 0,-1 0 0,0 0 1,0 0-1,0 1 0,0-1 1,0 1-1,0 0 0,0 0 0,-1 1 1,4 2-1,2 3 43,0 0 0,-1 1 0,11 16 0,17 17-7,-35-41-40,0 0 0,0 0 0,1 1-1,-1-1 1,0 0 0,1 0 0,-1-1 0,1 1 0,-1 0 0,1 0 0,-1-1 0,1 1 0,-1-1-1,4 1 1,-5-1 9,1 0-1,0 0 0,0 0 0,0 0 0,-1 0 0,1-1 0,0 1 0,0 0 1,-1-1-1,1 1 0,0 0 0,0-1 0,-1 1 0,1-1 0,0 1 1,-1-1-1,1 1 0,-1-1 0,1 1 0,0-2 0,11-30-708,-12 31 684,11-42-2805,4-26-5155,-13 18-40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3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11573,'0'0'8444,"5"41"-6011,8 52-813,48 178-1,-30-170-748,22 73 580,84 184-1,-121-327-1213,28 42 0,0-2 95,-41-64-290,-2-6-33,-1 0 0,0-1 0,1 1 0,-1 0 0,0 0 0,1 0 0,-1-1 0,1 1 0,-1 0 0,1 0 0,-1-1 0,1 1 0,0 0 0,-1-1 0,1 1 0,0-1 0,-1 1 0,1-1 0,0 1 0,0-1 0,0 0 0,0 1 0,-1-1 0,2 1 0,0-1 63,-3-4-128,0 0-1,-1 0 1,1 1-1,-1-1 1,0 0-1,0 1 1,0 0 0,-1 0-1,1-1 1,-5-3-1,1 1-154,-60-71-4559,18 25-3501,19 21 726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1:59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11861,'0'0'2498,"0"80"-14984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34.6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10 173 560,'0'0'15349,"3"41"-13855,0-1-1079,3 45 763,20 94 1,50 167 3175,-70-333-3732,-3-25-387,-2-30-343,-5 17 129,-1 1-1,-17-48 0,-4-17 63,-22-177-53,36 180-46,5 36-168,-3-79-1,10 126 178,1 1-1,-1 0 1,0 0-1,1 0 1,0 0-1,-1 0 0,1 0 1,0 0-1,0 0 1,0 0-1,0 1 1,0-1-1,0 0 0,1 0 1,-1 1-1,1-1 1,-1 1-1,1-1 1,-1 1-1,1 0 0,0 0 1,0 0-1,0 0 1,0 0-1,0 0 0,0 0 1,0 0-1,0 1 1,0-1-1,0 1 1,0 0-1,2-1 0,11-1-56,1 1-1,-1 0 0,23 2 1,-16 0 39,-17-1 43,1 1 0,-1 0 0,1 0 1,-1 0-1,0 1 0,0 0 0,0 0 0,0 0 0,0 0 0,0 1 1,-1 0-1,1 0 0,-1 0 0,0 0 0,0 1 0,0 0 1,0 0-1,0 0 0,-1 0 0,0 1 0,0-1 0,0 1 1,-1 0-1,1 0 0,-1 0 0,2 7 0,4 10 94,-2-1 0,0 1-1,-2 0 1,0 0 0,0 24-1,-3-36-51,0 0-1,0 0 1,-1 1-1,0-1 0,-1 0 1,0 0-1,-1 0 1,0 0-1,-1 0 0,1 0 1,-2-1-1,0 1 1,0-1-1,0 0 0,-1 0 1,-1 0-1,0-1 1,-9 12-1,7-12-14,1 0 0,-1 0-1,-1-1 1,1 0 0,-1-1 0,0 1-1,-1-2 1,1 1 0,-1-1 0,0-1 0,-1 0-1,1 0 1,-1-1 0,1-1 0,-1 0 0,0 0-1,0-1 1,-19 0 0,29-1-61,33 9-456,105 38 583,-109-34-96,1-2-1,0-2 1,0 0-1,1-2 1,0-1 0,49 3-1,-56-8-41,-17 0 11,-1-1-1,1 0 1,0 0 0,0-1 0,0 1 0,9-4 0,-14 4 7,1-1 0,0 0 0,-1 0 0,1 0 0,0 0 0,-1 0 0,1-1 0,-1 1 0,0 0 0,1-1-1,-1 1 1,0-1 0,0 1 0,0-1 0,0 0 0,0 0 0,-1 1 0,1-1 0,0 0 0,-1 0 0,1 0 0,-1 1 0,1-5 0,2-8 12,-1 0-1,0 0 1,0 0 0,-2 0 0,0 0 0,0 0 0,-1 0-1,-1 0 1,0 0 0,-1 0 0,-1 1 0,0-1 0,-1 1-1,0 0 1,-10-18 0,12 30 12,1 0-1,-1 0 1,0 0-1,1 0 1,-1 0-1,0 0 1,0 1-1,1 0 1,-1-1-1,0 1 1,0 0-1,0 0 1,0 1-1,-4 0 1,-4 0 71,10-1-86,0 1 1,0-1-1,0 1 0,-1 0 0,1-1 1,0 1-1,0 0 0,0 0 0,0 0 1,0 0-1,1 0 0,-1 0 1,0 0-1,0 0 0,1 0 0,-1 1 1,1-1-1,-1 0 0,1 0 0,-1 0 1,1 1-1,0-1 0,-1 0 0,1 1 1,0-1-1,0 0 0,0 1 0,0-1 1,0 2-1,0 52-129,0-43 74,0-3 22,0 0 1,0 0-1,1 1 1,0-1-1,1 0 0,3 11 1,-3-16 23,0 0 1,0 0 0,1 0 0,0 0-1,-1 0 1,1 0 0,0-1 0,1 1-1,-1-1 1,1 0 0,-1 0 0,1 0-1,0 0 1,5 2 0,5 1-25,1 1-1,0-2 1,1 0 0,0-1-1,-1 0 1,1-2 0,0 1-1,1-2 1,-1 0-1,0-1 1,30-4 0,-41 3 22,1-1 0,-1 1 1,0-1-1,-1 0 1,1 0-1,0 0 0,0-1 1,-1 1-1,0-1 0,1 0 1,-1-1-1,0 1 0,0-1 1,-1 0-1,1 0 0,-1 0 1,0 0-1,0 0 1,0-1-1,3-7 0,0-1-9,0 0 0,-1 0 1,0-1-1,-1 1 0,0-1 0,2-20 0,-3 11-1,-1-1 1,-1 0-1,-1 0 0,-1 0 1,-1 1-1,-1-1 1,-1 1-1,-2-1 0,0 1 1,-17-40-1,-43-52-275,39 71 99,26 43 186,1 0 1,-1-1 0,1 1-1,-1 0 1,0 0 0,0 0-1,0-1 1,0 1-1,0 0 1,0 0 0,0 0-1,0 0 1,0 0 0,0 1-1,0-1 1,-3-1 0,4 2 17,-1 1 0,1-1 1,-1 1-1,1-1 0,-1 0 0,1 1 1,0-1-1,-1 1 0,1-1 1,0 1-1,0-1 0,-1 1 0,1 0 1,0-1-1,0 1 0,0-1 1,0 1-1,-1-1 0,1 1 0,0 0 1,0-1-1,0 1 0,0-1 1,0 1-1,1 0 0,-1 0 0,8 55 162,14-1 119,56 99 0,-22-45 11,59 117 83,-111-218-340,1 0 1,-1 0-1,-1 0 0,1 0 1,-2 1-1,1 0 1,-1-1-1,0 1 1,-1 0-1,1 18 0,-2-26 148,-2-2-248,1 1 51,-1 0 0,1 0 0,0-1 0,-1 1 0,1-1 0,-1 1 0,1-1 0,0 0 0,-1 1 0,1-1 0,0 0 0,-2-1 0,1-1-10,1-1 0,-1 1 1,1-1-1,0 1 1,0-1-1,0 0 1,0 1-1,0-1 1,1 0-1,0 1 1,0-1-1,0 0 1,0 0-1,0 1 1,1-1-1,0 0 0,0 1 1,2-6-1,-2 6 6,1 1-1,0-1 1,0 1 0,0 0-1,0 0 1,0-1-1,0 2 1,0-1-1,1 0 1,-1 0-1,1 1 1,-1-1 0,1 1-1,0 0 1,-1 0-1,1 0 1,0 0-1,0 0 1,0 1-1,0-1 1,0 1 0,0 0-1,0 0 1,4 0-1,1 0 15,38 5 124,-44-4-118,1 0 0,-1 0-1,0 0 1,0 0-1,0 1 1,0-1 0,0 1-1,0-1 1,0 1 0,-1 0-1,1 0 1,0 0 0,-1 0-1,0 0 1,1 0-1,-1 0 1,1 3 0,2 4 13,-1-1 1,1 1 0,-2 0-1,1 0 1,-1 1 0,-1-1-1,0 0 1,0 1 0,-1-1-1,-1 12 1,1-17-18,0 0 1,-1 0-1,0 0 0,0 1 0,0-1 1,0 0-1,-1 0 0,1-1 1,-1 1-1,0 0 0,0 0 0,-1-1 1,1 1-1,-1-1 0,0 0 1,0 0-1,0 0 0,0 0 0,0 0 1,-1-1-1,1 0 0,-1 1 1,1-1-1,-8 2 0,-3 2-24,0-2-1,-1 0 0,1 0 1,-1-2-1,0 0 0,0 0 1,0-1-1,0-1 0,0-1 1,-18-2-1,32 2 13,0 1 1,0 0-1,0 0 0,0 0 0,0 0 1,0-1-1,0 1 0,0 0 1,1-1-1,-1 1 0,0-1 0,0 1 1,0-1-1,1 0 0,-1 1 0,0-1 1,0 0-1,1 1 0,-1-1 1,1 0-1,-1 0 0,0 1 0,1-1 1,0 0-1,-1 0 0,1 0 0,-1 0 1,1 0-1,0 0 0,0 0 1,0 0-1,-1 0 0,1 0 0,0 0 1,0 0-1,0 0 0,1 0 1,-1 1-1,0-1 0,1-2 0,-1 1 1,1 1-1,0-1 0,0 1 0,0-1 0,0 1 0,0-1 1,0 1-1,0 0 0,1-1 0,-1 1 0,0 0 1,1 0-1,-1 0 0,1 0 0,-1 0 0,1 1 1,0-1-1,-1 0 0,1 1 0,3-2 0,21-1 79,0 2 0,47 2 1,30-2 60,-92 0-143,-1-1 1,0 1-1,0-2 0,0 0 0,-1 0 1,1 0-1,17-10 0,-23 10-7,0 0-1,0 0 0,0 0 1,0-1-1,0 0 1,-1 1-1,1-1 0,-1 0 1,0-1-1,-1 1 0,1-1 1,-1 1-1,1-1 1,-1 0-1,-1 0 0,1 0 1,1-10-1,0-4-26,-1-1 1,-1 0-1,-2-27 0,0 13-64,1 32 87,1 0 17,-1 1 0,0-1-1,0 1 1,0-1 0,0 1 0,0-1-1,-1 1 1,1-1 0,0 1-1,-1-1 1,1 1 0,-1-1-1,1 1 1,-1 0 0,1-1-1,-1 1 1,0 0 0,0 0-1,0-1 1,0 1 0,0 0 0,0 0-1,0 0 1,0 0 0,0 0-1,-1 0 1,0 0 0,1 0 16,0 1 1,1 0-1,-1 0 1,1 0-1,-1 0 1,0 0-1,1 0 1,-1 0-1,1 0 1,-1 0-1,0 0 1,1 0-1,-1 0 1,1 1-1,-1-1 1,0 0-1,1 0 1,-1 1-1,1-1 1,-1 0-1,1 1 1,-1-1-1,1 0 1,-1 1-1,1-1 1,0 1-1,-1-1 1,1 1-1,-1-1 1,1 1-1,0-1 1,0 1-1,-1-1 1,1 1-1,0-1 1,0 1-1,0-1 1,-1 1-1,1 0 1,0-1 0,0 1-1,0-1 1,0 2-1,-2 28-21,2-30 23,-1 12-10,2-1 1,-1 0-1,2 0 1,-1 0 0,1 0-1,5 13 1,-4-17-10,0-1 1,0 1 0,1-1-1,0 0 1,0 0 0,0 0-1,1-1 1,0 0-1,0 0 1,12 9 0,1 0-14,0-1-1,1-1 1,1-1 0,0-1 0,0-1 0,1 0 0,0-2 0,0 0 0,1-1 0,0-2-1,0 0 1,0-1 0,26 0 0,-44-3 1,0-1 0,0 1 1,0-1-1,0 0 0,0 0 0,0 0 0,0 0 0,0-1 0,0 0 1,0 0-1,-1 0 0,1 0 0,-1 0 0,1-1 0,-1 1 0,0-1 0,0 0 1,0 0-1,0 0 0,3-5 0,3-7 8,0-1 0,-1 1 1,11-29-1,5-8 19,-16 36-13,0-1 0,0 0 0,-2-1 1,0 0-1,-1 0 0,4-29 0,-4-3-10,-3-61 1,-2 102 14,-2 1-1,1 0 1,-1 0 0,-1 1 0,1-1-1,-1 0 1,0 1 0,-1-1 0,0 1-1,0 0 1,-1 1 0,0-1 0,0 1-1,-8-9 1,-4-2 5,-1 0 1,-1 1 0,-33-22-1,41 30-15,-15-8 127,25 16-112,0 0 0,1 0 0,-1 0 1,1 0-1,-1 0 0,1 0 0,-1 0 0,1 0 1,-1 1-1,1-1 0,-1 0 0,1 0 0,-1 0 1,1 1-1,0-1 0,-1 0 0,1 0 1,-1 1-1,1-1 0,0 0 0,-1 1 0,1-1 1,-1 1-1,1-1 0,0 0 0,0 1 0,-1-1 1,1 1-1,0-1 0,0 1 0,-1-1 1,1 1-1,0-1 0,0 1 0,0-1 0,0 1 1,0-1-1,0 1 0,0-1 0,0 1 1,0-1-1,0 1 0,0-1 0,0 1 0,0-1 1,0 1-1,1-1 0,-1 1 0,0 7 3,-1 19 15,2 0 0,0-1 0,2 1 0,1-1 0,7 27 0,5-5 39,2-2-1,2 0 1,2-1-1,2-1 1,34 46 0,-42-67-70,1 0 1,1-2 0,1 0-1,1-1 1,1-1 0,0-1-1,2-1 1,0-1 0,0 0-1,40 17 1,-52-28-22,1-1 1,-1 0-1,1 0 0,0-2 1,0 1-1,0-1 0,0-1 1,0 0-1,1-1 0,-1-1 1,0 1-1,14-4 0,-24 3 15,0 0 0,0 0 0,0 0 0,0 0-1,0 0 1,0 0 0,0 0 0,0-1 0,-1 1 0,1-1-1,-1 1 1,1-1 0,-1 0 0,1 0 0,-1 0-1,0 1 1,1-4 0,2-2-3,-1 0 1,0-1-1,-1 1 1,3-16-1,-1-3 41,-1 0 1,-2-29-1,1-1 25,0 25-30,-2-1 0,-1 1 0,-6-39 0,6 63-15,0 0 0,-1 0 0,0 0 0,0 0-1,-1 0 1,0 1 0,0-1 0,0 1-1,-1 0 1,0 0 0,0 0 0,0 0-1,-1 1 1,0-1 0,0 1 0,-1 0-1,1 1 1,-1 0 0,-9-6 0,-24 0 165,38 10-155,-1 0-1,1-1 1,0 1 0,-1 0-1,1-1 1,-1 1-1,1 0 1,0 0 0,-1 0-1,1 0 1,-1 1-1,1-1 1,0 0-1,-1 1 1,1-1 0,-1 1-1,1-1 1,0 1-1,0-1 1,-1 1-1,1 0 1,0 0 0,0 0-1,0 0 1,0-1-1,-1 3 1,-1 15-19,1 1 1,1-1-1,1 1 0,0 0 1,2 0-1,3 22 0,-1-29 2,0 0 0,0-1 1,1 1-1,0-1 0,1 0 0,0 0 0,14 17 0,60 65-29,-69-81 5,0-2 1,1 1-1,0-2 0,1 0 1,0 0-1,0-1 1,1-1-1,0 0 0,0-1 1,1 0-1,0-1 1,0-1-1,0 0 0,0-1 1,1-1-1,-1 0 1,19-1-1,-33-2 9,0 1 1,-1-1-1,1 1 0,0-1 0,0 1 1,0-1-1,-1 1 0,1-1 0,-1 0 1,1 0-1,0 1 0,-1-1 0,1 0 1,-1 0-1,1 0 0,-1 1 0,0-1 1,1 0-1,-1 0 0,0 0 0,0 0 1,0 0-1,1 0 0,-1 0 1,0 0-1,0 0 0,0 0 0,-1-1 1,1-41 31,-1 30-11,5-2 332,6 16-152,21 30-69,-5-5-39,-14-18-65,0-1-1,1 0 0,0 0 1,0-2-1,0 1 1,1-2-1,0 0 0,0 0 1,28 2-1,-7-2-7,0-3 0,68-5 0,-100 4-9,1 0 1,-1 0 0,0 0-1,0-1 1,0 0 0,0 1-1,0-1 1,0 0 0,0-1-1,0 1 1,0 0 0,0-1-1,-1 0 1,1 1 0,0-1 0,-1 0-1,0-1 1,1 1 0,-1 0-1,0-1 1,0 1 0,0-1-1,-1 1 1,1-1 0,1-3-1,0-4-6,-1 0 0,0 0 0,0-1 0,-1 1 0,-1 0 0,0-16 0,0 25 11,-1-4 7,1-1 0,-1 1 0,-1-1-1,1 1 1,-1 0 0,0 0 0,0-1 0,0 1-1,-1 0 1,0 1 0,0-1 0,0 0 0,0 1 0,-1 0-1,0 0 1,0 0 0,0 0 0,0 0 0,0 1-1,-1 0 1,0 0 0,0 0 0,-8-3 0,-6-3 9,-1 1-1,-1 0 1,1 2 0,-42-8 0,39 10 58,1 1 0,-1 1 1,0 1-1,1 1 0,-39 5 0,60-4-22,0 1-1,-1-1 1,1 1-1,0 0 1,0-1-1,1 1 1,-1 0-1,0 0 0,0 0 1,1 0-1,-1-1 1,1 1-1,0 0 1,0 0-1,-1 0 1,1 0-1,1 0 1,-1 0-1,0 0 0,0 0 1,1 0-1,-1 0 1,1 0-1,-1 0 1,1-1-1,0 1 1,1 3-1,11-1-19,0-1 1,0-1-1,0 0 0,0 0 1,0-1-1,1-1 0,-1 0 1,19-3-1,10 1 19,-38 2-46,39 1 57,1-2 0,-1-2 0,66-13 0,-55 4-46,-17 5-9,0-2 0,42-16 0,-79 25 21,0 0 1,0 0-1,0 0 0,0 0 0,0 0 0,-1 0 0,1 0 0,0 0 0,0 0 1,0 0-1,0 0 0,0 0 0,-1 0 0,1-1 0,0 1 0,0 0 0,0 0 1,0 0-1,0 0 0,0 0 0,0 0 0,-1 0 0,1 0 0,0-1 0,0 1 0,0 0 1,0 0-1,0 0 0,0 0 0,0 0 0,0-1 0,0 1 0,0 0 0,0 0 1,0 0-1,0 0 0,0-1 0,0 1 0,0 0 0,0 0 0,0 0 0,0 0 1,0 0-1,0-1 0,0 1 0,0 0 0,0 0 0,0 0 0,0 0 0,0 0 1,0 0-1,0-1 0,1 1 0,-1 0 0,0 0 0,0 0 0,0 0 0,0 0 0,0 0 1,0 0-1,1-1 0,-1 1 0,0 0 0,0 0 0,0 0 0,0 0 0,1 0 1,-2 0-137,0 0 0,0 0 1,1-1-1,-1 1 0,0 0 0,0 0 1,0 0-1,1 0 0,-1 0 1,0 0-1,0 1 0,0-1 0,1 0 1,-1 0-1,0 1 0,0-1 1,1 0-1,-1 1 0,0-1 1,0 1-1,-15 19-5367,4 4-4647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4.0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99 4306,'0'0'21012,"6"-7"-18955,5-2-1819,1 0 0,0 1-1,0 0 1,1 1 0,0 1 0,0 0-1,0 1 1,1 0 0,0 1 0,0 0-1,0 1 1,22-2 0,32-1 909,88 1-1,-146 5-1138,13-1-626,21 1-2348,-42 0 2801,0 0-1,0 0 1,0 1-1,0-1 1,0 1-1,0-1 1,0 1-1,0 0 1,0 0-1,-1 0 1,1 0-1,0 0 1,0 0-1,-1 0 1,1 0-1,-1 1 1,2 1-1,42 62-8529,-24-28 550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4.3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184 422 15095,'0'0'16741,"3"20"-16093,15 64-400,-17-80-245,1 0-1,-1-1 1,1 1 0,0 0-1,0-1 1,0 0-1,0 1 1,1-1-1,0 0 1,-1 0-1,1 0 1,0-1-1,0 1 1,1-1 0,5 4-1,13 10-8,-14-10-95,-7-6-516,-3-1 258,0 0 0,0-1 0,0 1 0,0-1 0,0 0 0,0 0 0,0 0-1,0 0 1,1 0 0,-1 0 0,1 0 0,-2-4 0,0 1-703,-18-25-4282,-7-12-2937</inkml:trace>
  <inkml:trace contextRef="#ctx0" brushRef="#br0" timeOffset="1">0 1 1649,'0'0'0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5.1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 36 9652,'0'0'10373,"4"13"-10154,-3-11-210,0 3-1,0-1-1,1 0 1,-1 0-1,1-1 1,0 1-1,0 0 1,0 0-1,0-1 1,0 1-1,1-1 1,0 0-1,-1 0 1,1 0-1,1 0 1,-1 0-1,0-1 1,1 1-1,-1-1 1,1 0-1,0 0 1,-1 0-1,1-1 1,0 1-1,0-1 1,0 0-1,0 0 1,1 0-1,3-1 1,-7 0 35,0 0 0,-1 0 1,1 0-1,0 0 1,-1-1-1,1 1 0,0 0 1,-1-1-1,1 1 1,-1 0-1,1-1 0,-1 1 1,1-1-1,-1 1 1,1-1-1,-1 1 0,1-1 1,-1 1-1,0-1 0,1 1 1,-1-1-1,0 0 1,1 1-1,-1-1 0,0 0 1,0 1-1,0-1 1,1 0-1,-1 1 0,0-1 1,0 0-1,0 1 1,0-1-1,0 0 0,0 1 1,-1-2-1,-5-27 841,3 24-795,0 0 0,0 0 0,-1 1 0,1-1 0,-1 1 0,0-1 0,0 1 0,-1 0 0,1 1 0,-1-1 0,0 1 0,0 0 0,0 0 0,0 1 0,-1-1 0,-6-1 0,-1 0 333,-1 1 0,-1 0 0,1 1-1,0 1 1,-21 0 0,34 4-351,0 0 0,0 0 0,1 0 0,-1 0-1,1 0 1,0 0 0,0 0 0,0 0-1,1 5 1,-1-6-18,1 5-62,0 0 1,1 0 0,-1 0 0,2 0-1,-1-1 1,1 1 0,0-1-1,0 1 1,1-1 0,0 0 0,0 0-1,0-1 1,1 1 0,0-1 0,0 0-1,0 0 1,1-1 0,-1 1-1,1-1 1,0 0 0,1-1 0,-1 0-1,0 0 1,1 0 0,0-1-1,0 0 1,-1 0 0,13 2 0,-18-10-339,0-15 120,-1-41 231,-1 58 12,1 0-1,0 1 1,-1-1 0,0 0 0,0 0 0,0 1 0,-1-1 0,1 0 0,-1 1 0,0-1 0,0 1 0,-4-5 0,6 7-7,0 1 0,0 0-1,0 0 1,0 0 0,0 0 0,0-1 0,-1 1 0,1 0 0,0 0 0,0 0 0,0 0 0,0 0-1,0 0 1,0-1 0,-1 1 0,1 0 0,0 0 0,0 0 0,0 0 0,0 0 0,-1 0 0,1 0-1,0 0 1,0 0 0,0 0 0,0 0 0,-1 0 0,1 0 0,0 0 0,0 0 0,0 0 0,-1 0-1,1 0 1,0 0 0,0 0 0,0 0 0,0 0 0,-1 0 0,1 0 0,0 0 0,0 1 0,0-1-1,0 0 1,0 0 0,-1 0 0,1 0 0,0 0 0,0 0 0,0 1 0,0-1 0,0 0 0,0 0-1,0 0 1,0 0 0,-1 1 0,1-1 0,0 0 0,0 0 0,0 0 0,0 1 0,-2 15-321,-1-2-829,-10-6-1606,-1-7-5167,-4-1-5212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7.4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8756,'0'0'13099,"54"8"-12421,-43-7-617,451 50 2394,1147-29 1990,-1076-24-3920,-520 2-474,-65 1-584,1 3 0,-70 13-1,-101 39-4867,61-6-1727,-3 2-5211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07.7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11781,'0'0'9314,"38"7"-6454,527 69 3212,492-33-3923,-436-26-1558,-502-16-591,-135 3-827,1 1-1,-1 1 1,1 0-1,0 1 1,0 0-1,-15 11 1,-9 13-6955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32.3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1792 8564,'0'0'7377,"15"-29"-6761,42-78-59,74-145 428,-91 158-731,-5-2 1,-3-1-1,36-201 0,-46 142 233,3-294-1,-25 419-386,1 16 54,-1 0 1,0 0-1,-1 0 1,-5-24 0,4 35-66,1 0 0,-1 0 0,1 0 0,-1 0 0,0 0 0,0 0 0,-1 1 0,1-1 0,-1 1 0,0 0 0,0 0 0,0 0 0,0 0 0,0 0 0,-1 1 1,1-1-1,-1 1 0,0 0 0,0 0 0,-4-1 0,-4-1 120,0 1-1,0 0 1,-1 1 0,1 0 0,-1 1 0,1 1 0,-1 0-1,0 0 1,1 1 0,-16 4 0,25-4-197,0 0-1,1 0 1,-1 0 0,1 1 0,-1-1 0,1 1-1,0 0 1,0-1 0,0 1 0,0 0 0,0 0 0,0 0-1,0 1 1,0-1 0,1 0 0,-1 1 0,-1 3-1,-14 51 46,6 19-29,3 1-1,3 0 1,6 79-1,0-61-19,1 127 26,32 234 0,-21-362-24,5-1 0,3-1 0,4-1 0,4-1 0,49 103 0,-71-177-22,1-1 1,0 0-1,1 0 0,1-1 1,0 0-1,1 0 1,1-1-1,19 17 1,-27-28-6,-1 0-1,1 0 1,-1 0 0,1 0 0,0-1 0,0 1 0,0-1 0,0 0 0,0 0-1,0-1 1,0 1 0,0-1 0,0 0 0,0 0 0,0 0 0,5-2-1,10 2-128,-14-1 138,-1 0-1,0 0 1,-1-1 0,1 1-1,0-1 1,0 0 0,-1 0-1,1 0 1,-1-1 0,1 1-1,-1-1 1,0 0 0,0 0-1,0 0 1,4-6-1,3-4 12,0 0 0,14-25 0,-6 5 17,-1-1 0,-2 0 0,-2 0 0,0-2 0,-3 0 0,-1 0 0,-1-1 0,-3 1 0,3-61 0,-8 94 14,1 1 0,-1-1 0,0 0 1,0 0-1,0 0 0,0 1 0,-1-1 0,1 0 0,-1 0 1,1 0-1,-1 1 0,0-1 0,0 0 0,0 1 0,-1-1 1,1 1-1,-1 0 0,1-1 0,-4-2 0,1 3 45,-1 0 0,0 1 0,0-1-1,0 1 1,0 0 0,0 1 0,0-1 0,-1 1-1,1 0 1,-6 1 0,4-1-28,6 0-44,0 0 0,-1-1-1,1 1 1,0 0 0,-1 0 0,1 0 0,0 0 0,-1 0 0,1 0 0,0 0-1,-1 0 1,1 1 0,0-1 0,-1 0 0,1 1 0,0-1 0,0 1-1,0-1 1,-1 1 0,1 0 0,0 0 0,0-1 0,0 1 0,0 0 0,0 0-1,0 0 1,0 0 0,1 0 0,-1 0 0,0 0 0,0 1 0,1-1 0,-1 0-1,1 0 1,-1 0 0,1 1 0,0-1 0,-1 0 0,1 1 0,0-1 0,0 0-1,0 1 1,0-1 0,0 3 0,-3 58-39,6 90 0,-1-133 28,1 1-1,0-2 1,1 1-1,2 0 1,0-1-1,0 0 1,2 0-1,0-1 1,1 0 0,1 0-1,1-1 1,0-1-1,1 1 1,0-2-1,2 0 1,-1 0-1,31 21 1,-39-31-20,1-1-1,0 0 1,0 0-1,0-1 1,0 0-1,0 0 1,0 0-1,1-1 1,-1 0-1,0 0 1,1-1-1,6 0 1,-9 0-5,0 0 0,0 0 1,1-1-1,-1 1 1,0-1-1,0 0 0,0 0 1,0-1-1,-1 1 1,1-1-1,0 0 0,0 0 1,-1 0-1,1-1 1,-1 1-1,0-1 0,0 1 1,5-7-1,24-45-146,-26 43 100,0 0 0,0 0 1,1 1-1,15-18 0,-16 23-514,0-1 1,0 1-1,1 0 1,13-8 0,29-9-6548,-38 18 5235,19-12-7026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33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551 105 1617,'0'0'13313,"-32"-21"-11502,-3-2-1045,-65-31-1,97 53-724,1 0 0,0 0-1,0 0 1,-1 1-1,1-1 1,-1 0-1,1 1 1,-1 0 0,1 0-1,-1 0 1,1 0-1,0 0 1,-1 0-1,1 1 1,-4 0 0,4 0-4,1 0 0,-1 0 1,0 0-1,1 0 0,-1 1 0,1-1 1,0 0-1,-1 1 0,1-1 1,0 1-1,0 0 0,0-1 0,0 1 1,-1 2-1,-11 29 283,2 1 0,1 0 0,2 0 1,-8 66-1,-5 114 787,11 314 0,10-362-600,0-20-128,6 324 351,1-359-568,5 0 0,31 129 0,-43-238-168,0-1-1,0 1 0,1-1 0,-1 1 0,0 0 1,1-1-1,-1 0 0,1 1 0,0-1 0,-1 1 1,1-1-1,0 0 0,0 1 0,0-1 0,0 0 1,0 0-1,0 0 0,0 0 0,1 0 0,-1 0 1,2 1-1,-2-1-287,0-27-459,0 17 684,-1 1 1,0 0 0,0 0-1,0 0 1,-1-1-1,-1 1 1,1 0-1,-1 0 1,0 0-1,-1 1 1,0-1-1,-6-10 1,-38-53-1238,16 25-347,-26-50-1,-88-188-2935,134 261 4211,5 10 7658,28 13-5372,19-1-1010,0-2 0,0-2 0,0-2-1,60-18 1,154-67 480,-55 17-639,-184 69-912,9-2 306,-4 6-4578,-3 0-67,9-8-2619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33.9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417 686 7475,'0'0'9733,"-24"-26"-8706,24 26-1027,-105-105 918,102 102-852,-1 0-1,1 0 1,-1 0 0,0 1 0,0-1 0,0 1-1,0 0 1,0 0 0,0 0 0,-1 0 0,1 1 0,-1 0-1,1 0 1,-1 0 0,1 1 0,-1-1 0,0 1-1,1 0 1,-1 0 0,1 1 0,-6 0 0,-5 1 185,10-1-182,-1 0 0,1 0-1,-1 0 1,1 1 0,-1-1-1,1 2 1,0-1 0,0 0-1,0 1 1,0 0-1,0 0 1,1 0 0,-8 7-1,5-2-29,0-1 0,1 1 0,0 0 0,0 1 0,0-1 0,1 1 0,-4 11 0,1 2-14,0 1 0,1 0 0,2 0-1,0 0 1,-3 46 0,7-48-3,0 1 0,1-1 0,1 1 0,1-1-1,1 0 1,1 1 0,10 27 0,-12-42-21,1 0 1,0 0-1,1 0 0,0-1 1,0 0-1,0 1 0,1-1 1,0-1-1,0 1 0,1-1 1,-1 0-1,1 0 0,0-1 1,0 1-1,1-1 0,-1-1 1,1 1-1,0-1 0,0 0 1,0-1-1,0 0 0,1 0 1,-1 0-1,12 0 0,-11-1-5,-1-1 0,1 0-1,0 0 1,-1-1 0,1 0 0,-1 0-1,0-1 1,1 0 0,-1 0-1,0-1 1,0 1 0,0-2 0,-1 1-1,1-1 1,-1 0 0,0 0-1,0-1 1,0 0 0,0 0 0,-1 0-1,0-1 1,5-7 0,8-11 12,-2-1 0,0-1 0,-2 0 0,13-34 0,-6 7 33,-2 0 1,-2-1 0,-2 0-1,-3-2 1,-3 1 0,-1-1-1,-1-107 1,-6 83 8,-4-106 386,3 185-411,0-8 25,-1 0 0,0 0 0,-1 1 0,-5-18 0,6 24 24,1 0-1,-1 0 0,0 0 1,0 1-1,0-1 0,-1 0 1,1 1-1,0-1 0,0 0 1,-1 1-1,1 0 0,-1-1 1,0 1-1,1 0 0,-1 0 1,0 0-1,0 0 0,0 0 1,1 0-1,-1 0 0,0 0 1,0 1-1,0-1 0,0 1 1,0 0-1,-1 0 0,-2 0 1,3 0-1,0 1 1,0 0-1,0 0 1,0 0-1,0 0 1,0 0-1,0 1 1,1-1-1,-1 1 1,0-1-1,1 1 1,-1-1-1,1 1 1,0 0-1,0 0 1,-1 0 0,1 0-1,0 0 1,0 0-1,1 0 1,-1 0-1,0 0 1,1 0-1,-1 0 1,1 1-1,0 3 1,-10 71 200,10 239-84,3-279-189,1-1 1,2 0 0,2 0-1,1-1 1,2 0-1,1 0 1,1-1 0,3-1-1,0 0 1,2-1-1,1-1 1,2-1 0,1-1-1,40 41 1,-55-62-37,1-2-1,0 1 1,0-1 0,1 0-1,0-1 1,0 0 0,0 0 0,1-1-1,-1 0 1,1 0 0,0-2 0,0 1-1,0-1 1,0 0 0,1-1-1,-1 0 1,16-1 0,-23-1 18,0 1 0,0 0 0,0-1 0,0 0 0,0 1 0,0-1 0,0 0 0,0-1 0,0 1 0,-1 0 0,1-1 0,-1 0 0,1 1 0,-1-1 0,1 0 0,-1 0 0,4-5-1,-3 2-32,1 0-1,-1 0 0,0 0 1,-1-1-1,1 0 0,-1 1 1,0-1-1,2-9 0,0-12-134,-1 1-1,-1-1 1,-3-34-1,1 36 149,0 11 41,0 0 1,-1 1-1,-5-24 0,5 33 0,0-1 0,-1 1 0,1 0-1,-1 0 1,0 0 0,0 0 0,0 1 0,-1-1 0,1 0-1,-1 1 1,0 0 0,0-1 0,0 1 0,-7-4 0,10 6 17,0 1 0,-1-1 0,1 1 0,-1 0 0,1-1 0,-1 1 0,1 0 0,0 0 0,-1-1 0,0 1 0,1 0 0,-1 0 0,1 0 0,-1 0 0,1 0 0,-1 0 0,1 0 0,-1 0 0,1 0 0,-1 0 1,1 0-1,-1 0 0,0 0 0,1 0 0,-1 0 0,1 0 0,-1 1 0,1-1 0,-1 0 0,1 0 0,-1 1 0,1-1 0,0 0 0,-1 1 0,1-1 0,-1 0 0,1 1 0,0-1 0,-1 1 0,1-1 0,0 0 0,-1 1 1,1-1-1,0 1 0,0-1 0,-1 1 0,1-1 0,0 1 0,0 0 0,0-1 0,0 1 0,0-1 0,0 1 0,0-1 0,0 1 0,0-1 0,0 1 0,0 0 0,0 41 71,1-33-49,-1 2-36,2-1-1,0 0 0,0 0 1,0 0-1,1 0 1,1-1-1,0 1 1,0-1-1,1 0 0,0 0 1,0 0-1,1-1 1,1 0-1,-1 0 1,1 0-1,0-1 0,16 12 1,-4-4 4,0-1 0,1-1 0,1-1-1,0 0 1,1-2 0,42 14 0,-48-19-109,0 0 0,0-2 0,1 0 0,0-1 0,0-1 0,0 0-1,-1-1 1,25-4 0,-24-4-2249,-16 7 1867,1 0 0,-1 0-1,1 0 1,-1 0 0,1 0 0,-1 0-1,1 1 1,-1-1 0,1 0-1,0 1 1,-1 0 0,1-1 0,3 1-1,31-1-9745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36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428 589 6947,'0'0'3799,"-34"0"-1771,-111 0-294,131-1-1430,1 1 0,-1 0 1,0 2-1,1-1 0,-1 2 0,1-1 0,-1 2 1,-19 8-1,27-9-198,0 1 1,0 0-1,0 1 1,1-1-1,0 1 1,0 1-1,0-1 1,0 0-1,1 1 1,0 0-1,0 0 1,1 0-1,0 1 1,-5 12-1,1 0 81,1 1 0,1 0 0,0 0 0,2 0 0,-2 37 0,9 104 367,-4-152-531,1 1 0,0-1 0,1 0 0,0-1 0,1 1 0,0 0 0,0-1 0,1 1 0,0-1 0,0 0-1,1 0 1,0 0 0,0-1 0,1 0 0,0 0 0,0 0 0,1-1 0,-1 0 0,2 0 0,-1-1 0,0 0 0,1 0 0,0 0 0,0-1 0,1-1 0,-1 1 0,1-1 0,0-1 0,0 1 0,11 0 0,0 0-7,-1-2 0,1 0-1,0-1 1,-1-1 0,1-1 0,0-1 0,-1 0-1,0-1 1,0-2 0,0 0 0,36-17-1,65-54 37,-106 67-29,-1 0 1,0-1-1,-1-1 1,0 0 0,-1-1-1,14-20 1,-25 33 86,1-1 0,-1 1 0,1-1 0,-1 1 0,0 0 0,1 0 0,-1-1 0,1 1 0,-1 0 0,1 0 0,-1-1 0,1 1 0,-1 0 0,1 0 0,-1 0 0,1 0 0,-1 0 0,1 0 0,-1 0 0,1 0 0,0 0 0,-1 0 0,1 0 0,-1 0 0,1 0 0,-1 0 0,1 0 0,-1 1 0,1-1 0,-1 0 0,1 0 0,-1 1 0,0-1 0,2 1 0,17 13-589,-16-12 784,10 8-321,1-1 0,0-1 0,0 0 0,1-1 0,0-1 0,0 0 0,0-1 0,1 0 0,-1-2 0,1 0 0,0 0 0,1-2 0,-1 0 0,0 0 0,0-2 0,31-4 0,-44 4-5,0-1 0,1 1 0,-1-1-1,0 1 1,0-1 0,0 0 0,-1 0 0,1 0 0,0-1 0,-1 1 0,4-5 0,-4 6 17,-1-1 0,0 1 1,0-1-1,0 1 0,0-1 1,0 1-1,0-1 0,-1 1 1,1-1-1,0 0 0,-1 1 1,1-1-1,-1 0 0,0 0 1,1 1-1,-1-1 0,0 0 1,0 0-1,0 1 0,-1-1 1,1 0-1,0 0 0,0 1 1,-1-1-1,1 0 0,-2-2 1,0 3 14,1-1 0,-1 1 0,1 0 0,-1 1 1,1-1-1,-1 0 0,1 0 0,-1 1 0,0-1 0,1 1 1,-1-1-1,0 1 0,1 0 0,-1 0 0,0-1 0,0 1 1,1 0-1,-1 1 0,0-1 0,0 0 0,-2 1 0,-6 0 45,-49-3 95,22 0-97,-64 6 0,93-4-50,-1 1 1,1 1-1,0 0 1,-1 0-1,1 1 1,0 0-1,0 0 1,1 1-1,-1-1 1,1 2 0,-1-1-1,-11 11 1,18-12-30,0-1 0,0 1 1,0-1-1,0 1 1,1 0-1,-1 0 0,1-1 1,-1 1-1,1 0 0,0 0 1,0 0-1,1-1 1,-1 1-1,0 0 0,1 0 1,0-1-1,0 1 0,-1 0 1,2-1-1,-1 1 1,2 4-1,3-4 6,1 1 0,-1-1 1,0 0-1,1 0 0,0-1 0,0 0 1,0 0-1,-1 0 0,2-1 0,10 1 1,85 0-124,-78-2 63,-13-1 60,0 0 0,0-1 1,0 0-1,-1-1 0,1 0 0,-1-1 0,1-1 0,-1 0 0,0 0 0,-1-1 1,1 0-1,-1-1 0,15-13 0,11-12 9,-2-1 0,35-45 0,-13 15 35,-46 52-23,0 0 0,1 1 0,1 1 1,0-1-1,0 2 0,0 0 0,1 0 1,1 1-1,-1 1 0,1 0 0,0 1 1,0 1-1,1 0 0,-1 0 0,1 2 1,0 0-1,0 0 0,22 2 0,-9-2 5,-7 1 510,-45 9-246,1-1-245,-1 0 0,1 2 0,0 0 0,-37 22 0,53-27-18,1 0-1,1 0 1,-1 0 0,1 0-1,-1 1 1,1 0 0,1 0 0,-1 1-1,1-1 1,0 1 0,0 0-1,0 0 1,1 0 0,0 1-1,0-1 1,1 1 0,0 0-1,0 0 1,0-1 0,1 1 0,-1 13-1,1 7-24,0-13 14,1-1-1,0 1 1,1-1-1,2 15 1,-3-25-1,1-1 0,-1 1 0,1-1 0,0 1 0,0-1 0,0 0 0,0 1 0,0-1 0,0 0 1,1 0-1,-1 0 0,1 0 0,-1 0 0,1 0 0,0 0 0,0 0 0,0-1 0,0 1 0,0-1 0,0 1 1,0-1-1,1 0 0,-1 0 0,0 0 0,1 0 0,-1 0 0,4 0 0,1 0-14,0 0 0,0 0 0,0 0 0,0-1 0,0 0 0,0-1 0,0 0 0,-1 0 0,1 0 0,0-1 0,0 0 0,-1 0 0,1 0 0,12-7 0,-12 3 9,1 0 0,-1 0-1,0-1 1,0 0-1,-1 0 1,1-1-1,-2 1 1,1-1-1,-1-1 1,5-10 0,5-12 17,-2 0 1,-1-2 0,-1 1 0,-2-1-1,-2-1 1,7-56 0,-6-208 41,-9 206-41,-1 29 23,-22-119 0,21 166-27,2 8-6,0 1 0,-1-1 0,0 1 0,-1-1 1,-4-7-1,7 14 29,0 0 1,-1 0 0,1 0 0,-1 0-1,1 0 1,-1 0 0,0 0 0,1 0-1,-1 0 1,0 0 0,0 1 0,1-1-1,-1 0 1,0 1 0,0-1 0,0 0-1,0 1 1,0-1 0,0 1 0,0-1-1,0 1 1,0 0 0,0-1 0,0 1 0,0 0-1,-1 0 1,1 0 0,0 0 0,0 0-1,0 0 1,0 0 0,0 0 0,0 0-1,0 1 1,0-1 0,-1 0 0,1 1-1,0-1 1,0 1 0,0-1 0,0 1-1,1-1 1,-1 1 0,-1 1 0,-3 3 49,1 0 0,1 0 0,-1 1 0,1 0 1,0-1-1,0 1 0,0 0 0,1 1 0,0-1 1,0 0-1,1 1 0,-1 10 0,-5 32-36,2 1 0,3 0 0,5 74-1,-2-106-34,5 46 10,3 0 1,3-1 0,2 0 0,4-1-1,48 117 1,-61-170-18,11 31 4,24 38 1,-35-68-13,1 0 0,1-1 0,0 0-1,0 0 1,1-1 0,0 1 0,0-2 0,19 14 0,-21-18-12,1 0 0,0-1 0,0 0 0,0 0 0,0 0 0,0-1 0,1 0 0,-1-1 1,0 1-1,0-1 0,14-2 0,4 1-96,-19 0 93,0 0 1,-1-1-1,0 1 0,1-1 0,-1 0 0,0 0 0,0-1 0,0 0 0,0 0 0,-1 0 0,1 0 0,-1-1 0,1 1 1,-1-1-1,-1 0 0,1-1 0,0 1 0,-1-1 0,0 1 0,0-1 0,2-6 0,-4 11 23,-1-1 1,0 1-1,1-1 1,-1 1-1,0-1 0,1 1 1,-1-1-1,1 1 0,-1 0 1,1-1-1,-1 1 0,1 0 1,-1-1-1,1 1 0,-1 0 1,1 0-1,-1 0 0,1-1 1,0 1-1,-1 0 0,1 0 1,-1 0-1,2 0 0,3 2 5,21-1 27,-1 2 0,36 7-1,-37-5-64,1-1 0,34 1-1,-57-5 26,1 0 0,-1 0-1,0-1 1,0 1 0,0-1-1,0 1 1,0-1 0,0 1-1,-1-1 1,1 0 0,0 0-1,0 0 1,0 0 0,-1 0 0,1-1-1,-1 1 1,1 0 0,-1-1-1,1 1 1,-1-1 0,0 0-1,1 1 1,-1-1 0,0 0-1,0 0 1,0 1 0,-1-1-1,1 0 1,0 0 0,-1 0 0,1 0-1,-1-2 1,2-9-8,0 0-1,-2 1 1,1-1-1,-3-15 1,1 4 15,1 7 7,-1 0 1,-1 0-1,0 0 0,-2 1 1,1-1-1,-2 1 1,-11-27-1,13 36 10,0 1 1,0 0-1,-1 0 0,1 0 1,-1 1-1,-1-1 0,1 1 1,-1 0-1,0 0 0,0 0 1,0 1-1,0 0 0,-1 0 1,0 0-1,0 1 0,0-1 1,0 2-1,-1-1 0,1 1 1,-1 0-1,-9-2 1,6 2 144,0 1 0,-1 0 1,1 0-1,-1 1 0,1 0 1,-1 1-1,1 1 0,-1-1 1,-11 5-1,16-4-106,1 1 0,0 0 0,0 0-1,-1 0 1,2 1 0,-1 0 0,0 0 0,1 0-1,0 0 1,0 1 0,0-1 0,0 1-1,1 0 1,0 0 0,0 0 0,-4 10 0,2 0-18,1 0 1,0 0-1,1 0 1,0 0-1,1 1 1,1-1-1,0 1 1,3 23-1,-2-4-35,1-21-7,0 0 0,1-1 1,1 1-1,0-1 0,0 0 1,2 1-1,-1-2 0,13 25 1,-11-27-9,-1-1 0,1 0 1,0 0-1,1 0 1,0-1-1,1 0 1,-1 0-1,2-1 0,-1 0 1,1 0-1,0-1 1,10 6-1,-16-11-16,-1 1 0,1-1 0,0 0 0,0 0-1,0 0 1,0 0 0,-1 0 0,1 0 0,0-1 0,0 0 0,0 1 0,0-1-1,1 0 1,-1-1 0,0 1 0,0 0 0,-1-1 0,1 0 0,0 0 0,0 0-1,0 0 1,0 0 0,0 0 0,-1-1 0,1 1 0,-1-1 0,1 0 0,-1 0-1,0 0 1,1 0 0,-1 0 0,0 0 0,1-3 0,5-8-87,0 0 0,-1 0 0,-1 0 0,0-1 0,6-22 0,0 1 60,-6 18 10,-6 14 35,1 0-1,0 0 1,0 0 0,0 0 0,0 0 0,1 0 0,-1 0 0,1 0-1,-1 1 1,1-1 0,0 1 0,0-1 0,0 1 0,4-3 0,-4 4 27,0 0 1,-1 1 0,2-1 0,-1 0 0,0 1-1,0-1 1,0 1 0,0 0 0,0 0 0,0-1-1,0 1 1,0 1 0,1-1 0,-1 0 0,0 0-1,0 1 1,0 0 0,0-1 0,0 1 0,0 0-1,0 0 1,0 0 0,0 0 0,-1 0 0,1 0 0,0 1-1,-1-1 1,1 0 0,-1 1 0,1-1 0,-1 1-1,2 2 1,2 1 61,49 55 740,9 11-140,-58-66-665,1-1 0,-1 1 1,1-1-1,0 0 0,0 0 0,0-1 0,0 0 0,0 0 0,1 0 0,8 1 1,-2-2-1085,-1-1 0,0 0 0,24-3 0,-1 1-3404,12 1-2806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36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35 357 7924,'0'0'13435,"-8"-10"-11890,7 8-1455,-1 0-1,1 0 1,-1 0 0,0 0 0,0 0-1,0 0 1,0 0 0,0 1 0,0-1-1,0 1 1,-5-3 0,17 30 750,55 80 116,-28-51-607,2-1-1,3-2 0,2-2 1,52 46-1,-91-91-330,1 0 0,0 0 0,1-1 0,-1 0-1,1 0 1,0-1 0,0 1 0,0-1 0,0-1 0,1 0-1,-1 0 1,1 0 0,-1-1 0,1 0 0,0 0 0,-1-1-1,1 0 1,11-1 0,-17 0-14,0 0-1,0 0 1,0 0-1,0-1 0,0 1 1,0 0-1,0-1 1,0 1-1,0-1 1,-1 0-1,1 0 1,0 1-1,-1-1 1,0 0-1,1 0 1,-1 0-1,0-1 1,0 1-1,0 0 1,-1 0-1,1-1 1,0 1-1,-1 0 0,1-1 1,-1 1-1,0-4 1,2-2 17,12-68 292,-4-1 0,-4 0 0,-5-136 0,-1 118 62,0-114 578,0 208-1006,1 1 0,0 0-1,0 0 1,0 0 0,-1 0 0,1 0 0,0 0 0,0 0 0,-1 1 0,1-1 0,0 0 0,0 0 0,-1 1 0,1-1 0,0 0 0,0 1 0,-1-1 0,1 1-1,-1-1 1,1 0 0,0 1 0,-1 0 0,1-1 0,-1 1 0,1-1 0,0 2 0,23 59-3949,12 22-4572,1-20-1119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0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0 9668,'0'0'7684,"-34"6"-6873,-109 25 160,133-28-896,0 1 0,1 0 1,0 0-1,0 1 0,0 0 0,1 1 0,-1 0 1,1 0-1,1 0 0,-1 1 0,1 1 0,0-1 1,1 1-1,0 0 0,-6 10 0,-4 5 24,-8 10 373,1 1-1,1 1 1,-25 58-1,44-82-364,0-1-1,1 0 1,0 1-1,1-1 1,0 1-1,0-1 1,2 19-1,0-6-91,0-19-17,0 1 0,0-1-1,0 0 1,1 0 0,-1 1-1,1-1 1,0 0 0,0 0-1,1-1 1,-1 1 0,1 0 0,0-1-1,0 0 1,0 1 0,1-1-1,-1 0 1,7 4 0,4 3-20,0-1 0,1 0 1,20 10-1,-14-12 4,0 0-1,1-1 1,-1-1-1,1-1 1,0-1 0,0 0-1,0-2 1,39-3-1,-26 2-66,-35-1 99,0 1-1,0-1 0,0 1 0,0-1 0,0 1 0,0 0 0,0-1 0,0 1 0,0-1 0,0 1 0,-1-1 1,1 1-1,0-1 0,0 1 0,0 0 0,-1-1 0,1 1 0,0-1 0,-1 1 0,1 0 0,0-1 0,-1 1 1,1 0-1,0 0 0,-1-1 0,1 1 0,0 0 0,-1 0 0,1-1 0,-1 1 0,1 0 0,-1 0 0,1 0 1,-1 0-1,1 0 0,0 0 0,-1 0 0,1 0 0,-1 0 0,1 0 0,-1 0 0,0 0 0,-16-3 163,0 1 0,0 0 0,0 1 0,0 1 0,-1 1 0,-24 4 0,34-3-160,1 0 1,-1 0 0,1 0-1,0 1 1,0 0 0,0 1-1,1 0 1,-1 0 0,1 0-1,0 1 1,0 0 0,0 0-1,1 0 1,0 1 0,0-1-1,0 2 1,-6 8 0,5-2-27,-1 0-1,2 0 1,0 0 0,0 1 0,1-1-1,1 1 1,-3 26 0,5-32-3,0-1 0,1 1 1,0-1-1,0 1 0,1-1 0,0 1 1,0-1-1,1 1 0,0-1 0,0 0 0,0 0 1,1 0-1,0 0 0,1 0 0,0-1 1,5 8-1,4-2-8,1 0 0,0-1 0,1-1 0,0 0 0,1-1 0,0 0 0,0-2 0,1 0 0,0-1 1,0 0-1,1-1 0,-1-1 0,1-1 0,0-1 0,0 0 0,0-1 0,0-1 0,0-1 0,24-4 0,-32 2 18,1 0 1,-2-1-1,1-1 0,0 1 0,-1-2 0,0 1 1,0-1-1,0-1 0,-1 1 0,0-2 1,-1 1-1,11-13 0,-2 1 1,-2 0-1,0-1 1,-2-1-1,16-32 1,-22 39 11,-1 0 0,0 0 0,-1 0 0,-1 0 0,0-1-1,-1 1 1,0-1 0,-1-24 0,-1 36-9,0 1 0,0-1 0,0 1 0,0 0 0,1-1 0,-1 1 0,1 0 0,0-1 0,-1 1-1,1 0 1,0 0 0,1-1 0,-1 1 0,0 0 0,1 0 0,-1 0 0,1 1 0,-1-1 0,1 0 0,0 1 0,2-3 0,3 0-19,0 0 0,0 1-1,0 0 1,0 0 0,10-1 0,-5 0-22,0 1 32,1 0 1,0 1-1,0 0 1,-1 1-1,21 1 1,-32 1 11,1-1 1,-1 1-1,1 0 0,-1 0 0,0 0 1,0 0-1,0 0 0,0 1 0,0-1 1,0 0-1,0 1 0,0-1 0,0 0 1,0 1-1,-1-1 0,1 1 1,0-1-1,-1 1 0,0-1 0,1 1 1,-1 0-1,0-1 0,0 3 0,7 43 148,-7-46-145,4 40 294,-3 1 1,-6 72 0,5-109-274,-2 0 1,1 0-1,0 0 1,-1 0 0,0-1-1,0 1 1,0-1 0,-1 1-1,0-1 1,1 0-1,-1 0 1,-1 0 0,1 0-1,-1-1 1,1 1 0,-1-1-1,0 0 1,0 0-1,-1 0 1,1-1 0,0 1-1,-1-1 1,0 0 0,1-1-1,-1 1 1,0-1-1,0 0 1,0 0 0,0 0-1,-6 0 1,9-1-25,2-5-125,0 0 108,0 0-1,0 0 1,1 0 0,0 0-1,0 1 1,0-1-1,1 0 1,-1 1-1,1-1 1,0 1-1,0-1 1,4-4-1,1 1 9,0 0-1,1 1 0,0 1 1,0-1-1,12-7 0,-3 4-16,1 0 0,-1 2 1,22-9-1,-22 11 11,0-1 0,0-1 0,25-17 0,-39 23 10,0-1-1,0 1 0,0-1 0,-1 1 1,1-1-1,-1 0 0,1 0 1,-1 0-1,0-1 0,0 1 0,-1 0 1,1-1-1,-1 1 0,1-1 0,0-5 1,0-5 17,-1 0 0,0 1 0,-2-22 0,0-9 75,-3 43-56,0 0 0,0 0 0,0 1 0,0-1-1,0 1 1,-1 0 0,1 0 0,0 1 0,-5 0 0,8 0-21,-1-1 1,1 1-1,0-1 1,0 1-1,0 0 1,0 0-1,0-1 0,0 1 1,0 0-1,0 0 1,0 0-1,1 0 1,-1 0-1,0 0 1,0 1-1,1-1 1,-1 0-1,1 0 0,-1 0 1,1 1-1,0-1 1,-1 0-1,1 3 1,-2 31 8,2-28-15,-1 40-40,-1-21 33,2 0 1,1-1 0,5 29 0,-5-47-6,0 0 0,1-1 0,0 1 0,0-1 0,1 1 0,0-1 0,0 0 0,0 0 0,1 0 0,0 0 0,0-1 0,0 1 0,1-1 0,0 0 0,0-1 0,7 7 0,-1-4-14,0 0-1,1 0 0,0-1 0,0 0 0,0-1 1,0-1-1,1 0 0,0 0 0,-1-1 1,2-1-1,-1 0 0,0-1 0,0 0 0,0-1 1,0-1-1,20-3 0,-29 3 11,-1 0 0,1 0-1,-1-1 1,1 1 0,-1-1-1,1 0 1,-1 0 0,0 0 0,0 0-1,0-1 1,0 1 0,-1-1-1,1 0 1,-1 0 0,0 0-1,1 0 1,-1 0 0,0-1 0,-1 1-1,1 0 1,-1-1 0,1 1-1,-1-1 1,0 0 0,-1 1 0,2-7-1,1-12-39,-2 1 1,0-1-1,-3-34 0,1 16 100,1 39-45,0 1-1,0 0 1,0-1-1,0 1 1,0-1 0,-1 1-1,1-1 1,0 1-1,0 0 1,0-1-1,0 1 1,0-1-1,-1 1 1,1 0-1,0-1 1,0 1 0,-1 0-1,1-1 1,0 1-1,-1 0 1,1-1-1,0 1 1,-1 0-1,1 0 1,0-1-1,-1 1 1,1 0 0,-1 0-1,1 0 1,0 0-1,-1-1 1,1 1-1,-1 0 1,1 0-1,0 0 1,-1 0-1,1 0 1,-1 0-1,1 0 1,-1 0 0,1 0-1,0 0 1,-1 1-1,1-1 1,-1 0-1,1 0 1,-1 0-1,1 0 1,0 1-1,-1-1 1,1 0 0,0 0-1,-1 1 1,-21 15 119,18-8-135,1-1 0,0 1 0,1 0 0,-1 1 0,2-1 0,-1 0 0,1 1 1,0-1-1,1 0 0,0 1 0,1 8 0,-1-9-24,0-6 26,1 0-1,0 0 0,0 0 0,0 0 1,0 0-1,0 0 0,0-1 0,0 1 0,1 0 1,-1-1-1,0 1 0,1-1 0,-1 0 0,1 1 1,0-1-1,-1 0 0,1 0 0,0 0 1,0 0-1,0 0 0,0 0 0,0-1 0,0 1 1,0-1-1,0 1 0,4-1 0,54 9-60,-59-9 68,28 2-42,1-1-1,36-4 1,-63 2 40,0-1 1,0 1-1,0-1 0,0 1 1,0-1-1,-1 0 0,1 0 1,-1-1-1,1 1 0,-1 0 1,0-1-1,0 1 1,0-1-1,0 0 0,0 0 1,1-4-1,23-46 21,-21 40-17,-3 6-4,0 0 1,1 0 0,0 1-1,0-1 1,1 1-1,0-1 1,9-10 0,-12 16 6,0 0 1,1 0-1,-1 1 1,1-1 0,-1 0-1,1 1 1,-1-1-1,1 1 1,-1 0 0,1-1-1,-1 1 1,1 0 0,0 0-1,-1 0 1,1 0-1,-1 0 1,1 0 0,-1 1-1,1-1 1,0 1-1,-1-1 1,2 1 0,-1 0 30,3 2 4,0 0 0,-1 0 0,1 0 0,-1 1 1,0-1-1,0 1 0,0 0 0,-1 0 0,1 0 0,-1 1 0,5 9 0,7 6 52,-5-5 12,-1 0 0,0 0 0,-1 1 0,10 24 0,13 26 95,-32-85-299,1 1 0,1-1 0,0 0 0,8-35 0,-8 53 88,0 0-1,1 0 0,-1 0 0,1-1 1,-1 1-1,1 1 0,0-1 0,-1 0 1,1 0-1,0 1 0,-1-1 1,1 0-1,0 1 0,0 0 0,0-1 1,-1 1-1,1 0 0,0 0 0,0 0 1,0 0-1,0 1 0,-1-1 1,3 1-1,1-1 13,-1 1 0,1 0 1,-1 0-1,0 0 0,0 0 0,1 1 1,-1-1-1,6 4 0,0 6 24,0-1 0,0 1 0,-1 1 0,9 14-1,-10-14-27,1 0-1,0 0 0,1-1 0,13 13 1,-23-24-5,0 0 0,0 1 0,1-1 1,-1 0-1,0 0 0,0 0 1,1 1-1,-1-1 0,0 0 0,1 0 1,-1 0-1,0 0 0,1 1 1,-1-1-1,0 0 0,1 0 1,-1 0-1,0 0 0,1 0 0,-1 0 1,1 0-1,-1 0 0,0 0 1,1 0-1,-1 0 0,0 0 0,1-1 1,-1 1-1,0 0 0,1 0 1,-1 0-1,0 0 0,1-1 1,-1 1-1,0 0 0,0 0 0,1 0 1,-1-1-1,0 1 0,0 0 1,1-1-1,-1 1 0,0 0 1,0 0-1,0-1 0,1 1 0,-1 0 1,0-1-1,0 1 0,0-1 1,7-25 60,-4 11-74,0 7 8,1 0 1,0 1 0,1-1 0,0 1 0,0 0 0,1 0-1,-1 1 1,1-1 0,1 1 0,-1 1 0,1-1 0,0 1-1,12-6 1,-9 5 10,0 1-1,0 0 0,1 1 0,0 0 1,0 0-1,0 1 0,0 1 1,1 0-1,21-1 0,-31 4 21,0-1 0,1 1 0,-1 0 0,1-1 0,-1 1 0,0 0 0,0 0 0,0 1 0,1-1 0,-1 0 0,0 1 1,-1-1-1,1 1 0,0 0 0,0 0 0,-1-1 0,4 5 0,28 47 292,-10-17-56,-8-22-117,-13-12-108,1 0 0,-1 0 0,0 0 0,1 0 0,-1 0 0,0 1 0,-1-1 0,1 0 0,3 6 0,-5-7 101,-1-1-160,1-1-210,-1 1 0,0 0 0,0 0 0,0 0 0,0 0 0,0 0 0,0 0 0,0 0 1,0 0-1,0 0 0,0 0 0,0 1 0,0-1 0,0 0 0,0 1 0,0-1 0,0 0 0,0 1 0,1 0 0,-1-1 0,0 1 0,0-1 0,1 1 0,-1 0 1,0-1-1,1 1 0,-1 0 0,0 0 0,1 0 0,-1-1 0,0 2 0,0 14-7863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37.5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130 462 13990,'0'0'10309,"14"18"-9791,50 54-214,-59-68-292,-1-1-1,1 0 1,0-1 0,0 1 0,0-1-1,0 0 1,1 0 0,-1-1 0,0 0-1,1 0 1,-1 0 0,1 0 0,-1-1 0,1 0-1,-1 0 1,1 0 0,-1-1 0,1 0-1,-1 0 1,1 0 0,6-3 0,-9 2-11,1-1 1,0 1-1,-1 0 1,1-1 0,-1 0-1,0 0 1,0 0-1,0 0 1,0-1-1,-1 1 1,1-1 0,-1 1-1,0-1 1,0 0-1,0 0 1,-1 0 0,1 0-1,-1 0 1,1-7-1,3-12 25,-1 1 1,2-30-1,-6 49-22,2-12 34,-2 0 0,1 0-1,-2 0 1,0 1-1,-1-1 1,0 0-1,-9-28 1,9 38 17,0 0-1,-1-1 1,0 1-1,1 0 1,-2 1-1,1-1 1,0 0 0,-1 1-1,0 0 1,0 0-1,0 0 1,-1 0-1,1 1 1,-1 0-1,0 0 1,0 0 0,0 0-1,0 1 1,0 0-1,-1 0 1,1 0-1,-1 1 1,1-1 0,-7 1-1,-3-1 113,1 0 0,0 1-1,-1 1 1,1 1 0,0 0 0,-1 0-1,-21 6 1,28-4-135,-1 0 0,1 0 0,0 1 0,-1 0 0,2 1 0,-1 0 0,0 0 0,1 0 0,0 1 0,0 0 0,1 1 0,0-1 0,-7 10 0,9-8-29,1-1-1,-1 0 1,1 1-1,1 0 1,0 0 0,0 0-1,0 0 1,1 0-1,0 0 1,1 0-1,0 0 1,0 1 0,1-1-1,0 0 1,0 0-1,1 0 1,0 0-1,0 0 1,1-1-1,0 1 1,0-1 0,1 1-1,0-1 1,5 7-1,1-4-22,0 0 0,1-1 0,0 0 0,0-1 0,1 0 0,0-1 0,0 0 0,1-1 0,0 0 0,0-1 0,1 0 0,-1-1 0,1-1 0,0 0 0,0-1 0,0-1 0,0 0 0,0-1 0,0 0 0,0-1 0,15-3 0,-21 2-12,0 0 0,0 0 0,0-1 0,-1 0 0,1-1 0,-1 0-1,0 0 1,0 0 0,0-1 0,-1 0 0,1-1 0,-1 1 0,-1-1 0,1 0 0,-1 0 0,0-1 0,0 0 0,6-12-1,-4 5-18,-1 1 0,0-1-1,-1-1 1,0 1 0,-1-1-1,-1 1 1,0-1 0,-1 0-1,0-21 1,-2 35 118,2 2-43,0 0 1,1 0-1,-1 1 1,0-1 0,0 0-1,0 1 1,-1 0 0,1-1-1,0 1 1,-1 0-1,1 0 1,-1 0 0,1 0-1,-1 0 1,0 0-1,0 0 1,0 1 0,1 3-1,8 11-9,2-1-10,1 0-1,0-1 0,2-1 0,-1 0 1,2-1-1,0-1 0,0 0 0,1-1 0,0-1 1,1 0-1,27 9 0,-19-9-27,0-2 1,1-1-1,0 0 0,0-2 1,0-2-1,1 0 0,48-2 1,-74-1 8,1 0 1,-1 0 0,0-1-1,0 1 1,0-1-1,0 1 1,0-1 0,0 0-1,0 0 1,0 0 0,0 0-1,0 0 1,0 0-1,0 0 1,0-1 0,-1 1-1,1-1 1,-1 1 0,1-1-1,-1 0 1,2-2-1,-1 0-5,0 0 0,-1 1-1,1-2 1,-1 1 0,0 0-1,0 0 1,0 0-1,-1 0 1,1-1 0,-1-6-1,-1 1 3,1-1-1,-2 1 1,0 0 0,0 0-1,-1-1 1,0 1-1,0 1 1,-10-19-1,1 10 9,-1 1-1,0 1 0,-2 0 0,1 0 0,-2 2 0,-25-19 0,9 10-24,0 2 1,-62-30-1,77 42 49,-1 2 1,0 0-1,-1 2 0,1-1 1,-1 2-1,0 1 1,0 0-1,-24 1 0,39 2 170,4 3-169,1 0 0,-1 1 1,1-1-1,0 0 1,0 1-1,0-1 1,1 0-1,-1 0 0,1 0 1,0 0-1,0 0 1,0 0-1,0-1 1,0 1-1,0-1 0,1 1 1,-1-1-1,1 0 1,0 0-1,0 0 1,0 0-1,5 2 1,8 4-15,0-1 1,0-1-1,19 5 1,-30-10 19,31 8 37,0-2 0,1-2 0,0-1 0,0-2 0,39-3 0,-38 1-50,-29 0-8,0-1 1,-1 1-1,1-2 0,-1 1 0,1-1 0,-1 0 1,16-7-1,-21 8-18,0-1 1,-1 1-1,1 0 1,-1-1-1,1 0 1,-1 0-1,0 0 1,1 0 0,-1 0-1,0 0 1,0 0-1,-1-1 1,1 1-1,0 0 1,-1-1-1,1 0 1,-1 1-1,0-1 1,0 0-1,0 0 1,0 0-1,-1 0 1,1 0-1,-1 0 1,1-3-1,-1 3-300,1-1 0,-1 0-1,0 0 1,0 0-1,0 1 1,-1-1 0,1 0-1,-1 0 1,0 1 0,0-1-1,0 0 1,-1 1-1,1-1 1,-1 1 0,0 0-1,0-1 1,0 1-1,0 0 1,-1 0 0,1 0-1,-1 1 1,0-1 0,1 0-1,-1 1 1,0 0-1,-1 0 1,-5-3 0,-39-31-7519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37.9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15671,'0'0'10005,"193"4"-7988,-135-4-1169,0 0-432,9 4-416,-9 8-32,0-4-464,0 8-1025,-19-8-1280,-10 8-1777,-10 4-2081,-19 1-5347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39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1 4002,'0'0'14836,"-6"30"-12846,-7 45-1360,3 0-1,1 95 1,-3 780 2225,11-899-2538,-3-1 1,-17 83-1,20-235-378,3 58 144,1 0 1,3 0-1,12-50 0,45-131 412,-49 179-371,-10 32-95,0 1-1,2-1 1,-1 1 0,1 0-1,1 1 1,0-1-1,1 2 1,1-1-1,16-18 1,-19 24-9,1 0-1,1 1 1,-1 0-1,1 0 1,0 0 0,0 1-1,0 0 1,1 1-1,-1 0 1,1 0 0,0 1-1,0 0 1,0 0-1,0 1 1,0 1 0,11-1-1,-13 1 28,1 1 0,-1 0 0,0 0 1,1 0-1,-1 1 0,0 0 0,0 0 0,0 1 0,0 0 0,-1 0 0,1 0 0,-1 1 0,12 9 0,-9-5 33,0 1-1,-1 0 0,1 0 0,-2 1 0,1 0 0,-1 1 0,9 18 0,-3 2 72,0 2-1,-2 0 0,-1 1 0,-2-1 0,4 37 0,-5-6 869,-2 79-1,-5-59-4279,-1-29-6056,5-64 1583,12-6-3274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39.8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63 9925,'0'0'15412,"32"-2"-14262,105-12-347,-121 12-691,0-1 1,0 0-1,0-1 1,0-1-1,17-8 1,12-3-65,-59 27-5271,-48 50-1133,14-2-1434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40.2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56 10261,'0'0'17064,"164"-44"-16392,-115 32-448,9 12-224,0 0-224,-1 0-961,30 0-2080,0 0-2706,10 0-6179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40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301 1839 9492,'0'0'7254,"0"-36"-6328,0-449 1243,2 287-1819,-7-277-33,-1 388-311,-4 0 0,-3 1 0,-32-112 0,41 181 2,-1 0-1,0 1 1,-1 0 0,-1 0 0,0 1-1,-1-1 1,-1 2 0,-18-24-1,26 36 28,-1 0 0,0 0 0,1 1-1,-1-1 1,0 1 0,0-1-1,0 1 1,0 0 0,0-1-1,0 1 1,-1 0 0,1 1 0,0-1-1,0 0 1,-1 1 0,1-1-1,-1 1 1,1 0 0,0-1-1,-1 1 1,1 1 0,-1-1 0,1 0-1,0 0 1,-4 2 0,2 0 63,1 0 0,-1 0 1,1 0-1,0 0 0,0 1 1,0 0-1,0-1 0,0 1 1,1 0-1,-1 0 0,1 1 1,0-1-1,0 0 1,0 1-1,-1 3 0,-5 11 73,1 1 1,1 0-1,1 0 0,0 0 0,2 1 0,-2 26 0,2 126 209,4-97-205,0-2 51,2 0 1,3-1-1,4 0 0,3 0 1,43 138-1,-19-111-8,4-2 0,4-1 0,72 111 0,-107-190-139,2-1 0,0 0 0,23 22 0,-31-34-361,1 1-1,-1-2 1,1 1 0,1 0-1,-1-1 1,0 0 0,1 0-1,0-1 1,-1 1 0,1-1-1,0-1 1,0 1 0,0-1-1,1 0 1,7 0-1,-13 0 45,0-1 0,0 0 1,1 0-1,-1-1 0,0 1 0,0 0 0,0 0 0,-1 0 0,1-1 0,0 1 0,0 0 0,0-1 0,0 1 0,0-1 0,0 1 0,0-1 0,0 1 0,-1-1 0,1 0 0,0 1 0,0-1 0,-1 0 0,1 0 0,-1 0 0,1 1 0,-1-1 0,1 0 0,-1 0 0,1 0 0,-1 0 0,0 0 0,1 0 0,-1-2 0,2-17-6173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41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1 507 8340,'0'0'6742,"18"-24"-6425,0 1-226,-8 13-50,-1-1-1,-1 0 1,0 0-1,-1-1 0,0 0 1,-1-1-1,0 1 1,-1-1-1,0 0 0,-1-1 1,2-13-1,3-27 656,-4-1-1,-1-96 1,-4 138-531,0 12-121,0-1 0,0 1 1,0 0-1,0-1 0,0 1 0,0 0 0,-1-1 0,1 1 1,0 0-1,-1-1 0,1 1 0,-1 0 0,1 0 0,-1-1 1,0 1-1,-1-2 0,1 3 25,1-1 0,-1 1 1,0 0-1,1-1 0,-1 1 0,0 0 1,1-1-1,-1 1 0,0 0 0,1 0 1,-1 0-1,0 0 0,0 0 0,1 0 1,-1 0-1,0 0 0,1 0 0,-1 0 1,0 0-1,0 0 0,1 0 0,-2 1 1,-1 0 55,1 0 1,-1 1 0,1-1 0,-1 1 0,1 0 0,0-1 0,-1 1-1,1 0 1,0 0 0,0 0 0,1 1 0,-1-1 0,0 0-1,-1 4 1,-3 8 20,0 0 0,0 0 0,2 1 1,0 0-1,1 0 0,-2 20 0,0 95 279,6-98-336,-2-25-83,2 1 1,-1-1-1,1 0 0,0 0 0,0 0 1,1-1-1,0 1 0,0 0 0,1 0 1,0-1-1,0 0 0,0 1 0,1-1 1,0 0-1,0-1 0,1 1 0,-1-1 1,1 0-1,0 0 0,1 0 1,-1-1-1,1 0 0,8 5 0,0-2-27,0 0 1,1-2-1,0 0 0,0 0 0,0-2 0,0 0 0,1 0 0,-1-2 0,28 1 0,-30-2-88,0-1-1,0 0 0,0 0 1,-1-1-1,1-1 1,18-6-1,-24 6-459,-1 0 1,1 0-1,-1-1 0,0 0 0,0 0 1,0 0-1,0-1 0,-1 0 0,0 0 0,0-1 1,0 1-1,7-12 0,1-15-6690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41.3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 1 10485,'0'0'8844,"-14"51"-7385,4-20-1274,-4 14 16,1 2 1,3-1-1,1 1 1,3 1 0,2 0-1,2 73 1,16 11 430,34 136 0,49 129-259,-58-248-268,56 167 162,-97-311-2271,-7-16 277,-19-29-1419,22 30 2032,-25-44-4643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41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 11637,'0'0'14151,"241"-12"-13351,-173 8-576,-20 0-224,0 0-128,-9-8-736,-10-4-1777,-10 4-1745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42.0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0 174 2849,'0'0'17646,"12"2"-16144,39 5-134,1-3 0,0-1 0,0-3 0,101-14 0,216-57 656,-184 32-1174,-105 22-693,186-29 182,-205 44-731,-77 2-957,6 0 648,0-1 0,0 1 0,0 1 0,0-1 0,0 2 0,0 0 0,0 0 0,0 0 0,0 1 0,1 1 0,-1 0 0,1 0 0,-11 8 0,-48 34-5576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0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126 530 2977,'0'0'11966,"8"18"-10670,28 72 1290,44 175-1,-73-224-1463,-1 1 0,1 73 1,-7-113-854,-6-11-170,-16-13-103,2-2 0,0-1 0,1 0-1,2-2 1,-20-38 0,-61-154 0,91 200-6,1-1 1,0-1-1,2 1 1,1-1 0,0 1-1,1-1 1,2-24 0,0 42 5,1 1-1,-1 0 1,1 0 0,-1-1 0,1 1-1,0 0 1,0 0 0,0 0 0,0 0-1,0 0 1,0 0 0,0 0 0,1 0-1,-1 1 1,1-1 0,-1 0 0,1 1-1,0-1 1,0 1 0,-1 0 0,1-1-1,0 1 1,0 0 0,0 0 0,1 0-1,-1 1 1,0-1 0,0 0 0,0 1-1,5-1 1,8-1 10,1 0-1,-1 0 1,23 2 0,-26 0 1,9 0 23,-1 1 0,1 1-1,0 0 1,37 10 0,-51-9-19,1-1 1,0 1-1,-1 1 1,1 0 0,-1 0-1,0 0 1,0 1-1,-1 0 1,1 0-1,-1 0 1,0 1 0,-1 0-1,1 0 1,-1 1-1,5 8 1,0 1 38,-5-9 5,-1-1-1,1 1 1,-2 0 0,1 1-1,-1-1 1,0 1-1,0-1 1,-1 1 0,0 0-1,-1 0 1,1 0 0,-1 11-1,-1-17-37,-1 0 0,1-1 0,-1 1 0,0 0 1,0 0-1,1-1 0,-1 1 0,0 0 0,-1-1 0,1 1 0,0-1 0,0 1 0,-1-1 0,1 0 0,0 0 0,-1 0 0,0 1 0,1-1 0,-1 0 0,1-1 0,-1 1 0,0 0 0,0 0 0,0-1 1,1 1-1,-1-1 0,0 0 0,0 1 0,0-1 0,0 0 0,-2 0 0,-75 2 150,61-3-146,31-2-70,0 0 1,0-1-1,0 0 0,-1-1 1,1 0-1,-1-1 0,0-1 1,13-9-1,106-76 113,-113 78-57,-2 0 0,1-1 0,-2-1 0,17-21 0,-26 28-6,0 0 0,-1 0 0,0 0 0,0-1 0,-1 0 0,0 0 0,-1 0 0,0 0 0,-1-1 0,2-16 0,-2 14-9,0 1 0,-1-1 0,-1 0 0,0 0 1,-1 0-1,-1 0 0,1 0 0,-2 1 0,0-1 1,-1 1-1,0-1 0,0 1 0,-1 0 0,-10-15 0,11 21 7,-9-13 3,0 1-1,-31-32 0,40 45 8,-1 1 0,1 0 0,-1 0 0,-1 1 0,1 0 0,0 0 0,-1 0 0,1 0 0,-1 1 0,0 0 0,0 0 0,0 0 0,0 1 0,0 0 0,-11-1 0,16 2-7,0 0 1,-1 0-1,1 1 0,0-1 1,0 0-1,0 0 0,0 1 1,0-1-1,-1 1 0,1-1 1,0 1-1,0-1 0,0 1 0,0-1 1,0 1-1,0 0 0,0 0 1,1 0-1,-1 0 0,0-1 1,0 1-1,1 0 0,-1 0 1,0 0-1,1 0 0,-1 1 1,1-1-1,-1 0 0,1 0 0,0 0 1,-1 2-1,-2 41-29,4-33 23,-2 16-4,0-4 16,1 1 1,1-1 0,1 1-1,0-1 1,2 0 0,1 0-1,11 33 1,-4-30 27,0-1 1,2-1-1,1 0 0,0 0 0,2-2 1,30 32-1,-36-42-36,1-1 0,0-1 0,1 0 1,0 0-1,0-1 0,1-1 0,0 0 0,1-1 1,0-1-1,0 0 0,0-1 0,26 5 0,-24-8-28,-1-1-1,34-1 1,-14-1-12,-34 1 38,0-1 0,0 1 0,0 0 0,-1-1 0,1 1 0,0-1 0,0 0 0,-1 1 1,1-1-1,0 0 0,-1 0 0,1 0 0,-1 0 0,1-1 0,-1 1 0,0 0 0,1-1 0,-1 1 0,0 0 0,0-1 0,0 1 0,0-1 0,0 0 1,-1 1-1,2-4 0,0-1 2,0 0 0,0 0-1,-1 0 1,1 0 0,-2 0 0,1-12 0,30 20 64,-14 5-48,-1 1 0,0 0 1,29 21-1,-29-18-1,1-1 0,0 0 0,19 8 1,-20-13-28,0 0 1,0-1-1,1 0 1,-1-1-1,1-1 1,32 0 0,-48-2 8,0-1 0,1 0 0,-1 1 1,0-1-1,0 0 0,0 1 0,1-1 1,-1 0-1,0 0 0,0 0 0,0 0 0,0 0 1,0 0-1,-1 0 0,1 0 0,0-1 1,0 1-1,-1 0 0,1 0 0,-1-1 1,1 1-1,-1 0 0,0-1 0,1 1 1,-1 0-1,0-1 0,0 1 0,0-1 1,0 1-1,0 0 0,0-1 0,-1-1 1,-2-60 33,2 58-25,0-3 2,-2 0 0,1-1 0,-1 1 0,0 0 0,-1 1 0,0-1 0,0 0 0,0 1 0,-1 0 0,0 0 0,-1 0 0,0 1 0,0 0 0,0 0 0,0 0 0,-1 1 0,0 0 0,0 1 0,-11-6 0,1 1 34,0 0-1,-1 1 1,0 1 0,0 1 0,-1 1-1,0 0 1,-37-3 0,-86 6 590,141 3-624,0-1 0,0 1 0,0 0 0,0 0 0,0-1 0,1 1 0,-1 0 0,0 0 0,0 0 0,1 0 0,-1 0 0,0 0 0,1 0 0,-1 0 0,1 0 0,-1 0 0,1 0 0,0 0 0,-1 0 0,1 1 0,0-1 0,0 0 0,0 0 0,0 0 1,0 0-1,0 1 0,0-1 0,0 0 0,0 0 0,1 0 0,0 3 0,-1-1-9,0 1 0,1-1 1,-1 0-1,1 1 0,0-1 0,0 0 1,0 1-1,1-1 0,-1 0 1,1 0-1,3 6 0,2-4 11,0 0-1,1-1 1,-1 0-1,1 0 0,-1 0 1,1-1-1,0 0 1,1-1-1,-1 1 1,0-2-1,16 2 1,15 0 171,51-2 1,-52-1 14,-4 0-16,-22 1-116,0 0-1,1-1 1,-1 0 0,1-1 0,-1 0 0,1-1 0,-1-1 0,0 0 0,0 0 0,20-10 0,-18-1 72,-6 7-820,3 21-1114,-6 1-203,11 19-7990,1-16-5309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42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10 284 6243,'0'0'12446,"-9"-24"-10568,9 21-1719,1 0 0,-1 0 0,1 0 0,0 0 0,0 0 0,0 0 0,0 0 0,1 0 0,-1 1 0,1-1 0,0 0-1,0 1 1,0-1 0,0 1 0,3-3 0,42-34 602,-23 20-370,-3 0-130,-4 6-110,0-2 1,-2 0-1,1 0 0,-2-2 1,0 1-1,16-29 0,-31 70 4128,2 52-3548,1-4-557,-2-27-98,-18 551 1091,17-527-916,0-69-267,1-1-1,0 0 1,-1 0 0,1 0-1,0 0 1,-1 0 0,1 0-1,0 0 1,-1 0 0,1 0-1,-1 0 1,1 0 0,0 0-1,-1 0 1,1 0 0,0 0-1,-1 0 1,1-1 0,0 1-1,-1 0 1,1 0-1,0 0 1,0 0 0,-1-1-1,1 1 1,0 0 0,0 0-1,-1-1 1,1 1 0,0 0-1,0-1 1,-1 1 0,1 0-1,0 0 1,0-1 0,0 1-1,0 0 1,0-1 0,0 1-1,-1 0 1,1-1 0,0 1-1,0-1 1,0 1-1,0 0 1,0-1 0,-7-37-1018,6 35 403,1 0-1,0 0 1,1 0-1,-1 0 1,0 0-1,1-1 1,-1 1-1,1 0 1,0 0-1,0 0 1,1 0-1,-1 1 0,0-1 1,1 0-1,0 0 1,0 1-1,-1-1 1,1 1-1,1 0 1,-1-1-1,0 1 1,1 0-1,-1 0 1,1 0-1,3-1 0,23-11-7867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2:43.1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0 143 2961,'0'0'15960,"11"-10"-14152,0 0-1474,72-59 3150,-75 62-3191,0 1 0,1 0 0,0 0 1,1 1-1,-1 0 0,1 1 0,0 0 1,13-4-1,-16 7-196,0 0 0,0 1 0,0 0 0,0 0 0,0 0 0,0 1 0,0-1 0,-1 2 0,1-1 0,0 1 0,-1 0 0,1 1 0,-1-1 0,1 1 0,-1 0 0,0 1 0,8 6 0,-5-2-32,0 1-1,0 1 0,-1 0 0,-1 0 0,1 1 0,-2 0 0,1 0 0,7 19 1,-11-23-28,0 0 1,0 1-1,0-1 1,-1 1-1,-1 0 1,1 0-1,-1 0 1,0 0 0,-1-1-1,0 1 1,0 0-1,-1 0 1,0 0-1,0 0 1,0 0 0,-1 0-1,-1-1 1,1 1-1,-1-1 1,-1 0-1,1 1 1,-1-2-1,0 1 1,-9 10 0,-31 31 290,-59 51 0,56-57 77,-63 74 1,110-116-395,0 0-1,0 0 1,0 1-1,0-1 1,0 0 0,0 0-1,0 0 1,0 1-1,0-1 1,0 0 0,0 0-1,0 1 1,0-1-1,0 0 1,0 0 0,0 0-1,0 1 1,1-1-1,-1 0 1,0 0 0,0 0-1,0 0 1,0 1-1,0-1 1,0 0 0,1 0-1,-1 0 1,0 0-1,0 0 1,0 1 0,1-1-1,-1 0 1,0 0-1,0 0 1,0 0 0,1 0-1,-1 0 1,0 0-1,0 0 1,0 0 0,1 0-1,-1 0 1,0 0-1,0 0 1,0 0-1,1 0 1,-1 0 0,0 0-1,15 2-25,28 0 59,0-2-1,0-2 0,1-1 1,-2-3-1,1-1 0,-1-2 1,59-21-1,-60 16-43,-22 9 0,-1 0 0,0-2 0,0 0 0,-1-2 0,0 1 0,18-14 0,-33 11-139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02.2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29 379 7988,'0'0'15409,"-5"3"-14048,3-1-1028,0-2-241,1 1 0,0-1 0,0 1 0,-1 0 0,1-1 0,0 1 0,0 0 0,0 0 0,0 0 0,0 0 0,0 0 0,0 0-1,0 0 1,0 0 0,0 0 0,1 0 0,-1 0 0,0 1 0,1-1 0,-1 0 0,0 3 1032,24-4-932,68-1 437,-1 0 104,102 10 0,-88-1-574,119-6 0,-117-3-11,109-15 354,-4 0 34,-162 16-464,58 1 116,210-25 0,-242 14-111,1 5-1,-1 2 0,87 9 0,-53 1-55,120 5 35,-180-12-56,462-20 0,405-16 0,-505 58 0,-293-12 0,675 83 0,-657-74 0,138 2 0,140-16 0,35 1 0,285-2 0,-664-10 0,123-25 0,-1 0 0,211 19 0,-312 12 0,86 0 0,610-5 0,-458-12 0,66-1 0,580 37 0,-717-11 0,94 4 0,640 3 0,-634-17 0,-173 3 0,434-18 0,40-41 0,-344 32 0,379-12 0,215-20 0,1260-158 0,-1306 197 0,-598 21 0,120 28 0,-82-2 0,-6-11 0,188 4 0,-49-7 0,-206-4 0,-134-6 0,621 12 0,-601-16 0,566 12 0,-198-6 0,-300-8 0,50-14 0,5 0 0,-215 14 0,7 2 0,-30 1 0,-1-1 0,1 0 0,0 1 0,0-1 0,0 1 0,-1-1 0,1 1 0,0 0 0,-1-1 0,1 1 0,-1-1 0,1 1 0,-1 0 0,1 0 0,-1-1 0,1 1 0,-1 0 0,0 0 0,1 0 0,-1-1 0,0 1 0,0 0 0,1 0 0,-1 0 0,0 0 0,0 0 0,0 0 0,0-1 0,-1 3 0,2 14-376,0 29-2277,-1-44 2457,0 0-1,-1-1 1,1 1 0,0 0-1,-1 0 1,1 0-1,-1-1 1,0 1 0,1 0-1,-1 0 1,0-1 0,0 1-1,0-1 1,0 1 0,-1-1-1,1 1 1,0-1-1,-1 0 1,1 0 0,-2 2-1,-47 11-6688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04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264 0 10597,'0'0'13641,"-8"41"-11979,3-18-1453,-60 275 1740,-99 507 954,155-769-2782,-1 8 214,10-44-162,-1-7-1500,0 1 250,0-1 0,1 0 0,0 0 0,2-9 0,-1-7-1556,1-29-3845,6-7-2966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04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7908,'0'0'18411,"13"22"-16389,208 298 1681,-91-131-3263,76 116-157,-42-69-283,-108-159 0,-54-71-60,-10-7-136,-18-10-692,18 7 277,-39-17-2164,-30-13-7299,30 21-197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04.7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 4562,'0'0'15930,"14"0"-13817,27-2 488,0-2 0,56-14-1,40-5-427,429 11-1958,-337 15-243,-290-14-1834,53 10 504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05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300 0 6723,'0'0'14748,"-16"32"-12867,4-9-1620,-95 216 1268,58-94-759,-26 67 16,36-115-600,37-92-186,2-4-53,0-18-8615,4-20 2497,12-9-2091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06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10885,'0'0'4677,"14"38"-1329,195 435 3874,193 215-4386,-389-670-2797,13 22 87,63 70 0,-88-109-165,1 0 0,-1 0 0,1 0 0,-1 0 0,1 0 0,0-1 0,0 1 0,-1-1 0,1 1 0,0-1 0,0 0 0,3 1 0,-14-11-653,-2 1 0,1 0-1,-1 1 1,-25-14 0,24 16-530,0 0 1,0 1-1,-1 0 0,0 1 0,-18-3 0,-27 1-5549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06.3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0 205 10037,'0'0'13150,"24"-18"-10869,-4 3-1832,1 1 0,0 1 0,1 1 0,0 1 0,1 1 0,0 0 0,1 2 0,27-6 1,101-6 443,0 5 1,182 8-1,-26 1-316,201-25-577,-451 30-587,-139 1-10076,59 0 3377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08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580 205 3298,'0'0'14353,"-18"29"-12003,9-15-2078,-28 46 1074,-54 122 0,34-35 336,-39 89 729,57-146-1541,-68 139 978,106-227-1823,0 1 0,0-1 1,0 0-1,0 0 0,-1 0 0,1 0 0,-1 0 0,1 0 0,-1 0 0,0 0 0,1-1 0,-1 1 0,0 0 0,0-1 0,0 0 1,0 1-1,-1-1 0,1 0 0,-4 1 0,4-2-100,-22-484-3201,0 13 2484,24 202 466,0 266 401,0 4 189,7 15 296,312 515 2936,47-25-2683,-347-482-804,-10-12-4,0-1 1,1 0-1,0 0 0,0-1 0,20 14 0,-27-22 83,-35-1 331,-67 14-201,-106 30 1,31-5-213,102-25-32,20-3-61,0-2-1,-91 4 1,141-14 36,6 0-205,26-2 269,1-1 1,-1-2 0,1-1-1,39-14 1,6-1 289,539-110 638,-611 130-945,30-6-104,1 2 0,47-2 0,-81 7-287,-35 10-9713,-19-4 2301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0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15 920 2801,'0'0'12478,"-8"3"-6308,8-3-6084,31-76 763,-16 44-556,15-53 1,-8 5-208,-4-1 1,-4-1 0,-2-1 0,-1-86 0,-11 147-17,1 2-78,-1-1 0,-1 1 0,-1-1 0,-8-34 0,9 51 53,0 0 0,0 1 1,0-1-1,-1 0 0,0 0 0,1 1 1,-1-1-1,-1 1 0,1 0 0,0-1 1,-1 1-1,0 0 0,0 0 0,0 1 1,0-1-1,0 1 0,0-1 1,-1 1-1,1 0 0,-1 0 0,1 0 1,-1 1-1,0-1 0,0 1 0,0 0 1,0 0-1,0 1 0,0-1 1,0 1-1,-5 0 0,7-1 9,0 1 1,0 0-1,0 0 0,1 0 1,-1 0-1,0 0 0,0 1 1,0-1-1,1 0 0,-1 1 1,0-1-1,0 1 0,1 0 1,-1 0-1,0-1 0,1 1 1,-1 0-1,1 1 0,-1-1 1,1 0-1,-1 0 0,1 1 1,0-1-1,0 0 0,0 1 1,-2 2-1,2 1-33,-1 1 0,1-1 0,1 0 1,-1 1-1,1-1 0,0 1 0,1 8 0,0 11 45,-3 51-13,-1-44-10,2-1 1,2 1-1,1 0 0,1-1 0,1 0 0,12 43 0,-2-33-32,-5-14 0,0 0-1,1-1 1,2 0 0,0 0-1,25 35 1,-34-59-37,-1 0 1,0 0-1,0 0 1,1 0 0,-1-1-1,1 1 1,-1-1 0,1 1-1,0-1 1,0 0-1,-1 0 1,1-1 0,0 1-1,0 0 1,0-1-1,4 0 1,52-1-285,-31-1 289,-18 2-19,-7 0 40,0-1-1,0 1 1,0 0-1,0 0 0,0 0 1,0 0-1,0 0 1,0 1-1,0-1 1,-1 1-1,1 0 0,0 0 1,0 0-1,0 0 1,-1 1-1,1-1 0,0 1 1,-1-1-1,1 1 1,-1 0-1,0 0 1,0 0-1,3 4 0,-1-1 6,0 1 0,1-1 0,-1 0-1,1 0 1,0-1 0,0 0 0,0 0 0,0 0-1,1 0 1,0-1 0,-1 0 0,1 0-1,1 0 1,-1-1 0,0 0 0,1 0 0,-1-1-1,1 0 1,-1 0 0,1 0 0,-1-1-1,1 0 1,7 0 0,-11 0-7,1 0 1,-1 0-1,1-1 0,-1 1 1,1-1-1,-1 0 1,0 1-1,1-1 0,-1-1 1,0 1-1,1 0 0,-1-1 1,0 0-1,0 0 0,4-3 1,-3 1 0,-1 0 0,1-1 0,-1 1 0,0-1 1,0 0-1,-1 0 0,1 0 0,-1 0 0,2-8 0,0-4 7,0 0-1,-2 0 0,0-1 1,-1 1-1,-1-1 0,0 1 1,-5-26-1,5 40 4,-1 1 0,0 0 0,0 0 0,0 0 0,0 0 0,0 0-1,0 0 1,0 0 0,-1 1 0,1-1 0,-1 0 0,1 1 0,-1-1 0,0 1 0,0-1 0,1 1 0,-1 0 0,0 0 0,0 0 0,0 0-1,0 0 1,0 0 0,-1 1 0,1-1 0,0 1 0,-3-1 0,-7-1 98,1 0 0,-1 2 0,-18 0 1,20 0-10,5 0-76,1 1 0,0 0-1,0 0 1,0 0 0,0 0-1,0 1 1,0-1 0,0 1-1,0 0 1,0 1 0,1-1-1,-1 0 1,1 1 0,0 0-1,0 0 1,0 0 0,0 0-1,0 0 1,1 1 0,-1-1-1,1 1 1,0 0 0,0-1-1,-2 8 1,-1 0-20,1 1 0,0-1 0,1 1 0,0 0 0,1 0 0,0 0 0,0 17 0,2-12-26,-1-12 19,1 1 0,0-1-1,0 1 1,1-1-1,-1 0 1,1 1 0,3 7-1,-4-11 1,1 0-1,0-1 1,1 1-1,-1-1 0,0 1 1,0-1-1,1 0 1,-1 1-1,0-1 1,1 0-1,-1 0 1,1 0-1,0 0 1,-1 0-1,1 0 1,0-1-1,0 1 1,-1-1-1,1 1 1,0-1-1,0 1 1,0-1-1,0 0 0,0 0 1,-1 0-1,5-1 1,7 2-40,1-1 1,-1-1 0,0-1-1,21-4 1,-26 4 36,-1-1 0,0 0 1,0-1-1,0 0 0,-1 0 1,1 0-1,-1-1 0,0 0 1,10-10-1,-5 6-16,-1-1 1,-1-1-1,0 0 0,0 0 0,-1 0 0,-1-1 1,1 0-1,-2-1 0,0 1 0,6-20 1,-7 17-7,-2 7-13,0 0 0,-1 0 0,0-1 0,0 1 0,0-15-1,-2 23 18,19 2-37,-18-2 63,-1-1 1,1 1-1,0 0 1,0 0 0,0 0-1,0 0 1,0 0-1,-1 0 1,1 0-1,0 0 1,0 1-1,0-1 1,0 0-1,-1 0 1,1 1-1,0-1 1,0 0-1,-1 1 1,1-1 0,0 1-1,0-1 1,-1 1-1,1 0 1,-1-1-1,1 1 1,0-1-1,0 2 1,102 113 403,-15-14-101,-67-78-249,-1 2 1,-1 0-1,-2 2 0,25 46 1,43 123 62,-66-152-51,-2 1-1,-2 1 1,-3 1-1,-1 0 1,-2 0 0,3 78-1,-11-123-52,-1 0-1,0 0 1,0 0-1,0 0 1,0 0-1,0 0 1,0-1 0,-1 1-1,1 0 1,-1 0-1,1 0 1,-1 0-1,0-1 1,1 1-1,-1 0 1,-2 2-1,1-3-9,0 0 0,-1 0 0,1-1-1,0 1 1,0-1 0,-1 1 0,1-1-1,0 0 1,-1 0 0,1 0-1,0 0 1,-3-1 0,-6 1-49,8 0 38,-1-1 0,0 0-1,0 0 1,1 0 0,-1 0 0,1-1 0,-1 1 0,1-1 0,-1 0-1,1 0 1,0 0 0,0-1 0,0 1 0,0-1 0,0 1 0,1-1-1,-1 0 1,1 0 0,0 0 0,0-1 0,0 1 0,0 0 0,0-1-1,1 0 1,0 1 0,-1-1 0,0-6 0,-3-6-8,1-1 0,1-1 1,1 1-1,0 0 0,1-18 0,0-12-27,-1 28 27,1 0 0,1 0 0,1 0 0,1 1 0,0-1 0,1 0 0,1 1 0,10-27 0,5 10 3,2 1 0,41-52 0,-40 59 6,-2-1 0,0-1 0,-2-1 0,17-40 0,-31 57-8,-1 0 0,0 0 0,-1-1 0,-1 0 0,0 1 0,-1-1 0,-2-14 0,2-7-140,-1 33 147,0 1 1,1-1-1,-1 1 1,0-1-1,0 1 0,0-1 1,0 1-1,0 0 1,0 0-1,0-1 1,0 1-1,-1 0 0,1 0 1,0 0-1,-1 0 1,1 1-1,-1-1 0,1 0 1,-1 0-1,1 1 1,-1-1-1,0 1 1,-1-1-1,-47-12-31,44 12 28,-17-3 36,-1 1 0,-34-1-1,57 4-20,1 0 0,-1 0-1,1 1 1,-1-1 0,0 0-1,1 0 1,-1 1-1,1-1 1,-1 0 0,1 1-1,-1-1 1,1 1-1,-1-1 1,1 1 0,-1-1-1,1 1 1,-1-1-1,1 1 1,0-1 0,-1 1-1,1-1 1,0 1 0,0 0-1,0-1 1,-1 1-1,1-1 1,0 1 0,0 0-1,0-1 1,0 1-1,0 0 1,0 0 0,0 32 132,1-20-111,-2-1-12,1 0 0,1 0 0,0 0 0,0 0 1,1 0-1,1 0 0,0 0 0,0-1 0,1 0 1,1 1-1,0-2 0,0 1 0,1 0 0,1-1 1,0 0-1,0-1 0,1 1 0,0-1 1,13 11-1,-10-11-17,-1 0 1,1-1 0,0-1-1,1 0 1,0 0 0,0-1-1,0-1 1,19 6 0,-10-6-6,0-1 1,0-1-1,0 0 1,34-2 0,-37-1 30,-14 1-7,0 0 0,0-1 0,0 0 0,0 0 1,-1 0-1,1 0 0,0-1 0,0 0 0,-1 1 1,1-1-1,0 0 0,-1-1 0,1 1 0,-1-1 0,1 0 1,5-3-1,1-3-141,-2 0 111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09.9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1497 1285 7251,'0'0'12097,"-11"0"-9837,7 1 271,58 8-2344,-35-5-133,0 0-1,1-2 0,-1 0 1,33-2-1,-46 0-51,1-1 0,-1-1-1,1 1 1,-1-1 0,1 0 0,-1-1 0,0 1-1,0-1 1,0-1 0,-1 1 0,1-1 0,-1 0-1,1 0 1,-1 0 0,-1-1 0,1 0 0,-1 0-1,5-6 1,-2 1-6,0-1 1,-1-1-1,0 1 0,0-1 0,-2 0 1,1 0-1,-2-1 0,1 1 0,1-21 0,-1-9 19,-2-69-1,-3 57 1,1 46-7,0 0 1,0 0-1,0 0 0,-1 0 1,0 0-1,-1 0 1,0 0-1,0 0 1,-1 1-1,0-1 1,0 1-1,0 0 1,-1 0-1,0 0 1,-1 0-1,0 1 1,0 0-1,0 0 1,-1 0-1,1 0 0,-1 1 1,-8-5-1,1 1 124,1 1 0,-2 1-1,1 0 1,-1 1 0,0 1-1,0 0 1,-1 1 0,-28-5-1,5 5 433,0 2 0,-49 2-1,81 0-535,1 0 0,0 1-1,-1-1 1,1 1-1,0 0 1,-1 1 0,1-1-1,0 1 1,0 0-1,0 0 1,1 1 0,-1-1-1,0 1 1,1 0-1,0 0 1,0 1-1,0-1 1,0 1 0,0 0-1,1 0 1,-1 0-1,1 1 1,0-1 0,1 1-1,-1-1 1,1 1-1,0 0 1,0 0 0,0 0-1,1 0 1,-2 8-1,2-4-38,0-1 0,0 1-1,1-1 1,1 1 0,-1 0-1,1-1 1,1 1 0,-1-1-1,2 1 1,-1-1 0,1 0 0,0 0-1,8 14 1,-4-12-1,0-1 0,1 0 0,0 0 0,0-1 0,1 0 1,0 0-1,1-1 0,0 0 0,16 8 0,-12-8-11,0 0 0,1-1 0,0-1 0,0 0 0,0-1 0,1 0 0,24 1 1,0-2-83,70-5 1,-103 2 80,0-1 0,-1 0 0,1-1 0,0 1 0,-1-1 0,1-1 0,-1 1 0,0-1 0,1 0 0,-1 0 0,-1-1 0,1 0 0,0 0 0,-1 0 0,0-1 0,0 0 0,0 0 0,-1 0 0,0 0 0,0-1 0,0 1 0,0-1 0,-1 0 0,0 0-1,0-1 1,-1 1 0,0-1 0,0 1 0,0-1 0,-1 0 0,0 1 0,0-1 0,-1 0 0,0 0 0,0 0 0,-3-13 0,3 15 29,-2 1-1,1-1 0,0 1 0,-1-1 0,0 1 1,0 0-1,0 0 0,-1 0 0,1 0 0,-1 0 0,0 0 1,0 1-1,0-1 0,-1 1 0,1 0 0,-1 0 1,0 0-1,1 0 0,-1 1 0,-1 0 0,1-1 1,0 2-1,0-1 0,-1 0 0,-9-1 0,-7-2 119,0 0-1,0 2 0,-1 0 0,-26 1 1,11 1 59,-1 2 0,1 2 0,-57 10 1,80-10-160,1 0 1,-1 1 0,1 1 0,0 0-1,0 1 1,0 0 0,1 1 0,0 1-1,1 0 1,-1 0 0,1 1 0,-15 16 0,21-20-28,1 1 1,0-1-1,0 1 1,0-1-1,0 1 1,1 0-1,0 0 0,1 1 1,-1-1-1,1 1 1,0-1-1,1 1 1,-1 0-1,1 0 1,1-1-1,-1 1 1,1 0-1,0 0 1,1 0-1,0 0 1,0-1-1,0 1 1,1 0-1,0-1 1,0 1-1,7 11 1,-2-6-10,0 0 0,1-1 0,0 0 1,1-1-1,0 0 0,0 0 0,1-1 0,1 0 0,0-1 1,0 0-1,0-1 0,18 9 0,-4-5 5,0-1 0,1-1-1,0-1 1,0-2 0,1 0-1,0-2 1,0-1 0,0-1 0,0-1-1,0-1 1,41-7 0,-47 4 5,-1 0 0,0-2 0,0-1-1,0 0 1,-1-1 0,0-1 0,0-1 0,-1-1 0,0 0 0,-1-2-1,0 0 1,0-1 0,-2 0 0,1-1 0,18-24 0,-27 28-9,0-1 0,0 0 1,-1 0-1,-1 0 0,0-1 0,-1 0 1,0 0-1,0 0 0,-2 0 1,1-1-1,-1 0 0,-1 1 1,-1-1-1,0 0 0,-2-18 1,0 11 8,-2 1 1,0 0 0,-1 0 0,0 0 0,-2 0 0,0 1 0,-2 0 0,0 1 0,-13-21 0,-24-23 124,-3 3 1,-2 1 0,-3 2-1,-118-92 1,131 116 190,-1 1 0,-1 2 0,-2 2 0,-1 2 0,0 2 0,-2 2 0,-1 2 0,0 3 0,-94-18 0,79 24-162,0 3 0,-107 3 0,135 6-106,0 0-1,1 3 1,-1 1-1,1 1 1,1 2 0,-49 20-1,47-12-35,-1 1 0,2 1 0,1 2 0,1 1 0,0 2 1,2 2-1,1 0 0,-37 45 0,46-45-8,1 0-1,1 1 1,2 0 0,1 2 0,1 0 0,2 1 0,1 0-1,1 1 1,1 0 0,-8 59 0,6 52-1,9 241 0,5-316 0,43 716 0,-41-740 0,1-1 0,3 1 0,1-1 0,3-1 0,19 51 0,-26-81 0,1 1 0,0-1 0,0 0 0,1-1 0,1 1 0,0-1 0,1-1 0,0 0 0,0 0 0,1 0 0,0-1 0,1-1 0,0 0 0,0 0 0,1-1 0,0-1 0,0 0 0,0 0 0,1-1 0,22 5 0,-7-9-21,-27-1-155,18-28-5541,-15 11 955,-9 4-5243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10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1 110 11877,'0'0'10699,"33"0"-8007,236 0 1008,50 14-1407,1 0-3191,-319-15 818,-1 1-1,1-1 1,-1 0-1,1 1 1,-1-1-1,0 0 1,1 1-1,-1-1 1,1 0-1,-1 1 1,0-1-1,0 0 0,1 0 1,-1 1-1,0-1 1,0 0-1,0 0 1,0 1-1,0-1 1,0 0-1,0 0 1,0 1-1,0-1 1,0 0-1,-1-1 1,1 1-169,-1-3 30,1 0 0,-1 0 0,0 0-1,0 0 1,-1 0 0,1 1 0,-1-1 0,1 0 0,-1 1 0,-1-1 0,1 1 0,0 0 0,-1 0-1,1 0 1,-1 0 0,0 0 0,0 0 0,0 1 0,-1-1 0,1 1 0,0 0 0,-1 0 0,0 0-1,1 1 1,-1-1 0,-5 0 0,-13-6-546,0 2-1,0 1 1,-30-4 0,47 8 660,-35-3 166,0 2-1,-54 3 1,85 0 295,-1 1 1,1 0-1,0 1 1,0 0-1,0 0 1,0 1-1,1 0 1,-1 1-1,1-1 1,0 2-1,0-1 0,1 1 1,0 0-1,0 1 1,0 0-1,1 0 1,-6 8-1,-15 21 1015,2 0-1,-27 54 0,37-63-1044,-15 26 350,-43 72 200,86-141-1460,1 1 0,1 0 0,0 1 0,1 1 0,24-15 0,1 0 209,57-27-1,-83 47 303,-9 5 56,1-1 0,-1 1 0,1 0 0,0 0-1,0 1 1,0 0 0,0 0 0,1 1 0,-1 0 0,9 0 0,-15 1 52,0 0-1,-1 1 1,1-1 0,0 1 0,-1-1 0,1 0 0,0 1-1,-1 0 1,1-1 0,-1 1 0,1-1 0,-1 1 0,1 0-1,-1-1 1,1 1 0,-1 0 0,1-1 0,-1 1 0,0 0-1,1 0 1,-1-1 0,0 1 0,0 0 0,0 0 0,0-1-1,0 1 1,0 0 0,0 0 0,0 0 0,0 1 0,0 35 999,-1-25-681,1 10-59,-1 0 0,-2 1 0,0-1 0,-1-1 0,-2 1 0,0-1 0,-1 0 0,-1 0 0,-1 0 0,-19 32 0,27-52-352,0-1 1,1 1-1,-1-1 1,1 1-1,-1-1 1,1 1-1,-1 0 1,1-1-1,-1 1 1,1 0-1,0-1 1,-1 1-1,1 0 0,0 0 1,0-1-1,-1 1 1,1 0-1,0 0 1,0-1-1,0 1 1,0 0-1,0 0 1,0 0-1,0-1 0,0 1 1,0 0-1,0 0 1,1-1-1,-1 1 1,0 0-1,1 0 1,-1-1-1,0 1 1,1 0-1,-1-1 1,1 1-1,0 0 0,2 0-202,0 0-1,-1-1 0,1 0 0,0 0 0,0 0 0,0 0 1,0 0-1,0-1 0,0 1 0,3-2 0,25-5-2776,45-19-1,-29 10-584,64-19-6829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13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493 1671 4978,'0'0'7078,"-32"-24"-5293,-105-85-627,117 93-786,0-2 1,1 0-1,1-1 1,0-1-1,2 0 1,0-2-1,-13-23 1,25 38-292,0 0-1,0 0 1,1-1 0,-1 0-1,2 1 1,-1-1 0,1 0 0,1 0-1,-1 0 1,1 0 0,0-1-1,2-13 1,-1 16-49,1 0 1,1 0-1,-1 0 0,1 0 0,0 1 1,1-1-1,-1 0 0,1 1 1,0 0-1,1 0 0,-1 0 0,1 0 1,0 0-1,0 1 0,0 0 0,1 0 1,7-6-1,2-1-33,0 1 0,1 1 0,1 0 0,-1 1-1,1 0 1,0 1 0,1 1 0,0 1 0,0 0 0,0 1 0,26-2 0,-41 6 8,0 0 1,-1 0-1,1 0 0,0 0 1,-1 0-1,1 0 1,0 1-1,-1-1 1,1 1-1,0-1 1,-1 1-1,1-1 0,-1 1 1,1 0-1,-1 0 1,0 0-1,1 0 1,-1 0-1,0 0 1,1 0-1,-1 1 1,0-1-1,0 0 0,0 1 1,0-1-1,1 3 1,0 2 80,0 0 0,-1 0 0,0 0 0,0 1 0,0-1-1,0 7 1,-1-11-64,4 62 704,-7 125 0,1-170-676,-1 0 1,0 0-1,-1 0 1,-1 0 0,-1-1-1,-1 0 1,0 0-1,-2-1 1,0 0-1,0 0 1,-14 16-1,17-26-1,0 0-1,-1 0 1,0 0-1,-1-1 1,1 0 0,-1-1-1,0 0 1,-1 0-1,-15 6 1,21-9-42,1-1 1,-1 0 0,0 0 0,0-1-1,0 1 1,0-1 0,0 1 0,0-1-1,0 0 1,1 0 0,-1 0 0,0 0-1,0-1 1,0 1 0,0-1 0,0 0-1,0 0 1,1 0 0,-1 0 0,0 0-1,1-1 1,-1 1 0,1-1 0,-1 1-1,1-1 1,0 0 0,-1 0 0,1 0-1,0 0 1,1-1 0,-1 1 0,0-1-1,1 1 1,-1-1 0,0-2 0,-6-15 11,2-1 1,1 0 0,0 0 0,1 0 0,2-1 0,0 1-1,1-1 1,3-26 0,-2 26-13,0-1 11,1 1-1,1 0 1,2-1-1,0 1 1,12-40 0,-11 50-13,0-1 1,1 0 0,1 1 0,-1 0-1,2 1 1,0 0 0,0 0 0,1 0-1,0 1 1,20-16 0,-23 21-8,0 1 1,0 1-1,0-1 1,1 1-1,-1 0 0,1 1 1,0-1-1,-1 1 1,1 1-1,0-1 0,1 1 1,-1 0-1,0 1 1,0 0-1,0 0 1,0 0-1,0 1 0,0 0 1,0 0-1,0 1 1,0 0-1,0 0 0,0 1 1,-1 0-1,1 0 1,-1 0-1,0 1 1,0 0-1,0 0 0,0 1 1,7 7-1,1 6 51,-1 0-1,-1 1 1,-1 0-1,0 1 0,-2 0 1,0 0-1,-1 1 1,9 38-1,-10-25 12,-1 0 1,-1 0-1,-2 1 1,-3 66-1,0-95-44,0 0 1,-1-1-1,0 1 1,0 0-1,0-1 1,-1 1-1,1-1 1,-2 1-1,1-1 1,0 0-1,-1 0 0,0 0 1,0 0-1,-1 0 1,1-1-1,-1 1 1,0-1-1,0 0 1,-1 0-1,1-1 1,-1 1-1,0-1 1,0 0-1,0 0 1,0-1-1,-11 5 0,-4-2 31,0-1 0,0 0 0,-1-1 0,0-2 0,1 0-1,-26-2 1,28 0-39,0-1 1,0 0-1,0-2 0,0 0 0,1-1 0,0 0 0,0-2 0,-26-13 1,2-4 42,1-1 0,-40-34 0,70 52-42,9 7-10,0-1 0,-1 0 0,1 1-1,0-1 1,0 0 0,0 0 0,0 0 0,-1 0 0,1 0-1,0 0 1,1 0 0,-1 0 0,0 0 0,0-1 0,0 1-1,1 0 1,-1-1 0,1 1 0,-1 0 0,1-1 0,-1-1-1,1 1-18,5 3-112,-1-1 74,1 1 1,0 0 0,0 1-1,-1-1 1,1 1 0,-1 0-1,0 0 1,1 1 0,-1-1-1,6 5 1,46 41 167,-31-25-62,-24-24-50,-1 0-1,1 0 0,-1 0 1,1 0-1,-1 0 0,0 0 1,0-1-1,0 1 0,1 0 1,-1 0-1,0 0 0,0 0 1,-1 0-1,1 0 0,0 0 1,0-1-1,0 1 0,-1 0 1,1 0-1,-1 0 0,1 0 1,-1 0-1,0-1 0,-25-69 64,10 29-19,1-1 0,2-1 0,2 0 0,-6-54 0,13-75-13,4 115-22,1 31 13,1 0 0,1 1 0,2-1-1,0 1 1,2 0 0,0 0 0,2 1 0,1 0-1,1 1 1,1 0 0,24-36 0,4-1 125,3 3 0,3 1 0,1 2 0,103-90 0,-105 108-91,2 1 1,1 3-1,2 2 0,1 2 0,1 2 0,79-28 0,-96 44-54,0 1 0,0 3 0,1 0 0,0 3 0,1 1 0,68 3 0,-91 1 10,1 1 1,-1 1 0,1 1 0,-1 0 0,0 1 0,0 0-1,-1 1 1,0 1 0,0 0 0,0 0 0,-1 2 0,0-1 0,0 2-1,-1-1 1,-1 2 0,1-1 0,10 17 0,16 21 229,-3 3 0,53 101 0,-68-117-84,315 721 1198,-82-164-943,-53-147-301,-186-410-16,-3 0 1,0 0-1,-3 1 1,-1 0-1,2 41 1,-6 183 918,-5-130-1177,3-123 161,1 27-9,-1 0 0,-3 1 0,0-1 0,-9 35 1,11-68-2,1 0 0,-1 0 1,1 0-1,0 0 1,-1-1-1,0 1 1,1 0-1,-1 0 0,0-1 1,1 1-1,-1 0 1,0-1-1,1 1 0,-1-1 1,0 1-1,0-1 1,0 1-1,0-1 1,0 1-1,0-1 0,1 0 1,-1 0-1,0 1 1,0-1-1,0 0 1,0 0-1,0 0 0,0 0 1,0 0-1,0 0 1,0 0-1,0-1 0,0 1 1,0 0-1,0 0 1,0-1-1,0 1 1,1-1-1,-1 1 0,-2-2 1,-35-21-309,21 10 290,-1 1 0,0 1 0,-1 0 0,0 1 0,-1 1 0,0 1 0,0 1 0,-1 1 0,0 1 0,0 0 0,0 2 0,-1 0 0,1 2 0,-32 1 0,50 0 16,11-1-320,191-31 220,-86 12 351,77-13 191,222-30-124,-407 63-314,25-4-3,-29 4 8,0 0 0,0 0-1,0 0 1,-1 0 0,1-1-1,0 1 1,0 0 0,-1 0-1,1-1 1,0 1 0,0 0-1,-1-1 1,1 1 0,0-1-1,-1 1 1,1 0-1,-1-1 1,1 0 0,0 1-1,-1-1 1,1 1 0,-1-1-1,0 0 1,1 1 0,0-2-1,-25 1-371,-13 1-263,1-1-1031,1 1 1,-1 2 0,1 2 0,-65 14 0,0 16-5006,10 6-4170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13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229 233 12054,'0'0'16010,"-32"24"-15165,-100 76-458,74-49-249,51-44-124,23-26-5056,9-22 2721,10-14 1008,-1 8 676,2 2 0,2 1 0,2 2 0,70-56 0,-107 95 754,0 1 1,0-1-1,1 1 1,-1 0 0,1 0-1,0 0 1,-1 1-1,1-1 1,0 1 0,0 0-1,0 0 1,0 0-1,6 0 1,-8 23 4399,-2 3-3309,1-2-708,0-1 1,-2 1-1,-1-1 0,-1 1 0,0-1 0,-2 1 1,-10 30-1,3-25-213,10-20-213,-2 0 0,1 0 0,-1 0 0,0-1 0,-6 9 0,10-16-87,0 0 0,0 0 1,0 0-1,0 0 0,0 1 1,0-1-1,0 0 0,0 0 0,0 0 1,0 1-1,0-1 0,0 0 0,0 0 1,0 0-1,0 0 0,0 1 1,0-1-1,0 0 0,1 0 0,-1 0 1,0 0-1,0 0 0,0 1 0,0-1 1,0 0-1,0 0 0,1 0 1,-1 0-1,0 0 0,0 0 0,0 0 1,0 0-1,0 0 0,1 1 0,-1-1 1,0 0-1,0 0 0,0 0 1,0 0-1,1 0 0,-1 0 0,0 0 1,0 0-1,0 0 0,1 0 0,-1 0 1,0 0-1,0 0 0,0 0 1,0-1-1,1 1 0,-1 0 0,0 0 1,0 0-1,0 0 0,0 0 0,17-1-464,-3-3 293,1 0 0,-1 0 0,0-2 0,-1 0 0,1 0 0,-1-1 0,0-1 0,15-12 0,12-5-124,-4 3 22,-21 11 165,0 1-1,1 0 1,0 2-1,1 0 1,0 0-1,0 2 1,0 0-1,30-6 1,-46 12 138,1 0 0,0 0 0,-1 0 0,1 1 0,0-1 0,-1 0 0,1 1-1,-1-1 1,1 0 0,0 1 0,-1 0 0,1-1 0,-1 1 0,1 0 0,-1 0 0,0 0 0,1 0 0,-1 0 0,0 0 0,0 0 0,0 1 0,0-1 0,0 0 0,0 1 0,0-1 0,1 2 0,14 47 1132,-12-34-846,40 196 2273,-21-96-2060,-22-113-546,-1 0 1,1 0-1,0 0 0,0 0 0,0 0 1,0 0-1,1-1 0,-1 1 0,1 0 1,-1-1-1,1 1 0,3 3 0,-4-6-7,-1 0 1,0 0-1,0 0 0,1 1 1,-1-1-1,0 0 0,0 0 0,1 0 1,-1 0-1,0 0 0,1 0 0,-1 0 1,0 0-1,1 0 0,-1 0 0,0 0 1,1 0-1,-1 0 0,0 0 1,0 0-1,1 0 0,-1 0 0,0 0 1,1 0-1,-1 0 0,0-1 0,0 1 1,1 0-1,-1 0 0,0 0 0,0 0 1,1-1-1,-1 1 0,0 0 0,0 0 1,0-1-1,1 1 0,-1 0 1,0-1-1,7-26-2504,-2-41-3496,11-18-2647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17.2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 11925,'0'0'11851,"5"29"-10135,27 272 666,-29 178-1002,-4-277-1002,2-157-296,0-26 26,0 0-1,-2-1 1,0 1 0,-1 0 0,-8 34 0,10-52-100,-1-1 1,1 1 0,0-1 0,0 1 0,0-1 0,0 0-1,-1 1 1,1-1 0,0 0 0,-1 1 0,1-1 0,0 0 0,-1 1-1,1-1 1,0 0 0,-1 0 0,1 1 0,0-1 0,-1 0-1,1 0 1,-1 0 0,1 1 0,0-1 0,-1 0 0,1 0-1,-1 0 1,1 0 0,-1 0 0,1 0 0,0 0 0,-1 0 0,1 0-1,-1 0 1,1 0 0,-1 0 0,1 0 0,-1-1 0,1 1-1,0 0 1,-1 0 0,1 0 0,-1 0 0,1-1 0,0 1-1,-1 0 1,1-1 0,0 1 0,-1 0 0,1-1 0,0 1-1,0 0 1,-1-1 0,1 1 0,0 0 0,0-1 0,0 1 0,-1-1-1,1 1 1,0 0 0,0-1 0,-16-24-2243,-11-30-9950,24 31 3738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18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9 354 7555,'0'0'15973,"-6"0"-13540,4 0-2174,5 0 1379,16-2-1134,0 0-1,36-9 1,15-2 111,390-32 455,-71-6-856,-12 0 274,778 22-40,-1076 37-415,-1 3 0,123 34 0,-26-5-4,384 41 55,6-33-216,-264-25 121,171 36 63,-62-6-8,229-25 7,26-20 23,406-5-228,-647-41 191,-117 6-12,870-53 113,-765 73-240,-11 0 31,894-140 184,-1266 147-111,538-46 124,108-19-220,-258 14 77,-159 25 90,-252 30-968,20-3 2830,-22 2-4195,-37-3-14059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18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8772,'0'0'12230,"0"32"-8946,0 457 3297,2-411-6191,3 0-1,3-1 1,25 98 0,-19-109-329,19 68 118,-31-125-162,1-1-1,-1 1 1,-1 0 0,1 0 0,-1 12 0,-1-20-16,-1 0-1,1-1-1,0 1 0,0-1 0,0 1 0,0-1 0,0 1 1,0-1-1,0 1 0,0-1 0,0 1 0,0-1 1,0 1-1,0-1 0,0 1 0,0-1 0,0 0 0,0 1 1,0-1-1,0 1 0,1-1 0,-1 1 0,0-1 1,0 1-1,1-1 0,-1 0 0,0 1 0,1-1 1,-1 0-1,0 1 0,1-1 0,-1 0 0,0 1 0,1-1 1,-1 0-1,1 0 0,-1 1 0,1-1 0,-1 0 1,1 0-1,0 0 0,1 0-231,-1-6-3930,46-137-10864,-28 72 5665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19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591 0 9812,'0'0'14482,"-3"2"-12089,-18 20-275,-7 21-1068,2 1 0,-31 74 0,-3 6-377,31-68-601,-116 201 29,121-221-108,-1-1 0,-1-2 0,-2 0 1,-60 53-1,70-74 7,18-12-21,0 0-1,0 0 1,-1 0 0,1 1-1,0-1 1,0 0 0,-1 0-1,1 0 1,0 0 0,0 1-1,-1-1 1,1 0 0,0 0-1,-1 0 1,1 0 0,0 0-1,-1 0 1,1 0 0,0 0-1,-1 0 1,1 0 0,0 0 0,-1 0-1,1 0 1,0 0 0,0 0-1,-1-1 1,1 1 0,0 0-1,-1 0 1,1 0 0,0 0-1,0 0 1,-1-1 0,1 1-1,0 0 1,0 0 0,-1-1-1,1 1 1,0 0 0,0 0-1,0-1 1,0 1 0,-1 0-1,1 0 1,0-1 0,0 1-1,0 0 1,0-1 0,0 1-1,0 0 1,0-1 0,0 1-1,0 0 1,0-1 0,0 1-1,0 0 1,0 0 0,0-1-1,0 1 1,0 0 0,0-1-1,0 1 1,0 0 0,1-1 0,-1 1-1,0-1-299,0-52-7197,0 25-342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20.2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1043 0 8084,'0'0'14340,"-35"46"-12273,-20 28-1255,-178 226 1994,-259 300 1062,299-350-3078,182-235-790,-4 3 0,15-18 1,-1 0 0,1 0-1,0 0 1,-1 0 0,1 0 0,0 0 0,-1 0-1,1 0 1,0 0 0,0 0 0,-1 0 0,1 0 0,0 0-1,-1 0 1,1 0 0,0-1 0,0 1 0,-1 0-1,1 0 1,0 0 0,0 0 0,-1-1 0,1 1-1,0 0 1,0 0 0,0 0 0,-1-1 0,1 1-1,0 0 1,0 0 0,0-1 0,0 1 0,0 0-1,0-1 1,-1 1 0,1 0 0,0 0 0,0-1 0,0 1-1,0 0 1,0-1 0,0 1 0,0 0 0,0-1-1,0 1 1,1-1 0,-1-9-191,0 9 44,0-1-1,1 1 1,-1-1 0,1 0-1,-1 1 1,1 0 0,0-1-1,0 1 1,0-1 0,-1 1-1,1 0 1,1 0 0,-1-1-1,0 1 1,0 0 0,0 0-1,0 0 1,1 0-1,-1 0 1,1 0 0,-1 1-1,0-1 1,1 0 0,-1 1-1,3-1 1,46-12-3395,-46 12 3027,37-5-5176,59 0-1,-14 5-5074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21.0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659 124 4530,'0'0'9802,"-2"-18"-7310,-9-52-86,10 67-2243,-1 1 0,1 0 0,-1 0 0,1 0 0,-1 0 1,0 0-1,0 0 0,0 0 0,0 1 0,0-1 0,-1 1 0,1 0 0,0-1 0,-1 1 0,1 0 0,-1 0 0,1 1 0,-1-1 0,1 0 0,-1 1 0,0-1 0,1 1 1,-1 0-1,1 0 0,-1 0 0,-4 1 0,-3-1 356,-23-3 584,0 2-1,0 1 1,-42 6-1,56-3-861,0 1-1,1 1 0,0 0 0,0 1 0,1 1 0,-1 1 0,-20 13 0,18-8-57,1 0 0,0 1-1,1 1 1,1 0 0,0 1-1,-24 32 1,31-34-138,1 0-1,0 0 1,1 1-1,1 0 1,0 0-1,1 1 1,1 0-1,0 0 1,1 1 0,-2 20-1,3-14-44,1 0 1,1-1-1,2 1 0,0 0 0,1 0 0,1 0 1,1-1-1,2 0 0,0 0 0,1 0 1,15 33-1,-6-24-15,1 0 0,1-1 0,1-1 1,2-1-1,37 40 0,-44-55 5,1 0 1,0 0-1,0-1 0,1-1 0,1-1 1,-1 0-1,2-2 0,0 1 1,0-2-1,0-1 0,28 7 0,-16-7-25,1-2-1,-1 0 1,1-3 0,0 0-1,-1-2 1,45-7-1,-67 6 20,1-1 0,-1 0 0,1 0 0,-1-1 0,0 0 0,-1 0 0,1-1 0,-1 0 0,0-1 0,0 1 0,0-2 0,-1 1-1,0 0 1,0-1 0,0 0 0,-1-1 0,0 1 0,-1-1 0,0 0 0,0 0 0,-1 0 0,4-13 0,-1 3 20,-2 0 0,0 0-1,-1 0 1,-1 0 0,0-1 0,-1 1 0,-2-1 0,0 1 0,-6-34-1,6 45 25,-2 0 0,1 1 0,-1-1 0,1 1 0,-2 0-1,1 0 1,-1 0 0,0 0 0,0 0 0,-1 1 0,1 0 0,-1 0-1,0 0 1,-1 0 0,1 1 0,-1 0 0,0 0 0,0 1-1,0-1 1,0 1 0,-1 1 0,1-1 0,-8-1 0,-2 0 42,1 0-1,-1 1 1,0 1 0,0 1 0,-1 0 0,1 1-1,0 0 1,-32 6 0,38-3-81,-1 1 1,1 0-1,0 0 0,0 1 1,0 0-1,0 1 1,1 0-1,0 0 0,0 1 1,1 0-1,0 1 0,0 0 1,1 0-1,0 0 0,0 1 1,1 0-1,0 1 1,-7 16-1,5-11-62,1 1 0,1 0-1,0 0 1,1 0 0,1 1 0,0 0 0,2-1-1,0 1 1,0 0 0,2 0 0,2 26 0,-1-39-137,-1-1 1,1 0 0,0 0 0,0 0 0,0 0 0,1 0-1,-1-1 1,1 1 0,-1 0 0,1-1 0,0 1 0,0-1-1,0 1 1,0-1 0,1 0 0,-1 0 0,1 0 0,-1 0-1,1 0 1,-1-1 0,1 1 0,4 0 0,2 2-1215,1-1-1,0 0 1,1 0 0,-1-1 0,20 1 0,26-2-5430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1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165 432 2049,'0'0'9007,"-2"-31"-7503,-6-222 1869,8 172-2186,0 36 1275,0 23 2834,-1 86-4955,3-1 0,3 1 0,17 84-1,-17-125-274,2 12 46,2 0 1,2 0-1,14 32 0,-23-63-96,0-1 0,0 1 0,-1 0 0,0 0 0,0 0 0,0 0 0,0 0 0,0 0 0,-1 0 0,0 0 0,0 7 0,-1-9-15,0-1 1,0 0-1,0 0 0,0 0 0,0 0 0,0 0 0,0 0 1,-1 0-1,1 0 0,0 0 0,0-1 0,-1 1 0,1 0 1,-1-1-1,1 1 0,0-1 0,-1 0 0,1 1 0,-1-1 1,1 0-1,-1 0 0,1 0 0,-1 0 0,-2 0 0,0 0 2,-39 4 1,-69-3-1,56-2 110,55 1 370,7 0-741,412-4 1165,-414 4-1019,-4 1 116,1-1-1,-1 0 1,1 0 0,-1 0 0,1 0 0,-1 0-1,1 0 1,-1 0 0,1 0 0,-1 0-1,1 0 1,-1 0 0,1 0 0,-1 0-1,1 0 1,-1 0 0,1 0 0,-1 0 0,1-1-1,-1 1 1,0 0 0,1 0 0,-1-1-1,1 1 1,-1 0 0,0-1 0,1 1 0,-1 0-1,0-1 1,1 1 0,-1-1 0,0 1-1,0 0 1,1-1 0,-1 1 0,0-1-1,0 1 1,0-1 0,1 1 0,-1-1 0,0 1-1,0-1 1,0 1 0,0-1 0,0 1-1,0-1 1,0 0 0,30-11-10171,-2 4 3126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21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126 542 2305,'0'0'20561,"3"8"-18328,7 4-2139,0 1 0,1-2-1,1 1 1,-1-2-1,2 1 1,-1-2 0,2 1-1,-1-2 1,1 0-1,0-1 1,1 0-1,19 6 1,-10-5 39,1-1-1,0-1 1,1-2 0,-1 0-1,1-1 1,51-3-1,-68-1-133,0 0 0,0-1 0,1-1 0,-1 1 0,0-1 0,-1-1 0,1 0 0,-1 0 0,1-1 0,-1 0 0,-1 0 0,1-1 0,-1 0 0,8-8-1,-7 6 1,0 0 0,-1 0-1,0-1 1,0-1 0,-1 1-1,-1-1 1,1 0 0,-2 0-1,1 0 1,-1-1 0,4-16-1,-5 11 12,-1-1-1,0 1 0,-1 0 1,-1 0-1,-1-1 0,0 1 1,-1 0-1,0 0 0,-2 0 1,-6-20-1,6 24 18,-2 0 0,1 0 0,-2 1 0,1-1 0,-1 1 0,-1 1 0,0-1 0,-1 2 0,0-1 0,0 1 0,-1 0 0,0 1 0,-14-9 0,4 5 185,-1 1 1,0 1 0,-1 1 0,0 0-1,0 2 1,-1 1 0,-37-6-1,13 6 501,-1 2-1,-85 5 1,124 0-648,0 0 0,0 0 1,1 1-1,-1-1 0,0 2 1,1 0-1,0 0 0,0 0 0,0 1 1,0 0-1,-12 9 0,14-9-46,1 1 0,0-1 0,1 1 0,-1 0 1,1 1-1,0-1 0,0 1 0,1-1 0,0 1 0,0 1 0,0-1 0,0 0 0,1 0 0,0 1 0,-1 12 0,1 0-70,1 0-1,1 1 0,0-1 0,2 1 1,0-1-1,1 0 0,1 0 0,1 0 1,1-1-1,0 1 0,2-1 0,0-1 1,1 0-1,0 0 0,1 0 0,1-1 1,1-1-1,0 0 0,1 0 0,1-2 1,0 1-1,1-2 0,0 0 1,1 0-1,0-2 0,1 0 0,26 11 1,-28-15-62,0-1 1,0 0-1,0-1 1,1 0-1,0-2 1,0 0-1,0 0 1,0-2-1,0 0 0,-1-1 1,1 0-1,0-1 1,0-1-1,0-1 1,-1 0-1,0-1 1,0 0-1,0-2 1,-1 1-1,0-2 1,0 0-1,0-1 1,-1 0-1,-1-1 1,1 0-1,-2-1 1,1 0-1,15-22 1,-19 22 73,0 0 0,0-1 0,-1 1 1,-1-2-1,0 1 0,-1-1 0,0 0 0,-1 0 1,0 0-1,3-26 0,-3-37 2787,-3 81-2671,1 0 0,-1 0 0,1-1 0,-1 1-1,1 0 1,1-1 0,-1 1 0,1-1 0,0 0 0,-1 0 0,7 6 0,2 6-24,11 16-41,2-2 0,0 0 1,2-2-1,1-1 0,35 28 0,-45-42-16,-1-2 0,1 0 0,1-1 0,0 0 0,1-2 0,-1 0 0,1-1-1,1-1 1,-1-1 0,1 0 0,32 2 0,-35-6 2,1 1-8,0-1-1,0-1 0,27-3 0,-40 2 5,-1 0 0,1 0 0,0 0 0,-1-1 0,1 0 0,-1 1 0,0-2 0,0 1 1,1 0-1,-1-1 0,-1 0 0,1 0 0,0 0 0,-1 0 0,1-1 0,-1 1 0,4-7 0,0-2 1,-1-1 0,0 1 1,-1-1-1,-1 0 0,0 0 0,0-1 0,-1 1 0,-1-1 0,0 0 0,-1 0 0,-1-14 0,0 9 22,-1 1-1,-1-1 0,-1 1 0,0 0 0,-2 0 0,0 0 0,-14-32 0,9 29 59,-1 1 0,-1 0 0,-1 0 0,0 1 0,-2 1 0,0 1 0,-1 0 0,-1 1 0,0 0 0,-1 1 0,-1 2 1,0 0-1,-1 0 0,0 2 0,-1 1 0,0 0 0,-1 2 0,0 0 0,0 1 0,-32-4 0,30 7-61,0 2-1,0 1 0,-36 2 1,50 0-15,0 1 0,0 0 0,1 0 0,0 1 0,-1 0 0,1 1 0,0 0 1,0 0-1,1 1 0,-1 0 0,-10 9 0,3 0 1,1 1 0,0 1 0,1 0 0,0 1 0,2 0 0,0 1 0,1 0 0,0 1 0,2 1 0,-9 23 0,8-12 0,0 0 0,3 1 0,0-1 0,2 1 0,1 1 0,1 36 0,3-60-172,0 1 0,1 0 0,0-1-1,0 1 1,1-1 0,0 0 0,4 11 0,-4-15-109,1 0 1,0 0-1,0 0 1,0-1-1,1 1 1,0-1-1,-1 0 1,1 0-1,1 0 1,-1-1-1,0 1 1,11 4-1,38 21-5956,-12-4-3904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24.5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96 488 3682,'0'0'13006,"-19"-6"-11787,-57-17 1212,76 23-2354,0 0 1,0 0-1,0 0 0,0 0 0,0 0 0,0 0 0,0 0 0,0-1 0,-1 0 1389,1 1-1389,21-3 642,27 1-597,117-1 1830,257-37-1,458-42-259,-770 75-1594,532-51 148,-332-4-158,-89 16-43,166-45 43,-332 77-77,17-2 17,0 3 1,123-5-1,151 16 44,-167 5-40,1210-3 254,-1283 3-281,185 30 0,99 48 3,-138-12 25,86 17 12,201-27 97,-333-41-97,134 7 45,652-39 1,-605-26-52,17 0 82,-270 29-99,341-14 52,-376 25-46,623 16-11,-367-8-102,-324-8 93,37 5-9,0 2 0,-1 3 0,70 20 0,-83-18-8,10 3 0,-21-4-5,1-2 1,-1-1-1,82 2 0,-123-10-253,-4-7-2293,0 0 1595,-1 0 0,1 1 1,-1 0-1,0-1 0,-1 1 0,1 0 1,-1 1-1,-1-1 0,1 1 0,-6-6 1,-3-6-3187,-7-8-1681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24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1 192,'0'0'17437,"-1"35"-14918,-1 25-1461,3 0 0,3-1-1,12 65 1,21 152 1961,-5-31-1302,-18-153-1240,-8-42-20,23 81-1,-24-113-570,2 5-336,0 1-1,3 26 1,-10-102-9893,0 24 3684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25.2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5 670 11477,'0'0'10184,"-2"-7"-8704,1 4-1308,1 0 0,-1 0-1,1 0 1,0 0 0,-1 0-1,2 0 1,-1 0 0,0 0 0,0 0-1,1 0 1,0 0 0,0 0-1,0 0 1,0 0 0,0 1-1,0-1 1,1 0 0,-1 0 0,1 1-1,0-1 1,0 1 0,0 0-1,0 0 1,0-1 0,0 1-1,1 0 1,3-2 0,53-51 1025,-3-2 0,-2-3 0,63-90 1,15-19-1164,-76 100-39,-56 69-9,0 0 1,0 0-1,0 0 1,0 0-1,-1 0 1,1 0-1,0 0 1,0 0-1,0 0 1,0 0-1,0-1 1,0 1-1,0 0 1,0 0-1,-1 0 1,1 0-1,0 0 0,0 0 1,0 0-1,0-1 1,0 1-1,0 0 1,0 0-1,0 0 1,0 0-1,0 0 1,0 0-1,0-1 1,0 1-1,0 0 1,0 0-1,0 0 0,0 0 1,0 0-1,0-1 1,0 1-1,0 0 1,0 0-1,0 0 1,0 0-1,0 0 1,0 0-1,0-1 1,0 1-1,0 0 1,1 0-1,-1 0 1,0 0-1,0 0 0,0 0 1,0 0-1,0 0 1,0-1-1,0 1 1,0 0-1,1 0 1,-1 0-1,0 0 1,-8-1-1171,-12-4-1309,-1 1 1,0 0-1,-29 0 1,-34 3-7982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36.8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481 0 8436,'0'0'6752,"-38"26"-3942,38-26-2810,-165 115 2590,148-101-2194,0 1 0,0 1 0,1 1-1,1 0 1,1 1 0,-13 21 0,9-12-35,-109 162 1888,126-188-2197,0 1-1,0-1 0,0 1 1,0 0-1,0-1 0,0 1 0,1 0 1,-1-1-1,1 1 0,-1 0 1,1 0-1,0 0 0,-1 2 1,1-4-37,1 1 1,-1 0-1,0-1 1,0 1-1,0-1 0,1 1 1,-1 0-1,0-1 1,1 1-1,-1-1 1,0 1-1,1-1 1,-1 1-1,1-1 1,-1 1-1,1-1 1,-1 1-1,1-1 0,-1 0 1,1 1-1,0-1 1,-1 0-1,1 1 1,0-1-1,5 1 4,0 0 0,0 0 0,0 0 0,1-1 0,-1 0 0,8-1 0,3 1-70,79 1 123,-1-4-1,1-4 1,103-21-1,-108 3 4,175-72-1,-267 97-80,1 0-1,-1-1 0,1 1 1,-1 0-1,1 0 1,-1 0-1,1 0 0,-1-1 1,1 1-1,-1 0 1,1 0-1,-1-1 0,1 1 1,-1 0-1,1-1 1,-1 1-1,1-1 0,0 1 1,-1 0-1,1-1 1,0 1-1,-1-1 0,1 1 1,0-1-1,0 1 1,-1-1-1,1 1 0,0-1 1,0 0-1,0 1 0,0-1 1,0 1-1,0-1 1,0 1-1,0-1 0,0 1 1,0-1-1,0 0 1,0 1-1,0-1 0,0 1 1,0-1-1,1 1 1,-1-1-1,0 1 0,0-1 1,1 1-1,-1-1 1,0 1-1,1-1 0,-1 1 1,0-1-1,1 1 1,-1 0-1,1-1 0,-1 1 1,1 0-1,-1-1 0,1 1 1,-1 0-1,1 0 1,-1-1-1,1 1 0,-1 0 1,1 0-1,-1 0 1,1 0-1,0 0 0,0 0 1,-51-19-3936,43 17 2288,-21-11-3207,9-2-1374,0-4-4202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37.2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0 5731,'0'0'11520,"-1"29"-9189,-2 24-1556,-20 278 3642,-8 270-220,31-600-4275,1-8-898,0 0 210,0 0 0,1 0 0,0 0 0,0 0 0,1 0 0,-1 1 0,2 0 0,-1-1 0,0 1 0,1 0 0,0 0 0,1 1 0,-1-1 1,9-6-1,1-4-1810,15-20-4329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37.8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97 225 6739,'0'0'13139,"0"-18"-11941,0-113 689,0 129-1878,0-1 1,0 0 0,1 0 0,-1 0 0,1 0 0,0 0-1,0 0 1,0 1 0,0-1 0,0 0 0,1 1 0,-1-1 0,1 1-1,-1-1 1,1 1 0,0 0 0,0 0 0,0 0 0,1 0 0,-1 0-1,0 0 1,1 1 0,-1-1 0,1 1 0,-1-1 0,1 1 0,0 0-1,0 0 1,-1 0 0,5 0 0,8-2 15,0 0 1,0 1-1,1 1 0,20 0 0,-35 1-22,1 0 15,0 1 0,-1-1 0,1 0-1,0 1 1,-1-1 0,1 1 0,0 0-1,-1-1 1,1 1 0,-1 0 0,1 0-1,-1 0 1,0 0 0,1 0 0,-1 0-1,0 1 1,0-1 0,0 0-1,1 1 1,-1-1 0,-1 0 0,1 1-1,0-1 1,0 1 0,-1 0 0,1-1-1,0 1 1,-1 0 0,0-1 0,1 1-1,-1 0 1,0 2 0,2 10 172,-1 0 0,-1 0 1,-1 17-1,1-9 43,-1-2-19,-1 0 0,-1 0-1,-1 0 1,0 0 0,-1 0 0,-2-1 0,0 0 0,-1 0 0,0-1 0,-21 32-1,-11 7 407,-84 95 0,105-131-563,17-18-48,0-1 0,0 0-1,0 1 1,1-1-1,-1 1 1,1-1 0,-1 1-1,1 0 1,0 0-1,0 0 1,0-1 0,0 1-1,1 0 1,-1 0-1,1 0 1,0 0 0,0 0-1,0 0 1,0 0-1,1 6 1,1-4-15,0 0 0,0 0 1,0-1-1,0 1 0,1 0 0,0-1 0,0 0 1,0 0-1,1 0 0,-1 0 0,6 4 0,4 3-27,0-1 0,1 0-1,0-1 1,1 0-1,0-2 1,27 11 0,-8-7-166,60 12 0,-79-20 98,1-1 0,-1-1-1,1-1 1,0 0-1,-1 0 1,21-5 0,-32 4 85,-1 0 0,0 0 0,0-1 0,0 1 0,0-1 1,0 0-1,0 0 0,0 0 0,-1 0 0,1 0 0,-1-1 1,1 1-1,-1-1 0,0 0 0,0 0 0,0 1 1,0-1-1,-1-1 0,1 1 0,-1 0 0,0 0 0,0 0 1,0-1-1,1-4 0,-1-1 20,1 0 0,-1 0 0,0 0 0,-1 0 0,0-1 1,0 1-1,-4-17 0,1 16 34,0 0 1,-1 0-1,0 0 1,-1 1 0,0-1-1,-1 1 1,1 1-1,-2-1 1,-9-9 0,-12-12 355,-33-27-1,38 37-152,-24-22 319,-4-1 10,3-3-1,1-1 1,-69-93-1,107 120-776,8 4-3009,14 16-2589,14 2 627,10 12-1313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38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292 61 6675,'0'0'12192,"-15"-10"-10487,-46-31 115,59 40-1708,0 0 0,0 0 1,0 0-1,0 0 1,0 0-1,0 0 1,0 1-1,-1-1 1,1 1-1,0-1 1,0 1-1,-1 0 0,1 0 1,0 0-1,-1 0 1,1 0-1,0 0 1,0 1-1,-1-1 1,1 1-1,0 0 0,0-1 1,0 1-1,0 0 1,-3 2-1,1 1 13,-1 0 0,1 0 0,0 0 0,0 0 0,0 1-1,1 0 1,-4 5 0,0 1 179,-9 12-154,2 1 0,1 1 1,0 0-1,2 1 1,1 0-1,1 0 1,2 1-1,0 0 1,2 1-1,1 0 1,1-1-1,1 1 1,2 0-1,3 32 1,-2-49-153,1-1 1,1 0-1,0 0 1,0 0 0,1 0-1,0 0 1,1-1-1,0 0 1,0 0 0,1 0-1,0 0 1,0-1-1,1 0 1,1 0 0,-1-1-1,1 0 1,0-1-1,1 1 1,-1-1 0,1-1-1,15 7 1,-9-4-24,1-1 1,0-1 0,0 0 0,0-1-1,1-1 1,0-1 0,0 0-1,0-1 1,0-1 0,0 0-1,0-1 1,27-4 0,-39 2 12,-1 1 0,1 0 0,0-1 0,-1 0 0,1 0 0,-1-1 0,0 1 0,1-1 0,-1 0 0,0 0 0,-1 0 0,1 0 0,-1-1 0,1 0 0,-1 0 0,0 0 0,0 0 0,-1 0 0,1 0 0,-1-1 0,0 1 0,0-1 0,-1 1 0,3-9 0,-1-2 11,0 0 1,-1 0-1,0-1 1,-1 1-1,-1-1 0,-3-25 1,3 36 8,-1 1 0,0-1 0,0 1 0,0-1 0,-1 1 0,0 0 1,0 0-1,0 0 0,0 0 0,0 0 0,-1 0 0,0 1 0,1-1 0,-2 1 1,1 0-1,0-1 0,0 1 0,-1 1 0,0-1 0,0 1 0,1-1 1,-2 1-1,1 0 0,0 0 0,0 1 0,0-1 0,-6 0 0,-12-3 130,0 2-1,0 0 1,0 1-1,-31 2 0,38 0-3,8 0-55,1 0 0,-1 1 0,1-1 0,-1 1 0,1 0-1,0 1 1,-1-1 0,-9 5 0,13-4-51,1 0 0,-1-1 1,1 1-1,-1 0 0,1 0 0,0 1 0,0-1 1,0 0-1,0 1 0,0-1 0,0 1 0,1 0 1,-1-1-1,1 1 0,0 0 0,0 0 0,0 0 0,0 0 1,0 0-1,0 6 0,-1 0-86,1 0 1,0 0-1,1 0 0,0 0 1,0 0-1,1 0 1,0 0-1,4 14 0,-3-19-115,0 1-1,0-1 0,0 0 1,0 0-1,1 0 0,-1 0 1,1 0-1,0-1 1,1 1-1,-1-1 0,0 0 1,1 0-1,0 0 0,0 0 1,0-1-1,0 1 1,0-1-1,7 3 0,8 2-1938,1-1 0,-1-1-1,37 5 1,10-5-4894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38.7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92 11605,'0'0'13737,"34"-4"-12547,4 0-913,219-24 761,-227 27-1035,-17 1-131,0 0 1,0-1-1,0 0 1,0-2-1,14-3 0,-27 6-101,1-1 1,-1 0-1,1 0 0,-1 1 0,0-1 0,1 0 0,-1 0 0,0 0 0,0 1 0,0-1 0,1 0 0,-1 0 0,0 0 0,0 0 0,0 0 0,0 1 0,-1-1 0,1 0 0,0 0 1,0 0-1,0 1 0,-1-1 0,1 0 0,0 0 0,-1 0 0,0-1 0,-18-8-4106,-17-1-3237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39.0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1 9156,'0'0'10757,"-19"172"-7395,10-88-1089,9-3-785,0-13-479,0-12-481,0-16-336,0-8-192,0-16 0,0-8-256,0-4-592,19-4-4019,0-12 834,10-16-1746,0-12-3745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1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 4914,'0'0'14519,"0"-16"-11494,-9 16-2064,9 16-8949,19 8-496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39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1617,'0'0'21044,"16"-8"-19782,2-4-931,-11 7-237,1 1-1,-1-1 1,1 1 0,0 0 0,-1 1 0,2 0 0,-1 0 0,0 1 0,1 0-1,15-1 1,-6 1 4,-1 1-1,1 1 0,31 3 0,-42-2-77,-1 0-1,0 1 1,1 0-1,-1 0 1,0 0-1,0 1 1,0 0-1,0 0 1,-1 0-1,1 1 0,-1 0 1,0 0-1,6 6 1,2 6 192,-1 0 0,-1 1 1,-1 0-1,0 0 0,-1 1 0,-1 1 0,-1-1 1,9 33-1,-3 3 848,12 100 1,-21-92-102,-4 66 0,-1-36-100,1-91-1019,0-7-3484,0-3 2248,0 6 782,1 0-1,-1 0 0,0-1 0,-1 1 1,1 0-1,0 0 0,-1-1 0,0 1 0,0 0 1,0 0-1,0 0 0,0 0 0,-1 0 1,1 0-1,-3-3 0,-22-18-7357</inkml:trace>
  <inkml:trace contextRef="#ctx0" brushRef="#br0" timeOffset="1">213 520 12726,'0'0'14727,"135"-21"-14135,-96 9-496,-1 0-96,1-8-512,-1 0-1137,11 8-1857,-11 0-1968,1 8-4259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39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0 160 12534,'0'0'13547,"13"-8"-11746,-11 6-1754,8-5 257,0 1-1,0-1 0,1 2 0,0 0 1,0 0-1,0 1 0,0 0 0,1 0 1,-1 2-1,22-3 0,194 1 625,-225 4-1002,-1 0 0,0 0-1,1 0 1,-1 0 0,0-1-1,1 1 1,-1 0 0,0 0-1,1-1 1,-1 1 0,0-1 0,0 1-1,1-1 1,-1 0 0,0 0-1,0 1 1,0-1 0,0 0-1,0 0 1,0 0 0,0 0-1,0 0 1,0 0 0,1-2-1,-2 2 9,-1 0-1,1 0 0,0 0 1,0 0-1,0 0 0,0 0 1,-1 0-1,1 0 0,-1 0 1,1 0-1,-1 0 0,1 0 1,-1 0-1,1 0 0,-1 1 1,0-1-1,1 0 0,-1 0 1,0 1-1,0-1 0,1 0 1,-1 1-1,0-1 1,0 1-1,0-1 0,0 1 1,0-1-1,0 1 0,0 0 1,0 0-1,-1-1 0,-74-25-5639,34 12-1447,18 2-4060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40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8116,'0'0'10079,"0"30"-6371,3 102-837,0-106-2027,1 0 1,1 0-1,9 25 0,-9-35-331,-1 0 1,-1 1-1,0-1 0,-1 1 0,0 18 0,-2-34-505,4 0-410,0 0 1,0 0-1,-1 0 0,1-1 0,0 1 0,0-1 0,0 0 0,0 0 0,7-1 1,-7 1-287,82 0-11019,-38 0 692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40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45 7908,'0'0'15151,"21"-8"-13906,-3 2-1001,-3-1-85,1 2-1,-1 0 1,1 1 0,0 1-1,1 0 1,-1 1 0,19 0-1,15 2 26,127 5 16,-176-4-158,0-1 0,0 1 0,0 0-1,0-1 1,0 1 0,0 0-1,0 0 1,-1 0 0,1-1 0,0 1-1,0 0 1,-1 0 0,1 0 0,-1 0-1,1 0 1,-1 1 0,1-1-1,-1 0 1,0 0 0,0 0 0,1 0-1,-1 0 1,0 1 0,0-1 0,0 0-1,0 0 1,0 2 0,-1 44 1259,0-32-969,-1 71 811,0-45-753,1 0-1,2 1 0,2-1 0,1 0 0,14 54 1,-5-49-241,-8-26-126,1 0 0,1-1-1,0 0 1,1 0-1,12 19 1,-12-29-31,-6-8-168,-6-21-6200,-12 7 1461,-3-2-2162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40.9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17832,'0'0'14044,"15"-8"-13286,1-1-637,-4 2-119,1 0 0,0 1 0,0 1 0,1 0 0,17-4 0,21-3-102,-6 0-490,0 2-1,1 2 0,68-3 1,-114 12 40,1 0 0,-1 0 0,0-1 0,1 1 0,-1 0 1,0 0-1,0 0 0,0 1 0,0-1 0,0 0 0,0 0 1,0 0-1,0 1 0,-1-1 0,1 0 0,0 1 0,-1-1 1,1 1-1,0 1 0,0 0-1758,9 17-9554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41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17448,'0'0'14599,"20"-6"-13962,343-88-554,-342 86-83,-17 10 1,-7 10-111,-9 15-1107,-33 47-9049,26-37 920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41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0 128 9124,'0'0'21319,"16"-2"-19790,198-53-759,-125 29-745,54-2-25,-45 11 0,-98 17-9,0 0 0,0 0 0,0 0 0,0 0 0,0 1 0,0-1 0,0 0 0,0 0 0,-1 0 0,1 0 0,0 0 0,0 0 0,0 0 0,0 1 0,0-1 0,0 0 0,0 0 0,0 0 0,0 0 0,0 0 0,0 1 0,0-1 0,0 0 0,0 0 0,0 0 0,0 0-1,0 0 1,0 0 0,0 1 0,0-1 0,0 0 0,0 0 0,1 0 0,-1 0 0,0 0 0,0 0 0,0 0 0,0 1 0,0-1 0,0 0 0,0 0 0,0 0 0,0 0 0,1 0 0,-1 0 0,0 0 0,0 0 0,0 0 0,0 0 0,0 0 0,0 0 0,1 0 0,-1 0 0,0 0 0,0 1 0,0-1 0,0 0 0,0 0 0,0-1 0,1 1 0,-1 0 0,0 0 0,0 0 0,0 0 0,0 0 0,-3 15-3139,3 4-4874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49.0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841 12 2193,'1'-1'16049,"4"-10"-7746,-14 11-8159,-274 6 1755,210-1-1674,-138 29-1,140-15 306,-127 53-1,197-72-515,26-1-85,1 0 1,-1 2-1,50 7 1,-20-2 72,35 4 37,130 30 0,-176-29-28,0 3 0,-1 1 0,0 2 0,76 44 0,-110-56 4,0 0 0,0 1 1,-1 0-1,0 0 0,0 1 0,-1 0 0,0 0 0,0 1 0,0 0 1,-1 0-1,-1 1 0,1 0 0,-1 0 0,-1 0 0,1 0 1,-2 1-1,1 0 0,-1-1 0,-1 1 0,0 0 0,1 18 1,-3-24 5,0 0 0,-1 0 1,1 0-1,-1 0 1,0 0-1,0 0 1,-1 0-1,1 0 1,-1 0-1,0 0 1,0-1-1,0 1 1,0-1-1,-6 6 1,2-2 15,0-1-1,-1-1 1,1 1 0,-1-1 0,-1 0 0,-13 6 0,-3 0 56,-2-1 0,1-1 0,-49 9 0,-21-5 133,-1-3 0,-1-5 0,-110-8 0,191 3-201,0-1-1,0-1 0,0 0 1,0-2-1,1 1 0,0-2 1,-1 0-1,-14-8 0,28 13-283,7-2-3598,25-4 79,1 0 0,37-1 0,-63 7 3400,69-7-6722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3:49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233 317 10549,'0'0'11725,"22"11"-11071,18 7-448,0-1 1,1-2-1,0-2 1,82 15-1,20-26 227,-138-1-430,-1-1 0,1-1 0,-1 1 1,0-1-1,0 1 0,1-1 0,-1 0 1,0-1-1,0 1 0,0-1 0,0 0 1,0 0-1,0 0 0,-1 0 0,1-1 1,-1 1-1,1-1 0,-1 0 0,0 0 1,0 0-1,0-1 0,-1 1 0,1-1 1,-1 1-1,0-1 0,0 0 0,0 0 1,0 0-1,-1 0 0,1 0 0,0-6 1,1 1 13,-1 0 0,0-1 0,-1 1 0,0-1 1,0 1-1,-1-1 0,0 1 0,0-1 0,-1 1 1,-1 0-1,0-1 0,0 1 0,-1 0 0,0 0 1,0 0-1,-1 0 0,0 1 0,-1-1 0,1 1 1,-2 0-1,1 1 0,-1-1 0,0 1 0,-1 0 1,0 1-1,0-1 0,0 1 0,-1 1 0,0-1 1,0 1-1,0 1 0,-1 0 0,0 0 0,1 0 1,-1 1-1,-1 1 0,-9-3 0,-23-1 448,1 2 1,-1 1-1,0 2 0,-59 7 1,75-3-164,0 1 1,-1 1 0,1 1 0,1 1-1,-31 14 1,42-16-161,1 1-1,1 0 0,-1 1 1,1 1-1,1 0 1,-1 1-1,1 0 1,1 0-1,0 1 0,0 1 1,-12 16-1,20-25-135,1 0 0,-1 1 0,1-1 1,0 0-1,0 1 0,0-1 0,0 0 0,0 1 0,0-1 0,0 1 0,1 0 0,0-1 0,-1 1 0,1-1 1,0 1-1,0 0 0,0-1 0,1 1 0,-1 0 0,0-1 0,2 4 0,0-3-20,0 0 1,-1-1-1,1 1 0,0-1 1,1 1-1,-1-1 0,0 0 0,1 0 1,-1 0-1,1 0 0,0 0 0,0-1 1,-1 1-1,1-1 0,4 1 1,10 4-139,1-1 1,0-1-1,0-1 1,36 2-1,45 0-852,114-11-1,-188 3 897,-1-1 0,0-1 0,0-1 0,0-2 0,-1 0 0,0-1 0,-1-2 0,0 0 0,30-20 0,-21 13 60,-25 15 44,0 0-1,0-1 0,0 1 0,0-1 1,-1 0-1,1-1 0,7-8 0,-11 9 27,18 6 1514,12 21-713,-12-6-648,6 1-147,0 0-1,1-2 1,1-2-1,0 0 1,1-1-1,1-2 1,0-1-1,45 8 1,-28-10-36,0-1-1,0-3 1,1-2-1,0-1 1,48-7 0,-83 4-11,-1 0 0,1-1 0,-1 0 0,0-1-1,0 0 1,21-11 0,-28 13 4,-1-1 0,1 1 0,-1-1 0,0 0-1,0 0 1,0-1 0,-1 1 0,1-1-1,-1 0 1,0 0 0,0 0 0,0 0 0,0 0-1,-1-1 1,0 1 0,0-1 0,0 0 0,0 0-1,1-9 1,-2 8 11,0 0 0,-1 0 0,1 0 0,-2 0 0,1 0 0,-1 0 0,1 0 0,-2 1 0,1-1 0,-1 0 0,0 0 0,0 1 0,0-1 0,-1 1 0,0 0 0,0 0 0,-5-8 0,-1 5 17,0-1 1,0 1-1,-1 1 0,0 0 1,0 0-1,0 1 0,-1 0 1,-12-5-1,-5 0 83,0 1 1,0 1-1,-1 2 1,-1 0-1,-37-2 0,-4 3 721,-73 4 0,130 2-768,0 1-1,0 0 1,1 0 0,-1 2 0,1 0-1,-1 0 1,1 1 0,0 1 0,0 0-1,1 1 1,-1 1 0,1-1 0,1 2 0,-1 0-1,1 0 1,1 1 0,-1 0 0,2 1-1,-1 0 1,1 1 0,1 0 0,0 0-1,0 1 1,-8 17 0,8-15-111,0 0 0,1 0 0,0 1-1,2 0 1,-1 0 0,2 1 0,0 0 0,1-1 0,-2 25-1,5-39-323,1 0-1,0-1 0,0 1 1,0 0-1,0 0 0,-1-1 1,1 1-1,0 0 1,0-1-1,1 1 0,-1-1 1,0 0-1,0 1 0,0-1 1,0 0-1,0 1 0,0-1 1,0 0-1,3 0 0,3 1-2434,21 13-10270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4:49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6883,'0'0'1297,"0"16"-2722,0 16-496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1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7459,'65'200'3994,"-52"-160"-547,-50-40 9330,35 4-9270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4:5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6051,'0'0'14721,"0"29"-12645,0 76-1190,-2 285 1611,-7-288-1748,-41 181 1,16-108 53,31-154-664,3-21-141,0 1 0,0-1 0,0 0 0,0 1 1,0-1-1,0 1 0,0-1 0,0 0 0,0 1 0,0-1 1,0 1-1,-1-1 0,1 0 0,0 1 0,0-1 0,0 1 1,0-1-1,-1 0 0,1 1 0,0-1 0,0 0 0,-1 1 1,1-1-1,0 0 0,-1 0 0,1 1 0,0-1 0,-1 0 1,1 0-1,0 0 0,-1 1 0,1-1 0,0 0 0,-1 0 0,1 0 1,-1 0-1,1 0 0,0 0 0,-1 0 0,1 0 0,-1 0 1,1 0-1,0 0 0,-1 0 0,1 0 0,-1 0 0,1 0 1,0 0-1,-1 0 0,1 0 0,-1 0 0,1-1 0,0 1 1,-1 0-1,1 0 0,0-1 0,-1 1 0,1-1 0,-3-7-3867,2 0 2274,-1 0 0,0 0 0,0 0 0,-5-12 0,1 4-880,-12-30-3989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4:5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91 4178,'0'0'17667,"-3"-2"-15896,3 2-1717,-1 0 0,1 0 0,0 0 0,0-1 0,-1 1 0,1 0 0,0 0 0,0 0 0,0 0 0,-1 0 0,1 0 0,0 0 0,0-1 0,0 1 0,0 0 0,-1 0 0,1 0 0,0-1 0,0 1 0,0 0 0,0 0 0,0 0 0,0-1 0,0 1 0,0 0-1,0 0 1,-1 0 0,1-1 0,0 1 0,0 0 0,0 0 0,0-1 0,0 1 0,0 0 0,0 0 0,1-1 0,-1 1 0,0 0 0,0 0 0,0 0 0,0-1 0,0 1 0,13-7 791,38-3-972,-24 5 500,103-18 763,232-10-1,143 31 36,-265 4-731,-238-2-272,-36-2-311,-17 2-1725,49 0 1616,-1 0-1,1 0 1,-1 1 0,1-1 0,-1 1 0,1 0 0,0-1 0,-1 1 0,1 1-1,0-1 1,-1 0 0,1 0 0,0 1 0,0-1 0,-2 3 0,-5 10-1872,1 0 0,1 1 0,0-1-1,1 1 1,-6 22 0,-8 44-8371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4:5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1 602 5074,'0'0'13054,"11"-11"-9375,37-63-1300,57-116-1,-71 121-2141,3 3 1,72-100-1,-86 140 1047,-23 42-391,-2 96 218,5 138-482,-1-237-627,0-1 0,0 1 0,1-1 0,1 0 0,0 0 0,0-1-1,1 1 1,7 11 0,-9-19-13,-1 0-1,1 1 0,0-1 1,0 0-1,0 0 0,1-1 1,-1 1-1,1-1 0,0 1 1,0-1-1,0-1 0,0 1 1,1 0-1,-1-1 0,1 0 1,-1 0-1,1 0 0,0-1 1,0 1-1,0-1 1,0 0-1,5 0 0,-2-1-15,-1-1 1,0 1-1,0-2 0,0 1 1,1 0-1,-1-1 0,-1-1 1,1 1-1,0-1 0,0 0 1,-1-1-1,0 1 0,0-1 1,0 0-1,0-1 0,-1 0 1,1 1-1,-1-2 0,0 1 1,6-10-1,-1 1 22,-2 0-1,1 0 1,11-30 0,14-25-19,-13 29 18,-15 32 4,-4 7 36,28 12 97,30 31-113,-33-21-16,0-2 0,40 20 0,-39-27-26,0 0 1,1-2 0,0-1-1,1-2 1,0 0-1,0-2 1,1-2-1,-1 0 1,33-3-1,-61 0 14,0 0 0,0 0 0,0 0-1,1 0 1,-1-1 0,0 1 0,0-1-1,0 0 1,0 1 0,0-1 0,0 0-1,0 0 1,-1 0 0,1-1 0,0 1 0,0 0-1,-1-1 1,1 1 0,2-4 0,-2 1-1,1 0-1,-1 0 1,0 0 0,0 0 0,-1 0 0,1-1 0,-1 1 0,0-1 0,1-4 0,0-12 2,-1 0 1,-1 0 0,-3-28 0,2 35 17,-1 3 5,1 0 0,-2 1-1,1-1 1,-1 1-1,-1 0 1,0-1 0,-1 2-1,1-1 1,-2 0 0,1 1-1,-2 0 1,1 0-1,-1 1 1,0 0 0,-1 0-1,0 1 1,0 0-1,-1 0 1,1 1 0,-2 0-1,1 0 1,-1 1 0,1 0-1,-1 1 1,-1 0-1,1 1 1,0 0 0,-13-2-1,6 3 78,0 0 1,0 1-1,0 1 0,0 0 0,-33 6 1,45-5-77,-1 0 0,1 1 1,-1 0-1,1 0 0,0 1 1,0-1-1,0 1 0,0 0 1,0 0-1,1 1 1,-1 0-1,1-1 0,0 1 1,0 1-1,1-1 0,-1 1 1,1-1-1,0 1 0,0 0 1,-3 8-1,1-2-17,0 0-1,2 1 1,-1-1 0,2 1-1,-1 0 1,2 0 0,-1 0-1,2 0 1,-1 0-1,2 0 1,0 0 0,3 19-1,-2-23-4,1 0-1,-1 0 0,1 0 1,1-1-1,-1 1 0,1-1 1,1 0-1,-1 0 0,1 0 1,0-1-1,1 0 0,0 0 1,0 0-1,0 0 1,0-1-1,1 0 0,0-1 1,12 7-1,1-3-37,1-1-1,0-1 1,0 0 0,0-2-1,0-1 1,1 0 0,0-2-1,-1 0 1,23-3 0,-36 2 20,3 0-11,1-1-1,0-1 0,0 0 1,0-1-1,-1 0 1,1 0-1,-1-2 0,21-10 1,4-5-102,42-33 0,-9 5 90,-65 46 49,-1 1 0,0-1 1,0 0-1,1 1 0,-1 0 1,0 0-1,1 0 0,-1 0 0,1 0 1,0 1-1,-1-1 0,1 1 1,-1 0-1,1 0 0,0 1 1,-1-1-1,1 1 0,-1 0 0,1 0 1,-1 0-1,1 0 0,-1 0 1,0 1-1,6 3 0,4 4 52,0 0 0,-1 1-1,-1 1 1,18 19-1,22 19 13,-44-43-69,0-1 0,1 0 0,-1 0 0,1-1 0,0 0 0,1 0 0,-1 0 1,1-2-1,-1 1 0,1-1 0,0 0 0,0 0 0,0-1 0,16-1 0,-18 1-2,0-1 1,0 0-1,1 0 0,-1-1 1,0 0-1,0 0 0,0 0 1,0-1-1,0-1 0,0 1 1,-1-1-1,1 0 0,-1 0 1,0-1-1,12-8 0,0-5 9,-13 11-2,0 1 0,0-1-1,0 1 1,1 1-1,-1-1 1,1 1-1,1 0 1,-1 0 0,0 1-1,1 0 1,0 0-1,0 0 1,0 1-1,0 0 1,0 0 0,0 1-1,8-1 1,-10 2 10,0 1 1,0-1-1,0 1 1,0 0-1,-1 0 1,1 1-1,0-1 1,0 1-1,-1 0 1,1 0-1,-1 1 1,6 4-1,43 42 86,-42-37-94,0-1-1,24 19 0,-31-27-12,1 0 1,0-1-1,0 1 0,0-1 0,0 0 0,0 0 0,0 0 0,1-1 1,-1 0-1,1 0 0,-1 0 0,8 0 0,-7-1-11,0 1 0,0-1 0,0 0 0,1-1 0,-1 1 1,0-1-1,0 0 0,0-1 0,0 1 0,0-1 0,-1-1 0,1 1 0,-1-1 0,1 0 0,-1 0 0,0 0 0,0-1 0,0 0 0,8-8 0,-10 8 21,0 0 0,0 1 0,0-1-1,1 1 1,-1 0 0,1 0-1,0 0 1,0 0 0,0 0 0,0 1-1,0 0 1,8-3 0,-9 5 7,0-1 0,0 1 0,1 0 0,-1 0 0,0 0 1,0 0-1,0 1 0,1 0 0,-1-1 0,0 1 0,0 0 0,0 0 0,0 1 0,0-1 1,0 1-1,-1-1 0,1 1 0,0 0 0,3 3 0,27 21 65,-7-5-24,1-1 1,35 20 0,-50-34-59,-1-1 0,1 0 0,0-1 0,0 0 0,0-1 0,0 0 0,1-1 0,-1 0 0,20 0-1,-26-2 6,-1 0 0,0 0 0,1 0 0,-1-1-1,0 1 1,1-1 0,-1-1 0,0 1-1,0-1 1,0 1 0,0-2 0,0 1 0,-1 0-1,1-1 1,0 0 0,-1 0 0,0 0-1,0-1 1,0 0 0,0 1 0,-1-1 0,1-1-1,5-8 1,-9 13 5,1-1 0,-1 1 0,0-1 0,1 1 0,-1-1 0,1 1 0,-1 0 0,1-1 0,0 1 0,-1 0 0,1-1 0,-1 1 0,1 0 0,-1 0 0,1-1 0,0 1 0,-1 0 0,1 0 0,0 0 0,-1 0 0,1 0 0,0 0 0,-1 0 0,1 0 0,0 0 0,-1 0 0,1 0 0,-1 0 0,1 1 0,0-1 0,0 0 0,-1 1 0,6-1-4,16-1 16,-1 1 0,1 1 0,-1 2 1,0 0-1,30 8 0,-13 0-9,0-1-1,0-3 0,1 0 0,0-3 1,56 0-1,-84-4 4,24-4-108,-34 4 96,0-1 0,0 0 0,0 0 0,0 1-1,0-1 1,0 0 0,-1 0 0,1 0 0,0 0 0,-1 0-1,1 0 1,0 0 0,-1 0 0,1-1 0,-1 1-1,0 0 1,1 0 0,-1 0 0,0-1 0,0 1 0,1 0-1,-1 0 1,0 0 0,0-1 0,-1-1 0,1-3 3,0-1 1,0 1 0,-1-1 0,0 1-1,0 0 1,0 0 0,-1 0 0,0-1 0,0 2-1,-1-1 1,-5-11 0,1 9 3,0-1-1,-1 1 1,0 0 0,0 1 0,0 0 0,-13-8-1,-2 0 11,0 1 0,-1 1-1,0 1 1,-1 1 0,0 1-1,-1 1 1,0 1 0,-1 2-1,1 0 1,-1 2 0,0 1-1,-42 1 1,68 3-7,1 1 0,-1-1 0,1 0 0,-1 1-1,1-1 1,0 1 0,-1-1 0,1 1 0,0-1 0,0 0 0,0 1 0,0-1 0,0 1-1,1 2 1,-1-3-3,0 3-3,1 0 0,0 1 1,0-1-1,1 0 0,-1 0 1,1 0-1,0 0 0,0 0 0,0 0 1,0 0-1,1 0 0,-1-1 1,1 0-1,0 1 0,0-1 1,1 0-1,-1 0 0,1-1 1,-1 1-1,1-1 0,0 0 1,0 0-1,0 0 0,0 0 0,5 1 1,6 3 29,1-1 0,1 0 0,-1-1 1,0-1-1,24 2 0,25-1 309,0-3 0,74-9 0,-101-4-109,-34 10-367,0 0 0,0 1-1,0-1 1,0 1 0,0 0 0,0 0 0,8-1 0,21 30-12088,2-16 608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4:5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416 445 4946,'0'0'14900,"3"-35"-13323,0 2-1170,10-192 2377,-13 74-847,-1 151-1858,0 0-1,0 0 1,0-1 0,0 1-1,0 0 1,0 0 0,1 0-1,-1 0 1,0 0 0,0 0 0,0 0-1,0 0 1,0 1 0,0-1-1,0 0 1,0 1 0,0-1-1,0 0 1,0 1 0,-2 3-45,0 0 1,1 0 0,0 0-1,0 0 1,0 0-1,1 0 1,-1 0-1,1 0 1,0 1-1,-1 6 1,-4 52-36,5-50 19,1 286 1,4-256-10,1-1-1,2 1 1,2-1 0,23 65-1,-1-26 17,52 98 0,-73-166-36,-3-3-54,-18-14 48,-12-9 196,-1 1 0,0 1-1,-1 1 1,0 1 0,0 1 0,-1 2-1,0 0 1,-40-3 0,-167 5 940,167 4-507,64 0-201,19 0-336,861 0 325,-878 1-421,0-1-1,-1 0 1,1 0 0,0 0-1,0 1 1,0-1 0,-1 0-1,1 0 1,0 1-1,0-1 1,0 0 0,0 0-1,0 1 1,0-1 0,0 0-1,-1 1 1,1-1 0,0 0-1,0 1 1,0-1 0,0 0-1,0 0 1,0 1 0,0-1-1,1 0 1,-1 1 0,0-1-1,0 0 1,0 0-1,0 1 1,0-1 0,0 0-1,0 1 1,1-1 0,-1 0-1,0 0 1,0 1 0,0-1-1,1 0 1,-1 0 0,0 0-1,0 1 1,1-1 0,-1 0-1,0 0 1,0 0 0,1 0-1,-1 0 1,0 0-1,0 1 1,1-1 0,-1 0-1,0 0 1,1 0 0,-1 0-1,0 0 1,1 0 0,-1 0-1,0 0 1,0 0 0,1 0-1,0-1 1,-2 1-31,1 1 1,0-1-1,0 0 0,-1 0 1,1 0-1,0 0 0,0 0 1,0 0-1,-1 1 1,1-1-1,0 0 0,0 0 1,0 0-1,-1 0 0,1 1 1,0-1-1,0 0 1,0 0-1,0 1 0,0-1 1,0 0-1,-1 0 0,1 0 1,0 1-1,0-1 0,0 0 1,0 1-1,0-1 1,0 0-1,0 0 0,0 1 1,0-1-1,0 0 0,0 0 1,0 1-1,0-1 1,1 0-1,-1 0 0,0 1 1,0-1-1,0 0 0,0 0 1,0 0-1,0 1 1,1-1-1,-1 0 0,0 0 1,0 0-1,0 1 0,0-1 1,1 0-1,-1 0 0,0 0 1,0 0-1,1 0 1,-1 0-1,0 1 0,1-1 1,45 0-14615,-9 0 1068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0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10389,'0'0'9543,"40"-4"-8375,132-13-66,214-10 3793,149 25-2199,-270 4-2238,164 0 93,477-5 632,-293-8-612,-556 8-532,-1-3 1,0-2-1,73-21 0,30-5 15,35 9-54,327-2 0,-106 43 0,-228-19 0,212 7 0,-173 28 0,-92-9 0,2-1 0,116 11 0,-147-27 0,165 12 0,-259-19 18,-9 0-26,1 1 0,-1 0 0,1-1 0,0 1 0,-1 0 0,1 0 0,0 1 0,-1-1 0,1 0 0,-1 1 0,1 0 0,-1-1 1,1 1-1,-1 0 0,5 3 0,6 40-6040,3-7-1217,-5 5-4525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0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8 186 8948,'0'0'11419,"-2"-4"-10011,0 0-1205,-1-11 1633,4 14-1733,-1 0 0,1 0 0,1 0 0,-1 1 0,0-1 0,0 0 0,0 0 0,0 1 0,1-1 0,-1 0 0,0 1 0,0 0 0,1-1 0,-1 1 0,0 0 0,1-1 0,1 1 0,223-38 3722,126-4-2264,-145 19-966,367-14-211,4 35 115,-23 1-264,599-7-235,-896 8 0,-258 0-9,0 0 0,0 0 0,0 0 0,0 0 0,1 0 0,-1-1 0,0 1 0,0 0 0,0 0 0,1 0 0,-1 0 0,0 0 0,0 0 0,1 0 0,-1 0 0,0 0 0,0 0 0,0 0 0,1 0 0,-1 0 0,0 0 0,0 0 0,0 0 0,1 1 0,-1-1 0,0 0 0,0 0 0,0 0 0,0 0 0,1 0 0,-1 0 0,0 0 0,0 1 0,0-1 0,0 0 0,1 0 0,-1 0 0,0 0 0,0 1 0,0-1 0,0 0 0,0 0 0,0 0 0,0 1 0,0-1 0,0 0 0,0 0 0,0 0 0,0 1 0,0-1 0,0 0 0,0 0 0,0 1 0,0-1 0,0 0 0,0 0 0,0 0 0,0 1 0,0-1 0,0 0 0,0 0 0,0 0 0,0 1 0,0-1 0,0 0 0,-1 0 0,1 0 0,0 0 0,0 1 0,-10 7-2381,-19 2-2724,-16-8-4056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08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0 262 8980,'0'0'8772,"16"-31"-7387,55-100-110,-67 124-1117,0 0 0,0 0 0,1 1 0,-1 0 0,2 0 0,-1 0 0,1 0 0,0 1-1,0 0 1,0 0 0,0 1 0,1 0 0,0 0 0,0 0 0,0 1 0,1 0 0,-1 1 0,1-1 0,14-1 0,-21 3-78,1 1 0,-1-1 0,1 1 0,-1 0 1,1 0-1,-1-1 0,1 1 0,-1 0 0,0 0 0,1 1 1,-1-1-1,1 0 0,-1 0 0,1 1 0,-1-1 0,0 1 1,1-1-1,-1 1 0,0 0 0,1-1 0,-1 1 0,0 0 1,0 0-1,0 0 0,0 0 0,0 0 0,0 0 0,0 0 0,0 0 1,0 0-1,0 1 0,0-1 0,-1 0 0,1 1 0,-1-1 1,2 3-1,-1 4 98,1 1 1,-1 0 0,-1-1-1,1 1 1,-2 11 0,0 0 94,2 40 491,-11 82 0,6-122-673,0 1 1,-1 0-1,-1-1 1,-1 0-1,0 0 1,-2-1-1,-17 30 1,9-25 39,-2 1-1,-21 21 1,21-25-31,1 0 1,-19 30-1,32-43-84,1 0 1,0 0-1,0 1 1,1-1 0,0 1-1,0 0 1,1 0-1,0 0 1,1 0-1,-1 17 1,2-24-19,0-1 0,0 1-1,1 0 1,-1-1 0,1 1 0,-1-1 0,1 0 0,-1 1 0,1-1-1,0 1 1,0-1 0,0 0 0,0 1 0,0-1 0,0 0 0,0 0-1,0 0 1,0 0 0,1 0 0,-1 0 0,0 0 0,1 0 0,-1-1-1,0 1 1,1 0 0,-1-1 0,1 1 0,-1-1 0,1 0 0,2 1-1,56 3-19,-55-4 28,34 1 24,46-2 16,-78 0-37,-1 0-1,1-1 0,-1 1 1,0-1-1,0 0 1,0-1-1,0 0 0,0 1 1,-1-2-1,11-7 0,-2 0 19,-1-1 0,0 0-1,-1-2 1,0 1 0,-1-1-1,17-29 1,-26 38 1,-1-1 0,0 1 0,0-1 0,0 1 0,-1-1 0,0 0-1,0 1 1,-2-12 0,1-3 156,1 20-184,47 0-13670,-36 0 6837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09.1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 4674,'0'0'12304,"0"-8"-10455,0-17 629,0 37 1918,0 30-669,0-9-4499,1 31 1380,2 0 0,21 118 1,35 153 1061,-56-322-1606,6 34 147,-10-35-90,-8-21 11,6 3-753,1 0 0,-1 0 0,2-1 1,-1 1-1,1-1 0,0 1 0,0-1 0,0 1 0,1-13 0,7-35-9335,9 12-3309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05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7043,'0'0'12051,"0"39"-9450,-1-12-2281,14 312 1361,150 739 1966,-144-978-3516,18 105 122,-27-162-179,0 14 290,-10-57-132,0-2-192,-2-167 6,5-210 23,-1 356-71,1 0 1,1 0 0,0 0 0,2 0 0,1 1-1,1-1 1,1 2 0,0-1 0,2 2-1,0-1 1,2 1 0,0 1 0,1 0-1,33-33 1,-44 49-6,-1 1 1,1 0-1,0-1 0,0 1 1,0 0-1,0 0 0,0 1 1,0-1-1,1 1 0,-1-1 1,0 1-1,6-1 0,-8 2 13,1 0 0,-1 0 0,1 0 0,-1 0 1,1 0-1,-1 1 0,1-1 0,-1 1 0,1-1 0,-1 1 0,0-1 0,1 1 0,-1 0 0,0-1 0,1 1 0,-1 0 0,0 0 0,0 0 1,0 0-1,2 2 0,3 6 64,-1 0 0,-1 0 0,1 0 0,-1 0 0,-1 1 0,0 0-1,2 10 1,3 5 90,24 102 959,29 216 0,-39-195-667,-13-110-373,-6-30-64,-1 1 0,0 0 0,0 0 0,0 17 0,-2-25-31,-2-7-610,2 0 203,-1 0-1,0 0 1,1 1-1,0-1 1,1-7-1,5-16-6381,12 11 4,9 1-4481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05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11445,'0'0'15429,"21"0"-14626,315 0 917,-336 0-1781,0 0-1,0 0 0,1 0 1,-1 0-1,0 0 0,0 0 1,0 0-1,0 0 0,1 1 1,-1-1-1,0 0 0,0 0 1,0 0-1,0 0 0,1 0 1,-1 0-1,0 0 0,0 0 1,0 0-1,0 0 0,1 0 1,-1 0-1,0 0 0,0 0 1,0 0-1,1-1 0,-1 1 1,0 0-1,0 0 0,0 0 1,0 0-1,0 0 0,1 0 1,-1 0-1,0 0 0,0-1 1,0 1-1,0 0 0,0 0 1,0 0-1,1 0 0,-1 0 1,0-1-1,0 1 0,0 0 1,0 0-1,0 0 0,0 0 1,0-1-1,0 1 0,0 0 1,0 0-1,0 0 0,0 0 1,0-1-1,0 1 0,0 0 1,0 0-1,0 0 0,0-1 1,0 1-1,0 0 0,-1 0-126,0 0-1,0 0 1,0 0-1,0 0 0,0 0 1,0 0-1,0 0 0,0 0 1,0 0-1,0 0 1,0 1-1,1-1 0,-1 0 1,0 1-1,0-1 0,0 1 1,0-1-1,1 1 0,-1-1 1,-1 2-1,-35 29-5099,-9 5-2043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2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53 2721,'0'0'9026,"-33"0"-6791,-105 4-47,127-3-1930,0 0 0,0 1 1,0 0-1,1 1 0,-1 1 0,1-1 0,0 2 1,-16 8-1,-1 0 153,5-3-150,2-2 11,0 1 0,-26 17 1,42-25-248,1 1 1,0 1 0,0-1 0,0 0-1,0 1 1,0-1 0,0 1 0,1 0 0,0 0-1,-1 0 1,1 0 0,0 1 0,0-1 0,1 1-1,-1-1 1,1 1 0,0-1 0,0 1-1,0 0 1,-1 5 0,2-3-43,0-1-1,1 1 1,-1-1 0,1 1-1,0-1 1,1 0 0,-1 1-1,1-1 1,0 0 0,1 0-1,-1 0 1,1 0 0,0 0-1,0-1 1,0 1 0,1-1-1,7 8 1,3-1 58,1-1 1,0 0-1,0-1 1,23 10-1,-8-4 21,330 145 182,-60-31-261,-289-124 14,1 1 1,-1 0-1,-1 1 0,1 0 0,17 16 0,-27-21 26,1-1-1,0 1 1,-1 0-1,0-1 1,1 1 0,-1 0-1,0 0 1,0 0-1,0 0 1,0 0-1,0 0 1,0 0-1,-1 1 1,1-1-1,-1 0 1,1 0-1,-1 1 1,0-1 0,0 0-1,0 0 1,0 1-1,0-1 1,-1 0-1,1 0 1,-1 1-1,1-1 1,-1 0-1,0 0 1,0 0 0,0 0-1,0 0 1,0 0-1,-1 0 1,1 0-1,0 0 1,-1-1-1,1 1 1,-1 0-1,0-1 1,0 0-1,1 1 1,-4 1 0,-12 9 283,0-1 1,-1-1-1,0 0 1,0-1-1,-1-1 1,-27 8-1,-125 27 390,127-35-636,0-2 1,-78 1-1,111-4-143,13 3-113,19 6-216,165 33 330,-157-40-116,1-2 1,0 0-1,1-2 1,43-4-1,-69 2 119,-1 0-1,0 0 1,0 0-1,0-1 1,0 1-1,0-1 1,0 0-1,0 0 1,0-1-1,-1 1 1,1-1-1,-1 0 1,0 0-1,0 0 1,0 0-1,0 0 1,0-1-1,3-7 1,1 0-155,-1-1 0,-1 0 1,0 0-1,6-24 1,-9 18 93,-1 13 1882,11 18-999,-1-1-738,1 0 0,1-1 0,0 0 0,0-1 0,1-1 1,0 0-1,21 10 0,2-2 23,0-2 0,41 12 0,-59-22-83,0 0 0,1-1-1,0-2 1,0 0 0,-1-1-1,1 0 1,34-5 0,-53 4 47,0-1 0,1 1 1,-1 0-1,0-1 0,0 1 1,0-1-1,0 0 1,0 1-1,0-1 0,0 0 1,0 0-1,0 1 1,-1-1-1,1 0 0,0 0 1,0 0-1,-1 0 1,1 0-1,0 0 0,-1 0 1,1 0-1,-1 0 1,0 0-1,1-1 0,-1 1 1,0 0-1,0 0 1,1-2-1,-1-41-3,-1 26 26,1 10 5,0 0 0,-1 0 0,0 0 0,0 0 0,-1 0 0,0 0 0,0 0 0,-1 1 0,0-1 0,0 1 0,-1 0 0,0 0 0,0 0 0,-1 0 0,-5-6 0,2 5 20,-1 0 0,0 0-1,0 1 1,0 0 0,-1 1 0,0 0-1,0 1 1,-1 0 0,-15-6 0,-10 1 220,0 1 1,-1 2 0,0 2-1,0 1 1,-58 1-1,11 4 274,82 0-529,1-1 0,-1 1 0,1 0 0,-1 0 0,1 0 0,0 0-1,-1 0 1,1 0 0,0 0 0,0 0 0,-1 1 0,1-1 0,0 0 0,0 1 0,1-1 0,-1 1 0,0-1 0,0 1-1,1-1 1,-1 1 0,1-1 0,-1 1 0,1 0 0,0-1 0,-1 1 0,1 0 0,0-1 0,0 1 0,0 0 0,1-1-1,-1 1 1,0 1 0,0 1-22,1 0-1,-1 0 0,0 0 1,1 0-1,0 0 0,0 0 0,0 0 1,0-1-1,1 1 0,0 0 1,-1-1-1,1 0 0,3 5 1,3-2 15,1-1 0,-1 0 0,0 0 0,1-1 0,0 0 0,0-1 0,0 0 0,1 0 0,-1-1 0,1 0 1,12 0-1,12 1-38,67-2 1,-86-3 29,0 0 0,0-2 0,0 1 0,0-1-1,-1-1 1,1-1 0,-1 0 0,0-1 0,-1 0-1,0-1 1,0-1 0,-1 0 0,0-1 0,0 0-1,-1 0 1,17-22 0,-9 7 6,0 0 1,-1-2-1,-2 0 0,-1-1 1,-1 0-1,-1-1 0,10-35 1,-16 34-95,-1-1 1,-1 0 0,-2 0 0,-1-1 0,-3-42 0,1 35-41,0 19 57,-1 0 0,-2 0 0,-8-37 1,9 47 74,-1 0 0,-1 0 0,1 1 0,-2-1 1,1 1-1,-1 0 0,-1 0 0,0 1 0,-8-11 1,12 18 39,1-1 0,0 1 0,0-1 0,-1 1 0,1 0 0,-1-1 0,1 1 0,-1 0 0,0 0 0,1 0 0,-1 0 1,0 1-1,0-1 0,0 0 0,0 1 0,0-1 0,1 1 0,-1 0 0,0-1 0,0 1 0,0 0 0,0 0 0,0 0 0,0 1 0,0-1 0,0 0 1,0 1-1,0-1 0,0 1 0,0 0 0,1-1 0,-1 1 0,0 0 0,-1 2 0,0-1 14,0 0 1,0 1-1,1 0 1,-1 0-1,1 0 0,0 0 1,0 0-1,0 0 0,0 0 1,1 1-1,-1-1 0,1 0 1,0 1-1,0 0 1,-1 6-1,-1 21 55,3 50 1,1-32-90,0-25 3,1-1-1,1 1 0,1-1 1,2 1-1,0-1 0,13 32 1,69 128 215,-72-152-170,-5-9-16,7 13 59,31 46-1,-44-74-110,0 0 1,0 0-1,1 0 0,0-1 1,0 1-1,1-2 0,0 1 1,0-1-1,0 0 0,1 0 0,-1-1 1,13 5-1,-11-7-46,0 0 1,1 0-1,-1-1 1,1 0-1,-1-1 0,16-1 1,-23 1 41,0 0 0,0 0 1,1 0-1,-1 0 0,0 0 1,0-1-1,0 1 0,0-1 0,0 0 1,0 1-1,0-1 0,0 0 1,0 0-1,0 0 0,0 0 1,-1-1-1,1 1 0,0 0 0,-1-1 1,1 1-1,-1-1 0,1 0 1,-1 1-1,0-1 0,0 0 1,0 0-1,0 0 0,0 0 0,0 0 1,0 0-1,-1 0 0,1 0 1,0-3-1,8-50-177,-9 55 310,2 0-70,0-1-57,0 1 0,0 0-1,0 0 1,0 0 0,0 0 0,0 1-1,-1-1 1,1 1 0,0-1-1,0 1 1,0-1 0,0 1 0,-1 0-1,1 0 1,0 0 0,-1 0-1,1 0 1,-1 0 0,1 0-1,-1 1 1,3 2 0,15 12-6,-10-9 5,1 0 0,1-1 0,-1 0 0,1-1 0,0 0 0,0-1-1,0 0 1,1-1 0,0 0 0,-1-1 0,19 2 0,-28-5-4,0 1 0,0-1 0,0 0 0,0 0 1,-1 0-1,1 0 0,0 0 0,-1 0 0,1 0 0,-1 0 0,1-1 0,-1 1 1,0-1-1,1 1 0,-1-1 0,0 1 0,0-1 0,0 0 0,0 1 0,0-1 1,0 0-1,-1 0 0,1 0 0,-1 0 0,1 0 0,-1 0 0,0 0 0,0-2 1,7-63 60,-7 30-31,0 36 398,1 4-305,11 16-135,0 0 0,2-1 0,0 0 0,1-1 0,31 28 0,-37-38 6,0-1 1,0 1 0,1-1-1,0-1 1,0 0-1,0 0 1,0-1 0,1 0-1,0-1 1,0 0-1,0-1 1,0 0 0,21 1-1,-31-3 8,1 0 0,-1-1 0,1 1 0,-1 0 0,1-1 0,-1 1 0,0-1 0,1 1 0,-1-1 0,0 0 0,0 0 0,1 1 0,-1-1 0,0 0 0,0 0 1,0 0-1,0 0 0,0-1 0,0 1 0,0 0 0,0 0 0,-1 0 0,1-1 0,0 1 0,-1 0 0,1-1 0,-1 1 0,1-1 0,-1 1 0,0 0 0,0-1 0,1 1 0,-1-3 0,0-60 79,-2 43-67,2 3 14,1-16 0,-2 1-1,-7-41 1,7 29-102,15 44-32,-3 2 129,0 0-1,-1 0 0,1 1 0,-1 1 0,1 0 0,13 6 0,57 15 109,-76-26-154,-12-4 79,-20-5 95,19 9-36,-1 1 0,1 1-1,-1 0 1,0 0 0,1 0-1,-1 1 1,-12 3 0,19-3-92,0 0-1,0 0 1,-1 0 0,1 1 0,0-1 0,0 1-1,0-1 1,1 1 0,-1 0 0,0 0 0,1 0-1,-1 0 1,1 0 0,-1 0 0,1 0-1,0 1 1,0-1 0,0 0 0,0 1 0,1-1-1,-1 1 1,0-1 0,1 1 0,0-1 0,0 1-1,0-1 1,0 1 0,0-1 0,0 3 0,0 16-13,1-1 1,0 0 0,1 0 0,6 22 0,-5-33 1,-1-1 0,2 0 0,-1 1 0,1-1 0,1 0 0,-1-1 0,2 1 0,-1-1 0,1 0 0,-1 0 0,14 10 0,-4-4 3,0 0 1,1-2 0,1 0-1,26 14 1,-36-22-24,0 0 0,0 0 0,0-1 1,0 1-1,1-2 0,-1 1 0,1-1 1,-1 0-1,1-1 0,0 1 0,-1-1 0,1-1 1,-1 0-1,15-3 0,-19 3 14,-1 0 0,0 0 0,0 0 0,0 0 0,0-1 0,0 1 1,0-1-1,0 1 0,0-1 0,-1 0 0,1 0 0,0 0 0,-1 0 0,0 0 0,1 0 0,-1 0 0,0 0 0,0 0 0,0-1 0,-1 1 0,1 0 0,0-1 1,0-4-1,1-7-11,-1-1 0,-1 0 1,0-16-1,-1 5 8,3 26 11,1-1-1,-1 1 0,1 0 0,-1 0 0,1 0 0,-1 0 0,0 0 0,1 1 1,-1-1-1,5 2 0,116 65-44,-94-57 42,0-2 0,0 0 0,0-2 0,39 2 0,119-2-114,-173-6 91,-13 0 18,0 0 0,0 0-1,0 0 1,-1 0 0,1 0 0,0-1-1,0 1 1,0 0 0,0-1 0,0 1-1,-1 0 1,1-1 0,0 1 0,0-1-1,-1 1 1,1-1 0,0 1 0,-1-1-1,1 0 1,0 1 0,-1-1 0,1 0-1,-1 0 1,1 1 0,-1-1 0,1-1 0,2-28 42,-3 25-28,-1 0 0,0 0-1,0 1 1,-1-1 0,1 1 0,-1-1 0,0 1 0,0-1 0,0 1 0,-1 0 0,1 0 0,-5-5-1,-2 1 3,-1 1 0,0-1-1,0 1 1,-1 1 0,1 0-1,-1 0 1,-1 1 0,1 1-1,-16-5 1,4 4 59,0 1 0,0 0-1,-1 2 1,-26 1 0,46 1-51,0 1 0,1 0 0,-1 0 0,0 0 1,1 0-1,-1 1 0,0 0 0,1-1 0,0 1 0,0 1 0,-1-1 1,1 0-1,0 1 0,1-1 0,-1 1 0,0 0 0,1 0 0,0 0 0,-1 0 1,1 1-1,1-1 0,-1 1 0,0-1 0,1 1 0,0-1 0,-1 1 0,2 0 1,-2 7-1,0-6-26,1 1-1,0 0 1,0-1 0,0 1 0,1 0 0,0 0 0,0 0-1,1-1 1,0 1 0,0 0 0,0 0 0,0-1 0,1 1-1,0-1 1,0 1 0,0-1 0,1 0 0,0 0 0,5 7 0,2-2-3,1-1 1,1 0 0,-1-1 0,2 0 0,-1-1-1,1 0 1,0-1 0,0 0 0,1-1 0,0 0 0,0-2-1,20 4 1,4-2-20,1-1 0,0-2-1,50-4 1,-86 2 24,0-1-1,0 1 1,0 0 0,0-1 0,0 0 0,0 0 0,0 0 0,0 0-1,0 0 1,0 0 0,0-1 0,-1 1 0,1-1 0,0 0-1,-1 0 1,0 0 0,1 0 0,-1 0 0,0-1 0,0 1 0,0-1-1,-1 1 1,1-1 0,-1 0 0,1 1 0,-1-1 0,0 0-1,0 0 1,1-4 0,0-2-10,-1 0-1,0 0 1,0 0-1,-1 0 1,0-1-1,0 1 1,-1 0-1,-4-15 1,4 22 20,1-1 0,-1 1 1,0 0-1,0 0 1,-1 0-1,1 0 0,0 0 1,-1 0-1,1 1 0,-1-1 1,1 0-1,-1 1 1,0-1-1,0 1 0,0-1 1,0 1-1,0 0 1,0 0-1,0 0 0,0 0 1,0 0-1,-1 1 0,1-1 1,0 1-1,0-1 1,-1 1-1,1 0 0,0 0 1,-4 0-1,9 21-18,1-14 1,1 0 0,0 0 0,0-1-1,0 1 1,1-1 0,0 0-1,0-1 1,0 1 0,1-1-1,0-1 1,0 1 0,0-1 0,11 5-1,4 0 33,-1 0-1,1-1 0,38 8 1,-39-12-47,1 0-1,0-2 1,0 0 0,0-1 0,0-2 0,38-4 0,-57 4 18,0 0-1,-1 0 1,1 0 0,0 0 0,-1-1 0,1 1 0,-1 0 0,0-1 0,1 0 0,-1 0 0,0 1 0,0-1 0,0-1 0,0 1 0,-1 0-1,1 0 1,0-1 0,-1 1 0,0-1 0,1 1 0,-1-1 0,0 1 0,-1-1 0,1 0 0,0 0 0,-1 1 0,1-1 0,-1 0 0,0 0-1,0-3 1,0 1-10,0 0-1,-1 0 1,1 0-1,-1 1 1,0-1-1,0 0 1,-1 0-1,0 0 0,1 1 1,-2-1-1,1 1 1,0-1-1,-1 1 1,0 0-1,0 0 1,-4-4-1,-8-5 3,-1 1 0,-1 1 0,0 0 0,0 1 0,-1 1 0,-1 1 0,-22-8 0,5 4-14,-1 2-1,-69-9 1,105 18 31,0 1 0,0 0 0,1 0 0,-1-1-1,0 1 1,0 0 0,1 0 0,-1 0 0,0 0 0,0 0 0,1 0 0,-1 0 0,0 0-1,0 0 1,1 0 0,-1 1 0,0-1 0,0 0 0,1 0 0,-1 1 0,0-1 0,1 1-1,-1-1 1,-1 1 0,14 11 110,33 11 132,-11-15-23,1-1 1,0-2-1,0-1 1,62-2-1,-96-3-280,1 1 1,-1-1-1,1 1 1,-1-1-1,0 0 0,0 1 1,1-1-1,-1 0 1,0 0-1,0 0 0,0 0 1,0 0-1,0 0 1,0 0-1,0 0 0,0 0 1,-1-1-1,1 1 1,0 0-1,-1-1 0,1 1 1,-1 0-1,1-1 1,-1 1-1,0 0 0,1-1 1,-1 1-1,0-1 1,0 1-1,0-1 0,0 1 1,0-1-1,-1 0 1,2-2-664,-1 0 1,-1 1 0,1-1 0,0 1 0,-1-1 0,0 0 0,0 1 0,0-1 0,0 1 0,0 0 0,-1-1 0,0 1 0,1 0 0,-5-6-1,-28-15-7732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05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6627,'0'0'18739,"8"3"-17199,10 2-1020,1-1 1,-1-1 0,1-1 0,0 0-1,0-2 1,38-3 0,125-24 598,-157 22-1049,-2 0-107,-1 0-1,39-16 1,-56 19-1620,0 1 0,-1 0 0,1 0 0,0 1 0,0-1 0,0 1 0,8 1 0,1-1-2364,23 0-10106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07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484 67 5651,'0'0'10575,"-37"-13"-8363,-123-37 10,154 49-2086,0 0 0,0 0 0,0 0 0,0 1 0,-1 0 0,1 0 0,0 1 0,0 0 0,0 0-1,0 0 1,0 1 0,0 0 0,0 0 0,0 0 0,1 1 0,-1 0 0,1 0 0,-1 0 0,1 1 0,0-1 0,1 1 0,-1 1 0,1-1-1,-7 8 1,-1 0 158,0 0-85,1 1 0,0 0 0,0 0 0,2 1 0,-1 1 0,2-1 0,0 1 0,1 1 0,0-1 0,1 1 0,-4 20 0,4-3-76,1 0-1,1-1 0,2 2 1,4 58-1,0-69-128,1 0 1,2 0 0,0 0-1,1-1 1,2 1-1,0-2 1,1 1-1,1-1 1,1-1-1,1 0 1,1 0-1,0-1 1,2-1-1,0 0 1,1-1-1,1-1 1,0 0 0,1-1-1,38 23 1,-44-33-21,2 0 0,-1-1 0,0 0 0,1-1 0,-1 0 0,1-1 0,0-1 0,0 0 0,18-2 0,-24 0 0,0 0 0,0 0 0,-1-1 0,1 0 0,0 0 0,0-1 0,-1 0 1,0 0-1,1-1 0,-1 0 0,0 0 0,-1-1 0,1 1 0,-1-2 1,7-6-1,4-6-69,0 0 0,-2-1 1,23-37-1,-33 48 47,-1 0 0,0 0 0,0-1 0,-1 1 0,0-1 0,0 0 0,-1 0 0,0 0 0,-1 0 0,0 0 0,-1-16 0,0 24 49,-1 0-1,1 0 1,-1 0-1,0 0 0,1 0 1,-1 1-1,0-1 1,0 0-1,0 0 1,1 1-1,-1-1 1,0 0-1,0 1 1,0-1-1,0 1 1,0-1-1,0 1 1,0 0-1,-1-1 1,1 1-1,0 0 0,0 0 1,0 0-1,0 0 1,0 0-1,0 0 1,0 0-1,-2 0 1,-49 1 432,34-1-240,12 0-132,0 0-1,0 0 1,0 1 0,0 0 0,0 0-1,1 0 1,-1 1 0,0 0 0,0 0-1,1 0 1,-1 1 0,-4 3-1,7-4-23,0 1 0,0-1-1,0 1 1,1 0 0,0 0-1,-1 0 1,1 0 0,0 1-1,0-1 1,1 1 0,-1-1-1,1 1 1,0-1 0,0 1-1,0 0 1,0 0 0,0-1-1,1 1 1,0 0 0,0 7-1,0-4-34,0 0 0,1 0 0,0 0 0,0 0 0,0 0 1,1-1-1,0 1 0,1 0 0,-1-1 0,1 1 0,7 11 0,-2-8-19,1 0 1,-1 0 0,2-1 0,-1 0-1,19 13 1,-9-9 4,-1 0 0,2-1-1,0-1 1,28 11 0,-36-18-34,0 0 0,0 0 0,1-1 0,-1-1 0,1 0 0,0 0 0,-1-2 0,1 1 0,19-3 0,-28 0-12,0 0-1,0 0 0,-1 0 0,1 0 1,-1 0-1,1-1 0,-1 0 0,0 0 1,0 0-1,0 0 0,0 0 0,-1-1 1,1 1-1,-1-1 0,0 1 0,0-1 1,0 0-1,0 0 0,1-5 0,3-5-55,-1-1 0,-1 1-1,0-1 1,3-22 0,-4-97-354,-4 76 1070,4 84 53,2-13-655,1-1 0,0-1 0,0 1 0,1-1 0,1 0 0,0-1 0,0 0 0,1 0 1,1-1-1,-1 0 0,13 9 0,-3-4 9,0-1 0,1-1 0,0 0 0,1-1-1,35 12 1,-45-19-18,1-1-1,-1 0 0,1-1 0,0 0 0,0-1 0,-1-1 1,1 1-1,16-3 0,-24 2-4,0-1 1,0 0-1,0 1 1,0-2-1,0 1 0,0 0 1,-1-1-1,1 1 0,0-1 1,-1 0-1,1-1 1,-1 1-1,1-1 0,-1 1 1,0-1-1,0 0 1,0 0-1,-1 0 0,1 0 1,-1-1-1,0 1 0,0-1 1,0 0-1,0 1 1,0-1-1,1-7 0,0-5 3,-1-1 0,-1 1 0,0-1 0,-2-20 0,0 2 1,0 21 2,0-1 0,-1 1-1,0 0 1,-2-1 0,1 1 0,-2 0-1,0 1 1,0-1 0,-2 1 0,1 0 0,-17-22-1,18 27 15,-1 0 0,0 1 0,-1 0 0,1 0 0,-1 0 0,-1 1-1,0 0 1,1 0 0,-2 1 0,1 0 0,-1 1 0,1-1 0,-1 2 0,0-1-1,-1 1 1,1 1 0,0-1 0,-1 2 0,-9-2 0,2 3 170,0-1-1,-30 5 1,41-3-140,1 0 1,-1 1-1,0-1 1,1 1-1,0 1 1,-1-1-1,1 1 1,0 0-1,0 0 1,0 0 0,-7 7-1,2 0-5,1 1-1,-1-1 1,2 2-1,-1-1 1,2 1-1,-1 0 1,2 1-1,0 0 1,0 0-1,1 0 1,1 1-1,0-1 1,1 1-1,0 0 1,1 0-1,1 0 1,0 0-1,1 1 1,0-1-1,1 0 1,5 24-1,-3-30-46,0 1-1,0-1 0,0 1 1,1-1-1,0 0 1,1 0-1,0-1 1,0 1-1,1-1 1,-1 0-1,2-1 1,-1 1-1,1-1 1,0 0-1,0-1 1,0 0-1,1 0 0,0 0 1,0-1-1,0-1 1,10 4-1,5 2-19,1-2 0,0-1 0,0 0 0,0-2 1,1-1-1,40 0 0,-55-3 0,0 0 0,0 0 0,-1-1 0,1 0 0,0-1 0,-1 0 0,0 0 0,1-1 0,-1-1 0,0 1 0,0-2 0,-1 1 0,1-1 0,-1 0 1,0-1-1,0 0 0,10-10 0,-1 0-94,-1-2 1,0 0 0,-1 0 0,-1-2-1,0 0 1,-2 0 0,0-1 0,-2-1-1,15-39 1,-24 52 64,1 1 0,-1-1 0,-1 1 0,1-1 1,-2-10-1,0-4 5,1 22 515,14 6 247,41 34-553,-29-20-154,0 0 0,2-2 0,0-1 0,38 15 0,-38-21-15,0-2 1,1-1 0,0-2-1,0 0 1,0-2-1,0-1 1,0-2-1,37-3 1,-60 2 3,-1 0 1,1 0 0,-1-1 0,1 1 0,-1-1 0,0 0-1,1 0 1,-1-1 0,0 0 0,-1 0 0,1 0 0,0 0-1,-1-1 1,0 0 0,0 0 0,0 0 0,0 0 0,0 0 0,-1-1-1,0 0 1,0 0 0,0 0 0,-1 0 0,0 0 0,0 0-1,0-1 1,0 1 0,-1-1 0,1-9 0,0 2 3,-1 1 1,-1 0-1,0-1 1,0 1-1,-2 0 1,1-1-1,-2 1 1,1 0-1,-2 0 1,1 1-1,-2-1 1,0 1-1,-6-13 1,1 9 11,0 1 0,-1-1 1,-1 1-1,0 1 0,-1 1 1,0-1-1,-1 2 1,-1 0-1,1 1 0,-2 0 1,1 1-1,-1 1 1,-1 0-1,1 1 0,-33-8 1,0 3 142,0 3 0,-1 2 0,0 2 0,-72 2 0,96 3 67,1 1 0,0 1 1,-46 9-1,62-9-145,0 1 1,0 0-1,1 1 0,-1-1 0,1 2 0,0-1 1,0 1-1,0 0 0,1 1 0,0 0 0,0 0 0,0 0 1,-9 14-1,3 0-146,1 1 1,1 1-1,1 0 1,1 1-1,0 0 1,2 0-1,1 0 1,1 1 0,1 0-1,1 0 1,0 45-1,3-62-246,0 0 0,0 0 0,1-1 0,0 1 0,3 10-1,7 1-2830,9-4-4777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07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5 249 9524,'0'0'16133,"-1"9"-14303,0-4-1668,0-3-75,1 0-1,-1 0 1,1 0 0,0 1-1,0-1 1,0 0-1,0 0 1,0 0 0,0 0-1,0 1 1,2 3-1,-1-5-29,1 1-1,-1 0 0,0-1 1,1 1-1,-1 0 0,1-1 0,0 0 1,-1 1-1,1-1 0,0 0 0,0 0 1,0 0-1,0 0 0,0-1 1,0 1-1,0 0 0,0-1 0,3 1 1,80 18 444,1-4 1,1-3-1,0-4 1,0-5-1,136-10 1,-161 0-502,0-2 0,84-25 0,120-52 0,-101 30 0,316-68 0,-368 104 0,1 6 0,152-1 0,-84 15 0,-198 1-682,0 0 0,0 0 0,0 2 0,0 0 0,1 1 0,-1 0 0,1 2 0,0-1 0,1 2 0,-1 0 1,1 1-1,-13 9 0,-39 33-7383,-2 22-4314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09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12774,'0'0'17592,"145"-16"-16920,-96 12-336,-11 0-224,-9 4-112,-10 0-160,1 0-816,-20 32-3730,0 16 16,-10 12-3570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10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50 5475,'0'0'26337,"29"5"-25499,95 16-721,-112-20-117,1 0 0,-1 0 0,1-1 0,0-1 0,-1 0 0,1-1 0,-1 0 0,0-1 0,1-1 0,-1 0 0,14-7 0,34-9 0,74-9 0,-134 29-4,0 0 0,1 0 0,-1 0 0,0-1 0,0 1 0,1 0 0,-1 0 0,0 0 0,1 0 0,-1 0 0,0 0 0,1 0 0,-1 0 0,0-1 0,1 1 0,-1 0 0,0 1 0,1-1 0,-1 0 0,0 0 0,1 0 0,-1 0 0,0 0 0,1 0 0,-1 0 0,0 0 0,0 0 0,1 1 0,-1-1 0,0 0 0,1 0 0,-1 0 0,0 1 0,0-1 0,0 0 0,1 0 0,-1 1 0,0-1 0,0 0 0,0 1 0,1-1 0,-1 0 0,0 0 0,0 1 0,0-1 0,0 0 0,0 1 0,0-1 0,0 0 0,0 1 0,0-1 0,0 0 0,0 1 0,0-1 0,0 0 0,0 1 0,0-1 0,0 0 0,0 1 0,-1-1 0,1 3-344,1 5-567,0 0 1,1 0 0,0 0-1,0 0 1,1 0 0,0-1-1,0 1 1,1-1 0,0 0-1,0 0 1,1 0 0,-1 0 0,8 6-1,25 28-7814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16.2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337 145 2161,'0'0'13267,"16"-17"-12005,48-54-149,-40 39 425,-21 17 541,-4 6 173,-12 9 576,0 1-2494,-1 1 0,1 0 0,0 1 0,0 1 1,0 0-1,0 0 0,1 1 0,0 1 0,0 0 0,0 1 0,1 0 0,-20 18 0,14-12-242,1 1-1,1 1 0,1 1 1,0 0-1,1 1 1,0 0-1,-18 37 0,26-41-85,1 0-1,1 0 0,0 0 0,0 1 0,2-1 0,0 1 0,0 0 0,2 19 0,-1-10-13,1-16 5,1 0-1,-1 0 1,1 0 0,0 0 0,1 0-1,-1 0 1,1-1 0,1 1 0,-1-1-1,1 0 1,0 0 0,1 0 0,-1-1-1,1 1 1,0-1 0,8 6-1,15 13-9,61 39-1,-59-43 3,15 10 9,-20-14-3,-2 0 1,28 25-1,-44-35 25,-1 1 0,0-1 0,0 1 0,-1 1 0,0-1 0,0 1 0,-1 0 0,0 0 0,0 0 0,-1 1 0,4 10 1,-4-6 92,0 0 1,-1 0-1,0 0 1,-1 23 0,0-33-98,-1 0-1,-1 0 1,1 0 0,0-1-1,-1 1 1,1 0 0,-1 0 0,0-1-1,0 1 1,0 0 0,0-1 0,0 1-1,-1-1 1,1 1 0,-1-1 0,0 0-1,0 0 1,1 0 0,-1 0-1,-1 0 1,1 0 0,0 0 0,0-1-1,-1 1 1,1-1 0,-1 1 0,1-1-1,-5 2 1,-25 2-16,-1-1 0,1-1 0,-1-2 0,-40-3 0,12 1 0,36 1 0,-1 0 0,1-2 0,0-1 0,0-2 0,-42-12 0,47 13 0,76 10-1844,39-2-5613,-78-5 5823,1 0-1,-1-1 1,0 0 0,0-1-1,-1-2 1,1 1 0,21-10-1,29-21-6483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16.6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0 354 2577,'0'0'16640,"0"-5"-13823,0-13-26,0 41-419,2 48-566,0-62-1756,1 0 0,-1 0 1,2 0-1,-1 0 1,1 0-1,1-1 0,-1 0 1,2 0-1,-1 0 1,1 0-1,0-1 0,0 0 1,10 8-1,2 2-15,1-1 0,1-1 0,0-1 0,23 12 0,-26-18-8,1 0 1,0-1-1,1-1 1,0-1-1,0-1 0,0 0 1,0-2-1,1 0 1,-1-1-1,32-2 0,-44 0-31,1 1-1,-1-1 0,1-1 0,-1 1 0,1-1 0,-1-1 1,0 1-1,0-1 0,0-1 0,0 1 0,0-1 1,-1 0-1,0-1 0,8-6 0,-6 3-3,-1 0 0,0-1 0,0 0 0,-1 0 1,0 0-1,-1-1 0,0 1 0,-1-1 0,4-12 0,0-6-26,-1-1 1,-1 0-1,-2 0 1,-1 0-1,-1-1 0,-4-45 1,1 61 86,-1 1 1,0 0-1,-1 0 1,0 1 0,-1-1-1,-1 1 1,0-1 0,-1 2-1,0-1 1,0 0-1,-2 1 1,1 0 0,-1 1-1,-1 0 1,0 0-1,0 1 1,-1 0 0,0 0-1,0 1 1,-1 1-1,0 0 1,-1 0 0,1 1-1,-1 1 1,-1 0-1,1 0 1,-1 1 0,1 1-1,-1 0 1,0 1-1,-19-2 1,5 4 196,8 0-13,0 0 1,-30 5-1,43-4-214,0 0-1,0 1 0,0 0 1,0 0-1,1 0 1,-1 1-1,1 0 1,0 0-1,0 0 1,0 1-1,0 0 1,-5 4-1,-1 5-49,0 0-1,1 0 1,0 1 0,1 0 0,1 1-1,0 0 1,1 0 0,1 1-1,-9 31 1,7-15-212,2 0-1,2 1 1,0-1-1,2 35 1,2-62-219,0 0 0,0 0-1,1-1 1,-1 1 0,1 0 0,0-1-1,0 1 1,1 0 0,-1-1 0,1 1 0,5 7-1,-5-10-201,-1 1-1,1-1 0,1 0 0,-1 0 0,0 0 1,0 0-1,1 0 0,-1-1 0,1 1 0,-1-1 0,1 0 1,4 2-1,30 4-10720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17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338 0 2545,'0'0'17504,"-35"1"-15780,-113 8-369,144-8-1295,-1-1 0,1 1 0,-1 0 0,1 1 0,0-1 1,0 1-1,-1 0 0,1 0 0,1 0 0,-1 0 0,0 1 0,0-1 0,1 1 1,-1 0-1,1 0 0,0 0 0,0 1 0,0-1 0,1 1 0,-1 0 0,1 0 0,0 0 1,0 0-1,0 0 0,-1 5 0,-4 6 103,-3 8-8,1-1-1,0 1 1,2 1 0,1-1-1,2 1 1,-4 29 0,2 148 755,7-149-614,-2-48-293,1 0 0,0 1 0,0-1 0,1 0 0,-1 1 0,1-1 0,0 0 0,0 0 0,0 0 0,1 0 0,0 0 0,-1 0 0,1 0 0,1 0-1,-1-1 1,0 1 0,1-1 0,0 1 0,0-1 0,0 0 0,0 0 0,0-1 0,1 1 0,-1-1 0,1 1 0,0-1 0,-1 0 0,1 0 0,0-1 0,0 1 0,1-1 0,-1 0 0,0 0 0,0 0 0,0-1 0,5 1-1,1 0-15,0 0-1,-1-1 1,1 0-1,0 0 1,0-1-1,-1 0 1,1-1-1,-1 0 1,1-1-1,-1 0 1,0 0-1,0-1 1,0 0-1,10-6 0,-3-1 25,0-1-1,0 0 0,-1-1 1,0-1-1,22-28 0,-8 2 31,-2-2 0,-1-1 0,-3 0 0,-1-2 0,17-53 0,-39 98-16,0-1 0,0 1 0,0-1 0,0 1 1,0-1-1,1 1 0,-1-1 0,0 1 1,0-1-1,0 1 0,1-1 0,-1 1 1,0 0-1,1-1 0,-1 1 0,0-1 1,1 1-1,-1 0 0,0-1 0,1 1 1,-1 0-1,1 0 0,-1-1 0,1 1 0,-1 0 1,0 0-1,1-1 0,-1 1 0,1 0 1,-1 0-1,1 0 0,-1 0 0,1 0 1,-1 0-1,1 0 0,-1 0 0,1 0 1,-1 0-1,1 0 0,-1 0 0,1 0 1,-1 1-1,1-1 0,-1 0 0,1 0 0,-1 0 1,1 1-1,-1-1 0,0 0 0,1 1 1,-1-1-1,1 0 0,-1 1 0,0-1 1,1 0-1,-1 1 0,0-1 0,0 1 1,1-1-1,-1 0 0,0 1 0,0 0 0,18 31 709,16 49-37,37 78 66,-71-157-772,1-1 1,0 1-1,-1-1 1,1 1-1,0-1 1,0 0-1,0 1 1,0-1-1,0 0 1,0 0-1,0 1 1,0-1-1,1 0 1,-1 0-1,0-1 1,1 1-1,-1 0 1,0 0-1,1-1 1,-1 1-1,1-1 1,-1 1-1,1-1 1,0 1-1,-1-1 1,1 0-1,-1 0 1,1 0-1,0 0 1,-1 0-1,1 0 1,-1 0-1,1-1 1,0 1-1,-1-1 1,1 1-1,1-2 1,8-8-2,0-2 0,-1 0 0,-1 0 0,14-23 1,-13 19 16,1 0 0,0 1-1,19-20 1,-22 28-8,0 1-1,0 0 0,1 0 0,0 1 1,1 0-1,-1 0 0,1 1 0,-1 0 0,21-4 1,-24 6 8,-1 1-1,1 0 1,0 0 0,0 1 0,0 0 0,0 0 0,-1 0 0,1 1 0,0-1 0,0 1-1,0 1 1,-1-1 0,1 1 0,-1 0 0,1 0 0,-1 1 0,0 0 0,0 0 0,8 6-1,7 11 143,-1 2 0,-1 0 0,-1 1 0,25 46 0,-5-10 307,-37-58-451,1 1 0,0-1 0,0 0 1,0 0-1,0 1 0,0-1 0,0 0 0,1 0 0,-1 0 0,0 0 1,0 0-1,1 0 0,-1-1 0,0 1 0,2 0 0,-2 0-9,0-1 0,0 0 0,0 0 0,-1 0-1,1 0 1,0-1 0,0 1 0,-1 0 0,1 0 0,0 0 0,0-1-1,-1 1 1,1 0 0,0-1 0,0 1 0,-1 0 0,1-1-1,-1 1 1,1-1 0,0 1 0,-1-1 0,1 0 0,4-6-46,0 1 0,-1-1 0,0 0 0,-1 0 0,4-10 1,11-19 121,-10 23-68,1 0 0,0 1 0,1 0 0,0 0 0,1 1 0,0 0 0,1 1 0,0 0 0,1 1 0,0 0 1,0 1-1,1 1 0,0 0 0,0 1 0,0 0 0,1 1 0,0 1 0,0 0 0,1 1 0,-1 1 0,0 1 0,1 0 0,0 0 0,18 3 0,-28-1 15,0 1 0,0-1-1,0 1 1,-1 0 0,1 1-1,-1 0 1,1-1 0,-1 2 0,0-1-1,0 0 1,0 1 0,-1 0-1,1 0 1,-1 1 0,6 6-1,7 12 118,-1 0-1,15 29 1,-2-5-52,47 52-84,-73-91-219,-4-11-381,1 0-1,-1 0 1,1 0 0,0 0-1,0 0 1,1 0 0,-1 0-1,0-1 1,1 1-1,0 0 1,0 0 0,0 0-1,0 1 1,0-1 0,0 0-1,1 0 1,0 1-1,-1-1 1,1 1 0,0-1-1,0 1 1,0 0-1,1-1 1,4-2 0,22-13-11897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2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9492,'0'0'4600,"-4"51"-2255,-10 589 1459,21-520-3267,34 184-1,-27-254-414,-11-42-82,0-1 1,-1 1-1,0 0 1,-1 0 0,1 13-1,-2-19 462,-1-4-281,-15-12-443,1 0 0,0-2 0,1 0 0,-11-18 0,-43-74-5337,8 11-1370,14 33 526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20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48 428 5891,'0'0'15380,"-12"-7"-13798,3 2-1341,7 4-184,-1 0-1,1 0 1,0 0-1,0-1 0,0 1 1,0-1-1,0 1 0,0-1 1,0 0-1,0 0 1,-1-2-1,3 4-44,0-1-1,0 1 1,0-1-1,0 1 1,0 0-1,0-1 1,0 1 0,0-1-1,0 1 1,0 0-1,0-1 1,0 1-1,0-1 1,1 1-1,-1 0 1,0-1 0,0 1-1,0 0 1,1-1-1,-1 1 1,0 0-1,0-1 1,1 1-1,-1 0 1,0-1 0,1 1-1,-1 0 1,0 0-1,1-1 1,28-10 420,389-98 3393,221-48-2197,-219 71-1087,-332 74-458,0 4 0,170 6 0,-246 3-20,0 1 0,0 0 1,0 1-1,0 0 0,-1 1 0,16 7 1,-25-10 405,-12-2-667,1 1-1,-1 1 1,0-1-1,0 1 1,1 1-1,-1 0 0,1 0 1,-1 1-1,1 1 1,-9 3-1,16-6 121,-7 2-422,1 1 0,0 1 1,-1-1-1,1 1 0,1 0 0,-1 1 1,1 0-1,-7 7 0,3-2-1128,2 1-1,-1 0 1,2 0-1,-11 20 0,-20 44-7794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2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2273,'0'0'14903,"203"0"-13078,-164 0-385,-10-4-319,-10 0-609,-9 4-304,9 0-208,0 0-944,-19 29-9509,0-5 2321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21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 3362,'0'0'12808,"0"13"-3486,1-26-9259,1 1 1,1-1-1,0 1 1,1 0-1,1-1 1,0 2-1,0-1 1,11-16-1,7-20 110,49-135 309,17-38 210,-80 193-581,-4 16 572,5 35-28,22 132 6,-19-104-571,2 0 0,29 64 0,-35-96-87,0 0 1,1-1-1,1 0 0,0-1 0,2 0 0,0-1 0,1 0 0,0-1 1,18 14-1,-29-26-17,0-1 1,0 0-1,0 0 1,0 0 0,1 0-1,-1-1 1,1 1-1,-1-1 1,1 0 0,0 0-1,-1 0 1,1 0-1,0-1 1,0 0 0,-1 1-1,1-1 1,0-1-1,6 0 1,-7 0 1,0 0 1,0 0 0,0-1-1,0 1 1,0-1-1,0 0 1,-1 1-1,1-1 1,-1-1-1,1 1 1,-1 0-1,0 0 1,0-1-1,0 0 1,0 1 0,0-1-1,-1 0 1,1 0-1,-1 0 1,0 0-1,2-4 1,9-33 45,8-52 1,-1 1 13,-19 90-45,1 1 0,-1-1 0,0 1 1,0-1-1,1 0 0,-1 1 0,0-1 0,1 1 0,-1-1 0,0 1 0,1-1 1,-1 1-1,1-1 0,-1 1 0,1 0 0,-1-1 0,1 1 0,-1 0 0,1-1 1,-1 1-1,1 0 0,-1-1 0,1 1 0,0 0 0,-1 0 0,1 0 0,-1 0 1,1 0-1,0 0 0,-1 0 0,1 0 0,0 0 0,-1 0 0,1 0 0,0 0 0,0 0 1,21 12 94,28 54-36,-34-43-34,0-2-1,38 39 0,-48-55-34,1 1-1,0-1 1,0 0-1,0 0 1,1-1-1,-1 0 1,1 0 0,0-1-1,0 0 1,0-1-1,1 1 1,-1-1-1,15 1 1,-18-2-8,0-1 1,0 1 0,0-1-1,0 0 1,0 0 0,1 0-1,-1 0 1,0-1 0,0 0-1,0 0 1,0-1 0,-1 1-1,1-1 1,0 0-1,-1-1 1,1 1 0,-1-1-1,1 1 1,-1-2 0,0 1-1,0 0 1,-1-1 0,5-4-1,-6 6 13,-1 1-1,1-1 0,0 0 1,0 1-1,0-1 0,0 1 1,0 0-1,0 0 0,1-1 0,-1 2 1,0-1-1,1 0 0,-1 0 1,0 1-1,1-1 0,-1 1 1,1 0-1,-1 0 0,1 0 1,-1 0-1,1 0 0,-1 0 0,1 1 1,-1-1-1,1 1 0,-1-1 1,0 1-1,1 0 0,2 2 1,9 4-1,-1 0 0,1 1 0,20 16 1,-16-10 37,-10-9-45,0 1-1,1-1 0,0-1 0,0 1 0,0-1 0,0-1 0,1 0 0,-1 0 1,1-1-1,0 0 0,0-1 0,14 0 0,-24-1 8,1 0-1,0-1 1,0 1 0,0-1 0,-1 0-1,1 1 1,0-1 0,-1 0 0,1 1-1,0-1 1,-1 0 0,1 0 0,-1 1-1,1-1 1,-1 0 0,0 0 0,1 0-1,-1 0 1,0 1 0,0-1 0,1 0-1,-1 0 1,0 0 0,0 0 0,0 0-1,0 0 1,0 0 0,0-2 0,-1-38-8,1 30-1,0-6 23,0 0-1,-1 0 1,-1 1 0,-7-34 0,6 42 2,-1 0-1,1 0 0,-1 0 1,-1 1-1,1-1 0,-1 1 1,-1 0-1,1 1 0,-1-1 1,0 1-1,-12-9 0,3 3 61,0 1 0,-2 0-1,1 2 1,-1 0 0,0 0-1,-1 2 1,0 0-1,-37-8 1,23 9 96,-1 2-1,1 0 1,-1 3-1,-49 3 1,67 0-127,0 0 0,1 2 0,-1 0 0,1 0 0,0 1-1,0 1 1,1 0 0,-1 1 0,2 1 0,-1 0 0,1 0 0,0 1 0,1 1 0,0 0 0,0 1-1,-13 16 1,21-21-156,0-1-1,0 1 0,1 0 0,-1 0 0,1 0 0,1 0 0,-1 0 1,1 1-1,0-1 0,0 0 0,1 1 0,0-1 0,0 0 1,0 1-1,1-1 0,0 0 0,0 0 0,1 1 0,0-1 0,2 6 1,2-6-335,0-1 0,0 1 0,0-1-1,1-1 1,0 1 0,0-1 0,0 0 0,0-1 0,9 4 0,76 25-7375,-16-12-1845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2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2865,'0'0'13631,"1"1"-13423,0 0 0,0-1 1,0 1-1,0-1 0,-1 1 1,1-1-1,0 1 0,0-1 1,0 1-1,0-1 1,0 0-1,0 0 0,0 1 1,0-1-1,0 0 0,0 0 1,0 0-1,0 0 0,2-1 1,1 0-70,-1-1 1,0 0 0,0-1-1,-1 1 1,1 0 0,0-1-1,-1 1 1,1-1 0,-1 0-1,0 0 1,0 0 0,2-4-1,22-47 616,-10 21-455,-12 25-244,51-90 301,-47 86-326,0 1 1,0 0 0,1 0 0,1 1 0,-1 0 0,13-8-1,-20 16-6,0 1 0,0-1 0,0 1-1,0 0 1,0 0 0,1 0-1,-1 0 1,0 0 0,0 1 0,1-1-1,-1 1 1,0-1 0,1 1 0,-1 0-1,1 0 1,-1 0 0,0 0-1,1 0 1,-1 1 0,1-1 0,-1 1-1,0 0 1,1-1 0,-1 1 0,0 0-1,0 0 1,0 1 0,0-1-1,0 0 1,0 1 0,0-1 0,0 1-1,0-1 1,-1 1 0,1 0 0,1 2-1,6 8 142,-1 0 0,0 0 0,-1 1 0,10 22 0,-13-27-107,16 38 281,-10-21-201,1-1 1,1-1 0,1 0-1,19 26 1,-32-49-142,0 1 1,0 0 0,1-1-1,-1 1 1,0-1 0,0 1-1,1-1 1,-1 0 0,0 1-1,1-1 1,-1 1 0,0-1-1,1 1 1,-1-1 0,1 0-1,-1 1 1,1-1 0,-1 0-1,1 0 1,-1 1 0,1-1-1,-1 0 1,1 0 0,-1 0-1,1 0 1,-1 1 0,1-1-1,-1 0 1,1 0 0,-1 0-1,1 0 1,0 0 0,-1 0-1,1 0 1,-1-1 0,1 1-1,-1 0 1,1 0 0,-1 0-1,1-1 1,-1 1 0,1 0-1,-1 0 1,1-1 0,-1 1-1,1-1 1,6-17-21,-6 17 24,6-20 19,1 1 1,0 0-1,2 0 0,0 1 1,22-30-1,-30 47-17,0 0-1,0 0 1,1 0-1,-1 1 1,0-1 0,1 0-1,-1 1 1,1 0-1,-1-1 1,1 1 0,0 0-1,-1 1 1,1-1-1,0 0 1,0 1 0,0-1-1,-1 1 1,1 0-1,0 0 1,0 0 0,0 0-1,0 1 1,0-1-1,-1 1 1,1 0 0,0 0-1,0 0 1,3 1-1,1 2 21,-1-1-1,1 1 1,-1 0-1,0 1 1,0-1-1,0 1 1,-1 1-1,1-1 0,6 10 1,-7-9-6,1 3-11,0-1 0,1 0 0,0 0 0,11 9 0,-17-16-13,0 0-1,0 0 1,0 0-1,0 0 1,0-1-1,0 1 1,0 0-1,0-1 1,0 1-1,0-1 1,1 1-1,-1-1 1,0 0-1,0 1 1,1-1-1,-1 0 1,0 0-1,0 0 1,1 0-1,-1 0 1,0 0-1,1 0 1,-1 0-1,0-1 1,0 1-1,1 0 1,-1-1-1,0 1 1,0-1 0,0 0-1,0 1 1,0-1-1,1 0 1,-1 1-1,0-1 1,-1 0-1,1 0 1,0 0-1,0 0 1,0 0-1,0 0 1,-1 0-1,2-3 1,64-116-72,-66 119 80,1 0-1,-1 0 0,1 0 0,-1-1 0,1 1 0,0 0 1,-1 0-1,1 0 0,0 1 0,0-1 0,0 0 1,0 0-1,0 0 0,0 1 0,0-1 0,0 0 0,0 1 1,0-1-1,0 1 0,0-1 0,0 1 0,0-1 1,1 1-1,-1 0 0,0 0 0,0-1 0,0 1 0,1 0 1,-1 0-1,0 0 0,0 1 0,1-1 0,-1 0 1,0 0-1,0 1 0,0-1 0,0 0 0,1 1 0,-1 0 1,0-1-1,0 1 0,0-1 0,0 1 0,0 0 1,1 1-1,7 5 17,0 1 0,0 0 0,-1 1 1,8 9-1,2 2 7,2-1-28,-6-5 12,1 0 0,0-1 0,19 12 0,-30-22-24,1 0 0,-1-1 0,0 0 1,1 0-1,-1 0 0,1 0 0,0-1 0,0 0 0,-1 0 0,1 0 0,0 0 0,0-1 0,0 0 0,0 0 0,0 0 0,0-1 0,0 0 0,5-1 0,-7 1 9,0-1 0,-1 1 1,1-1-1,-1 0 0,1 0 0,-1 0 0,1 0 0,-1 0 0,0 0 0,0-1 0,2-3 0,-2 4 6,-1 0-1,1-1 1,-1 1 0,1 0 0,0 0-1,0 0 1,0 1 0,0-1-1,0 0 1,0 1 0,1-1-1,-1 1 1,1 0 0,-1 0-1,0 0 1,1 0 0,0 0 0,-1 0-1,6 0 1,4 1 10,1 1 0,-1 1 1,0 0-1,0 1 0,0 0 0,0 0 0,0 1 0,-1 1 1,1 0-1,11 8 0,1-1-31,1 0 0,1-2 1,-1-1-1,2-1 0,-1-1 0,1-1 0,0-1 1,0-2-1,46 0 0,-72-3 18,0 0 0,-1 0 1,1 0-1,-1-1 0,1 1 1,-1 0-1,1 0 0,0-1 0,-1 1 1,1-1-1,-1 1 0,1 0 0,-1-1 1,0 1-1,1-1 0,-1 1 0,1-1 1,-1 1-1,0-1 0,1 1 0,-1-1 1,0 0-1,0 1 0,1-1 0,-1 1 1,0-1-1,0 0 0,0 1 1,0-1-1,0 0 0,0 1 0,0-2 1,0-28-52,0 19 27,-1 2 28,0 0 0,-1 0 0,0 1 0,0-1 0,-1 1 0,0-1 0,0 1-1,-1 0 1,0 0 0,-1 1 0,1-1 0,-1 1 0,-1 0 0,1 0 0,-1 1 0,-1-1 0,1 1-1,-1 1 1,0-1 0,-8-4 0,-5-3 20,0 1 1,0 1-1,-1 1 0,-1 1 1,0 1-1,-39-10 0,10 9 230,0 3 0,-99 0 0,142 5-179,1 1 1,-1 1 0,1-1 0,-1 1 0,1 0-1,0 1 1,0 0 0,-1 0 0,1 1 0,-7 3-1,11-4-45,0 1 0,0-1-1,0 1 1,0 0 0,0-1-1,1 1 1,-1 0 0,1 0-1,0 1 1,0-1 0,0 1-1,0-1 1,1 1 0,-1-1-1,1 1 1,0 0 0,0-1-1,0 1 1,1 0 0,-1 4-1,0-3-26,0 0-1,0 0 0,1 1 1,-1-1-1,1 0 0,1 0 0,-1 0 1,1 0-1,0 1 0,0-1 1,0 0-1,1 0 0,-1 0 1,1-1-1,1 1 0,-1 0 1,0-1-1,1 1 0,0-1 1,0 0-1,1 0 0,-1 0 0,1 0 1,0-1-1,0 0 0,0 1 1,0-1-1,0-1 0,1 1 1,-1-1-1,1 1 0,0-1 1,0-1-1,5 2 0,11 4-6,1-1-1,0 0 1,0-2-1,0-1 1,28 1-1,111-7 93,-138 2-53,-3-1 38,1 0 0,0-2 0,-1 0 0,1-1 0,-1-1 0,-1-1 0,33-16 0,-20 5 124,0-1-1,-1-1 1,35-32-1,-63 50-175,1-1 0,-1 1 0,0-1 0,-1 1 0,1-1 0,0 0 0,-1 0 0,0-1 0,0 1 0,0 0 0,3-7 0,-5 10 9,0 28-2068,-1-15 639,0 15-2143,5-15-3620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2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40 305 4594,'0'0'18075,"-6"2"-17088,5-2-956,-1 1 1,1-1-1,0 0 0,0 1 1,0-1-1,0 0 0,0 0 0,-1 0 1,1 0-1,0 0 0,0 0 1,0 0-1,-1 0 0,1-1 0,0 1 1,0 0-1,0-1 0,0 1 1,0-1-1,0 1 0,0-1 0,0 1 1,0-1-1,-1-1 0,1 0 4,0 0 1,0-1-1,1 1 0,-1 0 0,1-1 0,0 1 0,0-1 1,0 1-1,0-1 0,0 1 0,0 0 0,1-1 0,-1 1 0,1-1 1,1-2-1,1-7 71,2 0 1,0 1-1,0 0 1,1 0-1,0 0 1,1 1 0,0 0-1,0 0 1,1 1-1,1 0 1,0 0-1,0 1 1,0 0-1,1 1 1,0 0-1,1 0 1,15-7 0,7-2 141,0 1 1,1 2 0,1 1-1,57-11 1,-43 18 34,-49 6-255,1 0 1,-1 0-1,1 0 1,-1 0-1,1 0 0,-1 0 1,0 0-1,1 0 0,-1 0 1,0 0-1,0 0 1,0 0-1,0 0 0,0 1 1,0-1-1,0 0 0,0 0 1,-1 1-1,1 4 89,-1 13 28,-1-1 0,-1 1 0,0-1 0,-1 0 0,-1 0 0,-1 0 0,-14 30-1,-74 120 283,58-110-308,-4 10-20,-75 131 2,95-160-51,2 1-1,2 1 0,-13 50 1,28-90-50,0 1 1,1 0 0,-1 0 0,0 0 0,1-1 0,0 1 0,-1 0 0,1 0 0,0 0-1,0 0 1,0 0 0,0 0 0,0 0 0,0 0 0,1-1 0,-1 1 0,1 0-1,-1 0 1,1 0 0,0-1 0,-1 1 0,1 0 0,0 0 0,0-1 0,0 1-1,1-1 1,-1 1 0,3 1 0,0-1-19,1 0 0,0-1 0,0 1 0,0-1 0,0 0 0,0-1 0,1 0 0,-1 1 0,5-2 0,2 1 15,49 1 169,-1-2-1,1-4 0,-1-2 1,-1-2-1,79-24 1,-93 22-38,-1 1 0,1 2 0,0 2 0,92 0 0,-149 6-892,0 1 0,0 0 1,1 1-1,-1 0 0,1 1 0,-1 0 0,1 1 0,0 0 1,-19 10-1,-34 20-6269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2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1 495 3618,'0'0'16180,"24"-2"-15059,351-22 3657,-121-3-3335,-2-12 1,307-87-1,-483 105-1270,574-140 1251,-478 126-1021,319-20 1,-150 51-237,-238 4-102,28 6-30,0 5-1,196 43 1,-91-17-35,-220-36-8,-12-1-61,-19 0-988,-2-1 365,0 2 0,0 0-1,0 1 1,0 1 0,1 0-1,-1 1 1,1 1 0,0 1-1,0 0 1,0 1 0,-22 14-1,-60 39-6627,-23 10-3915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2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7331,'0'0'14922,"2"-5"-14036,-1 3-828,-1 0 0,1 1 0,0-1 1,0 0-1,0 0 0,0 1 1,0-1-1,1 1 0,-1-1 1,0 1-1,1-1 0,-1 1 1,1 0-1,-1 0 0,1 0 0,-1 0 1,1 0-1,0 0 0,2-1 1,45-10 763,-34 10-561,946-115 5954,-518 74-5152,644-33-962,-971 74-101,-32 0 0,0 3 0,87 13 0,-150-10 0,37 1 0,-58-6-13,1 1 0,0 0 0,-1 0-1,1 0 1,0 0 0,-1 0 0,1 0 0,0 0 0,0 0 0,-1 0-1,1 0 1,0 0 0,-1 0 0,1 0 0,0 0 0,-1 1 0,1-1 0,0 0-1,-1 0 1,1 1 0,-1-1 0,1 0 0,-1 1 0,1-1 0,-1 1-1,1-1 1,-1 1 0,1-1 0,-1 1 0,1-1 0,-1 1 0,1 0-1,-6 9-1839,-20 13-3685,-4 1-3717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27.8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9092,'2'42'3946,"3"63"-1661,30 174 0,24-3-250,109 634 852,-164-874-2720,-1-3 300,2 0 1,12 43-1,-19-89-136,2-1 1,-1 1-1,1-1 0,4-24 1,13-71-201,-10 71-104,1 1 1,2 0 0,2 1-1,22-49 1,-24 66-25,0 0 0,1 1 1,1 1-1,1 0 0,0 0 0,1 1 1,1 1-1,1 0 0,21-15 0,-36 29 10,0 0 0,1 0 0,-1 0 0,0 0 0,1 0 0,-1 1 0,1-1 0,-1 0 0,1 1 0,-1-1 0,1 1 0,0 0 0,-1 0 0,1-1 0,0 1 0,-1 0-1,1 0 1,-1 0 0,1 1 0,0-1 0,-1 0 0,1 1 0,-1-1 0,1 1 0,0-1 0,-1 1 0,1 0 0,-1-1 0,0 1 0,1 0 0,-1 0 0,0 0 0,1 0 0,-1 0 0,2 3 0,2 3 84,0 0 1,0 1-1,0-1 1,-1 1-1,4 10 1,-4-8 21,147 385 2505,-100-248-1971,-39-120-497,-10-23-96,1 1-1,-1-1 0,0 1 0,0 0 0,-1 0 0,1 0 0,-1 0 0,1 5 0,-2-9 218,0-22-2886,0-19-5450,0 13 383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28.1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65 12342,'0'0'13846,"97"-52"-13462,-78 44-192,10 4-192,-10 4-144,0 0-1088,1 12-2194,-11 16-1808,-9 8-5155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28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65 11269,'0'0'19161,"77"-16"-18761,-58 8-272,0 8-128,10-8-560,0-4-1009,0 8-1344,0-4-2241,10 0-3378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31.9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9524,'0'0'16456,"0"249"-15031,0-153-609,0-20-192,0-15-320,10-25 113,-10-24-321,9-12-96,1 0-1921,9 0-945,10-4-1760,-9-24-2513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32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70 6947,'0'0'17870,"20"-12"-16747,67-36-379,-84 47-687,0-1-1,0 1 1,0 0-1,0 0 1,-1 0-1,2 0 1,-1 0-1,0 1 1,0-1-1,0 1 1,6 0 0,-8 0-37,1 1 0,-1-1 0,0 0 0,0 1 1,1-1-1,-1 1 0,0 0 0,0-1 0,0 1 1,0 0-1,0-1 0,0 1 0,0 0 1,0 0-1,0 0 0,0 0 0,0 0 0,-1 0 1,2 2-1,0 3 27,0 0-1,0 0 1,-1 0 0,0 0-1,0 0 1,0 1 0,-1-1 0,0 8-1,0 1 79,3 18 111,-2-1 1,-2 1 0,-1 0-1,-1 0 1,-2-1-1,-1 1 1,-2-1 0,-1-1-1,-25 60 1,27-78-140,1 0-1,1 1 1,0 0 0,0 0-1,1 0 1,1 0 0,1 1-1,-1 16 1,3-29-102,1-1 0,-1 1 0,1 0 0,0-1 0,-1 1 1,1-1-1,0 1 0,0-1 0,0 0 0,0 1 0,0-1 0,0 0 1,1 1-1,-1-1 0,0 0 0,1 0 0,-1 0 0,3 1 0,34 19-42,-28-17 48,11 5-10,0-1-1,0-1 1,0-1-1,1-1 1,0-1-1,1-1 1,-1-1-1,33-1 1,-53-2 4,-1 1-1,1-1 1,-1 0 0,1 1 0,-1-1 0,0 0 0,1 0 0,-1 0-1,0 0 1,0 0 0,0 0 0,0-1 0,0 1 0,0 0 0,0-1-1,0 1 1,0 0 0,-1-1 0,1 1 0,0-1 0,-1 1 0,1-1-1,-1 1 1,0-1 0,0 1 0,1-4 0,4-45-142,-5 41-83,0 1 0,1-1 0,0 0 1,1 1-1,0-1 0,0 1 0,0 0 0,1-1 0,5-8 0,-4 10-400,0 1 0,0 0 0,1 0 1,0 0-1,0 0 0,0 1 0,1-1 0,0 2 0,0-1 0,0 0 0,7-3 0,42-20-5967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2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8132,'0'0'16823,"-67"184"-14966,57-116-784,10-4-385,0-4-352,0-15-224,0-17-112,0-12-96,0-12-496,0-36-10165,0-8-160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30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389 0 6131,'0'0'12299,"-30"12"-11328,1-1-694,0-1 22,1 1 1,1 2 0,0 0 0,0 2 0,-25 20 0,-72 65 2960,123-99-3243,0 0 0,-1 0 1,1 0-1,0 0 1,0 0-1,0 0 1,0 1-1,0-1 0,1 0 1,-1 1-1,0-1 1,1 1-1,-1-1 0,0 1 1,1-1-1,0 1 1,-1-1-1,1 1 1,0-1-1,0 1 0,0-1 1,0 1-1,0 0 1,0-1-1,0 1 0,1-1 1,-1 1-1,0-1 1,1 1-1,0-1 1,-1 1-1,1-1 0,0 1 1,-1-1-1,1 0 1,2 2-1,2 3-32,0 0 0,1-1 0,0 0 0,0 0 0,12 6 1,136 81 13,-72-46 60,141 107 0,-216-148-42,0 1-1,-1 1 1,0-1 0,0 1 0,-1 1 0,1-1-1,-1 1 1,-1-1 0,0 1 0,0 1-1,0-1 1,-1 0 0,-1 1 0,1 0-1,-1 0 1,-1 0 0,1 0 0,-2 0 0,1 0-1,-2 13 1,2-18 51,-1 1 0,0 0 0,-1 0-1,1 0 1,-1 0 0,0-1 0,0 1 0,0 0-1,-1 0 1,1-1 0,-1 1 0,-4 5 0,3-7-11,0 0 0,0 0 1,0 0-1,0-1 1,-1 0-1,1 1 1,-1-1-1,0 0 1,0-1-1,1 1 1,-1-1-1,0 0 1,0 0-1,-1 0 0,-5 1 1,-13 0 79,-1 0 1,-44-3-1,22 0-71,37 1-63,-1 0 0,0-1 0,1-1 0,-1 1 0,1-1 0,-1-1 0,1 0 1,0 0-1,0-1 0,0 0 0,1-1 0,-1 0 0,1 0 0,0-1 1,1 1-1,-12-13 0,18 18-66,0-1-1,0 0 1,0 0 0,0 0 0,0 0 0,0 0-1,0 0 1,0 0 0,0-1 0,1 1-1,-1 0 1,0 0 0,1 0 0,-1-1 0,1 1-1,-1 0 1,1-1 0,0 1 0,0-1-1,-1 1 1,1 0 0,0-1 0,0 1 0,1-2-1,0 2-113,0-1 0,0 1 0,0 0 0,0 0 0,0 0 0,0 1 0,0-1 0,0 0 0,0 0 0,1 1 0,-1-1 0,0 0 0,1 1 0,-1-1 0,0 1 0,1 0 0,-1 0 0,1-1 0,1 1 0,13-1-1908,0 0 0,1 1 0,17 3 0,-24-3 886,55 7-6535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30.8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78 297 5410,'0'0'17235,"1"10"-16437,1-4-774,-1 0-1,1 0 1,0 0 0,0-1 0,1 1 0,0-1-1,0 1 1,0-1 0,1 0 0,-1 0 0,1-1 0,0 1-1,1-1 1,7 7 0,0-2 36,1 0 0,0 0 0,1-2 0,0 0 0,27 10 0,-19-9-22,0-1 0,1-1 0,0-2 0,1 0 0,-1-1 0,1-1 0,-1-2 0,34-2 0,-51 1-41,0 0-1,-1-1 1,1 1 0,-1-1 0,1 0 0,-1-1-1,0 1 1,0-1 0,0 0 0,0-1 0,0 1-1,-1-1 1,1 1 0,-1-2 0,0 1-1,5-7 1,-4 3-7,0 0 1,0 0-1,-1-1 0,0 0 0,-1 0 0,1 0 1,-2 0-1,1-1 0,0-13 0,-1 9 14,-1 1 0,0-1-1,-1 0 1,-1 0 0,0 0-1,-1 0 1,0 1 0,-1-1-1,-1 1 1,0-1 0,-1 1-1,0 0 1,-13-21 0,12 25 34,-1 0 1,0 1-1,-1 0 1,0 0 0,0 1-1,-1 0 1,1 1-1,-1-1 1,-1 2 0,1-1-1,-1 1 1,-13-4-1,6 4 166,0 0 0,-1 1 0,0 1 0,0 1 0,0 1 0,-29 1-1,34 1-113,1 1 1,-1 0-1,1 2 0,0-1 0,0 1 0,0 1 0,0 0 0,1 1 0,0 0 0,0 0 0,1 2 1,-1-1-1,2 1 0,-1 0 0,1 1 0,-13 16 0,12-14-195,1 1 0,0 0-1,1 0 1,0 1 0,1 0 0,0 1 0,1 0-1,1 0 1,0 0 0,1 0 0,0 1 0,1 0-1,-1 27 1,4-38-149,0 0 0,0 0 0,1 0 1,0 0-1,0 0 0,0 0 0,0-1 0,1 1 0,0 0 0,-1 0 1,1-1-1,0 1 0,1-1 0,-1 0 0,1 0 0,-1 0 0,1 0 0,0 0 1,0 0-1,5 3 0,6 2-1354,0 1 0,0-2 1,29 11-1,-25-10 145,69 25-6466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31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416 281 3506,'0'0'17557,"45"18"-17296,148 54-138,-186-69-129,0-1 1,0 0-1,0 0 1,0-1-1,0 0 0,0 0 1,1 0-1,-1-1 0,0 0 1,0-1-1,1 0 0,-1 0 1,0 0-1,0-1 0,0 0 1,0 0-1,0-1 0,-1 0 1,1 0-1,-1 0 0,0-1 1,0 0-1,0-1 0,0 1 1,-1-1-1,1 0 0,-1 0 1,-1-1-1,6-6 0,-7 7-4,1-1-1,-1-1 1,0 1-1,0 0 1,-1-1-1,0 1 1,0-1-1,0 0 1,-1 0-1,0 0 1,-1 1-1,1-1 1,-1 0-1,-1 0 1,1 0-1,-1 0 1,0 0-1,-1 0 1,1 1-1,-2-1 1,1 0-1,-1 1 1,1 0-1,-2 0 1,1 0-1,-6-7 1,0 2 85,-1 1 1,0 1 0,-1 0-1,0 0 1,-1 1 0,1 0 0,-2 1-1,1 0 1,-1 1 0,0 1-1,0 0 1,-23-6 0,3 4 339,0 0 0,0 3 0,-1 1 0,-45 1 1,59 2-294,0 2 0,0 0 0,0 2 0,1 0 0,-1 1 0,1 1 0,0 0 0,0 2 0,1 0 0,0 1 0,0 1 0,1 1 0,1 0 0,-17 15 0,13-9-251,0 0 0,1 2 1,-30 38-1,39-43-1511,0 0 0,2 1 0,-13 29 0,11-25-4715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31.6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1 318 9700,'0'0'15685,"1"4"-14375,0-2-1263,0-1 1,-1 0-1,1 1 1,0-1-1,0 0 0,0 0 1,0 0-1,0 0 1,0 0-1,0 0 1,0 0-1,0 0 0,1 0 1,-1-1-1,0 1 1,0 0-1,1-1 1,-1 1-1,1-1 0,-1 0 1,0 1-1,3-1 1,38 1 197,-22-1-7,-7 0-104,154 0 1809,310-37 0,171-90-1584,146-24-240,-684 137-119,2 5 0,0 5 0,130 11 0,-220-4 0,-1 0 0,1 2 0,38 12 0,-50-11 2,-13-3-28,-21-2-301,19-1 142,-255 14-5400,84 9-2490,50 4-1980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33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 10629,'0'0'18360,"87"-36"-18120,-39 24-176,-19 4-48,0 4-16,-9 0-448,-20 28-6995,-10 37 1184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33.3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0 177 12054,'0'0'20713,"203"-105"-20713,-155 73 0,-9 8 0,-20 12 0,0 8 0,1 4 0,-11 0 0,20 0-1105,-9 0-2432,-11 20-3042,1 12 1937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39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1 354 2497,'0'0'16205,"0"-20"-15242,0-159 2094,-1 173-2915,1 1-1,1 0 1,-1 0-1,1-1 0,0 1 1,0 0-1,1 0 1,-1 0-1,1 0 1,0 0-1,0 1 0,5-8 1,-5 10-71,0-1 0,0 1-1,0 0 1,1 0 0,-1 1 0,1-1 0,-1 0 0,1 1 0,-1-1 0,1 1 0,0 0 0,0 0 0,0 0 0,-1 0-1,1 1 1,0-1 0,0 1 0,0 0 0,0 0 0,0 0 0,0 0 0,0 0 0,5 1 0,-5 1-34,0-1 1,0 0 0,0 1-1,0 0 1,0-1-1,-1 1 1,1 0 0,-1 1-1,1-1 1,-1 0 0,0 1-1,0-1 1,0 1-1,0 0 1,0-1 0,2 6-1,28 58 223,-24-49-186,11 27 48,-15-30-109,2-1-1,0 1 0,1-1 1,0 0-1,1-1 0,0 1 1,1-2-1,0 1 1,14 12-1,-22-23-13,0 0-1,0 0 1,0 0-1,0 0 1,0 0 0,0 0-1,0 0 1,0-1 0,0 1-1,0 0 1,0-1 0,1 1-1,-1-1 1,0 0-1,1 1 1,-1-1 0,0 0-1,1 0 1,-1 1 0,0-1-1,1 0 1,-1 0 0,0-1-1,1 1 1,-1 0 0,0 0-1,1-1 1,-1 1-1,0-1 1,0 1 0,1-1-1,-1 1 1,0-1 0,0 0-1,0 1 1,0-1 0,0 0-1,0 0 1,2-2-1,0-1 22,0-1-1,0 0 1,-1 0-1,1-1 1,-1 1-1,0-1 1,2-8-1,10-65 903,9-157 0,-23 301-4144,0 1-4633,0-28-1435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40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339 22 9076,'0'0'15092,"-2"-6"-13307,-4-9-576,-2 17-309,-13 36 269,16-27-1011,-34 68 431,-97 213 823,96-198-970,-30 113-1,67-197-402,1 0 0,0 0-1,0 0 1,1 1 0,0 10 0,1-20-40,0-1 0,0 0 0,0 0 1,0 1-1,0-1 0,0 0 1,0 1-1,0-1 0,0 0 1,1 1-1,-1-1 0,0 0 0,0 0 1,0 1-1,0-1 0,1 0 1,-1 0-1,0 1 0,0-1 0,0 0 1,1 0-1,-1 0 0,0 1 1,0-1-1,1 0 0,-1 0 1,0 0-1,1 0 0,-1 0 0,0 0 1,1 0-1,-1 1 0,0-1 1,0 0-1,1 0 0,-1 0 1,1 0-1,22 3-4,0 0-1,0-2 1,1 0 0,27-3 0,11 0 18,-35 2-10,23 2-2,1-3 1,-1-1 0,0-3-1,-1-2 1,54-15 0,-100 21-54,1 0 1,-1 0-1,0-1 0,1 1 1,-1-1-1,0 0 1,0 0-1,0 0 0,0 0 1,0 0-1,-1-1 0,1 1 1,-1-1-1,1 0 1,-1 1-1,0-1 0,0 0 1,0 0-1,0-1 1,-1 1-1,2-5 0,-1-3-308,0 1-1,-1 0 1,0-1-1,-1 1 1,-1-21-1,-1-6-411,0 11-205,-1 1 0,-2 0 0,0 0 0,-2 0 0,0 1 0,-13-26 0,-5-19 1010,23 44 211,2 23-160,0 1-1,1 0 1,-1 0 0,0 0-1,0 0 1,0-1 0,0 1 0,0 0-1,0 0 1,-1 0 0,1 0 0,0-1-1,-1 1 1,1 0 0,-1 0-1,1 0 1,-1 0 0,1 0 0,-1 0-1,0 0 1,1 0 0,-1 0 0,0 0-1,-1 0 1,0 0 914,2 1037 6832,-1-1084-9011,1-61-5794,0 96 5651,2 0 0,-1 0 0,2 0 0,0 1 0,0-1 0,7-15 0,18-24-12450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40.8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60 189 12886,'0'0'17395,"2"-18"-16315,7-59-424,-8 73-629,1-1 0,-1 1 0,1-1 0,0 1-1,0 0 1,0 0 0,1 0 0,-1 0 0,1 0-1,0 1 1,0-1 0,0 1 0,1 0-1,-1 0 1,1 0 0,0 0 0,0 1 0,0-1-1,0 1 1,0 0 0,4-1 0,3-1-43,-1 1-1,1 0 1,0 0-1,0 1 1,0 1 0,19 0-1,-27 0 5,0 2-1,0-1 0,0 0 1,0 0-1,0 1 0,0 0 1,0 0-1,-1 0 0,1 0 1,0 0-1,0 0 0,-1 1 1,1-1-1,-1 1 0,1 0 1,-1 0-1,0 0 0,1 0 1,-1 0-1,0 0 0,-1 0 1,1 1-1,0-1 0,0 1 1,-1-1-1,0 1 0,1 0 1,-1 0-1,0 0 0,-1-1 1,2 5-1,1 9 41,-1 0-1,0 1 1,-1-1 0,-2 28-1,0-15-16,1 0 32,-1 0 0,-2 1 0,-1-1 0,-1 0 0,-1-1 0,-2 1 0,-1-1 0,-1-1 0,-15 29 0,-27 45 1,-61 133 5,97-196-48,1 2 1,2 0 0,2 1-1,-5 44 1,15-83-2,0 0 0,1 0 0,-1 1 0,1-1 0,0 0 0,0 1 0,0-1 0,0 0 0,0 1 0,0-1 0,1 0 0,-1 0 0,1 1 0,-1-1 0,1 0 0,0 0 0,0 0 0,0 1 0,0-1 0,0 0 0,1-1 0,2 5 0,0-4 0,1 0 0,0 0 0,0-1 0,0 1 0,0-1 0,0 0 0,0 0 0,0-1 0,7 0 0,31 4 0,0-2 0,75-6 0,-101 3 0,0-2 0,-1 0 0,0-1 0,0-1 0,0 0 0,0-1 0,-1-1 0,0-1 0,0 0 0,15-11 0,-15 10 0,-13 8 0,1 0 0,-1-1 0,1 1 0,-1 0 0,0-1 0,0 1 0,0-1 0,0 0 0,0 1 0,0-1 0,0 0 0,0 0 0,-1 0 0,1-1 0,-1 1 0,2-3 0,-23 32-6614,11 2-1875,-1 3-4917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42.3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155 238 688,'0'0'12390,"0"-30"-9698,0-83-811,0 25 4079,0 87-5824,0 1 0,-1-1 0,1 1 0,0 0 0,-1-1 0,1 1 1,-1-1-1,1 1 0,-1 0 0,1-1 0,-1 1 0,1 0 0,-1-1 0,1 1 0,-1 0 1,1 0-1,-1 0 0,1-1 0,-1 1 0,0 0 0,1 0 0,-1 0 0,1 0 0,-1 0 0,0 0 1,1 0-1,-1 0 0,1 0 0,-1 0 0,0 1 0,-23 5 1437,20-2-1447,-1 0 0,1 0 0,0 1 0,0-1 0,0 1 0,1 0 0,0 0 0,0 0 0,0 1 0,-3 9 0,-21 66 244,23-66-317,-9 43 4,2 2 0,3-1 0,3 1 0,2 74 0,3-122-54,0 0 1,1 0-1,0 0 0,1-1 0,0 1 1,1 0-1,0-1 0,1 0 0,6 15 1,-7-21-6,0 0 0,1-1 0,-1 1 1,1-1-1,0 0 0,0 0 1,0 0-1,1 0 0,-1-1 0,1 1 1,0-1-1,0-1 0,0 1 0,0-1 1,0 1-1,1-1 0,-1-1 1,1 1-1,-1-1 0,1 0 0,7 0 1,-7 0-2,0-1 0,1 1-1,-1-1 1,0-1 0,0 1 0,0-1 0,0 0 0,0 0 0,0-1 0,0 0-1,0 0 1,-1 0 0,1-1 0,-1 0 0,7-4 0,-1-2 6,0-1 0,0-1 0,-1 0 0,0 0 0,10-15 0,26-39 47,-2-1-1,40-84 1,-79 139-47,1-1-1,0 1 1,1 0 0,1 0-1,-1 1 1,2 0 0,-1 0-1,11-8 1,-17 16 200,-1 11-60,0 0 0,1 0 0,0 0 0,5 16 0,1 0 4,0 7-94,-4-12-50,1 1 0,1 0-1,1-1 1,1-1-1,18 34 1,-25-51-3,0-1 0,-1 1 0,1-1 0,0 0 0,0 1 0,0-1 0,0 0 0,0 0 0,1 1 0,-1-1 0,0 0 0,1 0 0,-1-1 0,0 1 0,1 0 0,-1 0 0,1-1 0,-1 1 0,1 0 0,-1-1 0,1 0 0,0 1 0,-1-1 0,1 0 0,0 0 0,-1 0 0,1 0 0,-1 0 0,1 0 0,0 0 0,-1-1 0,1 1 0,0-1 0,-1 1 0,1-1 0,-1 1 0,1-1 0,-1 0 0,0 0 0,1 0 0,-1 0 0,0 0 0,1 0 0,1-2 0,6-7 0,-1 1 0,1-1 0,-2 0 0,12-19 0,-16 23 0,102-168 0,-102 169 0,30-49 0,-31 51 0,0 1 0,0 0 0,0-1 0,0 1 0,0 0 0,0 0 0,1 0 0,-1 1 0,1-1 0,-1 0 0,1 1 0,0 0 0,0 0 0,-1 0 0,1 0 0,0 0 0,0 0 0,4 0 0,-6 1 0,0 0 0,0 1 0,0-1 0,0 0 0,0 0 0,-1 1 0,1-1 0,0 1 0,0-1 0,0 1 0,0-1 0,0 1 0,-1 0 0,1-1 0,0 1 0,0 0 0,-1-1 0,1 1 0,-1 0 0,1 0 0,-1 0 0,1 0 0,-1-1 0,1 1 0,-1 0 0,1 2 0,7 31 0,-6-19 0,6 16 0,0 7 0,1-1 0,2 0 0,2-1 0,20 42 0,-32-76 0,0-1 0,0 1 0,-1-1 0,1 1 0,0-1 0,0 1 0,1-1 0,-1 0 0,0 0 0,0 1 0,1-1 0,-1 0 0,0 0 0,1 0 0,-1 0 0,1-1 0,-1 1 0,1 0 0,3 0 0,-4-1 0,1 0 0,-1 0 0,1 0 0,-1 0 0,1-1 0,-1 1 0,0-1 0,1 1 0,-1-1 0,0 1 0,0-1 0,1 0 0,-1 0 0,0 0 0,0 1 0,0-1 0,0 0 0,2-2 0,2-4 0,0 0 0,0 0 0,-1 0 0,1-1 0,-2 0 0,5-11 0,13-41 0,-5 12 0,3 0 0,41-77 0,-59 123 0,20-26 0,-20 28 0,-1-1 0,1 0 0,-1 1 0,1-1 0,0 1 0,-1-1 0,1 1 0,0 0 0,-1-1 0,1 1 0,0-1 0,0 1 0,0 0 0,-1 0 0,1 0 0,0-1 0,0 1 0,0 0 0,-1 0 0,1 0 0,0 0 0,0 0 0,0 0 0,0 1 0,-1-1 0,1 0 0,0 0 0,0 1 0,0-1 0,-1 0 0,1 1 0,0-1 0,-1 0 0,1 1 0,0-1 0,-1 1 0,1-1 0,0 1 0,-1 0 0,1-1 0,0 2 0,17 27 0,0 0 0,-3 2 0,0 0 0,-2 0 0,10 35 0,16 38 0,-31-86 0,2 5 0,0-1 0,20 31 0,-12-36 0,-17-16-4,-1-1 0,1 0 1,-1 0-1,1 0 0,0 0 0,-1 1 0,1-1 0,-1 0 1,1 0-1,0 0 0,-1 0 0,1-1 0,-1 1 1,1 0-1,0 0 0,-1 0 0,1 0 0,-1-1 1,1 1-1,-1 0 0,1 0 0,-1-1 0,1 1 0,-1 0 1,1-1-1,-1 1 0,1-1 0,-1 1 0,0-1 1,1 1-1,-1-1 0,1 1 0,-1-1 0,0 1 0,0-1 1,1 1-1,-1-2 0,11-28-682,-7 19-36,26-48-3718,-15 30-516,4-2-7306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4:54:32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3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1137 5314,'0'0'11931,"35"-39"-10800,113-133-317,-135 156-715,0-1 0,-1 0-1,-1 0 1,-1-1 0,-1-1-1,0 0 1,9-30 0,-8 21-16,4-21-20,-1-1 1,-3 0 0,-2-1-1,-2 0 1,-3 0 0,-1-1-1,-12-99 1,8 131-48,-1 1 0,-1-1 0,-1 1 1,-1 0-1,-8-18 0,12 32 37,0 0 0,0 0 0,0 0 0,-1 0 0,0 1 0,0-1 0,0 1 0,-1 0 0,1 0 0,-1 0 0,0 0 0,0 1 0,0-1 0,-1 1 0,1 0 0,-1 0 0,1 1 0,-1 0 0,0-1 0,0 1 0,0 1 0,-1-1 0,-5 0 0,8 1 29,-1 1 1,0-1-1,1 1 1,-1 0-1,0 0 1,0 0-1,1 0 1,-1 1-1,0 0 1,1 0-1,-1 0 1,0 0-1,1 0 1,-1 0-1,1 1 1,0 0-1,0 0 0,-1 0 1,1 0-1,0 0 1,1 1-1,-1-1 1,0 1-1,1 0 1,-1 0-1,1 0 1,0 0-1,0 0 1,0 0-1,1 1 1,-1-1-1,1 0 1,-1 1-1,1 0 1,0-1-1,0 6 1,-6 29-54,2-1 0,2 1 0,1 1 0,2-1-1,5 41 1,-3-45-5,2-1 10,1 0-1,2-1 1,1 0 0,2 0-1,14 32 1,-6-15-6,-7-17 21,2-1 1,32 55-1,-39-75-44,1-1-1,0 0 1,1 0-1,0-1 0,0 1 1,1-2-1,0 1 1,1-2-1,0 1 1,21 11-1,-26-16-34,0-1-1,0 0 1,0 0 0,1-1-1,-1 1 1,1-1 0,-1 0-1,1-1 1,0 1 0,-1-1-1,1 0 1,0-1 0,-1 1-1,1-1 1,-1 0 0,1 0-1,-1-1 1,1 0-1,-1 0 1,0 0 0,0-1-1,0 1 1,0-1 0,0 0-1,-1-1 1,1 1 0,-1-1-1,0 0 1,0 0 0,0 0-1,-1 0 1,0-1 0,1 0-1,-1 0 1,-1 1 0,1-2-1,-1 1 1,0 0 0,2-6-1,4-8-84,-7 15 103,1 1-1,0-1 0,-1 0 1,0 0-1,0 0 0,0 0 1,1-6-1,-2 10 21,0-1 0,0 1-1,0-1 1,0 1 0,0-1 0,0 1-1,1 0 1,-1-1 0,0 1 0,0 0-1,0-1 1,1 1 0,-1-1 0,0 1 0,0 0-1,1-1 1,-1 1 0,0 0 0,1 0-1,-1-1 1,0 1 0,1 0 0,-1 0-1,0-1 1,1 1 0,-1 0 0,0 0 0,1 0-1,-1 0 1,1 0 0,-1 0 0,1 0-1,-1-1 1,0 1 0,1 0 0,-1 0-1,1 0 1,-1 1 0,0-1 0,1 0-1,-1 0 1,1 0 0,-1 0 0,0 0 0,1 0-1,-1 1 1,1-1 0,-1 0 0,0 0-1,1 1 1,-1-1 0,0 0 0,1 0-1,-1 1 1,1 0 0,7 17 23,2-1-1,0 0 1,1 0-1,0-1 1,2-1-1,20 22 1,-24-30-22,-1 1 1,1-1-1,0-1 0,1 0 0,-1 0 1,1-1-1,0 0 0,1-1 1,-1 0-1,1-1 0,0 0 0,0-1 1,17 2-1,-24-3-9,8 0-24,0 0 0,0-1 0,1 0 0,15-3 0,-26 3 18,1-1 0,0 1 1,0-1-1,0 0 0,-1 0 0,1-1 0,-1 1 1,1 0-1,-1-1 0,1 1 0,-1-1 1,0 0-1,1 0 0,-1 0 0,0 0 1,-1 0-1,1-1 0,0 1 0,-1 0 0,1-1 1,-1 1-1,1-1 0,0-3 0,2-12 12,0 0 0,-1-1-1,0 0 1,-2 1-1,0-1 1,-1 0 0,-2 0-1,-4-30 1,5 44 3,-1-1-1,1 1 1,-1 0 0,0 0-1,0 0 1,-1 0 0,1 1-1,-1-1 1,0 1 0,-1-1-1,1 1 1,-1 0 0,1 1 0,-1-1-1,0 0 1,-1 1 0,1 0-1,-1 0 1,1 0 0,-1 1-1,0-1 1,0 1 0,0 0-1,0 1 1,-8-2 0,6 1 29,1 1 0,-1 0 0,0 1 0,0 0 0,0 0 0,0 0 0,0 1 0,0 0 0,0 0 0,0 1 0,0 0 1,0 0-1,1 1 0,-1-1 0,1 1 0,0 1 0,0-1 0,0 1 0,-6 6 0,4-2 1,0 1-1,1 0 1,0 0-1,0 1 1,1-1-1,1 2 1,-1-1 0,2 0-1,-1 1 1,2 0-1,-1 0 1,1 1-1,1-1 1,0 0-1,1 1 1,0-1-1,1 1 1,0 0 0,3 20-1,-2-28-40,1 1 0,0-1 0,0 0 0,0 0 0,0 0 0,0 0 0,1 0 1,0-1-1,0 1 0,0-1 0,0 0 0,0 0 0,1 0 0,-1 0 0,1 0 0,0-1 0,0 1 0,0-1 0,0 0 0,8 2 0,2 2-9,0-2-1,0 0 1,0 0 0,0-1-1,17 1 1,-4-2-21,0-1 0,0-1 0,31-4 0,-48 2 17,-1 1 0,0-2-1,0 1 1,0-1 0,0-1 0,0 1 0,-1-2-1,1 1 1,-1-1 0,0 0 0,-1-1-1,9-7 1,-6 3-19,1-1 0,-2 0 0,1-1 0,-2 0 0,1-1 0,-2 0 0,0 0 0,0 0 0,-1-1 0,7-25 0,-6 9-73,-1-1 0,-2 0 0,-1 0 0,-1-43 0,9 76 243,-2 6-100,-1 0 0,1 1 1,-2 0-1,1 0 0,-1 0 1,10 20-1,5 5 38,29 39 209,-3 3 1,54 115 0,-77-137-84,-3 1-1,-2 0 1,-3 2 0,-2 0 0,-3 1-1,-2 0 1,4 106 0,-14-163-191,1 0 0,-1 1-1,0-1 1,0 0 0,0 0 0,-1 1 0,1-1 0,0 0-1,0 0 1,-1 1 0,1-1 0,-1 0 0,1 0 0,-1 0 0,1 1-1,-1-1 1,0 0 0,0 0 0,1 0 0,-1 0 0,0 0-1,0 0 1,0-1 0,0 1 0,-2 1 0,-33 2-108,35-5 83,0 0 0,0 0 0,0 0 0,1-1 0,-1 1 0,0 0 0,0-1 0,1 1 0,-1-1 0,1 1 0,-1-1 0,1 1 1,0-1-1,-1 1 0,1-1 0,0 1 0,0-1 0,0 1 0,0-1 0,0 1 0,1-3 0,2-45-194,2 26 189,2-1-1,0 1 1,2 0-1,0 0 1,2 1-1,14-23 1,6-16 14,5-20-92,51-171 0,-83 230-46,0-1-1,-1 1 1,-1-1-1,-2-30 1,0 35 61,-1 17 87,1 0-1,0 0 0,0 0 0,-1 0 0,1 0 1,0 0-1,-1 0 0,1 0 0,-1 0 0,0 0 0,1 0 1,-1 0-1,0 0 0,1 0 0,-1 0 0,0 1 1,0-1-1,0 0 0,0 0 0,0 1 0,0-1 0,0 1 1,0-1-1,0 1 0,0-1 0,0 1 0,0 0 1,0 0-1,0-1 0,0 1 0,-1 0 0,1 0 0,-1 0 1,-49 0 139,33 1-81,15-1-52,1 0 1,-1 0-1,0 0 1,0 0-1,0 1 1,1-1-1,-1 1 1,0 0-1,0-1 1,1 1-1,-1 0 0,1 1 1,-1-1-1,1 0 1,-1 1-1,1-1 1,0 1-1,-4 3 1,4-2-6,0 1 1,1-1 0,-1 1-1,0-1 1,1 1 0,0 0-1,0-1 1,0 1 0,0 0 0,1 0-1,-1 0 1,1 0 0,1 6-1,-2-3-3,1-1 0,1 1 0,0-1-1,-1 1 1,2-1 0,-1 0 0,1 0 0,0 1-1,0-1 1,1 0 0,5 9 0,-5-11 2,0-1 0,0 1-1,1 0 1,-1-1 0,1 0 0,0 0 0,0 0 0,0 0 0,1-1 0,-1 1 0,0-1 0,1 0-1,0-1 1,-1 1 0,1-1 0,6 2 0,13 0-19,0 0-1,0-1 1,0-2-1,0 0 1,28-4-1,-41 2 19,-1-1 1,0 0-1,0 0 0,0-1 0,-1 0 0,1-1 0,9-6 0,-11 6-1,1 0-1,-1 0 1,1 1-1,0 1 1,0 0-1,0 0 1,0 0-1,19-2 1,-20 5 7,18-2 12,0 2 0,44 5 0,-62-4-14,0 0 0,0 1 0,0 1 0,0-1 0,0 1 0,-1 0 0,1 1 0,-1 0 0,0 0 0,0 1 0,-1-1 0,1 2 0,6 6 0,-9-6 11,0 1 1,0 0 0,-1 0 0,0 0-1,0 1 1,-1-1 0,3 14-1,5 13 29,2 11 89,-12-44-123,0 0-1,0 0 1,0 1 0,0-1 0,0 0 0,0 0-1,0 0 1,0 1 0,0-1 0,-1 0-1,1 0 1,-1 0 0,1 0 0,0 0-1,-1 1 1,0-1 0,1 0 0,-1 0 0,0 0-1,1-1 1,-1 1 0,0 0 0,0 0-1,0 0 1,0 0 0,0-1 0,0 1 0,0 0-1,0-1 1,0 1 0,0-1 0,0 1-1,0-1 1,0 0 0,-1 1 0,-1-1-1,-35 3 129,-75-3 0,36-2-822,77 9-4481,0 10-2240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58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541 0 11365,'0'0'11792,"-11"8"-10959,-74 54 763,-81 77 0,132-108-1388,3 2 0,0 1 0,2 2-1,2 0 1,-30 54 0,46-72-169,2 0 1,0 0-1,1 1 0,1 0 0,1 0 1,1 1-1,0 0 0,1 0 1,2 0-1,-1 23 0,3-42-38,-1 39 49,8 53 0,-5-79-44,1 0 0,0 0 0,1 0 0,1-1 1,0 0-1,1 0 0,9 16 0,3 0 8,1-1 0,1-2 0,1 0 0,1-1 0,2-1 0,40 33 1,-49-46-13,1 0 1,0-1 0,0 0-1,1-1 1,0-1 0,0-1-1,1-1 1,0 0-1,0-1 1,1-1 0,-1-1-1,38 3 1,-10-5-32,-26 0-14,0-1 0,31-4 1,-47 3 34,-1 0 1,0 0-1,1 0 1,-1-1 0,0 1-1,0-1 1,0 0-1,0 0 1,0 0-1,0 0 1,-1-1 0,1 1-1,-1-1 1,3-3-1,28-44-108,-26 38 106,-7 11 14,0 1 0,1-1 0,-1 1 0,0 0 0,0-1 0,0 1 0,1 0 0,-1-1 0,0 1 0,1 0-1,-1-1 1,0 1 0,1 0 0,-1-1 0,0 1 0,1 0 0,-1 0 0,1 0 0,-1-1 0,0 1 0,1 0 0,-1 0 0,1 0 0,-1 0 0,1 0 0,-1 0-1,1 0 1,-1 0 0,0 0 0,1 0 0,-1 0 0,1 0 0,-1 0 0,1 0 0,-1 0 0,0 1 0,2-1 0,14 14 194,-12-9-186,20 19-27,1-1 0,53 36-1,-68-52-7,1 0 1,1-1-1,-1-1 1,1 0-1,0 0 0,0-1 1,1 0-1,-1-2 1,1 1-1,0-1 0,14 0 1,-24-2 14,-1-1 1,0 1 0,1 0-1,-1-1 1,0 1-1,0-1 1,1 0-1,-1 0 1,0 0 0,0 0-1,0 0 1,0 0-1,0 0 1,0-1-1,0 1 1,-1-1 0,1 1-1,0-1 1,-1 0-1,1 0 1,-1 0-1,0 0 1,0 0 0,1 0-1,-1 0 1,-1 0-1,1 0 1,0 0-1,0-1 1,-1 1-1,1-4 1,2-8-1,-1-1 0,-1 0-1,-1-29 1,-1 23 15,1 6 0,0 0 1,-1-1-1,-1 1 0,0 0 1,-1 0-1,-5-14 0,5 22 5,1 1-1,-1-1 0,-1 1 1,1 0-1,-1 1 0,0-1 0,-1 0 1,1 1-1,-1 0 0,0 0 0,0 1 1,-1-1-1,1 1 0,-1 0 1,-10-5-1,4 4 49,0 1 0,0 0 1,0 0-1,-1 1 0,1 1 1,-1 0-1,1 1 0,-1 0 0,-20 2 1,32-1-54,-1 0 0,1 0 0,0 1 1,-1-1-1,1 1 0,0-1 0,-1 1 0,1-1 1,0 1-1,-1 0 0,1 0 0,0 0 0,0 0 1,0 0-1,0 0 0,0 0 0,0 0 0,0 0 1,0 0-1,0 0 0,1 0 0,-1 1 0,0-1 1,1 0-1,-1 1 0,1-1 0,-1 1 0,1-1 1,0 0-1,0 1 0,-1-1 0,1 3 0,-1 59-50,2-43-12,-2-13 35,1 0 1,1 0-1,-1 0 1,1 0-1,0 0 1,1 0-1,-1 0 1,1 0-1,1 0 1,-1-1-1,1 1 1,1-1-1,-1 0 1,1 0-1,0 0 1,0 0-1,1-1 1,-1 1-1,1-1 1,1 0-1,-1-1 1,1 1-1,-1-1 1,1 0-1,1-1 1,-1 1-1,0-1 1,1 0-1,0-1 1,-1 0-1,1 0 1,0 0-1,0-1 1,0 0-1,14 0 1,-17 0 3,1 0 1,-1-1 0,1 0-1,-1 0 1,1-1-1,-1 1 1,1-1 0,-1 0-1,1 0 1,-1 0-1,0-1 1,0 1-1,0-1 1,0 0 0,0-1-1,0 1 1,0 0-1,0-1 1,-1 0 0,0 0-1,1 0 1,-1 0-1,0-1 1,-1 1 0,1-1-1,3-5 1,25-38-61,-20 28 69,1 1-1,0 1 0,1 0 0,1 1 0,1 0 0,20-16 0,-32 29 16,1 1 0,-1 0 0,1-1 0,0 2 0,-1-1 0,1 0 0,0 1 1,0-1-1,0 1 0,0 0 0,1 1 0,-1-1 0,0 1 0,0 0 0,0 0 0,1 0 0,-1 0 0,0 1 0,0-1 1,0 1-1,8 3 0,-3 0 37,-1 0 0,1 1 0,-1 0 0,0 1 1,0-1-1,-1 2 0,0-1 0,8 9 0,-9-8-15,1 1-22,0-1 0,1 0 0,-1 0 0,1-1 0,0 1 0,16 7 0,-21-13-33,0 0 0,0 0 0,-1-1 0,1 1 0,0-1 0,0 0 0,0 0 0,-1 0 0,1 0 0,0 0 0,0-1 0,0 1 0,-1-1 0,1 0 0,5-2 0,39-23-22,-18 9-11,-28 16 57,53-17-48,-51 18 51,0-1 1,0 1 0,0 0-1,0-1 1,0 1 0,0 0-1,0 1 1,0-1 0,-1 1-1,1-1 1,0 1 0,0 0-1,0 0 1,-1 0 0,1 0-1,0 0 1,2 3 0,67 60 179,-54-45-148,2-1 1,42 30-1,-57-45-49,-1-1-1,1 0 1,-1 0-1,1 0 1,0-1-1,0 0 1,0 0-1,-1 0 1,8 0-1,-10 0-3,-1-1 0,1 0 0,0 0 0,0 0 0,-1 0 0,1-1 0,0 1 1,-1 0-1,1-1 0,0 1 0,-1-1 0,1 0 0,0 1 0,-1-1 0,1 0 0,-1 0 0,1 0 0,-1 0 0,0 0 0,1 0 0,-1-1 0,0 1 0,0 0 0,0-1 1,0 1-1,0-1 0,0 1 0,1-3 0,58-169-432,-58 166 442,2 0 1,-1 0-1,1 1 0,0-1 1,1 1-1,-1 0 1,8-6-1,14-22-15,-26 33 27,1 1 0,-1-1 0,1 1 0,-1-1 0,1 1 0,-1 0 0,1-1 1,0 1-1,-1 0 0,1-1 0,0 1 0,-1 0 0,1-1 0,0 1 0,-1 0 0,1 0 1,0 0-1,-1 0 0,1 0 0,0 0 0,-1 0 0,1 0 0,0 0 0,0 0 0,-1 0 1,1 0-1,0 0 0,-1 1 0,1-1 0,0 0 0,-1 1 0,1-1 0,-1 0 1,1 1-1,0-1 0,-1 1 0,1-1 0,-1 1 0,1-1 0,-1 1 0,1-1 0,-1 1 1,24 25 318,141 254 1185,-62-96-1085,-101-196-10350,-2-7 2632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59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69 177 7475,'0'0'9351,"0"28"-6363,21 388 1935,93 152-3037,-87-484-1625,-131-328-239,74 158-16,5-2 1,3 0 0,5-1-1,3-1 1,-4-158 0,18 225-9,-1-7-17,2-1 0,0 1 0,3-1 1,7-34-1,-10 58 15,1 1 1,0-1 0,0 1-1,1 0 1,0-1 0,0 1 0,0 1-1,1-1 1,-1 0 0,1 1-1,1 0 1,-1 0 0,1 0-1,0 0 1,0 1 0,0 0-1,1 0 1,-1 0 0,1 1-1,0 0 1,0 0 0,1 0 0,-1 1-1,12-4 1,-12 5 29,1-1 0,-1 1 1,1 0-1,-1 0 0,1 1 1,-1-1-1,1 1 0,-1 1 0,1 0 1,-1-1-1,0 2 0,1-1 1,-1 1-1,0 0 0,0 0 0,0 1 1,0 0-1,0 0 0,-1 0 1,1 1-1,-1 0 0,0 0 0,0 0 1,0 1-1,-1-1 0,5 7 1,-1 1 127,0 1 0,-1 0 1,-1 1-1,0-1 0,-1 1 1,0 0-1,-1 1 0,-1-1 1,0 1-1,-1-1 0,0 28 1,-2-36-90,0 0 0,0-1 0,-1 1 1,0 0-1,0-1 0,0 1 0,-1 0 1,0-1-1,0 0 0,0 1 0,-1-1 0,1 0 1,-1 0-1,-1-1 0,1 1 0,-1 0 1,1-1-1,-1 0 0,-1 0 0,1 0 0,0-1 1,-1 1-1,0-1 0,0 0 0,0 0 1,0-1-1,0 0 0,-1 0 0,1 0 0,-1 0 1,1-1-1,-9 1 0,-10 2 191,-51 1 0,67-5-255,1 0 0,0 0 0,0-1 0,0 0 1,0 0-1,0-1 0,1 0 0,-1 0 0,0-1 0,1 1 0,-10-7 1,6 3 637,-7-9-3609,20 10 149,16 3-111,33 2-1798,6 0-2169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5:59.4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127 218 5234,'0'0'16888,"18"14"-16418,-14-11-453,77 54 518,-70-50-434,1 0 0,0-2 0,0 1 0,1-1 0,0-1 0,-1-1 0,20 4 0,54-5 35,-84-2-137,0 0 0,-1-1 0,1 1 0,0-1 0,0 1 0,0-1-1,0 0 1,-1 0 0,1 1 0,0-1 0,0 0 0,-1-1 0,1 1-1,-1 0 1,1 0 0,-1-1 0,0 1 0,1-1 0,-1 1 0,0-1 0,0 1-1,0-1 1,0 0 0,0 1 0,-1-1 0,1 0 0,0 0 0,-1 0-1,1 0 1,-1 0 0,0 0 0,0 1 0,0-4 0,2-9 34,-2 0 1,0 0-1,-2-22 0,1 27 16,0 0-18,-1 1 0,0 0 0,0-1 0,-1 1-1,0 0 1,-1 0 0,1 0 0,-1 1 0,-1-1-1,0 1 1,0 0 0,0 0 0,-1 1 0,0 0-1,0 0 1,0 0 0,-1 0 0,0 1 0,0 0-1,-15-7 1,5 4 162,1 0 0,-1 1 0,0 1 0,-1 1 0,1 0 0,-1 1 0,0 1 1,0 1-1,-22 0 0,39 2-178,-13 0 244,0 0-1,0 0 1,0 2-1,0 0 1,-25 6-1,36-7-242,0 1 0,0-1 0,-1 1-1,1 0 1,0 0 0,0 0-1,1 0 1,-1 0 0,0 0 0,1 1-1,-1 0 1,1-1 0,0 1-1,0 0 1,0 0 0,0 0-1,1 0 1,-1 0 0,1 1 0,-1-1-1,1 0 1,0 1 0,1-1-1,-1 1 1,1-1 0,-1 1-1,1-1 1,0 7 0,0-4-165,0-1 0,0 1 1,0 0-1,1 0 0,0-1 0,0 1 1,0 0-1,1-1 0,-1 1 0,1-1 1,1 0-1,4 10 0,-3-12-135,-1 1-1,1-1 0,0 0 1,0 0-1,0-1 1,0 1-1,0-1 1,1 0-1,-1 0 1,1 0-1,-1-1 1,1 1-1,0-1 0,-1 0 1,1-1-1,7 1 1,52 2-5380,-4-3-2489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0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1372 2257,'0'0'11443,"7"-37"-9576,52-426 894,-28-409 1620,-31 1278-2007,1-361-2297,3 1-1,1-1 0,2-1 1,14 45-1,65 170 338,-62-197-245,2-2 1,59 99 0,-84-157-165,4 6 26,-1 0 0,1-1 0,1 1 1,9 9-1,-13-15-38,1 0-1,0 0 1,-1 0-1,1-1 1,0 1 0,0-1-1,0 0 1,0 1-1,0-1 1,0-1 0,0 1-1,0 0 1,0-1 0,0 0-1,7 1 1,-9-2-2,0 1 0,1-1 0,-1 1 1,1-1-1,-1 1 0,0-1 0,0 0 1,1 1-1,-1-1 0,0 0 0,0 0 0,0 0 1,0 0-1,0 0 0,0 0 0,0 0 1,0-1-1,0 1 0,1-2 0,16-32-14,-11 19 11,10-18-26,14-44 1,7-14-227,-38 91 264,1 0 0,-1 0 1,0 0-1,1 0 0,0 0 0,-1 0 0,1 0 0,-1 0 1,1 1-1,0-1 0,0 0 0,0 1 0,-1-1 0,1 0 0,0 1 1,0-1-1,0 1 0,0-1 0,0 1 0,0 0 0,0-1 1,0 1-1,0 0 0,0 0 0,0 0 0,0-1 0,0 1 0,0 0 1,0 0-1,0 1 0,0-1 0,0 0 0,0 0 0,1 1 1,12 12 121,-2 1 0,1 0 0,-2 1 0,13 21 1,7 8 90,2 2-7,42 53 198,-67-90-390,0-1 0,0 0-1,1 0 1,0-1 0,1 0-1,-1 0 1,1-1 0,12 5 0,-20-10-169,-2-7-331,0-164-6960,0 93 910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0.4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45 14583,'0'0'8564,"-116"-40"-10453,97 36-2385,0 4-4978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0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1343 1 15015,'0'0'6835,"-290"0"-4994,126 0 2001,-10 16-1777,0 4-1233,1 0-384,28-8-352,29-8-96,39-4-128,48 0-480,106 0-6852,29-4 4371,49 4-2113,28 0-6068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1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1 5442,'0'0'10853,"-4"46"-10092,1-2-524,-8 293 1818,19 364 2544,-9-660-4423,-1-1 0,-2 0 0,-18 72 0,22-110-158,0 0-1,-1-1 1,1 1-1,-1 0 1,1-1 0,-1 1-1,0 0 1,0-1-1,1 1 1,-1-1-1,0 1 1,0-1-1,-1 0 1,1 1-1,0-1 1,0 0 0,-1 0-1,-1 2 1,2-3-16,0 0 1,0 0 0,0 1 0,0-1 0,0 0 0,0 0 0,0 0 0,0 0-1,0 0 1,0-1 0,0 1 0,0 0 0,0 0 0,0-1 0,0 1 0,0-1-1,0 1 1,0 0 0,0-1 0,1 0 0,-1 1 0,-1-2 0,-2-1 2,0-1-1,0 0 1,1 0 0,-1 0 0,1-1 0,0 1 0,0-1-1,-4-9 1,1-7 32,1 0 0,1-1 0,1 1 0,0-1 0,2 0 0,2-37 0,0 24-21,-2 31-18,1 0 0,0 0 1,1 0-1,-1 0 0,1 0 0,-1 0 0,1 0 0,0 0 1,1 0-1,-1 0 0,1 1 0,0-1 0,0 0 1,0 1-1,0-1 0,0 1 0,1 0 0,0 0 1,-1 0-1,1 0 0,0 1 0,1-1 0,-1 1 0,0-1 1,1 1-1,-1 0 0,1 0 0,0 1 0,0-1 1,3 0-1,12-2 2,0 0-1,0 2 1,0 0 0,0 1 0,25 3 0,-10-2 30,-25 0-13,0 1 0,0 0 0,0 0 0,0 1 0,0 0 0,-1 0 0,1 1 0,-1 1 0,1-1 0,-1 1 0,0 0 0,-1 1 0,1 0 0,-1 0-1,0 1 1,12 12 0,-11-10 94,-1 1 0,0 0 0,-1 1 0,0-1 0,-1 1 0,0 0 0,0 1 0,-1-1 0,0 1-1,-1 0 1,0 0 0,-1 0 0,1 14 0,-1-11 25,-2 0 0,1-1 0,-2 1 0,0 0 0,-1-1 0,0 1 0,-1-1 0,-7 22 0,7-27-101,0-1 0,-1 0 1,0 0-1,-1 0 0,1 0 0,-1-1 0,0 0 1,-1 0-1,0 0 0,0-1 0,0 0 0,0 0 1,-1 0-1,0-1 0,0 0 0,-9 4 0,-6 0-13,-2-1 0,1-1 0,-1-1 0,0-1 0,0-1 0,0-2 0,-47-2 0,50 1-51,-15-3-26,35 3 45,0 0 1,0 0-1,0 0 1,0 0-1,0 0 1,0-1-1,0 1 0,0-1 1,0 1-1,0 0 1,0-1-1,0 0 0,0 1 1,0-1-1,0 1 1,1-1-1,-1 0 0,0 0 1,1 1-1,-1-1 1,0 0-1,1 0 1,-1 0-1,1 0 0,-1 0 1,1 0-1,-1 0 1,1 0-1,0 0 0,-1-1 1,24 1-458,33 2 376,99 14 1,-123-10 93,0-2 0,0-1 1,45-2-1,-63-1-12,0-1 0,0 0 0,0-1 0,-1 0 0,1-1 0,-1-1 0,0 0 0,0-1 0,0 0 0,15-11 0,-12 6-2,0-1-1,0 0 1,-2-1-1,1-1 1,-2 0-1,0-1 1,-1-1-1,0 1 1,16-30-1,-11 19 56,-16 26-34,-1-1 0,1 1 1,0 0-1,-1-1 0,1 1 0,0 0 0,0-1 0,-1 1 1,1 0-1,0 0 0,0 0 0,-1 0 0,1 0 0,0 0 1,0 0-1,-1 0 0,1 0 0,0 0 0,0 0 0,-1 0 1,1 1-1,1-1 0,2 3 51,0 0 0,1 1 0,-2-1 0,1 1 0,0 0 0,-1 0 0,6 8 0,10 11-80,-10-13 17,14 15 114,35 30 0,-53-50-156,1 0 0,0-1 0,0 0 0,0 0 0,0 0 0,1-1 0,-1 0 0,1 0 0,0-1 0,0 1 0,0-1 0,0-1 0,8 1 0,-13-2-885,-2-5-1317,0-24-2426,0-17-1699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1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14599,'0'0'5522,"29"96"-16279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2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1263 10485,'0'0'9802,"29"-38"-8983,95-131-278,-103 139-461,-1-1-1,-1-1 1,-2-1-1,-1 0 1,-2-1-1,18-62 1,-26 76-69,8-28 19,-2-1 0,-2 0 0,-3-1 0,-1 0 0,-3 0 0,-2-1 0,-2 1 0,-2 0-1,-17-88 1,16 122-25,-1-1-1,-1 1 0,0 0 1,-14-24-1,18 36 13,0 0-1,0 0 1,-1 1 0,0-1-1,1 1 1,-1 0 0,0 0 0,-1 0-1,1 0 1,0 0 0,-1 0-1,0 1 1,1 0 0,-1 0-1,0 0 1,0 0 0,0 1-1,0-1 1,-1 1 0,1 0-1,0 0 1,-5 0 0,6 1 27,0 1 1,0-1-1,0 0 0,0 1 1,0 0-1,0 0 0,0 0 1,0 0-1,0 0 1,1 0-1,-1 1 0,1-1 1,-1 1-1,1 0 1,-1 0-1,-2 3 0,0 0 14,1 1 1,-1-1-1,1 1 0,1 0 0,-1 0 0,-4 13 1,0 4 26,1 0 1,1 1 0,-4 32 0,2 21-59,3 1 1,8 99-1,0-144-21,1-1-1,1 0 0,2 0 1,1 0-1,23 55 0,-11-42 3,2 0 0,2-2 0,34 47 0,-47-74 7,1 0-1,1-1 1,1 0-1,26 22 1,-34-32-16,1 0 0,1 0-1,-1-1 1,0 0 0,1 0 0,0-1 0,0 0-1,0 0 1,0-1 0,0 0 0,1 0 0,-1-1-1,13 0 1,-16-1-5,1 0-1,-1 0 0,1 0 0,-1-1 1,1 0-1,-1 0 0,11-4 0,-13 4 5,-1-1 0,0 1 0,1-1 0,-1 0 0,0 0 0,0 0 0,0 0 0,0 0 0,0-1 0,-1 1 0,1-1 0,-1 1 0,1-1 0,-1 1 0,0-1 0,1-4 0,10-32 41,-2 0 0,6-43 0,-5 21-17,-11 60-24,0 0 1,0 0 0,0 0-1,0 0 1,0 0-1,0 1 1,0-1-1,0 0 1,0 0-1,1 0 1,-1 0-1,1 0 1,-1 0-1,0 0 1,1 1-1,-1-1 1,1 0-1,0 0 1,-1 1-1,1-1 1,0 0-1,-1 1 1,1-1-1,0 0 1,0 1 0,-1-1-1,1 1 1,0 0-1,0-1 1,0 1-1,0 0 1,0-1-1,-1 1 1,1 0-1,0 0 1,0 0-1,0 0 1,0 0-1,0 0 1,0 0-1,0 0 1,0 0-1,0 0 1,0 0-1,0 1 1,0-1-1,-1 0 1,1 1 0,0-1-1,1 1 1,2 2 24,0-1 1,0 1-1,0 0 1,-1 1-1,1-1 1,-1 1-1,0-1 1,5 8-1,66 94 685,-65-94-642,0-1 0,1 0 0,0 0 0,1-1 0,0-1-1,1 1 1,11 5 0,-22-13-116,0-1 0,-1 1 0,1-1 0,0 0 0,0 1 0,-1-1-1,1 0 1,0 0 0,0 1 0,-1-1 0,1 0 0,0 0 0,0 0 0,0 0 0,-1 0-1,1 0 1,0 0 0,0 0 0,-1-1 0,1 1 0,0 0 0,0 0 0,0-1-1,-1 1 1,1 0 0,0-1 0,-1 1 0,2-1 0,-1 0-88,0-1-1,0 0 1,0 1 0,0-1 0,0 1-1,0-1 1,-1 0 0,1 0-1,-1 1 1,1-1 0,-1 0 0,1-2-1,-1-66-4211,0 51 2542,0-52-5836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2.6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6563,'0'0'12454,"19"8"-17096,20 32-1617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3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1 720,'0'0'14804,"2"16"-13603,9 43 241,3 0 1,35 98-1,-1 11 1250,-48-258-3315,2 33 697,-2 32-50,-1-6-10,2 0 0,6-39 0,-6 63-15,0 0 1,1 0-1,-1 0 1,2 1-1,-1-1 1,1 1-1,0 0 1,0-1 0,1 1-1,-1 1 1,1-1-1,1 0 1,-1 1-1,1 0 1,8-7-1,-11 10 10,0 1 0,0-1-1,0 1 1,0 0 0,0-1-1,0 1 1,0 0 0,1 1-1,-1-1 1,0 0 0,0 1-1,1-1 1,-1 1 0,0 0-1,1-1 1,-1 1 0,1 0-1,-1 1 1,0-1 0,1 0-1,-1 1 1,0-1 0,1 1-1,-1 0 1,0 0 0,0 0-1,0 0 1,1 0 0,-1 0-1,0 0 1,-1 1 0,1-1-1,0 1 1,0-1 0,-1 1-1,1 0 1,2 3 0,3 6 102,1 0 0,-1 1 0,-1 0 0,0 0 0,4 15 0,-6-19-53,36 121 751,-18-53-367,-19-53-296,-3-22-141,0 0 0,0 0 0,0 1 0,0-1-1,0 0 1,1 0 0,-1 0 0,0 1 0,1-1 0,-1 0 0,0 0-1,1 0 1,-1 0 0,1 0 0,0 1 0,-1-1 0,1 0-1,0 0 1,1 1 0,-2-2-28,1 0 0,-1 0 0,1 0 0,0 0 1,-1 0-1,1 0 0,0 0 0,-1 0 0,1 0 0,-1 0 0,1 0 0,0 0 0,-1 0 0,1 0 0,-1 0 0,1-1 0,0 1 0,-1 0 0,1 0 1,-1-1-1,1 1 0,-1-1 0,1 1 0,-1 0 0,1-1 0,-1 1 0,1-1 0,-1 1 0,0-1 0,1 1 0,-1-1 0,0 1 0,1-1 1,-1 1-1,0-1 0,1 0 0,15-29 30,-11 21-41,21-44 42,-21 40-16,1 1 0,0 0 1,0 0-1,1 0 0,0 1 0,1 0 1,1 0-1,0 1 0,0 0 0,18-14 1,-26 23 16,1 0 1,-1 1-1,0-1 1,0 1-1,0-1 1,1 1-1,-1 0 0,0 0 1,0-1-1,1 1 1,-1 0-1,0 0 1,1 0-1,-1 0 1,0 1-1,0-1 1,1 0-1,-1 0 1,0 1-1,0-1 1,0 1-1,1-1 0,-1 1 1,0 0-1,0-1 1,0 1-1,0 0 1,0 0-1,0-1 1,0 1-1,0 0 1,0 0-1,-1 0 1,1 0-1,0 0 1,-1 0-1,2 2 1,25 56 206,-18-36-189,4 4-1,1-2 0,1 1-1,1-2 1,1 0 0,21 22 0,-30-38-39,0 0-1,0-1 1,1 0-1,0-1 1,0 0-1,0 0 0,1-1 1,0 0-1,0-1 1,0 0-1,1 0 1,-1-1-1,1-1 1,0 0-1,0 0 0,21 0 1,-28-2-2,0 1-1,0-1 1,0 0-1,0 0 1,0 0 0,0-1-1,0 1 1,0-1-1,0 0 1,0 0-1,0 0 1,-1-1 0,1 0-1,0 1 1,-1-1-1,1 0 1,-1-1 0,0 1-1,0 0 1,0-1-1,0 0 1,0 0 0,-1 0-1,1 0 1,-1 0-1,0 0 1,1-1 0,-2 1-1,1-1 1,2-7-1,6-23 31,-3-1-1,-1 0 0,-2-1 0,-1 1 1,-2-51-1,-1 85-14,0-1 0,0 0 0,1 0 1,-1 1-1,0-1 0,1 0 0,0 0 0,-1 1 1,1-1-1,0 1 0,0-1 0,-1 1 1,1-1-1,1 1 0,-1-1 0,2-1 0,-2 2 9,-1 1-1,1-1 0,0 1 0,-1 0 0,1 0 1,-1-1-1,1 1 0,0 0 0,0 0 1,-1 0-1,1 0 0,0-1 0,-1 1 0,1 0 1,0 0-1,-1 1 0,1-1 0,0 0 1,0 0-1,-1 0 0,1 0 0,0 1 0,-1-1 1,1 0-1,-1 0 0,1 1 0,0-1 1,-1 1-1,1-1 0,-1 0 0,1 1 0,-1-1 1,1 1-1,-1-1 0,1 1 0,-1 0 1,1-1-1,-1 1 0,0-1 0,0 1 0,1 0 1,-1-1-1,0 1 0,1 1 0,18 34 69,36 51-1,-48-78-86,1 0 0,-1 0-1,2 0 1,-1-1 0,1 0 0,0 0-1,1-1 1,-1-1 0,1 1 0,11 4-1,-14-9-24,0 0 0,0-1 0,0 1 0,1-1-1,-1-1 1,0 0 0,0 0 0,0 0 0,15-3-1,-5 0 5,1-1 0,27-10 0,-11 2-5,-24 10-9,0-1 0,0 0 0,-1 0 0,1-1 1,-1-1-1,0 0 0,0 0 0,0-1 0,-1 0 1,1 0-1,8-10 0,-15 14 12,0-1 0,-1 0 0,1 1 0,-1-1 0,0 0 0,1 0 0,-1 0 0,-1 0 0,1 0 0,0 0 0,-1 0 0,1 0 0,-1 0 0,0 0 0,0-1 0,0 1 0,-1 0 0,1 0 0,-1 0 0,0 0 0,0 0 0,0 0 0,0 0 0,0 0 0,0 0 0,-1 1 0,0-1 0,-2-4 0,-5-4 40,-1 1 0,1-1-1,-2 2 1,-20-17 0,26 23-18,-5-5 51,-1 1-1,-1 0 1,1 1-1,-1 0 0,0 1 1,-1 0-1,1 1 1,-1 1-1,0 0 0,-19-2 1,-7 2 401,0 1 1,-49 5 0,86-3-418,-1 0 1,0 0 0,0 0 0,1 1 0,-1-1 0,0 1 0,1-1 0,-1 1 0,0 0 0,1 0 0,-1 0 0,1 0-1,-1 1 1,1-1 0,0 1 0,0-1 0,-1 1 0,1 0 0,0 0 0,0 0 0,1 0 0,-1 0 0,0 0 0,-2 5 0,2 0-6,0 0 0,0 1 0,1-1 0,0 1 0,1 0 0,-1-1 1,2 12-1,-1-3 0,1-11-19,0 0 1,0 0 0,1 0 0,0 0 0,0 0 0,0-1 0,0 1-1,0-1 1,1 0 0,0 1 0,0-1 0,0 0 0,1-1-1,-1 1 1,1-1 0,0 1 0,0-1 0,8 5 0,8 5-8,1 0-1,33 14 1,-41-22-27,0 0 0,0-1 0,0-1-1,0 0 1,1-1 0,-1 0 0,1-1-1,-1-1 1,1 0 0,0-1 0,23-4-1,-33 4 24,0-1 0,0 1-1,0-1 1,0-1-1,0 1 1,0 0-1,-1-1 1,1 0 0,-1 0-1,0 0 1,5-6-1,31-45-71,-18 24 71,0 2-43,2 1-1,0 1 1,50-41-1,-62 58-12,1 0-1,1 1 0,0 0 1,0 1-1,0 1 0,1 0 1,-1 1-1,2 1 0,-1 0 1,0 0-1,28-2 0,-2 5-6,-24 1 195,-14 1 119,-6 0 171,-1 0-388,-1 1 0,1-1 0,0 1-1,0 0 1,0 1 0,0-1 0,0 1 0,0 0 0,0 0-1,1 1 1,0-1 0,0 1 0,0 0 0,-5 6-1,4-3 0,0 1-1,0 0 0,0 1 0,1-1 0,0 1 1,1 0-1,-4 17 0,2-3-8,2 1 1,1 0-1,0-1 1,2 1-1,1 0 1,4 25-1,-4-44-9,1 1 0,-1-1 0,2 0-1,-1 1 1,0-1 0,1-1 0,0 1 0,0 0-1,1-1 1,-1 1 0,1-1 0,0 0-1,0 0 1,0 0 0,1-1 0,-1 0 0,1 0-1,0 0 1,0 0 0,0-1 0,10 4-1,0 0-6,0-1-1,0-1 0,0 0 0,1-1 0,-1 0 0,29 0 0,-33-3-9,1 0 0,-1-1 0,1 0 1,-1-1-1,0 0 0,14-4 0,-20 3 11,0 1-1,0-1 1,0 1 0,-1-1 0,1-1-1,0 1 1,-1-1 0,0 1 0,0-1-1,0 0 1,-1-1 0,1 1-1,-1-1 1,0 1 0,3-8 0,1-1 7,-1 0 0,-1-1 0,0 1 0,-1-1 0,0-1 0,-1 1 1,-1 0-1,0-1 0,-1 0 0,-1-25 0,1 40 22,0 0-1,1 1 1,-1-1-1,0 0 1,1 1-1,-1-1 1,0 1 0,0-1-1,0 1 1,0 0-1,1 0 1,-1-1 0,0 1-1,0 0 1,0 0-1,1 1 1,33 49 51,-27-37-76,2 0-1,-1-1 1,1 0-1,22 21 1,-22-26-13,0 0 0,0-1 0,0 0 1,1 0-1,0-1 0,0-1 0,1 0 0,-1 0 0,1-1 1,0-1-1,1 0 0,-1-1 0,0 0 0,1 0 0,20-1 0,-31-2 12,0 1-1,0-1 0,0 0 0,0 0 0,0 0 0,0 1 0,0-2 1,-1 1-1,1 0 0,0 0 0,-1-1 0,1 1 0,-1 0 0,1-1 1,-1 0-1,0 1 0,1-1 0,-1 0 0,0 0 0,0 0 0,0 1 1,-1-1-1,1 0 0,0 0 0,-1 0 0,1-3 0,16-72-9,-11 42 9,-1 16-24,14-43-207,-18 58 222,1 1-1,-1 0 0,1 0 1,0 0-1,0 0 0,0 0 1,0 0-1,0 0 0,1 1 1,0-1-1,-1 1 1,1 0-1,0-1 0,0 2 1,5-4-1,3 3 26,0 1 0,1 0 0,-1 1 0,0 0 1,19 2-1,-23-1 123,-18-1-97,1 1 1,-1 0-1,1 0 0,-1 1 0,1 1 0,0-1 0,0 2 0,0-1 0,0 2 0,1-1 0,-13 9 0,17-10-39,0 1 0,0 0 0,0 0 0,1 0 0,-1 1 0,1 0 0,0 0 0,1 0 0,-1 0 0,1 0 0,0 1 0,0-1 0,1 1 0,0 0 0,0 0 0,0 0 0,1 0 0,-1 0 0,2 0 0,-1 0 0,0 7 0,1-9-4,0 0 1,0 0-1,0 0 0,1 0 1,-1 0-1,1 0 1,0 0-1,0 0 1,0-1-1,1 1 0,-1 0 1,1-1-1,0 1 1,0-1-1,0 1 1,1-1-1,-1 0 1,1 0-1,-1 0 0,1 0 1,0-1-1,0 1 1,1-1-1,-1 0 1,0 0-1,1 0 1,-1 0-1,1 0 0,0-1 1,-1 1-1,1-1 1,0 0-1,0-1 1,0 1-1,6 0 1,12 2-46,1 0 1,0-1 0,44-3 0,-58 0 31,1 0 0,0 0 0,-1-1 0,0 0 0,1-1 1,-1 0-1,0-1 0,-1 1 0,1-2 0,-1 1 1,13-10-1,-17 4-22,-4 10 37,0 0 0,0-1 0,0 1 0,0 0 0,0 0 0,0-1 0,0 1 0,0 0 0,0-1 0,0 1 0,1 0 0,-1-1 0,0 1 0,0 0 0,0 0 0,0-1 0,1 1 0,-1 0 1,0 0-1,0-1 0,1 1 0,-1 0 0,0 0 0,0 0 0,1 0 0,-1-1 0,0 1 0,1 0 0,-1 0 0,0 0 0,0 0 0,1 0 0,-1 0 0,0 0 0,1 0 0,-1 0 0,0 0 0,1 0 0,-1 0 0,0 0 1,1 0-1,-1 0 0,0 0 0,1 0 0,-1 0 0,0 0 0,0 0 0,1 1 0,-1-1 0,0 0 0,1 0 0,24 2 35,1 1 0,0 0 0,27 9 0,-27-6-39,0 0 0,0-2-1,31 0 1,-43-3-18,-9-1 10,0 0-1,0 0 1,0 0-1,1-1 1,-1 1-1,9-4 1,-12 4 9,-1-1 0,0 0 0,1 0 0,-1 0 0,0 0 0,0 0 0,0 0 0,0 0 0,0 0 0,0 0 0,0 0 0,0-1 0,0 1 0,0 0 0,-1-1 0,1 1 0,0-1 0,-1 1 0,0-1 1,1 1-1,-1-1 0,0 1 0,0-1 0,1 1 0,-1-1 0,0 1 0,-1-3 0,1-7-2,-4-56 12,3 62-3,-1 1 0,1 0 0,-1-1 0,0 1 0,0 0 0,0 0-1,-1 0 1,1 0 0,-1 0 0,0 1 0,0-1 0,-4-3 0,-1 1 12,0 0-1,0 0 1,0 0-1,-1 1 1,0 0-1,0 1 1,0 0-1,-1 0 1,0 1-1,1 0 1,-1 1-1,-17-2 0,2 2 63,0 1 0,-1 1 0,-42 6-1,64-6-54,0 1 1,0-1-1,1 1 0,-1 0 0,0 0 0,1 0 0,-1 1 1,1-1-1,-1 1 0,1 0 0,0 0 0,-1 0 0,1 0 1,0 0-1,1 1 0,-1 0 0,0-1 0,1 1 0,-1 0 1,1 0-1,0 1 0,0-1 0,-3 7 0,2 1 17,0-1 0,0 1 0,1 0 0,1 1 0,0-1-1,1 21 1,0-29-38,0 0-1,0 1 1,0-1 0,1 0-1,0 1 1,0-1-1,-1 0 1,2 0-1,-1 0 1,0 0-1,1 0 1,-1 0-1,1 0 1,0 0-1,0 0 1,0-1-1,1 1 1,3 3 0,-1-3-5,0 1 1,0-1 0,1 1-1,0-1 1,-1-1 0,1 1-1,0-1 1,1 0 0,7 1-1,6 0-24,1-1 1,0 0-1,0-2 0,0 0 0,24-4 1,-36 2 21,1-1 0,-1 1 0,0-1 1,0-1-1,0 0 0,-1 0 0,1 0 1,-1-1-1,0-1 0,12-10 0,10-11 4,34-39 0,-23 22-14,-35 36-67,1 1 0,0 0 1,1 1-1,-1 0 0,1 0 0,0 0 0,1 1 0,-1 1 0,1-1 0,0 1 0,0 1 0,1-1 1,-1 2-1,1-1 0,-1 1 0,1 1 0,0 0 0,0 0 0,18 2 0,-19 0 77,-1 1-1,0 0 1,0 0-1,-1 1 1,1 0 0,0 0-1,-1 1 1,0 0-1,0 1 1,0-1-1,0 1 1,7 8-1,14 13 19,32 37-1,-43-44 2,-10-13 30,-1 0 0,0 1 0,0 0 1,0 1-1,-1-1 0,0 1 0,0 0 0,-1 0 0,0 1 0,0-1 0,-1 1 0,0 0 1,-1 0-1,2 13 0,-4-20-5,0-1 1,0 0-1,0 0 1,-1 1-1,1-1 1,0 0 0,-1 0-1,1 1 1,-1-1-1,0 0 1,1 0-1,-1 0 1,0 0-1,0 0 1,1 0-1,-1 0 1,0 0-1,0 0 1,0 0 0,0 0-1,-1-1 1,1 1-1,0 0 1,0-1-1,0 1 1,0-1-1,-1 1 1,1-1-1,0 0 1,-3 1-1,-49 3 479,27-3-386,-59 15 51,3 0-1756,24-12-4776,13-4-2610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3.8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35 12966,'0'0'9447,"-4"-5"-8772,3 5-668,1-1 0,-1 1-1,1 0 1,-1 0 0,1-1 0,-1 1 0,1-1 0,-1 1 0,1 0-1,0-1 1,-1 1 0,1-1 0,0 1 0,-1-1 0,1 1 0,0-1 0,-1 1-1,1-1 1,0 1 0,0-1 0,0 1 0,0-1 0,0 0 0,0 1-1,-1-1 1,1 1 0,0-1 0,1 0 0,-1 1 0,0-1 0,0 1-1,0-1 1,0 1 0,0-1 0,1 1 0,-1-1 0,0 1 0,0-1-1,1 0 1,-1 1 0,0 0 0,1-1 0,-1 1 0,0-1 0,1 1-1,-1-1 1,1 1 0,-1 0 0,1-1 0,-1 1 0,1 0 0,0-1-1,4 0 26,0 0 0,0 0 0,0 0 0,1 1 0,-1-1 0,0 1 0,7 1 0,14 2 69,0 0 1,41 11-1,-39-5-68,-1 0 0,47 24-1,-68-30-24,-1 0 0,1 0-1,-1 0 1,0 1-1,0 0 1,0 0 0,0 0-1,-1 0 1,1 1 0,-1 0-1,0 0 1,-1 0-1,1 0 1,-1 1 0,0-1-1,0 1 1,-1 0 0,0 0-1,2 8 1,-2-6 17,-2 0 1,1-1-1,-1 1 1,0 0-1,-1 0 0,0-1 1,0 1-1,0 0 1,-1-1-1,0 0 1,-1 1-1,0-1 1,0 0-1,0 0 0,-9 12 1,5-11 2,0 0 0,0-1 0,0 0-1,-1 0 1,0-1 0,-1 0 0,1-1 0,-1 0 0,0 0 0,-1-1 0,-16 6-1,-1-2 172,0-2 0,-49 6-1,-2 0 692,78-12-891,0 0 0,-1 0-1,1 0 1,0 0-1,0 0 1,0 0 0,0 0-1,-1 1 1,1-1-1,0 0 1,0 0 0,0 0-1,0 0 1,0 1-1,0-1 1,-1 0 0,1 0-1,0 0 1,0 1-1,0-1 1,0 0 0,0 0-1,0 0 1,0 1-1,0-1 1,0 0 0,0 0-1,0 0 1,0 1-1,0-1 1,0 0 0,0 0-1,0 0 1,0 1-1,0-1 1,0 0 0,0 0-1,0 0 1,1 1-1,-1-1 1,0 0 0,0 0-1,0 0 1,0 0-1,0 1 1,1-1 0,-1 0-1,0 0 1,0 0-1,0 0 1,0 0 0,1 0-1,-1 1 1,0-1-1,0 0 1,0 0 0,1 0-1,-1 0 1,0 0-1,0 0 1,0 0 0,1 0-1,-1 0 1,0 0-1,0 0 1,0 0 0,1 0-1,-1 0 1,18 9-207,22 5 46,158 65-50,-178-70 206,-2 1-1,1 2 1,-1-1-1,-1 2 0,0 1 1,-1 0-1,26 30 0,-37-37 11,0 1-1,0 0 0,-1 1 0,-1-1 0,1 1 0,-2 0 0,1 0 0,-1 0 0,0 0 1,-1 0-1,1 12 0,-2-16 7,1 0 1,-1 1 0,0-1-1,0 0 1,-1 1 0,1-1-1,-1 0 1,-1 1 0,1-1-1,-1 0 1,1 0 0,-2 0 0,1 0-1,0-1 1,-1 1 0,0-1-1,0 1 1,0-1 0,-7 7-1,1-6 15,0-1 0,-1 0 0,1 0-1,-1 0 1,0-2 0,0 1 0,0-1 0,0 0-1,0-1 1,0-1 0,-14 0 0,11 0-12,0 0 0,1-1-1,-1-1 1,0 0 0,1 0 0,-1-2 0,1 1 0,-21-11 0,22 8-13,2 0 0,-1-1 0,1 0 0,0-1 0,0 0 0,1 0 0,0-1 0,1 0 0,0 0 0,0-1 0,1 0 0,0 0 0,1-1 0,0 1 0,0-1 0,1 0 0,1-1 0,0 1 0,1 0 0,-2-18 0,4 27-1,-1-8-7,1 1 0,1 0 0,-1 0 0,2-1 1,2-10-1,-3 16 5,1 1 1,0-1-1,0 1 1,0 0-1,0 0 1,0-1-1,1 1 1,0 1-1,-1-1 1,1 0-1,0 1 1,0-1-1,1 1 1,4-3-1,24-12 7,0 2 0,1 1 0,62-18 0,-67 25 1,-1-1-1,0-2 1,0-1 0,-1-1-1,-1-1 1,48-33-1,-68 41 57,1 0-1,-1 0 0,-1-1 0,1 1 0,-1-1 1,0 0-1,0 0 0,-1-1 0,1 1 0,-2-1 1,1 0-1,-1 0 0,0 0 0,0 0 0,1-9 1,-2 16 64,0 0-123,0 0 0,0 0-1,0 0 1,-1 0 0,1 1 0,0-1 0,0 0 0,-1 0-1,1 1 1,0-1 0,0 0 0,-1 1 0,1-1-1,0 1 1,-1-1 0,1 1 0,-1-1 0,1 1 0,0 0-1,-1-1 1,1 1 0,-1-1 0,0 1 0,1 0 0,-1 0-1,0-1 1,1 2 0,1 1-8,7 7-4,1 0-1,1-1 0,0 0 1,0-1-1,1 0 0,0-1 1,0 0-1,0-1 0,1 0 1,0-1-1,0 0 0,1-1 1,0-1-1,-1 0 0,1-1 1,0 0-1,0-1 0,0-1 0,18-2 1,-29 2 8,-1 0-1,1 0 1,-1-1 0,0 0 0,1 1 0,-1-1-1,0 0 1,0 0 0,1 0 0,-1 0-1,0-1 1,0 1 0,0 0 0,0-1 0,-1 0-1,1 1 1,0-1 0,-1 0 0,1 0-1,-1 0 1,1 0 0,-1 0 0,0 0 0,0 0-1,0-1 1,0 1 0,0 0 0,0-5-1,2-6-8,-1 1-1,-1-1 0,0 0 1,-2-17-1,1 14 9,0 12 6,0 1 0,0-1 0,0 1 0,-1-1 0,0 1 0,0 0 0,0-1 0,0 1 0,0 0 0,0-1 0,-1 1 0,0 0 0,1 0 0,-1 0 0,-1 0 0,1 1 0,0-1 0,-3-2 0,0 1 10,0 1 0,-1-1 0,1 1 0,0 0 0,-1 0 0,0 1 1,0 0-1,0 0 0,-9-2 0,-12 0 50,1 1 0,-1 1 0,-48 4 0,62-2-52,5 1 5,0-1 0,0 1 0,0 1 0,0 0 0,0 0 0,1 0-1,-1 1 1,1 0 0,-1 0 0,1 1 0,0 0 0,-9 7 0,12-7-10,0-1 0,0 1 0,0 0 0,1 0 1,-1 0-1,1 0 0,0 1 0,1-1 1,-1 1-1,1 0 0,-1 0 0,1 0 1,1 0-1,-1 0 0,1 0 0,0 1 0,0-1 1,1 0-1,-1 7 0,1-1-8,0-3-15,0 1-1,0-1 0,1 0 0,0 1 0,3 10 1,-3-16 8,0-1 0,0 1 1,0-1-1,0 0 0,1 1 1,-1-1-1,1 0 0,-1 0 1,1 0-1,0 0 0,0 0 1,0 0-1,0-1 0,0 1 1,0-1-1,1 1 1,-1-1-1,0 0 0,1 0 1,-1 0-1,5 1 0,2 1-26,1-1 0,0 0 0,-1-1-1,1 0 1,0-1 0,-1 0 0,1 0-1,0-1 1,0 0 0,-1-1 0,1 0-1,-1-1 1,0 0 0,1 0 0,-1-1 0,-1 0-1,1 0 1,0-1 0,-1-1 0,0 1-1,-1-1 1,1 0 0,11-13 0,-6 7 24,3-4 7,0 1 0,33-23 0,-42 34 8,0 0 1,1 1-1,-1 0 0,1 0 1,-1 0-1,1 1 0,0 0 1,0 0-1,0 1 0,0 0 1,10 1-1,-9-1 23,0 1 0,1 1 1,-1 0-1,0 0 0,0 1 0,10 3 1,-13-3-2,-1 1 1,0-1-1,0 2 1,0-1-1,0 0 1,0 1 0,-1 0-1,0 0 1,1 1-1,5 8 1,-2-4 58,-3-3 6,1 0-1,-1 0 1,0 1-1,-1-1 1,1 1-1,-1 0 1,-1 1-1,1-1 0,-1 1 1,3 13-1,-6-19 327,3-3-431,0 0 1,0-1 0,0 1 0,0-1 0,0 1 0,0-1 0,-1 0 0,1 0 0,-1-1-1,1 1 1,-1 0 0,0-1 0,4-4 0,2-3 10,-1 2-8,1 0 1,0 0 0,0 1-1,1 0 1,0 0-1,1 1 1,-1 0 0,1 1-1,0 0 1,1 0-1,-1 1 1,1 0 0,0 1-1,-1 1 1,2 0 0,-1 0-1,0 1 1,16 0-1,-25 1 40,0 0 1,0 1-1,0-1 0,0 0 0,0 1 0,0 0 0,0-1 0,-1 1 1,1 0-1,0 0 0,0 0 0,-1 0 0,1 0 0,-1 1 0,1-1 0,-1 0 1,1 1-1,-1-1 0,0 1 0,0 0 0,0-1 0,0 1 0,0 0 0,0-1 1,0 1-1,-1 0 0,1 0 0,0 0 0,-1 0 0,0 0 0,1 0 0,-1 2 1,1 0 12,-1-1 0,1 0 0,0 1 0,0-1 0,1 0 0,-1 0 0,1 0 0,-1 0 0,1 0 0,0 0 0,0 0 0,0-1 0,1 1 0,-1-1 0,0 1 0,1-1 0,0 0 0,0 0 0,-1 0 0,5 1 0,-6-2-133,2-1-1160,92 0-10128,-38 0 3691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4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387 986 11461,'0'0'11555,"-38"-12"-10323,-126-36-231,151 44-852,0 1-1,0 1 1,-1 0 0,1 0 0,0 2-1,-18 0 1,7 1 90,21-2-207,0 1 0,0 0-1,0 0 1,0 1-1,0-1 1,-1 1 0,1-1-1,0 1 1,0 0-1,-3 2 1,4-2-18,1 0 1,0 0 0,0 1-1,0-1 1,0 1-1,0-1 1,0 1 0,0-1-1,1 1 1,-1 0-1,0-1 1,1 1-1,0 0 1,-1-1 0,1 1-1,0 0 1,0 0-1,0 0 1,0-1 0,0 5-1,0 2-24,0 1 1,1 0-1,-1 0 0,2 0 1,3 14-1,-3-18 2,0-1-1,0 1 1,1-1-1,0 0 1,-1 0-1,1 0 1,1 0-1,-1 0 1,0-1-1,1 1 1,6 3-1,-4-1-8,0-1 1,1 0-1,0 0 1,0 0-1,0-1 0,1 0 1,-1 0-1,1-1 1,0 0-1,0-1 0,0 0 1,1 0-1,-1 0 1,0-1-1,1 0 0,-1-1 1,17-1-1,-22 0 11,1 0-1,-1 0 0,1-1 1,-1 1-1,0-1 1,0 0-1,0 0 1,0 0-1,0 0 0,0-1 1,-1 1-1,1-1 1,-1 1-1,0-1 1,1 0-1,-1 0 0,0 0 1,-1 0-1,1-1 1,-1 1-1,1 0 0,-1-1 1,0 1-1,0-1 1,0-5-1,4-13 18,-1-1-1,1-43 1,-4 51-10,2-73-11,-4 0 0,-4-1 1,-3 2-1,-28-121 0,28 172-8,-6-30-46,-2 1 1,-3 1 0,-29-64-1,41 116 155,4 11-17,2 15 80,1-12-96,2 34 108,1-1 0,1 1 0,15 54 0,42 111-57,-32-114 1,18 60 6,6-3 1,7-2 0,84 145-1,-141-282-112,5 9 10,0 0-1,1-1 0,17 19 1,-24-29-14,2 0 0,-1 0 0,0 0 0,1-1-1,-1 1 1,1-1 0,0 0 0,0 0 0,-1-1 0,1 1 0,1-1 0,-1 1 0,0-1 0,0-1 0,0 1 0,1-1 0,4 1 0,-9-1-2,1 0 0,0-1 0,-1 1 0,1 0 0,-1 0 1,1-1-1,0 1 0,-1 0 0,1-1 0,-1 1 1,1-1-1,-1 1 0,1 0 0,-1-1 0,0 1 0,1-1 1,-1 1-1,1-1 0,-1 1 0,0-1 0,1 0 1,-1 1-1,0-1 0,0 1 0,0-1 0,1 0 0,-1 1 1,0-1-1,0 0 0,0 1 0,0-1 0,0-1 1,0-28 67,-1 19-27,1-195 703,2 206-752,-1 0 1,1 0 0,0 0 0,-1 0-1,1 0 1,0 0 0,-1 0 0,1 0-1,0 1 1,-1-1 0,1 0 0,2 2-1,39 16 98,42 24 0,-47-22 38,81 30-1,-83-40-130,0-2 0,0-1-1,1-3 1,66 2 0,-98-6 0,1 0 0,-1 0 0,1-1 1,-1 0-1,0 1 0,1-2 0,-1 1 1,0-1-1,0 1 0,1-2 0,6-3 1,-9 4 3,0-1 1,-1 1-1,1-1 0,0 0 1,-1 0-1,1 0 1,-1 0-1,0-1 1,0 1-1,0-1 0,-1 1 1,1-1-1,-1 1 1,0-1-1,0 0 1,1-7-1,0-1 32,-1 0 0,0 0 0,-1 0 0,0 0 0,-1 0 1,0 0-1,-1 1 0,-1-1 0,1 0 0,-2 1 0,0 0 0,0-1 0,-1 2 0,0-1 0,-1 0 0,0 1 1,-1 0-1,0 1 0,0-1 0,-1 1 0,-9-8 0,3 5-8,0 0-1,0 1 1,-1 1-1,-1 0 1,1 1 0,-2 0-1,1 2 1,-1 0-1,0 1 1,-1 0 0,1 1-1,-1 1 1,-25-2-1,-13 1 90,-70 4 0,110 2-88,0 0 0,0 1 0,0 0 0,0 2 0,1 0 0,-1 1 1,1 0-1,-28 15 0,39-18-1,1 0 1,-1 0-1,1 1 1,-1-1-1,1 1 0,0 0 1,0 0-1,0 0 1,0 1-1,1-1 1,-1 1-1,1-1 1,0 1-1,-2 5 1,2-1 115,0 0 1,1 0 0,0 0-1,0 0 1,1 17 0,0-24-127,0 0 0,0 0 0,0 0 0,0 0 1,1-1-1,-1 1 0,0 0 0,1 0 0,-1 0 1,0-1-1,1 1 0,-1 0 0,1 0 0,-1-1 1,1 1-1,0 0 0,-1-1 0,1 1 1,0-1-1,-1 1 0,1 0 0,0-1 0,0 0 1,-1 1-1,1-1 0,0 1 0,0-1 0,0 0 1,0 0-1,0 1 0,33 2 96,-24-2-46,208 1 359,-121-3-337,11-3-85,-1-4 0,147-32 0,-243 38 0,-3 1 0,1-1 0,0 0 0,-1 0 0,0-1 0,13-5 0,-19 6 0,0 1 0,0 0 0,0-1 0,0 1 0,-1-1 0,1 0 0,0 0 0,-1 0 0,1 1 0,-1-1 0,0-1 0,0 1 0,0 0 0,0 0 0,0 0 0,0 0 0,-1-1 0,1 1 0,-1 0 0,1-1 0,-1 1 0,0-1 0,0-3 0,0 4-18,-1 1-1,1 0 1,-1 0 0,1 0-1,-1-1 1,1 1 0,-1 0 0,0 0-1,0 0 1,1 0 0,-1 0-1,0 0 1,0 0 0,0 0-1,0 1 1,0-1 0,0 0 0,-1 1-1,1-1 1,0 0 0,0 1-1,0-1 1,0 1 0,-1 0-1,1-1 1,0 1 0,-1 0 0,1 0-1,0 0 1,-3 0 0,-49-2-1500,43 3 932,9-1 433,1 0-1,-1 0 1,1 0-1,-1 0 1,1 0-1,-1 1 1,1-1-1,-1 0 1,1 0-1,-1 1 1,1-1-1,-1 0 1,1 1-1,0-1 1,-1 0-1,1 1 1,-1-1-1,1 1 1,0-1-1,0 1 0,-1-1 1,1 0-1,0 1 1,0-1-1,-1 1 1,1 0-1,0-1 1,0 1-1,0-1 1,0 1-1,0-1 1,0 2-1,-1 22-2458,2-16 1078,-1 43-4511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5.8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87 176 3778,'0'0'6104,"-12"-29"-3185,-42-89-692,39 92 1308,15 26-3512,0-1-1,0 1 1,0 0 0,0 0 0,0 0 0,0 0 0,0 0 0,0 0 0,0 0 0,0-1 0,0 1 0,0 0 0,0 0 0,0 0 0,-1 0 0,1 0 0,0 0-1,0 0 1,0 0 0,0 0 0,0-1 0,0 1 0,0 0 0,-1 0 0,1 0 0,0 0 0,0 0 0,0 0 0,0 0 0,0 0 0,0 0 0,-1 0 0,1 0-1,0 0 1,0 0 0,0 0 0,0 0 0,0 0 0,-1 0 0,1 0 0,0 0 0,0 0 0,0 0 0,0 0 0,0 1 0,0-1 0,0 0 0,-1 0 0,1 0-1,0 0 1,0 0 0,0 0 0,0 0 0,0 0 0,0 1 0,0-1 0,0 0 0,0 0 0,0 0 0,0 0 0,-1 0 0,1 0 0,0 1 0,2 28 941,-2-24-320,7 48 473,3-2 1,27 87-1,2 10-235,143 853 1902,-113-580-1774,-64-426-1190,3-20 97,13-50 60,-14 52 18,5-21 13,3 0 0,35-71 0,-41 97-11,1 0 1,1 1 0,0 0-1,1 1 1,1 0 0,1 1-1,0 1 1,25-21 0,-34 31 0,0 1 0,-1-1 0,1 1 0,0 0-1,1 1 1,-1-1 0,0 1 0,1 0 0,-1 0 0,1 1 0,0-1 0,-1 1 0,1 1 0,0-1 0,0 1 0,0 0 0,0 0 0,-1 1 0,1-1 0,0 1 0,0 1-1,-1-1 1,1 1 0,-1 0 0,1 0 0,-1 1 0,0-1 0,0 1 0,0 0 0,0 1 0,0-1 0,-1 1 0,7 6 0,7 10 65,-2 1 1,0 0 0,-1 1 0,0 1-1,18 42 1,10 33 649,52 177 0,-70-194-344,-13-31-83,-10-39-135,0 0 1,1 0-1,7 17 0,-7-43-2837,-3 14 2205,1 0-1,0 0 1,-1 0-1,1 0 0,-1 0 1,1 0-1,0 0 1,0 0-1,0 0 1,0 0-1,0 0 0,0 1 1,0-1-1,0 0 1,0 1-1,0-1 1,0 0-1,0 1 0,0 0 1,0-1-1,2 0 1,23 0-9252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6.2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1 202 5426,'0'0'18644,"11"8"-17268,206 131 2621,-217-138-3981,1-1-1,-1 0 1,0 1 0,1-1-1,-1 0 1,1 0 0,-1 0-1,0 0 1,1 1 0,-1-1-1,1 0 1,-1 0 0,1 0 0,-1 0-1,1 0 1,-1 0 0,0 0-1,1 0 1,-1 0 0,1 0-1,-1 0 1,1 0 0,-1 0-1,0-1 1,1 1 0,-1 0 0,1 0-1,-1 0 1,0-1 0,1 1-1,-1 0 1,0 0 0,1-1-1,-1 1 1,0 0 0,1-1-1,-1 1 1,0 0 0,0-1 0,1 0-1,6-27 178,-7-51-309,0 58 177,0-194-183,0 214-353,12-1-8437,24 14 1715,-7 6-1519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6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6435,'0'0'17288,"29"173"-15415,-9-129-465,-1-8-735,10-8-465,-19-12-208,-1-12-208,-9-28-6371,0-32 2865,-9-4-2657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6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11941,'0'0'6483,"106"112"-18792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7.7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203 319 5042,'0'0'11800,"22"-6"-10764,-5 1-751,-1 0 0,0-1 1,26-14-1,-41 19-246,1 0-1,-1 0 0,1 0 1,-1 0-1,0-1 0,1 1 0,-1 0 1,0-1-1,0 1 0,0-1 0,0 1 1,0-1-1,0 0 0,-1 1 1,1-1-1,0 0 0,-1 0 0,0 0 1,1 1-1,-1-1 0,0 0 1,0 0-1,0 0 0,0 0 0,0 1 1,-1-5-1,0 0 106,-1 0 0,-1-1 0,1 1 0,-1 0 0,-6-9-1,3 4 63,-6-10 194,-1 0 0,-23-28 0,29 40-319,0 0 1,-1 1-1,0 1 1,-1-1-1,0 1 0,0 1 1,-16-10-1,19 14-26,0 0 1,0 0-1,0 0 0,0 1 0,0-1 1,0 1-1,-11 0 0,14 1-33,1 0 0,-1 0 1,0 0-1,0 1 0,0-1 0,1 1 1,-1-1-1,0 1 0,1 0 0,-1 0 1,1 0-1,-1 1 0,1-1 0,-1 0 1,1 1-1,0 0 0,0-1 0,-3 3 1,-6 10-61,7-9 141,-1-1 1,1 1 0,0 0 0,1 0 0,-1 1-1,1-1 1,0 1 0,0 0 0,1 0-1,0-1 1,0 2 0,0-1 0,1 0 0,0 0-1,0 0 1,0 1 0,1 9 0,1-8-72,0 0-1,1 0 1,0 0 0,0 0 0,1-1 0,0 1 0,0-1 0,1 1 0,0-1-1,0 0 1,1-1 0,-1 1 0,2-1 0,8 10 0,14 11 85,53 41 0,-80-68-117,235 174-156,-122-92 69,-93-67 55,-1 1-1,33 33 0,-47-43 34,-1 1 0,0-1 0,0 1 0,0 0 0,-1 1 0,0-1 0,0 1 0,-1-1 0,0 1 0,0 0 0,-1 0 0,2 12 0,-2-2 55,-1-1-1,0 1 1,-1 0 0,-1 0 0,-1-1-1,-6 30 1,7-42-31,-1 0-1,1-1 0,-1 1 1,0 0-1,0-1 1,-1 0-1,1 1 1,-1-1-1,0 0 1,0 0-1,0-1 0,-1 1 1,1-1-1,-1 1 1,0-1-1,0 0 1,0 0-1,0-1 1,0 1-1,-1-1 0,1 0 1,-1 0-1,0-1 1,1 1-1,-1-1 1,0 0-1,0 0 1,-8 0-1,-3 0 12,-35-1 9,48-1-48,1 1 0,0-1 1,-1 1-1,1-1 0,0 0 1,-1 0-1,1 0 0,0-1 0,0 1 1,0 0-1,0-1 0,0 1 1,0-1-1,0 0 0,1 0 1,-1 0-1,0 1 0,-1-5 0,-6-11-15,1-1-1,0-1 1,1 0-1,1 0 1,1 0-1,1 0 1,1-1-1,-2-24 0,3-174-15,4 122 14,-2 64 34,2-1 0,6-33 1,-6 53-7,0 1 1,2 0 0,-1 0 0,2 1 0,0-1 0,0 1 0,1 0 0,9-13 0,-14 22 18,0 0 1,1 1 0,-1-1-1,1 0 1,-1 1 0,1 0-1,0-1 1,0 1-1,0 0 1,0 0 0,-1 0-1,1 0 1,0 1 0,3-2-1,15-8 626,-19 8-627,-1 0 0,1 1 0,0-1 0,-1 0-1,0 0 1,1 0 0,-1 0 0,0 0 0,0 0 0,0 0 0,0 0 0,0 0 0,-1-2 0,1-14-13,1 15-16,1 0 0,-1 0 0,1 0 0,0 0-1,0 0 1,0 0 0,0 1 0,0-1 0,1 1 0,-1 0 0,1 0 0,0 0 0,-1 0-1,1 0 1,0 0 0,0 1 0,4-2 0,-5 2 27,-1 1-4,1 1-1,0-1 1,-1 1 0,1 0-1,-1-1 1,1 1 0,-1 0-1,1 0 1,-1 0 0,0 0 0,1 0-1,-1 1 1,0-1 0,0 0-1,0 0 1,2 4 0,20 30-33,-12-16 27,3-2 0,0 0 0,1 0 0,1-2 0,0 0 1,1 0-1,0-2 0,28 17 0,-34-24-22,0 0 0,1-1 0,-1 0 0,1 0 0,0-1 1,0-1-1,0 0 0,1-1 0,-1 0 0,1-1 0,-1 0 0,1-1 1,0-1-1,20-2 0,-31 2 2,1 0 1,-1 1-1,0-1 0,1 0 0,-1 0 1,0 0-1,0-1 0,0 1 1,0 0-1,0-1 0,0 0 1,0 1-1,0-1 0,-1 0 1,1 0-1,0 0 0,-1 0 1,0 0-1,0 0 0,1 0 1,-1 0-1,0-1 0,-1 1 1,1 0-1,1-5 0,0-5-17,-1 0-1,0 0 0,0 0 0,-2-14 0,0 4-8,1 11-18,-1 0-1,0 1 0,-1-1 1,-1 1-1,1 0 1,-1 0-1,-1 0 1,0 0-1,-1 0 1,1 1-1,-2 0 0,1 0 1,-10-10-1,10 12-12,-1 0-1,0 1 1,0 0-1,-1 0 1,0 1-1,0-1 1,0 1-1,0 1 1,-1 0-1,0 0 1,0 0-1,0 1 1,-1 0-1,1 1 1,0 0-1,-15-2 1,0 2 90,0 1 0,0 1 0,-37 4 0,52-2 72,0-1 1,0 1-1,0 0 0,0 1 1,1 0-1,-1 0 0,1 1 1,-1 0-1,1 0 1,0 1-1,1 0 0,-1 0 1,-5 6-1,9-7-29,0-1 0,1 0 0,-1 1-1,1-1 1,0 1 0,0 0 0,0 0 0,1 0 0,-1 0 0,1 0 0,0 0 0,0 0 0,0 0-1,1 0 1,-1 1 0,1-1 0,0 0 0,0 1 0,1-1 0,-1 0 0,1 0 0,0 0-1,0 0 1,0 1 0,1-1 0,1 4 0,1 0-57,1 1 0,-1-1-1,2 0 1,-1 0 0,1 0 0,0-1-1,0 0 1,1 0 0,0-1 0,12 9 0,-1-4-194,0-1 1,0-1 0,1-1 0,0 0 0,1-2 0,-1 0 0,1-1 0,1-1 0,-1 0 0,0-2 0,1-1 0,0 0-1,31-4 1,-48 3 58,0 0-1,0-1 1,1 1-1,-1-1 1,0 0-1,0 0 1,0 0-1,0-1 1,0 1-1,0-1 1,0 0-1,-1 0 1,1-1-1,-1 1 1,1-1-1,-1 0 1,0 1-1,0-1 1,0-1-1,0 1 1,-1 0-1,4-7 1,-1-1-236,-2 0-1,0 0 1,0 0-1,-1 0 1,0 0 0,-1-1-1,0 1 1,-1-19 0,11 45 2068,20 34 235,70 85 0,-82-110-1503,-7-10-169,0 0-1,1-1 0,26 22 0,-33-30-314,0-1-1,1 0 1,-1-1 0,1 1 0,0-1-1,-1 0 1,1-1 0,1 0-1,-1 0 1,0 0 0,0-1 0,13 1-1,-18-2-110,-1-1 1,0 1-1,1 0 0,-1-1 0,0 1 0,1 0 1,-1-1-1,0 0 0,0 1 0,1-1 0,-1 0 1,0 0-1,0 0 0,0 1 0,0-1 0,0 0 1,0 0-1,0-1 0,-1 1 0,1 0 0,0 0 1,0-2-1,15-33-4526,-11 21 2273,14-35-8650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8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 10677,'0'0'15447,"32"0"-14142,245-1 546,-269 1-1865,1 0-1,0-1 1,-1 0 0,1-1 0,-1 0-1,0 0 1,1-1 0,-1 0-1,0 0 1,12-7 0,-76 8-11098,17 16 913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8.6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8212,'135'236'13030,"-116"-236"-9845,20-12-784,-10 0-736,0 0-368,0 8-401,-10 0-336,10 4-384,-10 0-176,10 0-400,0-4-1024,20 0-1634,-1 0-2608,0 4-3651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9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290 1 5507,'0'0'13104,"-35"15"-10337,-110 50-652,139-62-1898,0-1-1,0 2 0,0-1 1,0 1-1,1-1 0,-8 8 1,12-10-147,1 0 0,-1 0 0,0 0 0,1 0 0,0 0 1,-1 0-1,1 0 0,-1 0 0,1 0 0,0 0 0,0 0 1,0 0-1,-1 0 0,1 0 0,0 0 0,0 0 0,1 0 1,-1 0-1,0 0 0,0 2 0,1 9 203,0-9-259,-1 0 0,1 0 0,0 0 0,-1 0 0,1-1 1,1 1-1,-1 0 0,0 0 0,1-1 0,-1 1 0,1-1 1,0 1-1,0-1 0,0 0 0,0 0 0,0 1 0,4 2 0,51 32-24,-41-27 35,45 24 74,1-2 0,110 38 0,141 27 56,-224-72-121,-83-23-28,2 0-8,0 1-1,-1-1 1,1 1-1,13 8 0,-19-10 6,-1 0 1,1 0-1,0 1 0,-1-1 0,1 1 0,-1 0 0,0-1 0,1 1 0,-1 0 0,0 0 0,0 0 0,0-1 0,0 1 0,-1 0 0,1 0 0,0 1 0,-1-1 0,0 0 0,1 0 0,-1 0 1,0 0-1,0 3 0,0 4 50,0 7 64,0 1 0,-1-1 0,-4 22 0,3-32-77,1-1 0,-1 1-1,-1-1 1,1 1 0,-1-1-1,0 0 1,0 1 0,0-1 0,-1-1-1,1 1 1,-1-1 0,-8 8-1,-3 0 29,0-1 0,0-1-1,-1 0 1,0-1-1,0-1 1,-1-1-1,-1 0 1,1-1-1,-1-1 1,-30 5-1,-11-2 15,0-4-1,-60-2 1,105-2-80,-24-1 51,0-1 0,0-2 0,1-1-1,0-2 1,0-2 0,0-1 0,1-2-1,-67-32 1,84 35-32,16 8-98,7 1-344,51 0-2228,23 0-2381,-22-1-2573,-8-2-2903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3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8772,'0'0'8276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09.5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5619,'0'0'11981,"28"-9"-9745,33-10 544,113-21 0,-66 29-979,172 5 0,-189 7-1938,-89-1-36,-2 15-9280,0-13 7749,0 21-7103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10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377 141 9524,'0'0'12513,"-13"24"-10880,-38 83-284,48-98-1226,0-1 0,0 0 0,1 1 0,1-1 0,-1 1 0,1 0 0,1 0 0,0 0 0,0-1 0,0 1 0,1 0 1,1 0-1,-1-1 0,2 1 0,-1-1 0,1 0 0,0 1 0,5 7 0,0-1-16,1-1 1,1 0 0,0 0 0,1-1 0,1 0 0,24 21 0,-18-19-73,-1-1 0,2-1 1,0 0-1,0-2 1,1 0-1,1-1 1,-1-1-1,2-1 0,-1-1 1,1 0-1,0-2 1,0-1-1,1 0 0,-1-2 1,1-1-1,0 0 1,28-4-1,-46 2-34,1 0 0,-1 0 0,0 0 0,-1-1 0,1 0 1,0 0-1,0 0 0,-1-1 0,1 0 0,-1 0 0,0 0 0,0 0 0,0 0 0,0-1 0,-1 0 0,1 1 0,-1-2 0,0 1 0,5-9 0,1-6 6,0 0-1,-2 0 1,10-36-1,-12 38-5,4-24-25,-1 0 0,-3 0 0,-1 0 0,-3-62 0,-1 94-12,0 0 0,-1 1 0,0-1 0,-1 1 0,0-1 0,-1 1 0,1 0 0,-2 0 0,1 0 0,-1 0 0,0 0 0,-1 1 0,1-1 0,-1 1 0,-1 1 1,0-1-1,0 1 0,0 0 0,0 0 0,-1 0 0,0 1 0,0 0 0,-1 1 0,1 0 0,-14-6 0,-3 1 74,0 1 0,0 0-1,-1 2 1,0 1 0,0 1 0,0 1 0,-42 0 0,53 4 69,1 0 1,-1 1-1,1 1 0,0 0 1,0 0-1,0 1 0,0 1 1,1 0-1,-1 1 0,-17 12 1,-11 9 364,-60 53 0,16-10-241,37-36-418,-60 31 0,39-31-2638,68-34 2677,1 0 0,0 0 0,-1 0 0,1 0-1,0 0 1,0 0 0,-1 0 0,1 0 0,0 1 0,0-1 0,0 0 0,-1 0 0,1 0 0,0 1 0,0-1 0,0 0 0,-1 0 0,1 0-1,0 1 1,0-1 0,0 0 0,0 0 0,0 1 0,0-1 0,-1 0 0,1 0 0,0 1 0,0-1 0,0 0 0,0 1 0,0-1 0,0 0 0,0 0-1,0 1 1,0-1 0,0 0 0,0 1 0,1-1 0,-1 0 0,0 0 0,0 1 0,0-1 0,0 0 0,0 0 0,0 1 0,1-1 0,-1 0 0,0 0-1,0 0 1,0 1 0,1-1 0,-1 0 0,0 0 0,0 0 0,0 0 0,1 1 0,-1-1 0,0 0 0,0 0 0,1 0 0,-1 0 0,0 0 0,1 0-1,-1 0 1,0 0 0,0 0 0,1 0 0,31 8-9942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6:11.0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0 5859,'0'0'14374,"-22"33"-12936,-68 105-243,87-134-1125,0 0 0,0 0 0,1 1-1,-1-1 1,1 1 0,0-1 0,0 1-1,1 0 1,0 0 0,0 0 0,0 0-1,0 0 1,1 0 0,0 0 0,0 0-1,1 8 1,0 5 185,-1-7-129,-1-5-80,1 1-1,0-1 1,0 1-1,0-1 1,1 1-1,0-1 0,0 1 1,0-1-1,1 0 1,0 1-1,1-1 1,-1 0-1,1 0 1,0-1-1,0 1 1,7 7-1,0 0 26,2 0 0,-1-1-1,2-1 1,-1 0 0,20 12 0,-26-19-45,1 0 1,-1-1 0,1 0 0,0-1 0,0 1 0,0-1-1,0 0 1,0-1 0,1 0 0,-1 0 0,0-1 0,1 1 0,-1-2-1,14-1 1,-17 1-19,0 0 1,1-1-1,-1 0 0,0 0 0,0 0 0,0 0 0,-1 0 1,1-1-1,-1 0 0,1 1 0,-1-2 0,0 1 0,4-5 1,38-55 77,-27 36-60,-1 1 14,-10 14-16,0 1-1,1 0 0,0 1 0,1 0 0,0 0 1,18-14-1,-26 23 10,0 1-1,0-1 1,0 1 0,0 0 0,0-1 0,0 1 0,1 0-1,-1-1 1,0 1 0,0 0 0,0 0 0,0 0 0,1 0 0,-1 0-1,0 1 1,0-1 0,0 0 0,0 0 0,0 1 0,1-1-1,-1 1 1,0-1 0,0 1 0,0-1 0,0 1 0,0 0-1,0-1 1,-1 1 0,1 0 0,0 0 0,1 1 0,21 32 825,-20-29-630,27 50 936,-20-35-881,1 0-1,1-1 1,23 29-1,-33-46-287,0 0 0,1 0 0,-1 0 0,1 0 0,-1 0 0,1-1 0,0 1 0,0-1 0,-1 0 0,1 0 0,0 0 0,0 0 0,0 0 0,0-1 0,1 1 0,-1-1 0,0 0 0,0 0 0,0 0 0,0 0 0,0-1 0,0 1 0,4-2 0,-3 1-20,1 0-1,-1-1 0,0 1 1,0-1-1,0 0 1,0 0-1,0-1 0,0 1 1,0-1-1,-1 0 0,0 0 1,1 0-1,-1 0 1,5-7-1,50-62-71,-9 12 39,-48 58 65,1 1-1,-1-1 1,0 0-1,0 1 1,1-1-1,-1 1 1,1-1-1,-1 1 1,1 0-1,0 0 1,0 0-1,-1 0 1,1 0-1,0 0 1,0 0-1,0 1 1,0-1-1,0 1 1,0-1-1,0 1 1,0 0 0,0-1-1,0 1 1,0 0-1,0 1 1,0-1-1,0 0 1,0 0-1,0 1 1,2 0-1,6 3 89,-2 1 0,1-1 0,0 2 0,-1-1-1,11 10 1,-12-9-92,0-1 0,1 1-1,0-1 1,15 7 0,-17-10-25,0 0 0,1 0 0,0 0 0,-1-1 0,1 0 1,0 0-1,0-1 0,0 0 0,0 0 0,0 0 1,-1-1-1,1 0 0,0-1 0,0 1 0,-1-1 0,1 0 1,-1-1-1,0 0 0,1 0 0,-1 0 0,-1-1 1,1 1-1,0-2 0,-1 1 0,0 0 0,0-1 0,7-9 1,13-17-73,-11 12 5,0 1 0,20-17-1,-31 31 67,1 1-1,0-1 0,0 1 0,0 0 1,1 1-1,-1-1 0,1 1 0,-1-1 0,1 1 1,0 1-1,0-1 0,0 1 0,0 0 0,0 0 1,5 0-1,-8 1 60,1 1 1,-1-1-1,0 1 0,0-1 1,1 1-1,-1 0 0,0 0 1,0 0-1,0 1 1,0-1-1,0 0 0,-1 1 1,1-1-1,0 1 0,-1-1 1,1 1-1,-1 0 0,1 0 1,-1 0-1,1 2 1,10 10 183,8 8 71,2-1-1,1 0 1,0-2-1,37 23 1,-45-33-273,-1-1 1,2 0-1,-1-1 1,1-1 0,0-1-1,0 0 1,1-1-1,0-1 1,29 3-1,-26-5-115,-12 0-75,0 0 1,-1 0-1,1-1 1,0 0-1,0-1 1,0 0-1,-1 0 1,1 0-1,0-1 1,-1 0-1,1 0 1,-1-1-1,0 0 0,9-5 1,-8 1-636,-1 0 1,0 0-1,0-1 1,7-10-1,7-19-4914,-8-7-4700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4:49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6883,'0'0'1297,"0"16"-2722,0 16-496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59 231 4594,'0'0'4573,"-10"-30"-2233,-3-6-1579,0 0 1010,-9-43 0,22 113 2524,2 14-3039,2 0 0,18 83-1,38 103 34,-24-102-644,195 730 1508,-227-847-2107,0 0-1,1 0 1,0 0-1,14 24 0,-19-39-45,0 0 0,0 0 1,1 0-1,-1 0 0,0 0 0,0 0 0,0 0 0,0 0 0,0 0 0,0 0 0,0 0 0,0 0 0,0 0 1,0 0-1,0 0 0,0 0 0,0 0 0,1-1 0,-1 1 0,0 0 0,0 0 0,0 0 0,0 0 0,0 0 1,0 0-1,0 0 0,0 0 0,0 0 0,0 1 0,0-1 0,1 0 0,-1 0 0,0 0 0,0 0 0,0 0 1,0 0-1,0 0 0,0 0 0,0 0 0,0 0 0,0 0 0,0 0 0,0 0 0,0 0 0,1 0 0,-3-13-11,2 11 10,-9-42 138,-3 1-1,-1 1 1,-2 0 0,-34-67-1,5 10-21,0-10-71,4-2 1,6-2-1,4-1 0,-16-132 0,7-283-81,39 528 34,0 0 0,1 0 0,-1 0 1,0 0-1,1 0 0,-1 0 0,1 0 0,-1 0 0,1 0 1,-1 0-1,1 0 0,0 0 0,-1 0 0,1 1 0,0-1 1,0 0-1,0 0 0,-1 1 0,1-1 0,0 1 0,0-1 0,0 1 1,0-1-1,0 1 0,0-1 0,0 1 0,0 0 0,1 0 1,-1-1-1,0 1 0,0 0 0,0 0 0,0 0 0,0 0 0,0 0 1,0 0-1,0 1 0,0-1 0,1 0 0,-1 1 0,1 0 1,52 14 6,-26 0 34,0 2 0,-1 0 0,-1 2 1,-1 1-1,25 25 0,-41-37-21,311 325 587,-210-211-416,-86-95-120,-1 0 1,-1 2-1,-2 0 0,27 52 1,-37-59 14,0 1 1,-2 0 0,-1 0-1,-1 1 1,0-1 0,-2 1 0,2 41-1,-5-33 76,-1 0 0,-2 0 0,-10 59-1,7-71-84,-1 0 0,0-1 0,-1 0 0,-1 0 0,-1-1 0,-1 0 0,-13 19 0,3-9-21,-2-1 0,-1-1 0,0 0 0,-2-2-1,-31 23 1,41-35-42,0-2 0,-1 0-1,0 0 1,-1-2 0,1 0 0,-2 0-1,1-2 1,-1 0 0,0-1 0,0-1-1,-20 2 1,46-9-11,-1-1 0,0 1 0,1-1 0,-1 0 0,-1-1 0,1 0 0,-1 0 0,10-9 0,63-68 0,-37 29 0,-2-3 0,-4-1 0,-1-2 0,-3-2 0,34-92 0,-10 37 1,-26 57-10,-30 58 5,0 0 1,1 1-1,-1-1 1,1 1-1,-1-1 0,1 1 1,-1 0-1,1-1 1,-1 1-1,1-1 0,-1 1 1,1 0-1,-1 0 1,1-1-1,0 1 0,-1 0 1,1 0-1,-1 0 1,1-1-1,0 1 1,-1 0-1,1 0 0,0 0 1,-1 0-1,1 0 1,0 0-1,-1 1 0,1-1 1,0 0-1,-1 0 1,2 1-1,20 13 42,12 27-14,-2 2 1,28 52-1,-5-10-12,-38-60-12,7 13 0,51 56 0,-55-76 0,-19-17-7,-1-1 0,1 0 0,-1 0 0,1 1 0,-1-1-1,1 0 1,-1 0 0,1 0 0,-1 1 0,1-1 0,-1 0 0,1 0 0,-1 0 0,1 0 0,-1 0 0,1 0 0,-1 0-1,1 0 1,-1 0 0,1-1 0,-1 1 0,1 0 0,-1 0 0,1 0 0,-1 0 0,1-1 0,-1 1 0,1 0 0,-1-1-1,0 1 1,2-1 0,-1-3-224,0 0 1,0-1-1,0 1 0,-1 0 0,0-1 1,1 1-1,-1 0 0,-1-1 0,0-4 0,1-9-721,0-37-1917,-2-85-9685,-6 65 2011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45 11045,'0'0'16055,"-39"-45"-16055,68 82-5970,10 3 879,9 24-3857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30 107 3153,'0'0'12385,"-5"-8"-9899,-14-21-154,14 21 3169,6 10-5357,-1 0-1,1 0 1,0 0-1,0 0 1,0 0-1,0-1 1,0 1 0,0 0-1,1-1 1,-1 1-1,4 2 1,3 5 147,148 207 1966,37 45-1267,-187-254-970,0 1-2,1 0 0,0-1 0,0 0 0,0 0 0,1 0 0,0-1 0,0 0 0,17 9 0,-25-15-18,1 0 1,0 1 0,-1-1-1,1 0 1,-1 0 0,1 0-1,0 0 1,-1 0 0,1 0-1,-1 0 1,1 0 0,0 0-1,-1 0 1,1 0 0,0 0-1,-1 0 1,1 0 0,-1-1-1,1 1 1,-1 0 0,1 0-1,0-1 1,-1 1 0,1-1-1,-1 1 1,1 0 0,-1-1-1,0 1 1,1-1 0,-1 1-1,1-1 1,-1 1 0,0-1-1,1 1 1,-1-1 0,0 1-1,0-1 1,1 0 0,-1 1-1,0-1 1,0 1 0,0-1-1,0 0 1,0 1 0,0-2-1,1 1 4,9-35 182,-1 0-1,5-42 0,-1 2 118,22-131 178,-21 120-388,-12 13-93,-3 43 0,1 30-44,1 1 0,-1-1 1,0 0-1,1 1 0,-1 0 0,0-1 1,1 1-1,-1-1 0,1 1 0,-1-1 0,0 1 1,1 0-1,-1-1 0,1 1 0,-1 0 0,1-1 1,-1 1-1,1 0 0,0 0 0,-1 0 0,1-1 1,-1 1-1,1 0 0,-1 0 0,1 0 1,0 0-1,-1 0 0,1 0 0,-1 0 0,1 0 1,0 0-1,-1 0 0,1 1 0,-1-1 0,1 0 1,-1 0-1,1 0 0,-1 1 0,2-1 1,-2 1-138,5 1-340,0 1 0,0 0-1,-1 0 1,1 0 0,-1 1-1,0-1 1,0 1 0,0 0-1,-1 0 1,1 1-1,-1-1 1,0 1 0,3 5-1,12 16-3549,19 18-4013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14791,'0'0'9620,"10"31"-9004,5 22-362,39 119 880,-50-160-1015,15 44 658,42 81 0,-57-125-620,1-1-702,-3-20-836,-5-25-1018,-2 0 0,-1 0 1,-16-53-1,0 1-3043,3-2-1678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9092,'0'0'10261,"0"16"-13110,19 8-929,10 16-1793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1 670 13398,'0'0'7420,"1"-5"-7348,16-54 593,16-108 0,-7 23-261,-19 111-315,13-43 497,-20 75-555,1 0-1,-1 0 1,0 0 0,0 0 0,1 1 0,-1-1 0,0 0 0,1 0 0,-1 0 0,1 0 0,-1 1 0,1-1-1,0 0 1,-1 1 0,1-1 0,-1 0 0,1 1 0,0-1 0,0 1 0,-1-1 0,1 1 0,0-1 0,0 1-1,0-1 1,0 1 0,0 0 0,-1 0 0,1-1 0,0 1 0,0 0 0,0 0 0,0 0 0,0 0 0,0 0-1,0 0 1,0 0 0,0 0 0,1 1 0,12 0-49,-5-1 87,0 1 1,0 1-1,0 0 1,0 0-1,0 1 1,-1 0-1,1 0 1,-1 1-1,0 0 1,0 0-1,0 1 1,-1 0 0,0 1-1,0-1 1,11 12-1,-3-1 151,0 2 0,0-1 1,-2 2-1,0 0 0,12 26 0,-20-32-138,0 1 0,-1-1 0,-1 1 0,0 0 0,-1 0 0,-1 0 0,0 0 0,-1 0 0,-2 22 0,1 4 176,1-39-237,2-2-425,1 0 394,-1 0 0,0 0 0,0 0 1,0 0-1,0 0 0,0-1 0,0 1 1,-1-1-1,1 1 0,0-1 1,-1 0-1,1 1 0,-1-1 0,1 0 1,-1 0-1,0 0 0,0 0 0,1-3 1,3-4-13,11-14 15,-1 3 5,0-1 0,-2 0 0,0-1 0,-2-1 0,0 1 1,-2-2-1,-1 1 0,7-29 0,-7-4 154,-6 56-113,-1 1 0,1 0-1,-1-1 1,0 1 0,1 0-1,-1 0 1,0 0 0,1 0-1,-1 0 1,0 0 0,0 1-1,0-1 1,0 0 0,0 1 0,1 1-1,9 14-27,1 0 0,0-1 0,1 0 0,1-1 0,1 0 0,0-2 0,0 1 0,2-2 0,-1 0-1,2-1 1,0-1 0,0 0 0,0-2 0,1 0 0,1-1 0,-1 0 0,1-2 0,0-1 0,0 0 0,23 1 0,-24-4-15,44-1-4,-61 0 6,0 0 1,0 0-1,0-1 1,0 1-1,0 0 1,0-1-1,0 0 1,-1 1-1,1-1 0,0 0 1,0 0-1,0 0 1,-1 0-1,1-1 1,0 1-1,-1 0 0,1-1 1,-1 1-1,0-1 1,1 1-1,-1-1 1,0 0-1,0 1 1,1-4-1,0-3 3,0 0 0,-1 1-1,0-1 1,-1 0 0,1 0 0,-2 0 0,1 0-1,-1 0 1,0 0 0,-1 1 0,1-1 0,-2 0-1,1 1 1,-1-1 0,0 1 0,-1 0 0,1 0-1,-1 0 1,-10-12 0,1 6 6,0 1 1,-1 0-1,0 1 1,-1 1-1,0 0 1,0 1-1,-1 0 1,0 1-1,-1 1 0,0 1 1,0 0-1,0 2 1,-1 0-1,0 0 1,0 2-1,0 0 0,0 1 1,-18 1-1,35 1-1,0-1 0,-1 0-1,1 0 1,0 1 0,0-1 0,0 0-1,0 1 1,0-1 0,0 1-1,0 0 1,0-1 0,0 1-1,1 0 1,-1-1 0,0 1-1,0 0 1,0 0 0,1 0 0,-1 0-1,0 0 1,1 0 0,-1 0-1,1 0 1,-1 0 0,1 0-1,0 0 1,-1 0 0,1 0 0,0 0-1,0 0 1,0 0 0,0 2-1,-1 45-6,2-34 6,-1 5-7,0 0-1,2 0 0,0-1 0,5 21 0,-4-30 3,0-1 1,0 1 0,1 0-1,0-1 1,1 0-1,0 0 1,0 0 0,1 0-1,0-1 1,8 9-1,-4-7 2,-1-1 0,1 1 0,1-2-1,0 1 1,0-1 0,0-1-1,1 0 1,-1-1 0,2 0 0,-1 0-1,13 2 1,7-2-22,-1 0 0,1-2 1,46-2-1,-72-1 10,0 0 1,-1-1-1,1 0 1,0 0-1,0-1 1,-1 1-1,1-1 1,-1 0 0,0-1-1,1 0 1,8-5-1,-11 6-2,0-1 1,0 1-1,-1-1 1,1 1-1,0-1 0,-1 0 1,0 0-1,0 0 1,1 0-1,-2 0 0,1-1 1,0 1-1,-1-1 1,1 1-1,-1-1 0,0 1 1,0-1-1,-1 0 0,1 1 1,-1-6-1,0-47-126,0 55 194,3 1 18,2 1-64,-1 1 1,0 0-1,0 0 0,0 0 0,0 0 1,-1 0-1,1 1 0,-1-1 0,1 1 1,-1 0-1,0 0 0,0 1 0,4 4 0,14 13 37,3-2 13,0-1 1,1-1 0,1-1 0,0-2-1,32 13 1,-42-20-61,0-2-1,0 0 1,1 0 0,0-2-1,0 0 1,0-1-1,0-1 1,0 0 0,1-1-1,24-4 1,-40 4-3,0-1-1,0 0 1,0 0 0,0 0 0,0 0 0,0-1-1,-1 1 1,1 0 0,0-1 0,-1 0 0,1 1-1,-1-1 1,1 0 0,-1 1 0,0-1 0,0 0-1,1 0 1,-2 0 0,1 0 0,0 0 0,0 0-1,-1-1 1,1 1 0,-1 0 0,1-4 0,4-62-70,-5 63 69,-1-7-11,0 1 1,-1 0-1,-1 0 1,0 0 0,0 1-1,-1-1 1,0 1-1,-1-1 1,0 1 0,0 0-1,-1 1 1,-1 0-1,0 0 1,0 0-1,0 1 1,-1 0 0,0 0-1,-1 1 1,-14-10-1,-1 0-1,-2 1 0,0 1-1,-1 2 1,0 0 0,-1 2-1,-34-10 1,29 12 90,0 0 0,-1 2 0,0 2 1,-52-2-1,85 8-66,1-1-1,0 1 1,0-1 0,0 1 0,0-1-1,0 1 1,0-1 0,0 1 0,0-1-1,0 1 1,0-1 0,0 1 0,0-1-1,0 1 1,0-1 0,0 1 0,1-1-1,-1 0 1,0 1 0,0-1 0,0 1-1,1-1 1,-1 1 0,0-1 0,1 0-1,-1 1 1,0-1 0,1 0 0,-1 1-1,0-1 1,1 0 0,11 10-5,0 0 0,1-2 0,0 1 1,0-2-1,1 0 0,0 0 0,0-1 0,25 6 1,-13-5 86,0-2 0,1 0 0,0-2 1,34 0-1,-49-4-36,0-1 0,-1 1-1,1-2 1,-1 0 0,1 0 0,-1-1 0,0-1-1,0 1 1,-1-2 0,1 0 0,-1 0 0,13-11-1,11-10 163,58-62-1,-87 84-200,43-47-536,-45 49-602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3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9 1249,'0'0'11834,"-22"-6"-4080,6 3-6213,12 4-1426,1 0 0,-1 0-1,1 0 1,-1 1 0,1-1 0,0 1-1,0 0 1,-1 0 0,1 0 0,1 0-1,-1 0 1,0 1 0,0-1 0,1 1-1,0 0 1,-1 0 0,1 0-1,0 0 1,0 0 0,-1 3 0,-33 69 673,36-75-784,-2 5 22,0 0 1,0 0 0,1 0 0,-1 0-1,1 0 1,0 0 0,1 1 0,-1-1-1,1 0 1,0 0 0,0 1 0,1-1-1,0 0 1,0 0 0,0 0 0,0 1-1,4 7 1,-1-7-31,0 1 0,0-1 0,1 0 0,0 0 0,0 0 0,0-1-1,1 0 1,0 0 0,0 0 0,0-1 0,8 4 0,23 14 10,-23-15-13,-1 1-1,0 0 1,21 17-1,-31-22 31,0 0-1,0 0 0,0 0 1,-1 1-1,1-1 0,-1 1 1,0 0-1,0-1 1,0 1-1,0 0 0,-1 0 1,0 0-1,1 0 0,-1 1 1,-1-1-1,1 0 0,-1 8 1,0-10 16,-1 1 0,1-1 0,-1 0 0,0 1 0,0-1 0,0 0 0,0 1 0,0-1 0,-1 0 0,1 0 0,-1 0 0,1 0 0,-1 0 0,0-1 0,0 1 0,0 0 0,0-1 0,0 1 0,0-1 0,0 0 0,0 0 0,-5 2 0,-62 22 747,53-20-610,0 0 82,1-2-1,0 0 1,-1 0-1,0-2 1,-21 1-1,37-2-274,-1 0 0,0 0 0,1 0 0,-1 1 0,0-1 0,1 0 0,-1 0 0,1 1 0,-1-1 0,0 0 0,1 1-1,-1-1 1,1 0 0,-1 1 0,1-1 0,-1 1 0,1-1 0,-1 1 0,1-1 0,0 1 0,-1 0 0,1-1 0,0 1 0,0-1 0,-1 1 0,1 0 0,0-1 0,0 1 0,0 0 0,-1-1 0,1 1 0,0 0 0,0 0-1,1 28-7422,-1-21 2900,0 11-3491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5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6435,'0'0'19115,"41"-12"-17066,140-34-459,-150 38-1114,0 3-1,1 0 1,0 2-1,56 2 1,-22 1 38,339 0 172,-374 1-686,0 2 0,0 1 0,-1 2 0,39 12 0,-58-13 48,-11-1-123,0-3-111,0 33-3405,0 2-4250,0-4-3404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60 535 3810,'0'0'13817,"-2"34"-11803,1 32-1117,3-1 1,18 123-1,32 162 814,49 220-591,-99-564-995,-2-13-66,-2-9-51,0-1 0,-2 0 0,0 1 0,0-1 0,-1 1 0,-13-25 0,-9-32 69,-14-68-20,5-1 0,-26-239 0,35-370 804,27 719-757,-1 19-57,0 0 0,1 0 0,1 0-1,0 0 1,1 0 0,1 0-1,3-12 1,-5 23-40,1 0 0,-1 0 0,0 0 0,1 0 0,-1 0 0,1 0 0,0 1 0,-1-1 0,1 1 0,0-1 0,0 1 0,0-1 0,0 1 0,0 0 0,0 0 0,1 0 0,-1 0 0,0 1 0,0-1 0,1 1 0,-1-1 0,0 1 0,1 0 0,-1 0 0,1 0 0,-1 0 0,0 0 0,1 0 0,-1 1 0,0-1 0,5 2 0,2 0 58,0 1-1,1 0 0,-1 1 1,0-1-1,0 2 1,12 7-1,13 14 90,-2 1 0,0 2 0,-2 1 0,-1 1 0,-2 2 0,26 39 0,-50-66-129,1 0 1,-1 1-1,0-1 1,0 1-1,0-1 1,-1 1-1,0 0 0,-1 0 1,1 0-1,-2 0 1,1 0-1,-1 0 1,0 1-1,0-1 1,0 0-1,-1 0 1,-1 0-1,1 0 0,-4 9 1,2-6 42,-1 0 0,-1 0 1,0 0-1,0-1 0,-1 1 1,0-1-1,-1 0 0,0-1 1,0 0-1,0 0 0,-14 10 0,-85 47 557,105-64-625,-1 1-1,1 0 1,0 0 0,-1 0 0,1 0 0,0 1 0,0-1 0,1 0 0,-1 0 0,0 0-1,1 1 1,-1-1 0,1 0 0,0 1 0,0-1 0,0 3 0,0-3-11,0-1 1,0 0-1,0 0 0,0 0 1,0 0-1,0 1 0,1-1 1,-1 0-1,0 0 1,1 0-1,-1 0 0,1 0 1,-1 0-1,1 0 1,-1 0-1,1 0 0,0 0 1,-1 0-1,1 0 0,0 0 1,0-1-1,0 1 1,0 0-1,0 0 0,0-1 1,0 1-1,0-1 0,0 1 1,0-1-1,0 1 1,0-1-1,0 0 0,0 1 1,0-1-1,0 0 1,2 0-1,10 1-40,-1-2 0,1 0-1,0 0 1,-1-1 0,19-5 0,-25 5 38,0-1 1,0 0-1,0 0 0,0 0 0,0-1 1,-1 0-1,0 0 0,0 0 1,0-1-1,0 0 0,-1 0 0,6-7 1,51-86-423,-61 98 431,1 0 0,-1-1 0,1 1-1,-1 0 1,1-1 0,-1 1 0,1 0 0,-1-1 0,1 1 0,0 0 0,-1 0 0,1 0 0,-1-1 0,1 1 0,-1 0-1,1 0 1,0 0 0,-1 0 0,1 0 0,-1 0 0,1 0 0,0 0 0,-1 1 0,1-1 0,-1 0 0,1 0 0,-1 0-1,1 1 1,0-1 0,-1 0 0,1 0 0,0 1 0,20 14 37,30 29-16,-18-14-3,65 45 1,-88-68-18,1-1 1,0 0-1,0 0 0,1-1 1,-1-1-1,1 0 0,0 0 1,0-1-1,1-1 0,-1 0 0,14 0 1,-11-1-15,25-1-46,-38-1 61,-1 1 0,1 0 0,-1 0 1,1-1-1,-1 1 0,0-1 0,1 1 0,-1-1 1,0 1-1,0-1 0,1 0 0,-1 0 1,0 0-1,0 0 0,0 1 0,0-1 0,0-1 1,0 1-1,0 0 0,0 0 0,-1 0 1,1 0-1,1-3 0,0-9 14,0 0 0,0-1 0,-1 1 0,-1-1 1,0 1-1,-2-15 0,0-16 23,2 36-30,-1 0-1,1 0 1,-1 0 0,-1 0-1,0 0 1,0 1 0,0-1-1,-1 1 1,0-1-1,0 1 1,-1 0 0,0 0-1,0 0 1,-1 1 0,0-1-1,0 1 1,0 0 0,-1 1-1,0-1 1,-9-6-1,3 5 10,0 0 0,0 1 0,0 0-1,-1 0 1,1 2 0,-1-1-1,-1 2 1,1 0 0,0 0-1,-1 1 1,-18 0 0,11 1 40,9 0-27,-1 0 0,1 1 0,-1 0 0,-13 3 0,24-3-26,1 0-1,-1 1 0,0-1 0,0 1 1,0-1-1,1 1 0,-1 0 0,0-1 0,1 1 1,-1 0-1,0 0 0,1 0 0,-1 0 1,1 1-1,0-1 0,-1 0 0,1 1 1,0-1-1,0 1 0,0-1 0,0 1 0,0-1 1,0 1-1,0 0 0,0-1 0,1 1 1,-1 0-1,1 0 0,-1 0 0,1-1 1,0 1-1,0 3 0,0-4-12,0 0 0,0 0 1,1 0-1,-1 0 0,0 0 0,1-1 1,-1 1-1,0 0 0,1 0 0,-1-1 1,1 1-1,-1 0 0,1-1 0,0 1 1,-1 0-1,1-1 0,0 1 0,-1-1 1,1 1-1,0-1 0,0 1 0,0-1 0,-1 0 1,1 1-1,0-1 0,2 0 0,36 7-150,-29-7 143,0 0 0,0-1 1,0 0-1,0 0 0,19-6 1,-18 1 17,0 0 0,-1 0-1,1-1 1,-1-1 0,-1 0 0,11-11 0,57-64 11,-35 36-7,-6 7-25,41-41-91,-69 74 102,0 0 1,0 1-1,1 0 1,0 1-1,0-1 1,1 2-1,-1-1 1,14-3 0,-21 7 11,0 0 0,0 1 1,0-1-1,1 1 0,-1 0 1,0-1-1,0 1 0,0 0 1,1 0-1,-1 1 0,0-1 1,0 0-1,0 1 0,1-1 1,-1 1-1,2 1 0,10 14 51,-12-12-44,60 109 337,109 185 668,-131-234-734,4-2 0,1-2 0,85 86-1,-117-136-174,-10-11 67,-16-16-136,3 3-1096,12 9-2201,11 9-2297,29 20-5470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62 6355,'0'0'2060,"-33"-10"-108,-107-33-63,132 41-1481,1 0 0,0 0-1,-1 1 1,1 0 0,-14 1-1,19 0-296,1 0 0,-1 0 0,0 0 0,0 1 0,1-1 0,-1 1 0,0-1 0,1 1 0,-1 0 0,0-1 0,1 1 0,-1 0 0,1 0-1,0 0 1,-1 0 0,-1 2 0,1 1 50,1-1 0,-1 1 0,1-1-1,-1 1 1,1 0 0,0-1 0,1 1 0,-1 0-1,1 0 1,-1 0 0,1 0 0,0 0 0,2 7-1,-2 6 108,1 68 881,3 1-1,4-1 0,4 0 0,26 94 1,79 215 581,-17-63-960,-21-37-323,178 540 586,-250-816-1017,1 2 9,0 0 1,1-1-1,17 27 1,-26-46-29,0-1-1,0 1 1,0 0 0,1 0 0,-1-1 0,0 1 0,0 0 0,0 0 0,0 0 0,0-1 0,0 1 0,1 0 0,-1 0 0,0 0 0,0-1 0,0 1-1,0 0 1,1 0 0,-1 0 0,0 0 0,0 0 0,0-1 0,1 1 0,-1 0 0,0 0 0,0 0 0,1 0 0,-1 0 0,0 0 0,0 0 0,1 0-1,-1 0 1,0 0 0,0 0 0,1 0 0,-1 0 0,0 0 0,0 0 0,1 0 0,-1 0 0,0 0 0,0 0 0,0 1 0,1-1 0,-1 0 0,0 0-1,0 0 1,0 0 0,1 0 0,-1 1 0,0-1 0,0 0 0,0 0 0,0 0 0,1 1 0,-1-1 0,0 0 0,0 0 0,0 0 0,0 1 0,0-1-1,0 0 1,0 0 0,0 1 0,0-1 0,1 1 0,-3-25-50,0 1 1,-2-1-1,-1 1 0,0 0 1,-2 1-1,0-1 0,-19-37 1,12 28-275,-38-82-2459,36 82-595,-30-43 1,0 14-3109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1 470 5042,'0'0'17235,"30"-1"-15605,7 1-1173,24-1 419,62-9 0,-80 5-556,42-5-12,133-32 0,-203 37-310,-13 4 1,-1 0 1,1 1-1,0-1 1,-1 0-1,1 1 1,0 0-1,-1-1 1,1 1-1,0 0 1,-1 0-1,1 0 1,0 0-1,-1 0 1,1 0-1,0 0 1,0 0-1,-1 1 1,1-1-1,0 1 1,-1 0-1,1-1 1,-1 1-1,1 0 1,-1 0-1,1 0 1,1 1-1,31 27 6,-29-23-4,1-1 0,0 0 0,0 0 1,0 0-1,0-1 0,1 0 0,0 0 0,0-1 0,9 4 0,-15-7 0,18 6-1,1 0 0,-1-2 0,1 0 0,39 2 0,-55-6 3,-1 0 1,1 0 0,-1 0-1,1-1 1,0 1 0,-1-1-1,1 0 1,-1 0-1,1 0 1,-1 0 0,0-1-1,1 1 1,-1-1-1,0 0 1,0 0 0,0 0-1,0 0 1,-1-1 0,1 1-1,-1-1 1,1 1-1,-1-1 1,0 0 0,0 0-1,0 0 1,0 0 0,0-1-1,-1 1 1,0 0-1,1-1 1,-1 1 0,0-1-1,-1 1 1,1-1-1,-1-4 1,3-11 33,-2 0 0,-1 0-1,-2-32 1,1 43-21,-1 0 1,0 0-1,0 0 1,0 0-1,-1 1 1,0-1-1,0 1 1,-1-1-1,0 1 1,-10-13-1,6 11 16,0-1 0,0 1-1,-1 1 1,0-1 0,-1 2 0,1-1-1,-2 1 1,1 1 0,-1 0 0,0 0-1,0 1 1,0 0 0,-1 1 0,0 1-1,0 0 1,0 0 0,0 1-1,-21-1 1,28 3-19,-9-1 76,0 1 0,0 0 1,0 1-1,0 0 0,-24 6 1,34-5-74,1-1 0,-1 1 1,1-1-1,0 1 0,-1 0 0,1 0 1,0 0-1,0 1 0,0-1 0,1 1 0,-1-1 1,1 1-1,-1 0 0,1 0 0,0 0 1,0 1-1,0-1 0,0 0 0,1 1 1,0-1-1,-1 1 0,1-1 0,0 1 1,1 0-1,-1 0 0,0 5 0,-1 4-20,1-1-1,0 1 0,1-1 0,0 1 0,1 0 1,0-1-1,1 0 0,0 1 0,1-1 0,1 0 0,0 0 1,0 0-1,1-1 0,1 1 0,0-1 0,0 0 1,1-1-1,0 0 0,18 19 0,-14-19-7,0 1 0,1-2 0,0 0 0,0 0 0,1-1 0,0-1 0,1 0 0,0 0-1,0-2 1,0 0 0,1 0 0,-1-1 0,1-1 0,26 2 0,-28-4-5,-1-1-1,1 0 1,-1-1 0,0 0 0,0-1-1,22-6 1,-28 5 12,1 0-1,-1 0 1,0-1 0,0 1 0,0-2-1,-1 1 1,1 0 0,-1-1 0,0 0-1,0 0 1,-1-1 0,6-8-1,7-9-118,-2 0-1,-1-1 1,-1 0-1,-1-1 1,-1 0-1,-2-1 0,0 0 1,-1-1-1,-2 0 1,-1 0-1,-1 0 1,1-38-1,-5 49-143,-2-38-83,2 52 348,-1 0-1,1 0 1,0 0 0,-1 0 0,0 0-1,1 0 1,-1 0 0,0 1 0,0-1-1,0 0 1,0 0 0,-1 1-1,1-1 1,0 0 0,-1 1 0,1 0-1,-1-1 1,1 1 0,-1 0 0,1 0-1,-4-2 1,4 2 251,1 17 0,1 0-240,0 0-1,2 0 1,0-1-1,1 1 1,0-1-1,2 0 1,-1 0 0,15 25-1,3-1 177,51 69-1,-65-96-129,1-1 0,0 0 0,0-1 0,1 0 0,15 10 0,-20-16-46,1 0 0,-1 0-1,1-1 1,0 0 0,0 0-1,0 0 1,1-1 0,-1 0-1,1 0 1,-1-1 0,14 0-1,-19-1-10,0 0 0,0-1 0,-1 1 0,1-1 0,0 1-1,-1-1 1,1 0 0,0 0 0,-1 0 0,1 0 0,-1 0 0,0 0 0,1 0-1,-1 0 1,0-1 0,1 1 0,-1-1 0,0 1 0,0-1 0,0 1-1,0-1 1,-1 1 0,1-1 0,0 0 0,-1 0 0,1 1 0,0-5-1,9-56 52,-9 56-40,8-169 75,-6 142-106,-3 27 8,0 1 0,1-1-1,-1 0 1,1 0 0,0 1 0,1-1 0,3-10 0,-4 15 10,0 0 0,0 0 1,0 0-1,0 0 0,0 1 0,0-1 0,0 0 1,0 0-1,1 1 0,-1-1 0,0 1 0,0-1 1,1 1-1,-1 0 0,0-1 0,0 1 1,1 0-1,-1 0 0,0 0 0,1 0 0,-1 0 1,0 0-1,1 0 0,-1 0 0,0 0 0,1 1 1,1 0-1,40 16-2,-18 1 49,-1 2 1,-1 1 0,-1 0-1,0 2 1,18 26 0,21 22 58,-53-63-82,-5-6-10,0 1-1,0-1 0,-1 1 1,1 0-1,-1 0 0,0 0 0,0 0 1,0 0-1,0 0 0,0 1 1,-1-1-1,1 1 0,-1-1 1,0 1-1,1 3 0,-4-5 29,1-1 0,-1 1-1,0-1 1,0 0 0,1 0 0,-1 0-1,0 0 1,0 0 0,0 0 0,0 0-1,0-1 1,0 1 0,0-1 0,0 1-1,0-1 1,-1 0 0,1 0 0,-4 0-1,-3 1 18,-133 12 192,141-13-245,0 1 0,1-1 0,-1 0 0,0 1 0,0-1 0,1 0 0,-1 1 0,0-1 0,0 1 0,1 0 0,-1-1 0,0 1 0,1-1 0,-1 1 0,1 0 0,-1-1 0,1 1 0,-1 0 0,1 0 0,0 0 0,-1-1 0,1 1 0,0 0 0,0 0 0,-1 0 0,1 0 0,0-1 0,0 1 0,0 0 0,0 0 0,0 0 0,0 0 0,0 0 0,0 0 0,1-1 0,-1 1 0,0 0 0,1 0 0,-1 0 0,0 0 0,1-1 0,-1 1 0,1 0 0,-1-1 0,1 1 0,0 1 0,1 2-14,0 0 1,0-1-1,0 1 1,1-1 0,-1 1-1,1-1 1,0 0-1,0 0 1,3 3 0,-2-4 4,0 0 0,0 0 1,0 0-1,0-1 1,0 1-1,0-1 1,0 0-1,1 0 1,-1-1-1,0 1 1,1-1-1,-1 0 1,0 0-1,1 0 1,-1-1-1,0 0 0,1 0 1,-1 0-1,0 0 1,0 0-1,0-1 1,0 0-1,0 0 1,0 0-1,-1 0 1,1-1-1,-1 1 1,1-1-1,-1 0 1,0 0-1,0 0 0,0 0 1,3-5-1,89-122 43,-82 114-81,1 0 1,1 1-1,0 1 0,1 1 1,1 0-1,22-13 0,-25 16-39,-13 9 62,0 0-1,0-1 1,0 1 0,0 0 0,0-1 0,0 1 0,0-1 0,0 1 0,0-1 0,-1 1 0,1-1 0,-1 1 0,1-1 0,-1 0-1,0 1 1,1-1 0,-1 0 0,0 1 0,0-1 0,0 0 0,0 1 0,-1-1 0,1-2 0,-1-7 16,-28 13 672,27-1-652,1 1 1,-1-1 0,1 1-1,-1 0 1,1 0-1,0-1 1,-1 1 0,1 0-1,0 0 1,0 0 0,1 0-1,-1 1 1,0-1-1,1 0 1,-1 0 0,1 0-1,-1 4 1,0 46 24,2-35 4,-2-2 13,1 1-1,1 0 1,1 0-1,0-1 1,7 29-1,-7-40-39,0 0 0,0 1 0,0-1 0,1 0 0,-1 0 0,1 0 1,0-1-1,0 1 0,0 0 0,1-1 0,-1 0 0,1 0 0,0 0 0,0 0 0,0-1 0,0 0 0,0 0 0,0 0 0,1 0 0,-1 0 0,1-1 0,-1 0 0,9 1 0,12 1-6,-1-1 0,1-1-1,-1-1 1,34-5-1,-52 4-10,0 0 0,0-1 0,-1 1 1,1-1-1,-1-1 0,0 1 0,1-1 0,-1 0 0,0 0 0,7-6 0,-3 2-6,-7 6 2,0 0 1,0 0 0,0 0-1,0 0 1,0 1 0,0-1-1,1 0 1,-1 1 0,0 0-1,0-1 1,1 1 0,-1 0-1,0 0 1,0 0 0,1 1-1,-1-1 1,0 0 0,0 1-1,3 1 1,39 19 50,-34-16-50,10 6 10,1-2 0,1-1 0,0 0 0,0-2 0,0-1 0,0 0 0,33 2 0,11-4-72,83-5 1,-146 2 59,1 0 1,-1-1 0,0 1-1,0-1 1,0 0 0,0 0-1,0 0 1,-1 0-1,1 0 1,0 0 0,0-1-1,-1 0 1,1 1 0,-1-1-1,1 0 1,-1 0 0,0 0-1,0-1 1,1 1-1,-2 0 1,1-1 0,0 1-1,0-1 1,-1 0 0,0 0-1,1 1 1,-1-1 0,0 0-1,-1 0 1,1 0-1,0 0 1,-1 0 0,0 0-1,1-5 1,-1 1 0,0 0-1,0 0 1,-1 0 0,0 0-1,0 0 1,-1 0 0,0 1-1,0-1 1,0 0 0,-1 1 0,0 0-1,0-1 1,-1 1 0,-7-10-1,-3 2 3,0 1 0,-1 0 0,-1 2 0,1 0 0,-2 0 0,0 1 0,0 1 0,0 1 0,-1 1 0,-1 0-1,1 1 1,-1 1 0,0 1 0,0 1 0,0 0 0,-1 1 0,1 2 0,-20 0 0,35 1 18,0-1 0,0 1-1,0 0 1,0-1 0,1 2 0,-1-1 0,0 0 0,0 1 0,1 0 0,-1 0-1,1 0 1,0 0 0,-1 0 0,1 1 0,0-1 0,0 1 0,1 0-1,-1 0 1,1 0 0,-1 0 0,1 1 0,0-1 0,0 0 0,0 1 0,1 0-1,-1-1 1,1 1 0,-2 7 0,-1 9 45,0 0 0,2 0 0,0 0 0,2 28 0,0-43-46,0 0-6,1 0 0,-1 0 0,1 0 1,1 0-1,-1 0 0,1 0 0,-1-1 1,1 1-1,1 0 0,-1-1 1,1 0-1,-1 1 0,1-1 0,1 0 1,-1 0-1,0-1 0,1 1 0,0-1 1,0 0-1,0 1 0,0-2 1,0 1-1,1 0 0,-1-1 0,11 3 1,8 4-17,0-2 0,0 0 1,49 6-1,-42-8-3,1-1 0,0-2 0,0-1-1,-1-1 1,1-1 0,0-2 0,0-2 0,-1 0-1,0-2 1,0-1 0,-1-2 0,0-1 0,39-20 0,-51 21-24,0 1 1,1 1 0,0 0 0,20-5 0,-31 11 36,0 1-1,0-1 1,0 2 0,1-1-1,-1 1 1,0 0 0,0 0-1,1 1 1,-1 0 0,0 0-1,0 1 1,0 0 0,0 0-1,8 4 1,18 14 24,-28-15-81,1-1 1,-1-1 0,1 1 0,0-1 0,0 0 0,1-1 0,11 5 0,-28-8-990,1-1-1,-1 1 1,0-1-1,1-1 1,-17-6 0,-30-14-7797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3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13 12694,'0'0'18328,"-9"-12"-18600,-11 12-1713,11 4-1969,-20 40-6707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4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435 554 4562,'0'0'14892,"-15"-14"-13641,-47-41 129,57 52-1232,1 0 1,0 0-1,-1 1 1,0-1-1,0 1 1,1 0-1,-1 0 1,0 1-1,-1-1 1,1 1-1,0 0 1,0 1-1,-1-1 0,1 1 1,0 0-1,0 0 1,-7 1-1,-8 0 344,14-1-376,0 0 1,0 1 0,0-1-1,0 1 1,0 0-1,0 1 1,0-1 0,0 1-1,1 0 1,-1 1-1,1-1 1,-1 1 0,1 0-1,-7 6 1,3 0 14,0 1 1,0-1-1,1 2 0,0-1 1,-11 21-1,6-9-37,2 2 0,0-1 0,1 1 0,1 0 0,2 1 1,-7 37-1,8-22 35,2 0 1,2 0-1,4 57 1,-1-87-114,0 0 1,1 0 0,0-1-1,1 1 1,0-1-1,0 1 1,1-1 0,0 0-1,1 0 1,-1-1 0,2 1-1,0-1 1,8 9 0,-9-11-19,0 0 0,1-1 0,0 0 0,0 0 0,1-1 0,-1 1 0,1-1 0,0-1 0,0 1 0,0-1 0,1-1 0,-1 1 0,1-1 0,-1 0 0,1-1 0,0 0 0,10 0 0,-13 0-6,-1-1-1,0 0 1,0 0 0,1-1-1,-1 1 1,0-1 0,0 0 0,0 0-1,0 0 1,1-1 0,-2 1-1,1-1 1,0 0 0,0 0-1,4-4 1,-3 0 1,0 0 0,-1 0 0,0 0-1,0-1 1,0 1 0,-1-1 0,0 0 0,3-10 0,9-28 7,-1 0 0,-3 0 0,-2-1 0,6-84 1,-11-196-66,-6 185 9,2-70-67,0 206 136,0 0 1,-1 0-1,0-1 1,0 1-1,0 0 1,0 0 0,-1 0-1,0 0 1,0 1-1,-1-1 1,1 0-1,-1 1 1,0-1-1,0 1 1,0 0-1,-1 0 1,1 0-1,-1 1 1,0-1-1,0 1 1,0 0-1,-1 0 1,1 1 0,-1-1-1,0 1 1,1 0-1,-7-2 1,10 4 5,1 0 0,-1 0 1,1 1-1,-1-1 0,1 0 1,-1 1-1,1-1 0,-1 0 1,1 1-1,-1-1 0,1 1 1,-1-1-1,1 0 0,0 1 0,-1-1 1,1 1-1,0-1 0,-1 1 1,1 0-1,0-1 0,0 1 1,0-1-1,-1 1 0,1-1 1,0 1-1,0 0 0,0-1 1,0 1-1,0-1 0,0 1 1,0 0-1,0 0 0,-3 37 51,1-1 1,2 1-1,1 0 0,12 68 0,-3-51-27,3-2 0,33 90 1,-36-115-39,2-1 1,2 0-1,0-1 1,1-1-1,2 0 1,1-1-1,0 0 1,2-2 0,1 0-1,0-2 1,29 21-1,-43-36-26,1 0 0,0-1 0,0 0 0,1 0 0,-1-1-1,1 0 1,0-1 0,-1 0 0,1 0 0,12 0 0,-16-2-8,-1 1 1,0-1-1,0-1 1,0 1-1,1-1 1,-1 1-1,0-1 1,0 0-1,0-1 1,0 1-1,0-1 1,-1 0-1,1 0 0,0 0 1,-1 0-1,1-1 1,-1 1-1,0-1 1,0 0-1,0 0 1,0 0-1,4-6 1,1-6-6,-1 1 1,0-1-1,-1-1 0,-1 1 1,0-1-1,-1 0 1,-1 0-1,0 0 1,0-18-1,-2 6 43,-1-1 0,-1 1 0,-2 0 0,-8-40 0,10 63-9,0 1 0,0-1 0,0 1 1,-1-1-1,0 1 0,0 0 0,-5-8 0,6 10 9,0 1 1,0 0-1,0 0 0,0 0 0,0 0 0,0 1 0,-1-1 1,1 0-1,0 0 0,-1 1 0,1-1 0,0 0 0,-1 1 1,1 0-1,-1-1 0,1 1 0,0 0 0,-1 0 0,1-1 1,-1 1-1,1 0 0,-1 1 0,1-1 0,-1 0 0,1 0 1,-1 1-1,1-1 0,-1 0 0,1 1 0,-3 1 0,1 0 19,0 1 0,0 0 0,0 0-1,0 0 1,0 0 0,0 0 0,1 0-1,0 1 1,-1-1 0,1 1 0,1 0 0,-1-1-1,0 1 1,1 0 0,0 0 0,0 0-1,0 0 1,1 0 0,-1 0 0,1 5-1,-3 23 23,1 46 0,2-60-31,0-1-10,1 0 0,0-1 1,2 1-1,0-1 0,0 1 0,2-1 0,0 0 0,0-1 1,2 1-1,0-1 0,1-1 0,0 1 0,1-1 1,1 0-1,20 21 0,-16-18 21,1-1 0,0 0 0,30 22 1,-38-33-18,0-1-1,1 0 1,-1 0 0,1 0 0,0-1 0,-1-1 0,1 1 0,1-1 0,-1 0-1,0-1 1,0 0 0,12 0 0,67-1 16,-85 0-149,4 0 369,-4 0-2489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4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53 864,'0'0'12390,"-5"-2"-11910,3 2-469,1 0-17,0 0-1,0 0 0,0 0 1,1 0-1,-1 0 0,0 0 1,0 0-1,1 0 0,-1 0 1,0 0-1,0-1 0,0 1 1,1 0-1,-1-1 0,0 1 0,1 0 1,-1-1-1,0 1 0,1-1 1,-1 1-1,0-1 0,1 1 1,-1-1-1,1 0 0,-1 1 1,1-1-1,0 0 0,-1 1 1,1-1-1,-1 0 0,1 0 1,0 1-1,0-1 0,0 0 1,-1 0-1,1 1 0,0-1 1,0 0-1,0-1 0,0-29-6604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45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4514,'0'0'12192,"-1"15"-10236,-3 23-1272,2 1 1,2-1 0,1 0-1,9 50 1,33 82 1297,-16-65-912,-23-70-1793,5-39-3677,-1-7 2862,0 0 0,-1 0 0,0-1 0,-1 0 0,-1-1 0,0 1 0,5-18 0,-6 18 343,13-29-2951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45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2865,'0'0'12553,"0"-6"-10083,-1-10-167,1 22 823,4 40-607,8 1-1642,31 72 1,-14-41-72,-20-58-629,1 6 246,-10-25-271,9-2-7861,-7 1 7064,-1 0 0,1 0 0,-1 0 0,1 1 1,-1-1-1,1 0 0,-1 1 0,1-1 0,-1 1 0,1-1 0,-1 1 1,3 1-1,23 25-10827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48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89 444 4194,'0'0'11090,"-40"-2"-3484,37 1-7509,0-1 0,0 1 0,0-1 0,0 0 0,1 0 0,-1-1 0,1 1-1,-1 0 1,1-1 0,0 0 0,0 1 0,0-1 0,0 0 0,1 0 0,-1 0-1,1 0 1,0 0 0,-1-1 0,1 1 0,1 0 0,-2-6 0,0-7-19,1-1 1,0 0-1,2-21 1,0 5-89,0 20 15,0 0-1,0 0 1,2 0-1,-1 0 1,2 0 0,5-15-1,-7 22 2,1 0 0,0-1 0,0 1 0,0 1-1,1-1 1,0 0 0,0 1 0,0-1 0,1 1 0,-1 0 0,1 1 0,0-1 0,1 1-1,5-3 1,-8 5 26,1 0 0,-1 1 0,1-1 0,-1 1 0,1 0-1,-1 1 1,1-1 0,-1 0 0,1 1 0,0 0 0,-1 0 0,1 0-1,0 0 1,-1 1 0,1-1 0,0 1 0,-1 0 0,1 0 0,-1 0-1,1 1 1,-1-1 0,0 1 0,0 0 0,1 0 0,-1 0 0,0 0-1,3 4 1,6 6 117,0 0 0,-1 1 0,-1 0 0,15 25 0,-3-6-12,11 15 35,-17-22-86,2-1 0,0-1 0,35 34 0,-45-51-90,-1 0 0,1 0-1,0-1 1,1 0-1,-1 0 1,1-1 0,0 0-1,0-1 1,0 1-1,1-2 1,-1 0 0,1 0-1,-1 0 1,1-1-1,11-1 1,-13 1-9,0-1-1,0-1 1,0 1 0,0-2 0,0 1-1,0-1 1,0 0 0,13-6 0,-16 5 8,0 0 1,0 0 0,-1-1 0,1 0-1,-1 0 1,0 0 0,0 0 0,0-1-1,-1 1 1,0-1 0,0 0 0,0 0 0,3-7-1,-1-1 5,-1 1 0,0-1 0,-1 1-1,-1-1 1,0 0 0,0 0 0,-2 0 0,1 0-1,-3-16 1,2 1 34,0 26-30,0 1-1,0 0 0,0-1 1,0 1-1,0 0 0,0-1 1,0 1-1,-1 0 0,1-1 1,0 1-1,-1 0 0,1-1 1,-1 1-1,0 0 0,1 0 1,-1-1-1,0 1 0,0 0 1,1 0-1,-1 0 0,0 0 1,0 0-1,-2-1 0,0 1 17,0 0 0,0 0 0,0 0 0,0 1 0,0-1 0,0 1 0,0 0 0,0-1 0,-5 2 0,7-1-16,0 0 0,0 1-1,0-1 1,0 0 0,0 1-1,0-1 1,0 1 0,0-1-1,0 1 1,0 0 0,0-1-1,0 1 1,1 0 0,-1 0-1,0 0 1,1-1 0,-1 1-1,0 0 1,1 0 0,-1 0-1,1 0 1,0 0 0,-1 0-1,1 0 1,0 0 0,-1 0-1,1 0 1,0 0 0,0 1-1,0-1 1,0 2 0,0 45-48,0-34 16,0-4 2,0 1 1,1 0 0,0 0-1,1-1 1,0 1 0,1-1 0,0 1-1,5 11 1,-4-15 16,-1 0 1,2-1-1,-1 1 1,1-1-1,0 0 1,0-1-1,1 1 1,-1-1-1,1 0 1,1 0-1,-1-1 0,10 5 1,-7-4-29,0-2 0,1 1 0,-1-1 0,1-1 0,0 0-1,0 0 1,0-1 0,0 0 0,0 0 0,16-3 0,-14 2-11,-9 0 34,0 0 1,0 0-1,0-1 0,0 1 1,0-1-1,0 0 1,0 0-1,0 0 1,0 0-1,0-1 0,0 1 1,-1-1-1,1 0 1,-1 1-1,1-1 1,-1 0-1,4-4 0,-2 0-6,1 0 0,-1 0 0,0 0 0,-1 0 0,0-1 0,0 1 0,3-11 0,0-2-9,-2-1 1,0 0 0,-1 0-1,0-36 1,-4 24 18,0 22 5,0 1 0,1-1 0,0 0 0,1 0 0,3-16 0,-3 24 0,0 1-1,0 0 1,0-1 0,1 1 0,-1 0 0,0 0-1,1 0 1,-1 0 0,1 0 0,-1 0 0,1 1 0,-1-1-1,1 0 1,-1 1 0,1-1 0,0 1 0,0-1-1,-1 1 1,1 0 0,0 0 0,-1 0 0,1 0 0,0 0-1,1 1 1,43 3-87,-32 1 110,1 0-1,-2 0 1,1 1-1,-1 1 0,0 0 1,0 1-1,-1 0 1,0 1-1,0 1 1,-1 0-1,0 0 0,-1 1 1,0 0-1,-1 1 1,0 0-1,11 22 0,-17-26 54,0 0 0,-1 0 0,0 0 0,0 0 0,-1 0 0,0 0 0,0 1 0,-1-1 0,-1 10 0,1-15-26,0 1 0,0-1 1,-1 1-1,1-1 0,-1 0 0,0 1 1,0-1-1,-1 0 0,1 1 0,0-1 1,-1 0-1,0 0 0,0 0 0,0 0 1,0-1-1,0 1 0,-1-1 0,1 1 1,-1-1-1,0 0 0,1 1 0,-1-2 1,-4 3-1,-4 0 38,-1 0 1,1-1-1,-1-1 0,0 0 1,0-1-1,-20 0 0,-35 5 118,67-6-204,-1 1 1,1-1-1,0 0 0,0 0 0,-1 1 0,1-1 0,0 0 0,0 1 0,-1-1 0,1 0 1,0 1-1,0-1 0,0 1 0,-1-1 0,1 0 0,0 1 0,0-1 0,0 0 0,0 1 1,0-1-1,0 1 0,0-1 0,0 0 0,0 1 0,0-1 0,0 1 0,0-1 0,0 0 1,1 1-1,-1-1 0,0 1 0,0-1 0,0 0 0,0 1 0,1-1 0,-1 0 0,0 1 0,0-1 1,1 0-1,-1 0 0,0 1 0,1-1 0,-1 0 0,0 0 0,1 1 0,-1-1 0,1 0 1,12 3-66,1 0 0,0-1 1,0 0-1,0-1 1,0-1-1,22-2 0,2 1 40,-30 0 24,0 0-1,0 0 1,0-1-1,0 1 1,0-2-1,-1 1 1,1-1-1,-1 0 1,1-1-1,-1 0 1,-1 0-1,1 0 1,0-1-1,-1 0 1,0-1-1,0 1 1,-1-1-1,1 0 1,-1 0-1,6-10 1,7-13-155,-2 1 0,0-2-1,16-47 1,-32 77 145,0-1 1,0 1-1,0 0 1,0-1-1,0 1 1,0 0-1,1-1 1,-1 1-1,0 0 1,0-1-1,0 1 1,0 0-1,1-1 0,-1 1 1,0 0-1,0-1 1,1 1-1,-1 0 1,0-1-1,1 1 1,-1 0-1,0 0 1,1 0-1,-1-1 1,0 1-1,1 0 0,-1 0 1,0 0-1,1 0 1,-1 0-1,0 0 1,1 0-1,-1 0 1,1-1-1,8 13-58,3 32 285,-10-36-243,132 435 473,-111-386-249,-3 1 0,22 103 0,-40-128-61,-2-31-74,-4-11-41,-17-38-84,1 0 0,3-2 0,2 0-1,1 0 1,-11-97 0,5-373-713,20 512 752,0 1 0,0-1 1,1 0-1,0 1 0,0-1 0,0 0 0,1 1 1,0-1-1,0 1 0,1 0 0,0 0 1,0 0-1,6-10 0,-6 14 17,0-1 0,0 1 1,0-1-1,0 1 0,1 0 0,-1 0 0,0 0 1,1 1-1,0-1 0,-1 1 0,1 0 0,0 0 1,0 0-1,-1 0 0,1 1 0,0-1 0,0 1 1,0 0-1,0 0 0,0 1 0,0-1 0,0 1 1,-1 0-1,1 0 0,4 2 0,-1 0 19,-1 0 0,1 0-1,-1 1 1,0 0 0,0 0 0,-1 0-1,1 1 1,-1 0 0,0 0-1,0 0 1,0 1 0,-1 0 0,0 0-1,0 0 1,4 9 0,1 1 24,-1 1 1,0 1-1,-2-1 1,9 36-1,-12-42 13,-1 1 0,0 0 0,-1-1-1,-1 1 1,1 0 0,-4 21 0,2-29-15,0 0 1,0 0 0,0 0-1,-1 0 1,0-1 0,1 1-1,-1 0 1,-1-1 0,1 1-1,0-1 1,-1 0 0,0 1-1,0-1 1,0-1-1,0 1 1,0 0 0,-1-1-1,1 0 1,-1 1 0,1-1-1,-1-1 1,-4 3 0,-9 1 83,16-5-110,0 0-1,0 1 1,0-1-1,0 0 1,0 0-1,0 1 1,0-1-1,0 0 1,0 1-1,0-1 1,0 1-1,0-1 1,0 1-1,1 0 1,-1-1-1,0 1 1,0 0-1,0 0 1,1-1-1,-1 1 1,1 0 0,-1 0-1,0 0 1,1 0-1,-1 0 1,1 0-1,0 0 1,-1 0-1,1 0 1,0 0-1,0 0 1,0 0-1,-1 0 1,1 0-1,0 0 1,1 2-1,0-1-11,0-1-1,0 1 0,0-1 0,0 0 0,0 1 1,0-1-1,1 0 0,-1 0 0,1 0 0,-1 0 1,1 0-1,-1 0 0,1 0 0,-1 0 0,1-1 1,0 1-1,-1-1 0,1 1 0,0-1 1,2 1-1,2 1-10,27 8 19,1-1 0,0-1 0,1-2 0,58 3 0,142-11-62,-233 2 63,58-8-329,-58 8 298,0 0-1,-1-1 0,1 1 0,0-1 0,-1 1 0,1-1 0,-1 0 0,1 0 0,-1 0 0,1 0 0,-1 0 1,0 0-1,1 0 0,-1 0 0,0 0 0,0-1 0,0 1 0,0 0 0,0-1 0,0 1 0,0-1 0,0 1 0,-1-1 1,1 1-1,0-1 0,-1 0 0,0 1 0,1-1 0,-1-2 0,0-14-151,0 16 498,2 12-240,0-4-88,1-1 0,0 0 0,0 0 0,1-1 0,0 1 0,-1-1-1,1 0 1,1 0 0,-1 0 0,1 0 0,-1-1 0,1 1-1,0-1 1,0-1 0,8 4 0,0 0 3,1 0 1,0-1-1,0-1 1,0-1-1,17 3 0,-13-3 25,-1-2 1,1 1-1,0-2 0,25-3 0,-41 3-18,-1 0 0,1-1 0,-1 1 0,0-1 1,1 0-1,-1 1 0,0-1 0,1 0 0,-1 0 1,0 0-1,0 0 0,0 0 0,0 0 0,0 0 0,0 0 1,0 0-1,0 0 0,0-1 0,-1 1 0,1 0 1,0-1-1,0-1 0,1-2-3,-1 0 0,0 0-1,0 0 1,0-1 0,0 1 0,-1-9 0,0 4 9,0 1-1,-1 0 1,0 0 0,-1 0-1,0 0 1,-1 0-1,-5-14 1,1 13 1,0-1-1,-1 1 1,0 1-1,0-1 1,-1 1-1,-1 1 1,0 0 0,0 0-1,0 1 1,-1 0-1,0 1 1,0 0-1,-1 1 1,-18-7-1,10 6 40,0 0 0,-1 1 0,0 1 0,0 1 0,0 1 0,0 1 0,-40 3 0,60-2-38,0 0 1,0 1-1,0-1 1,0 1-1,1-1 1,-1 1-1,0-1 1,0 1 0,1 0-1,-1-1 1,0 1-1,1 0 1,-1-1-1,1 1 1,-1 0-1,1 0 1,-1 0-1,1 0 1,-1-1-1,1 1 1,0 0-1,0 0 1,-1 0-1,1 0 1,0 0-1,0 0 1,0 0-1,0 0 1,0 0-1,0 0 1,1 2-1,3 30 9,-2-28-18,1 0 1,-1 1-1,1-1 0,0-1 0,0 1 1,1 0-1,-1-1 0,1 0 0,0 0 1,0 0-1,1 0 0,-1-1 0,1 1 1,0-1-1,0 0 0,0-1 1,0 1-1,7 2 0,2-1-24,-1 1 1,1-1-1,0-1 0,0-1 0,0 0 0,23 0 1,-28-2 16,0 0 1,-1-1 0,1 0 0,-1 0 0,1-1 0,-1 0-1,0-1 1,0 0 0,0 0 0,0-1 0,0 0 0,-1 0 0,1-1-1,-1 1 1,0-2 0,8-7 0,-4 2 17,2 1-1,0 0 1,0 1 0,1 1 0,0 0-1,0 0 1,1 2 0,-1 0 0,2 0-1,-1 1 1,1 1 0,-1 1 0,1 0-1,0 1 1,0 1 0,0 0 0,26 3-1,-35-1 4,-1 0 0,0 0 0,1 1 0,-1 0 0,0 0-1,0 0 1,0 1 0,0 0 0,-1 0 0,1 0 0,-1 1 0,0-1-1,8 9 1,0 1 78,-1 1 0,0 0 0,14 24 0,-18-19 44,-8-18-126,0-1-1,1 1 1,-1 0 0,0 0-1,0-1 1,0 1 0,1 0-1,-1-1 1,0 1 0,1 0-1,-1-1 1,0 1 0,1 0-1,-1-1 1,1 1 0,-1-1-1,1 1 1,0-1-1,-1 1 1,1-1 0,-1 1-1,1-1 1,0 1 0,0-1-1,1 0 33,-1-3-52,-1 0 8,1 0-1,0-1 1,0 1-1,1 0 1,-1 0 0,1 0-1,-1 0 1,1 0 0,0 1-1,0-1 1,0 1-1,1-1 1,2-2 0,0 0 4,1 0 0,0 0 0,0 0 1,0 1-1,8-5 0,2 4-10,0 0 0,0 0 0,0 2 0,1 0 0,-1 1 0,1 0 0,0 1 0,-1 1 0,1 1 0,0 1 0,23 4 0,-29-2 24,1 1 0,-1 0-1,0 1 1,0 0 0,0 1-1,-1 0 1,0 1 0,0 0-1,11 12 1,-10-9 120,1 1-1,-2 1 1,0 0 0,0 0-1,-2 0 1,14 27 0,-21-29 238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3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3682,'0'0'6416,"0"-11"496,1 20-6722,0 0 0,2 0 0,-1 0-1,1-1 1,0 1 0,0-1 0,1 0-1,1 0 1,6 11 0,12 23 546,54 128 3245,84 272 1,-159-428-3472,-2 7-16493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4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1 530 10213,'0'0'11600,"8"-27"-10549,-2 8-880,2-7 25,-1-1 0,-1-1 0,-1 1 0,-1-1 0,0-34 0,-2-15 151,1 47-312,-3 0 0,0 1 1,-2-1-1,-9-52 0,11 83-30,0-1 0,1 0 1,-1 0-1,0 0 0,0 0 0,0 0 0,1 0 1,-1 0-1,0 0 0,0 0 0,0 0 1,1 0-1,-1 0 0,0 0 0,0 0 0,0 0 1,1 0-1,-1-1 0,0 1 0,0 0 0,0 0 1,1 0-1,-1 0 0,0 0 0,0 0 0,0 0 1,0-1-1,0 1 0,1 0 0,-1 0 1,0 0-1,0 0 0,0-1 0,0 1 0,0 0 1,0 0-1,0 0 0,0 0 0,0-1 0,1 1 1,-1 0-1,0 0 0,0 0 0,0-1 0,0 1 1,0 0-1,0 0 0,0-1 0,0 1 1,-1 0-1,1 0 0,0 0 0,0 0 0,0-1 1,0 1-1,0 0 0,0 0 0,0 0 0,0-1 1,-1 1-1,20 16 24,-11-8 19,178 145 585,39 34 28,-223-184-615,1-1-1,0 1 1,-1 0 0,0-1 0,0 1 0,1 0-1,-2 0 1,1 1 0,0-1 0,-1 0 0,1 1 0,-1-1-1,0 1 1,0-1 0,0 1 0,-1-1 0,1 1-1,-1 0 1,0-1 0,0 1 0,0-1 0,-2 8 0,2-9-20,-1 0 1,0 0 0,0 0 0,0 0 0,0 0 0,-1 0-1,1 0 1,0 0 0,-1-1 0,1 1 0,-1 0 0,0-1-1,0 1 1,1-1 0,-1 0 0,0 0 0,0 1 0,0-1-1,0-1 1,0 1 0,-1 0 0,1 0 0,0-1 0,0 1 0,-1-1-1,-2 0 1,-70 11 171,73-11-189,-91 5 164,92-5-175,1 0 0,0 0 0,0 0 0,-1 0 0,1 0 0,0 1 0,0-1 1,-1 0-1,1 0 0,0 0 0,0 0 0,0 0 0,-1 1 0,1-1 0,0 0 0,0 0 0,0 0 0,-1 1 0,1-1 0,0 0 0,0 0 0,0 1 0,0-1 0,0 0 0,0 0 0,0 1 1,0-1-1,0 0 0,-1 0 0,1 1 0,0-1 0,0 0 0,0 0 0,0 1 0,0-1 0,1 0 0,-1 0 0,0 1 0,0-1 0,0 0 0,0 0 0,0 1 0,0-1 0,0 0 0,0 0 1,1 1-1,-1-1 0,0 0 0,0 0 0,0 0 0,0 1 0,1-1 0,-1 0 0,0 0 0,0 0 0,0 0 0,1 0 0,-1 1 0,0-1 0,0 0 0,1 0 0,-1 0 0,0 0 0,0 0 1,1 0-1,16 10-195,1-7 113,1-2 0,29 0 1,-43-1 65,-1 0 0,1 0 0,0 0 0,-1-1 0,1 0 0,-1 0 0,1 0 0,-1-1 0,0 1 0,1-1 0,-1 0 0,0 0 0,0-1 0,0 1 0,5-5 0,-4-1-26,0 0 0,-1 0 1,0-1-1,4-10 0,-6 13-35,1-1 0,-1 1 1,1 1-1,0-1 0,1 0 0,-1 1 0,1-1 0,5-5 0,-7 10-244,2 2 26,0-1 280,1 1-1,-1 0 1,0 1-1,0-1 1,0 1 0,0 0-1,0 0 1,-1 0-1,1 0 1,0 1 0,-1-1-1,0 1 1,4 4-1,22 14 23,-13-12 20,0-1-1,1 0 1,-1-2-1,2 0 1,-1 0-1,1-2 1,20 3 0,8-2 23,74 0 1,-118-5-57,1 0 1,-1 0-1,0 0 1,1-1 0,-1 1-1,1-1 1,-1 0-1,0 0 1,1 0 0,-1 0-1,0 0 1,0 0-1,0 0 1,0-1 0,0 1-1,0-1 1,0 0-1,-1 1 1,1-1 0,0 0-1,-1 0 1,0 0-1,1 0 1,-1 0 0,0 0-1,0-1 1,0 1-1,0 0 1,-1-1 0,1 1-1,0 0 1,-1-1-1,0 1 1,0-1 0,1 1-1,-1 0 1,-1-1-1,0-4 1,1 0 17,0 1 1,-1-1 0,0 1-1,-1-1 1,1 1-1,-1-1 1,-1 1-1,1 0 1,-1 0-1,0 0 1,0 0-1,-1 0 1,-7-8-1,1 5 88,0 0-1,0 1 1,-1 1-1,0 0 1,-1 0-1,0 1 1,0 1-1,0 0 1,0 1-1,-1 0 1,0 0-1,0 2 1,0-1-1,0 2 1,0 0-1,0 0 1,0 1-1,0 1 1,-23 4 0,31-3-42,0-1 0,0 2 0,1-1 0,-1 1 0,1-1 1,0 1-1,0 0 0,0 1 0,0-1 0,0 1 1,1 0-1,-1-1 0,1 2 0,0-1 0,1 0 0,-1 0 1,1 1-1,-1 0 0,1-1 0,1 1 0,-1 0 1,1 0-1,-2 8 0,-1 13 13,1-1 0,1 0 1,2 38-1,0-39-78,0-16-33,0-1 0,0 1 0,1-1 0,0 1-1,1-1 1,-1 0 0,1 1 0,1-1 0,0 0 0,0 0-1,0 0 1,6 9 0,-7-13-215,1-1 0,-1 1 1,1 0-1,0-1 0,-1 0 0,1 1 0,0-1 1,0 0-1,1 0 0,-1-1 0,5 3 0,-3-3-625,0 0-1,0 0 0,0 0 0,0 0 0,0-1 0,0 0 0,0 0 0,0 0 0,10-2 0,22-8-8911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4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9925,'0'0'11047,"5"44"-9449,-2-20-1405,4 48 534,4-1 0,32 114 1,176 472 2980,-191-582-3159,-25-68-291,-14-32-259,9 21-21,-30-63-16,21 47 31,1 1-1,0-1 1,2-1 0,1 0-1,0 0 1,1 0 0,2-1 0,-4-36-1,8 56 2,0 0 0,1 0-1,-1 0 1,1 0-1,-1 1 1,1-1-1,0 0 1,0 1-1,0-1 1,0 1 0,0-1-1,0 1 1,0-1-1,0 1 1,1-1-1,-1 1 1,0 0 0,1 0-1,-1 0 1,1 0-1,-1 0 1,1 0-1,0 0 1,-1 0-1,1 1 1,0-1 0,0 1-1,0-1 1,-1 1-1,1 0 1,0 0-1,3 0 1,12-2-41,1 1 0,30 3 0,-19-1 22,-5-1 34,0 2 0,0 0 0,0 2 0,0 1 0,-1 0 0,0 2 0,0 0 0,0 2 0,-1 1 0,0 0 0,-1 2 0,0 0 1,-1 1-1,24 21 0,-39-29 3,-1 0 0,0 0 1,0 0-1,0 0 1,-1 1-1,1-1 0,-1 1 1,0 0-1,3 10 0,-5-13 6,0 0 0,-1 0-1,1 0 1,-1 0 0,1 0-1,-1 1 1,0-1-1,0 0 1,0 0 0,-1 0-1,1 0 1,-1 0 0,0 0-1,1 0 1,-1 0 0,-1 0-1,1 0 1,0-1-1,-1 1 1,1 0 0,-1-1-1,0 1 1,-3 2 0,-6 4 32,0 0 0,-1-1 0,0 0 0,-1-1 0,1-1 0,-1 0 0,-1-1 0,1 0 0,-1-1 0,-27 5 1,-8-1 15,-93 3 0,45-10-58,244 3-518,-67 0 559,136-11 1,-207 6-51,1-1-1,-1 0 1,1 0 0,-1-1 0,0 0 0,0-1 0,0 0 0,-1 0 0,1-1-1,14-11 1,-18 12-3,0-1-1,0 0 1,0 0-1,-1 0 0,0-1 1,0 1-1,0-1 0,-1 0 1,0 0-1,0-1 1,0 1-1,-1 0 0,1-1 1,-2 0-1,1 1 1,0-10-1,0-89-156,-2 63-276,-1 41 414,1-1-20,12 0-16,-9 3 78,1-1 1,-1 1-1,1 0 1,-1 0-1,0 0 0,1 0 1,-1 1-1,0-1 1,0 1-1,0 0 0,0 0 1,-1 0-1,6 4 1,38 42 317,-16-14-39,-24-29-266,71 60 331,-69-58-347,1-1 0,0-1 0,0 1 0,1-2 0,-1 1 0,1-1 0,16 4 0,-26-8-73,1 0 0,0-1 1,-1 1-1,1-1 0,0 1 0,-1 0 1,1-1-1,-1 1 0,1-1 0,-1 0 1,1 1-1,-1-1 0,1 1 0,-1-1 1,0 0-1,1 1 0,-1-1 0,0 0 1,0 1-1,1-1 0,-1 0 0,0 1 1,0-1-1,0 0 0,0 0 0,0 1 1,0-1-1,0 0 0,0 0 0,0 1 1,0-2-1,0-37-1106,-1 28 626,1-5-641,-1 0 1,-1 0 0,0 1 0,-2-1 0,1 0-1,-2 1 1,-8-21 0,-24-44-8932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5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13350,'0'0'15303,"-29"48"-17464,77-20-3361,10 8-5620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50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118 987 2001,'0'0'14993,"27"-17"-13061,0 1-1311,0-2-1,30-26 1,-52 39-498,-1 0 1,0-1-1,0 1 0,0-1 0,-1 0 1,0 0-1,0 0 0,0-1 0,-1 1 1,0-1-1,0 0 0,0 1 0,-1-1 1,0 0-1,-1 0 0,0 0 0,0-8 0,2-16 191,4-21-173,-3-1 1,-2 1-1,-2-1 1,-2 1-1,-12-61 1,10 88-131,-1 0 0,-2 0 0,0 1 0,-1 0 0,-2 0 0,0 1 0,-2 1 0,0 0 0,-1 0 0,-1 1 0,-2 1 0,-26-26 0,39 42-3,0 0-1,0 0 1,0 1-1,-1 0 1,0-1-1,1 2 1,-1-1-1,0 0 1,-1 1-1,1 0 1,0 0 0,0 1-1,-1-1 1,1 1-1,-11 0 1,14 1-1,1 0 0,0 0 0,0 0 0,-1 1 0,1-1 0,0 1 0,0-1 0,0 1 0,0-1 1,0 1-1,-1-1 0,1 1 0,0 0 0,0 0 0,1 0 0,-1 0 0,0 0 0,0-1 0,0 1 1,1 1-1,-1-1 0,0 0 0,1 0 0,-1 0 0,1 0 0,-1 0 0,1 1 0,0-1 0,-1 0 1,1 0-1,0 3 0,-3 49 54,4-38-56,-2 16 4,2 0 0,0 0 0,3-1 1,0 1-1,2-1 0,17 51 0,-4-31 121,1-2 0,3 0 1,1-2-1,3 0 0,1-2 0,3-1 0,1-2 1,2 0-1,74 66 0,-102-101-107,1-1 1,-1 0-1,1-1 1,0 1-1,0-1 1,1-1-1,-1 1 1,1-1-1,0 0 0,0-1 1,0 0-1,0 0 1,0-1-1,0 0 1,0-1-1,1 1 1,-1-1-1,11-2 0,-16 1-17,0-1 0,0 0 0,0 1 0,0-1 0,0 0 0,0-1 0,0 1 0,-1 0 0,1-1-1,-1 1 1,0-1 0,0 0 0,0 0 0,0 0 0,0 0 0,2-6 0,20-57 96,-16 26-64,-6 29-53,0 0 0,0-1 0,1 1 0,1 0 0,6-12 1,-9 20-3,1 0-1,0 0 1,0 0 0,0 0 0,0 1 0,1-1 0,-1 1 0,1 0-1,-1-1 1,1 1 0,0 0 0,0 1 0,0-1 0,0 0 0,0 1 0,0 0-1,0 0 1,1 0 0,-1 0 0,0 0 0,1 1 0,4-1 0,66-1 6,-69 3 24,1-1 0,-1 1 0,0 0 0,0 0 0,0 1 1,0-1-1,0 1 0,0 0 0,0 0 0,-1 1 0,9 5 0,-9-6-1,1 1-1,-1-1 1,1 0-1,0-1 1,0 1-1,0-1 1,0 0-1,0 0 1,0-1 0,1 1-1,-1-1 1,0 0-1,0-1 1,0 1-1,8-2 1,-12-6-255,-1-23-286,0-43-495,0 24-3020,0 49 3347,0 16-133,0 11-1949,0 5-4961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5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349 465 5939,'0'0'11544,"-16"-7"-10869,4 1-534,2 1-18,0 1 0,0-1 0,-1 2 0,1-1 0,-1 1 0,0 1 0,0 0 0,0 1 0,-11-1 0,-5 2 540,7-1-101,1 0 0,0 2 0,-37 6 0,53-7-489,0 1 0,0-1 0,1 1 0,-1 0 0,0 0-1,0 0 1,0 0 0,1 1 0,-1-1 0,1 1 0,-1-1-1,1 1 1,-1 0 0,1 0 0,0 0 0,0 0 0,0 0 0,0 1-1,0-1 1,1 1 0,-1-1 0,1 1 0,-1-1 0,1 1-1,0 0 1,0 0 0,0 0 0,1-1 0,-1 1 0,1 0 0,-1 5-1,1 3 46,0 0-1,1 0 1,0-1 0,4 20-1,-3-26-111,0 1 0,0-1 0,0 1-1,0-1 1,0 0 0,1 0 0,0 0 0,0-1 0,0 1 0,0-1-1,1 1 1,-1-1 0,6 3 0,4 4 33,1-2 1,-1 1-1,2-2 1,24 10-1,-32-14-30,0-1 0,1 0 0,-1 0-1,0-1 1,1 0 0,-1 0 0,1-1 0,0 0 0,-1 0 0,1 0-1,-1-1 1,10-2 0,-14 1-10,1 0 0,0 0 0,-1 0 0,1-1 0,-1 1 0,1-1 0,-1 0-1,0 0 1,0 0 0,-1 0 0,1 0 0,-1-1 0,1 1 0,-1-1 0,0 1 0,0-1 0,-1 0 0,1 0-1,-1 0 1,0 0 0,1-6 0,2-6 9,-1-1 0,-1 0 0,1-32 0,-2 23-3,-1 0-1,-1 0 1,-2 1-1,0-1 1,-2 0 0,-13-44-1,-43-65-442,17 40-324,42 90 699,1 1 50,0 1 0,0 0-1,0 0 1,-1 0 0,1 0 0,-1 0-1,0 1 1,0-1 0,0 0-1,0 1 1,0-1 0,0 1 0,-1 0-1,1 0 1,-1 0 0,-4-3-1,5 4 471,1 24-243,1-1 1,1 1 0,0-1 0,2 0-1,1 0 1,1 0 0,11 32 0,4-7 25,2-1-1,1-1 1,3-1 0,2-1 0,1-1-1,3-2 1,58 59 0,-78-88-215,0 0 0,1-1 0,0 0 0,0-1 1,20 9-1,-26-14-33,0-1 0,0 0 0,1 0 0,-1-1 0,1 0 0,-1 0 0,1-1 0,0 0 1,0 0-1,0-1 0,-1 0 0,16-2 0,-22 1 6,1 0 0,-1 0-1,-1 0 1,1-1 0,0 1 0,0 0 0,0-1 0,-1 1-1,1-1 1,-1 1 0,1-1 0,-1 1 0,1-1-1,-1 1 1,0-1 0,0 1 0,0-2 0,1 0 1,1-67 238,-3 42-28,25 31 159,63 43 31,-71-36-360,0 0 0,1-1 0,1-1 1,-1 0-1,1-1 0,0-1 0,31 6 0,-15-8-44,-1-2 0,1 0 1,-1-3-1,42-4 0,-70 4-6,0 0-1,0-1 1,0 1-1,-1-1 1,1 0-1,-1 0 1,1 0-1,-1-1 1,0 0-1,0 0 1,0 0-1,0 0 1,0 0-1,-1-1 1,1 0-1,-1 1 0,0-1 1,-1 0-1,1-1 1,0 1-1,-1 0 1,0-1-1,0 0 1,2-7-1,-3 5-5,1 0-1,-1 0 1,0 0-1,-1 0 0,1 0 1,-2 0-1,1 0 1,-1-1-1,0 1 0,0 0 1,-1 0-1,0 0 1,0 1-1,0-1 0,-1 0 1,-7-10-1,-1 2-1,0 0 0,-1 2 1,-1-1-1,-1 2 0,1-1 0,-2 2 0,0 0 1,0 1-1,-1 0 0,0 2 0,-1-1 0,0 2 1,0 0-1,0 1 0,-1 1 0,0 1 0,0 0 1,0 2-1,-20-1 0,23 2-1,3 0 70,-1 1 0,1 0 0,0 1 1,-1 0-1,-15 4 0,24-4 11,0 0 1,1 1 0,-1 0 0,1-1-1,-1 2 1,1-1 0,-1 0-1,1 1 1,0-1 0,0 1 0,0 0-1,1 0 1,-1 0 0,1 0-1,-1 1 1,1-1 0,0 0 0,0 1-1,1 0 1,-2 3 0,-4 13 131,1 0-1,1 1 1,1-1 0,1 1 0,0-1 0,1 29 0,3 25-2712,-1-30-1427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194 479 4738,'0'0'13748,"-14"17"-12145,1-3-1281,-5 6 378,0 0 1,1 2-1,1 0 0,-23 44 0,28-39-346,0 1 0,3-1 0,0 2 0,1-1 0,2 1 0,1 0 0,2 1 0,0 30 0,2-53-286,0-4-51,0 0-1,-1 0 0,1 0 0,1 0 1,-1-1-1,0 1 0,1 0 0,0 0 0,-1-1 1,3 6-1,-2-7-21,1 0 0,-1 0 1,1 0-1,-1 0 0,1 0 0,-1 0 0,1 0 1,0-1-1,-1 1 0,1 0 0,0-1 0,-1 1 1,1-1-1,0 0 0,0 0 0,0 0 1,-1 0-1,1 0 0,0 0 0,2 0 0,10 0-25,-7 1 29,0-1-1,1 1 1,-1-1 0,1-1 0,-1 0 0,1 0 0,-1 0 0,0-1 0,0 0 0,0 0 0,0 0 0,0-1 0,0-1 0,0 1 0,-1-1 0,0 0 0,0 0 0,7-6 0,5-11 19,0 0 1,-2-1-1,0 0 0,-2-1 1,0-1-1,-1 0 1,-2-1-1,-1-1 1,0 1-1,-2-2 0,-1 1 1,6-48-1,-4-9-21,-3-1 0,-9-153-1,3 224 2,-1 0 1,-1 0-1,0 1 0,0-1 0,-1 0 0,-1 1 0,0-1 0,-1 1 1,0 0-1,-1 1 0,0-1 0,-10-12 0,15 22 33,0 1 1,0-1-1,-1 1 0,1-1 0,0 1 1,0 0-1,-1-1 0,1 1 0,-1 0 1,1 0-1,-1 0 0,1 0 0,-1 1 1,1-1-1,-1 0 0,0 0 0,0 1 1,1 0-1,-1-1 0,0 1 0,0 0 1,0 0-1,0-1 0,1 2 0,-1-1 1,-4 0-1,4 1 33,0 0 0,0 0 0,0 0-1,0 1 1,0-1 0,0 0 0,0 1 0,1-1 0,-1 1 0,0 0 0,1-1-1,-1 1 1,1 0 0,0 0 0,-1 0 0,1 0 0,0 0 0,0 0-1,0 0 1,0 3 0,-7 30 78,2 0 0,2 0 0,1 0-1,1 0 1,2 1 0,8 61 0,-5-77-125,1-1 0,0 1 0,1-1 0,1 0 0,1-1 0,1 0 0,0 0 0,1 0 0,1-1 0,1-1 0,0 1 0,1-2 0,28 28 0,-27-31-18,0-1-1,1 1 0,1-2 0,0 0 1,0-1-1,1-1 0,0 0 0,0-1 1,1 0-1,0-2 0,0 0 0,0-1 1,1-1-1,0 0 0,27 0 0,-24-2-34,-17 0 27,-1-1-1,0 1 1,0-1 0,0 0-1,0 0 1,0 0-1,0 0 1,0 0 0,0-1-1,0 1 1,0-1 0,0 0-1,0 0 1,0 0-1,0 0 1,0-1 0,0 1-1,-1-1 1,1 1 0,-1-1-1,1 0 1,-1 0-1,1 0 1,-1-1 0,3-4-1,1-5-55,-1-1-1,0-1 1,-1 1-1,0-1 0,-2 0 1,1 1-1,-2-1 1,0 0-1,0 0 0,-3-25 1,1 8-81,1 31 232,0 6 135,0 23-56,-1-16-129,0 0 1,1 1 0,1-1 0,0 0-1,0 0 1,1 0 0,1 0 0,1 0-1,-1-1 1,2 1 0,8 16 0,-5-15 74,1-1 1,0-1 0,1 0-1,1 0 1,-1-1 0,15 11-1,-18-17-91,0 0 1,0-1-1,0 0 0,0 0 0,1 0 0,0-1 1,-1 0-1,1-1 0,0 0 0,1 0 1,-1-1-1,0 0 0,12 0 0,-18-2-138,1-1-1,-1 1 1,0-1 0,0 0-1,0 0 1,0 0 0,0 0-1,-1 0 1,1 0 0,-1-1-1,1 1 1,-1-1 0,0 1-1,2-5 1,9-15-1423,17-12-2335,8 5-2973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5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10341,'0'0'16405,"11"20"-15450,-9-18-925,14 26 353,2 0-1,1-1 1,29 32-1,-28-38-15,-12-10-209,1-1-1,0-1 1,1 0 0,0 0-1,0-1 1,1 0-1,18 10 1,-29-18-157,1 0 0,-1 0 0,0 0 0,1 1 0,-1-1 1,0 0-1,1 0 0,-1 0 0,0 0 0,0 0 0,1 0 0,-1 0 1,0 0-1,1 0 0,-1 0 0,0 0 0,1 0 0,-1 0 0,0 0 1,1 0-1,-1 0 0,0 0 0,1-1 0,-1 1 0,0 0 0,0 0 0,1 0 1,-1 0-1,0-1 0,0 1 0,1 0 0,-1 0 0,0-1 0,0 1 1,0 0-1,1 0 0,-1-1 0,0 1 0,0 0 0,0-1 0,0 1 0,0 0 1,0 0-1,1-1 0,-1 1 0,0 0 0,0-1 0,0-19-138,-1 13 84,1-349-4029,0 354 4258,15 29 600,16 17-123,221 291 3694,-223-297-4203,-29-38-144,0 0 0,0 1-1,0-1 1,1 0 0,-1 0 0,0 1-1,0-1 1,0 0 0,0 1 0,0-1-1,0 0 1,0 0 0,0 1 0,-1-1-1,1 0 1,0 1 0,0-1 0,0 0 0,0 0-1,0 1 1,0-1 0,-1 0 0,1 1-1,0-1 1,0 0 0,0 0 0,-1 0-1,1 1 1,0-1 0,0 0 0,0 0-1,-1 0 1,1 0 0,0 1 0,-1-1-1,1 0 1,0 0 0,0 0 0,-1 0 0,1 0-1,0 0 1,-1 0 0,1 0 0,0 0-1,0 0 1,-1 0 0,1 0 0,-11 0-520,7 0-214,-14 0-739,11 40-16935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5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360 842 3698,'0'0'16122,"-31"-4"-14049,-101-10-497,124 14-1459,-1 0 0,0 1-1,1 0 1,-1 1 0,1 0-1,0 0 1,0 1-1,0 0 1,0 0 0,0 1-1,0 0 1,1 0-1,0 1 1,0 0 0,0 1-1,0-1 1,1 1 0,-8 9-1,12-13-75,-2 2-17,1 0-1,-1 0 0,1 0 0,0 0 0,0 0 1,0 1-1,0-1 0,1 1 0,0 0 0,0 0 1,0 0-1,0 0 0,1 0 0,0 0 0,0 0 1,0 1-1,1-1 0,0 0 0,0 1 0,0-1 0,1 0 1,-1 0-1,1 1 0,1-1 0,-1 0 0,1 0 1,0 0-1,0 0 0,0-1 0,1 1 0,-1 0 1,1-1-1,0 0 0,0 1 0,1-1 0,0-1 1,-1 1-1,9 6 0,-2-5-35,0 1 0,1-1 0,0-1-1,0 0 1,0 0 0,1-1 0,-1-1 0,1 0 0,0 0 0,-1-1 0,1-1 0,18-1-1,-26 1 8,0 0 0,0-1-1,0 0 1,0 1 0,-1-1-1,1-1 1,0 1 0,0-1-1,-1 1 1,1-1 0,-1 0-1,1 0 1,-1 0 0,0-1-1,5-4 1,-1 0-6,-1 0 1,0-1-1,0 0 1,-1 0-1,0 0 1,5-12-1,0-4 2,-1-1 0,-1 0-1,-1 0 1,4-30 0,0-26-142,-3 0 1,-4-1-1,-11-147 0,3 196 1,-2-1 1,-1 1-1,-2 0 0,-23-58 0,27 78 144,-1 1-1,0-1 1,-1 1-1,-1 0 1,1 1-1,-2 0 1,0 0 0,0 1-1,-1 0 1,0 0-1,-1 1 1,0 0-1,0 1 1,-16-8-1,22 13 133,-1 1-1,1 1 1,0-1-1,0 1 0,0 0 1,-1 0-1,1 1 0,-11-1 1,15 2-79,0-1-1,0 0 1,0 1-1,0-1 1,1 1 0,-1 0-1,0-1 1,0 1 0,1-1-1,-1 1 1,0 0 0,1 0-1,-1-1 1,1 1 0,-1 0-1,1 0 1,-1 0 0,1 0-1,0 0 1,-1 0 0,1-1-1,0 1 1,0 0-1,0 0 1,-1 0 0,1 0-1,0 0 1,0 0 0,0 0-1,1 1 1,-1 43 185,1-31-64,0 28-12,3-1 0,1 0-1,3 0 1,1 0 0,1-1 0,3-1-1,24 56 1,-12-43 35,2-1 0,2-2 0,2 0 0,71 82 0,-77-102-165,2-1 1,1-1-1,52 37 1,-67-55-43,1 0 1,0-1-1,0-1 1,0 0-1,1-1 1,0-1-1,0 0 1,0-1-1,1 0 1,0-1 0,28 1-1,-42-5 1,0 1 0,0-1 0,1 1 0,-1-1 0,0 0 0,0 0 0,0 0 0,0 0 0,0 0 0,0-1 0,-1 1 0,1-1 0,0 1 0,-1-1 0,1 1 0,-1-1 0,1 0 0,-1 0 0,0 0 0,0 0 0,0 0 0,0 0 0,0 0 0,0 0 0,-1 0-1,1 0 1,-1 0 0,1-1 0,-1 1 0,0 0 0,0-3 0,3-15-87,-1 0 0,-2-32 0,0 35 54,-1-2-4,-1 0 1,-1 0-1,0 1 0,-2-1 0,0 1 1,-1 0-1,-13-27 0,8 21-40,-2 1 0,0 1 0,-1 0-1,-34-39 1,30 47 92,15 12 141,3 8 262,1 9-297,1 0 0,0 0 0,2-1 0,-1 1 0,2-1 0,0 0 0,0 0 0,1-1 0,1 1 0,0-1-1,1-1 1,16 20 0,-4-7 144,2-1 0,0-1-1,1 0 1,51 35-1,-51-41-210,2-2-1,0-1 1,0 0-1,2-2 0,-1-1 1,1-1-1,1-2 1,0 0-1,0-2 1,0-1-1,1-1 0,0-2 1,0-1-1,49-4 1,-35-7 33,-42 10-118,1-1 1,-1 1 0,1-1 0,-1 0 0,0 0 0,1 0 0,-1 1 0,0-1 0,0 0 0,0-1 0,0 1 0,1 0 0,-2 0 0,1 0 0,0-1 0,0 1 0,0 0 0,-1-1 0,1 1 0,0-1 0,-1 1 0,1-1 0,-1 1 0,0-1-1,1-2 1,-2 2-126,0 0 0,1 1-1,-1-1 1,0 1-1,0-1 1,0 1-1,0-1 1,0 1 0,0 0-1,-1-1 1,1 1-1,0 0 1,-1 0-1,1 0 1,0 0 0,-1 0-1,0 0 1,1 1-1,-1-1 1,1 0-1,-1 1 1,0-1 0,1 1-1,-4-1 1,-50-10-5936,53 10 5676,-70-7-10121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5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501 229 4066,'0'0'10765,"-18"-21"-8783,-57-62-114,72 80-1728,1 1 0,0-1 0,-1 1 0,1 0-1,-1 0 1,1 0 0,-1 1 0,0-1 0,0 1 0,0-1 0,0 1 0,0 0 0,0 0 0,0 0 0,0 0 0,-1 1 0,1-1 0,0 1 0,0 0 0,-1 0 0,1 0 0,0 1 0,-5 0 0,-8 1 508,9-2-432,-1 1 0,0 1 0,0 0 0,1 0 0,-1 0 0,1 1 0,-1 0 0,1 1 0,0-1 0,1 1 0,-1 1 0,1-1 0,-1 1 0,-5 7 0,-7 5 124,1 2 1,1 0-1,-15 23 1,18-24-267,0 1 1,2 1-1,0 0 0,1 0 1,1 1-1,1 1 0,1 0 1,1 0-1,1 0 0,1 1 1,1 0-1,1 0 0,1 0 1,1 46-1,3-57-76,1 1-1,0-1 1,0 1-1,1-1 1,1 0 0,0 0-1,1-1 1,0 0 0,1 0-1,0 0 1,0 0-1,1-1 1,1-1 0,-1 1-1,15 10 1,-4-4-8,0 0 1,2-2 0,-1 0-1,2-1 1,-1-2-1,46 18 1,-55-25-2,1-1 0,0 0 0,-1-1 0,1 0 0,0-1-1,0 0 1,17-2 0,1 1-65,-25-1 67,1 0 1,-1-1 0,1 0 0,-1 0 0,0 0 0,1-1 0,-1 1 0,0-2 0,-1 1 0,1-1 0,0 1 0,-1-2 0,0 1-1,0 0 1,0-1 0,-1 0 0,7-10 0,12-15-8,37-66 0,-40 61 31,-18 34-5,0 0 0,0 0 0,1 1 0,-1-1 0,0 0 0,1 1 1,-1-1-1,0 1 0,1 0 0,-1 0 0,0 0 0,1 0 0,-1 0 0,1 0 0,-1 1 1,0-1-1,1 1 0,3 1 0,21 8 79,43 20 0,15 7 8,-47-26-79,0-1 1,0-2 0,1-1-1,0-3 1,0-1 0,57-2-1,-87-1-29,-1-1 0,1 0 0,0 0 0,0-1 0,-1 0 0,1-1 0,-1 1 0,1-2 0,13-7-1,-17 9 3,-1-1 0,-1 0-1,1 0 1,0 0-1,-1-1 1,1 1 0,-1-1-1,0 0 1,-1 0 0,1 0-1,0 0 1,-1 0-1,0-1 1,0 1 0,-1-1-1,1 0 1,-1 1-1,0-1 1,1-8 0,-1 4 10,0 1 1,0 0 0,-1-1-1,-1 1 1,1-1 0,-1 1-1,-1 0 1,0 0 0,0-1 0,0 1-1,-1 0 1,0 1 0,-1-1-1,1 0 1,-2 1 0,1 0-1,-1 0 1,0 0 0,0 1-1,-1 0 1,0 0 0,0 0-1,0 0 1,-1 1 0,0 0 0,0 1-1,0 0 1,-1 0 0,-13-6-1,5 5 26,-1 1 0,1 0 0,-1 1 0,1 1 0,-1 0-1,0 2 1,0-1 0,-18 4 0,22-3 3,3 1-7,-1 1-1,0 0 0,1 0 0,-1 1 0,1 0 0,0 1 1,0 0-1,0 1 0,0 0 0,1 0 0,0 1 0,0 0 0,-14 13 1,19-15-22,-1 0 1,1 1-1,-1 0 0,1 0 1,0 0-1,1 0 1,-1 0-1,1 1 1,0-1-1,1 1 1,-1 0-1,1 0 1,0 0-1,1 0 1,-1 0-1,1 0 1,1 1-1,-1-1 0,1 0 1,0 1-1,0-1 1,1 0-1,0 1 1,2 9-1,-1-12-9,0-1 0,-1 1-1,1-1 1,1 0 0,-1 1 0,0-1-1,1 0 1,0-1 0,-1 1 0,1 0-1,0-1 1,0 1 0,1-1-1,-1 0 1,0 0 0,1-1 0,-1 1-1,1-1 1,0 1 0,0-1 0,-1 0-1,8 0 1,10 2-26,-1 0 1,1-2-1,22-2 1,-22 1-11,-7-1 32,-1 0 0,1-1 1,0-1-1,-1 0 0,0-1 0,1-1 0,-1 0 1,-1 0-1,1-2 0,12-8 0,19-13 4,53-46 0,-78 58 18,55-46-5,-46 36-7,1 1 0,1 2-1,1 1 1,1 1 0,61-29 0,-78 46-8,-1 0 0,1 1 0,0 0 0,0 2 0,-1-1-1,1 2 1,21 1 0,2 0-10,-33-1 18,-2 0 0,0 0 0,0 0 1,0 0-1,0 1 0,0-1 1,0 1-1,0-1 0,0 1 0,0 0 1,0 0-1,0 0 0,5 4 1,6 0 9,-26-6-13,-1 1 1,1 1-1,0 0 1,0 1-1,0 0 0,0 1 1,-19 6-1,15-4 2,-10 2 53,0 1 0,1 2 0,0 0 0,1 2 0,-40 25 0,56-32-35,1 0-1,0 1 1,0 0-1,0 0 1,1 0 0,0 1-1,0 0 1,0 0-1,1 0 1,0 1-1,1 0 1,0 0-1,0 0 1,0 1-1,1-1 1,1 1-1,-1 0 1,1-1-1,1 1 1,-1 15-1,2-20-15,1 0-1,0 1 1,0-1-1,0 0 1,1 0-1,-1 0 1,1 1-1,0-2 1,0 1 0,1 0-1,-1 0 1,1-1-1,0 1 1,0-1-1,0 0 1,0 0-1,0 0 1,1 0-1,0-1 1,-1 1-1,1-1 1,0 0-1,5 2 1,6 3-4,0 0-1,1-2 1,-1 0 0,1-1 0,18 3 0,12-2 42,0-3 1,54-3 0,-91 1-31,2-1-6,-1 1-1,1-2 1,-1 1 0,1-1 0,-1-1 0,0 0 0,0 0 0,0-1 0,0-1 0,-1 1 0,0-1 0,1-1 0,-2 0 0,10-7 0,-10 4-5,1 0 1,-1 0 0,-1 0 0,1-1 0,-2 0 0,1-1 0,-1 0 0,-1 0-1,0 0 1,-1 0 0,0-1 0,3-16 0,2-25-21,-3-1-1,-2 1 1,-3-64 0,-1 81 4,0 17-34,0-1 1,-1 0 0,-1 1 0,-1-1 0,0 1 0,-2 0 0,0 0 0,-13-31 0,11 32-48,7 17 108,0 0-1,-1 0 1,1 0 0,0 0-1,0 0 1,-1 0 0,1 0-1,0 0 1,-1 1 0,1-1-1,-1 0 1,0 0 0,1 0-1,-1 1 1,1-1 0,-1 0-1,0 1 1,0-1 0,1 0-1,-1 1 1,0-1 0,0 1-1,0-1 1,0 1-1,0 0 1,1-1 0,-1 1-1,0 0 1,0 0 0,0-1-1,0 1 1,0 0 0,-2 0-1,-6 21 581,-3 25-475,2 0 0,3 1 0,1 0 0,2 0 1,4 56-1,1-90-101,1 1 0,0-1 0,1 0 0,1 1 0,0-1 0,1 0 0,0-1 0,1 1 0,0-1 0,1-1 0,0 1 0,1-1 0,0 0 0,18 18 0,-16-19-3,0-1 0,0 1-1,0-1 1,1-1 0,1 0 0,-1-1 0,1 0 0,1-1-1,-1 0 1,1-1 0,0 0 0,0-1 0,1-1 0,26 4-1,-27-6-9,0 0 0,1-1-1,-1-1 1,1 0-1,-1 0 1,13-5 0,-21 5 2,-1-1 0,0 0 0,0 0 0,0 0 1,0-1-1,-1 1 0,1-1 0,-1 0 0,1 0 0,-1 0 0,0 0 1,0-1-1,0 1 0,-1-1 0,1 0 0,-1 0 0,0 0 1,0 0-1,0 0 0,1-8 0,-3 12 9,1-1 1,-1 0-1,0 0 0,0 1 0,0-1 1,1 0-1,-1 0 0,0 1 0,1-1 0,-1 0 1,0 1-1,1-1 0,-1 0 0,1 1 1,-1-1-1,1 1 0,0-1 0,-1 1 1,1-1-1,-1 1 0,1-1 0,0 1 1,-1-1-1,1 1 0,0 0 0,0 0 1,-1-1-1,1 1 0,0 0 0,0 0 1,0 0-1,-1 0 0,1 0 0,0 0 1,0 0-1,-1 0 0,1 0 0,0 0 1,0 0-1,0 0 0,-1 1 0,1-1 1,0 0-1,-1 1 0,1-1 0,1 1 1,34 30 268,-19-14-303,0-4 24,0-2-1,1 0 0,0 0 1,0-2-1,1 0 0,0-2 1,0 0-1,1-1 0,0 0 1,1-2-1,-1-1 0,0 0 1,1-1-1,0-2 0,36-2 1,-54 1 0,1 1 1,-1-1 0,1 0 0,-1 0 0,1 0 0,-1-1-1,0 1 1,0-1 0,0 1 0,0-1 0,0 0-1,0 0 1,0-1 0,0 1 0,-1-1 0,1 1-1,2-4 1,-2 0 6,1 0-1,-1 0 1,1 0-1,-2 0 1,1 0-1,-1-1 1,0 1-1,2-13 1,-2 9 4,-1 0 0,0 1 0,-1-1 0,0 0 0,0 0 0,-1 1 0,0-1 0,-1 0 0,0 1 0,-1 0 0,0-1 0,0 1 0,-7-12 0,6 14-3,-1 1 0,0 0 0,0 0-1,-1 0 1,0 0 0,0 1 0,0 0-1,0 0 1,-1 1 0,0 0-1,0 0 1,0 0 0,-1 1 0,1 0-1,-1 0 1,-10-1 0,-9-1 17,1 1 0,-1 2 0,-40 1 0,57 1-18,1 0 6,0 0 0,0 1 0,0 0 1,0 0-1,0 1 0,0 0 1,1 0-1,-1 1 0,1 0 1,-1 1-1,-8 5 0,12-6-1,0 1 0,1 0 0,0 0 0,-1 0 0,2 0 1,-1 1-1,0 0 0,1 0 0,0 0 0,0 0 0,0 0 0,1 1 0,0-1 0,0 1 0,0-1 0,1 1 0,-2 12 0,1-6 3,0 1 0,1 0-1,1 0 1,0 0-1,1 0 1,0 0-1,1 0 1,0 0-1,1-1 1,9 23 0,-10-29-14,2 0 0,-1 0 0,1 0 1,-1 0-1,2 0 0,-1-1 0,1 0 1,-1 0-1,2 0 0,-1-1 0,0 1 1,1-1-1,0-1 0,0 1 0,0-1 1,0 0-1,0 0 0,1-1 0,-1 1 1,1-1-1,12 1 0,1 1-26,1-1 0,-1-1 0,0-1 0,1-1 0,-1-1 0,1 0 0,-1-2 0,0 0 0,0-1-1,0-1 1,0-1 0,29-14 0,4-6-55,-6 2-72,1 2 0,2 2 0,57-16 0,-93 33 161,-1 1 0,1 1 0,-1 0 1,1 0-1,-1 1 0,1 1 0,-1 1 1,1 0-1,25 7 0,-5 3 311,0 1 1,41 24-1,-44-21-4,2-1 0,53 18 0,-84-33-656,-1 1 1,1-1 0,0 0 0,0 1-1,-1-1 1,1 0 0,0 0-1,0 0 1,0 0 0,-1-1 0,1 1-1,0 0 1,-1-1 0,1 1 0,0-1-1,-1 0 1,1 1 0,0-1 0,-1 0-1,1 0 1,-1 0 0,0 0 0,1 0-1,-1-1 1,2 0 0,32-33-8152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5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5747,'0'0'14334,"21"44"-13011,1 2-959,21 46 791,66 103 0,-45-96-248,109 184 840,-171-274-1440,-7-10-5,-13-13-162,18 14-152,-39-38 33,2-1 0,2-1 0,-33-49 0,39 50-28,3 4 4,2-1 0,1-2-1,2 0 1,1-1 0,-17-53 0,27 61-2,1 0 0,1-1 0,2 0 0,2 0 0,0-1 0,2 1 0,5-58 0,-3 86 6,1-1 0,0 0 0,0 1-1,1-1 1,-1 0 0,1 1 0,0 0-1,0-1 1,1 1 0,-1 0 0,1 0-1,0 0 1,0 1 0,0-1 0,1 1-1,-1-1 1,1 1 0,0 0 0,0 1-1,0-1 1,0 1 0,0-1 0,0 1-1,1 0 1,-1 1 0,1-1 0,-1 1-1,9-1 1,9-2 39,0 1 1,0 1-1,0 1 1,0 2-1,24 2 0,-37-2-1,1 0-1,0 1 0,-1 1 0,1-1 0,-1 1 0,1 1 0,-1 0 1,-1 0-1,1 1 0,0 0 0,-1 1 0,0-1 0,-1 2 0,1-1 0,-1 1 1,0 0-1,6 8 0,-6-5 30,0 1-1,0-1 1,-1 1 0,-1 1 0,1-1 0,-2 1-1,0 0 1,0 0 0,-1 0 0,-1 1-1,0-1 1,0 0 0,-1 17 0,-1-21-22,0 0 0,-1 1 0,0-1 0,0 0 1,-1 0-1,0 0 0,0 0 0,-1 0 0,0 0 0,0-1 1,-1 1-1,0-1 0,0 0 0,-1 0 0,0-1 0,0 1 1,-1-1-1,0 0 0,0 0 0,0-1 0,0 0 0,-14 8 1,18-12-41,-2 3 18,-1-1 0,0 0-1,0 0 1,0 0 0,-1 0 0,1-1 0,-1 0 0,1 0 0,-13 2 0,15-4-5,3 0-25,0 0 1,-1 1-1,1-1 1,0 0-1,0 0 1,0 1-1,0-1 1,0 0-1,-1 1 0,1-1 1,0 0-1,0 0 1,0 1-1,0-1 1,0 0-1,0 1 1,0-1-1,0 0 1,0 1-1,0-1 1,0 0-1,0 0 1,1 1-1,-1-1 1,0 0-1,0 1 0,0-1 1,0 0-1,0 0 1,0 1-1,1-1 1,-1 0-1,0 0 1,0 0-1,0 1 1,1-1-1,-1 0 1,0 0-1,0 0 1,1 1-1,-1-1 1,0 0-1,1 0 1,-1 0-1,0 0 0,0 0 1,1 0-1,-1 0 1,0 0-1,1 0 1,-1 0-1,0 0 1,0 0-1,1 0 1,-1 0-1,15 5-50,0-1 0,0-1 0,0-1 0,0 0 0,24 0 0,-16 0 37,-2 0 5,1-1 0,-1-1-1,0-1 1,1-1 0,-1 0-1,0-2 1,25-7 0,-36 7-1,0 0 0,0-1 0,0 0 0,-1 0 0,1-1 1,-1-1-1,-1 1 0,1-1 0,-1-1 0,0 0 0,-1 0 1,0 0-1,0-1 0,-1 0 0,9-16 0,10-25-230,-1-1-1,24-80 1,-48 130 253,0 1 0,0-1 0,0 1 0,0-1 0,0 1-1,0-1 1,0 1 0,0-1 0,0 1 0,1-1 0,-1 1 0,0 0 0,0-1 0,0 1 0,1-1 0,-1 1 0,0-1 0,1 1 0,-1 0-1,0-1 1,1 1 0,-1 0 0,1 0 0,-1-1 0,0 1 0,1 0 0,-1 0 0,1-1 0,-1 1 0,1 0 0,-1 0 0,1 0 0,-1 0-1,1 0 1,-1 0 0,1 0 0,-1 0 0,1 0 0,-1 0 0,1 0 0,-1 0 0,1 0 0,-1 0 0,1 0 0,-1 0 0,1 1 0,-1-1-1,0 0 1,1 0 0,-1 1 0,1-1 0,-1 0 0,0 0 0,1 1 0,-1-1 0,1 0 0,-1 1 0,0-1 0,0 1 0,1-1 0,-1 1-1,1 0 1,26 39 350,-15-20-281,5 3-47,2-1 0,0 0 1,2-1-1,0-1 0,1-2 1,1 0-1,36 21 0,-59-38-62,1-1 0,-1 0-1,1 1 1,-1-1-1,1 0 1,-1 0-1,1 1 1,0-1-1,-1 0 1,1 0-1,-1 0 1,1 0-1,-1 0 1,1 0-1,0 0 1,-1 0-1,1 0 1,-1 0 0,1 0-1,-1 0 1,1 0-1,0-1 1,-1 1-1,1 0 1,-1 0-1,1 0 1,-1-1-1,1 1 1,-1 0-1,1-1 1,-1 1-1,0-1 1,1 1-1,-1 0 1,1-1 0,-1 1-1,0-1 1,1 1-1,-1-1 1,0 1-1,0-1 1,1 1-1,-1-1 1,0 0-1,0 1 1,0-1-1,0 1 1,0-1-1,0 1 1,1-1 0,-1 0-1,-1 1 1,1-1-1,0 1 1,0-1-1,0 0 1,-4-43-1805,3 37 1541,-8-39-3664,-18-51 0,18 67 1043,-20-69-10942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36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69 5170,'0'0'13142,"-4"-10"-12741,-16-27-188,15 27-72,42 10 585,-35 0-662,-1 0 0,0 0-1,0 0 1,0 0 0,1 0 0,-1 1 0,0-1-1,0 0 1,0 0 0,1 1 0,-1-1 0,0 1-1,0-1 1,0 1 0,0-1 0,0 1-1,0 0 1,0 0 0,0-1 0,0 1 0,0 0-1,-1 0 1,1 0 0,0 0 0,0 0 0,-1 0-1,1 0 1,-1 0 0,1 0 0,-1 0-1,1 1 1,-1-1 0,0 0 0,1 0 0,-1 0-1,0 1 1,0-1 0,0 0 0,0 0 0,0 0-1,0 1 1,0-1 0,-1 1 0,1-1 621,-3-2-533,1 1-1,-1-1 1,0 0 0,0 0-1,0 1 1,0 0-1,0 0 1,0 0-1,0 0 1,1 0 0,-6 1-1,5 0-148,1-1 1,0 0-1,-1 1 0,1-1 0,-1 0 1,1 0-1,0 0 0,-1-1 0,1 1 1,0-1-1,-1 1 0,1-1 1,0 0-1,-1 0 0,1 0 0,0 0 1,0 0-1,-2-2 0,2 2-13,1 0 0,-1 0 0,1 0 0,-1 0 0,1-1 0,0 1 0,-1 0 0,1-1 0,0 1 0,0-1 0,0 0 0,0 1 0,1-1 0,-1 0 0,0 1 0,1-1 0,-1 0 0,1 0-1,-1 0 1,1-3 0,0 4 136,15 14 515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5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3906,'0'0'16455,"87"161"-24186,-19-101-1986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47:5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1039 10885,'0'0'10141,"30"-29"-8317,-30 29-1824,127-130 1369,-118 119-1234,0-1 0,-1 0 0,0-1 0,-1 0 0,-1 0 0,0 0 0,0-1 0,-2 0 0,0 0 0,4-27 0,-1 8 21,2-20 1,-2-1 0,-3 1 0,-3-71 1,-1 91-118,0 14-35,-2 0-1,0 1 0,-1-1 1,-1 1-1,0 0 0,-1 0 1,-2 0-1,0 1 0,0 0 0,-2 0 1,0 1-1,-1 0 0,0 0 1,-1 1-1,-1 1 0,0 0 1,-17-14-1,23 23 2,0-1 0,-1 2 0,1-1-1,-1 1 1,0 0 0,-11-5 0,16 8 12,0 1 0,0-1 0,1 0-1,-1 1 1,0-1 0,0 1 0,0-1 0,1 1 0,-1 0 0,0 0-1,0-1 1,0 2 0,0-1 0,0 0 0,1 0 0,-1 0 0,0 1-1,0-1 1,0 1 0,1 0 0,-1-1 0,0 1 0,0 0 0,1 0-1,-1 0 1,1 0 0,-1 0 0,1 1 0,-1-1 0,1 0 0,0 1-1,0-1 1,-2 3 0,-2 9 86,1 0-1,0 1 1,1 0 0,0-1-1,1 1 1,1 0 0,0 0-1,1 0 1,2 17 0,-2-3 57,0 49 118,3 114 294,-1-161-485,2 0 0,1-1-1,2 1 1,13 37 0,-7-30-6,3 0 0,1-1 0,1-1 0,2-1 0,41 53-1,-52-75-72,1-1 0,-1 0 0,2-1-1,0 0 1,0-1 0,1 0-1,0-1 1,0 0 0,1-1-1,0 0 1,0-1 0,0 0-1,1-1 1,0-1 0,0 0 0,1-1-1,-1-1 1,23 2 0,-34-4-14,6 0-4,1 0 0,-1 0-1,1-1 1,-1 0 0,0 0-1,10-4 1,-15 4 12,-1-1 0,1 0-1,-1 0 1,0-1 0,0 1 0,0 0 0,0-1 0,0 0-1,-1 0 1,1 0 0,-1 0 0,0 0 0,0 0 0,0-1-1,0 1 1,0-1 0,1-4 0,4-11 72,-1 0 1,-1-1-1,-1 0 1,-1 0-1,0 0 1,-2 0-1,-1-40 0,0 57-70,0 2 1,-1-1 1,1 1-1,0-1 0,0 0 1,0 1-1,0-1 0,0 1 0,0-1 1,0 1-1,1-1 0,-1 1 1,0-1-1,1 1 0,-1-1 0,1 1 1,0-1-1,0 1 0,-1 0 1,1-1-1,0 1 0,0 0 0,0 0 1,0-1-1,0 1 0,3-1 0,-2 2 13,0 0-1,0 1 1,0-1-1,0 1 0,0-1 1,0 1-1,0 0 1,0 0-1,0 0 0,-1 0 1,1 0-1,0 0 0,0 0 1,-1 1-1,1-1 1,-1 1-1,1-1 0,-1 1 1,2 3-1,3 1 8,29 34 143,2-2 0,47 37-1,-72-65-162,1-1 0,0 0 0,0-1 0,1-1 0,0 0-1,0-1 1,0 0 0,1-1 0,0-1 0,0 0 0,0-1 0,18 1-1,-26-3-23,-1-1 0,0 0 0,0 0 0,0 0 0,0-1 0,0 0 0,0 0 0,0-1 0,9-2 0,-13 2 9,1 0 0,0 0-1,-1 0 1,0 0 0,1 0 0,-1-1 0,0 1-1,0 0 1,0-1 0,-1 0 0,1 1 0,-1-1-1,1 0 1,-1 0 0,0 0 0,0 0 0,0 0-1,0 0 1,-1 0 0,1-4 0,2-12 15,-1 0 0,-1-1 0,0 1 0,-1 0 0,-2 0 1,0-1-1,-1 1 0,0 0 0,-2 1 0,0-1 0,-1 1 0,-1 0 0,-1 0 1,0 1-1,-2 0 0,-10-16 0,17 29-2,0 0 1,0 0-1,0 1 0,-1-1 1,1 1-1,-1 0 0,0 0 1,0 0-1,0 0 0,0 1 1,0 0-1,-1 0 1,1 0-1,-1 0 0,1 1 1,-1-1-1,0 1 0,0 0 1,1 1-1,-1-1 0,0 1 1,0 0-1,0 0 0,0 0 1,1 1-1,-1 0 1,0 0-1,0 0 0,-8 4 1,7-1 5,-1 0 0,2 0 1,-1 1-1,0 0 1,1 0-1,0 1 0,0 0 1,1 0-1,0 0 0,0 0 1,0 0-1,0 1 1,1 0-1,0-1 0,1 1 1,0 1-1,-3 12 0,-1 6-17,2 1 0,0 0-1,1 43 1,3-49 15,-1-14-17,1 1 1,0 0-1,1-1 0,-1 1 1,1-1-1,1 1 1,3 10-1,-4-15 3,0-1 1,1 0 0,0 1-1,-1-1 1,1 0-1,0 0 1,0 0-1,0 0 1,0-1-1,1 1 1,-1-1 0,0 1-1,1-1 1,-1 0-1,1 0 1,-1 0-1,1 0 1,0 0-1,-1 0 1,1-1-1,0 1 1,-1-1 0,1 0-1,5 0 1,1 1-7,-1-1 1,1 1 0,-1-2 0,1 1 0,-1-1 0,1 0-1,-1-1 1,0 0 0,0-1 0,0 1 0,0-1-1,0-1 1,-1 0 0,1 0 0,-1 0 0,0-1 0,0 0-1,0 0 1,-1-1 0,10-10 0,135-176 6,-107 129-27,89-94-1,-126 149 4,0 1-1,0 0 0,1 0 1,0 1-1,0 0 0,1 0 0,0 1 1,0 0-1,0 1 0,1 0 0,-1 0 1,1 1-1,0 0 0,0 1 0,0 0 1,0 0-1,0 1 0,0 1 0,13 0 1,-20 1 41,0 0 1,0 0 0,0 0-1,0 0 1,-1 0 0,1 1-1,0-1 1,-1 1 0,1 0-1,-1 0 1,1 0 0,-1 0-1,0 0 1,0 1 0,0-1-1,0 1 1,0-1 0,-1 1-1,3 4 1,26 65 382,-22-47-200,10 22-93,4 10 147,50 98 0,-65-141-228,1-1 0,0-1 0,1 0 0,0 0 0,0-1 0,2 0 0,-1 0-1,1-1 1,1-1 0,0 0 0,0 0 0,26 12 0,-31-19-21,0 1 0,1-1 0,-1 0 0,1-1 0,-1 0 0,1 0 0,0-1 0,10 0 0,-14 0 0,1-1 0,-1 1 0,0-1 0,0 0 0,0 0 0,0 0 0,0 0 0,-1-1 0,1 0 0,0 0 0,-1 0 0,1 0 0,-1 0 0,0-1 0,1 1 0,3-5 0,3-4-440,0 0 0,0 1-1,20-15 1,-8 9-1873,2 1 0,34-16 0,0 5-6083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4:49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6883,'0'0'1297,"0"16"-2722,0 16-496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1:47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145 522 6019,'0'0'10170,"0"28"-9234,8 341 1740,2 1-790,-8-73 62,-3-296-1941,0 0 0,1-1 1,-1 1-1,1-1 0,-1 1 1,0-1-1,0 1 0,1-1 0,-1 1 1,0-1-1,0 0 0,1 1 1,-1-1-1,0 0 0,0 0 0,0 0 1,0 0-1,1 1 0,-1-1 0,0 0 1,0 0-1,0-1 0,0 1 1,1 0-1,-1 0 0,0 0 0,0 0 1,0-1-1,1 1 0,-1 0 1,0-1-1,0 1 0,1-1 0,-1 1 1,0-1-1,0 0 0,-4-8-38,1 0 0,0 0 0,0-1 0,1 1 0,-3-16 0,-9-26 81,-3-1-32,2-1 0,3-1 0,2 0-1,-6-83 1,7-225 30,10 293-35,-10-175 1489,11 261-1335,1 0 0,0-1 1,1 1-1,0-1 0,12 32 1,41 77 157,-22-52-126,-14-26-158,2-2 0,2-1 0,2-1 0,2 0 0,65 74 0,-79-104-49,0-1 0,2 0 0,-1-1 0,1 0 0,1-1 0,0-1-1,0-1 1,37 12 0,-17-9-16,0-1 1,1-3-1,54 5 0,-84-11 44,20-1-156,-27-1 135,0 1-1,0 0 0,-1-1 1,1 1-1,0 0 0,0-1 1,0 1-1,-1-1 0,1 1 1,0-1-1,-1 1 0,1-1 1,0 0-1,-1 1 0,1-1 0,-1 0 1,1 0-1,-1 1 0,1-1 1,-1 0-1,1 0 0,-1 0 1,0 0-1,1-1 0,10-57 224,-2 1 1,-3-2-1,-3 1 0,-4-76 0,0 49-39,-2 23 37,-4 1-1,-24-110 1,14 89-41,-21-52 82,25 96-144,-15-76 1,26 103-96,0 0-1,-2 1 0,1-1 1,-1 1-1,-6-12 0,8 5 32,2 18-48,0 0-1,1-1 0,-1 1 1,0 0-1,0-1 1,0 1-1,0 0 0,0-1 1,0 1-1,1-1 0,-1 1 1,0 0-1,0-1 0,0 1 1,0-1-1,-1 1 0,1 0 1,0-1-1,0 1 0,0 0 1,0-1-1,0 1 0,0-1 1,0 1-1,-1 0 0,1-1 1,0 1-1,0 0 0,-1 0 1,1-1-1,0 1 0,0 0 1,-1-1-1,1 1 0,0 0 1,-1 0-1,1 0 1,0-1-1,-1 1 0,1 0 1,0 0-1,-1 0 0,1 0 1,0 0-1,-1-1 0,1 1 1,-1 0-1,1 0 0,0 0 1,-1 0-1,-1 0-145,-7 7-4953,-1 9 1007,0 18-2660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1:54.2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1777,'0'0'17843,"7"38"-16069,20 124-112,-6 37 972,-8-66-1349,6 47 233,-19-446-1393,0 261-123,0 0 0,1-1 0,-1 1-1,1 0 1,0 0 0,0 0 0,1 0-1,0 0 1,0 0 0,0 0 0,0 1-1,1-1 1,0 1 0,-1-1 0,2 1-1,-1 0 1,7-6 0,-5 6-7,0 0 0,1 0 0,0 1 0,0-1-1,0 1 1,0 1 0,0-1 0,0 1 0,1 0 0,-1 0 0,1 1 0,0 0 0,12 0-1,1-1 5,0 2-1,1 1 0,-1 0 0,29 6 1,-40-5 18,-1 1 0,1 0 1,-1 0-1,0 1 0,0 0 0,0 0 1,0 1-1,-1 0 0,0 0 1,0 1-1,0 0 0,10 12 1,-13-13-12,5 4 131,-1 0 0,0 0 0,0 1 0,-1 0 0,0 1 0,-1 0 0,0 0-1,-1 0 1,0 0 0,6 25 0,-5 8 713,-1 89 0,-5-132-869,-18-6-2270,14 2 1604,0 0-1,0 0 1,1-1-1,-1 1 1,1-1-1,-1 0 1,1 0 0,-4-7-1,-8-9-3382,-12-8-3084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1:54.6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152 0 8388,'0'0'16690,"-10"31"-15220,-48 162 576,53-176-1730,-1-1 0,-1 1 0,0-1-1,-1 0 1,-17 24 0,17-32-869,-9 11 2349,17-11-4563,11-4-5578,24-4 1403,12 0-4719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1:55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106 327 3954,'0'0'17101,"0"6"-15076,-1 52 40,0-27-1514,0-1 1,8 53-1,-5-73-417,7 40 698,-2-1 0,0 53 0,-7-110-814,-2 0-1,1 0 0,-1 1 0,-1-1 0,1 0 1,-6-11-1,-3-7 17,-21-82 180,-30-182-1,55 239-142,3 1 0,3-59 0,1 69 39,0 40-106,0-1-1,0 1 1,1 0-1,-1 0 1,0-1 0,0 1-1,0 0 1,0 0 0,0-1-1,1 1 1,-1 0-1,0 0 1,0 0 0,0-1-1,1 1 1,-1 0 0,0 0-1,0 0 1,0 0 0,1-1-1,-1 1 1,0 0-1,0 0 1,1 0 0,-1 0-1,0 0 1,1 0 0,-1 0-1,0 0 1,0 0-1,1 0 1,-1 0 0,0 0-1,0 0 1,1 0 0,-1 0-1,0 0 1,1 0-1,-1 0 1,0 0 0,0 0-1,1 1 1,4-1 16,-3 0-13,26-1 63,0 2 0,-1 1 0,51 9 0,-70-8-57,1-1 1,-1 1-1,1 0 0,-1 1 0,0 0 1,0 0-1,-1 1 0,0 0 0,1 1 1,-1-1-1,-1 1 0,1 0 0,-1 1 0,0 0 1,-1 0-1,8 11 0,-11-13 43,0 1-1,0-1 1,0 1-1,-1-1 1,0 1-1,0 0 1,0-1-1,-1 1 1,1 0-1,-1 0 1,-1 0-1,1-1 1,-1 1-1,0 0 1,0-1-1,-1 1 1,0-1-1,0 1 1,0-1-1,-1 0 1,1 0-1,-1 0 1,0 0-1,-1 0 0,1 0 1,-1-1-1,0 0 1,0 0-1,-6 5 1,-3 0-49,0-1-1,-1 0 1,0 0 0,0-2-1,0 1 1,-1-2 0,0 0-1,0-1 1,-1 0 0,1-1-1,-17 0 1,30-3-76,-1 0 0,1 1 0,0-1 0,-1 0 0,1 1 0,0-1 0,-1 1 0,1 0 0,0 0 0,0-1 0,0 2 0,0-1 0,0 0 0,0 0 0,0 1 0,-3 1 0,5-2-52,-1 0 1,1 0-1,-1 0 0,1 0 1,0 0-1,-1 0 1,1 0-1,0 0 1,0 1-1,-1-1 0,1 0 1,0 0-1,0 0 1,0 0-1,0 0 0,1 0 1,-1 0-1,0 0 1,0 0-1,1 0 1,-1 0-1,0 0 0,2 2 1,0 1-360,0-1 0,1 1 0,-1-1 1,1 0-1,0 0 0,-1 0 0,2 0 1,-1 0-1,0-1 0,0 1 0,1-1 0,-1 0 1,1 0-1,5 2 0,26 3-7395,-4 0-4264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1:56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163 433 11317,'0'0'13161,"0"-33"-11835,0-190 40,7 85-1102,-4 100 2580,1 112-2297,17 94-1,-8-76-364,-3-22-43,-1-15 93,1 78 0,-10-132-221,-1 1 1,0-1-1,1 0 1,-1 0-1,0 0 0,0 0 1,0 0-1,0 0 1,0 0-1,0 0 0,0 0 1,0 0-1,0 0 0,0-1 1,-1 1-1,1 0 1,0-1-1,0 1 0,-1-1 1,1 1-1,0-1 1,-1 0-1,1 0 0,-1 0 1,1 1-1,-2-2 1,-46 6 278,42-5-277,-17 1-13,-8 1 0,-56 8 0,80-6 0,37 0 0,14-6 0,-1-2 0,52-12 0,24-2 0,-2-2 0,-97 18-1853,-1 0 0,1 1-1,36 3 1,-35 0-1652,1-2 0,30-2 0,7-11-8277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1:56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13478,'0'0'14487,"18"0"-13199,33-1-507,12-1 586,125 12-1,-37 10-1366,-139-19 0,-4 0 0,-7 2 0,0 11-642,-1-12-10,0 1 1,0-1 0,1 1 0,-1-1-1,-1 1 1,1-1 0,0 1-1,-1-1 1,1 1 0,-1-1-1,0 0 1,1 1 0,-1-1 0,-1 0-1,1 0 1,0 0 0,-3 4-1,-14 10-8832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1:56.8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 6435,'0'0'20439,"3"0"-19017,47 1-901,21 0 796,-1-3-1,113-17 1,-180 19-1280,-2 1-51,-1-1 0,1 0 0,0 0 1,0 1-1,-1-1 0,1 0 0,0 0 0,0 0 1,0 0-1,-1 0 0,1 0 0,0 0 0,0 0 1,0 0-1,-1 0 0,1-1 0,0 1 0,0 0 1,-1-1-1,1 1 0,0 0 0,-1-1 0,1 1 1,0-1-1,-1 1 0,1-1 0,0 1 0,-1-1 1,1 1-1,-1-1 0,1 0 0,-1 1 0,0-1 0,1 0 1,-1 1-1,1-1 0,-1 0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47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7299,'0'0'10290,"0"-13"171,1 17-10424,-1-1-1,1 0 0,0 1 1,0-1-1,0 0 0,0 0 1,1 0-1,-1 0 0,1 0 1,0 0-1,0-1 0,0 1 1,0 0-1,0-1 0,0 0 1,5 4-1,13 16 128,77 108 469,-6 5 0,94 184 0,163 284-123,-242-456-414,-106-147-108,0 0 0,0 0 0,0 0 0,0 0 0,-1 0-1,1 0 1,0 0 0,0 0 0,0 0 0,0 0 0,0 0 0,0 0 0,0 0 0,-1 0 0,1 0 0,0 0-1,0 0 1,0 0 0,0 0 0,0 0 0,0 0 0,0 0 0,-1 0 0,1 0 0,0 0 0,0 0 0,0 1-1,0-1 1,0 0 0,0 0 0,0 0 0,0 0 0,0 0 0,0 0 0,0 0 0,0 0 0,0 1 0,0-1-1,0 0 1,0 0 0,0 0 0,-23-14-1597,-25-24-4083,26 8-228,-6 1-2724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06.5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60 378 8612,'0'0'13281,"-6"0"-12174,-20 0-312,25-1-765,0 1 0,0-1 0,-1 1 0,1-1 0,0 1 0,0-1 0,0 0 0,0 0 1,0 1-1,1-1 0,-1 0 0,0 0 0,0 0 0,0 0 0,1 0 0,-1 0 0,1 0 0,-1 0 0,0 0 0,1 0 0,0-1 1,-1 1-1,1 0 0,0 0 0,0 0 0,-1 0 0,1-1 0,0 1 0,0 0 0,0 0 0,0-1 0,1 1 0,-1 0 0,0 0 0,1 0 1,-1-2-1,0-10 103,-1 7-100,-2-8 63,1-1-1,0 1 1,1-22 0,1 32-81,0-1 1,1 1-1,0 0 1,-1 0-1,1 0 0,1 0 1,-1 0-1,1 0 0,0 0 1,0 0-1,0 0 1,0 1-1,0-1 0,1 1 1,0-1-1,5-4 0,19-13 41,2 1-1,0 1 0,1 2 1,1 1-1,1 1 0,0 2 1,0 1-1,2 1 0,-1 2 0,60-8 1,-91 17-17,0 0 0,0 0-1,-1 0 1,1 0 0,0 0 0,0 0 0,0 1 0,0-1 0,0 1 0,-1-1 0,1 1 0,0 0 0,-1-1 0,1 1 0,0 0 0,-1 0-1,1 0 1,-1 0 0,1 1 0,-1-1 0,0 0 0,1 1 0,-1-1 0,0 0 0,0 1 0,0 0 0,0-1 0,0 1 0,0-1-1,-1 1 1,1 0 0,-1 0 0,1 0 0,-1-1 0,1 1 0,-1 0 0,0 2 0,2 11 262,-1 1 1,0-1 0,-3 28-1,1-16 87,1-3-212,-1 0 0,-1-1 0,-1 1 0,-1 0 1,-1-1-1,-1 0 0,-1 0 0,-1-1 0,-2 0 0,0 0 0,-21 34 0,-6 0-121,-2-1 0,-3-1 1,-2-3-1,-2-2 0,-65 54 0,110-101-53,-1-1 0,1 0 0,-1 0-1,1 1 1,-1-1 0,1 1 0,0-1 0,-1 1 0,1-1 0,0 1 0,0 0 0,0 0 0,0 0-1,1-1 1,-1 1 0,0 0 0,1 0 0,-1 0 0,1 3 0,0-4-8,0 1 0,1-1 0,-1 0 0,1 1 0,-1-1 0,1 1 0,0-1 0,-1 0 1,1 0-1,0 1 0,0-1 0,0 0 0,0 0 0,0 0 0,0 0 0,0 0 0,0 0 0,1 0 0,1 1 0,4 2-5,-1-1-1,1-1 0,0 1 1,0-1-1,0 0 0,0 0 1,1-1-1,-1 0 0,11 0 1,-10-1 8,44 1 137,0-2 0,0-2 0,0-3 0,60-14-1,-92 15-19,1 0-1,-1 1 1,35-1-1,-47 4-113,-7-2 0,-1-1 0,0 0-24,0 4-275,0-12-7320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01.6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16 298 11669,'0'0'10677,"-4"-21"-10402,-7-68-94,11 84-170,0 1-1,0-1 0,0 0 0,1 0 0,0 0 0,0 1 1,0-1-1,1 0 0,-1 1 0,1-1 0,0 1 1,0 0-1,1 0 0,-1-1 0,1 1 0,0 1 0,0-1 1,0 0-1,1 1 0,-1 0 0,6-5 0,4 0-5,0 0 0,0 1-1,1 0 1,25-9 0,-35 15-4,33-11 13,1 3 1,0 1 0,0 2 0,1 2 0,-1 1 0,59 3 0,-92 0 29,1 0 0,-1 0 0,1 0 0,-1 1 0,0-1 0,1 2 0,-1-1 0,0 0 0,0 1 0,0 0 0,0 0 0,0 1 0,0-1 0,0 1 0,-1 0 0,1 0 0,-1 1 0,0-1 0,0 1 0,0 0 0,-1 0 0,1 0 0,-1 1 0,0-1 0,0 1 0,0 0 0,-1 0 0,0 0 0,0 0 0,0 0 0,1 8 0,0 11 452,-1 0-1,-3 37 0,1-19-12,-1-14-343,-1-1-1,-1 1 1,-1 0-1,-1-1 0,-2 0 1,0 0-1,-2-1 1,-1 0-1,-1 0 1,-2-1-1,0 0 1,-1-2-1,-2 1 1,0-2-1,-2 0 0,0-1 1,-1-1-1,-1 0 1,-1-2-1,-1 0 1,-38 23-1,12-11-62,28-16 9,0-2-1,-24 12 1,42-24-76,1 0 0,0 1-1,0-1 1,-1 0 0,1 1 0,0 0 0,0-1 0,0 1 0,0 0 0,0-1 0,0 1 0,0 0 0,0 0 0,0 0-1,0 0 1,0 0 0,0 0 0,0 0 0,1 0 0,-1 0 0,1 0 0,-2 2 0,3-2-19,-1 0 0,0 0-1,1 0 1,-1-1 0,1 1 0,-1 0 0,1 0 0,-1 0-1,1 0 1,0-1 0,-1 1 0,1 0 0,0-1 0,-1 1-1,1 0 1,0-1 0,0 1 0,0-1 0,0 1 0,-1-1-1,3 1 1,8 3-47,0 0 0,1 0 0,21 3 0,65 3 157,191-6 0,-163-6 9,98-6 888,-222 8 53,-3-5-2054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02.4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464 0 2369,'0'0'20468,"-13"2"-16677,-11 9-3057,0 0 1,1 1-1,0 2 0,-36 28 0,24-17-248,-14 12 99,1 1 0,-77 82 0,121-115-574,0-1 0,0 0-1,1 1 1,-1 0 0,1 0-1,0 0 1,1 0 0,-1 0-1,1 1 1,0-1 0,0 1-1,1 0 1,0-1 0,-1 13-1,2-17-19,0 0-1,0 0 1,1 0-1,-1 1 1,0-1-1,1 0 0,0 0 1,-1 0-1,1 0 1,-1 0-1,1 0 1,0 0-1,0 0 1,0 0-1,0 0 0,-1 0 1,1-1-1,0 1 1,0 0-1,1 0 1,-1-1-1,0 1 1,1 0-1,31 10-13,-26-9 11,45 11 63,2-3-1,0-2 1,88 1 0,-62-5-22,-53-2-22,-4-1 11,0 1 0,29 6 0,-48-7-16,0-1 0,0 2 0,1-1 0,-1 0 0,0 1 0,0 0 0,-1 0 0,1 0 0,0 0 0,-1 0 0,1 1 0,-1 0 0,0 0 0,0 0 0,0 0 0,0 0 0,0 1 0,2 4 0,-3-2-2,-1 1 0,0 0 0,0-1 0,-1 1 0,0 0 0,0 0 0,0-1 0,-1 1 0,0 0 0,0-1 0,-1 1 0,-3 7 0,-2-3 0,-2-1 0,1 0 0,-2-1 0,1 0 0,-1 0 0,0-1 0,-1 0 0,0-1 0,-16 9 0,-12 4 0,-62 22 0,65-28 0,19-7 0,-1-1 0,1 0 0,-1-2 0,-1 0 0,1 0 0,0-2 0,-1-1 0,-35-1 0,54 0-14,-1 0 0,0 0 0,0 0 0,0 0 0,0 0 0,1 0 0,-1-1 0,0 1 0,0 0 0,0 0 0,1-1 0,-1 1 0,0-1 0,1 1 0,-1-1 0,0 1 0,1-1 0,-1 1-1,0-1 1,1 1 0,-1-1 0,1 0 0,-1 1 0,1-1 0,0 0 0,-1 0 0,1 1 0,0-1 0,-1 0 0,1 0 0,0 0 0,-1-1 0,2-27-1201,-1 23 628,0 4 204,1 0 0,-1 1 0,1-1 0,0 1 0,-1-1 0,1 1 0,0-1 0,0 1-1,0 0 1,0-1 0,0 1 0,0 0 0,1 0 0,-1 0 0,0 0 0,0 0 0,1 0 0,-1 0 0,1 0 0,-1 0 0,1 1 0,-1-1 0,1 1 0,-1-1 0,1 1-1,0-1 1,-1 1 0,4 0 0,-2-1-191,34-8-8913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03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3314,'0'0'19040,"-3"3"-18226,3-2-795,-1-1 0,0 1 0,1-1 0,-1 1 0,1 0 0,-1-1 0,1 1 0,-1 0 0,1-1 0,0 1 0,-1 0 0,1 0 0,0 0 0,-1-1 0,1 1 0,0 0 0,0 0 0,0 0 0,0 0 0,0-1 0,0 1 0,0 0 0,0 0 0,0 0 0,0 0 0,1-1 0,-1 1 0,0 0 0,1 1 0,22 28 533,51 26 537,-56-44-726,51 35 1029,140 70-1,-208-116-1583,1 0-1,-1 0 0,1 0 1,0 0-1,-1 0 1,1-1-1,0 1 1,0-1-1,-1 1 1,1-1-1,0 1 1,0-1-1,3 0 1,-4-1-315,-1 0 0,1-1 0,-1 1 0,1 0 0,-1-1 0,1 1 0,-1 0 0,0-1 0,0 1 0,1-1 0,-1 1 0,0 0 0,0-1 0,-1 1 0,1 0 0,0-2 0,0-8-1316,0-19-5769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03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264 0 6563,'0'0'14495,"-16"24"-12649,1-3-1385,2-5-66,1 1 1,1 1-1,1-1 0,1 2 0,0 0 1,-12 39-1,1 6 1646,-39 82 0,54-137-1736,0 0 0,-1 0 0,0-1-1,-1 1 1,-9 8 0,-3 5 240,19-22-615,-1 1 1,1-1-1,0 0 0,-1 0 0,1 1 0,0-1 0,0 0 1,-1 1-1,1-1 0,0 0 0,0 1 0,0-1 0,-1 0 1,1 1-1,0-1 0,0 1 0,0-1 0,0 0 0,0 1 1,0-1-1,0 1 0,0-1 0,0 0 0,0 1 0,0-1 1,0 1-1,0-1 0,0 0 0,0 1 0,0-1 0,1 0 1,-1 1-1,0-1 0,0 1 0,0-1 0,1 0 0,-1 1 1,0-1-1,0 0 0,1 0 0,-1 1 0,0-1 0,0 0 1,1 0-1,-1 1 0,1-1 0,-1 0 0,0 0 0,1 0 1,-1 1-1,0-1 0,1 0 0,-1 0 0,1 0 1,0 0-1,23 2-5811,3-2-282,2 0-3748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09.5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 16,'0'0'7587,"0"-16"-7458,0 12-129,0 0-1521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12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546 111 2769,'0'0'11832,"-7"-15"-10516,-20-46-209,26 59-1019,0 0 0,0 0 1,0 0-1,0 0 0,0 1 1,0-1-1,0 0 0,-1 0 0,1 1 1,-1-1-1,1 0 0,-1 1 1,0 0-1,0-1 0,1 1 0,-1 0 1,0 0-1,0 0 0,0 0 1,0 0-1,0 1 0,-1-1 0,1 1 1,0-1-1,0 1 0,0 0 1,0-1-1,-1 1 0,1 1 0,0-1 1,0 0-1,-4 1 0,-9 0 518,6-2-474,0 1 0,0 0 0,-1 1 1,1 0-1,0 0 0,0 1 0,0 0 0,0 1 1,1 0-1,-1 0 0,1 1 0,0 0 0,-1 0 1,2 1-1,-1 0 0,1 1 0,-9 7 0,-2 3 5,1 1 0,0 0-1,2 1 1,-25 36 0,33-43-101,1 0-1,0 0 1,1 1 0,1 0 0,-1 0 0,2 0 0,0 1 0,0-1 0,1 1-1,0 23 1,1-2-1,1 45 25,1-75-59,-1 0 0,1 0 0,0 1 0,0-1 0,1 0 0,-1 0 0,1 0 0,0 0-1,0-1 1,0 1 0,0 0 0,1-1 0,-1 0 0,1 1 0,3 2 0,10 0-23,-15-6 24,0 0 0,-1 0-1,1 0 1,-1 0 0,1 0-1,0 0 1,-1-1 0,1 1 0,-1 0-1,1 0 1,-1-1 0,1 1-1,-1 0 1,1-1 0,-1 1-1,1-1 1,-1 1 0,1-1-1,-1 1 1,0 0 0,1-1-1,-1 0 1,0 1 0,1-1 0,-1 1-1,0-1 1,0 1 0,1-1-1,-1 1 1,0-1 0,0 0-1,0 1 1,0-1 0,0 1-1,0-1 1,0 0 0,0 1-1,0-2 1,0 1 25,0 0-1,0 0 1,0 0 0,0 0-1,-1 0 1,1 1 0,0-1-1,0 0 1,-1 0-1,1 0 1,0 0 0,-1 0-1,1 0 1,-1 1-1,1-1 1,-1 0 0,1 0-1,-1 1 1,0-1 0,1 0-1,-1 1 1,0-1-1,0 1 1,1-1 0,-1 1-1,0-1 1,0 1-1,-1-1 1,-7-1 113,-1 0 0,1 1 0,0 0 0,-1 0 0,1 1 0,-1 0-1,-15 3 1,22-2-135,0 0 0,-1 0 0,1 0-1,0 1 1,0-1 0,0 1 0,0-1-1,0 1 1,0 0 0,1 0 0,-1 1-1,1-1 1,-1 0 0,1 1 0,0-1-1,0 1 1,0 0 0,0 0 0,0 0-1,1 0 1,-1 0 0,1 0 0,0 0-1,-1 7 1,-4 24-9,2 1-1,1 0 1,1-1-1,3 1 1,5 41-1,-4-64 3,0 0 0,1 0 0,1 0-1,0-1 1,8 17 0,-1-1 2,-4-17 3,-6-8 18,-2 1 20,0 1 0,1 0 0,-1-1 1,1 1-1,-1-1 0,1 1 0,0 0 0,1-1 0,0 6 0,0 21-33,-18 54-37,11-57 14,-7 52 0,11 129-23,3-122 25,1-67 33,7-16-269,17 2-28,-17 18 293,-7-17-8,4 14 43,-2 1 1,4 28 0,3 15 3,-4-31-36,-4-17-9,1 0-1,0-1 0,1 1 0,7 15 1,-9-26-20,0 0 1,-1-1 0,2 1-1,-1-1 1,0 0 0,1 0-1,0 0 1,0 0 0,0-1-1,0 1 1,1-1 0,0 0-1,-1 0 1,1-1 0,0 1-1,7 1 1,9 1-19,0-1 1,0-1 0,1-2-1,-1 0 1,0-1-1,42-5 1,-55 3 35,0 0 0,-1 0 1,1-1-1,-1 0 0,10-6 0,4-1 7,50 78 809,-62-63-836,1 0 0,0-1 0,0 0 0,0-1 0,1 0 0,-1-1-1,1 0 1,0 0 0,17-1 0,101-4-80,-120 2 90,-1-1 0,0 0 0,1 0 0,-1-1 0,0 0 1,0 0-1,9-6 0,13-5 20,-29 13 334,28 3-416,6 13 18,-29-11 38,1-1 1,-1-1-1,1 1 1,0-1-1,-1 0 1,9 1-1,7 0-19,0 0 0,1-2 0,-1-1 0,31-3 0,-47 3 22,-1-1 0,0 0 0,0 0 0,0 0 0,0 0 0,0-1 0,0 0 0,0 0 0,-1 0 0,1-1 0,-1 0 0,0 1 0,1-2 0,-1 1 0,0 0 1,-1-1-1,1 0 0,-1 0 0,0 0 0,1 0 0,-2 0 0,1-1 0,0 1 0,1-7 0,-3 7 15,0 0 0,-1 0 0,1 0 0,-1 0 0,0 0 1,0 0-1,-2-7 0,1 8-4,1 0 1,-1-1 0,1 1 0,0 0-1,0 0 1,0-1 0,1 1 0,-1 0-1,1 0 1,-1 0 0,1-1-1,2-4 1,7-11-2,-1 0 0,-1 0 1,0-1-1,-2 0 0,0 0 0,-2 0 0,5-40 0,-4-155 67,-5 144-59,-1 58 13,0 0 0,0-1 1,-1 1-1,-1 0 1,0 0-1,-1 1 0,0-1 1,-8-16-1,-7 7 1028,13 11-1103,1 0 1,0 0-1,1 0 1,1-1-1,-1 0 1,-1-20-1,-5-81-207,7 66 153,-3-63-109,6 72 175,-1 0 0,-2 0 1,-2 0-1,-1 1 0,-23-72 1,28 107 87,1 1 0,-1 0 1,1-1-1,-1 1 0,0-1 1,1 1-1,-1 0 0,0 0 1,0-1-1,0 1 0,0 0 1,0 0-1,0 0 0,0 0 1,-1 0-1,1 0 0,0 1 0,-1-1 1,1 0-1,0 1 0,-1-1 1,1 1-1,-1-1 0,1 1 1,-1-1-1,1 1 0,-1 0 1,1 0-1,-1 0 0,1 0 1,-1 0-1,1 0 0,-1 0 1,1 1-1,-3 0 0,-8-1 1,3-36-689,3-25 168,7 53 450,-1 0 1,0 1-1,-1-1 1,1 0-1,-2 0 1,1 1-1,-1-1 0,0 1 1,0-1-1,-1 1 1,0 0-1,-1 0 1,1 0-1,-9-11 1,7 16 58,0 0 1,0 0-1,0 0 0,0 1 1,0 0-1,0 0 1,0 0-1,-1 1 1,1 0-1,0 0 1,0 0-1,-1 0 1,-5 2-1,-6-1 53,4 0-55,1 0 1,-1 1-1,1 0 1,-21 7 0,-20 4-6,52-13-53,-1 0 0,1 1 0,-1-1 0,1 0 0,-1 0 0,0 0 0,1 0 0,-1 0 0,0 0 0,1 0 0,-1 0 0,1-1 0,-1 1 0,1-1 0,-1 1 0,1-1 0,-1 0 0,1 1 0,-1-1-1,1 0 1,0 0 0,-1 0 0,1 0 0,0 0 0,0 0 0,0-1 0,0 1 0,0 0 0,0-1 0,0 1 0,0 0 0,0-1 0,0-1 0,-1-4-122,1 0 0,0 0 0,0 0 0,1 0 0,0 0 0,1-10 0,0-3-69,-2 19 194,1 0-1,0 0 1,0 1-1,-1-1 1,1 0 0,0 0-1,-1 0 1,1 0-1,-1 1 1,1-1 0,-1 0-1,1 0 1,-1 1-1,1-1 1,-1 0-1,0 1 1,1-1 0,-1 1-1,0-1 1,0 1-1,0-1 1,1 1 0,-1 0-1,0-1 1,0 1-1,0 0 1,0 0-1,0-1 1,1 1 0,-1 0-1,0 0 1,-1 0-1,-36 0-1734,28 0 160,-15 1-2933,4 6-2558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14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5 4210,'0'-5'20022,"0"7"-18802,-1 4-1139,1 0-1,-1 0 1,0-1 0,-1 1 0,1 0 0,-1-1 0,0 1 0,-4 5 0,-9 36 172,7 8-68,0-3 147,-3 79 0,9-101-207,1 35-45,1-62-82,0-1 1,1 1-1,-1-1 1,0 1-1,1-1 0,0 0 1,-1 1-1,1-1 1,0 0-1,0 1 1,0-1-1,1 0 0,-1 0 1,1 0-1,-1 0 1,1 0-1,-1 0 0,1-1 1,4 4-1,9 2-9,-13-7 12,0 1 0,-1-1-1,1 0 1,-1 1 0,1 0 0,-1-1 0,0 1 0,1 0 0,-1 0 0,0-1 0,1 1-1,-1 0 1,0 0 0,0 1 0,0-1 0,0 0 0,0 0 0,0 0 0,0 1-1,0-1 1,0 0 0,-1 1 0,1-1 0,-1 1 0,1-1 0,-1 1 0,1-1 0,-1 1-1,0-1 1,0 4 0,1 19 88,-1 0-1,-2 0 1,0 0-1,-2 0 1,-8 29-1,-60 122 195,38-102-51,32-67-249,0-1-1,0 0 1,1 1 0,0-1 0,0 0-1,-1 11 1,2-15 10,0 1-1,0 0 1,0-1 0,0 1-1,0-1 1,0 1 0,1-1-1,-1 1 1,1-1-1,-1 1 1,1-1 0,-1 1-1,1-1 1,0 1 0,-1-1-1,1 0 1,0 1 0,0-1-1,0 0 1,0 0 0,0 0-1,1 0 1,-1 0 0,0 0-1,3 2 1,11 0-6251,-15-3 6060,1 0-1,0 0 1,-1-1 0,1 1 0,-1 0 0,1 0 0,-1 0 0,1-1 0,0 1 0,-1 0 0,1-1 0,-1 1-1,0 0 1,1-1 0,-1 1 0,1-1 0,-1 1 0,1-1 0,-1 1 0,0-1 0,1 1 0,-1-1 0,0 1-1,1-1 1,2-35-8303,-3 34 8022,0-6-2813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15.0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 1553,'0'0'13926,"-3"1"-12341,2 0-1511,0-1 0,0 0 0,1 1-1,-1-1 1,0 1 0,1-1 0,-1 1 0,0-1 0,1 1 0,-1-1 0,1 1 0,-1 0-1,1-1 1,-1 1 0,1 0 0,-1-1 0,1 1 0,0 0 0,-1 0 0,1 0 0,0-1 0,0 1-1,-1 0 1,1 0 0,0 0 0,0 1 0,8 28 1166,32 32 247,-32-51-1087,45 62 1239,66 102 575,-115-169-2142,-1 0 0,1 0 1,0 0-1,0-1 0,1 0 1,0 0-1,0 0 0,6 4 1,-7-12 14,0 0 0,-1-1 0,0 1 0,0-1 0,0 0 0,0 0 0,4-8 0,-4 8-68,-2 1-19,23-32 31,-2 0 1,-1-2-1,-2-1 0,27-76 1,-44 61 1315,-281 53 809,278 0-2244,-30 0-262,28-1 267,0 0-1,0 0 0,0 0 0,1-1 0,-1 1 0,0-1 1,1 0-1,-1 1 0,1-1 0,-1 0 0,1-1 0,0 1 1,0 0-1,0-1 0,0 1 0,0-1 0,1 0 0,-4-5 2042,2 6-3916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17.7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96 181 2673,'0'0'14503,"0"5"-13089,0 22 4858,-1-30-6189,0 0 0,0 0 1,0 1-1,0-1 0,0 0 0,-1 1 0,1-1 1,-1 1-1,1 0 0,-1 0 0,-3-4 0,-5-6-8,6 4-69,0 0 1,1 0-1,0-1 1,0 1-1,1 0 1,0-1-1,0 0 1,0-15-1,-10-38-32,9 48 244,4 31-63,3 39 98,1-1-1,27 109 1,3 23 416,-33-119-266,-2-65 560,-25-4-741,15 0-217,0 0 1,-1 2-1,1-1 0,0 1 1,-17 4-1,25-3-381,7-1 140,23 2 65,32-2 175,-53-2 2,0 1 0,0-2 0,-1 1 0,1-1 0,0 0 0,-1 0 0,0-1 0,1 0 0,-1 0 0,6-4 0,3-7-2203,8-6-9193,-12 8 1986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48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414 8 4402,'0'0'13035,"0"-7"-10154,-2 12 364,-9 43-2087,-1-1-1,-3 0 1,-26 55 0,-77 136 920,38-82-1072,53-98-776,-79 148 709,105-218-856,0-31-3465,1 40 2951,1 0 1,-1 1-1,1-1 1,-1 1-1,1-1 1,0 0 0,0 1-1,0-1 1,0 1-1,0 0 1,1-1 0,-1 1-1,1 0 1,0 0-1,3-4 1,22-13-5010,2 2-1761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18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97 6915,'0'0'11157,"49"0"-10516,-20 0-65,-10 0-128,-9 0-176,-1 0-144,1 0-80,-10-8-320,10-8-752,-10-4-1377,0-4-3058,0-5-2064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18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35 6019,'0'0'13830,"0"0"-13829,1 0-1,-1-1 1,1 1 0,0 0-1,-1-1 1,1 1 0,-1 0-1,1-1 1,-1 1-1,0-1 1,1 1 0,-1-1-1,1 1 1,-1-1 0,0 1-1,1-1 1,-1 1 0,0-1-1,0 0 1,1 1 0,-1-1-1,0 1 1,0-1-1,0-1 1,0 2 64,1-1-1,-1 0 1,0 0-1,0 0 1,0 1-1,0-1 1,-1 0 0,1 0-1,0 1 1,0-1-1,0 0 1,-1 0-1,1 1 1,0-1 0,-1 0-1,1 1 1,0-1-1,-1 0 1,1 1-1,-1-1 1,1 0-1,-1 1 1,1-1 0,-1 1-1,0-1 1,1 1-1,-1-1 1,0 1-1,1 0 1,-1-1-1,0 1 1,1 0 0,-1 0-1,0-1 1,0 1-1,1 0 1,-1 0-1,0 0 1,0 0 0,0 0-1,1 0 1,-1 0-1,0 0 1,0 0-1,1 0 1,-1 1-1,0-1 1,0 0 0,1 0-1,-1 1 1,0-1-1,1 0 1,-1 1-1,0-1 1,-1 2-1,0-1-44,-1 1-1,0-1 0,0 1 0,1 0 0,-1 0 1,1 0-1,0 1 0,-1-1 0,1 0 0,0 1 0,0-1 1,1 1-1,-1 0 0,-2 4 0,3-3-189,0 0 0,1 0 0,-1 0 0,1 0 0,-1 0 0,1 0 0,0 0 0,1 7-1,0-10-207,-1 1 0,0 0 0,1-1 0,-1 1 0,1-1 0,-1 1-1,1-1 1,0 1 0,0-1 0,0 0 0,-1 1 0,1-1 0,0 0 0,1 0-1,-1 1 1,0-1 0,0 0 0,0 0 0,1 0 0,-1 0 0,2 0-1,16 7-7648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19.1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1 141 5330,'0'0'17064,"9"-1"-16325,9-1-370,0-2 0,-1 0 1,0-1-1,31-14 0,74-38 1029,-97 37-957,-16 5-3447,-9 15 2632,0-1 0,0 1 0,0-1 0,0 1 0,0-1 0,0 0 0,0 1 0,0-1 0,0 1 0,0-1 0,0 1 0,0-1 1,0 1-1,-1-1 0,1 1 0,0-1 0,0 1 0,-1-1 0,1 1 0,0-1 0,-1 1 0,-1-2-1122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19.5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1 205 4562,'161'-170'4653,"-129"136"2201,-32 197 2249,0 86-6348,0-248-2835,21-1-4906,17 0-3863,-10 0 872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20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1 197 2817,'0'0'13783,"0"-17"-13199,1-53-253,0 64-312,1 0 1,-1 0 0,1 0-1,0 1 1,0-1-1,1 1 1,0-1 0,0 1-1,0 0 1,0 0 0,1 0-1,0 1 1,0-1-1,0 1 1,6-5 0,-6 5-6,-2 3 26,-1-1 1,1 0-1,-1 1 0,1 0 1,0-1-1,0 1 1,0 0-1,-1 0 0,1 0 1,1 0-1,-1 0 1,0 0-1,3 0 0,-4 1 24,-1 0-1,1 0 1,0 0-1,-1 0 0,1 0 1,0 0-1,-1 1 0,1-1 1,0 0-1,-1 1 1,1-1-1,-1 0 0,1 1 1,-1-1-1,1 0 0,0 1 1,-1-1-1,0 1 1,1-1-1,-1 1 0,1 0 1,-1-1-1,0 1 1,1-1-1,-1 1 0,0 0 1,1 0-1,1 7 312,-1 0 0,1 0 0,-1 0-1,-1-1 1,0 15 0,0-17-511,1 44 888,-4 76 951,1-113-1536,1 1 0,-2 0 0,0-1 0,-1 0 0,0 0 0,0 0 0,-10 17 0,1-5 329,1 1 0,-11 32 0,21-24 219,2-33-711,0 0-1,0 0 0,1 1 1,-1-1-1,0 0 0,0 1 1,0-1-1,1 0 0,-1 0 1,0 1-1,0-1 1,1 0-1,-1 0 0,0 0 1,0 0-1,1 1 0,-1-1 1,0 0-1,1 0 0,-1 0 1,0 0-1,1 0 0,-1 0 1,0 0-1,1 0 1,-1 0-1,0 0 0,1 0 1,-1 0-1,0 0 0,1 0 1,-1 0-1,0 0 0,1 0 1,-1 0-1,1 0 0,1 0 25,-2 0-26,17 0 189,1 0 0,-1 0 0,0-2 1,0 0-1,0-1 0,0-1 0,25-9 1,-31 11-106,-10 2-67,1 0 1,-1 0-1,1 0 0,-1 0 1,1-1-1,-1 1 0,1 0 1,-1-1-1,1 1 0,-1-1 1,0 1-1,1-1 0,-1 0 1,0 0-1,1 1 0,-1-1 1,0 0-1,0 0 0,0 0 1,0 0-1,0-1 0,0 1 1,0 0-1,0 0 0,0 0 1,-1-1-1,1 1 0,0-1 1,-1 1-1,1-2 0,-1 2-227,1-28-7532,-2 18 3611,1-13-4897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20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30 132 4482,'0'0'16938,"11"4"-15614,0-2-903,-1 0 0,1-1 0,0-1 1,17 0-1,-4-1-54,-22 1-357,-1-1 0,0 0 0,1 0 0,-1 1 0,0-1 0,1 0 0,-1 0 0,0-1 0,0 1 0,0 0 0,0 0 0,0 0 0,0-1 0,-1 1 0,1 0 0,0-1 0,0 1 0,-1-1 0,1 1 1,-1-1-1,0 1 0,1-1 0,-1 1 0,0-1 0,0 1 0,0-1 0,0 0 0,0 1 0,-1-3 0,2-4 45,-1 1-1,0 0 1,-1 0 0,0-1 0,-3-10-1,3 15-9,-1 0-1,0 0 1,0 0-1,0 1 0,0-1 1,0 0-1,-1 1 1,1 0-1,-1 0 0,0 0 1,1 0-1,-1 0 1,0 0-1,0 1 0,-6-3 1,7 3 17,1 0 0,-1 1 0,0-1 0,1 1 0,-1-1 0,0 1 0,1-1 1,-1 1-1,0 0 0,0 0 0,1 0 0,-1 0 0,0 0 0,0 0 0,1 1 0,-1-1 0,0 0 0,0 1 1,1 0-1,-1-1 0,1 1 0,-1 0 0,0 0 0,1 0 0,0 0 0,-1 0 0,1 0 0,-1 0 0,1 0 1,0 0-1,-1 2 0,-51 88 821,51-85-2803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21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9 105 7924,'0'0'16316,"-3"4"-15694,2-4-615,1 1 0,0-1 0,-1 0 1,1 1-1,0-1 0,-1 1 0,1-1 0,0 0 0,-1 1 0,1-1 0,0 1 1,0-1-1,0 1 0,-1-1 0,1 1 0,0-1 0,0 1 0,0-1 0,0 1 1,0 0-1,0-1 0,0 1 0,0-1 0,0 1 0,0-1 0,0 1 0,0-1 0,0 1 1,1-1-1,-1 1 0,0-1 0,0 1 0,1-1 0,-1 1 0,22 7 231,50-8 323,-44-1-216,4 1 5,-13 2-173,0-2 0,1 0 0,-1-2 1,0 0-1,0-1 0,0 0 0,-1-2 0,28-10 1,80-43 774,-109 56-804,-16 2-139,-1 0 0,0 0 0,1 1 1,-1-1-1,0 0 0,1 0 0,-1 0 1,1 0-1,-1 0 0,0 0 0,1 0 1,-1 0-1,0 0 0,1 0 1,-1 0-1,1 0 0,-1 0 0,0 0 1,1-1-1,-1 1 0,0 0 0,1 0 1,-1 0-1,0 0 0,1-1 0,-1 1 1,0 0-1,0 0 0,1-1 0,-1 1 1,0 0-1,0 0 0,1-1 0,-1 1 1,0 0-1,0-1 0,0 1 1,0 0-1,1-1 0,-1 1 0,0 0 1,0-1-1,0 1 0,0 0 0,0-2 1,0 2 38,2-6-250,-2 5-247,0 0 1,-1 0-1,1-1 0,-1 1 1,1 0-1,-1 0 1,0 0-1,1 0 1,-1 0-1,0 0 0,0 0 1,0 0-1,0 0 1,0 0-1,0 0 1,-1 0-1,-35-7-9171,18 4 2128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22.0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0 8548,'0'0'14527,"-2"23"-13049,0-1-1134,0-3-91,0 0 1,2 0-1,0 0 1,1 0-1,1 0 0,4 20 1,59 200 2030,-36-112-1521,-28-99-443,-1-26-230,31-2-19624,-13 0 10733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23.4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0 434 7972,'0'0'13206,"1"1"-13101,-1 0 1,0 0 0,1 0 0,-1 0 0,1-1-1,-1 1 1,1 0 0,-1 0 0,1 0-1,0-1 1,-1 1 0,1 0 0,0-1 0,0 1-1,-1 0 1,3 0 0,5-15 22,-1-1 0,-1 0 0,0 0 0,-1-1 0,0 1 0,-1-1 0,1-17 0,61-214 163,-64 186 1070,6 67-572,5 80-247,-3-15-259,65 445 1643,-73-506-1839,4 23 437,-1-1 0,1 48 0,-36-73-465,0-4-55,-1 0 1,-50-3-1,2-1-1,84 1-3655,7 0 1970,0-1 1,-1 0 0,1-1-1,-1-1 1,0 1-1,0-2 1,19-7-1,10-9-9595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24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11 5827,'0'0'12894,"-4"-3"-11934,3 2-843,0 0 0,-1 0 0,1 1-1,-1-1 1,1 0 0,-1 1 0,1-1 0,-1 1 0,0-1-1,1 1 1,-1 0 0,0 0 0,1 0 0,-1 0 0,1 0-1,-1 0 1,0 0 0,1 0 0,-1 1 0,0-1 0,1 1-1,-1-1 1,1 1 0,-1-1 0,1 1 0,-1 0 0,1 0-1,0 0 1,-1 0 0,1 0 0,0 0 0,0 0 0,-1 0 0,1 1-1,0-1 1,-1 3 0,-8 8 463,0 1-1,1 0 1,-8 17 0,4-8-195,4-8-65,1 0 0,0 0 0,1 0 1,0 1-1,-7 27 0,13-36-302,0 0 1,0-1-1,0 1 0,1 0 1,0 0-1,0 0 1,1 0-1,0-1 1,0 1-1,0 0 0,0 0 1,1-1-1,0 1 1,0-1-1,1 0 1,0 0-1,0 1 0,0-2 1,4 6-1,15 15 83,1 0 0,2-2-1,0 0 1,43 27 0,-21-14 49,-36-28-67,0 2 0,-1-1 1,0 1-1,-1 1 0,0 0 0,-1 0 1,0 0-1,0 1 0,-2 0 0,1 1 1,-2 0-1,1 0 0,-2 0 0,0 0 0,0 1 1,-2-1-1,1 1 0,-2 0 0,1 20 1,-2-32-49,0 0 0,0 0 0,0 1-1,0-1 1,-1 0 0,1 0 0,-1 0 0,1 0 0,-1 0 0,0 0 0,1 0 0,-1 0 0,0 0 0,0-1 0,-1 1 0,1 0 0,0 0 0,0-1 0,-3 3 0,-1-1 67,0 0 0,0 0 1,0-1-1,-1 0 0,1 1 1,-7 0-1,0 1-66,-8 1-36,-1-1 0,1-2 0,-1 0 0,0-1 0,-28-2 0,11 1 0,30 0-136,6 0-664,23-7-11689,8-12 5972,8-11-2946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49.2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2449,'0'0'7385,"5"0"-5926,96-1 11499,7 0-7954,110-1-8298,-221 2 2595,-1 1-1,1 0 1,0 0-1,0 0 1,0 0-1,1 0 1,-1 1-1,0-1 1,0 1-1,1 0 1,-1 0 0,1 0-1,-1 0 1,1 0-1,-3 4 1,-3 2-2031,-11 9-5276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24.4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4802,'0'0'13577,"3"1"-12347,46 21 1623,49 31-1,44 35-577,-57-34-1688,-85-54-706,0 0 0,1 0 0,-1 0 0,1 0 0,-1 0 1,0 0-1,1 0 0,-1 0 0,1 0 0,-1 0 1,0 0-1,1-1 0,-1 1 0,0 0 0,1 0 0,-1 0 1,0-1-1,1 1 0,-1 0 0,0 0 0,1-1 1,-1 1-1,0 0 0,0-1 0,1 1 0,-1 0 0,0-1 1,0 1-1,0-1 0,0 1 0,1 0 0,-1-1 1,0 1-1,0 0 0,0-1 0,0 1 0,0-1 0,0 1 1,0-1-1,0 1 0,0 0 0,0-1 0,0 1 1,0-1-1,0 1 0,-1 0 0,1-1 0,0-30-5953,0 25 3887,0-22-7164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24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1 8004,'0'0'13857,"-13"36"-11894,-43 123-213,-23 91 2540,74-232-4058,4 3-53,1-20-416,24-1-11064,19 0 5146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25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164 467 1313,'0'0'14003,"7"-24"-11916,19-79-503,-22 75-807,0 0-1,-2 1 1,-2-51 0,-1 53-640,2-1 1,3-32-1,-4 17-206,1 12 1273,1 43 871,28 307 826,-15-121-1571,-12-154-1158,-3-28-115,2-1 0,0 1 0,4 19 0,1-28-36,-6-8-19,0 0 0,0 0 0,0 0 0,0 0 1,-1 0-1,1 0 0,0 0 0,-1 0 0,1 1 0,0-1 0,-1 0 0,0 0 0,1 1 0,-1-1 1,0 0-1,1 1 0,-1 0 0,0 0 201,-3 2-181,-1 0 1,0 0-1,0-1 1,0 1-1,0-1 1,0 0-1,-1 0 1,1 0-1,-1 0 0,0-1 1,0 0-1,0 0 1,-6 1-1,-73 21 253,82-23-275,-24 5 70,1-1 0,-2-1 0,-30 1 0,55-5 109,23 0-230,89 1 203,-14 1 184,1-4 1,99-15-1,-183 14-336,24-2 0,-29 4 0,-6-2 0,-2 0-147,0-21-9969,0 11 2995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39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338 122 864,'0'0'8967,"8"-16"-7745,44-89 15632,-64 117-16071,-13 17-489,0 1 0,1 1 0,3 1 0,-34 63 0,12-20 5,27-45-81,-17 44-1,18-37-94,4-7 176,-14 54 1,10-25-155,5 3-76,10-50-25,-1-1 0,-1 1 1,-5 20-1,-20 100 286,22-107-251,2-1-1,0 1 1,2 0-1,1 31 0,1-18-40,-11 41-38,0 78 0,10 58 0,1-206 0,0-1 0,0 0 0,1 0 0,3 12 0,5 27 0,-9-37 0,2 1 0,-1-1 0,1 0 0,1 0 0,0-1 0,0 1 0,1-1 0,0 0 0,1 0 0,0 0 0,9 9 0,18 31 0,-27-39 0,1 0 0,0 0 0,0 0 0,1-1 0,0 0 0,1 0 0,12 9 0,-10-10 0,-1 1 0,0 0 0,-1 0 0,17 21 0,14 14 0,37 47 0,-76-87 27,3-1-64,31-1-396,-33-2 306,-1 0-312,0 0 0,0 0 1,0 0-1,0 0 0,1 0 0,-1-1 0,0 1 0,0 0 0,0 0 0,0-1 0,0 1 0,0-1 0,0 1 0,0-1 0,0 1 0,0-1 0,0 0 0,0 1 0,0-1 0,0 0 0,0 0 0,0 0 0,-1 1 0,1-1 0,0 0 0,0-2 0,17-23-8093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41.0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18 4834,'0'0'14874,"-1"0"-14782,1-1 0,-1 1-1,1 0 1,-1-1 0,1 1 0,0-1 0,-1 1 0,1-1 0,0 0 0,0 1 0,-1-1 0,1 1 0,0-1 0,0 0 0,0 1-1,0-1 1,0 1 0,0-1 0,0 0 0,0 1 0,0-2 0,3 1 41,0 0 0,0 0-1,0 1 1,1-1 0,-1 1 0,0 0 0,0 0 0,1 0-1,-1 0 1,4 1 0,0 0 116,8 1 70,0 1 1,0 1-1,0 0 1,-1 1-1,0 0 1,0 1-1,0 1 0,-1 0 1,0 1-1,0 1 1,-1 0-1,0 0 0,18 19 1,3 5 304,-2 2 0,-1 1 0,33 52 1,121 227 718,-161-267-1140,-2 1 0,-3 1 0,-2 0 0,19 102 0,-23-80-203,-1-6 0,5 120 0,-6 157 0,-12-323 0,0 0 0,-1-1 0,-1 0 0,-9 27 0,7-27 0,0 0 0,2 1 0,0 0 0,-1 28 0,-4 21 0,-1-21 0,10-48 1,2 5 11,-22-2-78,19-3-585,4-44-13030,13 20 2902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41.6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6131,'0'0'18125,"5"2"-17049,23 11-145,-2 0 0,0 2 0,0 2 0,42 34 0,-24-12 140,62 71 0,-50-54-500,-54-51-515,-2-2-82,0-2-209,-2-9-3958,2 4 3493,-1 0 1,1 0-1,0 1 0,0-1 0,2-7 1,-1-1-997,-1-22-3032,0-3-2083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42.0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1 7587,'0'0'16979,"-11"13"-15389,-5 8-1007,1 0 0,0 1 0,2 0 0,1 1 0,-19 49 0,-38 182 1839,53-193-2060,-10 30-33,9-50-7177,31-45-1591,-9 3 6091,14-10-6685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43.8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705 109 4338,'0'0'12262,"2"-6"-10819,1-8-1284,2-36 9113,-6 49-9189,1 0 0,0 0 0,-1 0 0,1 0 0,0 0 0,-1 0 0,0 1 1,1-1-1,-1 0 0,1 0 0,-1 1 0,0-1 0,1 0 0,-1 1 0,0-1 0,0 1 0,0-1 0,0 1 0,1-1 0,-1 1 0,0-1 1,0 1-1,0 0 0,0 0 0,-1-1 0,-24-4 428,24 5-383,-62-9 495,-1 4 1,0 2-1,-92 8 1,150-4-624,0 1 0,0-1 0,0 1 0,0 1 0,0-1 0,1 1 0,-1 0 0,1 1 0,0-1 0,0 1 0,0 1 0,0-1 0,1 1 0,-1 0 0,1 0 0,1 0 0,-1 1 0,1 0 0,0 0 0,-7 12 0,-4 13 0,2 0 0,0 0 0,-10 43 0,6-18 0,-17 23 0,25-61 0,1 1 0,0 0 0,2 1 0,-8 34 0,5 0 0,1-11 0,-3 85 0,11 136 0,1-254 0,1 0 0,0-1 0,0 1 0,1-1 0,0 1 0,1-1 0,0 0 0,0 0 0,1-1 0,0 1 0,0-1 0,12 13 0,-2-3 0,1-1 0,0-1 0,1-1 0,26 19 0,-32-27 0,-1-1 0,1 0 0,0 0 0,0-2 0,0 1 0,1-1 0,22 4 0,-5-4 0,0-2 0,34 0 0,-58-3 0,0 1 0,0-1 0,0 0 0,0 0 0,0-1 0,-1 1 0,1-1 0,-1 0 0,1-1 0,-1 1 0,0-1 0,1 0 0,3-3 0,50-51 0,-40 38 0,-11 11 0,0-1 0,-1 1 0,0-1 0,0 0 0,-1 0 0,0-1 0,-1 0 0,0 0 0,0 0 0,-1 0 0,0 0 0,1-13 0,-1-12 0,0 0 0,-4-48 0,0 23 0,0 56 0,0 0 0,0 0 0,0 0 0,0 0 0,0 0 0,-1 1 0,0-1 0,0 0 0,0 1 0,0 0 0,0-1 0,-1 1 0,0 0 0,1 0 0,-1 0 0,0 0 0,0 1 0,-1-1 0,1 1 0,0 0 0,-6-3 0,1 1 0,1 0 0,-1 1 0,0-1 0,0 1 0,0 1 0,0 0 0,0 0 0,-1 0 0,-9 0 0,14 2 0,-1-1 0,1 1 0,0 0 0,-1 0 0,1 0 0,-1 1 0,1 0 0,-1-1 0,1 2 0,0-1 0,-1 0 0,1 1 0,0 0 0,0 0 0,0 0 0,0 0 0,1 1 0,-1-1 0,1 1 0,-1 0 0,1 0 0,0 0 0,-3 5 0,-12 13 0,1 1 0,1 1 0,1 1 0,1 0 0,1 0 0,-15 42 0,22-47-13,1 1-1,1-1 1,0 1 0,2-1-1,0 1 1,1 0 0,2 26 0,-1-20-89,13-21-2761,33-1-1782,5-4-3661,-27 0 2921,7 0-5591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44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3618,'0'0'9118,"0"0"-8934,0 0-1,1 0 0,-1 0 0,0 0 0,0-1 0,1 1 1,-1 0-1,0 0 0,0 0 0,1 0 0,-1 0 0,0 0 0,1 0 1,-1 0-1,0 0 0,0 0 0,1 0 0,-1 0 0,0 0 0,1 0 1,-1 1-1,0-1 0,0 0 0,1 0 0,-1 0 0,0 0 0,0 0 1,1 1-1,-1-1 366,0 0-366,1 1 1,-1-1-1,0 0 0,0 0 0,0 1 0,0-1 0,0 0 0,1 0 1,-1 1-1,0-1 0,0 0 0,0 0 0,0 1 0,0-1 0,0 0 1,0 1-1,0-1 0,0 0 0,0 0 0,0 1 0,0-1 1,0 0-1,0 1 0,0-1 0,-3 82 4264,1-32-2857,8 93 0,3-112-1193,0 8 28,-9-38-470,0 0-1,0 0 1,0 0-1,0 0 1,1 0 0,-1 0-1,0 0 1,1-1-1,-1 1 1,0 0 0,1 0-1,-1 0 1,1 0-1,0-1 1,-1 1-1,1 0 1,-1 0 0,1-1-1,0 1 1,0-1-1,-1 1 1,1-1 0,0 1-1,0-1 1,0 1-1,0-1 1,-1 0-1,1 1 1,0-1 0,0 0-1,0 0 1,0 1-1,0-1 1,0 0 0,0 0-1,0 0 1,0 0-1,0-1 1,0 1-1,1 0 1,2-1-517,-1 1 1,0-1-1,1 0 1,-1 0-1,0 0 0,0 0 1,0 0-1,0-1 1,0 1-1,0-1 0,3-2 1,21-28-5429,2-17-2368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45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5475,'0'0'11543,"6"-5"-9834,11-7-974,-16 12-676,-1 0 0,0-1-1,0 1 1,0 0 0,1 0-1,-1-1 1,0 1 0,0 0-1,1 0 1,-1-1 0,0 1-1,1 0 1,-1 0-1,0 0 1,1 0 0,-1-1-1,0 1 1,1 0 0,-1 0-1,0 0 1,1 0 0,-1 0-1,0 0 1,1 0 0,-1 0-1,0 0 1,1 0-1,-1 0 1,0 0 0,1 0-1,-1 0 1,0 1 0,1-1-1,-1 0 1,0 0 0,1 0-1,-1 0 1,0 1 0,1-1-1,-1 0 1,0 0-1,0 0 1,1 1 0,-1-1-1,0 0 1,0 1 0,0-1-1,1 0 1,-1 0 0,0 1-1,0-1 1,0 0-1,0 1 1,0-1 0,1 1-1,-1 348 6723,0-245-5737,-3-55-478,-16 95 0,4-48-270,13 16-267,3-111-37,0 0 1,1 0-1,-1-1 0,0 1 1,0-1-1,1 1 1,-1-1-1,1 1 0,-1-1 1,0 1-1,1-1 0,-1 0 1,1 0-1,-1 0 0,1 0 1,-1 0-1,0 0 1,3-1-1,-3 1-2,17 0-2,-14 1 9,0 0 1,1-1-1,-1 0 0,0 0 1,1 0-1,-1-1 1,0 1-1,0-1 0,1 0 1,-1 0-1,0 0 1,0-1-1,0 0 1,0 1-1,0-1 0,-1-1 1,1 1-1,0 0 1,-1-1-1,4-4 1,3-5 8,0-1 0,-1-1 0,0 0 1,-1 0-1,-1-1 0,0 0 0,7-24 1,-4 5 16,-2-1 0,6-51 1,-5-35 6,-7-130 1,-3 125 22,1 124 420,0 4-260,0 1047-1334,1-1057 283,1 1-1,0 0 1,0 0-1,1 0 0,0 0 1,0 0-1,0 1 0,1-1 1,0 1-1,8-10 0,-5 6-1217,0 0 0,-1 0-1,9-21 1,-2-28-7362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49.7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4530,'-7'5'18147,"70"2"-13732,40-9-2389,-31 0-1085,-7 3-381,12-1 36,-26-1-4953,-54 9-1406,-3 10 2969,6-16 1170,-10 27-8410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45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49 992,'0'0'25556,"10"-2"-23715,31-5-135,83-4 0,-53 12-1300,-35 1-360,0-1 0,1-2 0,-1-2 1,0-1-1,49-13 0,-72 11-79,-2 4 50,-5 24 53,15 164 44,-5 201 1,-18-275-115,0-30 0,14 143 0,-9-184-1773,-4-39 43,1-26-129,-2-57-8213,-6 40 2279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2:45.9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74 1393,'0'0'14948,"-5"-4"-12574,-19-16 4704,25 18-6948,-1 1 0,1 0 0,0-1-1,0 1 1,0 0 0,0 0 0,0 0 0,0-1-1,0 1 1,0 0 0,0 1 0,1-1 0,-1 0 0,0 0-1,1 0 1,-1 1 0,1-1 0,-1 1 0,1-1-1,-1 1 1,1-1 0,-1 1 0,1 0 0,-1 0-1,3 0 1,57-6 3180,-47 5-3021,451-11-289,-404 12 0,-51-1 0,-8-7-299,-2 23-2366,0 15-4984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3:42.4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10549,'0'0'13273,"32"0"-12428,235 4 815,-199-3-1083,0 3 0,0 4 0,103 24-1,-169-32-605,-1 0-1,1 0 0,0 0 0,0 0 0,-1 1 0,1-1 0,0 1 0,-1-1 0,1 1 0,-1-1 0,1 1 0,-1 0 1,1 0-1,-1 0 0,1 0 0,-1 0 0,0 0 0,0 0 0,0 1 0,1-1 0,-1 0 0,0 1 0,0-1 1,-1 0-1,1 1 0,0-1 0,0 1 0,-1 0 0,1-1 0,-1 1 0,1 0 0,-1 1 0,-7-2-5606,-7-1 2105,-13 0-3440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3:42.9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12982,'0'0'12077,"32"0"-10422,-17 0-1457,63 0 1143,117 15 1,-180-12-1191,109 16 1349,151 45 0,-271-63-1499,0 1 1,1 0-1,-1 0 1,0 1-1,0-1 1,0 1-1,0 0 1,-1 0-1,1 0 1,-1 0-1,0 1 1,1-1-1,2 6 1,-4-6-463,-1 0 0,1 0 0,-1 1 0,1-1 0,-1 1 1,0-1-1,0 1 0,-1-1 0,1 1 0,-1 0 0,0-1 0,1 1 0,-2 0 0,0 5 0,1 4-1813,0-3-5010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3:53.7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839 2 3810,'0'0'20884,"-5"-1"-18736,2 1-2010,-1 0 0,0 0 0,1 0 0,-1 0 0,0 1 0,0 0 0,1 0 0,-1 0 0,1 0 0,-1 0 0,1 1 0,0-1 0,-1 1 0,1 0 0,0 0 0,0 0 0,0 1 0,0-1 0,1 1 0,-4 3 0,-8 5 160,-135 107 435,6 8 1,-184 205 0,303-302-629,1 2 1,2 0 0,0 2-1,-17 39 1,38-71-106,0-1 0,0 0 0,0 0 0,-1 0 0,1 0 0,0 0 0,0 1 0,0-1 0,0 0 0,0 0 0,0 0 0,0 0 0,0 0 0,0 1 0,0-1 0,0 0 0,0 0 0,0 0 0,0 0 0,0 1 0,0-1 0,0 0 0,0 0 0,0 0 0,0 0 0,0 0 0,0 1 0,1-1 0,-1 0 0,0 0 0,0 0 0,0 0 0,0 0 0,0 0 0,0 1 0,0-1 0,1 0 0,-1 0 0,0 0 0,0 0 0,0 0 0,0 0 0,0 0 0,1 0 0,-1 0 0,0 0 0,0 0 0,0 0 0,0 0 0,0 0 0,1 0 0,-1 0 0,0 0 0,0 0 0,0 0 0,0 0 0,1 0 0,-1 0 0,0 0 0,0 0 0,0 0 0,0 0 0,1 0 0,249 3 0,-130-6 0,515 3-4837,-633-14-3780,-2-106 4048,0-3 3757,0 2 5408,0 7 7060,0 279-11091,-8 654 1453,6-487-2018,4-308 0,46-42-5202,-8 0-505,15-12-1664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00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 8756,'0'0'18561,"-1"30"-17788,-1 18-422,1 1 1,13 95-1,2-58 1038,3 144-1,-17-228-707,0-13-1757,2 0 33,0-1 0,1 1 0,0 0 0,1-1 0,0 1 0,1 1 0,0-1-1,1 1 1,10-15 0,-14 22 688,43-63-8780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00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379 1 10453,'0'0'14985,"-18"22"-13632,-244 304 1931,248-311-3068,6-6-134,0-1 0,0 1 0,1 0 0,0 1 0,1 0 0,0 0 0,0 0 0,1 0 0,1 1 0,0 0 0,0 0 0,1 0-1,-2 15 1,3-15-71,1 1 1,0 0-1,1 0 0,1 0 0,0 0 0,0 0 0,1-1 0,1 1 0,3 11 0,-3-15-10,0-1 0,1 0 0,0 0 0,0 0 0,1-1 0,-1 0 0,1 1 0,1-2 0,-1 1 0,1-1 0,0 1 0,0-2 0,1 1 0,11 6 0,11 3 37,1-1 0,46 13-1,-41-16 71,51 25-1,-75-30-79,-1 1-1,0 0 0,0 1 0,0 0 1,-1 0-1,0 1 0,-1 0 0,15 19 0,-20-22 8,0 0-1,0 1 0,-1-1 1,0 1-1,0 0 0,0 0 0,0-1 1,-1 1-1,0 7 0,0-9-18,-1-1 0,1 1 0,-1 0 0,0-1 0,0 1 0,-1-1 0,1 1 0,-1-1 0,0 1 0,0-1-1,0 1 1,0-1 0,-1 0 0,1 1 0,-1-1 0,0 0 0,-3 5 0,-7 0-16,-1 1 0,1-2 0,-1 0 0,-1-1 0,1 0 0,-1-1 0,0 0 0,-21 3 0,25-5 0,-26 5 0,-60 6 0,0 0 0,114-25-3813,41-30-8677,-4 2 748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01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262 10 3618,'8'-9'24069,"-32"24"-21979,-37 29-1024,42-29-901,1 1 0,1 0-1,1 1 1,0 1-1,2 1 1,-16 23-1,23-29-94,-1 1 1,1 0-1,1 0 0,1 0 0,0 1 0,1 0 0,0 0 1,1 0-1,1 0 0,-1 25 0,3-18-70,0 1 0,2-1 0,0 1 0,8 31 0,-8-46 0,1 0 0,1 1 0,0-1 0,0 0 0,0-1 0,1 1 0,0-1 0,0 0 0,1 0 0,0 0 0,0-1 0,1 0 0,-1 0 0,11 6 0,2-1 0,0-1 0,1 0 0,-1-2 0,2 0 0,-1-1 0,1-2 0,32 6 0,-48-10 0,-1 0 0,1 0 0,-1 1 0,1-1 0,-1 1 0,1 0 0,-1 1 0,0-1 0,0 1 0,0 0 0,0 0 0,-1 0 0,1 0 0,-1 1 0,0-1 0,0 1 0,0 0 0,0 0 0,0 0 0,-1 0 0,0 0 0,2 5 0,-1 2 0,0-1 0,-1 1 0,0 0 0,-1 0 0,0-1 0,0 1 0,-1 0 0,-1 0 0,-1 11 0,1-16 0,-1-1 0,0 1 0,0 0 0,0-1 0,0 1 0,-1-1 0,0 0 0,0 0 0,-1 0 0,1 0 0,-1-1 0,0 1 0,0-1 0,0 0 0,-1 0 0,0 0 0,0-1 0,0 0 0,0 0 0,0 0 0,0 0 0,-1-1 0,-8 3 0,-13 4 0,0-2 0,-1 0 0,-40 4 0,59-8-4282,21-2-5618,22-1-3515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02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5635,'0'0'12851,"5"32"-10800,-3-19-1793,8 54 1713,2 114 0,-12 415 4333,-9-432-4949,9-161-1241,0-3-107,1 1 0,-1-1-1,0 1 1,0 0-1,0-1 1,0 1-1,0-1 1,0 1-1,0 0 1,0-1 0,0 1-1,0 0 1,0-1-1,0 1 1,-1-1-1,1 1 1,0 0 0,0-1-1,-1 1 1,1-1-1,0 1 1,0-1-1,-1 1 1,1-1 0,-1 1-1,1-1 1,-1 1-1,1-1 1,-1 0-1,1 1 1,-1-1 0,1 1-1,-1-1 1,0 0-1,-1-10-219,3-3 208,1 0 1,0 1 0,1-1-1,0 1 1,1-1-1,0 1 1,1 0 0,0 1-1,1-1 1,12-16-1,-7 11 16,1 1 0,0 0 0,2 1-1,-1 0 1,2 1 0,19-14 0,-27 23-11,-1 1 1,1 1-1,0-1 1,0 1-1,0 0 0,1 0 1,-1 1-1,1 0 1,11-1-1,71 1 45,-50 2 15,-36 1-57,0 0-1,1-1 1,-1 1 0,0 1-1,0-1 1,1 1 0,-1 0-1,0 0 1,-1 0 0,1 0-1,0 0 1,-1 1-1,1 0 1,-1 0 0,0 0-1,0 0 1,0 0 0,0 1-1,0-1 1,3 8 0,6 9 12,-1 0 1,14 39-1,-18-43-13,17 42-2,27 105 0,-49-158-311,-1-7-563,-1-19-2223,-3-37-6083,-5-11-2153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02.4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395 0 6019,'0'0'20831,"-22"33"-19239,11-18-1408,-18 27 370,2 1 1,1 1-1,-34 85 0,42-83-252,-5 18 103,-3-1 1,-3-1-1,-47 76 1,74-135-406,0 0 0,0 0 0,0-1 0,0 1 0,-1-1 0,1 0 0,-1 0 0,1 1 0,-1-1 0,0-1 0,1 1 0,-1 0 0,0-1 0,0 0 0,-1 1 0,-2 0 0,36 5-1689,73 0-6394,-45-6-361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4:49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6883,'0'0'1297,"0"16"-2722,0 16-496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50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8420,'0'0'17050,"4"0"-16279,21 2-485,0 2 0,-1 1 1,0 1-1,0 1 0,0 1 0,-1 0 0,26 16 0,1-3-53,231 122 1339,-273-139-1477,57 24 1148,-64-28-1181,-1 29 388,0-28-449,1 11 47,0 0 1,-2 0-1,1 0 1,-1 0-1,-1-1 0,0 1 1,-1 0-1,0-1 1,-1 0-1,0 1 1,-8 15-1,-35 52-48,-3-3 0,-92 108 0,119-158 0,-39 33 0,61-55 56,1-3-65,0-1 0,0 0 0,0 1 0,0-1 0,-1 0 0,1 1 0,0-1 1,0 0-1,0 1 0,0-1 0,0 0 0,0 0 0,-1 1 0,1-1 0,0 0 0,0 1 0,0-1 0,-1 0 1,1 0-1,0 1 0,0-1 0,-1 0 0,1 0 0,0 0 0,-1 0 0,1 1 0,0-1 0,-1 0 0,1 0 1,0 0-1,0 0 0,-1 0 0,1 0 0,0 0 0,-1 0 0,1 0 0,0 0 0,-1 0 0,1 0 0,-1 0 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03.2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47 9540,'0'0'13302,"0"32"-11610,0 209 1507,0-186-2361,10 213 1763,-5-214-2094,-1 64-1,-4-116-135,0-25-160,-1 3-211,-2 1 0,0-1 0,-1 1 0,-2 0 0,-8-22 0,-11-43 0,10 3 0,3 1 0,-1-154 0,13 233 0,0 1 0,0 0 0,0-1 0,0 1 0,0 0 0,1 0 0,-1-1 0,0 1 0,0 0 0,0 0 0,0-1 0,1 1 0,-1 0 0,0 0 0,0-1 0,0 1 0,1 0 0,-1 0 0,0 0 0,0 0 0,1-1 0,-1 1 0,0 0 0,1 0 0,-1 0 0,0 0 0,0 0 0,1 0 0,-1 0 0,0 0 0,1 0 0,-1 0 0,0 0 0,1 0 0,-1 0 0,0 0 0,0 0 0,1 0 0,-1 0 0,0 0 0,1 0 0,-1 0 0,0 1 0,0-1 0,1 0 0,-1 0 0,0 0 0,0 0 0,1 1 0,-1-1 0,2 1 0,11 4 0,0 1 0,-1 0 0,0 1 0,0 1 0,0 0 0,-1 0 0,16 16 0,71 82 0,-18-4 0,73 123 0,-61-86 0,-64-97 0,2-2 0,37 37 0,-56-65 0,1 0 0,0-1 0,1-1 0,0 0 0,1-1 0,0 0 0,1-1 0,0-1 0,30 11 0,-10-14 0,-34-4 0,1 0 0,-1-1 0,0 1 0,0 0 0,0-1 0,0 1 0,-1 0 0,1-1 0,0 1 0,0-1 0,0 0 0,0 1 0,0-1 0,-1 0 0,1 1 0,0-1 0,0 0 0,0-1 0,1-3 0,0-1 0,-1 1 0,0 0 0,0 0 0,-1 0 0,1-1 0,-1 1 0,0 0 0,-1-7 0,1-7 0,-4-175 0,-7 0 0,-42-211 0,48 378 0,0 0 0,-3 0 0,0 1 0,-1 0 0,-22-42 0,31 68-9,0 0-1,0 0 1,0 0 0,0-1-1,0 1 1,0 0 0,0 0-1,0 0 1,0 0 0,0-1-1,0 1 1,0 0 0,0 0-1,-1 0 1,1 0 0,0-1-1,0 1 1,0 0 0,0 0-1,0 0 1,0 0 0,-1 0-1,1 0 1,0 0 0,0 0-1,0-1 1,0 1 0,0 0-1,-1 0 1,1 0 0,0 0-1,0 0 1,0 0 0,0 0-1,-1 0 1,1 0 0,0 0-1,0 0 1,0 0 0,-1 0-1,1 0 1,0 0 0,0 0-1,0 0 1,0 0 0,-1 0-1,1 1 1,0-1 0,0 0-1,0 0 1,0 0 0,-4 12-1524,3 16-5133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39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10 100 5891,'0'0'17026,"-2"4"-15631,0 3-922,0 2 200,-2-1 2591,27-8-2989,-6 0-248,0-2 0,0 0 0,-1-1-1,1-1 1,27-9 0,81-41 84,-44 17-68,-73 35-19,-1-1 0,1 1-1,-1 0 1,1 1 0,-1-1-1,1 2 1,0-1 0,9 1 0,-16 0-1,0 1 1,0-1-1,0 1 1,0-1-1,0 1 1,0-1-1,0 1 1,-1 0-1,1-1 1,0 1 0,0 0-1,0 0 1,-1-1-1,1 1 1,0 0-1,-1 0 1,1 0-1,-1 0 1,1 0-1,-1 0 1,1 0-1,-1 0 1,0 0 0,0 0-1,1 0 1,-1 0-1,0 1 1,0-1-1,0 0 1,0 1-1,1 44 433,-1-36-329,0 26 185,2-13-153,-2-1 0,-1 1 1,-1 0-1,0-1 0,-2 0 0,-1 0 0,-7 24 0,-15 10-73,-2 0 0,-2-2 0,-58 75 0,37-45-86,35-54 0,-31 40 0,47-68 0,1 0 0,-1 0 0,1 0 0,-1 0 0,1-1 0,0 1 0,0 0 0,0 0 0,0 0 0,0 0 0,0 0 0,0 0 0,0 0 0,1 0 0,-1-1 0,1 1 0,0 0 0,1 2 0,1 1 0,1 0 0,0 0 0,1 0 0,-1-1 0,1 0 0,0 0 0,0 0 0,0 0 0,1-1 0,6 4 0,63 26 0,-51-25 0,-1-2 0,1-1 0,0-1 0,1-1 0,-1-1 0,0-2 0,1 0 0,33-5 0,27-18 0,-81 22-9,1-3-248,-4-19-600,20 23-5164,-11-1-140,7-6-4145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40.4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1 756 8020,'0'0'19774,"10"29"-18741,1 9-722,0-1 102,1-1 0,32 68 0,-32-82-212,0 0 0,1-1 0,1 0 0,0-1 0,2-1 1,1 0-1,0-1 0,1-1 0,31 23 0,-46-38-194,-1 0 0,1-1 0,-1 1-1,1-1 1,0 1 0,0-1 0,0 0 0,0 0 0,0 0-1,0 0 1,0-1 0,0 1 0,0-1 0,0 0-1,0 0 1,0 0 0,0 0 0,0 0 0,0-1 0,0 1-1,0-1 1,0 0 0,0 0 0,0 0 0,0-1-1,0 1 1,-1 0 0,1-1 0,0 0 0,-1 0 0,0 0-1,1 0 1,-1 0 0,0 0 0,2-3 0,5-7 12,-1 0 0,-1-1 0,0 0 0,-1-1 0,0 1 0,4-16 0,-1 0-19,-1-1 0,-2 0 0,0-1 0,0-32 0,-2-127 0,-5 125 0,1 1 0,-3 0 0,-3 1 0,-17-80 0,17 116 0,-2 1 0,0 0 0,-1 0 0,-2 1 0,-1 0 0,-1 1 0,0 1 0,-2 0 0,-1 1 0,-24-27 0,4 22 0,35 27 0,-1-1 0,1 0 0,-1 0 0,1 1 0,-1-1 0,1 1 0,-1 0 0,1-1 0,-1 1 0,1 0 0,-1 0 0,1 0 0,-1 0 0,1 0 0,-1 0 0,1 0 0,-1 1 0,1-1 0,-1 0 0,1 1 0,-1-1 0,1 1 0,-1 0 0,1 0 0,0-1 0,-1 1 0,-1 2 0,-3 4 0,0 1 0,0 0 0,1 0 0,0 0 0,0 1 0,1 0 0,0 0 0,-3 12 0,-20 87 0,17-62 0,-9 36 0,4 0 0,4 1 0,-2 130 0,12-197 0,1 1 0,1-1 0,0 0 0,1 1 0,1-1 0,9 28 0,-11-38-80,-1 8-5085,0 1-2972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50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116 398 8836,'0'0'10013,"5"37"-7554,68 315-57,99 347-135,-135-526-1715,-33-147-258,-7-20 120,-16-36-217,-41-96-197,-52-156 0,48 72 0,-72-415 0,129 551-21,2-88-1,4 147 18,2-1-1,0 0 0,0 1 1,6-22-1,-6 33 3,1 0-1,-1 0 1,1 0-1,-1 0 1,1 0-1,1 0 1,-1 1-1,0-1 1,1 1 0,0-1-1,-1 1 1,1 0-1,1 0 1,-1 1-1,0-1 1,1 0-1,-1 1 1,1 0-1,0 0 1,5-2 0,1 1 14,0 0 0,0 1 1,0 0-1,0 0 1,0 1-1,0 1 0,0 0 1,0 0-1,0 1 1,0 0-1,0 1 0,0 0 1,0 0-1,0 1 1,-1 1-1,1-1 0,-1 1 1,0 1-1,0 0 1,13 10-1,6 6 110,-1 2 0,-1 0 0,-1 2-1,33 41 1,-32-34 40,-1 2 1,-2 0-1,-1 1 0,21 45 0,-33-56-30,0 0 0,-2 1-1,-1 0 1,-1 0 0,-1 1 0,-1-1-1,1 48 1,-4-66-105,-2-1 0,1 1 1,-1-1-1,0 1 0,0-1 0,-1 0 0,0 1 0,0-1 0,0 0 1,-1 0-1,0 0 0,0-1 0,0 1 0,-1-1 0,0 1 1,-4 4-1,1-3 48,-1-1 1,1-1-1,-1 1 0,0-1 1,0 0-1,0-1 1,-1 0-1,0 0 1,1-1-1,-11 3 1,-20 2 200,0-2 0,0-2 0,-1-1 0,-51-4 0,56 1-232,21 0-40,0 0-1,0-2 1,0 0-1,0 0 1,-18-6-1,-40-9-155,78 20-423,-1 0-1,0 0 1,1 1 0,-1 0-1,-1 0 1,1 0-1,8 10 1,4 3-1414,30 22-4182,1 1-2305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51.1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189 792 2721,'0'0'16205,"13"-31"-14135,40-108-397,-48 123-1399,-1 0 1,0 0-1,-1-1 0,0 1 1,-2-1-1,0-24 0,0 0 143,7-59 297,2-62-107,-10 162-607,-1-26 49,1 0-1,2 0 1,0 0-1,13-50 1,-15 98 1084,2 0 1,5 28-1,-4-28-790,100 899 2100,-101-755-2432,-2-166-11,0 1 0,1-1 0,-1 1 0,0 0 0,0-1 0,0 1 0,0 0 0,0-1 0,0 1 0,0 0 0,0-1 0,0 1 0,0 0 0,0-1 0,0 1 0,-1-1 0,1 1 0,0 0 0,0-1 0,-1 1 0,1-1 0,0 1 0,-1-1 0,1 1 0,-1-1 0,1 1 0,0-1 0,-1 1 0,1-1 0,-1 1 0,1-1 0,-1 0 0,0 1 0,1-1 0,-1 0 0,1 1 0,-1-1 0,0 0 0,1 0 0,-1 0 0,0 0 0,1 0 0,-1 0 0,1 0 0,-1 0 0,0 0 0,1 0 0,-1 0 0,0 0 0,1 0 0,-1 0 0,0 0 0,0-1 0,-3 0 0,-34-1 0,1-2 0,-1-2 0,-51-14 0,-60-9 0,94 22 0,354-5 0,-241 6 0,0-3 0,0-2 0,62-22 0,-114 33 0,-4 0 0,-1 0 0,0 0 0,0 0 0,0-1 0,1 1 0,-1 0 0,0 0 0,0-1 0,0 1 0,0-1 0,0 1 0,1-1 0,-1 1 0,0-1 0,0 0 0,0 1 0,-1-1 0,2-1 0,0-1-48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51.7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20 664 9124,'0'0'12299,"13"-20"-11152,-5 9-979,4-7 46,0 0-1,-2-1 0,0 0 1,0-1-1,-2 0 1,6-21-1,-5-11 51,-1 1 0,-3-2-1,-2 1 1,-3 0 0,-7-69-1,6 114-202,-1 0-1,1 0 0,-1 0 0,0 0 0,-1 1 1,0-1-1,0 1 0,0 0 0,0-1 0,-8-8 1,10 14 3,0 0 0,0 0-1,0 0 1,0 0 0,0 0 0,0 0 0,0 0 0,0 0 0,-1 1 0,1-1 0,0 0 0,0 1 0,-1-1 0,1 1 0,-1-1 0,1 1 0,0-1 0,-1 1 0,1 0-1,-1 0 1,-2 0 0,2 1 31,0 0-1,0 0 0,0 0 0,0 0 0,0 0 0,1 0 0,-1 1 0,0-1 0,1 1 1,-1-1-1,1 1 0,-1 0 0,1 0 0,0-1 0,-1 1 0,1 0 0,0 0 0,0 0 0,0 3 1,-8 16 112,2 0 1,1 0 0,0 1 0,2 0 0,0 0-1,2 0 1,0 1 0,3 36 0,0-49-175,0 1-1,0-1 1,1 0 0,1 1-1,-1-1 1,2 0 0,-1 0 0,2-1-1,-1 1 1,1-1 0,1 0 0,-1 0-1,1-1 1,8 9 0,4 3 17,1-1 1,0-2 0,1 0-1,35 23 1,-47-35-53,1-1 0,0 1 0,0-1 0,0-1 0,0 0 0,1 0 0,-1 0 0,1-2 0,0 1 0,0-1 0,-1 0 0,14-2-1,-22 1-7,0 0-1,1 0 0,-1 0 0,0-1 0,1 1 0,-1-1 0,0 1 0,0-1 0,0 1 0,1-1 0,-1 0 0,0 1 0,0-1 0,0 0 0,0 0 0,0 0 0,0 0 0,0 0 0,0 0 0,-1 0 0,1 0 1,0 0-1,-1-1 0,1 1 0,0 0 0,-1 0 0,0-1 0,1 1 0,-1 0 0,0 0 0,1-1 0,-1-1 0,2-50-1250,-3 39 410,0 6-28,0 0 0,-1 0 0,0 0-1,0 0 1,-1 0 0,0 1 0,-1-1-1,1 1 1,-1 0 0,-1 0 0,1 0 0,-10-9-1,3 0-2550,-26-32-10101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52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0 506 6611,'0'0'23427,"26"-26"-21474,83-87-1262,-53 54-644,93-130 1,-95 115-58,-52 72 10,1-3 0,0 0 0,1 1 0,0-1 0,0 1 0,0 0 0,1 0 0,8-6 0,-13 10 0,1-1 1,-1 1-1,0 0 0,0 0 0,0 0 1,1 0-1,-1 0 0,0 0 1,0 0-1,0 0 0,1 0 0,-1 0 1,0 0-1,0 0 0,0 0 1,1 0-1,-1 0 0,0 0 0,0 0 1,0 0-1,1 0 0,-1 0 1,0 0-1,0 0 0,0 1 0,1-1 1,-1 0-1,0 0 0,0 0 1,0 0-1,0 0 0,1 1 0,-1-1 1,0 0-1,0 0 0,0 0 1,0 0-1,0 1 0,0-1 0,0 0 1,1 0-1,-1 0 0,0 1 1,0-1-1,0 0 0,0 0 0,0 0 1,0 1-1,0-1 0,0 0 1,0 0-1,0 1 0,0-1 0,0 0 1,0 0-1,0 0 0,-1 1 1,1-1-1,0 0 0,0 1 0,-4 11-86,-24 36-1045,17-33-643,1 2 0,1 0-1,-11 27 1,7 16-7169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53.4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69 2097,'0'0'10962,"-3"-11"-8835,-10-35 44,10 35 2479,3 39-2709,2 1-1,6 30 0,-3-36-1451,0 1 1,17 40 0,-15-48-470,1 0 1,0 0-1,1 0 1,0-1 0,2-1-1,0 0 1,0 0-1,1-1 1,1 0-1,28 21 1,-35-30-23,1 0 1,0 1-1,1-2 0,-1 1 1,1-1-1,0-1 1,0 1-1,0-1 0,0 0 1,0-1-1,9 1 1,-12-2-10,0 0 1,0 0-1,0-1 1,0 1 0,-1-1-1,1 0 1,0-1 0,0 1-1,-1-1 1,1 0-1,-1 0 1,0 0 0,1 0-1,-1-1 1,0 0 0,0 0-1,-1 0 1,1 0-1,5-7 1,11-20 20,-2 0 0,-1-2 0,-1 0-1,-2-1 1,19-65 0,-17 50 51,-16 48-49,0 0 0,0 0-1,0-1 1,0 1 0,0 0 0,0 0 0,0-1-1,0 1 1,0 0 0,0 0 0,0-1-1,0 1 1,0 0 0,0 0 0,0-1-1,0 1 1,1 0 0,-1 0 0,0 0 0,0-1-1,0 1 1,0 0 0,0 0 0,1 0-1,-1-1 1,0 1 0,0 0 0,1 0 0,-1 0-1,0 0 1,0 0 0,0 0 0,1-1-1,-1 1 1,0 0 0,0 0 0,1 0-1,-1 0 1,0 0 0,0 0 0,1 0 0,-1 0-1,0 0 1,1 0 0,-1 0 0,0 0-1,0 0 1,1 0 0,-1 1 0,0-1-1,0 0 1,0 0 0,1 0 0,-1 0 0,0 0-1,0 1 1,0-1 0,1 0 0,-1 0-1,0 0 1,0 0 0,0 1 0,0-1-1,1 0 1,-1 0 0,0 1 0,10 18 620,-9-15-623,6 11 178,16 35 271,31 53 0,-45-89-439,1 0 1,0 0-1,1-1 1,0 0-1,1-1 1,1 0-1,-1-1 1,16 10-1,-22-17-28,1-1-1,0 1 1,0-1 0,1 0-1,13 3 1,-20-6-7,1 1-1,0-1 1,0 1-1,0-1 1,0 0 0,0 1-1,0-1 1,0 0 0,0 0-1,0-1 1,0 1-1,-1 0 1,1-1 0,0 1-1,0-1 1,0 1-1,0-1 1,-1 0 0,1 0-1,0 0 1,0 0-1,-1 0 1,1 0 0,-1 0-1,1-1 1,-1 1 0,3-3-1,44-94-55,-47 95 78,0 0 1,0 0-1,0 1 1,1-1-1,-1 0 0,1 0 1,0 1-1,-1-1 0,1 1 1,1-1-1,-1 1 0,0 0 1,0 0-1,1 0 0,-1 0 1,1 1-1,0-1 0,-1 0 1,1 1-1,0 0 0,0 0 1,0 0-1,0 0 0,0 0 1,0 1-1,0-1 1,0 1-1,1 0 0,-1 0 1,0 0-1,0 0 0,0 0 1,0 1-1,5 1 0,4 1 36,-1 1-1,0 0 0,0 1 0,0 0 1,-1 1-1,0 0 0,17 13 0,16 16 64,-22-17-71,1 0-1,35 20 1,-47-31-85,-9-7 38,-1 1-1,1-1 1,0 0 0,0 1-1,-1-1 1,1 0 0,0 0-1,0 1 1,0-1 0,0 0-1,0 0 1,-1 0 0,1 0-1,0 0 1,0 0 0,0 0-1,0 0 1,0 0 0,-1-1-1,1 1 1,0 0 0,0 0-1,0-1 1,-1 1 0,1-1-1,0 1 1,0 0 0,-1-1-1,1 0 1,0 1 0,-1-1-1,1 1 1,1-2 0,17-24-38,-16 23 43,1-4 15,1 0 0,0 1 1,0 0-1,0 0 0,1 0 1,0 0-1,0 1 0,0 0 0,1 1 1,0-1-1,0 1 0,0 1 0,0-1 1,0 1-1,1 0 0,0 1 1,-1 0-1,1 0 0,0 1 0,0 0 1,11 0-1,-12 1 11,1 0 0,-1 1 1,1 0-1,-1 1 0,0-1 0,0 1 1,0 1-1,0-1 0,0 1 0,0 1 1,0-1-1,-1 1 0,0 0 0,0 1 1,0-1-1,0 1 0,-1 0 0,7 9 1,-10-13-26,-1 0 1,0 0-1,0 0 1,1 0-1,-1 0 0,0 0 1,1 0-1,-1 0 1,1-1-1,-1 1 1,1-1-1,0 1 1,-1-1-1,1 0 0,-1 1 1,1-1-1,0 0 1,-1 0-1,1 0 1,0 0-1,-1-1 1,1 1-1,-1 0 0,1-1 1,0 1-1,-1-1 1,1 1-1,-1-1 1,1 0-1,-1 0 1,2-1-1,6-4-54,-1 0 0,-1 0 0,1 0 1,7-10-1,-4 5 22,5-4 28,1 0 0,0 1-1,1 1 1,0 1 0,26-12-1,-39 21 23,0 0 0,1 1 0,0-1 0,-1 1 0,1 1 0,0-1 0,0 1 0,0 0 0,0 0 0,0 1 0,1 0 0,-1 0 0,0 0-1,0 1 1,0 0 0,0 0 0,0 1 0,0-1 0,-1 1 0,1 1 0,0-1 0,-1 1 0,0 0 0,6 3 0,33 31 376,73 82 0,-114-115-360,13 6 7,-14-9-381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54.4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36 368 448,'0'0'13022,"-7"-21"-10954,-3-9-1539,-7-22 2185,16 49-1834,3 7 31,13 34 911,97 225 1452,24 63-1844,-133-316-1372,-2-7-36,0-1 0,-1 0-1,1 1 1,0-1 0,0 0 0,1 0 0,-1 0 0,0 1-1,1-1 1,-1-1 0,3 4 0,-2-4 98,-5-13-48,-21-47-54,-54-96-1,52 108 33,2 0-1,2-2 0,-31-99 0,42 99-19,3-1 0,2 0 0,0-75 0,6 118-30,0-1-1,0 1 1,1-1-1,0 1 1,0 0-1,1-1 1,0 1-1,0 0 1,4-8-1,-3 11 1,-1 1-1,1-1 1,-1 1-1,1 0 1,0-1-1,0 1 1,1 0-1,-1 1 1,0-1-1,1 1 1,0 0-1,0-1 1,-1 2-1,1-1 1,0 0-1,8-1 1,4-1 18,0 1 0,0 0 0,0 1 0,0 1 0,0 0 1,0 2-1,0 0 0,0 0 0,0 2 0,0 0 0,0 0 0,0 2 1,-1 0-1,0 1 0,24 12 0,-17-6 19,-1 1 1,0 1-1,-1 1 1,-1 0-1,0 2 0,-1 0 1,-1 1-1,-1 0 1,22 32-1,-32-40 12,1-1 1,-2 2-1,1-1 0,-1 1 0,-1 0 1,0 0-1,0 0 0,-1 0 0,-1 1 1,0-1-1,0 1 0,-1 14 0,-1-22-20,-1 1 1,0-1-1,0 1 0,-1-1 0,1 1 0,-1-1 0,0 0 0,0 0 0,0 1 0,-1-2 0,1 1 0,-1 0 0,0 0 0,0-1 0,0 0 0,-1 1 0,1-1 1,-1 0-1,0-1 0,1 1 0,-1-1 0,-1 0 0,1 0 0,-9 3 0,-6 3 17,-1-1-1,1-2 1,-1 0 0,-28 4-1,-18-1 38,53-4-54,15-1-75,11-2-54,20 0 41,2-1 33,0-1 1,63-9-1,-86 8 26,0-1 0,0-1-1,0 0 1,0-1 0,-1 0 0,0-1-1,0 0 1,0 0 0,0-1 0,-1-1-1,16-15 1,-13 10-14,0 0 1,-1 0-1,-1-1 1,0-1-1,-1 0 0,-1 0 1,0-1-1,-1 0 0,-1 0 1,0-1-1,-1 0 0,-1 0 1,-1-1-1,0 1 1,-2-1-1,0 0 0,0-20 1,-2-61-97,0 96 228,11 23 194,8 16-199,67 120 455,-75-137-497,2-2 0,0 0 0,1 0 1,0-1-1,2-1 0,17 15 0,-8-17-84,-25-13-13,1 1-1,-1-1 0,1 0 0,-1 0 0,1 0 0,-1 0 1,1 0-1,-1 0 0,1 0 0,-1 0 0,1 0 1,-1-1-1,0 1 0,1 0 0,-1 0 0,1 0 0,-1 0 1,1-1-1,-1 1 0,0 0 0,1 0 0,-1-1 0,0 1 1,1 0-1,-1-1 0,0 1 0,1 0 0,-1-1 1,1-3-279,1 0 1,-2 0-1,1 0 1,0-1-1,-1 1 1,0 0-1,0 0 1,-1-6-1,1-10-721,0-47-4323,0-15-2892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54.8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11797,'0'0'13575,"-10"20"-14872,30 24-2513,9 24-2192,-10 8-2915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6:53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0 317 8196,'0'0'9004,"2"16"-8129,1 4-639,1-1 0,0 0 1,2 0-1,11 27 0,44 83 581,-22-50-494,37 84 474,8-3 0,179 256-1,-259-410-773,-1 0 0,1 0 1,0-1-1,0 1 0,0-1 1,1 0-1,0 0 0,0 0 1,0-1-1,0 0 1,1 0-1,0 0 0,0-1 1,0 1-1,0-2 0,0 1 1,0-1-1,13 4 0,-17-6-27,-1 0 0,1 0 0,-1-1 0,1 1 0,-1 0 0,1-1-1,-1 1 1,1-1 0,-1 1 0,1-1 0,-1 1 0,0-1 0,1 0-1,-1 0 1,0 0 0,0 0 0,1 0 0,-1 0 0,0 0 0,0 0-1,0 0 1,0-1 0,0 1 0,-1 0 0,1-1 0,0 1 0,-1 0 0,1-1-1,-1 1 1,1-1 0,-1 1 0,1-3 0,7-61 168,-8 53-104,4-530 2499,-6 289-1903,2-330 1404,0 583-1831,0 14-1480,2 8-173,1 1-1,1-2 1,1 1 0,1 0-1,13 30 1,-8-22-859,16 44-4037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55.5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1027 7363,'0'0'14164,"32"-8"-11845,103-28-425,-130 35-1795,0-1 0,0 0 0,0 0 0,0 0 1,0-1-1,-1 0 0,1 0 0,-1 0 0,0 0 0,0-1 1,0 0-1,0 0 0,-1 0 0,1 0 0,-1 0 0,0-1 0,0 1 1,-1-1-1,0 0 0,1 0 0,2-10 0,1-1 134,8-25-57,-1 0 0,-3-1 0,-1 0-1,-2 0 1,-2-1 0,-2 0 0,-1 0 0,-3 0 0,-6-44-1,4 60-167,-1 1-1,-2 0 0,0 0 1,-2 1-1,0 0 0,-2 0 0,-14-26 1,16 37-4,-1-1 0,0 1 1,-1 0-1,0 1 0,-1 0 1,0 1-1,-1 0 0,-1 1 1,0 0-1,0 1 0,-1 1 1,-21-11-1,32 17 9,-1 2 0,-1-1-1,1 0 1,0 1 0,0 0 0,-1 0-1,1 0 1,0 0 0,-1 1 0,1-1-1,-1 1 1,1 0 0,0 1 0,-1-1-1,1 1 1,-7 1 0,8 0 0,0 0 0,0-1-1,0 1 1,0 0 0,1 0 0,-1 1 0,0-1-1,1 0 1,0 1 0,-1 0 0,1-1 0,0 1 0,0 0-1,1 0 1,-1 0 0,1 1 0,-1-1 0,1 0 0,0 0-1,0 1 1,0 3 0,-5 34 22,1 0 0,2 1-1,2 0 1,5 44 0,-3-57-12,2 8 2,1-1-1,1 0 0,3 0 0,0 0 0,16 38 1,8 6 31,45 78 1,-62-128-28,1-1 0,1-1 0,2 0 0,0-1 0,2-2 0,1 0 1,1-1-1,39 32 0,-54-51-42,0-1 0,0 1 1,1-1-1,-1-1 0,1 0 1,0 0-1,0 0 1,0-1-1,0-1 0,1 1 1,-1-2-1,0 1 0,1-1 1,11-2-1,-17 1 1,-1 0 1,1 0-1,-1-1 0,1 1 0,-1-1 1,0 0-1,0 0 0,0-1 0,0 1 1,0 0-1,0-1 0,-1 0 0,1 0 1,-1 0-1,1 0 0,-1 0 0,0 0 1,-1 0-1,1-1 0,0 1 0,-1-1 1,0 1-1,1-6 0,5-10 2,-2 0 0,-1 0 0,3-24-1,-5-32 19,-2 73 30,11 5 231,13 26-17,-6-4-168,-6-11-87,0-1 0,1 0 0,1-1 0,0-1 0,1 0 0,0-1 0,0 0 0,1-1 0,0-1-1,1-1 1,0 0 0,0-1 0,0-1 0,1 0 0,0-2 0,0 0 0,0-1 0,22 0 0,-38-2-2,1 0 1,-1 0-1,1 0 0,0-1 1,-1 1-1,1-1 1,-1 0-1,0 0 1,1 0-1,-1 0 0,0 0 1,1 0-1,-1 0 1,0-1-1,0 1 1,0-1-1,0 0 0,0 1 1,-1-1-1,3-3 1,-1 1-9,0-1-1,-1 0 1,1 0 0,-1 0-1,0 0 1,-1 0 0,1 0-1,-1 0 1,1-8 0,-1-7-21,0-1 0,-1 0 1,-1 1-1,-4-25 0,3 37 43,1 0 1,-1 0-1,-1 0 0,1 0 0,-2 0 0,1 1 1,-1-1-1,0 1 0,0 0 0,-1 0 0,0 1 1,0-1-1,-1 1 0,1 0 0,-12-8 1,8 7 20,-1 0 1,0 1 0,0 1-1,-1 0 1,1 0 0,-1 1-1,0 0 1,0 1 0,-1 0-1,-17-2 1,16 4 6,1 0 0,-1 1 0,0 0 0,0 1 0,1 0 0,-1 1 0,1 1 0,-1 0 0,-19 8 1,24-8-22,0 1 0,0 0 1,1 0-1,-1 1 1,1 0-1,0 1 1,0-1-1,0 1 0,1 1 1,0-1-1,0 1 1,1 0-1,0 0 1,-5 10-1,4-5 27,1 1 1,0-1-1,0 1 0,2 0 0,0 0 1,0 0-1,1 0 0,1 1 0,0-1 1,0 0-1,2 1 0,0-1 0,3 17 1,-3-26-46,1-1 0,0 1 0,0-1 0,0 1 0,1-1 1,-1 0-1,1 0 0,-1 0 0,1 0 0,0 0 0,0-1 0,1 1 1,-1-1-1,0 0 0,1 0 0,0 0 0,-1-1 0,1 1 0,0-1 1,0 0-1,-1 0 0,1 0 0,4 0 0,14 3-35,0-1 1,43-1-1,-44-2 17,1 0 0,-1-2 0,1-1 0,-1 0 0,0-2 0,0 0 0,-1-1 1,0-1-1,0-1 0,0-1 0,-1-1 0,0-1 0,-1 0 0,19-15 0,-13 4 0,-1-2 0,-1 0-1,-2-1 1,34-52 0,-36 49-107,1 1 0,2 0 0,0 2 0,37-34 0,-57 58 132,0 0 0,0 0 0,0 0 0,0 0 0,0 1 0,1-1 0,-1 0 0,0 1 0,1-1 0,-1 0 0,0 1 0,1 0 0,-1-1 0,0 1 0,1 0 0,-1 0 0,1-1 0,-1 1 0,1 0-1,-1 1 1,1-1 0,-1 0 0,0 0 0,1 1 0,-1-1 0,1 0 0,-1 1 0,0 0 0,1-1 0,-1 1 0,0 0 0,0-1 0,1 1 0,-1 0 0,0 0 0,0 0 0,0 0 0,0 0 0,1 2 0,4 6 126,0 0 0,0 1-1,-1-1 1,6 17-1,1-1-54,13 24 37,-4-5-19,2-1 0,51 71 0,-65-103-450,-1 0 1,0 1-1,0 0 1,-1 0-1,-1 1 0,9 25 1,3-10-8276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4:56.7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435 634 2353,'0'0'14260,"2"-13"-12096,4-38-268,-5 49-1801,-1 1 0,0 0 0,0 0 1,0-1-1,0 1 0,0 0 0,0 0 0,0-1 0,-1 1 0,1 0 0,0 0 0,-1 0 0,1-1 0,-1 1 0,1 0 0,-1 0 0,0 0 0,1 0 0,-1 0 0,0 0 0,0 0 0,0 0 0,1 0 0,-1 0 0,0 1 0,0-1 0,0 0 0,-1 0 0,1 1 0,0-1 0,0 1 0,0-1 0,0 1 0,0 0 0,-1-1 0,1 1 0,0 0 0,0 0 0,-1 0 0,1 0 0,0 0 0,0 0 0,-3 0 0,0 0 244,-25-2 846,-47 2 0,28 1-444,37-1-635,1 1 0,-1 1 0,1 0 1,-1 1-1,1 0 0,0 0 0,0 1 0,0 0 1,0 1-1,1 0 0,0 1 0,0 0 1,0 0-1,1 1 0,0 0 0,-11 13 1,11-12-53,0 1 0,1 1 1,0 0-1,0 0 1,1 0-1,1 0 1,0 1-1,0 0 1,1 0-1,0 0 0,1 1 1,0 0-1,1-1 1,-1 22-1,2-17-47,1 0 0,1 1 0,1-1 1,0 0-1,1 0 0,8 25 0,-9-36-11,0-1-1,0 1 1,1-1 0,-1 0 0,1 0-1,0 0 1,1 0 0,-1-1-1,1 1 1,-1-1 0,1 0 0,0 0-1,0 0 1,0 0 0,1-1 0,-1 0-1,1 0 1,-1 0 0,1 0-1,0-1 1,0 0 0,-1 0 0,1 0-1,0 0 1,8-1 0,-4 1-7,-1 0 1,0-1-1,0 0 1,0-1 0,1 1-1,-1-2 1,0 1-1,0-1 1,0 0-1,0-1 1,-1 0 0,1 0-1,-1-1 1,1 1-1,-1-2 1,0 1-1,-1-1 1,1 0-1,-1 0 1,0-1 0,0 0-1,5-7 1,15-16-1,-1-2 0,-2-1 0,-1-1 0,-1-1 0,-2 0 1,-1-2-1,-2 0 0,-2-1 0,-1 0 0,-2-1 0,-1-1 0,-3 1 0,6-66 1,-11 72-15,0-17-39,-3-52 0,0 89 56,0-1-1,-1 1 1,0-1-1,-1 1 1,-1 0-1,0 0 1,0 0-1,-1 0 1,-9-14-1,10 20 6,2 2 5,0-1 0,-1 1 0,0 0 0,0 0 0,0 0 0,0 1-1,0-1 1,-1 1 0,0 0 0,0 0 0,0 0 0,0 0 0,-5-2 0,6 4 126,2 2-65,-1 1 1,1-1-1,0 1 0,0-1 0,0 1 1,0-1-1,1 1 0,-1-1 0,0 1 1,0 0-1,1-1 0,-1 1 0,1 0 1,0 0-1,0-1 0,-1 1 0,1 0 1,0 2-1,-4 49 84,3-46-60,1 299 596,3-271-663,1 0 1,2 0 0,1 0 0,2-1-1,1 0 1,2-1 0,1 0 0,34 60-1,-32-68-13,1 0-1,1 0 0,1-2 0,2 0 0,0-1 1,1-2-1,1 0 0,1-1 0,0-1 1,2-1-1,29 15 0,-38-24-28,0-1 0,1-1 0,0 0 0,0-1 1,35 4-1,-46-8 12,-1 0 1,1 0-1,0-1 1,0 0-1,-1 0 1,1-1 0,0 1-1,0-1 1,-1-1-1,1 1 1,-1-1-1,1 0 1,-1 0 0,0 0-1,0-1 1,1 0-1,-2 0 1,1 0-1,0-1 1,-1 1 0,7-8-1,-3-1-11,1-1 0,-2-1 0,0 1 0,-1-1 0,0 0 0,-1 0 0,-1-1 0,0 0 0,3-22 0,-3 0-47,-2 1 0,-4-68 1,1 92 49,0 0 1,-1 0-1,-1 0 1,0 0 0,-1 1-1,0-1 1,0 1-1,-11-17 1,12 23 22,1 0 0,-1 1 0,-1-1 0,1 1 0,-1 0 0,1 0 0,-1 1 0,0-1 0,0 1 0,-1 0 0,1 0 0,-1 0-1,0 0 1,1 1 0,-1 0 0,0 0 0,-1 0 0,1 1 0,0-1 0,0 1 0,-1 0 0,-6 0 0,10 2 9,0-1 0,0 0 1,0 1-1,0-1 0,0 1 0,0-1 1,0 1-1,0 0 0,0 0 0,0 0 0,0 0 1,0 0-1,1 0 0,-1 1 0,0-1 1,1 0-1,-1 1 0,1 0 0,-1-1 0,1 1 1,0 0-1,0 0 0,0-1 0,0 1 1,0 0-1,0 0 0,1 0 0,-1 0 0,0 0 1,1 0-1,0 1 0,-1 2 0,-1 12 62,1 0-1,0 0 0,3 24 0,-1-9-61,-1-18-13,1 0 0,0 1-1,1-1 1,1 0-1,0 0 1,1 0 0,1 0-1,0-1 1,1 1 0,0-1-1,1-1 1,0 1-1,1-1 1,0 0 0,1-1-1,16 16 1,-7-9-1,1-1 0,1-1 0,1 0 0,0-2 0,1 0 0,1-1 0,0-1 0,0-2 0,1 0 0,1-1 0,-1-2 0,1 0 0,1-2 0,-1-1 0,27 1 0,-27-4 0,4 1 0,0-1 0,-1-1 0,1-2 0,0-1 0,-1-1 0,35-10 0,-42 6 2,-12 5-5,0 0 1,0 1 0,0 0-1,1 0 1,-1 1 0,1 0 0,-1 1-1,0 0 1,13 2 0,-20-2-401,-4 16-4786,-5 1-1043,6 6-3005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06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85 1105,'0'0'14329,"2"-10"-12296,1-6-1238,1-10-52,-3-6 5792,-21 32-5927,0 0 1,0 1-1,0 1 1,0 1-1,-29 9 0,40-9-595,1 0 0,0 1 0,1 0 0,-1 0 0,1 1 0,0 0 0,0 1 0,0-1 0,1 1 0,-1 1 0,2-1 0,-1 1 0,1 0 0,0 0 0,-5 9-1,0 3 15,1 1-1,0 0 1,2 1-1,0-1 1,2 1-1,0 0 1,1 1-1,1-1 1,2 1-1,0 0 1,1-1-1,5 41 1,-4-56-29,0 0 0,0 0 0,1 0 0,0 0 0,0 0 0,0-1 0,1 1 0,-1-1 0,2 0 0,-1 1 0,0-1 0,1-1 1,0 1-1,0 0 0,1-1 0,-1 0 0,1 0 0,0-1 0,0 1 0,0-1 0,0 0 0,1 0 0,-1-1 0,1 1 0,0-1 0,-1 0 1,13 1-1,11 2-10,0-1 1,0-1 0,1-2 0,41-4 0,-60 3 11,10-2-6,-1-2 0,1 0-1,-1-1 1,0-1 0,0-1-1,0-1 1,-1 0 0,0-1-1,-1-2 1,0 0 0,0 0-1,-2-2 1,1 0 0,-2-1-1,21-23 1,-8 8-66,-28 29 80,1-1 0,-1 0 0,1 1-1,-1-1 1,1 0 0,-1 0 0,0 1 0,1-1 0,-1 0 0,0 0 0,0 0 0,1 1 0,-1-1 0,0 0-1,0 0 1,0 0 0,0 0 0,0 0 0,0 1 0,0-1 0,-1 0 0,1 0 0,0 0 0,0 1 0,-1-1-1,1 0 1,0 0 0,-1 0 0,1 1 0,-1-2 0,0 0 1,0 1-1,0-1 1,0 1 0,0 0 0,0-1-1,0 1 1,-1 0 0,1 0 0,0 0-1,-1-1 1,1 2 0,-1-1 0,1 0-1,-3-1 1,-22-5 11,-102-33 91,126 39-100,0 0-1,0 1 1,0 0 0,1-1 0,-1 1-1,0 0 1,0 0 0,0 0 0,0 0 0,0 0-1,0 0 1,0 1 0,0-1 0,0 1-1,1-1 1,-1 1 0,0 0 0,0-1 0,0 1-1,1 0 1,-1 0 0,1 0 0,-1 1-1,1-1 1,-1 0 0,1 1 0,-2 1 0,-23 15 119,24-17-129,0-1 0,0 1 1,1 0-1,-1 1 0,1-1 1,-1 0-1,1 0 0,-1 1 1,1-1-1,-1 1 0,1-1 0,0 1 1,0 0-1,0-1 0,0 1 1,0 0-1,1 0 0,-1-1 0,0 1 1,1 0-1,-1 4 0,-1 49-84,3-28 39,0-24 38,0 1 0,1-1 0,-1 0 0,0 1 0,1-1 0,0 0 0,0 0 0,0 0 0,0 0 0,0-1-1,1 1 1,-1-1 0,1 1 0,0-1 0,-1 0 0,6 3 0,50 30-11,-34-25-4,0 0 0,0-1 0,1-1 0,1-1 0,-1-2 0,1 0 0,41 1 0,-64-7 16,-1-1 1,0 1-1,1 0 1,-1-1-1,0 1 0,0-1 1,0 0-1,0 1 0,0-1 1,0 0-1,-1 0 0,1-1 1,-1 1-1,1 0 0,-1 0 1,0-1-1,2-4 1,19-48 12,-19 39 3,-3 13-9,1 1 0,-1-1 0,1 0-1,0 0 1,0 0 0,0 0 0,0 1-1,1-1 1,-1 1 0,1-1 0,3-3-1,-4 1 7,0 0 0,0 0 0,0 0 0,-1 0 0,1 0-1,-1 0 1,-1 1 0,1-1 0,-1-6 0,-1-6 25,3 16-20,-1-1 1,0 1-1,0 0 0,0-1 0,0 1 0,-1 0 0,1-1 0,0 1 0,-1 0 0,1-1 0,-1 1 0,1 0 0,-1 0 0,1-1 0,-1 1 0,0 0 0,0 0 0,1 0 0,-1 0 0,0 0 0,-2-1 0,-26-7 417,12 6-290,-3-1-56,0 1 0,0 1 1,0 0-1,-1 2 0,1 0 0,-24 4 0,41-3-76,0 0 0,1 0 0,-1 0 0,0 1 0,0-1 0,1 1 0,-1 0-1,1 0 1,-1 0 0,1 0 0,0 0 0,-4 5 0,2-2-15,0-1 0,0 0 0,0-1 0,-1 1 0,1-1 0,-1 1 0,0-1 0,-8 4 0,11 6-1773,3-8-1795,18 9-11239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07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0 173 1473,'0'0'9319,"10"-18"2766,-10 42-11194,1-1 0,6 31 0,-5-45-813,0 0 1,0 0-1,1-1 1,0 1-1,1-1 1,-1 1-1,2-1 1,-1-1-1,7 9 1,-10-15-73,0 0-1,1-1 1,-1 1 0,0 0 0,1 0 0,-1-1-1,1 1 1,-1-1 0,1 0 0,-1 1 0,1-1 0,-1 0-1,1 0 1,-1 0 0,1 0 0,-1 0 0,1 0-1,-1 0 1,1-1 0,-1 1 0,1 0 0,-1-1 0,1 1-1,-1-1 1,1 0 0,-1 1 0,0-1 0,1 0 0,-1 0-1,0 0 1,0 0 0,2-2 0,5-8 24,0-1-1,-1-1 1,0 1 0,-1-1 0,0-1-1,-1 1 1,4-17 0,14-33 65,-9 29-59,-11 24-34,1 1-1,0-1 1,0 1-1,1 0 1,1 0 0,-1 1-1,1 0 1,0 0-1,1 0 1,8-7 0,-6 7 8,-8 6 5,0 1 0,1 0 1,-1-1-1,1 1 1,0 0-1,-1 0 0,1 0 1,0 0-1,0 0 0,-1 0 1,1 0-1,0 1 1,0-1-1,0 1 0,0-1 1,0 1-1,0 0 0,0 0 1,4 0-1,-1 0 34,0 1 0,0 0 0,0 0 0,0 0 0,0 0 0,0 1 0,-1 0 0,1 0 0,-1 0 0,1 1 0,-1 0 0,0-1 0,1 1 0,-2 1 0,1-1 0,0 1 0,4 5 0,6 8 174,0 1 0,18 34 0,-16-26-34,4 10 77,-1 1 0,-1 1 0,12 41 0,-31-87-263,0-1 0,1 1 1,0 0-1,0 0 0,1-1 0,0 1 0,1 0 0,-1 0 0,2 0 1,-1 0-1,1 0 0,6-11 0,-4 7-29,1-1 0,1 1 0,0 0-1,0 0 1,2 1 0,-1 0 0,19-18 0,-19 22-1,1 1-1,-1 0 1,1 0-1,1 1 1,-1 0-1,0 1 1,15-5 0,-20 8 29,-1 0 0,1 0 1,0 0-1,-1 1 1,1-1-1,-1 1 1,1 0-1,0 0 1,-1 0-1,1 1 1,-1-1-1,1 1 1,0 0-1,-1 0 1,0 0-1,1 1 1,-1-1-1,0 1 1,1 0-1,-1 0 1,0 0-1,0 0 1,-1 0-1,6 5 1,181 227 629,-177-220-618,-11-12-13,0 0 1,0 0-1,0-1 1,0 1-1,1 0 0,-1-1 1,1 1-1,-1-1 0,1 1 1,0-1-1,0 0 0,0 0 1,-1 0-1,1 0 1,0 0-1,3 1 0,-4-2-22,-1-6-1089,3-22-1074,1 0 0,2 1 0,0-1 0,2 1 0,19-45 0,-11 29-1298,21-55-5674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07.5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4290,'0'0'17947,"-1"11"-15850,-1 19-1433,2 1 0,1-1 0,2 1 0,1-1 0,9 38 1,0 2-19,90 692 2401,-102-716-2759,-1-44-203,0-6-178,1-4-285,-1 0 0,0 0 0,-1 0 1,1 0-1,-2 0 0,1 0 0,-1 0 0,0 0 0,-1 1 0,0-1 0,0 1 0,-1-1 1,-4-7-1,-31-53-10281,20 28 575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07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4594,'0'0'22048,"10"0"-20370,49 3-332,108 21 1,-100-12-470,92 4 0,131-15-877,-274 2-1860,-6 11-5269,-7-7 4150,8 25-6215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08.2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0 342 12998,'0'0'15111,"41"12"-13550,131 39-473,-157-47-883,0 0-1,1-1 1,0-1-1,0-1 1,-1 0-1,28-2 1,-18-1-7,-20 2-181,1 0 0,-1 0 0,1-1 0,0 0 0,-1 0 0,1 0 0,-1-1 0,0 1 0,1-2 0,-1 1 0,0 0 0,0-1 0,-1 0 0,1 0 0,0 0 0,-1-1 0,7-6 0,-8 5-12,1-1-1,-1 1 1,0-1 0,0 0 0,0 0 0,-1-1 0,0 1 0,0 0 0,0-1 0,-1 1-1,0-1 1,-1 0 0,1 1 0,-2-9 0,2-2-5,-2 1 0,0-1 0,0 0 0,-6-22 0,4 32 0,0-1 0,0 1 0,0 0 0,-1 0 0,0 0 0,0 0 0,-1 1 0,0 0 0,0 0 0,0 0 0,-11-8 0,6 5 0,-1 1 0,0 1 0,-1-1 0,0 2 0,0 0 0,0 0 0,-1 2 0,0-1 0,-21-4 0,3 4 0,0 1 0,-61 0 0,87 3 0,-1 1 0,1 0 0,0 1 0,0-1 0,0 1 0,0 0 0,0 0 0,0 1 0,0-1 0,0 1 0,1 0 0,-1 0 0,1 1 0,-1-1 0,1 1 0,0 0 0,-6 6 0,6-5 0,1 1 0,0 0 0,0 0 0,1 0 0,-1 1 0,1-1 0,1 0 0,-1 1 0,0 0 0,1-1 0,0 1 0,1 0 0,-1-1 0,2 12 0,-1-12 0,0 0 0,1 0 0,-1 0 0,1-1 0,0 1 0,1 0 0,-1-1 0,1 1 0,0-1 0,0 1 0,0-1 0,1 0 0,-1 0 0,1 0 0,0 0 0,0-1 0,1 1 0,-1-1 0,1 0 0,0 0 0,-1 0 0,1 0 0,1 0 0,-1-1 0,0 0 0,1 0 0,-1 0 0,6 1 0,13 4 0,0-2 0,1 0 0,-1-2 0,37 2 0,-50-5 0,82 6 0,136-8 0,-201 0 0,-1-1 0,0-2 0,0 0 0,0-1 0,-1-2 0,0-1 0,0-1 0,-1 0 0,0-2 0,24-17 0,-45 27 0,1 0 0,-1-1 0,0 0 0,0 1 0,-1-1 0,1 0 0,-1-1 0,1 1 0,-1 0 0,0-1 0,0 1 0,0-1 0,-1 0 0,1 1 0,-1-1 0,0 0 0,0 0 0,0 0 0,-1 0 0,1 0 0,-1 0 0,0 0 0,0 0 0,-1 0 0,0-5 0,1 6 0,1 1 9,-1 2-11,0-1 0,0 1 0,0 0 1,0 0-1,0-1 0,0 1 0,0 0 0,0 0 1,0 0-1,0-1 0,0 1 0,-1 0 0,1 0 0,0 0 1,0-1-1,0 1 0,0 0 0,0 0 0,0 0 0,0-1 1,0 1-1,-1 0 0,1 0 0,0 0 0,0 0 1,0-1-1,0 1 0,-1 0 0,1 0 0,0 0 0,0 0 1,0 0-1,-1 0 0,1 0 0,0 0 0,0 0 0,0-1 1,-1 1-1,1 0 0,0 0 0,0 0 0,-1 0 1,1 0-1,0 0 0,0 0 0,0 1 0,-1-1 0,1 0 1,0 0-1,0 0 0,0 0 0,-1 0 0,1 0 0,0 0 1,0 0-1,0 0 0,-1 1 0,1-1 0,-1 8-3842,4 16-1991,13 4-4092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09.0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745 101 4162,'0'0'15212,"0"-17"-13792,0-30-654,0 11 2080,8 70-699,-5 149 386,-5-99-1869,2-42-379,-1-1 0,-3 0 0,-1 0 0,-2 0 0,-25 76 0,26-100-171,-1-1 0,0-1 0,-2 1 0,0-1 0,0-1 0,-1 1-1,-15 14 1,16-20-81,0 0 0,-1-1 0,0-1 0,0 1 0,0-2 0,-1 1 0,0-1 0,0-1 0,-1 0 0,0-1 0,-14 4 0,6-4-33,-1 0 0,0-1 0,0-2 0,0 0 0,0-1 0,0-1 0,0-1 0,1 0 0,-1-2 0,0-1 0,-23-8 0,31 9 0,0-2 0,1 1 0,-1-1 0,1-1 0,0 0 0,1-1 0,0 0 0,0-1 0,1 0 0,0-1 0,0 0 0,1 0 0,1-1 0,0 0 0,0-1 0,1 0 0,0 0 0,-4-14 0,7 16 0,2-1 0,0 1 0,0-1 0,1 0 0,0 1 0,1-21 0,0 17 0,0 11 0,1 0 0,-1 1 0,0-1 0,1 0 0,0 0 0,0 1 0,-1-1 0,1 1 0,1-1 0,-1 1 0,0-1 0,1 1 0,-1 0 0,1-1 0,0 1 0,0 0 0,0 0 0,0 0 0,0 1 0,0-1 0,0 0 0,0 1 0,1-1 0,-1 1 0,1 0 0,-1 0 0,1 0 0,0 0 0,-1 0 0,1 1 0,4-1 0,11-3 0,0 2 0,0 1 0,34 1 0,-29 0 0,-1 1 0,-1 1 0,0 1 0,1 1 0,-1 1 0,0 1 0,33 14 0,122 66 0,-114-53 0,9 4 0,-5-1 0,2-3 0,73 24 0,-137-56-66,0 1 0,0-1 0,0-1 0,0 1 0,1 0 1,-1-1-1,0 0 0,0 0 0,0 0 0,1-1 0,3 0 0,10-1-1059,80 1-8087,-24-6-293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09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44 8516,'0'0'20417,"16"-6"-18232,6-1-1855,-1 0 0,1 2-1,1 0 1,28-2 0,140 0-343,-230 16-8042,2-2-285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09.8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0 16055,'-56'137'4573,"45"-109"2686,15-28-3943,9 0-2622,-8 0-195,494-4-128,-489 1-2884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03.3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30 110 9652,'0'0'8108,"-5"22"-7388,3-16-651,-5 29 468,1 0 1,-3 67-1,9-93-455,1-1 1,0 0-1,0 1 0,1-1 1,0 0-1,0 0 0,1 0 0,0 0 1,1-1-1,0 1 0,0-1 0,0 0 1,1 0-1,0 0 0,1-1 0,-1 0 1,1 0-1,0 0 0,1-1 0,-1 1 1,1-2-1,14 9 0,-5-5-80,0 0 0,1-1 0,0-1 0,0 0-1,1-1 1,0-1 0,0-1 0,0-1 0,31 1-1,-45-3-5,0-1 0,0 1 0,0-1 0,0 0 0,0 0 0,0-1 0,0 1 0,-1-1 0,1 1 0,0-1 0,-1-1 0,5-2 0,41-39 2,-16 12 32,109-93 58,-139 123-92,0-1 0,0 1 0,-1-1 0,1 0 1,0 0-1,-1 0 0,0-1 0,0 1 0,0-1 0,0 1 0,-1-1 0,1 1 0,-1-1 0,0 0 0,0 0 0,0 0 0,0-6 0,-1 4 17,0 0 1,-1 0 0,0-1 0,0 1-1,0 0 1,-1 0 0,0 0 0,0 0-1,-1 0 1,-3-6 0,-2-1 90,0-1 0,-1 1 0,-1 1 0,-1-1 0,1 2 1,-2-1-1,-21-16 0,23 21 61,1 1 0,-1 0 1,0 0-1,0 1 0,0 1 1,-1 0-1,0 0 0,0 1 1,0 0-1,0 1 0,0 0 1,-1 1-1,1 0 0,0 1 0,-1 0 1,1 0-1,-1 2 0,1-1 1,0 2-1,0-1 0,0 1 1,0 1-1,0 0 0,-9 6 0,15-8-139,-16 9 48,0 0 1,-27 22-1,44-30-75,0 0 1,0 0-1,0 0 0,1 1 0,0-1 1,-1 1-1,1 0 0,1 0 0,-1 0 1,1 0-1,-1 0 0,1 1 1,0-1-1,1 1 0,-1-1 0,1 1 1,0 0-1,-1 7 0,1 26-99,-1-27 88,2 0 0,-1 0-1,1 1 1,1-1 0,0 0 0,0 0 0,1-1 0,1 1 0,0 0 0,0 0 0,8 14 0,-3-13-12,0 1 0,1-1 0,0-1 1,1 0-1,1 0 0,17 14 0,-21-21-65,0 1-1,0-1 1,1 0 0,-1 0-1,1-1 1,0 0-1,0 0 1,0-1 0,0 0-1,1-1 1,-1 1 0,17-1-1,3 0-267,-21-1 297,0 1 0,0-1 0,0 0 0,0 0 0,0 0 0,0-1 0,-1 0 0,1-1 0,0 0 0,-1 0 0,1 0 0,-1-1 0,0 0 1,9-5-1,-5 1 29,1-1 0,-1 0 0,-1-1 0,1 0 0,-1-1 0,-1 0 0,0 0 0,0-1 0,-1 0 0,-1 0 0,0-1 0,0 0 0,-1 0 0,-1 0 0,0-1 0,0 1 0,-1-1 1,-1 0-1,1-19 0,-3-8-66,0 26 365,0 26 1215,1 0-1476,0-1 1,1 1-1,0-1 1,1 0-1,0 0 1,1 0-1,0 0 1,10 17-1,53 80 2,-62-101-8,-1-2-21,-1 0-1,1 0 1,0-1-1,1 0 1,-1 0-1,0 0 1,1 0-1,0-1 1,0 1-1,0-1 1,1 0-1,-1-1 1,1 0-1,-1 1 1,1-2-1,0 1 1,0-1-1,-1 0 1,1 0-1,0 0 1,12-1-1,-17-1 12,-1 1 0,1-1 0,0 0 0,0 1 0,-1-1-1,1 0 1,0 1 0,-1-1 0,1 0 0,-1 0 0,1 0 0,-1 0-1,1 1 1,-1-1 0,1 0 0,-1 0 0,0 0 0,0 0 0,0 0-1,1 0 1,-1 0 0,0-2 0,0 2-8,8-60-37,7-36 83,-13 88-35,0 0 0,1 0-1,0 1 1,1-1-1,-1 1 1,2 0 0,-1 0-1,6-8 1,-8 15 1,0-1 0,0 0 0,1 1 0,-1 0 0,0-1 0,0 1 0,1 0 0,-1 0 0,1 0 0,-1 0 1,1 1-1,-1-1 0,1 1 0,-1-1 0,1 1 0,0 0 0,-1 0 0,1 0 0,-1 0 0,1 1 0,0-1 0,3 2 0,-2-2 9,1 1 0,-1 1-1,0-1 1,1 1 0,-1-1-1,0 1 1,0 1 0,0-1-1,0 0 1,-1 1 0,7 5-1,4 13 41,0 1 0,-1 1 0,-1 0 0,-1 1 0,13 43 1,-21-52-26,-3-12-11,0 0 1,1-1-1,-1 1 0,1 0 1,0-1-1,0 1 0,0 0 1,0-1-1,0 1 1,1-1-1,-1 0 0,4 5 1,-3-3-9,-2-3-64,0-9 51,0 1 1,1 0 0,0 0 0,0 0 0,1-1 0,0 1 0,0 0 0,1 1-1,0-1 1,0 0 0,0 1 0,1 0 0,0 0 0,0 0 0,1 0 0,-1 0-1,1 1 1,1 0 0,-1 0 0,1 0 0,0 1 0,0 0 0,0 0 0,0 1-1,1-1 1,-1 1 0,1 1 0,0-1 0,0 1 0,0 0 0,0 1-1,11-2 1,-10 3 22,-4 0-3,-1-1 0,1 1 0,0 0 0,0 0 0,0 0 0,0 0 0,0 1 0,-1-1 0,1 1 0,0 0-1,0 0 1,-1 0 0,1 1 0,0 0 0,-1-1 0,0 1 0,1 0 0,-1 1 0,0-1 0,0 0 0,0 1 0,0 0 0,4 5-1,6 10 26,-7-10-14,0-1 0,-1 1-1,1 0 1,-1 0-1,-1 1 1,0 0-1,0 0 1,-1 0 0,0 0-1,0 0 1,2 19-1,16-52-353,-3 2 306,0 0 0,2 2 0,0 0-1,34-25 1,-41 35 29,-5 5 25,-6 4 43,0 2-56,-1 0 1,1 0 0,0 0 0,0 0 0,-1 1-1,1-1 1,-1 0 0,1 1 0,-1-1 0,0 1-1,3 2 1,12 22-4,32 43 13,-39-59-64,14 13-289,-22-23 326,0 0 0,0 1 0,-1-1 0,1 0 0,0 0-1,0 0 1,0 0 0,0 0 0,-1 0 0,1 0 0,0 0-1,0 0 1,0 0 0,0-1 0,-1 1 0,1 0 0,0-1-1,0 1 1,0 0 0,-1-1 0,1 1 0,0-1 0,-1 1 0,1-1-1,0 1 1,-1-1 0,1 0 0,-1 1 0,1-1 0,-1 0-1,1 1 1,-1-1 0,1 0 0,-1 0 0,0 1 0,1-2-1,0 0-1,1 0 0,-1 1 0,0-1-1,1 1 1,-1-1 0,1 1-1,0 0 1,-1-1 0,1 1-1,0 0 1,0 0 0,0 0-1,0 1 1,0-1 0,-1 0-1,2 1 1,-1-1 0,0 1 0,0 0-1,0-1 1,0 1 0,0 0-1,0 0 1,0 1 0,0-1-1,0 0 1,0 1 0,0-1-1,0 1 1,0 0 0,3 1-1,11 4-101,0 1-1,-1 1 1,18 12-1,12 5-18,-28-20 127,0 0 0,0-1 1,1-1-1,-1 0 0,1-1 1,0-1-1,21-2 0,-38 0-1,-1 1 0,1-1 0,0 1-1,0-1 1,0 0 0,0 0-1,-1 1 1,1-1 0,0 0-1,-1 0 1,1 0 0,-1 0-1,1 0 1,-1 0 0,1 0-1,-1 0 1,0 0 0,1 0 0,-1 0-1,0 0 1,0 0 0,0 0-1,0 0 1,0 0 0,0 0-1,0 0 1,0-2 0,-1-45-1,1 33 7,0 3 7,-1 0 0,0 0 1,-1 0-1,0 0 0,-1 1 0,0-1 0,-1 1 0,0 0 1,-1 0-1,0 0 0,0 1 0,-1-1 0,-13-15 0,13 19 10,0 0-1,-1 1 0,0-1 0,0 1 0,-1 0 1,0 1-1,0 0 0,0 0 0,0 1 1,-1 0-1,0 0 0,0 1 0,0 0 0,0 1 1,0 0-1,0 0 0,-16 0 0,-82 1 1579,106 1-1590,0 1-1,0-1 0,0 1 0,1 0 1,-1-1-1,0 1 0,1-1 0,-1 1 1,0 0-1,1 0 0,-1-1 0,1 1 1,-1 0-1,1 0 0,-1 0 0,1 0 1,0 0-1,-1-1 0,1 1 1,0 0-1,0 0 0,0 0 0,-1 0 1,1 0-1,0 0 0,0 0 0,1 0 1,-1 0-1,0 0 0,0 0 0,0 0 1,1 0-1,-1 1 0,1 1 0,-1-1 1,0 1-1,1 0 0,0 0 1,0 0-1,0 0 0,0 0 0,0 0 1,1-1-1,-1 1 0,1-1 1,1 4-1,5-1-13,0 0 0,-1 0 1,2-1-1,-1 0 0,0 0 1,1-1-1,0 0 0,-1 0 1,1-1-1,0 0 0,0-1 1,1 0-1,-1 0 0,0-1 1,0 0-1,0-1 0,14-2 1,-4 0-9,0-1-1,-1 0 1,1-1 0,-1-1 0,-1-1-1,1-1 1,26-15 0,-37 18 6,38-24-15,90-43 1,-121 66-27,-1 1 0,1 0 0,0 1 1,0 0-1,0 1 0,0 1 1,1 1-1,-1 0 0,1 0 1,-1 1-1,28 5 0,-39-4 48,1 0 0,-1 1 0,0-1 1,0 1-1,0 0 0,-1-1 0,1 1 0,0 1 0,-1-1 0,1 0 0,-1 1 1,0-1-1,0 1 0,0 0 0,0-1 0,0 1 0,0 0 0,1 5 0,2 3 13,0 1-1,-1 0 1,4 18-1,0 4 181,-2 0-1,-2-1 0,-1 2 1,-1-1-1,-2 0 0,-5 44 1,4-75-162,1-1-1,-1 0 1,1 0 0,-1 0 0,0 0 0,0 0-1,0-1 1,0 1 0,0 0 0,0 0 0,-1-1 0,1 1-1,-1 0 1,1-1 0,-1 0 0,1 1 0,-1-1-1,0 0 1,0 0 0,1 0 0,-1 0 0,0 0-1,0 0 1,-3 1 0,-5 0 80,0 0 0,0 0 0,-22 1 0,24-3-138,0 1 0,0 0 0,0 0 0,-14 4 1,21-4-1123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15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318 64 11541,'0'0'6171,"-34"15"-3105,-109 46-1292,129-55-1505,0-1 0,0 0 0,-27 4 1,5 1 317,35-9-503,1-1 0,-1 0 0,0 1 0,1-1 0,-1 0 0,0 1-1,1-1 1,-1 0 0,0 0 0,0 1 0,1-1 0,-1 0-1,0 0 1,0 0 0,0 0 0,1 0 0,-1 0 0,0 0 0,0-1-1,1 1 1,-1 0 0,0 0 0,0 0 0,1-1 0,-1 1-1,0 0 1,0-1 0,1-18 495,21-22-520,-11 30-50,1 2 0,0-1 1,0 1-1,1 1 0,0 0 0,0 1 1,1 0-1,0 1 0,0 0 0,1 1 1,0 1-1,0 0 0,24-4 0,16 1-20,1 2 0,65 3 0,-109 2 19,-10 0-1,0 0-1,-1 0 1,1 0 0,0 0-1,0 1 1,0-1 0,0 0 0,0 1-1,-1-1 1,1 0 0,0 1-1,0-1 1,0 1 0,-1-1-1,1 1 1,0-1 0,-1 1 0,1 0-1,0-1 1,-1 1 0,1 0-1,-1 0 1,1-1 0,-1 1 0,1 1-1,5 29 687,-12 29 897,3-49-1415,-1-1-1,1 1 1,-2-1 0,0 0-1,0 0 1,-1-1-1,0 0 1,0 0 0,-9 8-1,-13 15 303,-35 27 0,24-22-216,20-19-247,1 0-1,0 2 0,-23 36 1,35-46-15,0 0 0,1 0 0,1 0 0,0 1 0,0-1 0,1 1 0,0 0 1,1 0-1,0 1 0,1-1 0,0 12 0,1-21 1,1 0 0,-1 1 0,1-1 0,-1 0 0,1 1 0,0-1 0,0 0 0,0 0 0,0 0 0,1 0 0,-1 0 0,0 0 0,1 0 0,-1 0 0,1 0 0,0-1 0,0 1 0,0-1 0,0 1 0,0-1 0,0 0 0,0 1 0,0-1 0,0 0 0,0-1 0,1 1 0,-1 0 0,0-1 0,1 1 0,4 0 0,10 1 0,-1 0 0,1 0 0,22-2 0,-27 0 0,-3 0 0,2 1 0,-1-1 0,0 0 0,1 0 0,-1-1 0,0 0 0,0-1 0,1 0 0,-1-1 0,0 0 0,-1 0 0,1-1 0,-1 0 0,16-10 0,-10 4 0,-12 9 0,0 0 0,-1 0 0,1-1 0,-1 1 0,1-1 0,-1 0 0,1 0 0,-1 0 0,0 0 0,0 0 0,0 0 0,0-1 0,0 1 0,-1-1 0,1 1 0,-1-1 0,1 1 0,-1-1 0,2-6 0,-3 8-176,0 1-1,0-1 1,1 0-1,-1 0 1,0 0 0,1 0-1,-1 1 1,1-1 0,-1 0-1,1 0 1,-1 1-1,1-1 1,0 0 0,-1 1-1,1-1 1,0 0 0,0 1-1,-1-1 1,1 1-1,0-1 1,0 1 0,0 0-1,0-1 1,-1 1 0,1 0-1,0 0 1,0-1-1,2 1 1,26-3-9017,-1 3-142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10549,'0'0'19988,"-7"34"-18980,-18 109-333,21-115-458,2 0 0,2 57 1,2-70-5904,0-20 4860,0 0 1,0 0-1,1 0 1,-1 1-1,1-1 1,6-7-1,42-39-7247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16.6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10277,'0'0'12987,"-3"4"-11896,0 1-900,0 0 1,1 0-1,-1 0 0,1 1 1,0-1-1,1 1 0,-1-1 1,1 1-1,0 0 0,1-1 1,0 1-1,-1 0 0,2 8 1,-1-3-124,1 0 0,0 0 0,1 0 1,0 0-1,0 0 0,8 19 0,15 13 74,1-1 1,59 71-1,-52-71-30,12 11 83,-32-40-7,-1 0-1,0 1 1,-1 1 0,-1 0 0,-1 0-1,0 1 1,14 33 0,-23-48-156,1 0 0,-1 0 0,0 0 0,1 0 0,-1 0 0,0 0 0,1 1 0,-1-1 0,0 0 0,0 0 0,0 0-1,0 0 1,0 0 0,0 0 0,-1 0 0,1 0 0,0 0 0,0 0 0,-1 0 0,1 0 0,0 0 0,-1 0 0,1 0 0,-1 0 0,0 0 0,1 0 0,-1 0 0,0 0 0,1-1 0,-1 1 0,0 0 0,0 0 0,0-1 0,0 1 0,0-1 0,0 1-1,1-1 1,-1 1 0,0-1 0,-2 1 0,-4 0 219,1 0 0,-1 0-1,0-1 1,0 0 0,-10-1-1,-3 0-44,-6 1-206,0-1 0,0 0 0,0-2 0,1-2 0,0 0 0,0-1 0,-33-13 0,-1 6 0,58 11-300,0-1-1,1 0 1,0 1 0,-1-1 0,1 0-1,0 1 1,1-1 0,-1 1 0,0-1-1,2-4 1,-1 3-474,1-1 1,0 0-1,0 1 0,0 0 0,0-1 1,1 1-1,0 0 0,0 0 0,0 0 0,5-4 1,6-9-2524,16-30-7444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16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1 136 12854,'0'0'17928,"125"-92"-17128,-96 72-271,-9 8-337,-11 4-192,1 4-128,0 4-737,9 0-1120,10 0-1136,19 12-2402,10 28-3249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5:17.3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203 176 11573,'0'0'15543,"7"31"-14113,-2-4-1039,2 0-1,18 47 1,-23-70-333,0 1 0,1-1 0,-1 0 0,1-1-1,0 1 1,0 0 0,0-1 0,1 0 0,-1 0 0,1 0 0,0 0 0,0 0 0,0-1 0,6 3 0,0-1 102,0 0 1,1-1-1,-1-1 0,15 2 0,-4 0 112,29 4-51,0-1 1,1-3-1,-1-2 1,55-5-1,-102 4-221,0-2 0,0 1 0,0 0 0,0 0 0,0-1 0,0 0 0,0 0 0,0 1 0,-1-2 0,1 1 0,0 0 0,-1 0 0,1-1 0,-1 0 0,1 1 0,-1-1 0,0 0 0,1 0 0,1-3 0,-1 0 0,-1 0 0,0 1 0,-1-1 0,1 0 0,-1 0 0,0 0 0,0 0 0,-1 0 0,1 0 0,-1 0 0,-1-6 0,2 0 0,-1 0 0,0 0 0,0 0 0,-2 0 0,1 1 0,-1-1 0,-1 0 0,0 1 0,0-1 0,-1 1 0,0 0 0,-1 0 0,0 1 0,-1-1 0,0 1 0,0 0 0,-14-13 0,6 7 0,-1 2 0,0 0 0,-1 0 0,-1 2 0,1 0 0,-2 1 0,0 0 0,0 2 0,0 0 0,-35-9 0,41 14 0,-1 0 0,1 1 0,-1 0 0,0 1 0,1 1 0,-1 0 0,0 0 0,0 2 0,1-1 0,-1 2 0,1 0 0,-1 0 0,1 1 0,0 0 0,1 1 0,-1 1 0,-21 13 0,7 1 0,0 1 0,1 1 0,-38 43 0,52-52 0,0 1 0,1 0 0,0 1 0,1 0 0,1 0 0,0 1 0,1 0 0,-9 31 0,16-47-10,0 0 0,0 1 0,0-1-1,-1 0 1,1 1 0,0-1 0,0 0 0,0 0 0,0 1-1,0-1 1,0 0 0,0 1 0,0-1 0,0 0 0,0 1-1,0-1 1,0 0 0,0 0 0,0 1 0,0-1 0,0 0 0,0 1-1,0-1 1,1 0 0,-1 1 0,0-1 0,0 0 0,0 0-1,0 1 1,1-1 0,-1 0 0,0 0 0,0 0 0,0 1-1,1-1 1,-1 0 0,0 0 0,0 0 0,1 1 0,-1-1 0,0 0-1,1 0 1,-1 0 0,0 0 0,0 0 0,1 0 0,-1 0-1,0 0 1,1 0 0,-1 0 0,1 0 0,42 2-3931,21-2-5724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4:49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6883,'0'0'1297,"0"16"-2722,0 16-496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04.6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61 2417,'0'0'10957,"2"-10"-8668,6-41 9703,13 51-10746,4 2-1111,1 0 0,0 2 0,29 7 0,11 2 158,967 116 1812,-934-117-1358,-99-12-590,0 4-133,0 2-24,-1 0 0,0 0 0,-1 0 0,1-1 0,-1 1 0,-1 0 0,1-1 0,-1 1 0,0-1 0,0 0 0,0 0 0,-1 0 0,1 0 0,-1-1 0,0 0 0,-1 1 0,1-1 0,-10 6 0,-14 16 0,-242 276 0,-48 48 0,251-284 0,-3-3 0,-153 105 0,208-158 0,10-6 0,-1 0 0,1-1 0,-1 1 0,0-2 0,-12 5 0,18-7 0,1 0 0,-1 0 0,0-1 0,0 1 0,0 0 0,0 0 0,0-1 0,0 1 0,0 0 0,0 0 0,0-1 0,0 1 0,0 0 0,0 0 0,0-1 0,0 1 0,0 0 0,0 0 0,0-1 0,0 1 0,0 0 0,-1 0 0,1-1 0,0 1 0,0 0 0,0 0 0,0 0 0,0-1 0,-1 1 0,1 0 0,0 0 0,0 0 0,0 0 0,-1-1 0,1 1 0,0 0 0,0 0 0,0 0 0,-1 0 0,1 0 0,0 0 0,0 0 0,-1 0 0,1 0 0,0-1 0,0 1 0,-1 0 0,1 0 0,0 0 0,0 0 0,-1 1 0,61-47-2286,9 5-3680,-44 27 3192,77-44-8674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0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194 399 2449,'0'0'13822,"16"-28"-11602,-6 10-1852,-3 4-103,1 0 1,0 0-1,1 1 0,0 0 0,1 0 1,1 1-1,0 0 0,0 1 1,1 1-1,0 0 0,1 0 0,1 1 1,13-7-1,40-14 515,1 2 1,1 4-1,1 2 1,80-13-1,-49 18-249,1 5-1,138 0 0,-219 11-457,-18 1-50,0 0 0,0 0-1,0 0 1,0 0 0,0 0 0,0 0 0,-1 1 0,1-1 0,4 2 0,-6-1-3,0 0 0,0 0 0,0 0 1,0 0-1,-1 0 0,1 0 0,0 0 0,0 0 0,-1 0 0,1 1 0,-1-1 0,1 0 0,-1 0 1,0 0-1,1 1 0,-1-1 0,0 0 0,0 1 0,0-1 0,0 0 0,0 1 0,0-1 0,0 2 1,0 3 72,-1-1 1,1 1-1,-1-1 1,0 1-1,0-1 1,-1 1 0,1-1-1,-1 0 1,-1 0-1,-4 9 1,-43 49 669,43-55-677,-87 92 549,-177 145 1,-135 65 131,96-91-767,303-213 0,14-6 0,-1-2 0,34-5 0,-1-1 0,45-17 0,37-9 0,18 9-212,0 6 1,271-2-1,-399 21 168,-2 0-8,0 0-1,1 0 1,-1 1-1,0 0 1,15 4-1,-21-4 49,-1 0 0,0 0-1,0 0 1,0 1 0,0-1-1,0 0 1,0 1 0,0-1 0,0 1-1,0 0 1,-1 0 0,1-1-1,0 1 1,-1 0 0,0 0-1,0 1 1,1-1 0,-1 0 0,0 0-1,-1 0 1,1 1 0,0-1-1,-1 1 1,1-1 0,-1 0-1,0 3 1,1 3 32,-1 0 0,0 1 0,-1-1 0,1 0 0,-2 0-1,1 0 1,-1 0 0,0 0 0,-1-1 0,0 1 0,0-1 0,-1 1 0,-7 11 0,-5 4 113,-1-2 1,-34 34-1,47-51-131,-130 124 85,-6-7 0,-294 197 0,253-213-95,154-92 0,-1-1 0,-1-1 0,0-1 0,-52 9 0,80-18 0,-1-1 0,0 1 0,0-1 0,1 0 0,-1 0 0,0 0 0,0 0 0,0 0 0,1 0 0,-1 0 0,0 0 0,0-1 0,1 1 0,-1 0 0,0-1 0,0 0 0,1 1 0,-1-1 0,1 0 0,-1 0 0,1 0 0,-1 0 0,1 0 0,-2-2 0,1 0 0,1 0 0,0 0 0,0 0 0,0-1 0,0 1 0,1 0 0,-1 0 0,1-1 0,-1 1 0,1 0 0,1-5 0,-1 5-32,0 0 0,1 0 0,-1 0-1,1 0 1,0 0 0,0 0 0,0 0 0,0 0 0,0 1-1,0-1 1,1 0 0,0 1 0,-1-1 0,1 1 0,0 0 0,0 0-1,0 0 1,0-1 0,1 2 0,-1-1 0,0 0 0,1 0-1,0 1 1,-1 0 0,1-1 0,4 0 0,9-4-488,0 1 0,0 1 1,29-4-1,-27 5 17,183-30-8002,-78 11 1683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06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453 188 3682,'0'0'13507,"3"-28"-11162,6-87 200,-8 114-2428,-1-1 0,0 0 0,0 1-1,0-1 1,0 0 0,0 1 0,-1-1-1,1 0 1,0 1 0,-1-1 0,1 0-1,-1 1 1,0-1 0,0 1 0,1-1-1,-1 1 1,0 0 0,0-1-1,0 1 1,0 0 0,-1-1 0,1 1-1,0 0 1,0 0 0,-1 0 0,1 0-1,-1 0 1,-2-1 0,1 1 103,-1 1 0,1-1 0,-1 1 0,1 0 0,-1-1 1,0 2-1,1-1 0,-7 1 0,1 0 152,2 0-247,0-1-1,1 1 1,-1 0-1,1 0 1,-1 1-1,1 0 1,0 0-1,0 0 1,0 1-1,0 0 1,0 0 0,0 1-1,1-1 1,-1 1-1,1 0 1,0 1-1,1-1 1,-1 1-1,-4 6 1,-6 10-68,1 1 0,1 0 1,-18 40-1,20-39 40,-24 55-45,3 1-1,4 2 0,3 1 0,4 1 0,3 1 1,5 1-1,2 0 0,5 0 0,7 143 1,-1-218-56,1 0 1,1 0 0,0-1 0,0 1 0,1 0 0,0-1 0,0 1-1,1-1 1,0 0 0,1 0 0,0-1 0,1 1 0,-1-1 0,1 0-1,13 11 1,-11-12-7,0-1-1,0-1 1,1 1-1,0-2 1,0 1-1,1-1 1,-1 0-1,1-1 1,0 0-1,0-1 1,0 0-1,0-1 1,0 0-1,20 0 1,-14-2-15,0-1 0,-1 0 0,1-1 0,-1-1 0,0 0 1,0-1-1,0-1 0,0 0 0,-1-1 0,0-1 1,0 0-1,-1-1 0,0 0 0,15-15 0,-1-1 24,-2 0 0,-1-2 0,-1-1 0,-2-1 0,26-43 0,-36 52 5,0-1-1,-2 0 1,13-39 0,-19 50 16,0 1 1,-1 0-1,-1-1 0,0 1 0,0-1 1,-1 1-1,0-1 0,0 0 1,-1 1-1,0-1 0,-5-15 0,5 22 19,-1 0-1,1 0 1,-1 0-1,0 1 1,0-1-1,0 0 1,0 1-1,0-1 1,0 1-1,-1-1 1,0 1-1,1 0 1,-1 0-1,0 0 1,0 1-1,0-1 1,0 1-1,0-1 1,0 1-1,0 0 1,0 0-1,-6 0 0,-7-2 189,0 2-1,0-1 0,-24 3 0,37-1-207,-11 1-6,-1 1-1,1 1 0,-1 0 1,1 1-1,0 1 1,1 0-1,-1 1 0,1 0 1,0 1-1,0 0 1,1 1-1,0 1 0,-17 15 1,-4 7-22,2 1 0,0 1 1,-29 45-1,38-48 9,2 1 0,2 1 0,-19 40 0,29-53 0,1 0 0,1 0 0,0 0 0,2 1 0,0 0 0,1 0 0,-1 24 0,4-41-81,0-1-1,0 1 1,-1 0-1,2 0 1,-1 0-1,0 0 1,1-1-1,-1 1 1,1 0-1,0 0 1,0-1-1,0 1 1,0-1-1,0 1 1,0-1-1,1 1 1,-1-1-1,1 0 1,0 1-1,3 2 1,-1-3-298,0 0 1,1-1 0,-1 1 0,0-1 0,1 0 0,-1-1 0,1 1 0,-1-1 0,1 1 0,-1-1 0,6-1 0,-1 1-991,0 0 0,0-1 0,1 0 0,-1 0-1,9-3 1,72-33-12021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06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338 496 256,'0'0'13932,"-26"10"-12001,-81 35-370,99-42-1352,1 0 0,0 1 0,0 0 0,0 1 0,1-1 0,-1 1 0,1 1 0,0-1 0,-8 11 0,0 0 236,3-3 74,0 1 0,1 0 0,0 1 1,1 0-1,1 1 0,1 0 0,0 0 1,1 0-1,-8 34 0,6-12 180,2 1 0,1 0-1,1 53 1,4-85-669,0-1-1,1 1 1,-1 0-1,1-1 1,1 1-1,-1-1 1,1 0-1,0 1 1,1-1-1,-1 0 1,1 0-1,0-1 1,1 1-1,-1 0 1,1-1-1,0 0 1,1 0-1,-1 0 1,1-1-1,0 1 1,0-1-1,1 0 1,-1-1-1,1 1 1,0-1-1,-1 0 1,1-1-1,1 1 1,-1-1 0,0 0-1,1-1 1,6 2-1,9 0-23,1-1-1,-1 0 1,1-2-1,-1 0 1,1-2-1,-1-1 1,1 0-1,-1-2 1,0 0-1,-1-2 1,1 0-1,-1-1 0,-1-1 1,35-21-1,-11 2 1,0-2 0,-2-3 0,-1 0 0,-2-3 0,43-49-1,-50 49 0,-2-1-1,45-73 0,-62 88 1,-2 0 0,-1 0 0,-1-1-1,0-1 1,-2 1 0,-1-1-1,4-32 1,-6 28 108,-1 1 1,-2-1-1,-1 0 0,-1 0 1,-1 0-1,-2 1 0,-8-36 1,9 53-7,-1-1 0,0 1 0,0 0 1,-1 0-1,-1 0 0,1 1 0,-1 0 1,-1 0-1,0 1 0,0-1 0,-1 1 0,0 1 1,0 0-1,-1 0 0,0 0 0,0 1 1,-1 0-1,1 1 0,-1 0 0,0 1 0,-12-4 1,2 2-76,1 1 1,-1 1 0,0 0 0,0 2 0,-34 0-1,41 2-35,0 1-1,-1 0 1,1 1-1,0 1 0,0 0 1,0 1-1,0 0 1,1 1-1,-1 0 1,-12 8-1,4 2 4,0 1 0,1 1 0,1 1 0,1 0 0,0 2 0,1 0 0,-18 30 0,-90 165 0,106-181-37,2 0 0,2 1 0,1 0 0,1 2 0,2-1-1,2 1 1,1 1 0,2 0 0,-1 58 0,6-85-354,1 0-1,1 0 0,0 0 1,5 20-1,-5-28 77,0 1 0,1-1-1,0 1 1,-1-1 0,1 0-1,1 0 1,-1 0 0,0 0 0,1 0-1,-1 0 1,1-1 0,0 1-1,0-1 1,0 1 0,0-1-1,5 2 1,57 20-8564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04.8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0 927 1489,'0'0'14876,"2"6"-13697,9 27-509,1 0-1,2-1 1,1-1 0,2-1-1,0 0 1,3-1 0,38 46-1,-54-71-665,-1 0 0,1 0-1,0 0 1,0 0 0,1-1 0,-1 1-1,1-1 1,0-1 0,0 1-1,0 0 1,0-1 0,0 0 0,1-1-1,-1 1 1,0-1 0,1 0 0,-1 0-1,1 0 1,9-1 0,-12-1 0,-1-1 0,0 1 0,0 0 0,1-1 0,-1 1 0,0-1 0,0 0 0,-1 0 0,1 0 0,0 0 0,-1 0 0,1 0 0,-1 0 0,1-1 0,1-4 0,23-49 159,-18 38-107,13-28 26,-2-1 1,17-63 0,-35 65 2302,0 44-2369,-1 1 0,0 0 0,1 0 0,-1 0 0,0 0-1,1 0 1,-1 0 0,0 0 0,1 0 0,-1 1 0,0-1 0,1 0 0,-1 0 0,0 0 0,1 0 0,-1 0 0,0 0 0,1 1 0,-1-1 0,0 0 0,0 0-1,1 0 1,-1 1 0,0-1 0,0 0 0,1 0 0,-1 1 0,0-1 0,0 0 0,0 1 0,0-1 0,1 0 0,-1 1 0,0-1 0,0 0 0,0 1 0,0-1-1,3 21 62,0 0 0,2-1 0,0 1-1,1-1 1,1 0 0,1-1-1,13 24 1,-6-18-85,1-1 0,1 0 0,22 22 0,-37-43-4,1 0 1,-1 0-1,1-1 1,-1 1-1,1-1 1,0 0-1,0 0 0,0 0 1,1 0-1,-1 0 1,0-1-1,1 1 1,-1-1-1,1 0 0,-1 0 1,1 0-1,-1-1 1,1 1-1,0-1 0,-1 0 1,1 0-1,0 0 1,-1 0-1,1-1 1,0 0-1,-1 1 0,1-1 1,-1 0-1,1-1 1,-1 1-1,0-1 0,1 0 1,-1 1-1,0-1 1,0-1-1,0 1 1,0 0-1,-1-1 0,1 1 1,3-6-1,12-19 9,-1 0 0,-1-2 0,-2 0 0,0-1 0,-2 0 0,-2-1 0,-1 0 0,-1 0 1,6-50-1,-4-27-49,-6-165 0,-5 160-42,1 87 77,-1 1-1,-1-1 0,-1 1 1,-1 0-1,-1 0 1,-1 0-1,-2 1 0,0 0 1,-1 0-1,-2 1 0,0 0 1,-26-36-1,9 31 46,13 22 221,15 6-225,-1 0 1,1 0-1,-1 0 0,1 1 0,0-1 0,-1 0 0,1 1 1,-1-1-1,1 0 0,0 1 0,-1-1 0,1 0 1,0 1-1,0-1 0,-1 1 0,1-1 0,0 0 0,0 1 1,-1-1-1,1 1 0,0-1 0,0 1 0,0-1 1,0 1-1,0-1 0,0 1 0,0-1 0,0 1 0,0-1 1,0 1-1,0-1 0,0 1 0,0 21 39,-1 16-18,2 0 0,1-1 0,2 0 0,11 47 0,170 488 558,-166-527-594,1-1 0,33 54 0,-46-87-21,1 0 0,-1 0 0,2-1-1,-1 0 1,1 0 0,1-1 0,0 0 0,0-1-1,1 0 1,0 0 0,0-1 0,1-1-1,21 10 1,-30-15-9,1 0 0,-1-1 0,0 1 0,0 0 0,1-1 0,-1 0-1,0 1 1,1-2 0,-1 1 0,0 0 0,1 0 0,-1-1 0,0 0 0,1 0 0,-1 0 0,0 0 0,0 0-1,0-1 1,0 1 0,0-1 0,4-3 0,-2 1 5,0-1 0,-1 0-1,0 0 1,0-1 0,0 1-1,-1-1 1,1 0 0,-1 1 0,0-2-1,2-7 1,2-9-1,-2 1 0,0-1 0,-1 0 1,-1 0-1,-1-29 0,-2-69-53,1 120 67,1 1 1,-1 0-1,1-1 0,-1 1 0,0 0 0,1 0 0,-1 0 0,1 0 0,-1 1 0,1-1 0,-1 0 0,0 1 0,1-1 0,-1 1 0,0-1 0,1 1 1,-1-1-1,0 1 0,2 1 0,26 38 89,30 54 0,-10-13-61,-13-19-2,-23-39-9,0 0 1,1-1-1,1 0 1,2-2-1,28 30 1,-45-50-21,0 0 1,0 0 0,0 1 0,0-1-1,0 0 1,0 0 0,1 0 0,-1 0-1,0 0 1,0 0 0,0 0 0,0 0-1,0 0 1,1 0 0,-1 0 0,0 0-1,0 0 1,0 0 0,0 0 0,1 0-1,-1 0 1,0 0 0,0 0 0,0 0-1,0 0 1,1 0 0,-1 0 0,0 0-1,0 0 1,0 0 0,0 0 0,0 0-1,1 0 1,-1 0 0,0 0 0,0 0 0,0-1-1,0 1 1,0 0 0,0 0 0,1 0-1,-1 0 1,0 0 0,0 0 0,0-1-1,0 1 1,0 0 0,0 0 0,0 0-1,3-14-770,-3-25-2252,0 31 1553,0-17-5149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07.6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165 178 3169,'0'0'7508,"0"-20"-6401,0-80 256,0 43 6985,-8 57-5074,-22 2-1305,27-1-1891,0 0 1,0 0 0,0 1 0,0-1-1,0 1 1,0 0 0,1 0 0,-1 0-1,1 0 1,0 0 0,-1 0 0,1 1-1,0-1 1,0 1 0,0 0 0,-1 2-1,-25 53 215,22-44-166,-5 19 22,1 1 1,2 0-1,1 0 0,1 0 1,2 1-1,2 0 1,2 47-1,0-70-123,0-1 0,1 1 0,0-1 0,0 1-1,7 19 1,-7-28-23,0 1 0,1 0 0,0-1-1,0 1 1,0-1 0,0 0 0,1 0-1,0 1 1,-1-2 0,1 1 0,0 0 0,0 0-1,0-1 1,1 0 0,-1 0 0,0 0-1,1 0 1,0 0 0,6 2 0,3-1 0,0 1 0,0-2 1,0 0-1,0 0 1,0-1-1,0-1 0,1 0 1,-1-1-1,0-1 1,0 0-1,0 0 0,0-1 1,0-1-1,-1 0 1,1-1-1,14-8 0,16-11 21,-1-1-1,-1-2 0,39-35 0,-43 34-11,260-212 1018,-295 314 643,-9-6-1673,-4 63 0,11-128 0,0 1 0,0 0 0,0-1 0,1 1 0,-1 0 0,1-1 0,0 1 0,0-1 0,0 1 0,1-1 0,-1 1 0,1-1 0,0 0 0,0 0 0,0 0 0,0 0 0,3 3 0,-1-2 0,1-1 0,0 0 0,-1 0 0,1-1 0,0 1 0,0-1 0,0 0 0,0 0 0,1-1 0,-1 1 0,7-1 0,4 3 0,0-2 0,1 0 0,-1 0 0,1-2 0,0 0 0,-1-1 0,1-1 0,-1 0 0,0-1 0,0-1 0,0-1 0,0 0 0,-1-1 0,1 0 0,-2-2 0,25-14 0,14-20 0,-34 27 0,1 0 0,0 1 0,0 0 0,31-13 0,-50 26 0,-1 1 0,1 0 0,-1-1 0,1 1 0,-1 0 0,0 0 0,1-1 0,-1 1 0,1 0 0,0 0 0,-1 0 0,1 0 0,-1 0 0,1 0 0,-1 0 0,1 0 0,-1 0 0,1 0 0,-1 0 0,1 0 0,-1 0 0,1 0 0,-1 0 0,1 0 0,-1 1 0,1-1 0,-1 0 0,1 0 0,-1 1 0,1-1 0,-1 0 0,1 1 0,-1-1 0,0 0 0,1 1 0,-1-1 0,0 1 0,1-1 0,-1 1 0,0-1 0,0 0 0,1 1 0,-1-1 0,0 1 0,0-1 0,0 1 0,1-1 0,-1 2 0,0 0 0,12 25 0,-9-19 0,0 0 0,0 0 0,1 0 0,8 11 0,-10-16 0,0-1 0,0 0 0,0 0 0,0 0 0,0 0 0,0-1 0,1 1 0,-1-1 0,1 1 0,-1-1 0,1 0 0,-1 0 0,1 0 0,0 0 0,0 0 0,0 0 0,-1-1 0,5 1 0,16-2 0,-1 0 0,0-1 0,1-1 0,-1-1 0,0-1 0,-1-1 0,29-12 0,-27 9 0,0 2 0,0 0 0,0 2 0,1 0 0,40-2 0,-59 7 0,0-1 0,0 1 0,1 0 0,-1 0 0,0 1 0,0 0 0,0 0 0,0 0 0,0 0 0,0 1 0,0 0 0,0 0 0,0 0 0,-1 1 0,1-1 0,-1 1 0,0 0 0,0 0 0,0 1 0,0-1 0,0 1 0,-1 0 0,1 0 0,4 8 0,5 4 0,0 0 0,1-1 0,1 0 0,17 12 0,-30-25-71,0-1-1,1 0 1,-1 0 0,0 0-1,1-1 1,-1 1 0,1-1-1,-1 1 1,1-1 0,0 0-1,-1 0 1,1 0 0,-1 0-1,1 0 1,-1-1 0,1 1-1,-1-1 1,1 0 0,-1 0-1,1 1 1,-1-2-1,0 1 1,1 0 0,-1 0-1,0-1 1,2-1 0,17-28-2002,-2-1 0,-1 0 0,-2-1 0,21-61 0,-22 56-221,41-103-7676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08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1 402 12118,'0'0'13699,"3"-32"-11962,16-103-360,-16 127-1254,-1 0 1,1 0-1,0 1 1,1-1-1,0 1 1,0 0-1,1 0 1,0 0-1,0 0 1,1 1-1,-1 0 1,1 0-1,1 0 1,-1 1 0,1 0-1,0 0 1,11-5-1,5-5 95,-5 3-156,0 1-1,1 1 1,1 1 0,0 0 0,0 1-1,1 2 1,37-8 0,-11 7-40,0 1 0,67 2 0,-112 4-25,1 0 0,-1 0 0,1-1 1,-1 1-1,1 1 0,0-1 0,-1 0 0,1 1 0,-1-1 0,1 1 0,-1 0 1,0 0-1,1 0 0,-1 0 0,0 0 0,1 0 0,-1 1 0,0-1 1,0 1-1,0-1 0,0 1 0,-1 0 0,1 0 0,0 0 0,-1 0 1,1 0-1,-1 0 0,0 0 0,0 1 0,0-1 0,0 0 0,0 1 0,0-1 1,0 1-1,-1-1 0,1 1 0,-1-1 0,0 1 0,0-1 0,0 4 1,1 7 28,0 0 1,-1 1-1,0-1 1,-1 0-1,0 0 1,-2 1-1,1-1 1,-1 0-1,-1 0 1,-1-1 0,-10 22-1,-3-1 156,-3-2 1,-45 55-1,47-62-140,-23 25-23,-2-3-1,-58 49 1,-109 72-30,201-160 11,7-6 0,0 1 0,-1 0 0,1 0 0,0 1 0,0-1 0,0 1 0,0-1 0,0 1 0,1 0 0,-1 0 0,1 0 0,0 0 0,0 1 0,0-1 0,0 1 0,1-1 0,-1 1 0,1 0 0,0-1 0,0 1 0,0 0 0,1 0 0,-1 7 0,1-9 0,1-1 0,-1 1 0,1-1 0,-1 1 0,1-1 0,0 0 0,0 1 0,0-1 0,0 0 0,0 0 0,0 0 0,0 1 0,0-1 0,0 0 0,1-1 0,-1 1 0,0 0 0,1 0 0,-1 0 0,0-1 0,1 1 0,-1-1 0,1 1 0,-1-1 0,2 1 0,48 10 0,17-7 0,110-8 0,-141 1 71,0-2 1,38-11-1,-41 8-345,1 1 0,0 2-1,53-1 1,-71 8-5710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16.4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444 9 4386,'0'0'15036,"-5"-2"-13206,-15-3-173,16 4 1905,-8 3-1708,7 9-1788,-1 0 0,2 0 0,-1 1 0,2-1 0,-1 1 0,2 0 0,-3 24 0,2 92-149,3-82 49,1-38 10,0-1 0,1 0 0,0 0 0,0 0 0,0-1 0,1 1 0,0 0-1,1-1 1,-1 0 0,1 0 0,0 0 0,1 0 0,5 6 0,7 7-179,2 0-1,23 19 1,-41-37 210,0 0 1,0 0-1,0 0 1,0 0-1,0 1 1,0-1-1,0 0 0,0 0 1,-1 1-1,1-1 1,-1 0-1,1 1 1,-1-1-1,1 1 1,-1-1-1,0 1 1,0-1-1,0 1 1,1-1-1,-1 0 1,-1 1-1,1-1 0,0 1 1,0-1-1,-1 1 1,1-1-1,0 1 1,-1-1-1,0 0 1,1 1-1,-1-1 1,0 0-1,1 0 1,-1 1-1,0-1 1,0 0-1,-2 2 1,-5 6 214,0-1 1,-1 0 0,-17 13-1,17-14-166,-377 284 1670,382-289-1716,0 1-1,0 0 1,1 0 0,-1 0 0,1 1 0,0-1 0,0 1-1,0 0 1,0 0 0,1 0 0,-1 0 0,-1 5 0,3-6-24,1-1 0,0 0 0,0 0 0,0 1 0,0-1 0,0 0 0,0 1 0,1-1 0,-1 0 0,1 0 0,-1 1 0,1-1 0,0 0 0,0 0 0,0 0 0,0 0 0,0 0 0,0 0 0,1 0 0,-1 0 0,1-1 0,-1 1 0,1 0 0,2 1 0,10 9-210,1 0-1,0-1 1,0-1-1,1 0 1,1-1-1,-1-1 0,1-1 1,1 0-1,0-1 1,-1-1-1,21 3 1,-17-2-29,-25-3-2511,-42-7-8004,10-6 3847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16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5699,'0'0'16706,"18"17"-14601,-7-6-1805,13 12 251,-1 1-1,-1 2 1,27 39-1,21 53 280,-43-70-700,1-1 1,56 68 0,-81-111-142,1 0 1,0 0-1,0 0 0,0 0 0,1 0 0,-1-1 0,1 0 0,0 0 0,0 0 1,0-1-1,0 1 0,1-1 0,-1-1 0,0 1 0,1-1 0,0 0 0,-1 0 1,1 0-1,6-1 0,-5-1 12,-1 0 0,1 0 1,0-1-1,-1 0 0,1 0 0,-1-1 1,0 0-1,1 0 0,-1 0 0,-1-1 1,1 0-1,0 0 0,-1 0 0,0-1 1,5-5-1,177-147 407,-88 78-277,-97 77-271,-9 0 1990,-70 3-1361,17 1-91,-1-2 1,1-3-1,0-3 1,-67-15-1,100 14-398,14 5 0,0-1 0,0-1 0,1 0 0,-1 0 0,1-1 0,0-1 0,-18-12 0,28 15-312,12 30-17384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17.8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97 249 7251,'0'0'16370,"-13"-3"-14956,-40-11-381,52 13-987,-1 1-1,1-1 1,-1 0-1,1 1 1,0-1 0,-1 0-1,1 0 1,0 0-1,0 0 1,0 0 0,0 0-1,0 0 1,0 0-1,0 0 1,0 0 0,0-1-1,0 1 1,0 0-1,1-1 1,-1 1-1,1 0 1,-1-1 0,1 1-1,-1-1 1,1 1-1,0-1 1,0 1 0,0-1-1,0 1 1,0-1-1,0 1 1,0-1 0,0 1-1,1-1 1,-1 1-1,1-1 1,0-1 0,0-9 35,0 7-70,0 0 1,0-1-1,0 1 0,1 0 0,0 0 0,0 1 1,0-1-1,1 0 0,-1 1 0,1-1 1,0 1-1,0 0 0,1 0 0,-1 0 1,1 0-1,0 1 0,0-1 0,0 1 1,1 0-1,-1 0 0,6-2 0,10-6 46,1 0 0,0 2 0,34-11 0,-25 12 17,-1 2-1,1 1 1,1 1 0,58 1-1,-86 3-57,-1 0 0,1 1 0,0-1 0,-1 1 0,1-1 0,-1 1 0,1 0 0,-1 0 0,1 0 0,-1 0 0,0 0 0,1 0 0,-1 1 0,0-1 0,0 1 0,0-1 0,0 1 0,0 0 0,0 0 0,-1 0 0,1 0 0,-1 0 0,1 0 0,-1 1 0,0-1 0,0 0 0,0 1 0,0-1 0,1 5 0,1 5 100,-1 1 1,0-1-1,0 1 0,-2 24 1,0-25-60,1 23 182,-2 1-1,-7 40 1,6-64-180,-1 1-1,-1-1 1,0 0 0,-1 0 0,0 0-1,0-1 1,-1 1 0,-1-1 0,-13 17 0,6-11 47,-2-1 0,0 0 0,0-1 1,-2-1-1,-21 15 0,-99 48 413,41-25-85,47-19-405,51-32-29,0 0 0,-1 1 0,1-1 0,0 0 0,0 0 0,-1 0 0,1 0 0,0 0 0,0 0 0,0 0 0,0 0 0,0-1 0,1 1 0,-1 0 0,0-1 0,0 1 0,0 0 0,1-1 0,-1 0 0,0 1 0,1-1 0,-1 0 0,0 0 0,1 1 0,-1-1 0,2 0 0,54 5 0,-37-4 0,61 9 40,6 1-236,109-1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18.2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378 1 704,'0'0'20914,"-14"27"-17961,-269 444 3066,215-376-5555,67-91-456,1-4-168,-1 0 46,0-1 0,0 1 1,0-1-1,1 0 0,-1 1 0,0-1 0,1 0 0,-1 0 0,0 0 0,1 0 1,-1 1-1,1-1 0,0 0 0,-1 0 0,1 0 0,0 0 0,-1 0 0,1 0 1,0 0-1,0 0 0,0 0 0,0 0 0,0 0 0,0 0 0,0 0 0,0-1 1,0-43-2041,1 30 814,-1-54-4151,0-10-2371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18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1 15335,'0'0'15175,"-29"0"-15175,68 0-2289,-1 24-160,11 16-2337,18 20-2274,-9 12-6146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18.8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15511,'0'0'16536,"-19"8"-16408,19-4-128,-20-4-15607,-18-12 2625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19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213 241 4498,'0'0'15327,"-21"49"-13905,4-10-1150,-3 1 8,3 2 0,1 0 1,2 1-1,1 0 0,3 1 0,-5 48 0,-2 64 658,-16 268 760,33-423-1674,0-23 40,-19-290 547,19-27-246,2 301-328,2 0 0,1 1-1,2 0 1,2 0-1,1 0 1,2 1-1,2 1 1,0 0-1,3 1 1,1 0-1,1 2 1,32-41-1,-44 64-18,0-1 0,1 1 0,0 0 0,0 1-1,17-12 1,-23 18-11,1 0 0,-1 1 0,1-1 0,0 1-1,0 0 1,-1 0 0,1 0 0,0 0 0,0 0 0,0 0 0,0 1-1,0 0 1,1-1 0,-1 1 0,0 1 0,0-1 0,0 0 0,0 1-1,0-1 1,0 1 0,0 0 0,0 0 0,0 0 0,-1 0 0,1 1-1,0-1 1,4 4 0,5 7 64,0 1 0,-1 1-1,0 0 1,-1 0 0,-1 1-1,0 0 1,12 30 0,8 15 142,-3 3 0,21 74 0,-38-104-176,-1-1 0,-2 1 0,-1 1 0,-2-1 0,-1 1 1,-4 47-1,1-77 0,0 1 0,0 0 0,0-1 0,-1 1 0,0-1 0,0 1 0,0-1 0,0 0 0,-1 0 0,0 0 0,0 0 0,0 0 0,0-1 0,0 1 0,-1-1 0,0 0 0,1 0 0,-1 0 0,0 0-1,-1-1 1,1 0 0,-9 4 0,-5 1 185,-1 0-1,0-2 1,-1 0 0,-22 2-1,-23 0 440,-105-3 1,125-4-595,43 0-71,0 0 0,0 0 0,0 0-1,0 0 1,1 0 0,-1 0 0,0 1 0,0-1 0,0 1-1,1 0 1,-1-1 0,-3 3 0,5-3-3,0 0 1,-1 0-1,1 1 0,0-1 1,0 1-1,-1-1 0,1 0 0,0 1 1,0-1-1,0 1 0,-1-1 1,1 0-1,0 1 0,0-1 1,0 1-1,0-1 0,0 1 1,0-1-1,0 0 0,0 1 0,0-1 1,0 1-1,0-1 0,0 1 1,0-1-1,0 1 0,0-1 1,1 1-1,12 17-994,-2-8 8,0-1 0,1-1 0,0 1 0,1-2 0,19 9-1,-3 0-2069,13 4-3959,5-7-3426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19.9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7091,'0'0'17947,"7"0"-16690,158 0 835,-49 0-7420,-138 12-1413,2 0 4048,1 0-1,0 1 1,-20 17 0,-20 16-881,28-27 5899,-1-3 4005,44-18 1891,8 1-3388,18 1-2483,6 2-3889,17 0-3442,-53 0-429,-6 8-2559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05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9 17544,'0'0'11397,"-29"-8"-12021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20.8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650 9 112,'0'0'11160,"-7"-2"-10152,-26-4 1495,31 6-2218,0 1 0,0 0 1,0 1-1,0-1 1,1 0-1,-1 0 0,0 1 1,1-1-1,-1 1 0,1 0 1,-1-1-1,1 1 1,0 0-1,0 0 0,0 0 1,0 0-1,0-1 0,0 2 1,1-1-1,-1 0 0,0 2 1,-15 54 1706,15-56-1840,-13 76 947,4 1 1,4 0-1,6 141 0,1-102-683,-1-105-397,0 0 1,1 0-1,0 0 0,1 0 0,0 0 0,1 0 1,1 0-1,0 0 0,6 12 0,-9-25 1,-1 1 0,0-1 0,0 1 0,1-1 0,-1 1 0,0 0 0,0-1 0,0 1-1,0-1 1,0 1 0,0 0 0,0-1 0,0 1 0,0-1 0,0 1 0,0-1 0,0 1 0,0 0 0,0-1 0,0 1-1,-1-1 1,1 1 0,0-1 0,0 1 0,-1-1 0,1 1 0,0-1 0,-1 1 0,1-1 0,0 1 0,-1-1-1,1 0 1,-1 1 0,1-1 0,-1 0 0,1 1 0,-1-1 0,-24 8 1086,17-6-1144,-165 63 1206,80-28-690,84-33-421,0-1 0,-1 0 1,0 0-1,1-1 0,-1 0 0,0-1 0,0 0 0,0 0 1,0-1-1,0-1 0,0 1 0,0-2 0,0 1 0,1-2 0,-1 1 1,0-1-1,1 0 0,-14-7 0,-31-16-97,53 26-41,1 0 0,0-1 0,-1 1 1,1 0-1,0-1 0,-1 1 0,1 0 0,0-1 1,0 1-1,-1 0 0,1-1 0,0 1 0,0 0 0,0-1 1,0 1-1,-1-1 0,1 1 0,0 0 0,0-1 0,0 1 1,0-1-1,0 1 0,0-1 0,0 1 0,0 0 0,0-1 1,0 1-1,0-1 0,1 1 0,-1 0 0,0-1 0,0 1 1,0-1-1,0 1 0,1 0 0,-1-1 0,0 1 0,0 0 1,1-1-1,-1 1 0,0 0 0,1-1 0,-1 1 0,0 0 1,1 0-1,-1-1 0,0 1 0,1 0 0,17-14-3505,11 4-1596,8 8-1946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22.2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32 368,'0'0'10322,"0"-5"-8281,0 4-1894,0 0-1,0 0 0,1 0 1,-1-1-1,0 1 1,-1 0-1,1 0 0,0 0 1,0 0-1,0 0 1,-1 0-1,1 0 0,0 0 1,-1 0-1,1 0 1,-1 0-1,0 0 1,1 0-1,-1 0 0,-1-1 1,-28-2 8554,28 4-7714,2 17-93,1-11-893,0 0 1,0 0-1,0 0 1,1 0-1,0 0 0,0 0 1,0 0-1,1-1 0,0 1 1,0-1-1,0 0 0,1 0 1,0 0-1,0 0 0,0-1 1,8 7-1,9 8-43,2-2 0,32 21-1,-32-23-37,7 4-53,-8-6 8,-1 2 0,33 28 0,-48-38 113,-1 1 1,0-1-1,-1 1 0,1 0 0,-1 0 0,0 0 0,0 0 0,-1 1 1,0 0-1,0-1 0,-1 1 0,0 0 0,0 0 0,1 9 0,0 30 226,-1-1-1,-3 1 1,-1 0-1,-3-1 1,-10 46-1,11-63 132,1 0 0,1 53 0,2-77-340,0 0-7,1 0-1,-1-1 0,1 1 1,0 0-1,0-1 0,1 1 1,-1-1-1,1 0 0,-1 1 1,1-1-1,0 0 0,1 0 1,-1 0-1,0 0 0,1 0 1,0-1-1,-1 1 0,1-1 1,0 0-1,0 1 0,0-1 1,1-1-1,-1 1 0,1 0 1,4 1-1,12 4-116,0 0-1,0-1 1,27 4 0,-31-7-28,24 5-186,-16-4-51,0 1 1,41 14-1,-64-17 385,1-1 0,-1 1 0,0-1 0,0 1 0,1-1 0,-1 1 0,0 0 0,-1 0 0,1 0 0,0-1-1,-1 1 1,1 0 0,-1 0 0,1 0 0,-1 0 0,0 0 0,0 0 0,0 0 0,0 0 0,0 0 0,0 2-1,-6 49 855,2-40-597,-1 1-1,0-1 0,-11 21 0,11-25-156,0 1 1,0 0-1,1 0 0,1 0 0,-1 0 0,2 0 1,-1 1-1,0 18 0,3-19-1552,0 3 4286,0-7-2735,0 1-4014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22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 6307,'-1'-2'16218,"7"5"-15695,17 20 122,-2 0 1,0 2-1,-2 0 1,26 44-1,16 21-407,-45-68-225,38 48 6,-49-64-18,1 0-1,0 0 1,0-1 0,0 0 0,0 0-1,1 0 1,13 7 0,-18-11-4,0 0-1,0-1 1,1 1 0,-1 0 0,0-1-1,1 1 1,-1-1 0,0 0 0,1 0-1,-1 0 1,0 0 0,1 0 0,-1 0 0,1-1-1,-1 1 1,0-1 0,0 1 0,1-1-1,-1 0 1,0 0 0,0 0 0,0 0-1,0-1 1,0 1 0,3-3 0,1-3 27,0 0 0,0 0 1,0 0-1,-1-1 1,5-11-1,9-11 29,38-38-18,-42 52-26,0-1-1,-1 0 1,-1-1-1,-1-1 1,0 0 0,-1 0-1,11-28 1,-22 45 37,1 0 1,0-1 0,-1 1 0,1 0-1,-1-1 1,0 1 0,1-1 0,-1 1 0,-1 0-1,1-1 1,0 1 0,0 0 0,-1-1-1,1 1 1,-1 0 0,0-1 0,0 1 0,0 0-1,0 0 1,0 0 0,0 0 0,-1 0-1,1 0 1,-1 0 0,1 0 0,-1 0 0,0 1-1,1-1 1,-1 1 0,0-1 0,0 1-1,0 0 1,0-1 0,-1 1 0,1 1 0,0-1-1,0 0 1,-5-1 0,-9-2 215,0 1-1,0 1 1,0 0-1,-26 1 1,27 1-132,-408-1 1666,423 2-2068,-1 0 0,1 0 0,0-1 0,0 1 0,-1 0 1,1 0-1,0 0 0,0 0 0,0 0 0,0 0 0,0 0 0,1 0 0,-1 0 0,0 0 1,0-1-1,1 1 0,-1 0 0,0 0 0,1 0 0,-1 0 0,1-1 0,0 2 0,25 20-5506,11 15-2397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23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561 253 96,'0'0'1126,"0"-7"-1270,0-30 371,1 37-154,-1 0 1,0-1 0,0 1 0,1 0 0,-1 0 0,0-1-1,1 1 1,-1 0 0,0 0 0,1 0 0,-1 0 0,0-1-1,1 1 1,-1 0 0,1 0 0,-1 0 0,0 0 0,1 0-1,-1 0 1,1 0 0,-1 0 0,0 0 0,1 0 0,-1 0-1,0 0 1,1 0 0,-1 1 0,1-1 0,-1 0 0,0 0-1,1 0 1,-1 0 0,0 1 0,1-1 0,-1 0 0,0 0-1,0 1 1,1-1 0,-1 0 0,0 1 0,1-1 0,13 9 1710,-10-6-1486,0 0 1,0 0 0,0-1 0,0 1 0,0-1 0,1 0 0,6 2 0,17 0 7117,-28-16-5015,0 5-2095,1-1 1,-2 0-1,1 0 1,-1 0-1,0 1 1,-1-1-1,1 0 1,-2 1-1,1-1 1,-1 1-1,0 0 1,0 0-1,-1 0 1,0 0-1,0 1 1,-1-1-1,0 1 1,0 0-1,0 1 1,-1-1-1,0 1 1,0 0-1,0 1 1,-1-1-1,-9-4 1,1 0 26,0 2-1,0 0 1,0 0 0,-1 1 0,0 1-1,0 1 1,-1 0 0,1 1 0,-1 1-1,0 1 1,1 0 0,-1 1 0,0 0 0,-27 6-1,40-5-303,-1 0 0,1 1 0,0-1-1,0 1 1,0 0 0,0 0-1,1 1 1,-1-1 0,1 1 0,-1-1-1,1 1 1,0 1 0,0-1 0,0 0-1,0 1 1,0-1 0,1 1-1,0 0 1,0 0 0,-3 6 0,-2 10-17,0 0 1,2 0-1,-5 29 1,-8 29 38,-86 169 554,70-169-506,26-56-99,1 1 0,1 0 0,2 0 0,0 1 0,1-1 0,2 1 0,1 38 0,1-58 0,-1 0-1,0-1 1,1 1-1,0 0 1,0-1 0,0 1-1,0-1 1,1 1 0,-1-1-1,1 1 1,0-1-1,0 0 1,0 0 0,0 0-1,1 0 1,-1 0 0,1-1-1,0 1 1,0-1-1,0 1 1,0-1 0,0 0-1,0 0 1,1-1 0,-1 1-1,0-1 1,1 1-1,0-1 1,5 1 0,10 2-8,-1 0 0,1-1 0,0-2 0,29 0 0,-41 0-4,0-1 1,-1 0-1,1-1 0,0 1 0,-1-1 0,1-1 0,-1 1 1,1-1-1,-1 0 0,1-1 0,-1 0 0,0 0 0,0 0 1,-1 0-1,1-1 0,0 0 0,-1 0 0,0-1 1,0 1-1,-1-1 0,1 0 0,6-11 0,-3 4 9,0 0 0,-2 0-1,1 0 1,-1-1 0,-1 0 0,-1-1 0,0 1-1,0-1 1,-1 0 0,1-19 0,-1-18 40,-4-79 0,-2 45-12,3 79-19,-1-1 1,1 1-1,-2-1 0,1 0 1,-1 1-1,0 0 0,0-1 0,0 1 1,-1 0-1,0 0 0,0 0 0,-1 1 1,-5-8-1,-6-4 34,0 1-1,-29-24 1,26 24-14,-30-32 0,11 0-26,36 44-88,23 40-7283,2-6 2238,-3 8-1612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24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24 133 1505,'0'0'14254,"0"-6"-12018,0-15-230,0 16-178,1 28-838,1 1 0,0-1 1,2 1-1,1-1 0,12 38 1,-12-46-941,1 0 1,1-1 0,0 0 0,1 0 0,1 0 0,0-1 0,0 0 0,2-1 0,11 12 0,-20-22-54,-1 0 0,1-1 0,-1 1 0,1-1 0,0 1 0,0-1 0,0 0 0,0 0 0,0 0 0,0 0 0,0 0 0,0 0 0,0 0 0,0-1 0,0 1 0,0-1 0,1 1 0,-1-1 0,0 0 0,0 0 0,1 0 0,-1 0 0,0-1 0,0 1 1,1-1-1,-1 1 0,0-1 0,0 0 0,0 1 0,0-1 0,0 0 0,0 0 0,0-1 0,0 1 0,0 0 0,-1-1 0,1 1 0,0-1 0,-1 1 0,1-1 0,-1 0 0,0 0 0,0 0 0,2-3 0,7-23 42,-1-2 0,-1 1 0,-2-1 0,5-50 0,-5-124 701,-6 191-629,0 10 986,0 19-228,18 341-701,3-28-153,6 43 26,-25-336 13,-25-35 156,9-2-175,0-1 0,0 0 0,0-1 0,0 0-1,0-2 1,-23-9 0,-77-45 581,105 54-593,0-1 0,0 0-1,1-1 1,-1 0 0,1-1 0,1 1 0,0-1 0,-7-10 0,12 16-21,1 0-1,-1 0 1,1 0-1,0-1 1,-1 1-1,1-1 1,0 1-1,0-1 1,1 1-1,-1-1 1,0 1-1,1-1 1,0 0-1,-1 1 0,1-1 1,0 0-1,0 1 1,1-1-1,-1 0 1,1 1-1,-1-1 1,1 1-1,0-1 1,0 1-1,0-1 1,0 1-1,0-1 1,0 1-1,1 0 1,-1 0-1,1-1 1,0 1-1,0 0 1,-1 1-1,1-1 1,5-3-1,11-7-1,1 1 0,0 1 0,1 0 0,29-9 0,36-17 0,-64 26 0,-1-1 0,-1-1 0,0-1 0,-1 0 0,0-2 0,-1 0 0,0-1 0,-2 0 0,0-1 0,0-1 0,18-32 0,-30 46-12,-1-1 0,0 0 0,-1 0 0,1 1 1,-1-1-1,0 0 0,0 0 0,-1 0 0,1 0 0,-1 0 0,0 0 0,-1-7 1,1 10-6,0 1-1122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36.3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230 371 1809,'0'0'2388,"8"-32"-660,1-1-1222,9-31 1506,13-103 0,-20 92 6650,-11 91-4662,-5 67 2313,-2-16-8085,-173 1878 3824,176-1870-2005,2-28 20,-10 61 0,7-94 49,-1-13-2,-2-24-115,3-29-17,3 0-1,4-58 1,1 13-1,-2 72 10,1 0 1,2 0-1,0 1 1,1-1 0,2 1-1,0 0 1,2 0-1,1 1 1,0 1 0,22-35-1,-20 39 4,0 0 0,1 1 0,1 0 0,0 1 0,2 0 0,-1 2 0,2 0 0,0 1 0,0 0 0,2 1 0,-1 1 0,34-14 0,-44 22 2,1 0 0,1 0-1,-1 1 1,0 0-1,0 1 1,1 0 0,18 0-1,-24 1 8,0 1 0,0-1 0,-1 1-1,1 0 1,0 0 0,-1 0 0,1 1 0,0-1-1,-1 1 1,0 0 0,1 0 0,-1 0-1,0 0 1,0 1 0,0-1 0,-1 1 0,1 0-1,0 0 1,-1-1 0,0 2 0,3 4-1,1 4 40,0 0-1,-1 0 0,-1 1 1,0-1-1,-1 1 0,3 25 1,-1 83 366,-5-106-352,0 2 14,-1-1-1,0 1 0,-2-1 0,1 0 1,-2 0-1,0 0 0,-1 0 0,-1 0 1,0-1-1,-1 0 0,-1-1 0,0 0 1,-1 0-1,-1 0 0,0-1 0,0-1 1,-23 22-1,10-13 16,0 0-1,-1-2 1,-1 0-1,0-2 1,-51 26 0,54-34-55,-1 0 0,1-1 0,-1-2 1,-1 0-1,1-2 0,-1 0 0,0-1 1,-26-1-1,11-2-31,39 0-6,0-1 1,-1 1-1,1 0 1,0 0-1,0 0 1,0 0-1,-1 0 1,1 0-1,0-1 1,0 1-1,-1 0 1,1 0-1,0 0 1,0 0-1,0 0 1,-1 0-1,1 0 1,0 0-1,0 0 1,-1 0-1,1 0 1,0 0-1,0 0 1,-1 0-1,1 0 1,0 1-1,0-1 1,-1 0-1,1 0 0,0 0 1,0 0-1,0 0 1,-1 0-1,1 1 1,0-1-1,0 0 1,0 0-1,0 0 1,0 1-1,-1-1 1,1 0-1,0 0 1,0 0-1,0 1 1,0-1-1,0 0 1,0 0-1,0 1 1,0-1-1,0 0 1,0 0-1,0 0 1,0 1-1,0-1 1,0 0-1,0 0 1,0 1-1,0-1 0,0 0 1,0 0-1,0 1 1,0-1-1,0 0 1,0 0-1,0 0 1,0 1-1,1-1 1,-1 0-1,0 0 1,10 9-1314,6 0-1318,1 0-1,31 11 1,11-2-7843,-29-10-1021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36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60 7171,'0'0'15570,"7"30"-13412,-4-13-1849,55 204 2168,-52-202-2257,2 7 52,1 1 1,2-2-1,0 1 0,21 32 1,-31-57-275,-1 1 1,1-1-1,0 0 1,0 1-1,0-1 1,0 0-1,0 0 1,0 0-1,0 0 1,0 0-1,1 0 1,-1 0 0,0 0-1,1 0 1,-1 0-1,0-1 1,1 1-1,-1-1 1,1 1-1,-1-1 1,1 1-1,-1-1 1,1 0-1,0 0 1,-1 0-1,1 0 1,-1 0-1,1 0 1,-1 0-1,1 0 1,-1-1-1,1 1 1,-1 0-1,1-1 1,-1 0 0,1 1-1,-1-1 1,1 0-1,1-1 1,3-3-17,-1 1 1,1-2 0,-1 1 0,0-1 0,-1 0 0,8-11 0,24-46 169,49-114 0,-45 85-18,-33 77-95,-2-1 1,0-1-1,4-17 1,4-17 127,-12 43-124,9 10-508,-6 4-13,-1 0 0,1 0 0,-1 0 0,0 1 0,-1 0 0,0-1 0,0 1 0,2 13 0,9 25-3981,15 8-2763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37.2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11605,'0'0'13174,"0"220"-12661,0-151-145,0-17-336,0-20-32,0-16-240,0-56-7092,0-20 3779,0-17-561,0 5-2881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38.4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3169,'0'0'1089,"12"34"-3370,75 200 2681,-81-217 488,1-2 0,1 1 0,0-1 1,1 0-1,1 0 0,1-1 0,0-1 0,0 0 0,14 12 0,-16-18-509,-1 0-1,1 0 1,1-1-1,-1 0 1,1 0-1,0-2 1,0 1-1,1-1 1,-1 0-1,1-1 1,0-1-1,0 1 1,0-2-1,19 2 1,-5-3 92,-16 1-305,1-1-1,-1 0 0,1 0 0,12-4 0,-20 4-144,1-1 0,-1 0 1,0 1-1,1-1 0,-1 0 1,0-1-1,0 1 0,0 0 1,0 0-1,0-1 0,0 0 1,-1 1-1,1-1 0,0 0 1,-1 0-1,1 0 0,-1 0 1,0 0-1,0 0 0,1 0 1,0-3-1,3-14 62,-2 0 0,1 0 1,-2 0-1,-1-1 0,0 1 1,-2 0-1,0-1 0,-5-27 1,5 43-73,0 0-1,0-1 1,0 1 0,-1 0 0,1 0 0,-1 0 0,0 0 0,0 1 0,0-1 0,-1 0 0,0 1 0,1 0 0,-1-1 0,0 1 0,0 0 0,-1 1 0,1-1 0,-7-3 0,4 2 131,-1 1 1,0 1-1,0 0 0,0 0 1,0 0-1,0 1 0,0 0 1,-1 0-1,1 1 0,-10 0 1,-3 1 184,1 2 1,0 0-1,0 1 1,0 1-1,0 1 1,1 0-1,-27 14 1,37-16-231,0 1 1,1-1 0,-1 1-1,1 1 1,0-1 0,0 1-1,1 0 1,-9 10 0,12-10-48,0-1 0,0 0 0,0 1 0,1 0 0,-1-1 0,1 1 0,1 0-1,-1 0 1,1 0 0,0 1 0,0-1 0,1 12 0,-1 0-35,1-1 0,0 1 0,1-1 0,1 1 0,1-1 1,1 0-1,0 0 0,1 0 0,0 0 0,12 21 0,14 15-9,2-2 1,2-2 0,2-1-1,2-2 1,2-1 0,2-3-1,72 55 1,-112-95-7,0 1 0,0 0 1,0 0-1,0 0 0,0 0 0,-1 0 0,0 0 1,1 1-1,1 3 0,-4-6 1,1 0 0,-1 0 0,0 0 0,0 0 0,0 0 0,0 0 0,1 0 0,-1 0 0,-1 0 0,1 0 0,0 0 0,0 0 0,0 0 0,0 0 0,-1 0-1,1 0 1,0-1 0,-1 1 0,1 0 0,-1 0 0,1 0 0,-1 0 0,1-1 0,-1 1 0,0 0 0,1 0 0,-1-1 0,0 1 0,0 0 0,1-1 0,-1 1 0,0-1 0,0 1 0,0-1 0,0 0 0,0 1 0,0-1 0,0 0 0,1 0 0,-1 1 0,0-1 0,0 0-1,0 0 1,-2 0 0,-25 4-6,-1-2 0,1 0 0,-40-4-1,17 1-13,46 1 16,0 0-1,0 0 0,0 0 0,0 0 0,1-1 0,-1 0 0,0 0 1,0-1-1,1 1 0,-1-1 0,1 0 0,0 0 0,-1 0 0,1-1 1,0 0-1,0 0 0,-6-6 0,7 5-11,0 0 0,1 0 1,-1 0-1,1 0 0,0-1 0,1 1 0,-1-1 0,1 0 1,0 1-1,0-1 0,0 0 0,1 0 0,0 1 1,-1-1-1,2 0 0,-1 0 0,2-7 0,0 4 7,1-1 0,0 1 0,0 0 0,1 0 0,0 1 0,0-1 0,1 1 0,0 0 1,1 0-1,-1 0 0,1 1 0,0 0 0,9-7 0,20-24 5,146-195 108,-153 189-16,-1-2 0,-3 0 0,31-81 0,-44 84 405,-10 38 363,-1 13-281,0 5-553,0 1-19,-1-1-10,1-1 1,1 1 0,0 0 0,4 17 0,-3-27 1,-1 1 0,1-1 0,0 0 0,0 1 0,1-1 0,-1 0 0,1 0 0,0 0 1,0-1-1,0 1 0,0-1 0,1 1 0,-1-1 0,1 0 0,8 4 0,-1-1-11,1 0-1,0-1 1,1 0 0,-1-1-1,1-1 1,0 0 0,0 0-1,0-1 1,0-1 0,0 0-1,22-2 1,-32 1 11,0 0 0,0-1 1,0 1-1,0 0 0,-1-1 1,1 0-1,0 0 0,0 1 0,-1-2 1,1 1-1,-1 0 0,1 0 0,-1-1 1,1 0-1,-1 1 0,0-1 1,0 0-1,3-3 0,-2 1-5,0 0 0,0-1-1,0 1 1,-1-1 0,0 0 0,0 1 0,0-1-1,-1 0 1,2-8 0,0-4-41,-2 1 0,0-1 1,-1 1-1,0-1 0,-5-26 0,4 41 50,0-1 0,0 1 0,0-1 0,0 1 0,0 0 0,-1-1-1,1 1 1,-1 0 0,1 0 0,-1 0 0,0 0 0,0 0 0,0 0 0,0 1-1,0-1 1,0 1 0,0-1 0,-1 1 0,1 0 0,-1 0 0,1 0 0,-1 0 0,1 1-1,-1-1 1,1 0 0,-4 1 0,-9-3 39,-1 1 0,1 1 0,-18 1 0,24 0-13,-4 0 11,-1 1 0,1 1 0,-1 0 0,1 0-1,0 2 1,0-1 0,0 2 0,0 0 0,-22 12 0,30-14-24,-1 0 0,1 1 0,0-1 0,0 1 0,0 0 0,0 1 0,1-1 0,0 1 1,0 0-1,0 0 0,0 1 0,1-1 0,0 1 0,0-1 0,0 1 0,1 0 0,0 0 0,0 0 0,1 0 0,-1 1 0,1-1 1,0 10-1,1-11-23,0 1 0,0-1 0,0 0 0,1 1 0,0-1 1,0 0-1,4 11 0,-4-15 3,0 1 0,0 0-1,1 0 1,-1 0 0,1 0 0,-1-1 0,1 1 0,0-1-1,0 1 1,-1-1 0,1 0 0,0 0 0,0 0-1,0 0 1,0 0 0,1 0 0,-1 0 0,0-1 0,0 1-1,5 0 1,8 1-40,0 0 0,0 0 0,0-2 0,0 1 0,0-2 1,0 0-1,0-1 0,0-1 0,0 0 0,-1-1 0,1 0 0,-1-1 0,0-1 0,20-11 0,153-117-140,-78 53-53,-101 76 223,0 0-1,0 0 1,0 1 0,0 0-1,1 0 1,0 1 0,-1 0-1,1 1 1,0 0 0,0 0-1,1 1 1,-1 0 0,16 1-1,-63-24 290,7 20-306,25 4 39,4-3 506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38.7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12198,'0'0'14166,"77"-8"-14006,-57 8-160,-11 0-288,1 0-1105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05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764 1 8308,'-36'0'5760,"-247"0"2652,-160 0-94,442 0-8441,4 8-1584,7-3 688,0 1 0,0-1 0,1-1 1,0 0-1,-1-1 0,17 4 0,-10-3-714,48 10-4697,2 2-3753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39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0 11045,'-67'241'13350,"96"-241"-11205,0 0-848,-10-4-753,10 4-368,-10 0-176,20 0-384,-1 0-1313,11 0-2513,-11 0-3874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39.7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115 0 7139,'0'0'13884,"0"11"-11427,-5 171 1484,-14 97-2267,4-72-731,-42 213-58,54-407-866,3-10-10,0 0 0,-1-1 0,1 1 0,-1 0 0,0 0 0,0 0 0,0-1 0,-1 1 0,1 0 0,0-1 0,-1 1 1,-2 2-1,5-29 407,-2 19-811,1 0-1,0 1 1,0-1 0,0 0-1,0 0 1,1 1 0,-1-1-1,1 0 1,1 1 0,-1-1 0,3-6-1,11-7-2276,0 1 0,34-29-1,8-8-4493,-11 4 227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0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0 4002,'0'0'21770,"2"44"-19687,-1-27-1906,1 40 363,-2 0 0,-2 0 0,-20 110 0,-73 176 1469,94-339-1984,0-1 0,0 1-1,0-1 1,0 1-1,-1-1 1,0 1 0,0-1-1,0 0 1,0 0-1,0 0 1,-1 0-1,1 0 1,-1-1 0,1 1-1,-1-1 1,0 0-1,0 1 1,0-1 0,-1-1-1,1 1 1,0 0-1,-6 1 1,9-1-25,-1 0 0,1 0 0,-1-1 0,1 1 0,0 0 0,0 0 0,0 0 0,0 0 0,0 0 0,1 0 0,-1 0 0,0 0 0,1 0 0,1 3 0,2 1 0,0-1 0,0 1 0,1-1 0,0 0 0,0 0 0,0 0 0,1-1 0,0 0 0,-1 0 0,1 0 0,8 3 0,-4-3 0,0 1 0,0-1 0,1-1 0,-1 0 0,1 0 0,20 2 0,-24-4-4,0 0-1,-1-1 1,1 0-1,0 0 1,-1 0 0,1-1-1,0 0 1,-1 0-1,1 0 1,-1-1-1,1 0 1,-1-1 0,0 1-1,0-1 1,0 0-1,0-1 1,-1 1 0,1-1-1,-1 0 1,0-1-1,0 1 1,0-1 0,-1 0-1,0 0 1,7-10-1,5-12-5,-1-1-1,-1 0 1,19-56-1,16-95 56,-31 101-20,-2-2-1,-4 0 1,1-101 0,-19 285-20,-5-1 0,-39 166 0,21-123-7,-31 227 2,59-363 0,1-5 0,0 0 0,0 0 0,-1 0 0,1 0 0,-1 0 0,0-1 0,-1 1 0,1 0 0,-1-1 0,0 1 0,0-1 0,-1 1 0,1-1 0,-6 6 0,6-8 11,1-1-22,0-1 1,1 0-1,-1 1 1,1-1-1,-1 1 1,1-1-1,-1 1 0,1-1 1,-1 1-1,1-1 1,0 1-1,-1-1 1,1 1-1,0 0 0,-1-1 1,1 1-1,0 0 1,0-1-1,0 1 1,-1 0-1,1 1 1,29-2-17489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1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1 3954,'0'0'16607,"-25"6"-14819,-4 0-1070,-49 19-1,75-23-651,0-1 1,0 1-1,0 0 0,0 0 0,0 0 0,0 1 1,1-1-1,-1 1 0,1-1 0,-1 1 0,1 0 1,0 0-1,0 0 0,0 0 0,1 0 0,-1 0 1,1 1-1,-1-1 0,1 0 0,0 1 0,1-1 1,-1 1-1,1 0 0,-1 6 0,-1 5 136,-1 1-122,0-1 0,2 1 0,0 0 0,0-1 0,2 1 0,0 0-1,1-1 1,0 1 0,8 26 0,-8-36-83,1 0-1,0 1 1,0-1-1,0 0 1,1 0-1,0-1 1,0 1-1,1-1 1,-1 0-1,1 0 1,0 0 0,0-1-1,1 0 1,-1 0-1,1 0 1,0 0-1,0-1 1,0 0-1,1-1 1,-1 1-1,1-1 1,-1 0-1,1-1 1,11 2-1,-11-2-22,0-1 0,0 0 0,0 0 0,0 0 0,0-1 0,-1 0 0,1 0 0,0-1 0,0 0 0,-1 0 0,1 0 0,-1-1 0,0 0 0,1 0 0,-2-1 0,1 0 0,0 0 0,9-9 0,3-6 4,0 0 0,-1-2 0,24-39 0,-23 34 8,28-35-1,-30 45 27,0 0-1,31-22 1,-39 32 8,0 0 1,0 1 0,1 1 0,-1-1 0,1 1-1,0 1 1,1 0 0,14-3 0,-22 5 33,0 1 1,0 0-1,0 0 1,-1 0 0,1 0-1,0 0 1,0 0-1,-1 1 1,1-1-1,0 0 1,0 1-1,-1 0 1,1-1-1,0 1 1,-1 0-1,1 0 1,-1 0-1,1 0 1,-1 0-1,0 0 1,1 0-1,-1 0 1,0 1-1,0-1 1,2 2 0,0 4 139,0-1 1,1 0 0,-2 1-1,1 0 1,1 7 0,2 5 36,11 38 449,-15-46-624,1 1-1,0-1 1,1 0-1,0 0 1,1-1-1,0 1 0,0-1 1,8 10-1,-11-19-68,0 0-1,0 0 1,1 0-1,-1 0 0,0-1 1,0 1-1,1-1 1,-1 1-1,0-1 1,1 0-1,-1 0 0,0 0 1,5 0-1,34-5-196,-27 2 167,0-1 0,0-1 1,-1-1-1,0 0 0,13-8 0,-10 5 16,1 1 0,29-10-1,-16 10 21,2 1-1,-1 1 1,1 2 0,53 0-1,-83 6 30,0 0 0,0 0 0,0 1 0,0-1 0,-1 0 0,1 1 0,-1-1 0,0 1 0,1-1 0,-1 1 0,-1 0 0,1-1 0,0 1 0,-1 0 0,1 4 0,-1-7-23,1 1-1,-1 0 0,0 0 1,0 0-1,1-1 0,-1 1 1,1 0-1,-1-1 1,0 1-1,1 0 0,-1-1 1,1 1-1,0-1 0,-1 1 1,1 0-1,-1-1 1,1 0-1,0 1 0,-1-1 1,1 1-1,0-1 1,0 0-1,-1 1 0,1-1 1,0 0-1,0 0 0,-1 0 1,1 1-1,0-1 1,0 0-1,0 0 0,-1 0 1,1 0-1,0-1 0,1 1 1,36-6-202,49-32 134,-69 29 39,0 0 0,1 1 0,0 0 0,28-6 0,-21 11-9,1 0 1,52 2 0,-36 2 38,-38-1 11,-1 0-1,0 1 1,0-1-1,0 1 1,0 0-1,0 0 1,0 0-1,0 1 1,-1-1-1,1 1 1,0 0-1,-1 0 1,1 1-1,-1-1 1,0 0-1,6 6 1,-1 2 113,1 0-1,-2 1 1,13 22 0,-15-24-18,1 0-1,-1 0 1,2 0-1,-1 0 1,14 12 0,-18-19-96,26-2-9756,-8 4-1163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3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 2881,'0'0'22789,"7"0"-22255,1373-8 3791,-1380 8-4332,1 0 1,-1 0 0,0 1 0,1-1 0,-1 0-1,0 0 1,1 0 0,-1 0 0,0 0 0,1 0-1,-1 0 1,0 0 0,1 0 0,-1 0-1,0 0 1,1 0 0,-1 0 0,0-1 0,1 1-1,-1 0 1,0 0 0,1 0 0,-1 0 0,0-1-1,1 1 1,-1 0 0,0 0 0,0 0 0,1-1-1,-1 1 1,0 0 0,0 0 0,0-1-1,1 1 1,-1 0 0,0-1 0,0 1 0,0 0-1,0-1 1,0 1 0,0 0 0,0-1 0,1 1-1,-1 0 1,0-1 0,0 1 0,0 0 0,0-1-1,-1 1 1,1 0 0,0-1 0,0 1-1,0 0 1,0-1 0,0 1 0,0 0 0,0-1-1,-1 1 1,1 0 0,0-1 0,-3 1-97,-87 4-5097,77-3 3716,1 2 1,-1-1-1,0 2 1,1 0-1,-14 6 1,-30 14-6779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3.5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0 249 6531,'1'1'20629,"30"2"-20190,40-5 264,0-3 0,0-3-1,70-19 1,207-71 195,-339 95-873,34-13 56,2 3 0,0 1 1,0 2-1,1 2 0,70-2 0,-116 10-149,1 0 0,-1 0 0,0 0 0,0 0 0,0 0 1,1 0-1,-1 0 0,0 0 0,0 0 0,0 0 0,1 0 0,-1 1 0,0-1 0,0 0 1,1 0-1,-1-1 0,0 1 0,0 0 0,0 0 0,1 0 0,-1 0 0,0 0 0,0 0 1,0 0-1,1 0 0,-1 0 0,0 0 0,0 0 0,0-1 0,0 1 0,1 0 0,-1 0 1,0 0-1,0 0 0,0-1 0,0 1 0,0 0 0,1 0 0,-1 0 0,0-1 0,0 1 1,0 0-1,0 0 0,0 0 0,0-1 0,0 1 0,0 0 0,0 0 0,0 0 0,0-1 1,0 1-1,0 0 0,0 0 0,0-1 0,0 1 0,0 0 0,0 0 0,0 0 0,0-1 1,0 1-1,0 0 0,-1 0 0,1 0 0,0-1 0,0 1 0,0 0 0,0 0 0,0 0 1,-1-1-1,-15-13-8836,13 11 7342,-14-12-7741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3.9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10325,'0'0'17098,"36"22"-15937,12 9-791,169 100 756,-132-84-999,-2 3 0,-3 4 0,112 97-1,-175-133-104,-1 0-1,0 1 1,-1 1-1,-1 0 1,-1 1-1,-1 1 1,-1 0-1,-1 0 1,0 1-1,-2 1 1,-1-1-1,-1 1 1,-1 0-1,-1 1 0,-1-1 1,-1 1-1,-1-1 1,-1 1-1,-6 40 1,2-47 56,0 0 0,-1-1 1,0 1-1,-2-1 0,0-1 0,-1 1 1,0-1-1,-2-1 0,0 1 0,0-2 1,-17 19-1,-17 13 326,-94 77-1,127-114-399,-36 30-4,39-38-53,7-1-612,1-11-4282,1-27-5243,7 3-2224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4.7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8132,'0'0'12630,"-2"30"-9664,-6 482 956,8 527-1724,2-1055-2164,1 0 0,0-1 0,2 2 1,-1-1-1,10-20 0,4-12 41,2-7-19,3 2 1,2 0-1,2 1 0,3 2 0,2 1 0,1 1 0,3 2 0,2 1 0,45-40 0,-76 78-49,1-1 1,0 1-1,0 1 0,0-1 1,1 2-1,0-1 1,0 1-1,1 0 0,-1 1 1,1 0-1,0 1 1,0 0-1,0 0 0,1 1 1,-1 1-1,1-1 1,14 1-1,-22 2 10,-1-1 1,1 0-1,0 1 0,-1 0 1,1 0-1,0 0 1,-1 0-1,1 0 0,-1 0 1,1 1-1,-1-1 0,0 1 1,0-1-1,0 1 0,0 0 1,0 0-1,0 0 0,0 0 1,0 0-1,-1 1 0,1-1 1,1 4-1,4 8 146,0 0-1,9 29 1,-11-26-20,9 26-5,-3 1 0,-1 0 0,7 89 0,-11 141 210,-6-212-333,-1-47-15,-6-13-45,6-2-457,1-2 179,0 1 1,0-1-1,0 0 0,0 0 1,1 0-1,-1 0 0,1 1 0,-1-1 1,1 0-1,0 0 0,-1 1 1,1-1-1,0 1 0,0-1 0,0 1 1,1-1-1,-1 1 0,0-1 1,0 1-1,1 0 0,-1 0 1,1 0-1,-1 0 0,4-2 0,16-10-3178,0 2 0,28-12-1,-37 18 1854,54-23-9440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5.1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56 9748,'0'0'18809,"231"-40"-18057,-182 32-335,-11 0-241,1 8-144,-20 0-32,1 0-272,-1 0-513,-9 8-832,-10 12-1488,0 8-1873,0 13-2354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5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57 5218,'0'0'20679,"16"-2"-18713,110-19 520,70-8-626,-44 27-903,-58 2-3392,-31-2-5422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06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1071 3105,'0'0'13961,"3"0"-13355,0-2-530,0 1-1,-1-1 1,1 1-1,0-1 1,-1 0-1,0 0 1,1 0 0,-1 0-1,0 0 1,0-1-1,0 1 1,-1-1-1,1 1 1,-1-1-1,1 1 1,-1-1 0,0 0-1,0 0 1,1-4-1,19-70 552,-19 65-545,4-25 132,-2 1 1,-1-1 0,-4-59 0,0 30-55,-2 3 153,-3 1 0,-2-1 0,-4 1 0,-2 1-1,-2 0 1,-48-112 0,60 164-240,-30-59 212,33 65-208,0 1 0,-1-1-1,0 1 1,1-1 0,-1 1 0,0 0-1,0 0 1,0 0 0,-1 0-1,1 0 1,0 0 0,-1 0-1,1 1 1,-1-1 0,1 1 0,-1 0-1,0 0 1,0 0 0,0 0-1,-2 0 1,4 1-38,0 0-1,1 0 0,-1 1 1,1-1-1,-1 0 1,0 1-1,1-1 0,-1 0 1,1 1-1,-1-1 1,1 1-1,0-1 1,-1 1-1,1-1 0,-1 1 1,1-1-1,0 1 1,-1-1-1,1 1 0,0-1 1,0 1-1,-1 0 1,1-1-1,0 2 1,-1-1 14,-3 18 1,0 0 1,1 0-1,1 1 0,1-1 0,0 0 1,5 34-1,-2 8 11,-1-26-32,2 0 0,2-1 0,1 1 0,19 60-1,60 129 207,-75-199-216,0 0 0,1-1-1,2 0 1,1-1 0,0 0-1,2-1 1,0-1 0,2 0-1,34 31 1,-45-47-34,1-1 0,0 0-1,0 0 1,0-1 0,0 1 0,0-2-1,1 0 1,14 3 0,-19-4-1,0 0 1,0-1-1,0 1 1,0-1 0,0 0-1,0 0 1,0 0-1,0-1 1,1 0-1,-1 1 1,-1-1 0,1-1-1,0 1 1,0 0-1,0-1 1,-1 0-1,1 0 1,-1 0 0,1 0-1,5-6 1,-1-2 9,-1-1 0,0-1 0,-1 1 0,0-1 0,-1 0 0,0-1 0,-1 1 0,-1-1 0,1 0 0,0-13 0,1-19 18,-2-72-1,-3 104-11,0 11 17,5 3-15,0 1 0,0-1 0,0 1 0,0 0 0,0 0 0,-1 1 0,1-1 0,-1 1 0,0 0 0,0 0 0,0 1 0,0-1 0,-1 1 0,1 0 0,-1-1 0,5 8 0,14 13 71,175 137 438,-190-156-517,0 0 1,0-1-1,1 0 0,-1-1 1,1 0-1,0 0 0,0 0 1,14 2-1,-4-1-87,-18-24-671,0-72-5238,0 40-1656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50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2753,'0'0'16429,"0"-4"-12941,0 17-2611,23 398 3513,2 39-2241,-25-450-2237,-1-120-7428,2 59 382,-1 14-1443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51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8180,'0'0'13494,"8"37"-11101,30 121-667,-33-142-1569,-1 0 0,2 0 0,0-1 0,1 0 0,0 0-1,2 0 1,-1-1 0,2 0 0,0-1 0,0 0 0,1 0 0,1-1-1,0-1 1,28 20 0,-36-27-159,0-1-1,1 0 1,0 0 0,0-1-1,0 1 1,0-1-1,0 0 1,0 0 0,0 0-1,1-1 1,-1 0 0,1 0-1,-1 0 1,1-1-1,-1 0 1,1 0 0,0 0-1,-1-1 1,7-1-1,-8 0-14,1 0-1,-1 0 1,0 0 0,1-1-1,-1 1 1,-1-1-1,1 0 1,0 0-1,-1 0 1,1-1-1,-1 0 1,0 1-1,0-1 1,0 0-1,-1 0 1,0 0-1,1-1 1,-1 1-1,-1-1 1,1 1-1,1-9 1,4-19-21,-1 0-1,1-48 1,6-27-18,-14 106 55,1 0 0,0 0 0,1 1 0,-1-1-1,0 0 1,0 0 0,0 1 0,0-1 0,1 0 0,-1 0 0,0 1-1,1-1 1,-1 0 0,0 1 0,1-1 0,-1 1 0,1-1-1,-1 0 1,1 1 0,-1-1 0,1 1 0,-1-1 0,1 1-1,0 0 1,-1-1 0,1 1 0,0 0 0,-1-1 0,1 1 0,0 0-1,0 0 1,-1-1 0,1 1 0,0 0 0,0 0 0,-1 0-1,1 0 1,0 0 0,0 0 0,-1 0 0,1 0 0,0 0-1,0 1 1,-1-1 0,1 0 0,0 0 0,-1 1 0,1-1 0,0 0-1,-1 1 1,1-1 0,0 2 0,6 8 98,0 2 0,-2-1 0,1 1 0,-1-1 0,-1 2 1,5 20-1,-5-19 7,66 305 2373,-14-53-565,-52-246-1890,2 0 1,0 0-1,2 0 1,16 32-1,-23-51-78,0 1 1,1-1-1,-1 0 1,0 0-1,1 0 0,-1 0 1,1 0-1,-1 0 1,1 0-1,0-1 0,-1 1 1,1-1-1,0 1 1,-1-1-1,1 1 0,0-1 1,0 0-1,-1 0 1,1 0-1,0 0 0,0 0 1,-1 0-1,1 0 1,0-1-1,0 1 1,-1-1-1,1 1 0,0-1 1,-1 0-1,2 0 1,8-8-725,0 0 1,-1 0 0,-1-1 0,17-22 0,-6 8-434,45-52-3544,2-14-1982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6.3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10 4386,'0'0'16800,"-16"7"-14991,-64 26 1323,115-33-3092,11-2-67,0-3 0,49-11 0,-47 7-38,0 2 1,57-2-1,-76 9-27,-15-1 31,-1 1 1,1 0 0,19 4-1,-31-3 63,1 1 0,0-1-1,-1 1 1,0-1 0,1 1-1,-1 0 1,0 0 0,0 0-1,0 0 1,0 1 0,0-1-1,0 1 1,-1-1 0,1 1-1,-1-1 1,0 1 0,0 0-1,0-1 1,0 1 0,0 0-1,0 0 1,-1 0 0,0 0-1,1 5 1,-1-7-1,3 23 106,-2 0 0,-1 30 0,-1-17 66,0-20-43,0-1 1,-1 1 0,-1-1-1,-1 0 1,0 0 0,-1 0 0,-1-1-1,0 1 1,-14 22 0,-9 10 509,-54 66 1,7-9 447,75-104-1074,0 1-1,0-1 1,0 0 0,0 1 0,0 0 0,0-1-1,1 1 1,-1-1 0,0 1 0,1 0-1,0-1 1,-1 1 0,1 0 0,0 0-1,-1-1 1,1 1 0,0 0 0,1 0-1,-1-1 1,0 1 0,0 0 0,1 0-1,-1-1 1,1 1 0,-1 0 0,1-1 0,0 1-1,0-1 1,-1 1 0,1-1 0,0 1-1,1-1 1,-1 1 0,2 1 0,4 2-53,-1-1 1,1 1 0,1-1 0,-1-1 0,0 1-1,10 2 1,-1 0 48,230 81-693,-241-86 673,0 1-1,0 1 1,-1-1 0,1 1 0,0-1-1,-1 1 1,0 0 0,0 1-1,0-1 1,0 1 0,0 0-1,-1 0 1,0 0 0,1 0 0,-2 1-1,1-1 1,0 1 0,-1 0-1,3 8 1,-1 2 46,-1 0 0,-1 0 0,0 0 1,-1 1-1,-1 20 0,-1-19 47,0 1 0,-2 0 1,0-1-1,0 1 0,-2-1 1,0 0-1,-1 0 0,-1-1 1,-1 0-1,0 0 0,-1 0 1,0-1-1,-1-1 1,-1 0-1,-1 0 0,1-1 1,-2 0-1,0-1 0,-1-1 1,-26 18-1,40-28-100,-1-1 0,0 1 0,0 0 0,0-1 0,0 1 1,0 0-1,0-1 0,0 1 0,0-1 0,0 0 0,0 1 0,0-1 0,0 0 0,0 1 1,0-1-1,0 0 0,0 0 0,0 0 0,0 0 0,-1 0 0,0-1 0,1 1-92,1-1 0,-1 1-1,1-1 1,-1 0-1,1 1 1,0-1 0,-1 0-1,1 1 1,0-1 0,-1 0-1,1 1 1,0-1 0,0 0-1,0 0 1,0 1-1,0-1 1,0 0 0,0 0-1,0 1 1,0-1 0,0 0-1,0 1 1,1-2-1,0-3-396,0 0 0,0 0 0,1 0-1,0 0 1,0 1 0,0-1 0,1 1-1,4-7 1,10-5-2281,0 0 1,1 2-1,23-16 1,16-6-8195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6.9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135 298 7139,'0'0'12747,"31"20"-12330,99 65-169,-123-80-244,-1-1 0,1 0 0,0 0-1,0-1 1,0 0 0,1 0 0,-1-1 0,1 0 0,0 0 0,-1-1 0,1 0 0,0 0 0,0-1 0,0 0 0,0 0 0,-1-1 0,10-2-1,-5 2-20,-10 0 6,0 1 0,-1 0-1,1-1 1,0 0 0,0 1 0,-1-1-1,1 0 1,0 0 0,-1 0 0,1 0-1,0 0 1,-1 0 0,1-1-1,-1 1 1,0 0 0,0-1 0,1 1-1,-1-1 1,0 1 0,0-1 0,0 0-1,0 1 1,-1-1 0,1 0 0,0 0-1,0-2 1,1-5-45,-1 1 0,0-1 0,0 0 1,-1-12-1,0 14 4,-1-9 23,0-1 0,-1 1 0,0 0 0,-1 0-1,-1 0 1,-1 1 0,0-1 0,-1 1 0,-1 0 0,0 0-1,-1 1 1,-19-26 0,20 30 144,-1 2 1,0-1-1,0 1 0,0 0 0,-1 1 1,-1 0-1,1 0 0,-1 1 0,0 0 1,-1 1-1,1 0 0,-1 1 1,0 0-1,0 1 0,0 0 0,-1 1 1,1 0-1,-1 0 0,-13 1 0,16 1 205,0 0 0,-1 1 0,1 0 0,0 0 0,0 1 0,0 0 0,-15 6 0,19-5-198,-1 0-1,1 0 0,0 0 0,0 1 0,1 0 0,-1 0 1,1 0-1,-1 0 0,1 1 0,1 0 0,-1 0 0,-4 8 1,0 2 17,1 0 0,0 0 1,2 1-1,0 0 0,0 0 1,2 0-1,-3 23 0,0 117 293,6-121-359,0-22-61,1-1 0,0 1 0,0-1 0,1 1 0,1-1 0,0 0 0,1 0 1,6 14-1,-7-20-16,0-1-1,0 1 1,0-1 0,1 0 0,0 0 0,1 0 0,-1 0 0,1-1 0,-1 1 0,1-1-1,1 0 1,-1-1 0,0 1 0,1-1 0,0 0 0,0-1 0,10 4 0,-6-3-67,0 0 0,0-1 0,1-1 0,-1 1 0,1-1 0,-1-1 0,1 0 0,-1-1 0,1 0 0,-1 0 0,0-1 0,1 0 0,-1-1 0,0 0 0,0-1 1,-1 0-1,1-1 0,-1 0 0,0 0 0,0-1 0,0 0 0,-1 0 0,0-1 0,0 0 0,-1-1 0,9-10 0,-1-2-155,-1 0-1,18-34 0,5-6-109,-29 51 282,3 39 759,5 81 851,4 211 0,-19-276-1299,1 41 107,12 201 389,-9-231-618,4 1-1,30 109 1,-32-184-3256,4-39 431,10-46-3545,-2 36-520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7.3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 1 9300,'0'0'12123,"-14"6"-11013,5-3-966,5-2-109,1 0 0,0 0 0,-1 0 0,1 0 0,0 1-1,0-1 1,0 1 0,0 0 0,1-1 0,-1 1 0,0 1 0,1-1 0,-1 0 0,1 1 0,0-1 0,0 1 0,0 0 0,0 0 0,0 0 0,1 0 0,-1 0 0,1 0 0,0 0 0,0 0 0,0 0 0,0 1 0,0-1 0,1 0 0,-1 8 0,0 5 70,1 0 1,0 1-1,1-1 1,1 1-1,0-1 1,2 0-1,0 0 1,0 0-1,1-1 1,15 29-1,13 12 75,4-2 1,1-2-1,3-2 1,2-1-1,3-2 1,1-3-1,100 74 0,-120-99-140,-2 1 0,0 2 0,-2 0 0,40 49 0,-54-59 83,-1 1 0,0 0 0,-1 0 0,0 1 0,-2 0 0,1 0 0,-2 0 0,0 1 0,0-1 0,-1 1 0,-1 0 0,0 29 0,-2-26 138,1-13-183,0-1 1,-1 1-1,0-1 1,0 0-1,0 1 1,0-1-1,-1 1 0,0-1 1,0 0-1,0 0 1,0 1-1,-1-1 1,1 0-1,-1 0 1,0 0-1,0 0 1,-1-1-1,1 1 1,-1-1-1,0 1 1,-5 4-1,0-2 52,-1 1-1,-1-1 0,1-1 1,-1 0-1,0 0 1,0-1-1,0 0 0,-1 0 1,1-1-1,-15 1 1,-8 0-63,0-1 0,-35-3 0,40 0-107,23 0-73,0-1-1,1 0 1,-1 1 0,1-2-1,-1 1 1,1 0 0,0-1-1,-1 0 1,1 0 0,0 0-1,0 0 1,0-1 0,1 0-1,-1 0 1,1 0 0,-1 0-1,1 0 1,0-1 0,0 1-1,0-1 1,1 0 0,-5-7-1,1-1-1325,0-1 0,1 1 0,0-1 0,1-1 0,0 1 0,-1-17-1,3 4-5301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7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40 7603,'0'0'8989,"-5"-3"-7639,-1 0-847,-4-3-58,2-2 4030,14 5-1271,28-6-1784,14 5-830,1 1 1,0 2 0,0 3-1,52 8 1,81 2-372,-83-9-151,-81-2-5643,-36 21 469,-1 9-2476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8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6163,'0'0'14839,"0"201"-12118,0-133-560,0-4-1265,0-16-736,0-20-128,9-12-32,1-8-272,0-8-3441,-1 0-561,1-32-2337,9-4-1969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8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73 14247,'0'0'3961,"-1"30"-1624,-3 102-98,5-120-2041,0-1 1,0 1-1,2 0 1,-1-1-1,1 0 1,1 1-1,0-1 1,11 20-1,-3-11-55,1-1 0,28 31 0,-18-23 3,-19-22-132,19 24 103,2-1 0,40 36 0,-57-58-88,-1 0-1,1 0 1,-1-1 0,2 0 0,-1 0 0,0-1 0,1 0 0,0-1 0,0 0 0,0 0-1,0-1 1,1 0 0,-1 0 0,1-1 0,11 0 0,-19-1-29,0-1 0,0 1 0,0 0 0,0-1 0,1 1 0,-1-1 0,0 0-1,0 0 1,0 0 0,0 0 0,-1 0 0,1 0 0,0-1 0,0 1 0,-1 0 0,1-1 0,-1 0 0,1 1 0,-1-1 0,0 0 0,1 0 0,-1 1 0,0-1 0,0 0 0,1-4 0,1-4-2,0 0 1,-1 0-1,0 0 1,0-14-1,0 9 6,5-38 7,-3 0 0,-4-96 0,-1 132-13,-1 0 1,0 1-1,-1-1 1,-1 1-1,-1-1 1,0 1-1,-1 0 0,-1 1 1,0 0-1,-1 0 1,-1 0-1,-20-26 1,24 36 22,0 0 1,-1 1-1,0-1 1,0 1-1,0 0 1,0 1-1,0-1 1,-1 1-1,1 1 1,-1-1-1,0 1 1,-13-3-1,-2 2 411,0 1 0,-36 1-1,44 1-175,7 0-167,-1-1 0,1 2 0,0-1-1,0 1 1,0 0 0,0 1 0,0 0 0,0 0 0,0 0 0,0 1-1,1 0 1,-1 0 0,1 1 0,0 0 0,0 0 0,0 0 0,0 1-1,1 0 1,0 0 0,0 0 0,0 1 0,1-1 0,0 1 0,0 0-1,0 1 1,1-1 0,0 0 0,-5 14 0,1 9-77,0 0 0,2 0 0,1 0 0,2 1 0,2 48 0,-1-56-204,2 0-1,0 0 1,2-1 0,0 1-1,1-1 1,11 32-1,-12-46-142,1 0-1,-1 0 0,1 0 1,0 0-1,1-1 0,-1 0 1,2 0-1,-1 0 0,7 6 1,-6-7-358,0-1 1,0 0 0,0-1 0,0 1 0,1-1 0,-1-1 0,1 1 0,-1-1 0,1 0 0,0 0 0,12 0 0,38 0-9428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9.2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1 125 10757,'0'0'12835,"8"31"-11992,-3-6-683,-4-13-110,1-1 0,1 0 0,0 0 0,0 0 0,1 0 0,0 0 0,1-1 0,0 0 0,1 0 0,0 0 0,0-1 1,1 0-1,0 0 0,1 0 0,15 12 0,-14-13-49,1 0 0,0-1 0,1 0 0,-1-1 0,1 0 0,0 0 0,1-1 0,0-1 0,-1 0 0,1-1 0,0 0 0,1-1 1,-1 0-1,23 0 0,-33-2-24,0 0 1,-1-1-1,1 1 1,-1 0-1,1-1 1,0 1-1,-1-1 1,1 0 0,-1 0-1,1 1 1,-1-1-1,0 0 1,1 0-1,-1 0 1,0-1-1,0 1 1,0 0-1,0 0 1,0-1 0,1-1-1,1-1-41,-1-1 0,0 1 0,0-1 0,0 0 1,-1 1-1,2-11 0,0-7-137,-1-1 0,-2-30 0,0 38 154,0 1-70,0 0 0,-2 0 0,1 0 0,-2 0 0,0 1 0,0-1 0,-2 1 0,1 0 0,-2 0 1,0 0-1,0 1 0,-1 0 0,0 0 0,-1 1 0,-1 0 0,0 0 0,-16-15 0,7 16 486,9 19 681,5 27 384,4-35-1451,0 3 77,-1 82 1764,3 0-1,28 165 0,64 194 483,-92-435-2244,-2-8-50,1 0 0,-1 0 0,0 0 0,1 0 0,0 0 0,0 0 0,-1 0 1,1 0-1,0 0 0,1 0 0,-1 0 0,0 0 0,0-1 0,1 1 1,1 1-1,-1-1-151,-5-33-7238,-14 27 2153,-2 3-2168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49.7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0 222 3570,'0'0'18779,"18"-2"-17229,542-29 4769,-71 9-4586,173-46-1309,-8 1-138,0 36-180,-648 31-106,234 6 0,-199-2 0,0 2 0,0 1 0,64 21 0,34 24 0,-123-47-29,-13-5-179,-9 1-801,0 0 532,0 0 0,0 0 0,0 1 0,0 0-1,-11 5 1,1 0-504,14-7 858,-22 9-2602,2 0 0,-24 13 1,6 8-4218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06.5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28 17144,'0'0'9236,"-48"-28"-11685,87 68-4146,-1 8-3682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51.5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7716,'0'0'19496,"173"0"-18711,-134 4-369,-10 4-256,0-4-160,-10 8-48,-9-8-464,0 0-945,-10 12-7635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6:51.9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41 15319,'-15'5'12343,"33"-6"-8732,1 0-3306,0-1 0,-1-1 0,29-8-1,30-4-29,-48 11-506,-4 0-937,-1 1 1,1 1-1,46 3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04.0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0 329 8884,'0'0'8201,"0"-29"-6651,2 14-1107,-1-1-1,2 1 0,0-1 1,1 1-1,1 0 1,0 0-1,1 1 0,1-1 1,0 1-1,10-14 0,-16 27-405,0 0 0,0 0-1,1 0 1,-1 0-1,0 1 1,1-1-1,-1 0 1,0 1-1,1-1 1,-1 1-1,1 0 1,-1-1-1,1 1 1,-1 0 0,1 0-1,-1 0 1,1 0-1,-1 0 1,1 0-1,0 0 1,-1 1-1,0-1 1,1 0-1,-1 1 1,1-1-1,-1 1 1,1 0 0,1 1-1,39 20 367,-42-22-398,26 16 173,1-1 1,39 17-1,-53-27-139,-1-1 0,1-1-1,0 0 1,0-1-1,0 0 1,0-1 0,1 0-1,12-2 1,-21 0-30,0 0-1,-1 0 1,1-1 0,-1 0-1,1 0 1,-1 0 0,0 0-1,0-1 1,0 0 0,0 0-1,0 0 1,-1 0 0,1 0-1,-1-1 1,0 1 0,0-1-1,3-6 1,9-12 109,22-45 1,-26 46-85,-4 7-4,-4 8-13,0 0 0,0 0-1,0 1 1,1 0-1,-1-1 1,8-6-1,-9 10-2,-1 5-145,1 0-114,-1 0 0,0 0-1,1 0 1,-2 0 0,1 0 0,0 1 0,-1-1-1,1 0 1,-1 5 0,3 15-1948,14 34-4965,11 9-3953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04.6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1 318 4002,'0'0'7398,"24"-29"-5360,82-98 70,-93 110-1766,1 2 0,1-1 0,0 2 0,1 0 0,0 1 0,1 1 0,1 0 0,-1 2 0,27-13 0,-37 21-240,-1-1-1,1 0 1,0 1-1,0 1 1,0-1 0,0 1-1,0 0 1,10 0-1,-15 1-74,1 0 0,-1 0 0,0 1 0,1-1 0,-1 1 0,1-1 0,-1 1 0,0 0 0,1 0 0,-1 0 0,0 0 0,0 0 0,0 0 0,0 1 0,0-1 0,0 1 0,0-1 0,0 1 0,-1 0 0,1 0 0,0 0 0,-1 0 0,0 0 0,1 0 0,-1 0 0,1 3 0,2 10 133,-1 1 0,0 0 0,-1 0-1,0 0 1,-2 0 0,-1 25 0,1-7 42,1 18 84,-2-1 0,-2 0 0,-3 0-1,-2 0 1,-2-1 0,-23 70 0,6-55 242,-4-1 0,-2-1 1,-2-2-1,-54 69 0,78-118-349,9-9-134,0-1 0,0 0 1,0 1-1,0-1 0,0 1 1,0-1-1,1 1 1,-1 0-1,1 0 0,0 0 1,0 0-1,0 0 0,0 0 1,1 0-1,-1 3 1,7-4-190,10-2 63,10-1-45,1 2-1,-1 0 0,52 11 1,-73-11 117,1 1 0,-1-1 0,1 1 0,-1 0 0,1 0 0,-1 1-1,0-1 1,0 1 0,0 0 0,-1 1 0,1-1 0,-1 1 0,0 0 0,1 0 0,-2 0 0,1 1 0,0-1 0,-1 1 0,0 0 0,0 0 0,-1 0 0,1 0 0,-1 1 0,0-1 0,1 7 0,0 6 57,-1 0 0,-1 0 0,-1 1 0,0-1 0,-2 0 0,0 0 0,-1 0 0,0 0 0,-2 0 0,0-1 0,-1 1 0,-12 24 0,-11 12 352,-2 0 1,-52 66 0,0 1 331,-5 28 223,88-149-981,0 0-1,-1 0 0,1 1 1,0-1-1,0 0 1,0 0-1,0 0 0,0 0 1,0 1-1,0-1 0,0 0 1,0 0-1,0 0 0,0 0 1,0 1-1,0-1 1,0 0-1,0 0 0,0 0 1,0 0-1,0 1 0,0-1 1,0 0-1,0 0 0,0 0 1,1 0-1,-1 0 1,0 1-1,0-1 0,0 0 1,0 0-1,0 0 0,0 0 1,0 0-1,1 0 0,-1 1 1,0-1-1,0 0 0,0 0 1,0 0-1,0 0 1,1 0-1,-1 0 0,0 0 1,0 0-1,0 0 0,0 0 1,1 0-1,14 2-837,15-7-616,-18 0 748,0 0 0,0-2-1,-1 1 1,0-2 0,0 1 0,0-1 0,-1-1 0,0 0 0,11-14 0,74-98-7771,-92 117 8079,47-72-6790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05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0 398 4258,'0'0'16117,"12"42"-14727,42 138 53,-47-161-1238,1-1 0,1 0 0,0 0 0,1-1-1,1 0 1,1 0 0,0-2 0,1 1 0,25 22 0,-24-25-180,1-1 0,0-1-1,1 0 1,1 0 0,-1-2 0,1 0 0,1-1-1,0-1 1,0 0 0,0-2 0,1 0 0,-1-1-1,1 0 1,0-2 0,1 0 0,-1-2 0,0 0 0,0-1-1,30-5 1,-37 4-34,-1 0 0,1-1 0,-1-1 0,0 0-1,0 0 1,-1-1 0,1-1 0,-1 0 0,0 0 0,0-1 0,14-12-1,-12 6 2,-1 1-1,1-1 1,-2-1-1,0 0 1,-1-1-1,0 0 1,8-20 0,-3 0 20,-2-1 0,-1 0 1,-2-1-1,-2 0 1,-1 0-1,1-60 0,-5 70 8,-2 0 0,-1 0 0,0 1 0,-3-1-1,0 1 1,-11-37 0,11 52 24,0 1 0,0 0 0,-2 1 0,1-1 0,-1 1 0,0 0 0,-1 1 0,0-1 0,0 1 0,-1 1 0,0-1-1,0 1 1,-1 1 0,1-1 0,-2 2 0,1-1 0,-1 1 0,-16-6 0,4 3 110,0 2-1,0 0 1,0 2-1,-1 0 1,1 1-1,-1 2 1,0 0-1,0 1 0,0 1 1,1 2-1,-1 0 1,1 1-1,-1 2 1,1 0-1,1 1 1,-1 1-1,1 1 1,-35 21-1,37-15-147,0 0 0,1 2 0,1 0 0,0 1 0,2 0 0,0 2 0,1 0 0,0 0 0,-19 45-1,21-38-319,1 0-1,2 1 1,0 1-1,2 0 1,2 0-1,0 0 1,-1 53-1,6-74-90,0 0 0,1-1 0,0 1 0,0-1-1,0 1 1,1-1 0,0 0 0,0 0 0,1 1 0,0-1 0,8 12 0,-6-12-620,1 0 0,0 0 1,1-1-1,-1 0 0,1 0 1,0-1-1,1 1 0,-1-2 1,14 7-1,37 15-7905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05.8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1 3394,'0'0'14622,"-22"15"-13042,11-7-1406,3-4-125,0 0-1,1 1 0,0 0 0,0 0 0,0 1 1,1 0-1,0 0 0,0 0 0,1 1 0,-1 0 1,1 0-1,1 0 0,-1 1 0,1 0 0,1 0 1,0 0-1,0 0 0,0 0 0,1 0 0,0 1 1,-1 10-1,1 202 145,3-135-167,-2-85-30,1 1 0,0 0 0,1 0 0,-1 0 0,0 0 0,0 0 0,1-1 0,-1 1 0,1 0 0,-1 0 0,1 0 0,0-1 0,2 4 0,-3-4-2,1-1-1,-1 0 1,1 1 0,-1-1-1,1 0 1,-1 1 0,1-1-1,-1 0 1,1 1-1,-1-1 1,1 0 0,0 0-1,-1 0 1,1 0 0,-1 0-1,1 0 1,0 1-1,-1-1 1,1-1 0,0 1-1,-1 0 1,1 0 0,-1 0-1,1 0 1,0 0-1,0-1 1,2 0-4,0-1 1,0 0-1,0 0 1,0 0-1,0-1 1,0 1-1,-1 0 0,1-1 1,-1 0-1,0 1 1,0-1-1,2-4 0,11-19 24,56-89 130,-62 102-85,0 1-1,2 0 1,-1 1 0,1 0-1,1 1 1,22-16 0,-32 25 52,0-1 0,-1 1 0,1 0 0,0 0 0,0 0 0,0 0 0,0 0 0,0 0 0,1 0 0,-1 1 0,0-1 0,0 1 0,0 0 0,1 0 0,-1 0 1,0 0-1,0 0 0,0 0 0,1 0 0,-1 1 0,0-1 0,0 1 0,0-1 0,0 1 0,1 0 0,-1 0 0,-1 0 0,1 0 0,0 0 0,0 1 0,2 1 0,-2-2-96,0 1 0,0-1 0,0 0 1,0 0-1,0 0 0,0 0 0,1 0 0,-1 0 0,0 0 0,1-1 0,-1 1 0,1-1 0,-1 0 0,1 1 0,-1-1 0,1 0 0,-1-1 0,5 0 0,-1 0-21,0 0-1,-1 0 1,1-1-1,0 0 0,-1 0 1,11-5-1,21-16 58,-24 13-37,0 2-1,1-1 1,-1 2-1,1 0 1,1 0 0,0 1-1,-1 1 1,2 1-1,-1 0 1,0 1-1,19-2 1,-30 5 44,0 0 1,-1 0-1,1 0 1,0 1-1,-1-1 0,1 1 1,0 0-1,-1 0 1,1 0-1,-1 0 1,1 1-1,-1-1 0,0 1 1,0 0-1,1 0 1,-1 0-1,-1 0 0,1 1 1,0-1-1,0 1 1,-1 0-1,0 0 1,1 0-1,-1 0 0,2 4 1,9 9 156,-10-15-220,-1 0-1,1 0 1,0-1 0,0 1 0,0-1-1,0 0 1,0 0 0,0 0-1,-1 0 1,1 0 0,4-1-1,-5 0 11,267-11 115,-265 13-115,1-1 0,0 1-1,0 0 1,-1 0 0,1 1-1,-1 0 1,1-1 0,-1 1-1,0 1 1,0-1 0,0 0 0,7 6-1,-7-5 17,0 0-1,0 0 0,0 0 1,0-1-1,1 0 0,-1 0 1,1 0-1,-1-1 0,1 1 1,0-1-1,-1 0 1,10 1-1,60-10 316,-62 5-442,-1 1 0,1 1 1,0 0-1,1 0 0,-1 1 0,0 1 1,0 0-1,0 0 0,0 1 1,11 4-1,-13 0-3483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24.8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67 340 9380,'0'0'8620,"0"29"-6243,0-28-2348,-10 720 5126,-8 68-2810,18-715-2150,-3 22 141,-1-76-200,1-16-54,1-13 76,-22-443-249,22 352 107,1 77-6,9-597 133,-1 544-130,3 1 1,3 0-1,4 1 0,2 0 0,4 2 1,37-80-1,-46 122-9,2 1 0,1 0 0,37-48 1,-46 68-3,0 0 1,0 1-1,0-1 1,1 1 0,0 1-1,1 0 1,0 0 0,0 1-1,0 0 1,1 1-1,0 0 1,0 1 0,22-6-1,-18 7 11,0 1-1,0 1 0,-1 0 1,1 1-1,0 1 0,27 4 1,-33-3 8,-1 1 1,1-1 0,-1 1-1,0 1 1,0-1 0,0 2-1,0-1 1,-1 1 0,0 0-1,0 0 1,0 1 0,11 12-1,-4-3 59,-1 1-1,0 1 0,-2 0 0,0 1 0,-1 0 0,0 0 0,-2 1 1,0 0-1,-1 0 0,-1 1 0,6 34 0,-6-10 175,1 58 0,-7-88-180,0-1-1,-1 1 0,-1 0 1,0-1-1,-1 1 1,0-1-1,-1 0 0,-10 23 1,3-19-14,0-1 1,0 0-1,-2-1 1,0-1-1,0 0 1,-2 0-1,1-2 1,-2 0-1,0 0 0,0-1 1,-24 11-1,-1-1 70,-2-2-1,0-2 1,-74 19-1,73-27-129,0-1 0,0-3 0,-85-1 0,128-4-10,0 0 0,0 0 1,0 0-1,0 0 0,0 1 0,0-1 0,0 0 0,0 0 1,0 1-1,0-1 0,0 1 0,0-1 0,0 1 0,0-1 1,1 1-1,-1-1 0,0 1 0,0 0 0,1-1 0,-1 1 1,0 0-1,1 0 0,-1 0 0,0-1 0,1 1 0,-1 0 1,1 0-1,0 0 0,-1 0 0,1 0 0,0 0 1,0 0-1,-1 1 0,1 0-82,0 1 1,0-1 0,0 0-1,0 0 1,0 1 0,0-1-1,1 0 1,-1 0-1,1 1 1,0-1 0,0 0-1,-1 0 1,1 0 0,3 4-1,9 9-1569,2 0 0,0 0 0,0-1 0,30 20 0,-11-9-2218,16 16-3618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25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261 774 12198,'0'0'9393,"13"-29"-7691,1-2-1320,65-165 1240,-36 59-809,57-157-167,-71 218-491,-24 65 353,-1 17 502,-2 23 164,32 831 1416,-11-433-2045,-22-225-516,0-201-29,-1 0 0,0-1 0,0 1 0,0-1 0,1 1 0,-1 0 0,0-1 0,0 1 0,0 0 0,0-1 0,0 1 0,0-1 0,0 1 0,0 0 0,-1-1 0,1 1 0,0 0 0,0-1 0,0 1 0,-1-1 0,1 1 0,0 0 0,-1-1 0,1 1 0,0-1 0,-1 1 0,1-1 0,-1 1 0,1-1 0,-1 0 0,1 1 0,-1-1 0,1 1 0,-1-1 0,1 0 0,-1 1 0,0-1 0,1 0 0,-1 0 0,1 0 0,-1 1 0,0-1 0,1 0 0,-1 0 0,0 0 0,1 0 0,-1 0 0,0 0 0,1 0 0,-1 0 0,1-1 0,-1 1 0,0 0 0,1 0 0,-2-1 0,0 1 0,-63-4 0,0-3 0,-92-20 0,94 13 0,-1 4 0,-94-4 0,144 13 0,67-3 0,293 4-2030,203 0-5934,-512 0-1459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26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1 169 3970,'0'0'19988,"26"-15"-17633,-13 7-2055,3-1-16,0 0 0,0 0 0,1 2 0,-1 0 0,2 1 0,-1 0 0,1 2 0,0 0-1,0 1 1,30-1 0,813 2 2209,-446 3-1955,-405-2-538,-60-2-1707,42 3 853,0-1 1,0 0-1,0 0 1,0 0 0,-9-4-1,9 3-484,1-1-1,0 0 0,0-1 0,0 0 0,1 0 0,-8-5 1,-24-25-9003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26.4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12246,'0'0'14350,"26"1"-12706,44 6-551,-1 2-1,106 28 1,141 74-227,-282-96-833,-1 1 0,0 2 0,-1 2 0,-1 0 0,-1 2 0,53 50 0,-76-63-25,1-1 0,-2 1 1,1 1-1,-1-1 0,-1 1 0,0 0 0,0 0 1,-1 1-1,5 18 0,-7-24-5,-1 1 0,0-1 1,0 1-1,-1-1 0,0 1 0,0-1 0,0 1 0,0 0 1,-1-1-1,0 1 0,0-1 0,-1 0 0,1 1 1,-1-1-1,-1 0 0,1 0 0,0 0 0,-1 0 0,0 0 1,-1-1-1,-4 7 0,-6 1-3,-1 0 0,0 0 0,0-2 0,-1 0 0,-34 16 0,-97 32 0,-70 4 0,64-20 0,138-38 8,-19 8 14,33-11-29,0 0 0,0 0 0,0 0 0,0 0 0,0 0 0,0 0 0,0 0 0,0 0 0,1 0 0,-1 0 0,0 0 0,1 0 0,-1 1 0,1-1 0,-1 0 0,1 0 0,0 1 0,-1-1 0,1 0 0,0 1 0,0-1 0,0 3 0,14-4-4192,20 0-1195,5 0-2474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07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0 118 12005,'0'0'9450,"23"4"-7742,-10-3-1600,1 1 1,-1 0-1,0 1 1,0 0 0,0 1-1,-1 0 1,1 1 0,-1 1-1,0 0 1,14 9-1,-20-10-78,1 0 0,-1 1 0,0-1 0,0 1-1,0 0 1,-1 1 0,0-1 0,0 1 0,-1 0 0,1 0-1,-2 1 1,1-1 0,-1 1 0,0 0 0,-1 0-1,0 0 1,2 16 0,-3-18 21,0 0 0,0 0 0,-1 0 0,0 0 0,-1 0 0,0 0 0,1 0 1,-2 0-1,1 0 0,-1 0 0,0 0 0,0 0 0,0-1 0,-1 1 0,-6 9 0,4-9 12,-1-1 0,1 1 0,-1-1 0,0 0 0,-1 0 0,1-1 0,-1 0 0,0 0 0,0-1 0,0 0 0,-1 0 0,-7 2-1,-1-1 84,-1 0-1,1-1 0,-1-1 1,0-1-1,-27-1 0,28 0-11,14 0-107,9 0-238,-1 0 199,162 5-62,-142-3 87,0 2 1,-1 1-1,1 0 1,36 15 0,-33-9-29,0 2 1,-1 1 0,35 23-1,-54-30 0,0 0 0,0 0 0,0 0 0,-1 1 0,0 0 0,-1 1 0,0 0 0,0 0-1,-1 1 1,0-1 0,0 1 0,5 16 0,-3-2 22,-2 1 1,0 0-1,-2 0 0,-1 0 0,-1 0 1,-2 49-1,0-69 1,-1 0-1,1 0 1,-1-1 0,-1 1 0,1-1-1,0 1 1,-1-1 0,0 1 0,0-1 0,-1 0-1,1 0 1,-1 0 0,0 0 0,0 0 0,0-1-1,-4 5 1,0-3 10,1-1 0,-1 1 0,0-1-1,0 0 1,0-1 0,-1 0 0,1 0 0,-16 4 0,-1-3 32,-1-1 0,0 0 1,0-2-1,0-1 0,-32-3 1,54 2-47,-1 0 1,0 0 0,1 0 0,-1 0 0,1-1-1,-1 1 1,1-1 0,0 0 0,0 0-1,-1 0 1,1 0 0,1-1 0,-1 1 0,0-1-1,1 0 1,-1 1 0,1-1 0,0-1-1,0 1 1,0 0 0,0 0 0,0-1 0,1 1-1,0-1 1,0 1 0,0-1 0,0 0-1,0 1 1,1-1 0,-1-7 0,0 1 3,1-1 0,0 1 1,0 0-1,1-1 1,0 1-1,1 0 0,0 0 1,1 0-1,0 0 0,8-18 1,14-12 2,1 2 0,46-52 0,-20 26 22,57-86 75,-93 125-108,-1-2 0,0 0-1,-2-1 1,9-29 0,-18 42-41,-1-1 0,0 1 0,-1-1-1,-1 0 1,-1-25 0,0 27-37,0 12 76,0 0 1,0 1 0,-1-1-1,1 0 1,0 0-1,-1 0 1,1 0-1,-1 1 1,0-1 0,0 0-1,0 1 1,1-1-1,-1 1 1,-1-1 0,1 1-1,0-1 1,0 1-1,0 0 1,-1-1 0,1 1-1,-1 0 1,1 0-1,-1 0 1,0 0 0,1 0-1,-1 0 1,0 1-1,1-1 1,-1 1-1,0-1 1,0 1 0,-1-1-1,-7 0 31,0 0-1,0 0 1,1 1-1,-19 1 1,26 0-28,0-1 0,0 0 0,0 1 0,1-1 0,-1 1 1,0-1-1,0 1 0,0 0 0,0 0 0,1 0 0,-1 0 0,0 0 0,1 1 0,-1-1 1,1 0-1,0 1 0,-1-1 0,1 1 0,-2 3 0,0-1-16,1 1-1,0-1 1,0 1-1,0 0 1,1 0-1,0 0 1,-2 9-1,2 1-40,0 0 0,1 0 0,1 0 0,3 22 0,-3-33 55,1 1 1,0-1-1,0 0 0,0 0 0,0 0 1,1 0-1,0 0 0,-1 0 0,1 0 0,1-1 1,-1 0-1,0 1 0,1-1 0,0-1 1,5 5-1,68 36 10,-68-39-6,24 11 35,0-1-1,49 13 1,-65-22-40,1-1 1,-1-1-1,1 0 0,0-2 1,0 0-1,34-3 1,-51 1-2,0 0 1,0 1-1,0-1 1,0 0 0,0 0-1,0 0 1,-1 0-1,1 0 1,0 0 0,-1 0-1,1 0 1,0 0-1,-1 0 1,1 0-1,-1 0 1,0-1 0,1 1-1,-1 0 1,0 0-1,0 0 1,1-1 0,-1 1-1,0 0 1,0 0-1,-1-1 1,1 1 0,0-2-1,-5-37-7,1 29 13,0 0-1,0 1 1,-1-1-1,-1 1 0,0 0 1,0 1-1,-1-1 1,0 1-1,0 1 1,-1-1-1,0 1 1,-13-9-1,8 6 8,-1 1-1,0 1 1,0 0 0,-1 1 0,0 0-1,0 1 1,-30-9 0,22 12 95,0 1 1,-1 1 0,-29 2 0,44 0-60,8 0-40,0 0 0,0 1 0,0-1-1,0 0 1,0 1 0,0-1 0,0 1 0,0-1-1,1 1 1,-1 0 0,0-1 0,0 1 0,1 0-1,-1-1 1,0 1 0,1 0 0,-1 0 0,0 0 0,1 0-1,-1 0 1,1 0 0,0-1 0,-1 1 0,1 0-1,0 0 1,0 0 0,-1 0 0,1 2 0,-4 32-111,4-31 94,1 0 0,-1 0 0,1 0 0,0 0 0,0 0-1,0 0 1,0 0 0,1 0 0,0 0 0,0 0 0,0-1 0,0 1-1,0-1 1,1 0 0,-1 1 0,5 3 0,0-1 0,-1 0 1,2-1-1,-1 0 0,0 0 1,1-1-1,0 0 0,13 5 1,-6-4-16,1 0-1,0-1 1,0-1 0,0 0 0,0-1 0,0-1 0,1 0 0,24-3 0,-39 1 18,1 0 1,0 0-1,-1 0 0,1 0 1,0-1-1,-1 1 1,0-1-1,1 0 0,-1 1 1,0-1-1,0 0 1,0-1-1,0 1 1,0 0-1,-1 0 0,1-1 1,-1 1-1,1-1 1,-1 1-1,1-4 0,24-67-41,-19 48 36,8-29-19,-12 38 29,0 1 0,2-1 0,0 1 0,1-1 0,0 1 0,1 1 0,1 0 1,13-19-1,-17 29-2,1 1 1,-1-1 0,1 1 0,0 1 0,0-1 0,0 1 0,0-1 0,0 1 0,1 1 0,-1-1 0,1 1-1,-1 0 1,1 0 0,-1 1 0,1 0 0,0 0 0,-1 0 0,7 1 0,-3 0 6,-1 0-1,1 0 1,-1 1 0,1 0-1,-1 1 1,0 0 0,0 0 0,0 0-1,-1 1 1,15 10 0,-8-1 45,0 0 0,-1 1 1,0 1-1,-1 0 0,-1 1 0,17 30 1,39 108 1040,-17-36 142,-26-79-500,-10-29-1574,6-7-4447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26.9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9188,'0'0'14148,"-1"30"-11851,2 409 1876,9 163-2007,11-604-5744,-12-1 2529,0 0 0,0-1 0,-1 0 0,1-1 0,-1 0-1,0 0 1,0-1 0,-1 0 0,0 0 0,9-9 0,0 0-1652,32-31-6474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27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8708,'0'0'16768,"0"35"-14671,0 496 1606,0-296-2212,0-234-1491,0-1 0,0 0 0,0 1 0,0-1 0,0 0 0,1 1 0,-1-1 0,0 0 0,0 0 0,0 1 0,0-1 0,1 0 0,-1 0 0,0 0 0,0 1 0,1-1 0,-1 0 0,0 0 0,0 0 0,1 0 0,-1 1 0,0-1 0,1 0 0,-1 0 0,0 0 0,0 0 0,1 0 0,-1 0 0,0 0 0,1 0 0,-1 0 0,0 0 0,1 0 0,-1 0 0,0 0 0,1 0 0,-1 0 0,0 0 0,1 0 0,-1-1 0,3 1 0,15 1 0,0-1 0,0-1 0,0-1 0,0-1 0,0 0 0,0-1 0,-1-1 0,0-1 0,0 0 0,0-2 0,0 1 0,-1-2 0,-1 0 0,0-1 0,0-1 0,26-24 0,-26 19 0,0-1 0,-2 0 0,0-1 0,-1-1 0,-1 0 0,0 0 0,-2-1 0,0 0 0,-1-1 0,-1 0 0,4-21 0,-2-13 0,-2-1 0,-2 1 0,-4-63 0,-1 72 0,0 32 0,0 35 0,-20 787 0,11-731 0,0 18 0,10-92 44,-1-2-58,0 0 0,0-1 1,0 1-1,0 0 0,0-1 0,0 1 0,0 0 0,0-1 0,0 1 0,0 0 0,0-1 0,-1 1 0,1 0 0,0-1 0,0 1 0,-1-1 0,1 1 0,0 0 0,-1-1 0,1 1 0,0-1 0,-1 1 0,1-1 0,-1 1 0,1-1 0,-1 1 0,1-1 0,-1 0 0,1 1 0,-1-1 0,0 1 0,10-5-7250,12-6 1095,15-19-3270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28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85 4274,'0'0'10946,"3"-14"-8345,10-42 99,-10 42 304,-3 19-426,-1 4-2157,0-1 0,0 0 0,-1 1 0,0-1 0,0 0 0,-1 0 0,-6 12 0,-1 2-4,-202 526 2462,-15-27-2879,205-465 0,18-45 0,1-1 0,-1 0 0,-1 0 0,0 0 0,-10 13 0,15-22-23,0-1-13,0 0 0,0 0 0,-1 0 0,1 0 0,0 0-1,0 0 1,0 1 0,0-1 0,-1 0 0,1 0 0,0 0-1,0 0 1,0 0 0,0 1 0,0-1 0,0 0 0,0 0-1,-1 0 1,1 1 0,0-1 0,0 0 0,0 0 0,0 0-1,0 1 1,0-1 0,0 0 0,0 0 0,0 0 0,0 1-1,0-1 1,0 0 0,0 0 0,0 0 0,0 1 0,0-1-1,1 0 1,-1 0 0,0 0 0,0 1 0,0-1 0,0 0-1,0 0 1,0 0 0,0 0 0,1 0 0,-1 1 0,0-1-1,0 0 1,0 0 0,0 0 0,1 0 0,-1 0 0,0 0-1,0 0 1,0 1 0,1-1 0,-1 0 0,0 0 0,0 0-1,0 0 1,1 0 0,12-6-1766,1 1 0,-1-2-1,0 0 1,-1-1 0,0 0 0,21-18 0,-22 17 13,37-30-7426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57:29.1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195 20 5859,'0'0'19096,"0"0"-19036,-1 0 1,1 0-1,0 0 0,0 0 0,0-1 0,-1 1 0,1 0 0,0 0 0,0 0 0,0-1 0,0 1 0,-1 0 0,1 0 0,0-1 0,0 1 0,0 0 0,0 0 0,0-1 0,0 1 0,0 0 0,0-1 1,0 1-1,0 0 0,0 0 0,0-1 0,0 1 0,0 0 0,0-1 0,0 1 0,0 0 0,0 0 0,0-1 0,0 1 0,0 0 0,1 0 0,-1-1 0,0 1 0,0 0 0,0 0 0,0 0 1,1-1-1,-1 1 0,0 0 0,0 0 0,0 0 0,1-1 0,-1 1 0,0 0 0,0 0 0,1 0 0,-1 0 0,0 0 0,0 0 0,1 0 0,-1 0 0,0-1 0,1 1 0,-1 0 0,79-3 424,-56 0-426,1 2 0,-1 0 0,1 2 1,0 1-1,-1 0 0,31 8 0,-48-8-48,-1 1-1,1-1 1,0 1-1,-1 0 1,0 1-1,0-1 0,0 1 1,0 0-1,0 1 1,-1-1-1,0 1 0,0 0 1,0 0-1,0 0 1,-1 0-1,0 0 1,0 1-1,4 10 0,-3-2 23,1 1-1,-2-1 0,0 1 0,-1 0 1,0 0-1,-1 23 0,-1-31 2,-1-1 0,1 1 0,-2 0 0,1 0 0,-1 0 0,0-1 0,0 1 0,-1-1 0,1 0 0,-2 1 0,1-1 0,-1-1 0,1 1 0,-8 7 0,2-2 113,-1-2 0,-1 1-1,0-1 1,0-1 0,0 0 0,-23 11 0,5-5 98,0-2 0,-1-1 0,0-2 0,0 0 0,-57 7 0,81-16-244,4 0 0,0 0 0,1 0 0,-1 0 0,0 0 0,1 1 0,-1-1 0,0 0 0,1 1 0,-1-1 0,0 1 0,1 0 0,-1-1 0,1 1 0,-3 2 0,5-2-6,1-1-1,0 1 1,0 0-1,-1-1 1,1 1-1,0-1 1,0 1-1,0-1 1,0 0 0,0 0-1,0 0 1,0 0-1,2 0 1,5 0-99,79 8-296,0 4-1,-1 3 1,-1 4-1,0 5 1,84 34-1,-159-54 266,0 2 0,0-1 0,-1 1 0,19 15 0,-27-20 139,0 0 0,-1 0 0,1 0 0,-1 1 1,1-1-1,-1 0 0,0 1 0,0-1 0,1 1 0,-1-1 0,0 1 0,0-1 1,0 1-1,-1 0 0,1 0 0,0-1 0,-1 1 0,1 0 0,-1 0 0,1 0 0,-1 0 1,0 0-1,0 0 0,0 0 0,0-1 0,0 1 0,-1 0 0,1 0 0,0 0 1,-1 0-1,1 0 0,-1-1 0,0 1 0,0 0 0,1 0 0,-1-1 0,0 1 1,-1 0-1,1-1 0,-2 3 0,-3 1 79,0-1 0,0 0 0,0 0 0,0 0-1,-1 0 1,1-1 0,-1 0 0,-9 2 0,-70 18 699,-11-4-250,-171 11 1,-115-22 43,501-11-2000,-1-4 1,0-6-1,205-49 0,-300 56 1139,0 0-1,-1-2 1,0 0-1,0-1 0,-1-2 1,26-16-1,-34 13 311,-10 11 1998,11 7 716,9 12-2155,0 1 1,25 24-1,26 21-52,-21-24-417,2-4 0,2-1 0,63 26 0,-78-41-83,1-3-1,0-1 1,1-2 0,0-2-1,60 6 1,-63-12-31,0-2 0,0-1 0,0-2 0,56-9 0,-83 7 0,0 0 0,-1-1 0,1 0 0,-1-1 0,0 0 0,0-1 0,17-12 0,-22 13 0,0-1 0,0 1 0,-1-2 0,0 1 0,0-1 0,0 0 0,-1 0 0,0 0 0,-1-1 0,1 0 0,-1 0 0,4-13 0,-3 5 0,-1 0 0,0 0 0,-2 0 0,0-1 0,0 0 0,-2 1 0,0-1 0,0 0 0,-2 1 0,0-1 0,-1 1 0,-1-1 0,0 1 0,-1 0 0,-1 1 0,-1-1 0,0 1 0,0 0 0,-2 1 0,0 0 0,-1 0 0,0 1 0,-18-18 0,12 18 0,0-1 0,-2 2 0,1 0 0,-1 2 0,-1 0 0,0 0 0,-1 2 0,0 1 0,-32-9 0,15 9 0,-1 0 0,0 3 0,0 1 0,-53 3 0,79 0 0,0 1 0,0 0 0,0 1 0,0 0 0,0 1 0,0 1 0,0 0 0,1 0 0,0 1 0,0 0 0,-15 10 0,13-4 0,0 0 0,1 0 0,0 1 0,1 0 0,0 1 0,1 1 0,-15 25 0,11-14 0,2 0 0,0 0 0,1 1 0,2 0 0,-11 50 0,12-30 0,2 0 0,0 83 0,6-128-133,0 0 1,0 0-1,0 0 0,0 0 1,0 1-1,0-1 1,0 0-1,1 0 0,-1 0 1,0 0-1,1 1 0,-1-1 1,1 0-1,0 0 0,-1 0 1,1 0-1,0 0 1,-1 0-1,1 0 0,0-1 1,0 1-1,0 0 0,0 0 1,0-1-1,0 1 0,0 0 1,0-1-1,1 1 1,-1 0-310,1 0 1,-1 0-1,0-1 1,1 1-1,-1 0 1,0 0-1,0 0 1,0 0-1,0 0 1,0 0-1,0 0 1,0 1-1,0-1 1,-1 0-1,1 1 1,0 1-1,3 32-12217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09.2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263 484 7828,'0'0'7230,"-33"-4"-5542,-7-1-1248,9 0 35,0 1 0,-47 2 0,76 1-407,1 1-1,-1 0 0,0 0 1,0 0-1,0 0 0,1 1 1,-1-1-1,0 0 0,0 1 1,1-1-1,-1 1 1,0 0-1,0-1 0,1 1 1,-1 0-1,1 0 0,-1 0 1,1 0-1,-1 0 0,1 0 1,0 1-1,-1-1 1,1 0-1,0 1 0,0-1 1,0 1-1,-1 2 0,0 1 30,1 1 1,0 0-1,0-1 0,1 1 0,0 0 0,0 0 0,0 7 1,1 8-25,0-1 4,1 1-1,1-1 1,1 1-1,1-1 1,1 0-1,0 0 1,2-1-1,0 0 1,1 0-1,1-1 1,0 0-1,2-1 1,0 0-1,27 28 1,-35-40-81,0-1 1,0 0-1,1-1 1,-1 1-1,1-1 0,0 0 1,0 0-1,0 0 1,1-1-1,-1 1 1,7 0-1,-10-2 1,0 0 0,0-1 0,0 0 0,1 0-1,-1 0 1,0 0 0,0 0 0,1 0 0,-1 0 0,0-1-1,0 1 1,0-1 0,1 1 0,-1-1 0,0 0-1,0 0 1,0 0 0,0 0 0,0 0 0,-1-1 0,1 1-1,0 0 1,0-1 0,-1 1 0,1-1 0,-1 0-1,1 0 1,-1 1 0,0-1 0,0 0 0,2-4 0,13-30 33,-1-1 0,-1 0 1,-3-1-1,-1-1 1,-1 1-1,4-56 0,-4-241 190,-10 230-25,1 85-50,-1 1 0,-1 0 0,-1 1 0,-9-31 0,12 140 2940,-1-13-3016,7 72 192,-3-131-246,0 0-1,1-1 1,1 1-1,1-1 0,1 0 1,9 18-1,-4-11-12,9 17-2,28 40 0,-42-71-11,1-1-1,0 0 1,0 0-1,1 0 1,1-1-1,-1 0 1,2-1 0,17 11-1,-23-17-18,0 0 0,1 0 0,-1-1 1,1 0-1,-1 0 0,1 0 0,-1-1 0,1 0 0,-1 0 0,9-1 0,6 0-68,-17 1 89,0-1 0,-1 0 0,0 0 1,1 0-1,-1 0 0,1 0 0,-1 0 0,0-1 0,0 1 0,0-1 0,0 0 0,0 0 0,0 1 0,0-1 1,-1 0-1,1-1 0,-1 1 0,1 0 0,-1 0 0,0-1 0,0 1 0,0 0 0,0-1 0,0 1 0,-1-1 1,1 1-1,0-5 0,2-6-6,0-1 1,-1 0 0,0-26-1,1 50 63,1 0-1,-1 0 0,1 0 0,1-1 1,0 1-1,0-1 0,1 0 0,0-1 0,14 15 1,-10-11-62,0 0 1,1 0 0,0-1-1,1-1 1,0 0 0,1-1-1,0 0 1,16 8 0,-20-14-14,0 0 0,0-1 1,1 0-1,-1-1 0,0 1 0,1-2 1,12 1-1,-20-2 23,0 1 1,0 0-1,0-1 0,0 1 1,-1-1-1,1 0 0,0 0 1,0 0-1,-1 0 0,1 0 0,0 0 1,-1 0-1,1 0 0,-1 0 1,0-1-1,1 1 0,-1-1 1,0 1-1,0-1 0,0 1 1,0-1-1,0 0 0,0 1 0,0-1 1,-1 0-1,1 0 0,0-2 1,11-57-69,-11 57 71,6-44 2,3-34-5,-10 81 3,0 1 0,1-1 0,-1 0 0,0 0-1,0 1 1,1-1 0,-1 0 0,0 1 0,0-1-1,1 0 1,-1 1 0,1-1 0,-1 1-1,1-1 1,-1 1 0,1-1 0,-1 1 0,1-1-1,-1 1 1,1-1 0,0 1 0,-1 0 0,1-1-1,0 1 1,-1 0 0,1-1 0,0 1 0,-1 0-1,1 0 1,0 0 0,0 0 0,-1 0-1,1 0 1,0 0 0,0 0 0,1 0 0,27 5-40,-18 0 49,-1 0 0,0 1 1,0 0-1,0 0 0,-1 1 0,1 1 0,8 9 0,58 65 90,-61-65-90,-11-12 19,41 52-49,-42-53 66,0 1 0,-1-1 0,1 1 0,-1 0 0,0-1 0,-1 1 0,1 0 0,-1 0 0,0 0 0,0 1 0,0 4 0,-32-9 1010,-74 3-1329,105-4 136,0 0 0,-1 0-1,1 0 1,-1 0-1,1 0 1,0 0 0,-1 0-1,1 0 1,-1-1-1,1 1 1,0 0 0,-1 0-1,1 0 1,0 0-1,-1-1 1,1 1 0,0 0-1,-1 0 1,1-1-1,0 1 1,-1 0 0,1 0-1,0-1 1,0 1-1,0 0 1,-1-1 0,1 1-1,0 0 1,0-1-1,0 1 1,0 0 0,-1-1-1,1 1 1,0-1 0,0 1-1,0 0 1,0-1-1,0 1 1,0-1 0,0 1-1,0 0 1,0-2-1,-1-5-2352,-7-22-7385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14.3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349 1 9845,'0'0'10111,"-33"5"-8719,-107 19 855,135-23-2203,1 0 1,-1 1-1,1-1 1,0 1-1,-1 0 1,1 0-1,0 0 1,0 0-1,1 1 1,-1-1-1,0 1 1,1 0-1,-1 1 1,1-1-1,0 0 1,0 1-1,1 0 1,-1-1-1,1 1 1,-4 7 0,-2 4 140,0-2 3,1 0 0,0 1 1,1 0-1,0 0 0,2 0 0,-6 25 0,5-9-82,2 0 0,1 44 1,2-70-110,0 0 0,1 0 0,-1 0-1,1 0 1,0 0 0,0 0 0,0 0 0,1 0 0,0 0 0,-1-1 0,1 1 0,0-1 0,1 1 0,-1-1 0,1 0 0,-1 0 0,1 0 0,0 0 0,0 0 0,0 0-1,1-1 1,-1 0 0,1 0 0,-1 0 0,1 0 0,0 0 0,-1-1 0,1 1 0,0-1 0,8 1 0,10 3-45,1-2 0,1-1 0,-1 0 0,29-3 0,-28 1-23,-20 1 54,-1-1 0,0 0-1,1 0 1,-1 0 0,0 0-1,0 0 1,1-1-1,-1 0 1,0 1 0,0-1-1,1 0 1,-1 0 0,0-1-1,0 1 1,0-1 0,0 0-1,-1 1 1,1-1 0,0-1-1,-1 1 1,0 0 0,1 0-1,-1-1 1,0 1 0,0-1-1,0 0 1,0 0 0,-1 0-1,1 0 1,-1 0 0,0 0-1,0 0 1,0 0 0,0 0-1,0-1 1,-1 1 0,1 0-1,-1-1 1,0 1 0,0 0-1,-1-7 1,0 9 37,0 0 0,1 0 0,-1 0 1,0 1-1,0-1 0,0 0 0,0 1 0,0-1 1,0 0-1,0 1 0,0-1 0,0 1 0,0 0 1,0-1-1,0 1 0,0 0 0,0 0 0,0-1 1,-1 1-1,1 0 0,0 0 0,0 0 0,0 0 1,0 0-1,0 1 0,0-1 0,-1 0 0,1 1 1,-1-1-1,-8 1 145,-3 0-33,1 1 1,0 0-1,-1 1 0,1 0 1,0 1-1,0 0 1,1 1-1,-1 1 0,1 0 1,0 0-1,1 1 1,0 0-1,0 1 0,0 0 1,-12 14-1,7-7-32,0 2 1,1-1-1,1 2 0,1 0 0,1 0 0,0 1 1,1 0-1,-10 30 0,17-41-86,1-1-1,0 1 1,0 0 0,0 0 0,1 0 0,1 0-1,-1 0 1,1 0 0,0 0 0,1 0-1,2 13 1,-1-17-29,-1 0-1,1 0 1,0 0-1,0-1 0,1 1 1,-1-1-1,1 1 1,-1-1-1,1 0 1,0 0-1,0 0 1,1 0-1,-1-1 1,0 1-1,1-1 1,0 0-1,0 0 1,-1 0-1,1 0 0,0-1 1,0 0-1,6 2 1,15 1-96,0-1 1,0-1-1,1-1 1,48-5-1,-36 2 112,-19 1-69,1-1 0,0-2 1,-1 0-1,1-1 1,-1 0-1,0-2 1,24-12-1,-30 13-54,0-1-1,-1 0 0,0-1 1,0-1-1,-1 0 1,0 0-1,0-1 0,-1-1 1,-1 0-1,16-22 1,-20 22 74,-1 0 0,0 0 0,0 0 0,-1 0 0,-1-1 0,0 1 0,1-17 1,-1-60 1643,-2 82-662,1 10-934,0 0 1,0 0-1,0 0 0,0-1 0,1 1 0,-1 0 0,1-1 0,0 0 0,0 1 0,0-1 0,1 0 0,-1 0 0,1 0 1,0 0-1,5 4 0,57 42-14,-49-38 13,48 28 28,-35-22 26,45 34 1,-68-47-45,0 1 0,-1 0 0,1 1 1,-1-1-1,-1 1 0,1 0 0,-1 0 0,0 1 1,0-1-1,0 1 0,-1 0 0,4 13 1,-6-18 12,-1 1 1,0-1 0,1 1 0,-1-1-1,0 0 1,0 1 0,0-1 0,-1 1 0,1-1-1,0 1 1,-1-1 0,0 0 0,1 1 0,-1-1-1,0 0 1,0 0 0,-1 1 0,1-1 0,0 0-1,-1 0 1,1 0 0,-1 0 0,0-1 0,1 1-1,-1 0 1,0-1 0,0 1 0,0-1 0,0 0-1,0 0 1,-1 0 0,-1 1 0,-10 4 35,1-1 0,-1-1 0,1 0 1,-21 2-1,14-3-32,-2 1 2,0-1 0,0-1 0,-26-2 0,46 0-44,2 0 10,0 1 0,0-1-1,0 0 1,0 0 0,1 1-1,-1-1 1,0 0 0,0 0-1,0 1 1,0-1 0,0 0-1,1 0 1,-1 0 0,0 1-1,0-1 1,0 0-1,1 0 1,-1 0 0,0 0-1,0 1 1,1-1 0,-1 0-1,0 0 1,0 0 0,1 0-1,-1 0 1,0 0 0,1 0-1,-1 0 1,0 0 0,0 0-1,1 0 1,-1 0 0,0 0-1,0 0 1,1 0 0,-1 0-1,0 0 1,1 0-1,-1 0 1,0 0 0,1-1-1,3 1-37,17 0-9,5 1 31,0-2 0,38-6 0,-53 5 26,-1 0 0,1-2 1,-1 1-1,0-1 0,0-1 0,0 0 0,-1 0 0,0-1 0,12-9 1,-6 3-5,0 0 1,-2-1 0,1-1-1,-2 0 1,0-1 0,0-1-1,-2 1 1,0-2 0,0 1 0,-2-1-1,0-1 1,-1 0 0,-1 0-1,-1 0 1,0 0 0,-1-1-1,-1 0 1,0-19 0,-1-37-25,0 30-63,-7-81 0,-13 73-49,18 51 208,0 17 46,0-7-109,6 172 331,-2-152-288,0-1 1,2 0-1,0 0 0,18 43 1,-10-37-31,2-2-1,0 0 1,39 53 0,-44-70-21,-1 0 0,2-1 0,0-1 0,1 0-1,0 0 1,1-1 0,0-1 0,0-1 0,29 15 0,-35-21-14,0 0 0,0 0 0,1-1-1,-1 0 1,0-1 0,1 1 0,-1-2 0,1 1 0,14-2 0,-19 1 4,-1-1 1,0 0-1,1 1 0,-1-1 1,0 0-1,0-1 1,0 1-1,0 0 0,0-1 1,0 0-1,0 0 0,0 0 1,-1 0-1,1 0 1,-1 0-1,1-1 0,-1 1 1,0-1-1,0 1 1,0-1-1,0 0 0,0 0 1,-1 0-1,0 0 1,2-5-1,3-16-57,-1-1 0,-1 0 0,-1 0 0,-1 0 0,-3-33 0,1 51 56,-2-7 50,-2 12 100,4 3-137,-1 0 0,1 0 0,0 0 0,-1 0 0,1 0 0,0 0 0,0 0 0,0 0 0,0 0 0,0 0 0,0 0 0,0 1 0,0-1 0,0 0 1,0 0-1,0 0 0,1 0 0,-1 0 0,1 1 0,2 5-7,1 0 1,-1-1 0,1 0-1,1 1 1,-1-2 0,1 1-1,0 0 1,1-1 0,-1 0-1,1 0 1,0-1 0,0 1-1,0-1 1,10 4 0,11 6-10,-1-2 0,37 11 0,-31-13-16,2-1 0,-1-2 0,1-1 0,0-2 0,1-2 0,-1 0 0,55-6 0,-87 4 18,1-1 0,0 1 0,-1 0 0,1-1-1,0 0 1,-1 0 0,1 0 0,-1 0-1,1 0 1,-1 0 0,1 0 0,-1-1 0,0 1-1,0-1 1,1 0 0,-1 0 0,0 0-1,-1 0 1,1 0 0,0 0 0,-1 0 0,1-1-1,-1 1 1,0 0 0,1-1 0,-1 1 0,0-1-1,-1 0 1,1 1 0,0-1 0,-1 0-1,1-4 1,-1 2-5,0 0 0,0 0-1,-1 0 1,1 0 0,-1 1-1,0-1 1,-1 0-1,1 1 1,-1-1 0,0 1-1,0-1 1,0 1 0,-1 0-1,1 0 1,-1 0 0,0 0-1,-4-4 1,-5-1 136,1 0 0,-1 0 0,-1 1 0,0 1 0,0 0 0,0 1 0,-1 0 1,0 1-1,0 1 0,-28-6 0,-2 4 469,1 1 1,-61 2 0,92 4-482,1-1 0,0 2 0,-1-1 0,1 2 1,0-1-1,0 2 0,1-1 0,-1 1 1,-19 11-1,24-11-118,-1 0 1,1 0-1,0 1 0,0 0 1,0 0-1,1 1 0,-1-1 1,1 1-1,1 0 1,-1 1-1,1-1 0,0 1 1,1 0-1,0 0 1,-4 9-1,7-15-127,0 0 0,0 0 0,0-1 0,0 1 0,0 0 0,0 0 0,0 0 0,0-1 0,1 1 0,-1 0 0,0-1 0,0 1 0,1 0 0,-1 0 0,0-1 0,1 1 0,-1-1 0,1 1 0,-1 0 0,1-1 0,-1 1 0,1-1 0,-1 1 0,1-1 0,0 1 0,-1-1 0,1 1 0,0-1 1,-1 0-1,1 0 0,0 1 0,-1-1 0,1 0 0,0 0 0,0 0 0,-1 1 0,1-1 0,0 0 0,0 0 0,0 0 0,-1 0 0,1 0 0,0-1 0,0 1 0,1 0 0,42-6-6539,2-10-2085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09.5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33 4514,'0'0'24923,"-86"-32"-24923,124 40-7683,10 12 624,1 4-5251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09.9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0 8468,'0'0'10965,"-2"5"-9391,1-3-1469,1 0-1,-1 0 1,1 1 0,-1-1-1,1 0 1,0 1 0,0-1-1,0 0 1,1 1 0,-1-1-1,0 0 1,2 4 0,49 142 2157,4 12-669,99 467 984,-144-583-2470,-8-39-69,9 44 230,-10-46-229,-5-26-75,-9-21-276,2 2-3679,8 12-4624,3 17 673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10.2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77 4482,'0'0'18198,"7"-7"-16043,-2-1-1622,-3 5-425,0 1 1,-1 0 0,1-1 0,0 1-1,0 0 1,0 0 0,1 0 0,-1 0-1,0 0 1,1 0 0,-1 1 0,1-1-1,0 1 1,-1 0 0,1 0 0,0 0-1,0 0 1,5-1 0,52-8-442,96-4-1,-82 12-3787,-2 1-3590,-42 4 2156,-1 14-415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10.8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41 117 1281,'0'0'16658,"3"11"-14737,12 34-70,-13-41-1631,1-1-1,0 1 0,-1 0 0,1-1 1,1 1-1,-1-1 0,1 0 1,-1 0-1,1-1 0,0 1 0,0-1 1,0 0-1,0 1 0,0-2 1,0 1-1,1-1 0,-1 1 0,1-1 1,-1 0-1,1-1 0,5 1 1,-8 0-178,36 5 142,0-2 0,1-1 0,0-2 0,47-4 0,-85 3-192,0-1-1,0 1 1,-1 0-1,1-1 1,0 1 0,0-1-1,0 1 1,0-1-1,0 1 1,0-1 0,-1 0-1,1 1 1,0-1 0,-1 0-1,1 0 1,0 0-1,-1 1 1,1-1 0,-1 0-1,1 0 1,-1 0 0,0 0-1,1 0 1,-1 0-1,0-1 1,5-40-184,-6 34 160,1-1 0,-1 1 0,-1-1 1,1 1-1,-1-1 0,-1 1 0,-5-12 1,4 13 23,-1 1 0,-1-1 0,1 1 1,-1 0-1,-1 0 0,1 1 0,-1 0 0,1 0 1,-2 0-1,1 1 0,0 0 0,-1 0 0,0 1 1,1 0-1,-1 1 0,-17-4 0,-7 1 71,-1 1 0,-64 1 0,89 3-33,1 0 0,-1 0 0,1 1 0,0 0 0,-1 0 0,1 1 0,-8 3-1,13-5-18,0 2 0,0-1 0,0 0-1,0 0 1,0 0 0,0 1-1,1-1 1,-1 1 0,1 0-1,-1-1 1,1 1 0,-1 0-1,1 0 1,0 0 0,0 0-1,0 0 1,0 0 0,0 0-1,1 0 1,-1 0 0,0 1-1,1-1 1,0 0 0,-1 0 0,1 1-1,0 3 1,0 14 11,-1-13-24,1 0 1,-1 1-1,2-1 0,-1 0 0,1 1 0,0-1 0,0 0 0,1 1 0,0-1 0,0 0 0,0 0 0,1 0 1,1-1-1,-1 1 0,6 8 0,0-6-12,1 1-1,-1-2 1,1 1-1,1-2 1,0 1 0,0-1-1,0-1 1,1 0 0,0 0-1,0-2 1,21 7 0,-13-6-49,0-1 1,0-1 0,0-1-1,0-1 1,1 0 0,34-5 0,-49 3 38,0 0 0,0-1 1,0 0-1,-1 0 1,1 0-1,-1-1 1,1 1-1,-1-1 1,0-1-1,0 1 0,0-1 1,-1 0-1,1 0 1,-1 0-1,0-1 1,0 1-1,0-1 1,5-9-1,3-9-25,0 0 1,-1-1-1,8-27 0,4-8 1,-21 58 48,0-1 0,1 1 0,-1 0 0,0 0 0,1 0 0,-1 0 0,1 0 0,-1 0 0,1 1 0,-1-1 0,1 1 0,-1 0 0,1-1 0,0 1 0,-1 0 0,1 1 0,-1-1 0,1 0 0,0 1 0,-1 0 0,4 1 0,0 0 21,0 1 0,0 0 0,0 1 0,0 0 0,-1 0 0,0 0 0,0 0 0,9 10 0,37 49 103,-31-36-43,0 1 15,-17-22-84,0-1 1,0 0 0,1 0 0,0 0-1,0 0 1,0-1 0,0 0-1,1 0 1,0 0 0,9 6-1,-13-10-23,1 1 0,0-1 0,-1 0 1,1 0-1,0 0 0,-1 0 0,1 0 0,0-1 0,-1 1 0,1 0 0,0-1 0,-1 1 0,1-1 0,-1 1 0,1-1 0,-1 0 1,1 0-1,-1 0 0,1 0 0,-1 0 0,0 0 0,0 0 0,1 0 0,-1-1 0,0 1 0,0 0 0,1-3 0,29-45-8,-29 44 8,12-19-41,0 0 0,1 1 0,28-32 0,-41 54 47,0-1 1,0 0-1,0 1 0,0-1 1,1 1-1,-1 0 1,0-1-1,1 1 0,-1 0 1,1 1-1,-1-1 0,1 0 1,0 1-1,-1-1 1,1 1-1,0 0 0,-1 0 1,1 0-1,0 0 0,0 1 1,-1-1-1,1 1 1,-1-1-1,6 3 0,-2-1 28,0 0-1,0 1 0,0 0 1,0 0-1,-1 0 0,1 1 1,-1 0-1,9 8 0,5 9 277,0 2 0,28 44 0,-45-60-241,-2-5-34,0 1-13,0-3-22,7 1-431,-6-28-11860,-9-7 3789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11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1 201 9845,'0'0'10698,"0"-6"-9642,0-155 1938,0 160-2991,0 0 1,0-1-1,0 1 0,0 0 1,0-1-1,0 1 1,0 0-1,0 0 1,1-1-1,-1 1 1,1 0-1,-1 0 1,1 0-1,-1-1 1,1 1-1,0 0 1,-1 0-1,1 0 1,0 0-1,0 0 0,0 0 1,0 0-1,0 1 1,0-1-1,0 0 1,0 0-1,0 1 1,0-1-1,0 0 1,1 1-1,-1 0 1,0-1-1,0 1 1,1 0-1,-1-1 0,0 1 1,0 0-1,1 0 1,-1 0-1,0 0 1,1 0-1,-1 0 1,0 1-1,1-1 1,-1 0-1,0 1 1,0-1-1,0 1 1,1-1-1,0 1 0,6 2 83,0 0 1,0 1-1,-1-1 0,0 2 0,1-1 0,7 7 0,188 168 2069,-196-176-3016,0 1-1,0-2 0,0 1 1,0-1-1,14 3 0,-11-3-1126,11 2-4391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12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25 3089,'0'0'11963,"-16"-5"-10130,8 2-1497,-3-1 29,-1 1 0,1 0 0,-19-2 0,27 4-243,0 1 1,1-1-1,-1 1 1,0 0 0,0 0-1,0 1 1,0-1-1,0 0 1,1 1 0,-1 0-1,0 0 1,0 0 0,1 0-1,-1 0 1,0 0-1,1 1 1,-1-1 0,1 1-1,0-1 1,0 1-1,-1 0 1,1 0 0,-2 3-1,-1 5 99,0 0-1,1 0 1,0 0 0,0 0-1,1 1 1,1 0-1,0-1 1,0 1 0,1 0-1,0 0 1,1 0-1,2 18 1,-2 0-87,1-22-113,0 1 1,0-1-1,0 0 1,1 0 0,0 0-1,0 0 1,1 0-1,0-1 1,0 1-1,1-1 1,0 1 0,0-1-1,0 0 1,0-1-1,1 1 1,10 8-1,-8-8-1,-1-1 0,1 0-1,0 0 1,0-1 0,0 1-1,0-2 1,1 1 0,0-1-1,0 0 1,0-1 0,0 0-1,0 0 1,0 0 0,13 0-1,2-2-17,-13 0 2,0 1 0,1-2 0,-1 0 0,18-3 0,-24 3-3,-1 0 0,1-1 0,-1 0 0,1 1 0,-1-1 0,1 0 0,-1-1 0,0 1-1,0-1 1,0 1 0,0-1 0,-1 0 0,1 0 0,-1 0 0,1 0 0,1-5 0,-2 5-1,4-6 6,0 0-1,-1 0 1,0 0 0,0-1 0,-1 0 0,-1 0 0,0 0 0,0-1-1,2-14 1,-6 24 1,1 0-1,0 0 0,0 0 1,0 0-1,-1 0 0,1 0 1,0 0-1,0 0 0,0 1 0,1-1 1,-1 0-1,0 0 0,0 0 1,0 0-1,1 0 0,-1 0 1,0 0-1,1 0 0,-1 1 1,1-1-1,-1 0 0,1 0 1,-1 0-1,1 1 0,0-1 1,-1 0-1,1 1 0,0-1 0,-1 0 1,1 1-1,0-1 0,0 1 1,0 0-1,-1-1 0,1 1 1,0-1-1,0 1 0,0 0 1,0 0-1,0 0 0,0-1 1,0 1-1,0 0 0,0 0 1,0 0-1,0 1 0,0-1 0,0 0 1,-1 0-1,1 0 0,0 1 1,0-1-1,0 0 0,0 1 1,1 0-1,3 1 56,1 2-1,0-1 1,-1 0-1,0 1 1,0 0-1,0 0 1,5 6-1,0 1-11,1-1 0,0-1 0,1 1 0,0-2 0,0 0 1,1 0-1,0-1 0,1-1 0,0 0 0,-1-1 0,2 0 0,-1-1 0,0-1 0,1 0 0,0-1 1,0 0-1,19-2 0,-19 1-43,-5-1-19,1 0 0,0 0-1,-1-1 1,1-1 0,11-2 0,-20 3 10,0 1-1,0-1 0,0 0 1,0 0-1,0 0 0,0 0 1,0 0-1,0-1 1,-1 1-1,1 0 0,0-1 1,-1 1-1,1-1 1,-1 0-1,0 0 0,0 1 1,1-1-1,-1 0 0,0 0 1,0 0-1,-1 0 1,1 0-1,0 0 0,-1 0 1,1 0-1,-1-1 1,0 1-1,0 0 0,0-4 1,42 4 202,-31 3-224,0 1 0,0-1 0,-1 2 0,12 3 1,47 9 16,-62-15-1,32 0-103,-38 0 108,0-1 1,0 1-1,0-1 1,0 1-1,0-1 1,0 1-1,0-1 1,0 0-1,0 1 1,0-1-1,0 0 1,0 0-1,-1 1 1,1-1-1,0 0 0,0 0 1,-1 0-1,1 0 1,-1 0-1,1 0 1,-1 0-1,0 0 1,1 0-1,-1-1 1,0 1-1,1 0 1,-1 0-1,0 0 1,0 0-1,0 0 1,0-2-1,0-17 7,0 8 9,1 1 0,-2-1 0,0 0 1,0 1-1,-1-1 0,-5-17 1,6 25-10,-1 1 1,0-1 0,-1 0 0,1 1-1,-1-1 1,1 1 0,-1 0 0,0 0-1,0 0 1,-1 0 0,1 0 0,0 1-1,-1 0 1,0-1 0,1 1 0,-1 1-1,0-1 1,0 0 0,0 1 0,0 0-1,0 0 1,-7-1 0,-19-2 46,-1 1 1,0 2-1,-36 3 0,9-1 99,48-1-124,-1-1 5,1 2 0,0-1 1,0 1-1,-13 3 0,21-4-16,1 0 0,-1 1 0,0-1 0,1 1 0,-1 0 0,1-1-1,-1 1 1,1 0 0,-1 0 0,1 0 0,-1 0 0,1 0-1,0 0 1,-1 1 0,1-1 0,0 0 0,0 1 0,0-1-1,0 0 1,0 1 0,1-1 0,-1 1 0,0 0 0,1-1-1,-1 1 1,1 0 0,-1-1 0,1 1 0,0 0 0,-1 3 0,1 12 39,-1-13-57,1-1 1,-1 0-1,1 0 1,0 0-1,0 1 1,0-1-1,0 0 1,1 0-1,-1 1 1,1-1-1,0 0 1,0 0-1,0 0 1,0 0-1,0 0 1,1 0-1,-1 0 1,1-1-1,0 1 1,0 0-1,0-1 1,0 1-1,0-1 1,1 0-1,-1 0 1,6 4-1,7 0-12,1-1 0,0 0 0,0-1-1,0 0 1,1-1 0,-1-1 0,1-1 0,-1 0 0,28-3-1,-15 1-24,-13 1 26,-1-1 0,1-1-1,-1-1 1,0 0 0,0-1 0,0-1-1,0 0 1,22-11 0,4-7 3,57-41 0,-59 37-27,62-33 0,-87 53 6,1 1 0,-1 1 0,1 0 0,0 0 0,0 2-1,1 0 1,-1 0 0,25 1 0,-25 1-4,-1 2 1,1-1-1,-1 2 0,0 0 0,25 7 1,-33-6 42,1 0 1,0 0 0,-1 1-1,0 0 1,0 0 0,0 0-1,0 1 1,0-1 0,-1 1-1,0 1 1,0-1 0,6 11-1,-1-4 138,-2 0-1,1 0 0,-2 1 0,0 0 1,0 0-1,-1 0 0,-1 1 1,0 0-1,-1 0 0,0 1 0,-2-1 1,1 1-1,-1 17 0,-2-30-147,0-1-1,-1 1 1,1-1 0,-1 1-1,1-1 1,-1 1 0,0-1-1,0 1 1,1-1 0,-1 0-1,0 1 1,0-1 0,0 0-1,-1 0 1,1 0 0,0 0-1,0 0 1,-1 0 0,1 0-1,0 0 1,-1 0 0,1 0-1,-1-1 1,1 1 0,-1-1-1,-2 1 1,-46 10-873,-21-6-2487,18-4-2417,-13-1-5147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13.0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22074,'0'0'6227,"58"0"-22603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15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0 352 3954,'0'0'10098,"13"18"-8201,-4-7-1585,16 25 798,35 63-1,54 115 2648,-113-212-3218,-1-28-547,0 8 97,0-11 13,1 1 0,7-53 0,-6 73-98,0-1 0,1 1 0,-1 0 0,2 0 0,-1 0 0,1 0 0,0 1 0,1-1 0,-1 1 0,1 0 0,1 1 0,0-1 0,11-10 0,-12 14 16,-1 1 0,1-1 0,0 1 0,0 0 0,0 0 0,1 0 0,-1 1 0,0-1 0,1 1 0,-1 1 0,0-1 0,1 1 0,-1 0 1,1 0-1,-1 1 0,1-1 0,-1 1 0,0 0 0,1 1 0,-1-1 0,0 1 0,0 0 0,0 1 0,5 2 0,5 13 305,0 1-1,-1 0 1,-2 1-1,0 0 1,18 42-1,-22-45-142,-7-17-185,-1 1-1,0-1 1,0 0-1,0 0 0,1 0 1,-1 0-1,0 1 1,0-1-1,1 0 1,-1 0-1,0 0 1,0 0-1,1 0 1,-1 0-1,0 0 0,1 0 1,-1 0-1,0 0 1,0 0-1,1 0 1,-1 0-1,0 0 1,1 0-1,-1 0 0,0 0 1,0 0-1,1 0 1,-1 0-1,0 0 1,0 0-1,1-1 1,-1 1-1,0 0 1,0 0-1,1 0 0,-1 0 1,0-1-1,0 1 1,0 0-1,1 0 1,-1-1-1,0 1 1,0 0-1,0 0 1,0-1-1,0 1 0,1 0 1,-1 0-1,0-1 1,0 1-1,0 0 1,0 0-1,0-1 1,0 0-1,9-17-20,-5 9 30,1 1 0,-1 0 0,1 0 0,1 1 0,-1-1 0,1 1 0,0 0 0,1 1 0,0-1 0,0 1 0,0 1 0,1-1 0,0 1 0,0 1 0,0-1 0,15-4 0,-20 8 5,-1 0-1,0 1 1,1-1 0,-1 1 0,1-1-1,-1 1 1,1 0 0,-1 0 0,1 0-1,-1 1 1,1-1 0,-1 0 0,1 1-1,-1 0 1,0 0 0,1-1 0,-1 1-1,0 0 1,0 1 0,4 1 0,-2 1 15,0 1 0,0-1 0,0 1 0,0-1 1,-1 1-1,5 9 0,18 23 29,-15-27-63,0 0-1,0-1 1,0-1 0,2 1-1,-1-2 1,1 0-1,0 0 1,0-1 0,0-1-1,1 0 1,0-1 0,0 0-1,1-1 1,28 2 0,-29-4-8,1 0 1,0-1-1,0 0 1,0-1 0,-1 0-1,1-2 1,-1 0-1,1 0 1,-1-1 0,0-1-1,0 0 1,22-13 0,-17 5 10,0 0 1,31-31 0,-46 40 1,1-1 0,-1 1 0,0-1 0,0 0 0,-1-1 0,1 1 0,-1-1 0,0 1 0,-1-1-1,1 0 1,-1 0 0,0 0 0,-1-1 0,1 1 0,0-9 0,-2-61 222,-7 74-162,0 1 1,0 0-1,0 0 0,-1 0 1,1 1-1,-11 1 1,13 0-20,3-1-34,0 0 0,0 0-1,0 0 1,0 1 0,0-1-1,0 1 1,0 0 0,0-1 0,0 1-1,1 0 1,-1 0 0,0 0 0,1 0-1,-1 1 1,0-1 0,1 0 0,0 1-1,-1-1 1,1 1 0,0-1-1,0 1 1,-1-1 0,1 1 0,1 0-1,-1 0 1,0 0 0,0-1 0,1 1-1,-1 0 1,1 0 0,-1 0-1,1 0 1,0 0 0,0 0 0,0 0-1,0 4 1,0-2-17,0 1 0,1 0-1,-1 0 1,1 0 0,0-1-1,0 1 1,0 0 0,1-1-1,0 1 1,0-1 0,0 0 0,0 1-1,1-1 1,-1 0 0,5 4-1,4 3-1,1-1 0,0 0-1,0 0 1,1-2 0,0 1-1,1-2 1,0 1-1,0-2 1,0 0 0,1-1-1,0 0 1,0-1-1,0-1 1,1 0 0,-1-2-1,30 1 1,-26-1-28,22-4-29,-39 3 67,0-1 1,0 0 0,-1 1-1,1-1 1,0 0-1,-1 0 1,1 0 0,-1-1-1,1 1 1,-1 0 0,1 0-1,-1-1 1,0 1-1,0-1 1,0 1 0,0-1-1,0 0 1,0 1 0,1-4-1,2-5 9,0-1 0,1 1 0,0-1 0,1 2-1,0-1 1,0 0 0,1 1 0,0 1 0,1-1 0,0 1 0,0 0-1,1 1 1,0 0 0,0 0 0,1 1 0,0 0 0,15-7 0,3 4-12,0 1 1,0 2 0,1 0-1,-1 2 1,1 1 0,0 1-1,39 4 1,-86-3 118,-2 1-36,0 0 0,1 2 0,-28 4 0,39-4-72,0 0-1,1 1 0,0-1 1,0 2-1,0-1 1,0 1-1,0 0 1,1 0-1,-1 1 0,1 0 1,0 0-1,-7 9 1,9-10-4,0 1 0,1 0 1,-1 0-1,1 0 0,0 0 1,1 0-1,-1 1 0,1-1 0,0 1 1,-2 9-1,-1 60-111,5-64 96,0-7 11,0 0 1,1 0 0,-1 0 0,1 1 0,0-1-1,0-1 1,0 1 0,0 0 0,1 0 0,0 0-1,-1-1 1,1 1 0,1 0 0,-1-1-1,0 0 1,1 0 0,0 0 0,0 0 0,0 0-1,0 0 1,0-1 0,0 1 0,1-1 0,-1 0-1,1 0 1,7 3 0,0-2-35,0 1-1,1-1 1,0-1 0,-1 0 0,1 0-1,0-2 1,0 1 0,14-2 0,-22 0 32,1 0 0,-1 0 0,0-1 1,0 1-1,0-1 0,0 0 0,-1 0 0,1 0 1,0 0-1,-1-1 0,0 0 0,1 1 0,-1-1 1,0-1-1,0 1 0,-1 0 0,1-1 0,-1 1 1,1-1-1,-1 0 0,0 1 0,2-7 0,3-7 6,-1 1-1,0-1 0,-2 0 0,4-20 0,9-76 0,-5-1-1,-2-121 0,-10 171 17,0 65-4,-1-1-1,1 0 1,0 1 0,0-1 0,0 1 0,-1-1 0,1 0 0,0 0 0,0 1-1,-1-1 1,1 0 0,0 1 0,0-1 0,-1 0 0,1 0 0,0 1 0,-1-1-1,1 0 1,0 0 0,-1 0 0,1 0 0,-1 1 0,1-1 0,0 0 0,-1 0-1,1 0 1,0 0 0,-1 0 0,1 0 0,-1 0 0,1 0 0,0 0-1,-1 0 1,1 0 0,-1 0 0,1 0 0,0-1 0,-1 1 0,1 0 0,-1 0-1,1 0 1,0-1 0,-1 1 0,1 0 0,0 0 0,0 0 0,-1-1 0,1 1-1,0 0 1,-1-1 0,1 1 0,0 0 0,0-1 0,0 1 0,-1 0-1,1-1 1,0 1 0,0-1 0,0 1 0,0 0 0,0-1 0,0 1 0,0 0-1,0-1 1,0 1 0,0-1 0,0 1 0,0 0 0,0-1 0,-5 32 54,1 0-1,1 0 1,3 52 0,1-44-44,0-18-10,1 0 0,1-1 1,1 1-1,0-1 0,2 1 1,1-2-1,0 1 0,1-1 1,14 25-1,-5-15-15,2-1 0,0-1 1,2 0-1,0-1 0,30 26 0,-44-45-15,0-1-1,0 1 0,1-1 1,0-1-1,0 1 0,0-1 1,1-1-1,-1 0 1,1 0-1,0 0 0,1-1 1,-1-1-1,0 0 0,18 2 1,-25-4 8,-1-1 0,0 0 0,1-1 1,-1 1-1,0 0 0,0 0 0,0 0 1,0-1-1,0 1 0,0 0 0,0-1 1,0 1-1,0-1 0,-1 1 0,1-1 1,0 0-1,-1 1 0,0-1 0,1 1 1,-1-1-1,0 0 0,0 1 0,0-1 1,0-3-1,1 0-1,1-57 30,-3 35 233,24 34 121,9 19-323,-22-17-38,0-1 0,1 0 0,0 0 0,0-1 0,0-1 0,1 0 0,13 5 0,-6-6-37,0-1 0,0 0 1,0-2-1,1 0 0,-1-1 1,0-1-1,27-3 0,-42 2 24,-1 0-1,-1 0 0,1 0 1,0-1-1,0 1 0,0-1 1,-1 1-1,1-1 1,-1 0-1,1 0 0,-1 0 1,0-1-1,0 1 1,0 0-1,0-1 0,0 0 1,0 1-1,-1-1 0,1 0 1,-1 0-1,0 0 1,0 0-1,0 0 0,0 0 1,0 0-1,0-5 0,1-11 2,0 0 0,0 0-1,-3-23 1,1 24 21,0 15-14,-1 1 0,1-1 0,-1 1 0,1 0 0,-1-1 0,0 1 0,0 0 0,0 0 0,0 0 0,0 0-1,-1 0 1,1 0 0,-1 0 0,1 0 0,-1 0 0,0 0 0,1 1 0,-1-1 0,0 1 0,0 0 0,0-1 0,0 1 0,0 0 0,-1 0 0,1 0 0,0 0 0,-1 1-1,1-1 1,0 1 0,-1-1 0,1 1 0,-4 0 0,-13-3 43,0 2 1,-1 0-1,-22 3 0,15-1-12,17-1-14,1 0 0,0 0-1,-1 1 1,1 1 0,0 0-1,0 0 1,-10 4 0,16-5-8,1 0 0,-1 1 0,1-1 0,-1 1 0,1-1 1,0 1-1,-1 0 0,1 0 0,0 0 0,0 0 0,0 0 0,1 1 0,-1-1 1,1 0-1,-1 1 0,1-1 0,0 1 0,-1 0 0,1-1 0,1 1 0,-1 0 1,0 0-1,1 0 0,-1 0 0,1 0 0,0 5 0,0 59-286,0-65-1110,-10-42-17712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15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29 173 7363,'0'0'20055,"-5"0"-19492,-14 0-187,14 0 264,5-6-722,1 3 77,-1 0 1,1 0 0,0 0 0,0 0 0,0 0 0,0 0-1,0 1 1,1-1 0,-1 0 0,1 1 0,0-1 0,0 1 0,-1 0-1,2 0 1,-1 0 0,0 0 0,0 0 0,4-2 0,56-35-67,-38 26 47,88-44-208,-110 49-1829,-2 29-11181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16.5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3490,'0'0'12098,"-2"22"-10990,-4 69 90,5-61-73,1 0 0,2 1 1,2-1-1,0-1 0,13 44 1,-14-61-865,-3-9-277,1 0-1,1 0 0,-1 0 0,0 0 1,1 0-1,0 0 0,-1 0 0,1-1 0,0 1 1,1 0-1,-1-1 0,0 0 0,4 3 1,-6-22-3084,-2-71-4397,-6 29 1008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14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877 1 6723,'0'0'8986,"-32"0"-3667,-206 1 1188,118 7-4182,-133 28-1,135-17-1741,14 1-583,92-16 0,13-4-18,-1 0 0,0 0 0,0 0-1,0 0 1,1 0 0,-1 0 0,0 0 0,0 0 0,0 0 0,1 0 0,-1 0-1,0 0 1,0 0 0,0 0 0,1 0 0,-1 0 0,0 0 0,0 0-1,0 0 1,1 0 0,-1 1 0,0-1 0,0 0 0,0 0 0,0 0 0,1 0-1,-1 0 1,0 0 0,0 1 0,0-1 0,0 0 0,0 0 0,0 0-1,0 0 1,1 1 0,-1-1 0,0 0 0,0 0 0,0 0 0,0 1-1,0-1 1,0 0 0,0 0 0,0 0 0,0 1 0,0-1 0,0 0 0,0 0-1,0 1 1,0-1 0,0 0 0,0 0 0,0 0 0,-1 0 0,1 1-1,0-1 1,0 0 0,0 0 0,0 0 0,0 1 0,0-1 0,0 0 0,-1 0-1,22 0-935,78-1-4928,-32-7-2155,-9-3-3862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16.9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12934,'0'0'9876,"39"113"-20008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17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186 425 2081,'0'0'8601,"-8"0"-1832,20 0-5811,-8 0-775,0 0-1,0 0 1,1 0 0,-1 0-1,0-1 1,1 0 0,-1 0-1,6-2 1,-8 2-187,-1 0 1,1 0-1,0-1 0,-1 1 1,0-1-1,1 0 1,-1 1-1,0-1 0,0 0 1,0 0-1,0 1 1,0-1-1,0 0 0,0 0 1,-1 0-1,1 0 1,-1 0-1,1 0 0,-1 0 1,0-3-1,4-17 76,-1 1 0,-2-1 0,0 0 0,-3-34 0,0 45-46,1 2 1,-2-1-1,1 0 1,-2 0-1,1 1 1,-1-1-1,0 1 1,-1 0-1,0 0 1,-1 1-1,-12-15 1,15 20 20,-1 0 0,1 1 0,-1-1 0,0 1 0,0 0 0,0 0 0,0 1 0,0-1 1,0 1-1,0 0 0,-1 0 0,1 0 0,0 1 0,-6-1 0,4 0 136,-1 1 1,1 0-1,-1 0 0,1 1 0,-1 0 1,1 0-1,-1 0 0,-9 4 1,11-2-93,1-1 1,-1 1 0,1 0 0,0 1 0,0-1 0,0 1 0,0 0 0,1 0 0,-1 0 0,1 0 0,0 0 0,0 1 0,1 0 0,-1-1-1,1 1 1,0 0 0,0 0 0,0 6 0,-1 0 20,1 0-1,0 1 1,1-1-1,1 0 1,0 1-1,0-1 1,3 18-1,-1-23-108,-1-1 1,1 0-1,0 0 1,0-1-1,1 1 0,-1 0 1,1-1-1,0 1 1,0-1-1,1 0 0,-1 0 1,1 0-1,0-1 0,0 1 1,0-1-1,1 0 1,-1 0-1,1 0 0,0-1 1,-1 0-1,1 0 1,0 0-1,0 0 0,1-1 1,6 2-1,9 1 1,0 0 1,0-2-1,0 0 0,39-2 0,-55-1-3,-1 0 0,1 0 0,-1 0 0,0 0-1,1-1 1,-1 1 0,0-1 0,0 0 0,0-1 0,-1 1-1,1-1 1,0 1 0,-1-1 0,0 0 0,1-1-1,-1 1 1,4-6 0,3-6 16,0 0 0,15-31 0,-23 42-11,29-64 66,-23 45-57,2 1 1,1 0-1,0 1 0,2 0 0,19-25 0,-28 42-27,0 0 0,0 1 0,1-1 0,0 1 0,-1 0 0,1 1 0,0-1 0,0 1 0,0 0 0,1 0 0,-1 0 0,0 1 0,1 0 0,6-1 0,11 0-57,0 1 1,28 3-1,-8-1 2,-31 1 90,-1-1 0,0 1 0,0 1 0,0 0 0,0 0 0,0 1 0,-1 1 1,1-1-1,-1 2 0,-1 0 0,1 0 0,-1 0 0,0 1 0,0 1 0,-1-1 1,0 1-1,0 1 0,8 11 0,-2-1 329,0 0 0,-1 1 1,-2 1-1,0 0 0,0 0 1,-2 1-1,11 41 0,-17-52-101,0 0-1,-1 0 1,0 0-1,-1 1 1,0-1-1,-1 0 1,0 1-1,-2 14 1,2-25-216,-1 0 1,1 0 0,0 0-1,-1 0 1,1 0-1,-1-1 1,1 1 0,-1 0-1,1 0 1,-1 0 0,0-1-1,1 1 1,-1 0 0,0-1-1,1 1 1,-1-1 0,0 1-1,0-1 1,0 1 0,0-1-1,1 1 1,-1-1 0,0 0-1,0 1 1,-2-1 0,-27 1 344,18-1-217,-484 0-19,494 0-947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26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1764 5603,'0'0'9625,"13"-21"-8331,14-30-657,-2 0 0,-2-1 0,21-73 0,-16-6-101,-7-2 1,7-201-1,-23-62 557,-6 233-393,1 142-532,0-1 1,-1 1 0,-1 0 0,-1 0-1,-1 0 1,-1 1 0,0-1 0,-2 1-1,0 0 1,-2 0 0,-16-28 0,23 45-44,0 0 1,-1 1 0,1-1 0,-1 1 0,1-1 0,-1 1 0,0 0 0,0 0 0,-6-3 0,9 5-72,-1-1 0,0 1 1,0-1-1,0 1 0,0 0 1,0-1-1,0 1 0,0 0 0,0-1 1,0 1-1,0 0 0,0 0 0,0 0 1,0 0-1,0 0 0,0 0 0,0 1 1,0-1-1,0 0 0,0 0 1,0 1-1,0-1 0,0 0 0,0 1 1,0-1-1,1 1 0,-1-1 0,0 1 1,0 0-1,0-1 0,1 1 0,-1 0 1,0 0-1,1-1 0,-1 1 1,1 0-1,-2 2 0,-5 17 168,2 1-1,0 0 1,-4 42 0,6-41-194,-10 105 17,5 1-1,11 182 1,3-245-39,1 1 1,4-2 0,3 1 0,2-2 0,3 0 0,50 110 0,-58-152-9,0 0 0,1-1 0,1 0 1,1-1-1,1-1 0,24 23 1,-31-34-33,0 0-1,1 0 1,0-1 0,0 0 0,1 0 0,0-1 0,0 0 0,0-1 0,1 0 0,-1-1 0,1 0-1,0-1 1,0 0 0,0 0 0,14-1 0,-22-1 24,0 0 0,-1-1 0,1 1-1,0-1 1,0 0 0,-1 1 0,1-1 0,-1-1 0,1 1-1,-1 0 1,1-1 0,-1 1 0,0-1 0,0 0 0,1 1 0,-1-1-1,-1 0 1,1 0 0,0-1 0,0 1 0,-1 0 0,3-5-1,2-5-35,0 0-1,-1-1 0,6-19 1,-4 9 26,0 4 20,-3 10 2,0 0 0,-1-1 0,-1 0 0,1 0 0,-1 1 0,-1-1 0,1-11 0,2 1 8,0 18-134,-3 13-234,-2 25-1089,0-21-813,0 1 0,2-1-1,3 27 1,4-24-4100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27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11045,'0'0'10621,"28"34"-9207,2 6-1065,-6-7-38,2-2-1,1 0 1,1-2 0,51 41-1,-34-33-30,2-2-1,2-2 0,58 29 1,-104-60-282,0-1 1,0 1-1,1-1 1,-1 0-1,1 0 0,-1 0 1,1-1-1,0 1 1,3-1-1,-4 0-65,-3-54-1145,0-28-9344,0 50 4599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27.5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227 0 6947,'0'0'16971,"-16"20"-14893,6-8-1797,-10 13 276,1 0 1,1 2-1,-25 47 0,28-40 109,10-20-324,0-2 1,-1 1 0,-1-1 0,0 0-1,0 0 1,-2 0 0,-17 18-1,25-28-450,-1 0 0,1 0 0,0 0-1,-1 0 1,1 0 0,0 0 0,0 0-1,0 1 1,1-1 0,-1 0 0,0 0-1,1 1 1,0-1 0,-1 1 0,1-1 0,0 0-1,0 1 1,0-1 0,1 0 0,-1 1-1,1 3 1,0-3-376,0 0 0,-1 0 1,1 0-1,0 0 0,0 0 0,1 0 0,-1 0 0,1 0 0,-1-1 1,1 1-1,0 0 0,0-1 0,0 1 0,4 3 0,28 10-4638,-3 0-1753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27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53 9973,'0'0'13883,"114"-17"-9833,31 0-3180,-141 17-868,-2-1 1,1 1 0,-1-1 1,1 0-1,-1 1 0,0-1 0,1 0 1,-1 0-1,0-1 0,0 1 0,0 0 1,0-1-1,0 1 0,0-1 0,2-2 1,-12 7-5484,6-2 5123,1-1 0,-1 0-1,1 1 1,0-1 0,-1 1 0,1-1 0,0 1 0,-1-1 0,1 1 0,0 0-1,0 0 1,0 0 0,0 0 0,-1 0 0,1 0 0,0 0 0,1 0 0,-1 0-1,0 0 1,-1 2 0,-1 21-8447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28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56 8756,'0'0'13259,"9"1"-11308,14 1-1103,5 0-82,-1 0 0,32-4 0,-52 2-874,1-1 0,-1 0 1,1 0-1,-1-1 0,0 0 0,1-1 1,-1 1-1,0-1 0,-1-1 1,1 1-1,0-1 0,-1 0 0,8-7 1,11-5-2099,-1 12-3565,-7 4-363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28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1329 12550,'0'0'5709,"0"-29"-4186,0 26-1474,9-347 2829,2-131-2484,-12 342-318,1 100-46,-1 0 1,-10-53 0,9 81-6,0 1 1,0 0-1,-1 0 1,-1 0-1,0 0 0,0 0 1,-1 1-1,0 0 1,0 0-1,-1 0 1,-1 0-1,1 1 0,-14-13 1,19 20 14,0 0 0,0 0 0,0 0 0,0 0 1,0 1-1,0-1 0,0 0 0,-1 0 0,1 1 0,0-1 1,0 0-1,-1 1 0,1-1 0,-1 1 0,1 0 0,0 0 1,-1-1-1,1 1 0,-1 0 0,1 0 0,0 0 0,-1 0 1,1 0-1,-1 1 0,1-1 0,0 0 0,-1 1 0,1-1 0,0 1 1,-1-1-1,1 1 0,0 0 0,0-1 0,0 1 0,-1 0 1,1 0-1,0 0 0,0 0 0,0 0 0,0 0 0,0 0 1,1 0-1,-1 1 0,0-1 0,1 0 0,-1 0 0,0 1 1,1-1-1,-1 0 0,1 1 0,0-1 0,-1 0 0,1 1 1,0-1-1,0 3 0,-6 40 375,2 1 0,3 86 0,2-56-195,1 26 80,4-1 1,36 187-1,-27-218-268,4-2-1,3 0 1,3-1-1,2-2 1,37 63 0,-50-104-28,0 0 1,1-1 0,21 24-1,-31-41-11,0 1-1,1-1 0,0 0 1,0 0-1,0 0 0,0-1 1,1 0-1,-1 0 0,1-1 1,0 0-1,0 0 0,0 0 1,1-1-1,-1 0 0,12 1 1,-8-2-43,-9-1 39,1 1 0,-1 0 0,1-1 0,-1 0 0,1 1 0,-1-1 1,1 0-1,-1 0 0,1 0 0,-1-1 0,1 1 0,-1-1 0,1 1 0,-1-1 0,1 0 1,-1 0-1,0 0 0,1 0 0,-1-1 0,0 1 0,0 0 0,0-1 0,0 1 1,0-1-1,0 0 0,-1 0 0,1 0 0,1-2 0,4-11 10,-1 0 0,-1-1 1,0 1-1,-1-1 0,-1 0 0,3-29 0,-4-105 66,-3 93-71,1 55 39,0 26-100,-1 5-783,2 46-2225,8-42-1303,10-6-3399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29.3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1 281 5555,'0'0'11608,"6"5"-10453,6 4-565,31 22 1263,50 28-1,-92-59-1852,-1 1 0,1-1-1,0 1 1,-1-1 0,1 1 0,0-1-1,0 0 1,-1 1 0,1-1 0,0 0 0,0 0-1,0 0 1,-1 1 0,1-1 0,0 0-1,0 0 1,0 0 0,-1 0 0,1-1 0,0 1-1,0 0 1,0 0 0,0 0 0,-1-1-1,1 1 1,0 0 0,0-1 0,-1 1 0,1 0-1,0-1 1,-1 1 0,1-1 0,0 0-1,-1 1 1,1-1 0,-1 1 0,1-1 0,-1 0-1,1 1 1,-1-1 0,0 0 0,1 0-1,-1 1 1,0-1 0,1 0 0,-1 0 0,0 1-1,0-1 1,0 0 0,0 0 0,0 0-1,0-1 1,0-60 28,-2 35 33,3 2-30,-2 1-1,0-1 1,-2 1-1,0-1 1,-2 1-1,-10-34 1,10 44 115,-9-25-182,13 38 145,1-1 0,0 1-1,-1 0 1,0 0 0,1 0-1,-1-1 1,0 1 0,1 0 0,-1 0-1,0 0 1,0 0 0,0 0 0,0 1-1,0-1 1,0 0 0,0 0 0,0 1-1,-1-1 1,1 0 0,0 1 0,-3-1-1,9 32 829,13 17-744,1-1 0,43 74 0,68 89 324,70 91 164,39 59 316,-229-345-951,0 0 0,-1 0 0,0 1 0,-2 0-1,0 1 1,0-1 0,-2 1 0,0 0 0,-1 1-1,-1-1 1,1 19 0,-4-34-29,-1-1-1,1 1 1,-1-1 0,1 1-1,-1-1 1,0 1 0,0-1-1,0 1 1,0-1 0,0 0 0,0 1-1,0-1 1,-1 0 0,1 0-1,0 0 1,0 0 0,-1 0-1,1 0 1,-1 0 0,1-1-1,-1 1 1,0 0 0,1-1 0,-1 1-1,1-1 1,-1 0 0,0 1-1,-2-1 1,-55 6 112,51-5-99,-187 0 74,179-1-114,0-1 1,1-1-1,-1 0 1,-17-5-1,28 6 6,1 0-1,-1-1 1,1 1 0,-1-1 0,1 0 0,0 0-1,0-1 1,0 1 0,0-1 0,0 0 0,0 0-1,1 0 1,-1 0 0,1-1 0,0 1-1,0-1 1,0 0 0,-3-6 0,6 9-6,-1-1-1,1 1 1,0 0 0,-1-1-1,1 1 1,0 0 0,0-1-1,0 1 1,0 0 0,0 0-1,1-1 1,-1 1 0,0 0-1,1-1 1,-1 1 0,1 0-1,-1 0 1,1-1 0,-1 1-1,1 0 1,0 0 0,0 0-1,-1 0 1,1 0 0,0 0-1,0 0 1,2-1 0,34-22-82,-34 21 89,127-65-56,93-54-1640,-162 89-3090,-27 17-254,-4-4-2368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29.7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 7587,'0'0'14562,"24"-2"-12567,193-8 1444,-85 10-2329,-144-2-4475,10 2 3114,0-1 1,-1 1 0,1-1-1,0 1 1,0 0 0,0 0-1,0 0 1,-1 1 0,1-1-1,0 0 1,0 1 0,0-1-1,0 1 1,0 0 0,0 0-1,0 0 1,0 0 0,0 0-1,0 0 1,-2 2 0,-53 52-8164,48-46 6615,-28 27-5642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17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3217,'0'0'14159,"0"21"-12278,4 77-344,20 111-1,-3-79-682,24 118 13,-32-178-443,-6-61-432,-6-8-128,-1-4-61,0-15 163,0-26 234,7-62 1,-5 93-169,0 0 0,1 0 0,1 1 1,0-1-1,0 1 0,1 0 0,1 0 0,0 0 0,11-15 0,-14 23-31,0 0 0,0 1 0,1 0 0,-1-1 0,1 1 0,0 0 0,0 1 0,0-1 0,0 1 0,0 0 0,1 0 0,-1 0-1,1 0 1,7-1 0,2 1-6,0 0 0,0 1 0,21 1 0,-17 0 11,-12 0 8,0 1 0,0 0 0,0 0 0,0 1 1,-1-1-1,1 1 0,0 0 0,-1 1 0,1 0 0,-1-1 0,0 2 0,0-1 0,0 0 0,0 1 1,-1 0-1,1 0 0,-1 1 0,0-1 0,0 1 0,-1 0 0,6 9 0,-3-3 49,0-1 0,-1 1-1,-1 0 1,0 0 0,0 1 0,-1-1-1,0 1 1,-1-1 0,-1 1 0,1 14-1,-2-19 2,1 1-1,-2-1 0,1 0 0,-1 0 1,0 0-1,0 0 0,-1 0 0,-3 8 1,3-12-46,0 0 0,0 0 0,0-1 0,0 1-1,-1-1 1,1 0 0,-1 1 0,0-1 0,0 0 0,0 0 0,0-1 0,0 1 0,0-1 0,0 1 0,0-1 0,-1 0 0,1 0 0,0-1 0,-4 1 0,-36 5-12,0-3 0,-71-2 1,276 2-103,-113-3 80,-42 0 9,0-1 1,0 0-1,0-1 1,0 1-1,-1-1 1,1 0 0,0-1-1,-1 0 1,0 0-1,10-6 1,59-48-76,-40 28-11,-28 24 57,0-1 0,0 1 0,-1-1 1,0-1-1,0 1 0,0-1 0,-1 0 0,0 0 0,-1-1 0,1 1 0,-1-1 0,-1 0 1,0 0-1,0 0 0,0-1 0,-1 1 0,0-1 0,-1 0 0,1-12 0,-2 13 47,-1-15 35,1 22-27,-1 1 0,1-1 1,0 1-1,0 0 1,0-1-1,-1 1 0,1-1 1,0 1-1,-1 0 0,1-1 1,0 1-1,-1 0 0,1-1 1,0 1-1,-1 0 0,1 0 1,0 0-1,-1-1 0,1 1 1,-1 0-1,1 0 0,-1 0 1,1 0-1,0 0 1,-1 0-1,1-1 0,-1 1 1,1 0-1,-1 0 0,1 0 1,-1 1-1,1-1 0,-1 0 1,1 0-1,0 0 0,-1 0 1,1 0-1,-1 0 0,1 1 1,-1-1-1,1 0 0,-1 1 1,1 1 22,-1 0 0,0 0 0,1 0-1,0 0 1,-1 1 0,1-1 0,0 0 0,0 0 0,0 0 0,1 5 0,0-4 14,-3 34 101,4 41-33,-2-73-122,1-1 0,0 1 0,0-1 1,1 1-1,-1-1 0,1 1 1,0-1-1,1 0 0,-1 0 0,0 0 1,1 0-1,0 0 0,6 6 1,5 2-3,0 0 1,1-1-1,1-1 1,0 0 0,0-1-1,1 0 1,0-2-1,0 0 1,32 8 0,-11-7 3,1-2 1,-1-2-1,66 0 1,-92-5-11,0 0 0,0 0 0,0-1 0,0-1 0,-1 0 1,1 0-1,-1-2 0,0 1 0,0-1 0,0-1 1,-1 0-1,1 0 0,-2-1 0,1 0 0,-1-1 0,0 0 1,0-1-1,-1 0 0,0 0 0,-1 0 0,0-1 1,-1 0-1,0-1 0,0 0 0,-1 1 0,0-2 0,-1 1 1,-1 0-1,1-1 0,-2 0 0,0 0 0,1-23 0,1-9-93,-3 1 0,-2-1 0,-8-58 0,6 86 73,0 1 0,0 0 0,-2-1 1,0 1-1,0 1 0,-2-1 0,0 1 0,0 0 0,-1 1 0,-1 0 0,0 0 0,-19-19 0,24 28 62,1 1-1,-1-1 1,0 1 0,0 0-1,-1 0 1,1 0 0,0 1 0,-1-1-1,0 1 1,1 1 0,-1-1-1,0 0 1,0 1 0,0 0 0,0 0-1,0 1 1,-6-1 0,10 1-21,1 1 1,-1-1 0,1 0 0,-1 0-1,1 1 1,-1-1 0,1 0 0,-1 1-1,1-1 1,-1 0 0,1 1-1,-1-1 1,1 1 0,-1-1 0,1 1-1,0-1 1,-1 1 0,1-1-1,0 1 1,0-1 0,-1 1 0,1 0-1,0-1 1,0 1 0,0-1-1,0 1 1,0 0 0,0-1 0,0 1-1,0 0 1,0 0 0,0 30 126,0-19-80,0 19 4,-1-8-29,1 0 0,0 0-1,2 0 1,1 0 0,0 0-1,2 0 1,14 40 0,8-1 152,2-1 0,46 69 0,-61-109-171,1-1 1,0-1-1,1 0 0,2-1 0,0-1 1,0 0-1,2-2 0,0 0 0,30 16 1,-37-25-25,0-1 1,0-1 0,1 0 0,0-1 0,0-1 0,0 0 0,0-1 0,0 0 0,17-2-1,-25 1-4,-4 0 4,0-1 0,0 1 0,0-1 0,0 1 0,0-1 0,-1 0 0,1 0 0,0 0 0,-1 0 0,1 0 0,-1 0-1,1 0 1,-1 0 0,1-1 0,-1 1 0,0-1 0,1 1 0,-1-1 0,0 1 0,0-1 0,1-2 0,13-34-53,-12 21 39,0 0 0,-2 0 0,0 0 0,-1-1 0,-2-20 0,0-14-57,3 21 11,0 24 34,0-1 0,-1 0-1,0 0 1,0 0-1,-1 0 1,0 0 0,0 0-1,-1 0 1,0 0 0,-4-9-1,4 15 34,0 0 1,1 1-1,-1-1 0,0 1 1,0 0-1,0 0 0,-1-1 0,1 1 1,0 1-1,0-1 0,-1 0 1,1 1-1,0-1 0,-1 1 0,1-1 1,0 1-1,-5 0 0,5 0 18,0 0-1,0 0 1,0 0 0,0 0-1,-1 0 1,1 0-1,0 1 1,1-1 0,-1 1-1,0-1 1,0 1-1,0 0 1,0 0 0,0 0-1,0 0 1,1 0-1,-1 0 1,1 0 0,-1 0-1,0 1 1,1-1-1,-2 3 1,0 4-6,-1 0 0,2 0 0,-1 0 0,1 1 0,0-1 0,1 0 0,0 1 0,0 0 0,1-1 0,0 1 0,1-1 0,0 1 0,0 0 0,1-1-1,0 0 1,0 1 0,1-1 0,0 0 0,0 0 0,1 0 0,0-1 0,1 1 0,6 8 0,-4-7-17,0-1 1,0 0-1,1 0 0,0 0 0,1-1 1,-1 0-1,1-1 0,0 0 1,1-1-1,0 0 0,0 0 0,0-1 1,0 0-1,1 0 0,-1-2 0,1 1 1,0-1-1,12 0 0,-3-1-16,58 0-62,-73-2 77,0 0 0,0 0 0,0 0 0,0 0 0,0-1 0,-1 1 0,1-1-1,0-1 1,-1 1 0,1 0 0,-1-1 0,5-4 0,3-6-11,0-1 1,0 0-1,-2-1 0,0 0 1,0 0-1,-2-1 0,12-28 1,5-9-1,-23 49 25,1 0 0,0 0 1,0 0-1,0 1 0,0-1 0,1 1 1,-1-1-1,1 1 0,0 0 1,0 1-1,0-1 0,0 1 0,1 0 1,-1 0-1,1 0 0,-1 0 1,1 1-1,0 0 0,-1 0 0,1 0 1,0 0-1,0 1 0,0 0 1,8 0-1,-26 0 51,0 0-1,-1 1 1,1 0 0,0 1 0,0 1 0,0 0-1,-24 9 1,32-9-42,0 0 0,0 0 0,0 0 0,0 1 0,1-1 0,-1 1 0,1 0 0,0 0 0,0 1 1,0-1-1,1 1 0,0 0 0,0 0 0,0 0 0,0 0 0,1 1 0,0-1 0,0 1 0,0-1 0,1 1 0,-2 8 0,2 72-23,1-81 4,1-1 0,0 1 1,1-1-1,-1 1 0,1-1 1,-1 0-1,1 0 1,0 0-1,1 0 0,-1 0 1,1 0-1,0-1 1,0 1-1,0-1 0,0 0 1,0 0-1,1 0 1,-1 0-1,1-1 0,0 1 1,0-1-1,0 0 0,7 3 1,4 1-4,0 0 0,1 0 1,-1-2-1,1 1 0,21 1 0,-19-3-9,0-2 0,-1 0 0,1 0 0,0-2 0,31-5 0,-43 5-2,0-1 0,0 1 0,0-2 0,0 1-1,-1-1 1,1 1 0,0-2 0,-1 1 0,0 0 0,0-1 0,0 0 0,0-1 0,-1 1 0,1-1 0,-1 1 0,0-1 0,-1-1 0,1 1 0,2-6 0,-1 1-9,0 0 0,-1-1-1,0 0 1,-1 1 0,0-1-1,-1 0 1,3-22 0,4-36-387,-12 68 418,1 0 0,-1 0 0,0 0 1,0 0-1,0 1 0,0-1 0,0 1 1,0 0-1,0 0 0,0 0 0,0 0 1,-4 1-1,3-1 16,2 0-15,1 0-1,0 0 0,0 0 1,0 0-1,-1 0 1,1 0-1,0 0 1,0 0-1,-1 1 1,1-1-1,0 0 0,0 1 1,0-1-1,0 1 1,0-1-1,0 1 1,0 0-1,0-1 1,0 1-1,0 0 0,0 0 1,0 0-1,0-1 1,0 1-1,1 0 1,-2 2-1,0 31 69,3-11-107,0-15 27,0-1 1,0 1-1,1 0 1,0 0 0,0-1-1,1 1 1,0-1-1,0 0 1,1 0 0,0 0-1,0 0 1,1 0-1,0-1 1,0 0 0,0 0-1,1-1 1,0 1-1,0-1 1,0 0 0,1-1-1,-1 1 1,1-1-1,0-1 1,1 1 0,-1-1-1,1-1 1,-1 1-1,1-1 1,0 0 0,-1-1-1,1 0 1,15 0 0,-19-1-3,-1 0 1,0 0-1,1 0 1,-1 0-1,1-1 1,-1 1-1,0-1 1,1 0-1,-1 0 1,0 0-1,4-2 1,-3-1 0,0 1 0,-1 0 0,1-1 1,-1 0-1,0 0 0,0 0 0,5-8 0,11-19 4,-13 19 1,1 0 1,1 0 0,0 1-1,0 0 1,1 0-1,0 1 1,16-13-1,-15 15-12,1 1-1,-1 0 1,1 0-1,0 1 1,0 1-1,1 0 1,0 0-1,-1 1 0,2 1 1,-1 0-1,0 1 1,15-2-1,-26 5 30,0-1 0,1 0-1,-1 1 1,0-1-1,0 0 1,0 1 0,0-1-1,0 1 1,0 0-1,0-1 1,0 1-1,0 0 1,0 0 0,0-1-1,0 1 1,-1 0-1,1 0 1,0 0 0,0 0-1,-1 0 1,1 0-1,-1 0 1,1 2 0,12 31 248,-9-22-144,5 15-4,2-1 1,1 0 0,1 0-1,1-1 1,2-1 0,0-1-1,1 0 1,2-1-1,0 0 1,34 28 0,-49-47-122,0 1 1,0-1 0,1 0-1,-1-1 1,1 1 0,0-1 0,-1 0-1,1 0 1,0 0 0,0 0-1,1-1 1,-1 0 0,0 0 0,0-1-1,1 1 1,-1-1 0,0 0-1,0 0 1,1-1 0,-1 0-1,0 0 1,0 0 0,0 0 0,0-1-1,0 0 1,0 0 0,0 0-1,-1-1 1,1 0 0,-1 0-1,1 0 1,-1 0 0,0 0 0,0-1-1,-1 0 1,1 0 0,5-7-1,3-6-125,-10 14-35,0-1 0,0 1 0,1-1 0,-1 1 0,1 0 1,-1 0-1,1 0 0,0 1 0,0-1 0,1 1 0,-1-1 0,0 1 0,1 0 0,-1 0 0,1 1 1,0-1-1,0 1 0,-1-1 0,1 1 0,0 1 0,7-2 0,20 2-4168,6 0-3277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0.1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3506,'56'192'5797,"-46"-151"-3113,-10-41-2533,0 1-1,0-1 0,-1 0 1,1 0-1,0 1 0,0-1 1,0 0-1,0 1 0,0-1 1,1 0-1,-1 0 0,0 1 1,0-1-1,0 0 0,0 0 1,0 1-1,0-1 0,0 0 1,1 0-1,-1 1 0,0-1 1,0 0-1,0 0 0,0 1 1,1-1-1,-1 0 0,0 0 1,0 0-1,1 0 0,-1 1 1,0-1-1,0 0 0,1 0 1,-1 0-1,0 0 0,0 0 0,1 0 1,0 1 605,29 4 1071,0-2-1,0-1 0,0-1 0,42-4 0,3 1-101,28 10-1946,-101-8-697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0.8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463 41 768,'0'0'12964,"0"-6"-10731,0 4-2210,0 0 123,0 1 1,1-1-1,-1 1 0,0 0 0,-1-1 1,1 1-1,0 0 0,0-1 0,-1 1 1,1-1-1,0 1 0,-1 0 0,1 0 1,-1-1-1,-1-1 0,0 2 93,0 0-1,0 0 0,0 0 1,0 0-1,-1 0 0,1 0 1,0 1-1,0-1 0,-1 1 1,1 0-1,0 0 0,-1 0 1,1 0-1,-4 0 0,-12 0 236,0 0 0,-1 1 0,1 1 0,0 1 0,0 0 0,0 2 0,1 0 0,-1 0 0,1 2-1,-31 16 1,28-11-311,0 0-1,0 2 0,1 0 0,1 1 0,0 1 0,1 0 0,1 2 1,-17 22-1,31-37-166,0 0 1,1 0 0,-1-1-1,1 1 1,0 0 0,0 0-1,0 0 1,1 0 0,-1 1-1,1-1 1,-1 0 0,1 0 0,0 0-1,0 0 1,1 1 0,-1-1-1,1 0 1,-1 0 0,1 0-1,0 0 1,0 0 0,0 0-1,1 0 1,-1 0 0,1-1-1,-1 1 1,1 0 0,0-1-1,0 0 1,0 1 0,1-1-1,-1 0 1,4 3 0,8 5-23,0 0 1,1 0 0,0-1 0,28 11 0,-37-17 40,68 28 0,153 43 0,84-7 29,-286-63-45,0 1 0,0 2-1,27 10 1,-52-17 11,1 0 0,0 1 0,-1-1-1,1 0 1,-1 0 0,1 1 0,-1-1 0,1 0 0,0 0-1,-1 1 1,1-1 0,-1 1 0,1-1 0,-1 0 0,1 1-1,-1-1 1,0 1 0,1-1 0,-1 1 0,0-1 0,1 1-1,-1 0 1,0-1 0,0 1 0,1-1 0,-1 1 0,0 0-1,0-1 1,0 2 0,-12 13 303,-30 5 82,-11-3-193,0-2-1,0-3 1,-1-2 0,-1-2-1,0-2 1,-68-3-1,56-2 30,-70-3 197,119 0-430,15 1-201,27 1-1907,211-9-10816,-176 2 6758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1.5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95 140 416,'0'0'18593,"0"1"-18549,-1-1 1,0 0 0,0 0 0,1 0 0,-1 0-1,0 0 1,1 0 0,-1 0 0,0 0-1,0 0 1,1 0 0,-1 0 0,0 0 0,1-1-1,-1 1 1,0 0 0,1 0 0,-1-1-1,0 1 1,1-1 0,-1 1 0,0-1 0,1 0-31,-1 0 1,1 0 0,-1-1 0,1 1 0,0 0 0,-1 0 0,1 0 0,0-1 0,0 1 0,0 0 0,0 0 0,0-1 0,0 1 0,0 0 0,1 0 0,-1 0 0,0-1 0,1 1 0,-1 0 0,1 0 0,-1 0-1,1 0 1,-1 0 0,1 0 0,0 0 0,0 0 0,-1 0 0,2-1 0,25-30 145,-25 30-145,5-4 3,0-1 0,-1 2 0,2-1 0,-1 1 0,1 0 0,0 1 0,0 0 1,0 0-1,0 0 0,16-3 0,-6 3-2,1 1 0,0 0 1,39 1-1,-55 2 17,0 1 0,0-1 1,1 1-1,-1 0 0,0 0 0,0 0 1,0 0-1,0 1 0,-1-1 0,1 1 1,0-1-1,0 1 0,-1 0 0,1 0 0,-1 1 1,0-1-1,0 0 0,0 1 0,0-1 1,0 1-1,0 0 0,-1-1 0,1 1 1,-1 0-1,0 0 0,1 0 0,-1 0 1,-1 0-1,1 1 0,0 4 0,3 14 329,-1-1-1,-1 1 1,-2 31-1,0-40-247,1 14 156,-2 1-1,-1 0 1,-1-1-1,-2 1 1,0-1-1,-2 0 1,-18 45-1,-63 109 646,87-179-919,0 0 0,0-1 0,0 1 0,1 0 0,-1 0 0,1-1 0,-1 1 0,1 0 0,-1 0 0,1 0 0,0 0 0,0 0 0,0-1 0,0 1-1,0 0 1,1 0 0,-1 0 0,1 0 0,-1 0 0,1-1 0,-1 1 0,1 0 0,0 0 0,0-1 0,0 1 0,0-1 0,0 1 0,0-1 0,0 1 0,1-1 0,-1 0 0,0 1 0,1-1 0,-1 0 0,1 0-1,2 1 1,6 3-13,0 0 0,1-1-1,-1 0 1,1-1-1,12 3 1,-6-2 31,63 15-343,1-3 0,0-4 1,155 2-1,-235-14 317,0 0 0,-1 0 0,1-1 0,0 1 0,-1 0-1,1 0 1,-1-1 0,1 1 0,-1 0 0,1-1 0,0 1 0,-1-1 0,1 1 0,-1-1 0,0 1 0,1-1 0,-1 1 0,1-1 0,-1 1 0,0-1 0,1 1 0,-1-1 0,0 0 0,0 1 0,1-1-1,-1 0 1,0 1 0,0-1 0,0 0 0,0 1 0,0-1 0,0 0 0,0 1 0,0-1 0,0 0 0,0 0 0,-6-30 7,-3 15 51,-1 0 0,0 1 0,-1 0 0,0 0-1,-2 1 1,1 1 0,-29-23 0,24 21 38,-52-45 583,-119-78 0,-89-34 1239,103 67-608,155 91-994,19 14-312,0 0-1,0 0 0,0 0 0,0 0 0,0 0 0,-1 0 0,1 0 1,0-1-1,0 1 0,0 0 0,0 0 0,0 0 0,0 0 0,0 0 1,0 0-1,0 0 0,0-1 0,0 1 0,0 0 0,0 0 0,-1 0 0,1 0 1,0 0-1,0 0 0,0-1 0,0 1 0,0 0 0,0 0 0,0 0 1,1 0-1,-1 0 0,0 0 0,0-1 0,0 1 0,0 0 0,0 0 1,0 0-1,0 0 0,0 0 0,0 0 0,0-1 0,0 1 0,0 0 1,0 0-1,0 0 0,1 0 0,-1 0 0,0 0 0,0 0 0,0 0 0,0 0 1,0 0-1,0 0 0,1 0 0,-1 0 0,0-1 0,0 1 0,0 0 1,38 3-2209,-30-2 1880,96 17-8307,-46-10 1022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2.3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399 142 2145,'0'0'11971,"-24"-22"-10229,-77-70-91,97 88-1493,-1 0 0,0 1 0,0 0-1,0 0 1,0 0 0,0 0 0,-7-1 0,-15 3 892,15 3-489,3-2-206,1 0 0,-1 0 1,1 1-1,-1 0 1,1 1-1,-1-1 1,1 2-1,0-1 0,-9 5 1,11-3-234,1-1 1,0 1 0,0 0 0,0 0-1,0 1 1,1-1 0,0 1-1,0 0 1,0 0 0,0 1-1,1-1 1,-5 11 0,2-1 5,0 0 1,1 1 0,1 0 0,0 0-1,1 0 1,1 1 0,-1 20 0,2 8 40,8 65 0,-4-90-162,2 1-1,0 0 1,1-1-1,2 0 1,0-1-1,0 1 1,2-2-1,1 1 1,0-1-1,1-1 1,15 17-1,-11-15-3,0-1 0,1-1-1,1 0 1,0-2-1,2 0 1,-1-1 0,2-1-1,0 0 1,32 12-1,-38-20-8,0-1-1,0 0 0,0-1 0,1-1 1,-1-1-1,1 0 0,22-2 0,-9 1-21,-25 0 11,0 0 0,1 0 0,-1 0 0,0-1 0,1 0 0,-1 0 1,0 0-1,0 0 0,0 0 0,0-1 0,0 0 0,0 0 0,0 0 1,0 0-1,-1-1 0,1 0 0,-1 1 0,0-1 0,0 0 0,0-1 1,0 1-1,0 0 0,-1-1 0,0 0 0,1 1 0,-1-1 0,0 0 1,-1 0-1,3-6 0,0-9-28,0 0 0,-1 0 0,-1 0-1,-1-1 1,-1-23 0,0 38 45,1-1 2,-1 0 0,-1-1 0,1 1 0,-1 0-1,0 0 1,0-1 0,-1 1 0,0 0 0,0 0 0,0 0-1,-1 1 1,0-1 0,0 1 0,0-1 0,-1 1 0,0 0-1,0 0 1,0 0 0,0 1 0,-1 0 0,0-1 0,0 2-1,0-1 1,0 0 0,-1 1 0,1 0 0,-1 1 0,0-1-1,0 1 1,0 0 0,-8-2 0,-16 1 238,1 0-1,-1 2 1,0 2-1,-43 5 1,59-4-7,-1 1 0,1 1 0,0 0 0,0 1 0,1 0 0,-1 1 0,1 1 0,-20 12 0,28-15-159,-1 0 1,0 0-1,1 0 0,0 1 1,0 0-1,0 0 0,0 0 1,1 0-1,0 1 0,0 0 0,1 0 1,-1 0-1,1 0 0,1 0 1,-1 1-1,1-1 0,0 1 1,0 0-1,1 0 0,-1 8 1,2-11-156,0-1 1,0 1 0,0 0-1,1-1 1,-1 1 0,1 0 0,0-1-1,0 1 1,0-1 0,1 1-1,-1-1 1,1 0 0,0 1 0,0-1-1,0 0 1,5 5 0,-3-5-252,0 0 1,0 0-1,1 0 1,-1 0-1,1-1 1,0 0-1,0 0 1,0 0-1,0-1 1,0 1-1,0-1 0,6 0 1,73 4-9399,-45-5 734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2.7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0 133 8084,'0'0'13182,"34"-6"-10717,3-1-1844,27-4 726,84-5 1,-104 12-888,389-16 1583,-422 20-2013,28-1 87,-39 1-112,1 0-1,0 0 1,0 0 0,0 0 0,0 0-1,0-1 1,0 1 0,-1 0 0,1 0-1,0-1 1,0 1 0,0-1 0,-1 1-1,1-1 1,0 1 0,0-1 0,-1 1-1,1-1 1,0 0 0,-1 1 0,1-1-1,-1 0 1,1 0 0,-1 1 0,1-1-1,-1 0 1,0 0 0,1 0 0,-1 0-1,0 1 1,0-1 0,1-1 0,-2 1-33,0-1 0,0 1 1,0 0-1,1 0 1,-1 0-1,0 0 0,0 0 1,0 0-1,-1 0 1,1 1-1,0-1 0,0 0 1,0 0-1,-1 1 0,1-1 1,0 1-1,0-1 1,-1 1-1,1 0 0,-1-1 1,1 1-1,0 0 0,-1 0 1,1 0-1,-3 0 1,-2-1-192,-39-6-2275,-24-6-9338,48 2 2635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3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11861,'0'0'8671,"-2"42"-5835,-6 276 899,8-181-2101,0 152-1520,13-289-3823,1-1 2293,0-1 0,0 0-1,-1-1 1,1 0 0,-1-1-1,22-10 1,-26 10 853,65-23-4338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3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4882,'0'0'12451,"18"-14"-10930,53-43-171,-53 43 8,-18 14-1172,1 0-1,0 0 1,0 1 0,0-1 0,0 0 0,0 0-1,-1 0 1,1 1 0,0-1 0,0 0 0,0 1-1,-1-1 1,1 1 0,0-1 0,0 1 0,-1-1-1,1 1 1,0-1 0,-1 1 0,2 1-1,8 27-118,-9-21 287,10 53 279,-4 1-1,-2 0 1,-6 119-1,-1-67-267,8 55 35,34 208 0,-33-345-520,-3-46-353,-3-57-329,-1 64 820,0-32-1167,0 8-2908,0 1-5973,0 17 281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3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0 129 496,'0'0'24529,"20"-11"-22237,5-4-1642,1 2 0,1 1 0,0 1 0,1 1 0,43-9 0,137-11 705,-186 27-5882,1 0-1,33 2 1,-9 1-2474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4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1 205 9748,'0'0'16251,"24"-9"-14685,3-1-1161,8-3 174,0 1 0,46-9 0,205-21 1248,-274 40-1800,35-5 5,-44 6-51,-3-1-307,0 1 0,-1-1 0,1 0 0,-1 0 0,1 1 0,-1-1 0,0 0 0,1 1 0,-1-1 0,0 0 0,0 1 0,0 0 0,0-1 0,-1 1 0,1-1 0,0 1 0,-1 0 0,1 0 0,0 0 0,-4-2 0,-40-20-6529,15 10 147,1-6-2072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4.5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5683,'0'0'12176,"0"28"-8929,0-7-2748,-1 61 2375,21 162 1,10-20-335,-21-186-2218,-7-32-274,0 1 0,0 0 0,-1 0 1,0 0-1,0 11 0,-1-18-278,8 1-2232,-3-9-2167,-4 6 3770,0-1 1,0 0-1,1 1 1,-1-1-1,1 1 0,0 0 1,-1-1-1,1 1 1,0 0-1,2-2 1,22-9-8656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20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2 659 2993,'0'0'11256,"-1"3"-10786,1 0 0,0 0-1,-1 0 1,1-1 0,1 1 0,-1 0-1,0 0 1,1 0 0,-1 0 0,1-1-1,0 1 1,2 4 0,8 4 126,1-1 0,1-1 0,0 0 0,0-1 0,25 13 0,-20-14-521,1 0 0,-1-1 0,1-1 0,0 0-1,0-1 1,0-2 0,34 2 0,-50-4-81,0-1 1,-1 1-1,1 0 0,0-1 1,-1 1-1,1-1 0,-1 0 0,1 0 1,-1 0-1,1 0 0,-1 0 0,0 0 1,0-1-1,1 1 0,-1-1 0,0 0 1,0 1-1,2-4 0,-1 1-9,0-1 1,0 1-1,0-1 0,-1 0 0,1 1 1,-1-1-1,-1 0 0,3-10 0,-1 0 8,-1 0 0,-1 0 0,0 0-1,-1 0 1,-3-28 0,2 39 19,1 0 0,-1 0 0,-1 0 1,1 0-1,0 0 0,-1 0 0,0 1 0,0-1 1,0 1-1,0-1 0,0 1 0,-1 0 0,0 0 1,0 0-1,-5-5 0,2 4 35,0 0 0,-1 0 0,1 0 0,-1 1 0,0 0 0,1 1-1,-1 0 1,-10-2 0,-2 0 179,-1 2 1,1 0-1,-1 1 0,0 1 0,-34 5 0,51-4-204,0 0 0,0-1 0,0 2 1,0-1-1,0 0 0,0 0 0,0 1 0,0 0 0,1-1 0,-1 1 0,1 0 1,-1 0-1,1 1 0,0-1 0,-1 0 0,1 1 0,1 0 0,-1-1 0,0 1 1,1 0-1,-1 0 0,1 0 0,0 0 0,0 0 0,0 0 0,0 0 0,0 0 1,0 6-1,0 5-17,0 0 1,0 0-1,1 0 1,5 28 0,-4-37-9,0 0 0,1 0 0,0-1 1,0 1-1,0 0 0,1 0 0,0-1 1,0 0-1,0 1 0,0-1 0,1 0 1,-1-1-1,1 1 0,0-1 0,0 1 1,0-1-1,1 0 0,-1-1 0,1 1 1,-1-1-1,8 2 0,-4 0-21,1-1-1,0 0 1,0 0-1,0-1 1,1 0-1,-1-1 0,0 0 1,1-1-1,-1 0 1,0 0-1,14-3 1,-20 2 17,1 0 0,-1-1 0,1 0 0,-1 0-1,0 0 1,0-1 0,0 1 0,0-1 0,0 1 0,0-1 0,-1 0 0,1 0 0,-1 0 0,0 0 0,0-1 0,3-6-1,29-70-53,-24 54 56,7-25-75,-2 0 1,-3-1-1,-1 0 0,-3-1 0,-2 0 1,-3 0-1,-1-1 0,-9-70 0,7 119 86,-1-4-44,0 0-1,0 0 1,-1 1 0,-5-17 0,7 24 56,-1-1 0,1 1 0,-1 0-1,0-1 1,1 1 0,-1 0 0,0-1 0,0 1 0,0 0-1,0 0 1,0 0 0,0 0 0,-1 0 0,1 0-1,0 0 1,0 0 0,-1 0 0,1 0 0,0 1 0,-1-1-1,1 1 1,-1-1 0,1 1 0,-1-1 0,1 1-1,-1 0 1,1 0 0,-1 0 0,1 0 0,-1 0 0,1 0-1,-1 0 1,0 0 0,1 1 0,-3 0 0,2 0 11,0 0 0,0 0 0,1 1 0,-1-1 0,0 1 0,1-1 0,-1 1 1,0 0-1,1 0 0,0 0 0,-1-1 0,1 1 0,0 0 0,0 1 0,0-1 0,1 0 1,-1 0-1,0 0 0,1 0 0,-1 1 0,1-1 0,0 0 0,0 1 0,0 1 0,-1 74 215,2-53-212,-2-4-21,1 0 1,1 1 0,1-1-1,0 0 1,2-1 0,1 1-1,11 32 1,6-2 22,32 55 1,-41-84-26,0-2 1,1 0-1,1-1 1,1 0-1,20 18 1,-27-30-27,0-1 1,0-1 0,0 1 0,0-1 0,1-1 0,0 0 0,0 0 0,0-1 0,0 0 0,1-1 0,-1 0 0,1-1 0,-1 0 0,1-1 0,-1 0 0,1 0 0,0-1 0,12-3 0,-18 3 2,0 0-1,-1-1 1,1 1-1,-1-1 0,1 0 1,-1-1-1,0 1 1,0-1-1,0 0 0,0 0 1,0 0-1,-1 0 1,1-1-1,-1 1 0,0-1 1,0 0-1,0 0 1,0 0-1,-1-1 0,0 1 1,0 0-1,0-1 0,0 1 1,-1-1-1,2-6 1,1-12-20,-1 0 1,-1 0 0,-1-1 0,-2-26 0,1 16 21,1 17 3,-1-1 0,-1 1 0,0-1-1,-1 1 1,-1 0 0,-1 0 0,0 0 0,-1 0 0,-13-29 0,1 17 112,7 20 286,10 9-381,0 0 1,0 0 0,-1 0-1,1 0 1,0 0 0,0 0-1,-1 0 1,1 0 0,0 0-1,0 0 1,0 0 0,-1 0-1,1 1 1,0-1 0,0 0-1,0 0 1,0 0 0,-1 0-1,1 1 1,0-1 0,0 0-1,0 0 1,0 0 0,0 1-1,0-1 1,0 0 0,-1 0-1,1 0 1,0 1 0,0-1-1,0 0 1,0 0 0,0 1-1,0-1 1,0 0 0,0 0-1,0 0 1,0 1 0,0-1-1,0 0 1,0 0 0,0 1-1,1-1 1,-1 0 0,0 0-1,0 1 1,0 18 62,0 25 108,6 50 0,-4-78-141,1 1 1,1-1 0,1 1-1,0-1 1,1-1-1,11 22 1,-8-21-26,1 0 0,0-1 0,1-1 0,0 0 0,1 0 0,1-1 0,16 14-1,-24-23-33,0 0-1,1 0 0,-1 0 0,1-1 1,-1 0-1,1 0 0,0 0 0,0-1 1,1 0-1,-1 0 0,0 0 0,1-1 1,-1 0-1,1 0 0,-1-1 0,1 0 1,0 0-1,-1 0 0,1-1 0,-1 0 1,1 0-1,-1-1 0,7-2 0,-9 2 12,-1 0-1,0-1 0,0 1 1,0-1-1,0 0 0,0 1 1,-1-1-1,0-1 1,1 1-1,-1 0 0,0 0 1,0-1-1,-1 0 0,1 1 1,-1-1-1,1 0 1,-1 1-1,-1-1 0,1 0 1,0-4-1,2-13-33,-1 1 1,-1-28-1,-1 46 43,0-41-145,0 42 90,1 0 30,0 1 35,0 0 0,0 0 0,0 0 0,1 0 0,-1 0 0,0 0 1,0 0-1,0 1 0,0-1 0,0 0 0,0 1 0,0-1 0,0 0 0,0 1 0,-1-1 0,1 1 0,0 0 0,0-1 0,0 1 0,0 0 0,-1-1 0,1 1 1,0 0-1,-1 0 0,1-1 0,0 1 0,-1 0 0,1 0 0,-1 0 0,1 0 0,-1 0 0,0 0 0,1 0 0,-1 0 0,0 0 0,0 0 0,0 2 0,2 2 14,25 49 35,-6-13-30,-19-39-39,-1 1 1,1-1 0,0 1 0,0-1 0,0 0 0,1 0 0,-1 0 0,0 0 0,1 0 0,0 0 0,-1-1 0,1 1 0,0-1 0,0 0 0,-1 0 0,1 0-1,0 0 1,0 0 0,0 0 0,0-1 0,5 1 0,-6-1 2,0 0 1,0 1-1,0-1 0,1 0 1,-1 0-1,0 0 0,0 0 1,0 0-1,0-1 1,0 1-1,0-1 0,0 1 1,0-1-1,0 0 0,0 0 1,0 1-1,-1-1 0,1-1 1,0 1-1,0 0 0,-1 0 1,1-1-1,-1 1 0,1-1 1,-1 1-1,0-1 0,1 0 1,-1 1-1,0-1 0,1-2 1,1-8-2,1-5-2,0 1 1,-1-1-1,1-23 1,-3 40 25,-1-1-1,1 1 1,0 0-1,0 0 1,0 0 0,0 0-1,0 0 1,0 0-1,0 0 1,-1 0 0,1 0-1,0 0 1,0 0 0,0 0-1,0 1 1,0-1-1,0 0 1,-1 1 0,1-1-1,1 1 1,26 39 61,-24-32-74,0 0-1,1-1 1,0 0-1,1 0 1,11 12-1,-3-8-10,0-1 1,1 0-1,-1-1 0,2-1 0,0 0 1,21 7-1,-27-12-3,0 0 0,0 0 0,1-1 1,-1-1-1,1 1 0,0-2 0,-1 1 1,1-2-1,0 1 0,-1-1 0,18-5 0,-24 5 12,-1 0-1,1-1 0,-1 0 1,1 0-1,-1 0 0,0 0 0,0-1 1,0 1-1,0-1 0,0 0 1,-1 0-1,1 0 0,-1 0 1,1 0-1,-1-1 0,0 1 0,-1-1 1,3-5-1,4-10 41,-2-1 0,6-30 1,3-7 41,-14 55-75,0-1 0,0 0 0,0 0 0,1 1 1,-1-1-1,1 1 0,-1-1 0,1 1 0,0 0 0,0 0 0,3-4 1,-3 6 8,-1-1 0,0 1 1,0-1-1,1 1 1,-1 0-1,0 0 1,0-1-1,1 1 0,-1 0 1,0 0-1,1 0 1,-1 1-1,0-1 1,0 0-1,1 0 0,-1 1 1,0-1-1,0 1 1,0-1-1,1 1 1,-1-1-1,0 1 0,0 0 1,0 0-1,0-1 1,0 1-1,0 0 0,0 0 1,-1 0-1,2 2 1,7 7 94,0 2-1,-1-1 1,0 1 0,-1 0 0,-1 1 0,0-1 0,0 1 0,-2 1-1,1-1 1,-2 1 0,4 20 0,-3-12-34,2-1 0,1 1 0,13 28 0,-16-41-82,0-1 1,1 1-1,0-1 0,1 0 1,-1-1-1,14 14 1,-14-18-6,-1 0 1,1 0-1,0 0 1,0-1-1,0 1 1,0-1-1,1 0 1,-1-1-1,0 1 0,1-1 1,-1 0-1,1-1 1,6 1-1,-8-1-4,1 1 0,0-1-1,-1 0 1,1 0-1,0-1 1,-1 1 0,1-1-1,-1 0 1,1 0-1,-1-1 1,1 1 0,-1-1-1,0 0 1,0 0-1,7-5 1,-8 4 10,0 0 0,-1 0 1,1 0-1,-1-1 0,0 1 0,0-1 1,0 0-1,0 0 0,-1 0 1,1 0-1,-1 0 0,0 0 0,0 0 1,-1 0-1,1 0 0,-1 0 0,0 0 1,0-6-1,0-45-17,1 54-1,0 1 22,0 0 0,-1 0 0,1 0 0,0 0-1,-1 0 1,1 0 0,0 0 0,-1 0 0,1 0 0,0 0-1,-1 0 1,1 1 0,0-1 0,-1 0 0,1 0 0,0 1-1,-1-1 1,1 0 0,-1 1 0,1-1 0,-1 1 0,1-1-1,-1 1 1,1-1 0,-1 1 0,0-1 0,1 1 0,0 0-1,1 3-2,5 5-11,0-1-1,1 1 0,1-1 1,-1-1-1,1 1 0,0-1 1,1-1-1,-1 0 0,2 0 1,-1-1-1,0 0 0,1-1 1,0 0-1,0-1 0,0 0 0,0 0 1,20 0-1,-5-1-25,-16-1-31,1-1 0,-1 1 0,0-2 0,20-2 1,-29 3 47,1-1 0,0 1 1,0-1-1,0 1 0,-1-1 1,1 0-1,0 0 0,0 0 1,-1 0-1,1 0 1,-1 0-1,1 0 0,-1 0 1,0-1-1,1 1 0,-1-1 1,0 1-1,0-1 0,0 1 1,0-1-1,0 1 0,0-1 1,0 0-1,-1 0 0,1 1 1,-1-1-1,1 0 1,-1 0-1,0 0 0,0 0 1,1 0-1,-2-2 0,2-7 1,-1-1 0,-1 0-1,0 0 1,-4-15 0,3 22 17,0 1 0,0-1-1,0 0 1,0 1 0,-1-1 0,0 1 0,0-1-1,0 1 1,0 0 0,-1 1 0,0-1 0,-5-4 0,-3-2 23,-2 0 1,1 1 0,-1 1 0,0 0 0,-1 1 0,1 0-1,-30-8 1,20 9 39,-1 1-1,1 2 0,-1 0 1,-33 2-1,57 1-43,0 0 0,0 0 1,0 0-1,0 0 0,1 1 0,-1-1 0,0 0 0,0 1 1,0-1-1,0 1 0,0-1 0,1 0 0,-1 1 0,0 0 0,1-1 1,-1 1-1,0 0 0,1-1 0,-1 1 0,0 0 0,1-1 1,-1 1-1,1 0 0,-1 0 0,1 0 0,0 0 0,-1 0 1,1-1-1,0 1 0,0 0 0,-1 2 0,-1 32 86,3-28-66,-1 2-28,1 0 0,1 1 0,0-1 1,0 0-1,1 0 0,0 0 0,0-1 0,1 1 0,0-1 0,1 0 0,-1 0 1,2 0-1,-1-1 0,1 1 0,0-1 0,11 8 0,-10-7-11,1-2-1,0 1 1,1-1-1,0 0 1,0-1-1,0 0 1,0-1-1,1 0 1,0 0-1,0-1 0,0 0 1,0 0-1,0-2 1,20 2-1,-15-2-15,-10-1 9,0 1 1,1-1 0,-1 0 0,0-1 0,1 1 0,-1-1 0,0 0 0,0 0 0,0 0-1,0-1 1,0 0 0,0 0 0,0 0 0,0-1 0,-1 1 0,8-7 0,35-34-25,-29 26-23,1 0-1,26-17 1,-38 29-18,-1 1 0,1 0 1,0 1-1,1 0 0,-1 0 1,0 1-1,1 0 0,0 0 1,0 0-1,-1 1 0,13 0 1,-14 1 59,1 0 1,0 1 0,0 0-1,-1 0 1,1 1-1,-1 0 1,1 0-1,-1 0 1,0 1 0,1 0-1,-1 0 1,-1 0-1,1 1 1,0 0 0,-1 0-1,0 0 1,0 1-1,0 0 1,5 7 0,77 79 178,-92-102-7501,-27-18-64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5.0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94 4674,'0'0'11133,"32"-4"-8566,60-6-286,93-24 0,-163 28-1945,1 0 0,-2-1 0,35-16 0,-55 22-305,0 1 0,-1-1 0,1 1 0,0 0-1,0-1 1,0 1 0,0 0 0,-1 0-1,1 0 1,0 0 0,0 0 0,0 0 0,0 0-1,0 0 1,0 0 0,-1 0 0,1 0 0,0 0-1,0 1 1,0-1 0,0 0 0,0 1-1,-1-1 1,1 0 0,0 1 0,0-1 0,-1 1-1,1-1 1,0 1 0,-1 0 0,1-1-1,-1 1 1,1 0 0,-1-1 0,1 1 0,-1 0-1,1 0 1,-1-1 0,0 1 0,1 0 0,-1 0-1,0 0 1,0 0 0,1 0 0,-1-1-1,0 1 1,0 0 0,0 0 0,0 0 0,0 1-1,2 56 800,-3-47-602,38 692 3406,-35-612-2783,-2-90-747,-2-18-10696,2 5 7682,-8-11-3496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5.3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0 194 14567,'0'0'13689,"36"-21"-12219,115-69-374,-128 77-743,1 2-1,0 0 1,0 1 0,1 1-1,0 2 1,35-6 0,-29 9-368,47-1 1,-5 6-5664,-9 0-4581,-26-1 1786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5.7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12758,'0'0'15927,"125"0"-15255,-106 0-271,1 0-177,-11 0-144,1 0-80,-10 28-7956,-29 8 1089,0 0-4642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36.0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1 114 13110,'0'0'17013,"16"-6"-15444,63-28-819,75-29-425,-141 59-910,-1 2 0,1 0 0,0 0 0,-1 1 0,27 2 0,-15-1-1009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47.5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591 22 10069,'0'0'6477,"-32"-4"-4668,-105-12-139,127 15-1401,0 0-1,0 1 1,-1 0 0,1 1-1,0 0 1,0 0-1,0 1 1,1 1 0,-1-1-1,0 2 1,1-1-1,0 1 1,-1 1 0,2-1-1,-1 2 1,-11 7-1,3 3 44,1 0-1,1 1 1,0 0-1,1 1 1,-13 22-1,23-33-226,-14 19 70,1 1-1,1 1 1,1 1-1,2 0 0,1 1 1,1 0-1,2 0 1,1 1-1,1 1 0,2-1 1,1 1-1,2 0 0,1 0 1,5 58-1,-1-71-154,1 0 0,1 0 0,1-1 0,1 0 0,0 1 0,1-2 0,18 29 0,-5-13-1,2-1 1,49 52-1,-61-72-8,1-1 1,1 0-1,-1-1 1,2-1-1,-1 0 1,1-1 0,1 0-1,-1-1 1,18 5-1,-10-5-22,0-1 1,1-1-1,-1-1 0,1-2 0,40 1 0,-55-3 17,1-1 1,-1 0-1,0 0 1,1-1-1,-1 0 0,0 0 1,0-1-1,0 0 1,-1 0-1,1-1 1,-1 0-1,0-1 0,0 1 1,0-1-1,-1-1 1,1 1-1,-1-1 0,0 0 1,-1-1-1,0 1 1,0-1-1,0 0 0,-1 0 1,0 0-1,5-13 1,0-2-36,-1-1 1,-1 0 0,-1-1 0,-1 1 0,-1-1-1,-1 0 1,0-41 0,-3 46 26,0 3 10,0-1-1,0 1 0,-2 0 1,0 0-1,-6-22 1,7 34 22,-1 0 0,1 0 0,-1 0 1,0 0-1,0 1 0,-1-1 0,1 1 0,-1-1 1,1 1-1,-1 0 0,0 0 0,-1 0 0,1 0 1,0 1-1,-1-1 0,0 1 0,1 0 1,-1 0-1,0 0 0,0 1 0,0-1 0,0 1 1,0 0-1,0 0 0,-8 0 0,2-1 105,0 1 0,0 0 0,0 1 0,-1 1 0,1-1 0,-18 5 0,23-4-65,0 1-1,0-1 1,0 1 0,1 0 0,-1 1-1,1-1 1,-1 1 0,1 0 0,0 0-1,0 0 1,0 1 0,0 0 0,1-1-1,-1 1 1,-2 6 0,-5 6 37,2 1 0,0 0 1,1 1-1,1 0 0,1 0 0,0 1 1,1-1-1,-2 22 0,1 14-33,1 88 1,4-139-108,1 0 0,0 0 0,0 0 1,1 0-1,-1 0 0,0 0 0,1-1 1,0 1-1,0 0 0,0 0 0,0-1 1,0 1-1,0 0 0,4 4 0,-3-6-260,-1 0-1,1 1 1,0-1-1,0 0 1,0 0-1,0 0 1,1 0-1,-1-1 1,0 1-1,0-1 1,0 1-1,1-1 0,-1 0 1,0 1-1,0-1 1,1 0-1,-1-1 1,0 1-1,4-1 1,-4 1-48,-1-1 0,1 0 0,0 1 0,0-1 0,0 0 0,0 0 0,-1 0-1,1 0 1,0 0 0,-1 0 0,1-1 0,-1 1 0,0-1 0,1 1 0,-1-1 0,0 1 0,0-1 0,0 0 0,0 1 0,0-1 0,0 0 0,0 0 0,-1 0 0,2-3 0,1-3-1018,17-35-5840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48.4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8 293 6787,'0'0'13420,"-2"31"-11694,0-8-1476,1-11-169,-1 0-1,2 1 1,-1-1 0,2 1-1,0-1 1,0 1-1,1-1 1,1 0-1,0 1 1,0-1-1,1-1 1,1 1-1,0-1 1,1 1 0,6 9-1,12 12 201,1-1-1,2-2 1,0-1-1,34 28 1,-42-41-125,0-1 1,2-1 0,-1-1 0,1 0 0,1-2 0,0-1-1,45 15 1,-54-21-43,0-2 0,0 1-1,0-2 1,20 1-1,-30-2-101,1 0 0,-1 0 0,1 0 0,-1-1 0,1 1 0,-1-1 0,1 0 0,-1 0 0,0-1 0,1 1 0,-1 0 0,0-1 0,0 0 0,0 0 0,0 0 0,0 0 0,-1 0-1,1-1 1,-1 1 0,5-6 0,-1-4 19,0 0 0,-1 0 0,0 0 0,-1-1 0,0 0 0,-1 0 0,0 0 1,1-25-1,-2-11 17,-5-50 0,2 83-37,-1-8-11,-1-1 0,-1 1 0,-1 0 0,-1 0-1,-1 1 1,-2-1 0,0 2 0,-1-1 0,-2 1 0,0 1 0,-1 0 0,-1 1-1,-1 0 1,0 1 0,-2 1 0,0 0 0,-1 2 0,-1 0 0,-33-21 0,44 32 48,-1 1 0,1 0 1,-1 1-1,0 0 1,0 0-1,-1 1 1,1 0-1,0 1 0,-1 0 1,1 0-1,-1 1 1,-14 2-1,20-2-1,0 1 0,0 0 0,0 0 0,0 0 0,1 1 0,-1 0 0,0-1 0,1 1 0,0 0 0,-1 0 0,1 1 1,0-1-1,0 1 0,0 0 0,0 0 0,0 0 0,1 0 0,0 0 0,-1 0 0,1 1 0,0-1 0,1 1 0,-3 4 0,-3 10 54,0 0 0,1 1 1,-4 26-1,9-41-79,-4 17 16,2 0 1,0 0 0,1 0 0,1 0 0,1 0 0,1 0-1,8 40 1,-6-46-43,2 0 0,-1 0-1,2 0 1,0-1 0,1 0-1,1 0 1,0-1 0,0 0-1,1 0 1,1-1 0,15 14-1,-13-14-8,1 0-1,0-1 0,1 0 1,0-1-1,1-1 0,0 0 1,1-1-1,-1-1 1,2 0-1,-1-1 0,1-1 1,-1-1-1,1 0 0,1-1 1,-1-1-1,0 0 0,30-2 1,-38-1-7,1 0 1,0-1-1,0-1 1,0 1-1,-1-1 1,1-1-1,-1 0 1,0 0-1,0-1 1,-1 0-1,1 0 1,-1-1-1,0 0 1,0-1 0,-1 0-1,0 0 1,0 0-1,-1-1 1,9-13-1,4-7-83,-2 0 0,0-2 0,-2 0 0,17-50 0,-28 68 49,0 5 21,-2-1-1,1 0 1,-1-1 0,0 1-1,0 0 1,0-12-1,-2 19 45,4 2 22,-1 1 0,1-1-1,-1 1 1,1 0 0,-1 0 0,1 0 0,-1 0 0,0 1-1,0-1 1,0 1 0,0 0 0,-1 0 0,1 0-1,-1 0 1,0 1 0,3 4 0,21 23-20,-5-11-11,1-1-1,0-2 1,1 0-1,1-1 1,0-2 0,1 0-1,1-2 1,0 0 0,1-2-1,0-1 1,0-2 0,43 8-1,-29-11-31,1-1 0,0-2 0,52-6 0,-90 4 24,1 1-1,-1-1 1,1-1 0,-1 1-1,0-1 1,0 1-1,1-1 1,-1 0 0,0-1-1,0 1 1,-1-1-1,1 1 1,-1-1-1,1 0 1,-1-1 0,0 1-1,5-7 1,-5 4-8,1 0 1,-1-1-1,0 1 0,0-1 1,-1 0-1,0 0 1,0 0-1,-1 0 0,0-1 1,1-9-1,-2 4-2,0 0-1,-1-1 0,0 1 1,-1 0-1,0 0 1,-1 0-1,-1 0 0,0 1 1,-1-1-1,0 1 1,-13-22-1,-2 8 47,-1 1 0,-1 1 0,-2 1 0,0 2 0,-1 0-1,-1 1 1,-1 2 0,-1 0 0,0 2 0,-1 1 0,-1 2 0,0 0 0,-1 3 0,0 0 0,-1 2 0,0 1-1,0 2 1,-39-2 0,62 6 82,1 1-1,-1 0 1,0 1-1,1 0 1,-1 0-1,1 1 1,-1 0-1,-12 6 1,16-6-35,0 1-1,0 0 1,0 1-1,0-1 1,0 1-1,1 0 1,0 0-1,-1 1 1,2-1 0,-1 1-1,0 0 1,1 0-1,-3 6 1,-9 19 66,1 1-1,1 1 1,2 0 0,2 1 0,-8 41-1,8-16-850,3 1-1,0 68 0,6-122 344,0 1 0,0 0 0,0 0 0,1-1-1,0 1 1,3 10 0,-3-14 104,0-1 1,0 1-1,0 0 0,1 0 1,-1-1-1,0 1 0,1-1 0,-1 1 1,1-1-1,0 0 0,0 1 0,-1-1 1,1 0-1,0 0 0,0 0 1,0-1-1,0 1 0,0 0 0,0-1 1,0 1-1,3 0 0,66 3-9589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49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206 60 1777,'0'0'15642,"-23"-3"-13721,-72-10-235,93 12-1589,-1 1 0,0-1 0,0 1-1,0 0 1,0 0 0,0 0 0,1 0 0,-1 0 0,0 1 0,0 0 0,0-1 0,1 1 0,-1 0 0,0 0 0,1 0 0,-1 1 0,1-1 0,-1 1 0,1-1 0,-1 1 0,1 0 0,0 0 0,0 0 0,0 0 0,0 0 0,0 0 0,1 1 0,-1-1 0,1 1 0,-1-1 0,1 1 0,0 0 0,0-1 0,-1 4 0,0 8-14,-1-1 1,2 1 0,0-1-1,0 1 1,3 22 0,-1-9-27,0-11-42,0-1 0,0 1-1,2 0 1,0-1 0,1 0-1,0 1 1,1-2-1,1 1 1,0 0 0,1-1-1,1 0 1,18 25 0,-19-30-13,1-1 1,-1 0 0,1 0 0,0 0-1,1-1 1,0-1 0,0 1 0,1-1-1,-1-1 1,1 0 0,0 0 0,1-1 0,-1 0-1,1-1 1,0 0 0,0-1 0,0 0-1,0-1 1,12 1 0,-19-3-4,-1 1 0,1 0 0,-1-1 1,1 0-1,-1 0 0,0 0 0,0 0 0,0-1 1,1 1-1,-1-1 0,0 0 0,-1 1 0,1-2 1,0 1-1,0 0 0,-1 0 0,5-6 0,2-4 10,0 0 0,13-25 0,-14 22 6,23-44 26,34-95 0,11-26-171,-74 176 127,0 1 1,0 0 0,0 0 0,0 0 0,1 0 0,-1 1 0,1-1 0,0 0 0,-1 1 0,1 0 0,0 0 0,0 0 0,1 0 0,4-2 0,-6 3 3,0 1 1,0-1-1,0 1 0,0-1 1,0 1-1,0 0 1,1 0-1,-1 0 1,0 0-1,0 0 0,0 1 1,0-1-1,1 0 1,-1 1-1,0 0 1,0 0-1,0-1 1,0 1-1,0 0 0,0 1 1,-1-1-1,1 0 1,0 0-1,-1 1 1,1-1-1,2 4 1,12 16 166,-1 1 0,-1 0 0,-1 1 0,-1 0 0,16 44 0,17 33 312,-26-59-314,-15-31-117,0-1 0,0 0 0,1 0-1,0 0 1,11 13 0,-11-23-24,-1-14-7,1-37 2,3-18-14,-4 58-11,0-1 0,0 1 0,1 0-1,1 1 1,0-1 0,0 1-1,2 0 1,-1 1 0,1 0 0,0 0-1,1 0 1,17-13 0,-19 17 1,1 0 0,0 1 0,1 0 0,-1 1 0,1 0 0,0 0-1,0 0 1,0 1 0,0 1 0,1 0 0,-1 0 0,1 0 0,-1 2 0,1-1 0,0 1 0,-1 0 0,18 3 0,-22-1 21,0-1-1,0 1 1,0 0 0,-1 1-1,1-1 1,-1 1-1,0-1 1,0 1 0,0 1-1,0-1 1,0 1 0,0-1-1,-1 1 1,0 0 0,0 0-1,0 0 1,4 10-1,-2-6 160,-1 1-1,0 0 1,-1-1-1,0 2 1,0-1-1,-1 0 1,0 1-1,-1-1 1,1 13-1,-2-27-211,1 1-1,0-1 1,0 1-1,1 0 1,-1-1-1,1 1 1,0 0-1,0 0 1,0 0-1,6-7 1,31-35-24,-27 33 34,1 0 0,1 2 1,0-1-1,0 2 0,1 0 1,1 1-1,-1 0 0,2 1 1,-1 1-1,1 1 0,0 0 0,0 1 1,0 1-1,1 0 0,0 2 1,-1 0-1,1 1 0,22 1 1,-35 1 29,-1 0 1,1 0 0,0 1 0,-1 0-1,1 0 1,-1 0 0,0 0-1,0 1 1,0 0 0,0-1 0,0 1-1,0 1 1,-1-1 0,0 1 0,1-1-1,-1 1 1,-1 0 0,5 6 0,8 15 250,24 51 0,-26-49 4,101 230 2841,-111-249-2980,-3-6-97,1-1 0,-1 1 0,1-1 0,0 0 0,-1 1 0,1-1 0,0 0-1,0 1 1,0-1 0,0 0 0,0 0 0,0 0 0,0 0 0,0 0 0,0 0-1,2 1 1,-11-33-5193,0 9-1054,7 4-4061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3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5923,'0'0'4306,"25"41"-2556,88 137-112,79 97 1543,-78-118-2067,-73-97-749,67 99 1361,137 151 1,-137-205 159,-96-98-780,-6-14-3698,-5-22-5392,-1 24 6873,0-15-5585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3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328 0 5891,'0'0'11752,"-8"32"-9538,-3 15-1403,-39 135 2177,36-145-2413,-3-1 1,-1 0-1,-1-1 0,-2-1 0,-2-2 1,0 0-1,-40 40 0,62-70-528,-1 1 0,1-1 0,-1 0 0,0 0 0,0 0 0,0 0 0,0 0 0,-1 0-1,1-1 1,0 1 0,-1-1 0,1 0 0,-1 1 0,1-1 0,-1 0 0,0-1 0,0 1 0,1 0 0,-1-1-1,0 1 1,0-1 0,0 0 0,-2 0 0,3 0-106,2-6-1437,0 3 1156,1 0 1,-1 0 0,1 0-1,-1 0 1,1 0-1,0 0 1,0 0 0,0 0-1,1 0 1,-1 1-1,1-1 1,-1 0 0,1 1-1,0 0 1,0-1-1,0 1 1,0 0 0,0 0-1,1 0 1,-1 0-1,1 0 1,4-2 0,4-1-1232,-1 0 0,1 0 0,1 1 0,-1 1 0,13-3 0,32-3-8002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4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 6211,'0'0'14116,"36"0"-12942,198 0 55,-202 1-1052,-17 0-129,0 0-1,-1-2 0,1 1 0,0-2 0,-1 0 0,19-5 0,-22-1-1584,-25 12-5452,-20 17 506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5:20.5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899 1 3714,'0'0'16586,"-10"5"-14697,-18 9-859,-1-1 0,-1-2 1,0-1-1,-48 10 0,-144 16 1047,89-16-939,52-6-43,-133 43 1,208-55-1134,5-1 18,-1-1-1,0 0 1,0 1 0,0-1-1,1 1 1,-1-1 0,0 1-1,0 0 1,1 0 0,-1 0 0,1 0-1,-1 0 1,1 0 0,-1 0-1,1 0 1,0 1 0,-1-1-1,1 1 1,0-1 0,0 1 0,0-1-1,0 1 1,0-1 0,0 1-1,0 2 1,23-4-4339,17 0-569,16 0-2614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4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 6211,'0'0'15511,"6"2"-14415,28 4-389,0-2-1,0 0 0,0-3 0,61-4 1,-17 1-690,-23-4-158,-52 5 30,0 1 0,0-1 0,0 0 0,-1 0 0,1 0 0,0 0-1,-1-1 1,1 1 0,-1-1 0,1 0 0,-1 1 0,0-1 0,0 0 0,0 0 0,3-4 0,-5 5-263,1 0 1,-1 0 0,1 1-1,-1-1 1,0 0 0,1 1-1,-1-1 1,1 0 0,-1 1-1,1-1 1,0 1 0,-1-1-1,1 1 1,0-1 0,-1 1-1,1-1 1,0 1 0,0 0-1,-1-1 1,1 1 0,0 0-1,0 0 1,0-1 0,-1 1-1,1 0 1,0 0 0,0 0-1,0 0 1,0 0 0,-1 0-1,3 1 1,3-1-1025,5 0-7129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5.3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592 220 960,'0'0'8266,"-11"-29"-6796,-36-92 0,45 115-1228,0 0 1,-1 0-1,0 0 1,0 0-1,-1 1 1,-4-7 0,7 11-176,0 0 0,0 1 1,1-1-1,-1 0 0,0 1 1,0-1-1,0 0 1,-1 1-1,1-1 0,0 1 1,0 0-1,0-1 0,0 1 1,0 0-1,0 0 0,-3 0 1,-7-2 485,-1-2-161,1 2 0,0 0 0,-1 0 0,1 1 0,-1 0 0,0 1 0,1 0 0,-1 1 0,0 1 0,1-1 0,0 2 0,-15 4 0,11-1-191,0 0 0,1 1 0,0 1 0,0 0-1,1 1 1,0 0 0,1 1 0,-15 15 0,9-6-131,0 1 0,2 0 1,0 2-1,2 0 1,0 1-1,1 0 0,2 1 1,0 0-1,2 1 1,-10 40-1,13-44-67,2 0-1,1 1 1,0-1 0,2 1-1,0 0 1,2-1 0,0 1-1,2-1 1,0 1 0,1-1-1,1 0 1,1 0 0,1-1-1,1 1 1,1-2 0,0 1-1,2-1 1,0-1 0,1 0-1,1 0 1,24 25 0,-24-29-40,1-1 1,0 0 0,1-1 0,0-1-1,1 0 1,1-1 0,-1-1 0,2-1-1,-1 0 1,1-1 0,0-1 0,0 0-1,1-2 1,0 0 0,0-1 0,22 0-1,-21-2-6,-6-1 8,-1 0 1,0 0 0,0-1-1,0-1 1,17-4-1,-26 5 32,-1 0-1,1-1 1,-1 1 0,0-1-1,0 0 1,0 0 0,0 0-1,0-1 1,0 1 0,0-1-1,0 1 1,-1-1-1,0 0 1,1 0 0,-1 0-1,0 0 1,0 0 0,-1-1-1,1 1 1,-1-1 0,0 1-1,0-1 1,2-5 0,-1-1-4,0 3 32,-1 1 0,0-1 0,0 0 0,0 0 0,-1-9 1,0 15-10,0 0 0,0-1 0,-1 1 0,1 0 0,0 0 0,-1-1 0,1 1 0,-1 0 0,0 0 0,1 0 0,-1-1 0,0 1 0,1 0 0,-1 0 0,0 0 0,0 0 0,0 1 0,0-1 0,0 0 0,0 0 0,0 0 0,0 1 0,-1-1 0,1 1 0,0-1 0,0 1 0,-1-1 0,1 1 0,0 0 0,0-1 0,-1 1 0,0 0 0,-10-2 166,1 1 1,0 0-1,-1 0 1,1 1-1,-1 1 1,1 0-1,-19 4 1,27-4-204,-1 0 1,1 1-1,0-1 1,0 1-1,1-1 1,-1 1 0,0 0-1,0 0 1,1 0-1,-1 0 1,1 1 0,0-1-1,0 1 1,0-1-1,0 1 1,0 0 0,0 0-1,1 0 1,-1 0-1,1 0 1,0 0 0,0 0-1,0 1 1,0-1-1,1 0 1,-1 0 0,1 1-1,0-1 1,0 0-1,0 4 1,1-5-228,-1 0 0,1 0 1,-1 0-1,1-1 0,0 1 0,-1 0 0,1 0 1,0-1-1,0 1 0,0-1 0,1 1 0,-1-1 1,0 1-1,0-1 0,1 0 0,-1 0 0,1 1 0,-1-1 1,1 0-1,0 0 0,-1 0 0,1-1 0,0 1 1,-1 0-1,1-1 0,0 1 0,0-1 0,2 1 1,7 3-867,38 15-5014,7-3-2847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5.7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39 279 8772,'0'0'11699,"2"6"-11248,2 6-415,2 1 0,-1-1 1,2 0-1,0 0 0,0 0 1,1-1-1,0 0 1,1-1-1,0 0 0,13 11 1,-11-11-11,1 0 0,0-1 1,0 0-1,1 0 1,0-2-1,1 1 1,0-2-1,0 0 0,17 5 1,-25-10-30,0 1 0,0-1 1,0 0-1,0-1 0,0 1 0,0-1 1,11-2-1,-15 2-2,0-1 0,0 1 0,0-1 0,0 0 0,-1 1 0,1-1 0,0 0 0,-1 0 0,1 0 0,-1-1 0,1 1 0,-1 0 0,1 0 0,-1-1 0,0 1 0,0-1 0,1 0 0,-1 1 0,0-1 0,-1 0 0,1 1 0,0-1 0,0 0 0,-1 0 0,1 0 0,0-2-1,2-15 1,-1-1-1,-1 0 0,-1 1 0,-1-22 1,-1-12 44,2 34-25,-1 1-1,0-1 1,-2 1-1,0 0 1,0 0-1,-2 0 1,-1 1 0,0-1-1,-1 1 1,0 0-1,-2 1 1,-17-27-1,23 40 27,0-1-1,-1 1 0,1-1 0,0 1 1,-1 0-1,0 1 0,0-1 1,0 1-1,0-1 0,0 1 1,0 0-1,-1 1 0,1-1 1,0 1-1,-7-1 0,-3 0 377,0 1 0,0 0 0,-21 2 0,27 0-236,2-1-129,0 1-1,1 1 0,-1-1 1,1 1-1,-1 0 1,1 1-1,0-1 0,-1 1 1,2 0-1,-1 0 0,0 1 1,0-1-1,1 1 1,0 0-1,0 0 0,0 1 1,0-1-1,1 1 0,0 0 1,-1-1-1,2 2 1,-4 6-1,-1 3-73,1 0-1,0 0 1,1 0 0,1 0-1,0 1 1,-2 30-1,5-32-162,0 0 0,1 0 0,1 0 0,0 0 0,1 0 0,1-1 0,0 1 0,5 13 0,-5-19-155,1 0-1,0 0 1,0-1 0,1 0-1,0 1 1,0-2-1,1 1 1,0-1 0,0 0-1,1 0 1,-1 0 0,1-1-1,14 8 1,35 14-4389,-6-12-2287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6.0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232 302 8932,'0'0'5917,"34"4"-4908,112 15-390,-123-16-555,0-1 0,1-1 0,-1-1 0,0-1 0,41-7-1,-60 7-81,0 0-1,1 0 0,-1 0 1,0-1-1,0 0 1,0 1-1,0-1 0,0-1 1,-1 1-1,1-1 0,-1 1 1,1-1-1,-1 0 0,0 0 1,0-1-1,0 1 0,-1-1 1,1 1-1,-1-1 0,0 0 1,0 0-1,0 0 0,0 0 1,-1 0-1,0 0 0,0 0 1,0-1-1,0 1 0,0 0 1,-1-1-1,0-7 0,0-9-5,1 15 43,0-1 0,-1 1 1,0 0-1,0-1 0,-1 1 0,1 0 0,-1-1 0,-1 1 0,1 0 0,-1 0 1,0 0-1,0 0 0,-1 0 0,0 1 0,0-1 0,0 1 0,-8-10 1,3 8 183,0 0 1,0 1-1,0-1 1,-1 2-1,0-1 1,0 1-1,0 0 1,-1 1-1,1 0 1,-1 1-1,0 0 1,-16-2-1,-8 0 871,0 2 1,-51 2-1,55 1-814,16 0-155,-1 1 1,0 0 0,0 2-1,1-1 1,-1 2 0,1 0-1,0 0 1,0 1 0,1 1-1,-19 11 1,22-11-313,1 0 1,0 0-1,1 1 0,0 1 1,0 0-1,0 0 1,1 0-1,0 1 0,1 0 1,0 0-1,0 1 1,1-1-1,0 1 0,-6 19 1,-11 59-6979,4-44 430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6.5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74 4530,'0'0'10354,"-8"1"-9023,-24 4-37,24-3-419,14-2-274,599 16 6114,-344-14-5840,574-24-141,-691 10-691,156-21 119,-299 33-163,0 0-3,0 0 0,0 0 0,0 0 0,0 0 0,0 0 0,0 0 0,0 0 0,0 0 0,1 0-1,-1-1 1,0 1 0,0 0 0,0-1 0,0 1 0,0-1 0,0 1 0,-1-1 0,1 1 0,0-1 0,0 0 0,0 1-1,0-1 1,-1 0 0,1 0 0,0 0 0,-1 0 0,1 0 0,0 1 0,-1-1 0,1 0 0,-1 0 0,0 0 0,1 0-1,-1-1 1,0 1 0,0 0 0,1 0 0,-1 0 0,0 0 0,0-2 0,-3 2-101,0 0 1,0 0 0,0 0-1,0 1 1,0-1 0,0 1-1,0-1 1,0 1-1,0 0 1,0 0 0,0 0-1,-4 1 1,0 0-377,1-1-54,1 1 0,-1 0 1,0 1-1,1-1 0,0 1 0,-1 0 1,1 0-1,0 1 0,0-1 0,0 1 1,1 1-1,-1-1 0,1 0 1,-1 1-1,1 0 0,0 0 0,1 0 1,-6 8-1,-12 9-3472,-33 33-7238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7.1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392 46 1585,'0'0'16103,"-31"-10"-14379,-99-24-540,125 33-1127,0 1 1,0-1-1,0 1 0,0 0 0,0 1 1,0-1-1,1 1 0,-1 0 0,0 0 0,0 0 1,0 0-1,1 1 0,-1 0 0,1 0 1,-1 1-1,-4 2 0,2 1 50,-1 1 0,1-1 0,0 2-1,1-1 1,-9 12 0,5-6 53,-1 1-110,2 0-1,0 1 1,0 0 0,1 0-1,1 1 1,1 0-1,0 0 1,1 0 0,1 1-1,0 0 1,1 0 0,1 0-1,1 0 1,1 0-1,0 0 1,1 0 0,0 0-1,2 0 1,7 29-1,-6-31-66,1 0 0,1-1 0,0 0-1,1 0 1,0-1 0,1 1-1,0-2 1,1 1 0,1-1 0,0-1-1,1 0 1,0 0 0,0-1 0,1 0-1,0-1 1,1 0 0,0-1 0,1-1-1,-1 0 1,1-1 0,1 0-1,18 4 1,-5-4-97,-1-1 1,2-2-1,-1 0 0,0-2 1,0-2-1,0 0 0,33-6 0,-50 4-14,0-1-1,0 1 0,-1-2 0,0 1 1,0-2-1,0 1 0,-1-1 0,1-1 0,9-8 1,-15 12 73,0-1 0,-1 1 0,1-1 0,-1 0 0,0 0 0,0 0 0,0 0 0,0 0 1,-1 0-1,0-1 0,0 0 0,0 1 0,0-1 0,-1 0 0,0 0 0,0 0 0,0 0 0,0 0 1,-1 0-1,0 0 0,0 0 0,-1-7 0,0 9 95,0 1-1,0 0 1,-1-1 0,1 1-1,0 0 1,-1 0 0,0 0-1,1 0 1,-1 0 0,0 0 0,0 1-1,0-1 1,0 0 0,-1 1-1,1 0 1,0 0 0,0-1-1,-1 1 1,1 0 0,-1 1-1,1-1 1,-5 0 0,-59-9 1239,66 10-1257,-22-1 508,-6-2 211,0 1 0,0 2-1,-1 1 1,-37 6 0,63-7-692,1 1-1,-1 0 1,1 0-1,-1 1 1,1-1-1,0 0 1,0 1-1,0-1 0,0 1 1,0 0-1,0 0 1,0 0-1,1 0 1,-1 0-1,0 0 1,1 0-1,0 0 1,0 1-1,-1-1 1,0 4-1,2-5-141,-1 1-1,1 0 0,0-1 1,-1 1-1,1 0 1,0-1-1,0 1 1,0 0-1,0 0 0,0-1 1,1 1-1,-1 0 1,1-1-1,-1 1 1,1 0-1,-1-1 0,1 1 1,0-1-1,0 1 1,-1-1-1,1 1 0,0-1 1,1 0-1,-1 1 1,0-1-1,0 0 1,1 0-1,-1 0 0,0 0 1,1 0-1,-1 0 1,1 0-1,2 1 1,6 2-906,-1-1 1,1-1-1,-1 0 1,1 0-1,0 0 1,0-1-1,13-1 1,17 0-6384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7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58 215 11109,'0'0'8649,"32"30"-8579,108 92-1,-134-117-71,-1-1 0,1 0 1,0 0-1,0 0 0,0-1 0,0 0 0,1 0 0,-1 0 1,1-1-1,0 0 0,0-1 0,-1 1 0,1-1 0,0-1 1,0 1-1,0-1 0,10-1 0,6 0-40,-10 2-59,1-1-1,-1-1 0,1-1 1,-1 0-1,18-4 0,-27 4 41,1 0 0,0 0-1,-1 0 1,0-1 0,1 1 0,-1-1-1,0 0 1,0 0 0,-1-1 0,1 1-1,-1-1 1,0 1 0,1-1 0,-2 0-1,1-1 1,0 1 0,-1 0 0,2-6-1,0-1-32,0 1 1,-2-1-1,1 1 0,-1-1 0,-1 0 1,0 0-1,0 0 0,-1 0 0,-1 0 0,-1-13 1,1 15 99,-1 1 1,0-1 0,0 0 0,0 1-1,-1-1 1,-1 1 0,1 0-1,-1 0 1,-1 1 0,1-1-1,-1 1 1,-11-12 0,6 10 65,0 1 0,0 1 0,-1 0 0,0 0 1,0 1-1,-1 0 0,1 1 0,-1 1 0,-1 0 0,1 0 0,-17-2 1,4 2 421,0 2 1,-1 0 0,1 2 0,-47 5 0,62-4-331,0 1 1,-1 0-1,2 1 0,-1 0 1,0 1-1,1 0 0,-1 0 0,1 1 1,0 0-1,1 0 0,-1 1 1,-14 14-1,18-15-146,1-1 1,-1 2-1,1-1 0,1 0 1,-1 1-1,1 0 0,0 0 1,0 0-1,0 0 1,1 0-1,0 0 0,0 1 1,1-1-1,0 1 0,0-1 1,0 1-1,1-1 0,0 1 1,0 0-1,1-1 1,2 10-1,-2-10-176,1-1 1,0 1-1,0-1 0,0 1 1,1-1-1,0 0 0,0 0 1,0 0-1,1 0 0,-1 0 1,1-1-1,1 0 0,4 5 1,2 0-903,1 0 0,0-1 0,1-1-1,13 7 1,24 8-5980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7.9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39 331 7571,'0'0'8268,"39"17"-7563,125 50-137,-153-63-503,0-1 1,0 0-1,1 0 1,-1-1-1,1-1 1,0 0-1,0 0 1,13-2-1,-19 0-44,0 0-1,-1 0 1,1 0-1,0-1 1,-1 0 0,1 0-1,-1-1 1,1 1-1,-1-1 1,0 0 0,0 0-1,7-7 1,-6 3-13,-1 0 1,1 0-1,-1 0 0,0-1 1,-1 0-1,0 0 1,0 0-1,0-1 1,-1 1-1,-1-1 1,1 0-1,-2 0 0,1 0 1,-1 0-1,0 0 1,-1-16-1,0 12 13,0-1-1,-1 1 0,0 0 0,-1-1 1,-1 1-1,0 0 0,-6-17 1,6 23 104,-1 1 1,0-1 0,0 1 0,0 0 0,-1 0 0,0 0 0,0 1 0,-1-1 0,1 1 0,-1 1 0,0-1 0,0 1 0,-1 0 0,-12-6 0,4 4 463,0 1 1,0 0-1,0 1 1,0 0 0,-1 1-1,0 1 1,1 1-1,-1 0 1,0 1-1,-26 3 1,32-2-494,1 0 0,-1 1 0,1 0 0,0 0-1,0 1 1,0 0 0,0 1 0,0-1 0,1 2 0,-1 0 0,1 0 0,0 0 0,1 1 0,-1 0 0,1 0 0,0 1 0,1 0 0,-9 12 0,11-13-175,1 0 0,0 0 0,1 0 0,-1 1 0,1-1 0,1 1 1,-3 12-1,4-16-81,0 0 0,-1-1 1,1 1-1,0 0 0,1 0 1,-1-1-1,0 1 0,1-1 1,0 1-1,-1 0 0,1-1 1,0 1-1,0-1 0,1 0 0,-1 1 1,0-1-1,1 0 0,0 0 1,-1 1-1,1-1 0,0-1 1,0 1-1,3 2 0,0-1-431,0 0-1,0-1 0,0 0 1,0 0-1,1-1 0,-1 1 1,1-1-1,5 0 0,55 2-6694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8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9716,'0'0'10933,"222"-8"-10804,-164 4-81,-10 0-48,0-4-321,-19 4-367,-19 4-673,-10 16-5298,-20 24-528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8:37:58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76 10709,'0'0'10117,"184"-12"-10037,-127 4-80,1 0-353,10-4-1151,0-4-1714,-20-4-3329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85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46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08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49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752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95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08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6.png"/><Relationship Id="rId117" Type="http://schemas.openxmlformats.org/officeDocument/2006/relationships/customXml" Target="../ink/ink481.xml"/><Relationship Id="rId21" Type="http://schemas.openxmlformats.org/officeDocument/2006/relationships/customXml" Target="../ink/ink433.xml"/><Relationship Id="rId42" Type="http://schemas.openxmlformats.org/officeDocument/2006/relationships/image" Target="../media/image444.png"/><Relationship Id="rId47" Type="http://schemas.openxmlformats.org/officeDocument/2006/relationships/customXml" Target="../ink/ink446.xml"/><Relationship Id="rId63" Type="http://schemas.openxmlformats.org/officeDocument/2006/relationships/customXml" Target="../ink/ink454.xml"/><Relationship Id="rId68" Type="http://schemas.openxmlformats.org/officeDocument/2006/relationships/image" Target="../media/image457.png"/><Relationship Id="rId84" Type="http://schemas.openxmlformats.org/officeDocument/2006/relationships/image" Target="../media/image465.png"/><Relationship Id="rId89" Type="http://schemas.openxmlformats.org/officeDocument/2006/relationships/customXml" Target="../ink/ink467.xml"/><Relationship Id="rId112" Type="http://schemas.openxmlformats.org/officeDocument/2006/relationships/image" Target="../media/image479.png"/><Relationship Id="rId16" Type="http://schemas.openxmlformats.org/officeDocument/2006/relationships/image" Target="../media/image431.png"/><Relationship Id="rId107" Type="http://schemas.openxmlformats.org/officeDocument/2006/relationships/customXml" Target="../ink/ink476.xml"/><Relationship Id="rId11" Type="http://schemas.openxmlformats.org/officeDocument/2006/relationships/customXml" Target="../ink/ink428.xml"/><Relationship Id="rId32" Type="http://schemas.openxmlformats.org/officeDocument/2006/relationships/image" Target="../media/image439.png"/><Relationship Id="rId37" Type="http://schemas.openxmlformats.org/officeDocument/2006/relationships/customXml" Target="../ink/ink441.xml"/><Relationship Id="rId53" Type="http://schemas.openxmlformats.org/officeDocument/2006/relationships/customXml" Target="../ink/ink449.xml"/><Relationship Id="rId58" Type="http://schemas.openxmlformats.org/officeDocument/2006/relationships/image" Target="../media/image452.png"/><Relationship Id="rId74" Type="http://schemas.openxmlformats.org/officeDocument/2006/relationships/image" Target="../media/image460.png"/><Relationship Id="rId79" Type="http://schemas.openxmlformats.org/officeDocument/2006/relationships/customXml" Target="../ink/ink462.xml"/><Relationship Id="rId102" Type="http://schemas.openxmlformats.org/officeDocument/2006/relationships/image" Target="../media/image474.png"/><Relationship Id="rId5" Type="http://schemas.openxmlformats.org/officeDocument/2006/relationships/image" Target="../media/image6.png"/><Relationship Id="rId90" Type="http://schemas.openxmlformats.org/officeDocument/2006/relationships/image" Target="../media/image468.png"/><Relationship Id="rId95" Type="http://schemas.openxmlformats.org/officeDocument/2006/relationships/customXml" Target="../ink/ink470.xml"/><Relationship Id="rId22" Type="http://schemas.openxmlformats.org/officeDocument/2006/relationships/image" Target="../media/image434.png"/><Relationship Id="rId27" Type="http://schemas.openxmlformats.org/officeDocument/2006/relationships/customXml" Target="../ink/ink436.xml"/><Relationship Id="rId43" Type="http://schemas.openxmlformats.org/officeDocument/2006/relationships/customXml" Target="../ink/ink444.xml"/><Relationship Id="rId48" Type="http://schemas.openxmlformats.org/officeDocument/2006/relationships/image" Target="../media/image447.png"/><Relationship Id="rId64" Type="http://schemas.openxmlformats.org/officeDocument/2006/relationships/image" Target="../media/image455.png"/><Relationship Id="rId69" Type="http://schemas.openxmlformats.org/officeDocument/2006/relationships/customXml" Target="../ink/ink457.xml"/><Relationship Id="rId113" Type="http://schemas.openxmlformats.org/officeDocument/2006/relationships/customXml" Target="../ink/ink479.xml"/><Relationship Id="rId118" Type="http://schemas.openxmlformats.org/officeDocument/2006/relationships/image" Target="../media/image482.png"/><Relationship Id="rId80" Type="http://schemas.openxmlformats.org/officeDocument/2006/relationships/image" Target="../media/image463.png"/><Relationship Id="rId85" Type="http://schemas.openxmlformats.org/officeDocument/2006/relationships/customXml" Target="../ink/ink465.xml"/><Relationship Id="rId12" Type="http://schemas.openxmlformats.org/officeDocument/2006/relationships/image" Target="../media/image429.png"/><Relationship Id="rId17" Type="http://schemas.openxmlformats.org/officeDocument/2006/relationships/customXml" Target="../ink/ink431.xml"/><Relationship Id="rId33" Type="http://schemas.openxmlformats.org/officeDocument/2006/relationships/customXml" Target="../ink/ink439.xml"/><Relationship Id="rId38" Type="http://schemas.openxmlformats.org/officeDocument/2006/relationships/image" Target="../media/image442.png"/><Relationship Id="rId59" Type="http://schemas.openxmlformats.org/officeDocument/2006/relationships/customXml" Target="../ink/ink452.xml"/><Relationship Id="rId103" Type="http://schemas.openxmlformats.org/officeDocument/2006/relationships/customXml" Target="../ink/ink474.xml"/><Relationship Id="rId108" Type="http://schemas.openxmlformats.org/officeDocument/2006/relationships/image" Target="../media/image477.png"/><Relationship Id="rId54" Type="http://schemas.openxmlformats.org/officeDocument/2006/relationships/image" Target="../media/image450.png"/><Relationship Id="rId70" Type="http://schemas.openxmlformats.org/officeDocument/2006/relationships/image" Target="../media/image458.png"/><Relationship Id="rId75" Type="http://schemas.openxmlformats.org/officeDocument/2006/relationships/customXml" Target="../ink/ink460.xml"/><Relationship Id="rId91" Type="http://schemas.openxmlformats.org/officeDocument/2006/relationships/customXml" Target="../ink/ink468.xml"/><Relationship Id="rId96" Type="http://schemas.openxmlformats.org/officeDocument/2006/relationships/image" Target="../media/image4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6.png"/><Relationship Id="rId23" Type="http://schemas.openxmlformats.org/officeDocument/2006/relationships/customXml" Target="../ink/ink434.xml"/><Relationship Id="rId28" Type="http://schemas.openxmlformats.org/officeDocument/2006/relationships/image" Target="../media/image437.png"/><Relationship Id="rId49" Type="http://schemas.openxmlformats.org/officeDocument/2006/relationships/customXml" Target="../ink/ink447.xml"/><Relationship Id="rId114" Type="http://schemas.openxmlformats.org/officeDocument/2006/relationships/image" Target="../media/image480.png"/><Relationship Id="rId119" Type="http://schemas.openxmlformats.org/officeDocument/2006/relationships/customXml" Target="../ink/ink482.xml"/><Relationship Id="rId44" Type="http://schemas.openxmlformats.org/officeDocument/2006/relationships/image" Target="../media/image445.png"/><Relationship Id="rId60" Type="http://schemas.openxmlformats.org/officeDocument/2006/relationships/image" Target="../media/image453.png"/><Relationship Id="rId65" Type="http://schemas.openxmlformats.org/officeDocument/2006/relationships/customXml" Target="../ink/ink455.xml"/><Relationship Id="rId81" Type="http://schemas.openxmlformats.org/officeDocument/2006/relationships/customXml" Target="../ink/ink463.xml"/><Relationship Id="rId86" Type="http://schemas.openxmlformats.org/officeDocument/2006/relationships/image" Target="../media/image466.png"/><Relationship Id="rId4" Type="http://schemas.openxmlformats.org/officeDocument/2006/relationships/customXml" Target="../ink/ink425.xml"/><Relationship Id="rId9" Type="http://schemas.openxmlformats.org/officeDocument/2006/relationships/customXml" Target="../ink/ink427.xml"/><Relationship Id="rId13" Type="http://schemas.openxmlformats.org/officeDocument/2006/relationships/customXml" Target="../ink/ink429.xml"/><Relationship Id="rId18" Type="http://schemas.openxmlformats.org/officeDocument/2006/relationships/image" Target="../media/image432.png"/><Relationship Id="rId39" Type="http://schemas.openxmlformats.org/officeDocument/2006/relationships/customXml" Target="../ink/ink442.xml"/><Relationship Id="rId109" Type="http://schemas.openxmlformats.org/officeDocument/2006/relationships/customXml" Target="../ink/ink477.xml"/><Relationship Id="rId34" Type="http://schemas.openxmlformats.org/officeDocument/2006/relationships/image" Target="../media/image440.png"/><Relationship Id="rId50" Type="http://schemas.openxmlformats.org/officeDocument/2006/relationships/image" Target="../media/image448.png"/><Relationship Id="rId55" Type="http://schemas.openxmlformats.org/officeDocument/2006/relationships/customXml" Target="../ink/ink450.xml"/><Relationship Id="rId76" Type="http://schemas.openxmlformats.org/officeDocument/2006/relationships/image" Target="../media/image461.png"/><Relationship Id="rId97" Type="http://schemas.openxmlformats.org/officeDocument/2006/relationships/customXml" Target="../ink/ink471.xml"/><Relationship Id="rId104" Type="http://schemas.openxmlformats.org/officeDocument/2006/relationships/image" Target="../media/image475.png"/><Relationship Id="rId120" Type="http://schemas.openxmlformats.org/officeDocument/2006/relationships/image" Target="../media/image483.png"/><Relationship Id="rId7" Type="http://schemas.openxmlformats.org/officeDocument/2006/relationships/customXml" Target="../ink/ink426.xml"/><Relationship Id="rId71" Type="http://schemas.openxmlformats.org/officeDocument/2006/relationships/customXml" Target="../ink/ink458.xml"/><Relationship Id="rId92" Type="http://schemas.openxmlformats.org/officeDocument/2006/relationships/image" Target="../media/image469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437.xml"/><Relationship Id="rId24" Type="http://schemas.openxmlformats.org/officeDocument/2006/relationships/image" Target="../media/image435.png"/><Relationship Id="rId40" Type="http://schemas.openxmlformats.org/officeDocument/2006/relationships/image" Target="../media/image443.png"/><Relationship Id="rId45" Type="http://schemas.openxmlformats.org/officeDocument/2006/relationships/customXml" Target="../ink/ink445.xml"/><Relationship Id="rId66" Type="http://schemas.openxmlformats.org/officeDocument/2006/relationships/image" Target="../media/image456.png"/><Relationship Id="rId87" Type="http://schemas.openxmlformats.org/officeDocument/2006/relationships/customXml" Target="../ink/ink466.xml"/><Relationship Id="rId110" Type="http://schemas.openxmlformats.org/officeDocument/2006/relationships/image" Target="../media/image478.png"/><Relationship Id="rId115" Type="http://schemas.openxmlformats.org/officeDocument/2006/relationships/customXml" Target="../ink/ink480.xml"/><Relationship Id="rId61" Type="http://schemas.openxmlformats.org/officeDocument/2006/relationships/customXml" Target="../ink/ink453.xml"/><Relationship Id="rId82" Type="http://schemas.openxmlformats.org/officeDocument/2006/relationships/image" Target="../media/image464.png"/><Relationship Id="rId19" Type="http://schemas.openxmlformats.org/officeDocument/2006/relationships/customXml" Target="../ink/ink432.xml"/><Relationship Id="rId14" Type="http://schemas.openxmlformats.org/officeDocument/2006/relationships/image" Target="../media/image430.png"/><Relationship Id="rId30" Type="http://schemas.openxmlformats.org/officeDocument/2006/relationships/image" Target="../media/image438.png"/><Relationship Id="rId35" Type="http://schemas.openxmlformats.org/officeDocument/2006/relationships/customXml" Target="../ink/ink440.xml"/><Relationship Id="rId56" Type="http://schemas.openxmlformats.org/officeDocument/2006/relationships/image" Target="../media/image451.png"/><Relationship Id="rId77" Type="http://schemas.openxmlformats.org/officeDocument/2006/relationships/customXml" Target="../ink/ink461.xml"/><Relationship Id="rId100" Type="http://schemas.openxmlformats.org/officeDocument/2006/relationships/image" Target="../media/image473.png"/><Relationship Id="rId105" Type="http://schemas.openxmlformats.org/officeDocument/2006/relationships/customXml" Target="../ink/ink475.xml"/><Relationship Id="rId8" Type="http://schemas.openxmlformats.org/officeDocument/2006/relationships/image" Target="../media/image427.png"/><Relationship Id="rId51" Type="http://schemas.openxmlformats.org/officeDocument/2006/relationships/customXml" Target="../ink/ink448.xml"/><Relationship Id="rId72" Type="http://schemas.openxmlformats.org/officeDocument/2006/relationships/image" Target="../media/image459.png"/><Relationship Id="rId93" Type="http://schemas.openxmlformats.org/officeDocument/2006/relationships/customXml" Target="../ink/ink469.xml"/><Relationship Id="rId98" Type="http://schemas.openxmlformats.org/officeDocument/2006/relationships/image" Target="../media/image472.png"/><Relationship Id="rId121" Type="http://schemas.openxmlformats.org/officeDocument/2006/relationships/customXml" Target="../ink/ink483.xml"/><Relationship Id="rId3" Type="http://schemas.openxmlformats.org/officeDocument/2006/relationships/image" Target="../media/image2.png"/><Relationship Id="rId25" Type="http://schemas.openxmlformats.org/officeDocument/2006/relationships/customXml" Target="../ink/ink435.xml"/><Relationship Id="rId46" Type="http://schemas.openxmlformats.org/officeDocument/2006/relationships/image" Target="../media/image446.png"/><Relationship Id="rId67" Type="http://schemas.openxmlformats.org/officeDocument/2006/relationships/customXml" Target="../ink/ink456.xml"/><Relationship Id="rId116" Type="http://schemas.openxmlformats.org/officeDocument/2006/relationships/image" Target="../media/image481.png"/><Relationship Id="rId20" Type="http://schemas.openxmlformats.org/officeDocument/2006/relationships/image" Target="../media/image433.png"/><Relationship Id="rId41" Type="http://schemas.openxmlformats.org/officeDocument/2006/relationships/customXml" Target="../ink/ink443.xml"/><Relationship Id="rId62" Type="http://schemas.openxmlformats.org/officeDocument/2006/relationships/image" Target="../media/image454.png"/><Relationship Id="rId83" Type="http://schemas.openxmlformats.org/officeDocument/2006/relationships/customXml" Target="../ink/ink464.xml"/><Relationship Id="rId88" Type="http://schemas.openxmlformats.org/officeDocument/2006/relationships/image" Target="../media/image467.png"/><Relationship Id="rId111" Type="http://schemas.openxmlformats.org/officeDocument/2006/relationships/customXml" Target="../ink/ink478.xml"/><Relationship Id="rId15" Type="http://schemas.openxmlformats.org/officeDocument/2006/relationships/customXml" Target="../ink/ink430.xml"/><Relationship Id="rId36" Type="http://schemas.openxmlformats.org/officeDocument/2006/relationships/image" Target="../media/image441.png"/><Relationship Id="rId57" Type="http://schemas.openxmlformats.org/officeDocument/2006/relationships/customXml" Target="../ink/ink451.xml"/><Relationship Id="rId106" Type="http://schemas.openxmlformats.org/officeDocument/2006/relationships/image" Target="../media/image476.png"/><Relationship Id="rId10" Type="http://schemas.openxmlformats.org/officeDocument/2006/relationships/image" Target="../media/image428.png"/><Relationship Id="rId31" Type="http://schemas.openxmlformats.org/officeDocument/2006/relationships/customXml" Target="../ink/ink438.xml"/><Relationship Id="rId52" Type="http://schemas.openxmlformats.org/officeDocument/2006/relationships/image" Target="../media/image449.png"/><Relationship Id="rId73" Type="http://schemas.openxmlformats.org/officeDocument/2006/relationships/customXml" Target="../ink/ink459.xml"/><Relationship Id="rId78" Type="http://schemas.openxmlformats.org/officeDocument/2006/relationships/image" Target="../media/image462.png"/><Relationship Id="rId94" Type="http://schemas.openxmlformats.org/officeDocument/2006/relationships/image" Target="../media/image470.png"/><Relationship Id="rId99" Type="http://schemas.openxmlformats.org/officeDocument/2006/relationships/customXml" Target="../ink/ink472.xml"/><Relationship Id="rId101" Type="http://schemas.openxmlformats.org/officeDocument/2006/relationships/customXml" Target="../ink/ink473.xml"/><Relationship Id="rId122" Type="http://schemas.openxmlformats.org/officeDocument/2006/relationships/image" Target="../media/image48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68" Type="http://schemas.openxmlformats.org/officeDocument/2006/relationships/image" Target="../media/image4.wmf"/><Relationship Id="rId6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6" Type="http://schemas.openxmlformats.org/officeDocument/2006/relationships/image" Target="../media/image3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2.png"/><Relationship Id="rId42" Type="http://schemas.openxmlformats.org/officeDocument/2006/relationships/customXml" Target="../ink/ink20.xml"/><Relationship Id="rId63" Type="http://schemas.openxmlformats.org/officeDocument/2006/relationships/image" Target="../media/image33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82.png"/><Relationship Id="rId170" Type="http://schemas.openxmlformats.org/officeDocument/2006/relationships/customXml" Target="../ink/ink84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107" Type="http://schemas.openxmlformats.org/officeDocument/2006/relationships/image" Target="../media/image56.png"/><Relationship Id="rId11" Type="http://schemas.openxmlformats.org/officeDocument/2006/relationships/image" Target="../media/image6.png"/><Relationship Id="rId32" Type="http://schemas.openxmlformats.org/officeDocument/2006/relationships/customXml" Target="../ink/ink15.xml"/><Relationship Id="rId53" Type="http://schemas.openxmlformats.org/officeDocument/2006/relationships/image" Target="../media/image28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79.xml"/><Relationship Id="rId181" Type="http://schemas.openxmlformats.org/officeDocument/2006/relationships/image" Target="../media/image93.png"/><Relationship Id="rId216" Type="http://schemas.openxmlformats.org/officeDocument/2006/relationships/customXml" Target="../ink/ink107.xml"/><Relationship Id="rId22" Type="http://schemas.openxmlformats.org/officeDocument/2006/relationships/customXml" Target="../ink/ink10.xml"/><Relationship Id="rId43" Type="http://schemas.openxmlformats.org/officeDocument/2006/relationships/image" Target="../media/image23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4.xml"/><Relationship Id="rId171" Type="http://schemas.openxmlformats.org/officeDocument/2006/relationships/image" Target="../media/image88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12" Type="http://schemas.openxmlformats.org/officeDocument/2006/relationships/customXml" Target="../ink/ink5.xml"/><Relationship Id="rId33" Type="http://schemas.openxmlformats.org/officeDocument/2006/relationships/image" Target="../media/image18.png"/><Relationship Id="rId108" Type="http://schemas.openxmlformats.org/officeDocument/2006/relationships/customXml" Target="../ink/ink53.xml"/><Relationship Id="rId129" Type="http://schemas.openxmlformats.org/officeDocument/2006/relationships/image" Target="../media/image67.png"/><Relationship Id="rId54" Type="http://schemas.openxmlformats.org/officeDocument/2006/relationships/customXml" Target="../ink/ink26.xml"/><Relationship Id="rId75" Type="http://schemas.openxmlformats.org/officeDocument/2006/relationships/image" Target="../media/image40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83.png"/><Relationship Id="rId182" Type="http://schemas.openxmlformats.org/officeDocument/2006/relationships/customXml" Target="../ink/ink90.xml"/><Relationship Id="rId217" Type="http://schemas.openxmlformats.org/officeDocument/2006/relationships/image" Target="../media/image111.png"/><Relationship Id="rId6" Type="http://schemas.openxmlformats.org/officeDocument/2006/relationships/customXml" Target="../ink/ink3.xml"/><Relationship Id="rId23" Type="http://schemas.openxmlformats.org/officeDocument/2006/relationships/image" Target="../media/image13.png"/><Relationship Id="rId119" Type="http://schemas.openxmlformats.org/officeDocument/2006/relationships/image" Target="../media/image62.png"/><Relationship Id="rId44" Type="http://schemas.openxmlformats.org/officeDocument/2006/relationships/customXml" Target="../ink/ink21.xml"/><Relationship Id="rId65" Type="http://schemas.openxmlformats.org/officeDocument/2006/relationships/image" Target="../media/image34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78.png"/><Relationship Id="rId172" Type="http://schemas.openxmlformats.org/officeDocument/2006/relationships/customXml" Target="../ink/ink85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13" Type="http://schemas.openxmlformats.org/officeDocument/2006/relationships/image" Target="../media/image8.png"/><Relationship Id="rId109" Type="http://schemas.openxmlformats.org/officeDocument/2006/relationships/image" Target="../media/image57.png"/><Relationship Id="rId34" Type="http://schemas.openxmlformats.org/officeDocument/2006/relationships/customXml" Target="../ink/ink16.xml"/><Relationship Id="rId55" Type="http://schemas.openxmlformats.org/officeDocument/2006/relationships/image" Target="../media/image29.png"/><Relationship Id="rId76" Type="http://schemas.openxmlformats.org/officeDocument/2006/relationships/customXml" Target="../ink/ink37.xml"/><Relationship Id="rId97" Type="http://schemas.openxmlformats.org/officeDocument/2006/relationships/image" Target="../media/image51.png"/><Relationship Id="rId120" Type="http://schemas.openxmlformats.org/officeDocument/2006/relationships/customXml" Target="../ink/ink59.xml"/><Relationship Id="rId141" Type="http://schemas.openxmlformats.org/officeDocument/2006/relationships/image" Target="../media/image73.png"/><Relationship Id="rId162" Type="http://schemas.openxmlformats.org/officeDocument/2006/relationships/customXml" Target="../ink/ink80.xml"/><Relationship Id="rId183" Type="http://schemas.openxmlformats.org/officeDocument/2006/relationships/image" Target="../media/image94.png"/><Relationship Id="rId218" Type="http://schemas.openxmlformats.org/officeDocument/2006/relationships/customXml" Target="../ink/ink108.xml"/><Relationship Id="rId24" Type="http://schemas.openxmlformats.org/officeDocument/2006/relationships/customXml" Target="../ink/ink11.xml"/><Relationship Id="rId45" Type="http://schemas.openxmlformats.org/officeDocument/2006/relationships/image" Target="../media/image24.png"/><Relationship Id="rId66" Type="http://schemas.openxmlformats.org/officeDocument/2006/relationships/customXml" Target="../ink/ink32.xml"/><Relationship Id="rId87" Type="http://schemas.openxmlformats.org/officeDocument/2006/relationships/image" Target="../media/image46.png"/><Relationship Id="rId110" Type="http://schemas.openxmlformats.org/officeDocument/2006/relationships/customXml" Target="../ink/ink54.xml"/><Relationship Id="rId131" Type="http://schemas.openxmlformats.org/officeDocument/2006/relationships/image" Target="../media/image68.png"/><Relationship Id="rId152" Type="http://schemas.openxmlformats.org/officeDocument/2006/relationships/customXml" Target="../ink/ink75.xml"/><Relationship Id="rId173" Type="http://schemas.openxmlformats.org/officeDocument/2006/relationships/image" Target="../media/image89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56" Type="http://schemas.openxmlformats.org/officeDocument/2006/relationships/customXml" Target="../ink/ink27.xml"/><Relationship Id="rId77" Type="http://schemas.openxmlformats.org/officeDocument/2006/relationships/image" Target="../media/image41.png"/><Relationship Id="rId100" Type="http://schemas.openxmlformats.org/officeDocument/2006/relationships/customXml" Target="../ink/ink49.xml"/><Relationship Id="rId105" Type="http://schemas.openxmlformats.org/officeDocument/2006/relationships/image" Target="../media/image55.png"/><Relationship Id="rId126" Type="http://schemas.openxmlformats.org/officeDocument/2006/relationships/customXml" Target="../ink/ink62.xml"/><Relationship Id="rId147" Type="http://schemas.openxmlformats.org/officeDocument/2006/relationships/image" Target="../media/image76.png"/><Relationship Id="rId168" Type="http://schemas.openxmlformats.org/officeDocument/2006/relationships/customXml" Target="../ink/ink83.xml"/><Relationship Id="rId51" Type="http://schemas.openxmlformats.org/officeDocument/2006/relationships/image" Target="../media/image27.png"/><Relationship Id="rId72" Type="http://schemas.openxmlformats.org/officeDocument/2006/relationships/customXml" Target="../ink/ink35.xml"/><Relationship Id="rId93" Type="http://schemas.openxmlformats.org/officeDocument/2006/relationships/image" Target="../media/image49.png"/><Relationship Id="rId98" Type="http://schemas.openxmlformats.org/officeDocument/2006/relationships/customXml" Target="../ink/ink48.xml"/><Relationship Id="rId121" Type="http://schemas.openxmlformats.org/officeDocument/2006/relationships/image" Target="../media/image63.png"/><Relationship Id="rId142" Type="http://schemas.openxmlformats.org/officeDocument/2006/relationships/customXml" Target="../ink/ink70.xml"/><Relationship Id="rId163" Type="http://schemas.openxmlformats.org/officeDocument/2006/relationships/image" Target="../media/image84.png"/><Relationship Id="rId184" Type="http://schemas.openxmlformats.org/officeDocument/2006/relationships/customXml" Target="../ink/ink91.xml"/><Relationship Id="rId189" Type="http://schemas.openxmlformats.org/officeDocument/2006/relationships/image" Target="../media/image97.png"/><Relationship Id="rId219" Type="http://schemas.openxmlformats.org/officeDocument/2006/relationships/image" Target="../media/image112.png"/><Relationship Id="rId3" Type="http://schemas.openxmlformats.org/officeDocument/2006/relationships/image" Target="../media/image2.png"/><Relationship Id="rId214" Type="http://schemas.openxmlformats.org/officeDocument/2006/relationships/customXml" Target="../ink/ink106.xml"/><Relationship Id="rId25" Type="http://schemas.openxmlformats.org/officeDocument/2006/relationships/image" Target="../media/image14.png"/><Relationship Id="rId46" Type="http://schemas.openxmlformats.org/officeDocument/2006/relationships/customXml" Target="../ink/ink22.xml"/><Relationship Id="rId67" Type="http://schemas.openxmlformats.org/officeDocument/2006/relationships/image" Target="../media/image36.png"/><Relationship Id="rId116" Type="http://schemas.openxmlformats.org/officeDocument/2006/relationships/customXml" Target="../ink/ink57.xml"/><Relationship Id="rId137" Type="http://schemas.openxmlformats.org/officeDocument/2006/relationships/image" Target="../media/image71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62" Type="http://schemas.openxmlformats.org/officeDocument/2006/relationships/customXml" Target="../ink/ink30.xml"/><Relationship Id="rId83" Type="http://schemas.openxmlformats.org/officeDocument/2006/relationships/image" Target="../media/image44.png"/><Relationship Id="rId88" Type="http://schemas.openxmlformats.org/officeDocument/2006/relationships/customXml" Target="../ink/ink43.xml"/><Relationship Id="rId111" Type="http://schemas.openxmlformats.org/officeDocument/2006/relationships/image" Target="../media/image58.png"/><Relationship Id="rId132" Type="http://schemas.openxmlformats.org/officeDocument/2006/relationships/customXml" Target="../ink/ink65.xml"/><Relationship Id="rId153" Type="http://schemas.openxmlformats.org/officeDocument/2006/relationships/image" Target="../media/image79.png"/><Relationship Id="rId174" Type="http://schemas.openxmlformats.org/officeDocument/2006/relationships/customXml" Target="../ink/ink86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0" Type="http://schemas.openxmlformats.org/officeDocument/2006/relationships/customXml" Target="../ink/ink109.xml"/><Relationship Id="rId15" Type="http://schemas.openxmlformats.org/officeDocument/2006/relationships/image" Target="../media/image9.png"/><Relationship Id="rId36" Type="http://schemas.openxmlformats.org/officeDocument/2006/relationships/customXml" Target="../ink/ink17.xml"/><Relationship Id="rId57" Type="http://schemas.openxmlformats.org/officeDocument/2006/relationships/image" Target="../media/image30.png"/><Relationship Id="rId106" Type="http://schemas.openxmlformats.org/officeDocument/2006/relationships/customXml" Target="../ink/ink52.xml"/><Relationship Id="rId127" Type="http://schemas.openxmlformats.org/officeDocument/2006/relationships/image" Target="../media/image66.png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52" Type="http://schemas.openxmlformats.org/officeDocument/2006/relationships/customXml" Target="../ink/ink25.xml"/><Relationship Id="rId73" Type="http://schemas.openxmlformats.org/officeDocument/2006/relationships/image" Target="../media/image39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0.xml"/><Relationship Id="rId143" Type="http://schemas.openxmlformats.org/officeDocument/2006/relationships/image" Target="../media/image74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80" Type="http://schemas.openxmlformats.org/officeDocument/2006/relationships/customXml" Target="../ink/ink89.xml"/><Relationship Id="rId210" Type="http://schemas.openxmlformats.org/officeDocument/2006/relationships/customXml" Target="../ink/ink104.xml"/><Relationship Id="rId215" Type="http://schemas.openxmlformats.org/officeDocument/2006/relationships/image" Target="../media/image110.png"/><Relationship Id="rId26" Type="http://schemas.openxmlformats.org/officeDocument/2006/relationships/customXml" Target="../ink/ink12.xml"/><Relationship Id="rId47" Type="http://schemas.openxmlformats.org/officeDocument/2006/relationships/image" Target="../media/image25.png"/><Relationship Id="rId68" Type="http://schemas.openxmlformats.org/officeDocument/2006/relationships/customXml" Target="../ink/ink33.xml"/><Relationship Id="rId89" Type="http://schemas.openxmlformats.org/officeDocument/2006/relationships/image" Target="../media/image47.png"/><Relationship Id="rId112" Type="http://schemas.openxmlformats.org/officeDocument/2006/relationships/customXml" Target="../ink/ink55.xml"/><Relationship Id="rId133" Type="http://schemas.openxmlformats.org/officeDocument/2006/relationships/image" Target="../media/image69.png"/><Relationship Id="rId154" Type="http://schemas.openxmlformats.org/officeDocument/2006/relationships/customXml" Target="../ink/ink76.xml"/><Relationship Id="rId175" Type="http://schemas.openxmlformats.org/officeDocument/2006/relationships/image" Target="../media/image90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3.png"/><Relationship Id="rId37" Type="http://schemas.openxmlformats.org/officeDocument/2006/relationships/image" Target="../media/image20.png"/><Relationship Id="rId58" Type="http://schemas.openxmlformats.org/officeDocument/2006/relationships/customXml" Target="../ink/ink28.xml"/><Relationship Id="rId79" Type="http://schemas.openxmlformats.org/officeDocument/2006/relationships/image" Target="../media/image42.png"/><Relationship Id="rId102" Type="http://schemas.openxmlformats.org/officeDocument/2006/relationships/customXml" Target="../ink/ink50.xml"/><Relationship Id="rId123" Type="http://schemas.openxmlformats.org/officeDocument/2006/relationships/image" Target="../media/image64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5.png"/><Relationship Id="rId186" Type="http://schemas.openxmlformats.org/officeDocument/2006/relationships/customXml" Target="../ink/ink92.xml"/><Relationship Id="rId211" Type="http://schemas.openxmlformats.org/officeDocument/2006/relationships/image" Target="../media/image108.png"/><Relationship Id="rId27" Type="http://schemas.openxmlformats.org/officeDocument/2006/relationships/image" Target="../media/image15.png"/><Relationship Id="rId48" Type="http://schemas.openxmlformats.org/officeDocument/2006/relationships/customXml" Target="../ink/ink23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80.png"/><Relationship Id="rId176" Type="http://schemas.openxmlformats.org/officeDocument/2006/relationships/customXml" Target="../ink/ink87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17" Type="http://schemas.openxmlformats.org/officeDocument/2006/relationships/image" Target="../media/image10.png"/><Relationship Id="rId38" Type="http://schemas.openxmlformats.org/officeDocument/2006/relationships/customXml" Target="../ink/ink18.xml"/><Relationship Id="rId59" Type="http://schemas.openxmlformats.org/officeDocument/2006/relationships/image" Target="../media/image31.png"/><Relationship Id="rId103" Type="http://schemas.openxmlformats.org/officeDocument/2006/relationships/image" Target="../media/image54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2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5.xml"/><Relationship Id="rId28" Type="http://schemas.openxmlformats.org/officeDocument/2006/relationships/customXml" Target="../ink/ink13.xml"/><Relationship Id="rId49" Type="http://schemas.openxmlformats.org/officeDocument/2006/relationships/image" Target="../media/image26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7.xml"/><Relationship Id="rId177" Type="http://schemas.openxmlformats.org/officeDocument/2006/relationships/image" Target="../media/image91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18" Type="http://schemas.openxmlformats.org/officeDocument/2006/relationships/customXml" Target="../ink/ink8.xml"/><Relationship Id="rId39" Type="http://schemas.openxmlformats.org/officeDocument/2006/relationships/image" Target="../media/image21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5.png"/><Relationship Id="rId146" Type="http://schemas.openxmlformats.org/officeDocument/2006/relationships/customXml" Target="../ink/ink72.xml"/><Relationship Id="rId167" Type="http://schemas.openxmlformats.org/officeDocument/2006/relationships/image" Target="../media/image86.png"/><Relationship Id="rId188" Type="http://schemas.openxmlformats.org/officeDocument/2006/relationships/customXml" Target="../ink/ink93.xml"/><Relationship Id="rId71" Type="http://schemas.openxmlformats.org/officeDocument/2006/relationships/image" Target="../media/image38.png"/><Relationship Id="rId92" Type="http://schemas.openxmlformats.org/officeDocument/2006/relationships/customXml" Target="../ink/ink45.xml"/><Relationship Id="rId213" Type="http://schemas.openxmlformats.org/officeDocument/2006/relationships/image" Target="../media/image109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6.png"/><Relationship Id="rId40" Type="http://schemas.openxmlformats.org/officeDocument/2006/relationships/customXml" Target="../ink/ink19.xml"/><Relationship Id="rId115" Type="http://schemas.openxmlformats.org/officeDocument/2006/relationships/image" Target="../media/image60.png"/><Relationship Id="rId136" Type="http://schemas.openxmlformats.org/officeDocument/2006/relationships/customXml" Target="../ink/ink67.xml"/><Relationship Id="rId157" Type="http://schemas.openxmlformats.org/officeDocument/2006/relationships/image" Target="../media/image81.png"/><Relationship Id="rId178" Type="http://schemas.openxmlformats.org/officeDocument/2006/relationships/customXml" Target="../ink/ink88.xml"/><Relationship Id="rId61" Type="http://schemas.openxmlformats.org/officeDocument/2006/relationships/image" Target="../media/image32.png"/><Relationship Id="rId82" Type="http://schemas.openxmlformats.org/officeDocument/2006/relationships/customXml" Target="../ink/ink40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.png"/><Relationship Id="rId21" Type="http://schemas.openxmlformats.org/officeDocument/2006/relationships/image" Target="../media/image121.png"/><Relationship Id="rId42" Type="http://schemas.openxmlformats.org/officeDocument/2006/relationships/customXml" Target="../ink/ink129.xml"/><Relationship Id="rId63" Type="http://schemas.openxmlformats.org/officeDocument/2006/relationships/image" Target="../media/image141.png"/><Relationship Id="rId84" Type="http://schemas.openxmlformats.org/officeDocument/2006/relationships/customXml" Target="../ink/ink150.xml"/><Relationship Id="rId138" Type="http://schemas.openxmlformats.org/officeDocument/2006/relationships/customXml" Target="../ink/ink177.xml"/><Relationship Id="rId16" Type="http://schemas.openxmlformats.org/officeDocument/2006/relationships/customXml" Target="../ink/ink116.xml"/><Relationship Id="rId107" Type="http://schemas.openxmlformats.org/officeDocument/2006/relationships/image" Target="../media/image163.png"/><Relationship Id="rId11" Type="http://schemas.openxmlformats.org/officeDocument/2006/relationships/image" Target="../media/image116.png"/><Relationship Id="rId32" Type="http://schemas.openxmlformats.org/officeDocument/2006/relationships/customXml" Target="../ink/ink124.xml"/><Relationship Id="rId37" Type="http://schemas.openxmlformats.org/officeDocument/2006/relationships/image" Target="../media/image129.png"/><Relationship Id="rId53" Type="http://schemas.openxmlformats.org/officeDocument/2006/relationships/image" Target="../media/image136.png"/><Relationship Id="rId58" Type="http://schemas.openxmlformats.org/officeDocument/2006/relationships/customXml" Target="../ink/ink137.xml"/><Relationship Id="rId74" Type="http://schemas.openxmlformats.org/officeDocument/2006/relationships/customXml" Target="../ink/ink145.xml"/><Relationship Id="rId79" Type="http://schemas.openxmlformats.org/officeDocument/2006/relationships/image" Target="../media/image149.png"/><Relationship Id="rId102" Type="http://schemas.openxmlformats.org/officeDocument/2006/relationships/customXml" Target="../ink/ink159.xml"/><Relationship Id="rId123" Type="http://schemas.openxmlformats.org/officeDocument/2006/relationships/image" Target="../media/image171.png"/><Relationship Id="rId128" Type="http://schemas.openxmlformats.org/officeDocument/2006/relationships/customXml" Target="../ink/ink172.xml"/><Relationship Id="rId5" Type="http://schemas.openxmlformats.org/officeDocument/2006/relationships/image" Target="../media/image114.png"/><Relationship Id="rId90" Type="http://schemas.openxmlformats.org/officeDocument/2006/relationships/customXml" Target="../ink/ink153.xml"/><Relationship Id="rId95" Type="http://schemas.openxmlformats.org/officeDocument/2006/relationships/image" Target="../media/image157.png"/><Relationship Id="rId22" Type="http://schemas.openxmlformats.org/officeDocument/2006/relationships/customXml" Target="../ink/ink119.xml"/><Relationship Id="rId27" Type="http://schemas.openxmlformats.org/officeDocument/2006/relationships/image" Target="../media/image124.png"/><Relationship Id="rId43" Type="http://schemas.openxmlformats.org/officeDocument/2006/relationships/image" Target="../media/image132.png"/><Relationship Id="rId48" Type="http://schemas.openxmlformats.org/officeDocument/2006/relationships/customXml" Target="../ink/ink132.xml"/><Relationship Id="rId64" Type="http://schemas.openxmlformats.org/officeDocument/2006/relationships/customXml" Target="../ink/ink140.xml"/><Relationship Id="rId69" Type="http://schemas.openxmlformats.org/officeDocument/2006/relationships/image" Target="../media/image144.png"/><Relationship Id="rId113" Type="http://schemas.openxmlformats.org/officeDocument/2006/relationships/image" Target="../media/image166.png"/><Relationship Id="rId118" Type="http://schemas.openxmlformats.org/officeDocument/2006/relationships/customXml" Target="../ink/ink167.xml"/><Relationship Id="rId134" Type="http://schemas.openxmlformats.org/officeDocument/2006/relationships/customXml" Target="../ink/ink175.xml"/><Relationship Id="rId139" Type="http://schemas.openxmlformats.org/officeDocument/2006/relationships/image" Target="../media/image179.png"/><Relationship Id="rId80" Type="http://schemas.openxmlformats.org/officeDocument/2006/relationships/customXml" Target="../ink/ink148.xml"/><Relationship Id="rId85" Type="http://schemas.openxmlformats.org/officeDocument/2006/relationships/image" Target="../media/image152.png"/><Relationship Id="rId12" Type="http://schemas.openxmlformats.org/officeDocument/2006/relationships/customXml" Target="../ink/ink114.xml"/><Relationship Id="rId17" Type="http://schemas.openxmlformats.org/officeDocument/2006/relationships/image" Target="../media/image119.png"/><Relationship Id="rId33" Type="http://schemas.openxmlformats.org/officeDocument/2006/relationships/image" Target="../media/image127.png"/><Relationship Id="rId38" Type="http://schemas.openxmlformats.org/officeDocument/2006/relationships/customXml" Target="../ink/ink127.xml"/><Relationship Id="rId59" Type="http://schemas.openxmlformats.org/officeDocument/2006/relationships/image" Target="../media/image139.png"/><Relationship Id="rId103" Type="http://schemas.openxmlformats.org/officeDocument/2006/relationships/image" Target="../media/image161.png"/><Relationship Id="rId108" Type="http://schemas.openxmlformats.org/officeDocument/2006/relationships/customXml" Target="../ink/ink162.xml"/><Relationship Id="rId124" Type="http://schemas.openxmlformats.org/officeDocument/2006/relationships/customXml" Target="../ink/ink170.xml"/><Relationship Id="rId129" Type="http://schemas.openxmlformats.org/officeDocument/2006/relationships/image" Target="../media/image174.png"/><Relationship Id="rId54" Type="http://schemas.openxmlformats.org/officeDocument/2006/relationships/customXml" Target="../ink/ink135.xml"/><Relationship Id="rId70" Type="http://schemas.openxmlformats.org/officeDocument/2006/relationships/customXml" Target="../ink/ink143.xml"/><Relationship Id="rId75" Type="http://schemas.openxmlformats.org/officeDocument/2006/relationships/image" Target="../media/image147.png"/><Relationship Id="rId91" Type="http://schemas.openxmlformats.org/officeDocument/2006/relationships/image" Target="../media/image155.png"/><Relationship Id="rId96" Type="http://schemas.openxmlformats.org/officeDocument/2006/relationships/customXml" Target="../ink/ink15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1.xml"/><Relationship Id="rId23" Type="http://schemas.openxmlformats.org/officeDocument/2006/relationships/image" Target="../media/image122.png"/><Relationship Id="rId28" Type="http://schemas.openxmlformats.org/officeDocument/2006/relationships/customXml" Target="../ink/ink122.xml"/><Relationship Id="rId49" Type="http://schemas.openxmlformats.org/officeDocument/2006/relationships/image" Target="../media/image19.png"/><Relationship Id="rId114" Type="http://schemas.openxmlformats.org/officeDocument/2006/relationships/customXml" Target="../ink/ink165.xml"/><Relationship Id="rId119" Type="http://schemas.openxmlformats.org/officeDocument/2006/relationships/image" Target="../media/image169.png"/><Relationship Id="rId44" Type="http://schemas.openxmlformats.org/officeDocument/2006/relationships/customXml" Target="../ink/ink130.xml"/><Relationship Id="rId60" Type="http://schemas.openxmlformats.org/officeDocument/2006/relationships/customXml" Target="../ink/ink138.xml"/><Relationship Id="rId65" Type="http://schemas.openxmlformats.org/officeDocument/2006/relationships/image" Target="../media/image142.png"/><Relationship Id="rId81" Type="http://schemas.openxmlformats.org/officeDocument/2006/relationships/image" Target="../media/image150.png"/><Relationship Id="rId86" Type="http://schemas.openxmlformats.org/officeDocument/2006/relationships/customXml" Target="../ink/ink151.xml"/><Relationship Id="rId130" Type="http://schemas.openxmlformats.org/officeDocument/2006/relationships/customXml" Target="../ink/ink173.xml"/><Relationship Id="rId135" Type="http://schemas.openxmlformats.org/officeDocument/2006/relationships/image" Target="../media/image177.png"/><Relationship Id="rId13" Type="http://schemas.openxmlformats.org/officeDocument/2006/relationships/image" Target="../media/image117.png"/><Relationship Id="rId18" Type="http://schemas.openxmlformats.org/officeDocument/2006/relationships/customXml" Target="../ink/ink117.xml"/><Relationship Id="rId39" Type="http://schemas.openxmlformats.org/officeDocument/2006/relationships/image" Target="../media/image130.png"/><Relationship Id="rId109" Type="http://schemas.openxmlformats.org/officeDocument/2006/relationships/image" Target="../media/image164.png"/><Relationship Id="rId34" Type="http://schemas.openxmlformats.org/officeDocument/2006/relationships/customXml" Target="../ink/ink125.xml"/><Relationship Id="rId50" Type="http://schemas.openxmlformats.org/officeDocument/2006/relationships/customXml" Target="../ink/ink133.xml"/><Relationship Id="rId55" Type="http://schemas.openxmlformats.org/officeDocument/2006/relationships/image" Target="../media/image137.png"/><Relationship Id="rId76" Type="http://schemas.openxmlformats.org/officeDocument/2006/relationships/customXml" Target="../ink/ink146.xml"/><Relationship Id="rId97" Type="http://schemas.openxmlformats.org/officeDocument/2006/relationships/image" Target="../media/image158.png"/><Relationship Id="rId104" Type="http://schemas.openxmlformats.org/officeDocument/2006/relationships/customXml" Target="../ink/ink160.xml"/><Relationship Id="rId120" Type="http://schemas.openxmlformats.org/officeDocument/2006/relationships/customXml" Target="../ink/ink168.xml"/><Relationship Id="rId125" Type="http://schemas.openxmlformats.org/officeDocument/2006/relationships/image" Target="../media/image172.png"/><Relationship Id="rId7" Type="http://schemas.openxmlformats.org/officeDocument/2006/relationships/image" Target="../media/image6.png"/><Relationship Id="rId71" Type="http://schemas.openxmlformats.org/officeDocument/2006/relationships/image" Target="../media/image145.png"/><Relationship Id="rId92" Type="http://schemas.openxmlformats.org/officeDocument/2006/relationships/customXml" Target="../ink/ink154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125.png"/><Relationship Id="rId24" Type="http://schemas.openxmlformats.org/officeDocument/2006/relationships/customXml" Target="../ink/ink120.xml"/><Relationship Id="rId40" Type="http://schemas.openxmlformats.org/officeDocument/2006/relationships/customXml" Target="../ink/ink128.xml"/><Relationship Id="rId45" Type="http://schemas.openxmlformats.org/officeDocument/2006/relationships/image" Target="../media/image133.png"/><Relationship Id="rId66" Type="http://schemas.openxmlformats.org/officeDocument/2006/relationships/customXml" Target="../ink/ink141.xml"/><Relationship Id="rId87" Type="http://schemas.openxmlformats.org/officeDocument/2006/relationships/image" Target="../media/image153.png"/><Relationship Id="rId110" Type="http://schemas.openxmlformats.org/officeDocument/2006/relationships/customXml" Target="../ink/ink163.xml"/><Relationship Id="rId115" Type="http://schemas.openxmlformats.org/officeDocument/2006/relationships/image" Target="../media/image167.png"/><Relationship Id="rId131" Type="http://schemas.openxmlformats.org/officeDocument/2006/relationships/image" Target="../media/image175.png"/><Relationship Id="rId136" Type="http://schemas.openxmlformats.org/officeDocument/2006/relationships/customXml" Target="../ink/ink176.xml"/><Relationship Id="rId61" Type="http://schemas.openxmlformats.org/officeDocument/2006/relationships/image" Target="../media/image140.png"/><Relationship Id="rId82" Type="http://schemas.openxmlformats.org/officeDocument/2006/relationships/customXml" Target="../ink/ink149.xml"/><Relationship Id="rId19" Type="http://schemas.openxmlformats.org/officeDocument/2006/relationships/image" Target="../media/image120.png"/><Relationship Id="rId14" Type="http://schemas.openxmlformats.org/officeDocument/2006/relationships/customXml" Target="../ink/ink115.xml"/><Relationship Id="rId30" Type="http://schemas.openxmlformats.org/officeDocument/2006/relationships/customXml" Target="../ink/ink123.xml"/><Relationship Id="rId35" Type="http://schemas.openxmlformats.org/officeDocument/2006/relationships/image" Target="../media/image128.png"/><Relationship Id="rId56" Type="http://schemas.openxmlformats.org/officeDocument/2006/relationships/customXml" Target="../ink/ink136.xml"/><Relationship Id="rId77" Type="http://schemas.openxmlformats.org/officeDocument/2006/relationships/image" Target="../media/image148.png"/><Relationship Id="rId100" Type="http://schemas.openxmlformats.org/officeDocument/2006/relationships/customXml" Target="../ink/ink158.xml"/><Relationship Id="rId105" Type="http://schemas.openxmlformats.org/officeDocument/2006/relationships/image" Target="../media/image162.png"/><Relationship Id="rId126" Type="http://schemas.openxmlformats.org/officeDocument/2006/relationships/customXml" Target="../ink/ink171.xml"/><Relationship Id="rId8" Type="http://schemas.openxmlformats.org/officeDocument/2006/relationships/customXml" Target="../ink/ink112.xml"/><Relationship Id="rId51" Type="http://schemas.openxmlformats.org/officeDocument/2006/relationships/image" Target="../media/image135.png"/><Relationship Id="rId72" Type="http://schemas.openxmlformats.org/officeDocument/2006/relationships/customXml" Target="../ink/ink144.xml"/><Relationship Id="rId93" Type="http://schemas.openxmlformats.org/officeDocument/2006/relationships/image" Target="../media/image156.png"/><Relationship Id="rId98" Type="http://schemas.openxmlformats.org/officeDocument/2006/relationships/customXml" Target="../ink/ink157.xml"/><Relationship Id="rId121" Type="http://schemas.openxmlformats.org/officeDocument/2006/relationships/image" Target="../media/image170.png"/><Relationship Id="rId3" Type="http://schemas.openxmlformats.org/officeDocument/2006/relationships/image" Target="../media/image2.png"/><Relationship Id="rId25" Type="http://schemas.openxmlformats.org/officeDocument/2006/relationships/image" Target="../media/image123.png"/><Relationship Id="rId46" Type="http://schemas.openxmlformats.org/officeDocument/2006/relationships/customXml" Target="../ink/ink131.xml"/><Relationship Id="rId67" Type="http://schemas.openxmlformats.org/officeDocument/2006/relationships/image" Target="../media/image143.png"/><Relationship Id="rId116" Type="http://schemas.openxmlformats.org/officeDocument/2006/relationships/customXml" Target="../ink/ink166.xml"/><Relationship Id="rId137" Type="http://schemas.openxmlformats.org/officeDocument/2006/relationships/image" Target="../media/image178.png"/><Relationship Id="rId20" Type="http://schemas.openxmlformats.org/officeDocument/2006/relationships/customXml" Target="../ink/ink118.xml"/><Relationship Id="rId41" Type="http://schemas.openxmlformats.org/officeDocument/2006/relationships/image" Target="../media/image131.png"/><Relationship Id="rId62" Type="http://schemas.openxmlformats.org/officeDocument/2006/relationships/customXml" Target="../ink/ink139.xml"/><Relationship Id="rId83" Type="http://schemas.openxmlformats.org/officeDocument/2006/relationships/image" Target="../media/image151.png"/><Relationship Id="rId88" Type="http://schemas.openxmlformats.org/officeDocument/2006/relationships/customXml" Target="../ink/ink152.xml"/><Relationship Id="rId111" Type="http://schemas.openxmlformats.org/officeDocument/2006/relationships/image" Target="../media/image165.png"/><Relationship Id="rId132" Type="http://schemas.openxmlformats.org/officeDocument/2006/relationships/customXml" Target="../ink/ink174.xml"/><Relationship Id="rId15" Type="http://schemas.openxmlformats.org/officeDocument/2006/relationships/image" Target="../media/image118.png"/><Relationship Id="rId36" Type="http://schemas.openxmlformats.org/officeDocument/2006/relationships/customXml" Target="../ink/ink126.xml"/><Relationship Id="rId57" Type="http://schemas.openxmlformats.org/officeDocument/2006/relationships/image" Target="../media/image138.png"/><Relationship Id="rId106" Type="http://schemas.openxmlformats.org/officeDocument/2006/relationships/customXml" Target="../ink/ink161.xml"/><Relationship Id="rId127" Type="http://schemas.openxmlformats.org/officeDocument/2006/relationships/image" Target="../media/image173.png"/><Relationship Id="rId10" Type="http://schemas.openxmlformats.org/officeDocument/2006/relationships/customXml" Target="../ink/ink113.xml"/><Relationship Id="rId31" Type="http://schemas.openxmlformats.org/officeDocument/2006/relationships/image" Target="../media/image126.png"/><Relationship Id="rId52" Type="http://schemas.openxmlformats.org/officeDocument/2006/relationships/customXml" Target="../ink/ink134.xml"/><Relationship Id="rId73" Type="http://schemas.openxmlformats.org/officeDocument/2006/relationships/image" Target="../media/image146.png"/><Relationship Id="rId78" Type="http://schemas.openxmlformats.org/officeDocument/2006/relationships/customXml" Target="../ink/ink147.xml"/><Relationship Id="rId94" Type="http://schemas.openxmlformats.org/officeDocument/2006/relationships/customXml" Target="../ink/ink155.xml"/><Relationship Id="rId99" Type="http://schemas.openxmlformats.org/officeDocument/2006/relationships/image" Target="../media/image159.png"/><Relationship Id="rId101" Type="http://schemas.openxmlformats.org/officeDocument/2006/relationships/image" Target="../media/image160.png"/><Relationship Id="rId122" Type="http://schemas.openxmlformats.org/officeDocument/2006/relationships/customXml" Target="../ink/ink169.xml"/><Relationship Id="rId4" Type="http://schemas.openxmlformats.org/officeDocument/2006/relationships/customXml" Target="../ink/ink110.xml"/><Relationship Id="rId9" Type="http://schemas.openxmlformats.org/officeDocument/2006/relationships/image" Target="../media/image115.png"/><Relationship Id="rId26" Type="http://schemas.openxmlformats.org/officeDocument/2006/relationships/customXml" Target="../ink/ink121.xml"/><Relationship Id="rId47" Type="http://schemas.openxmlformats.org/officeDocument/2006/relationships/image" Target="../media/image134.png"/><Relationship Id="rId68" Type="http://schemas.openxmlformats.org/officeDocument/2006/relationships/customXml" Target="../ink/ink142.xml"/><Relationship Id="rId89" Type="http://schemas.openxmlformats.org/officeDocument/2006/relationships/image" Target="../media/image154.png"/><Relationship Id="rId112" Type="http://schemas.openxmlformats.org/officeDocument/2006/relationships/customXml" Target="../ink/ink164.xml"/><Relationship Id="rId133" Type="http://schemas.openxmlformats.org/officeDocument/2006/relationships/image" Target="../media/image17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5.png"/><Relationship Id="rId21" Type="http://schemas.openxmlformats.org/officeDocument/2006/relationships/image" Target="../media/image187.png"/><Relationship Id="rId42" Type="http://schemas.openxmlformats.org/officeDocument/2006/relationships/customXml" Target="../ink/ink197.xml"/><Relationship Id="rId63" Type="http://schemas.openxmlformats.org/officeDocument/2006/relationships/image" Target="../media/image208.png"/><Relationship Id="rId84" Type="http://schemas.openxmlformats.org/officeDocument/2006/relationships/customXml" Target="../ink/ink218.xml"/><Relationship Id="rId138" Type="http://schemas.openxmlformats.org/officeDocument/2006/relationships/customXml" Target="../ink/ink245.xml"/><Relationship Id="rId159" Type="http://schemas.openxmlformats.org/officeDocument/2006/relationships/image" Target="../media/image256.png"/><Relationship Id="rId107" Type="http://schemas.openxmlformats.org/officeDocument/2006/relationships/image" Target="../media/image230.png"/><Relationship Id="rId11" Type="http://schemas.openxmlformats.org/officeDocument/2006/relationships/image" Target="../media/image182.png"/><Relationship Id="rId32" Type="http://schemas.openxmlformats.org/officeDocument/2006/relationships/customXml" Target="../ink/ink192.xml"/><Relationship Id="rId53" Type="http://schemas.openxmlformats.org/officeDocument/2006/relationships/image" Target="../media/image203.png"/><Relationship Id="rId74" Type="http://schemas.openxmlformats.org/officeDocument/2006/relationships/customXml" Target="../ink/ink213.xml"/><Relationship Id="rId128" Type="http://schemas.openxmlformats.org/officeDocument/2006/relationships/customXml" Target="../ink/ink240.xml"/><Relationship Id="rId149" Type="http://schemas.openxmlformats.org/officeDocument/2006/relationships/image" Target="../media/image251.png"/><Relationship Id="rId5" Type="http://schemas.openxmlformats.org/officeDocument/2006/relationships/image" Target="../media/image6.png"/><Relationship Id="rId95" Type="http://schemas.openxmlformats.org/officeDocument/2006/relationships/image" Target="../media/image224.png"/><Relationship Id="rId160" Type="http://schemas.openxmlformats.org/officeDocument/2006/relationships/customXml" Target="../ink/ink256.xml"/><Relationship Id="rId22" Type="http://schemas.openxmlformats.org/officeDocument/2006/relationships/customXml" Target="../ink/ink187.xml"/><Relationship Id="rId43" Type="http://schemas.openxmlformats.org/officeDocument/2006/relationships/image" Target="../media/image198.png"/><Relationship Id="rId64" Type="http://schemas.openxmlformats.org/officeDocument/2006/relationships/customXml" Target="../ink/ink208.xml"/><Relationship Id="rId118" Type="http://schemas.openxmlformats.org/officeDocument/2006/relationships/customXml" Target="../ink/ink235.xml"/><Relationship Id="rId139" Type="http://schemas.openxmlformats.org/officeDocument/2006/relationships/image" Target="../media/image246.png"/><Relationship Id="rId85" Type="http://schemas.openxmlformats.org/officeDocument/2006/relationships/image" Target="../media/image219.png"/><Relationship Id="rId150" Type="http://schemas.openxmlformats.org/officeDocument/2006/relationships/customXml" Target="../ink/ink251.xml"/><Relationship Id="rId12" Type="http://schemas.openxmlformats.org/officeDocument/2006/relationships/customXml" Target="../ink/ink182.xml"/><Relationship Id="rId17" Type="http://schemas.openxmlformats.org/officeDocument/2006/relationships/image" Target="../media/image185.png"/><Relationship Id="rId33" Type="http://schemas.openxmlformats.org/officeDocument/2006/relationships/image" Target="../media/image193.png"/><Relationship Id="rId38" Type="http://schemas.openxmlformats.org/officeDocument/2006/relationships/customXml" Target="../ink/ink195.xml"/><Relationship Id="rId59" Type="http://schemas.openxmlformats.org/officeDocument/2006/relationships/image" Target="../media/image206.png"/><Relationship Id="rId103" Type="http://schemas.openxmlformats.org/officeDocument/2006/relationships/image" Target="../media/image228.png"/><Relationship Id="rId108" Type="http://schemas.openxmlformats.org/officeDocument/2006/relationships/customXml" Target="../ink/ink230.xml"/><Relationship Id="rId124" Type="http://schemas.openxmlformats.org/officeDocument/2006/relationships/customXml" Target="../ink/ink238.xml"/><Relationship Id="rId129" Type="http://schemas.openxmlformats.org/officeDocument/2006/relationships/image" Target="../media/image241.png"/><Relationship Id="rId54" Type="http://schemas.openxmlformats.org/officeDocument/2006/relationships/customXml" Target="../ink/ink203.xml"/><Relationship Id="rId70" Type="http://schemas.openxmlformats.org/officeDocument/2006/relationships/customXml" Target="../ink/ink211.xml"/><Relationship Id="rId75" Type="http://schemas.openxmlformats.org/officeDocument/2006/relationships/image" Target="../media/image214.png"/><Relationship Id="rId91" Type="http://schemas.openxmlformats.org/officeDocument/2006/relationships/image" Target="../media/image222.png"/><Relationship Id="rId96" Type="http://schemas.openxmlformats.org/officeDocument/2006/relationships/customXml" Target="../ink/ink224.xml"/><Relationship Id="rId140" Type="http://schemas.openxmlformats.org/officeDocument/2006/relationships/customXml" Target="../ink/ink246.xml"/><Relationship Id="rId145" Type="http://schemas.openxmlformats.org/officeDocument/2006/relationships/image" Target="../media/image249.png"/><Relationship Id="rId161" Type="http://schemas.openxmlformats.org/officeDocument/2006/relationships/image" Target="../media/image25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9.xml"/><Relationship Id="rId23" Type="http://schemas.openxmlformats.org/officeDocument/2006/relationships/image" Target="../media/image188.png"/><Relationship Id="rId28" Type="http://schemas.openxmlformats.org/officeDocument/2006/relationships/customXml" Target="../ink/ink190.xml"/><Relationship Id="rId49" Type="http://schemas.openxmlformats.org/officeDocument/2006/relationships/image" Target="../media/image201.png"/><Relationship Id="rId114" Type="http://schemas.openxmlformats.org/officeDocument/2006/relationships/customXml" Target="../ink/ink233.xml"/><Relationship Id="rId119" Type="http://schemas.openxmlformats.org/officeDocument/2006/relationships/image" Target="../media/image236.png"/><Relationship Id="rId44" Type="http://schemas.openxmlformats.org/officeDocument/2006/relationships/customXml" Target="../ink/ink198.xml"/><Relationship Id="rId60" Type="http://schemas.openxmlformats.org/officeDocument/2006/relationships/customXml" Target="../ink/ink206.xml"/><Relationship Id="rId65" Type="http://schemas.openxmlformats.org/officeDocument/2006/relationships/image" Target="../media/image209.png"/><Relationship Id="rId81" Type="http://schemas.openxmlformats.org/officeDocument/2006/relationships/image" Target="../media/image217.png"/><Relationship Id="rId86" Type="http://schemas.openxmlformats.org/officeDocument/2006/relationships/customXml" Target="../ink/ink219.xml"/><Relationship Id="rId130" Type="http://schemas.openxmlformats.org/officeDocument/2006/relationships/customXml" Target="../ink/ink241.xml"/><Relationship Id="rId135" Type="http://schemas.openxmlformats.org/officeDocument/2006/relationships/image" Target="../media/image244.png"/><Relationship Id="rId151" Type="http://schemas.openxmlformats.org/officeDocument/2006/relationships/image" Target="../media/image252.png"/><Relationship Id="rId156" Type="http://schemas.openxmlformats.org/officeDocument/2006/relationships/customXml" Target="../ink/ink254.xml"/><Relationship Id="rId13" Type="http://schemas.openxmlformats.org/officeDocument/2006/relationships/image" Target="../media/image183.png"/><Relationship Id="rId18" Type="http://schemas.openxmlformats.org/officeDocument/2006/relationships/customXml" Target="../ink/ink185.xml"/><Relationship Id="rId39" Type="http://schemas.openxmlformats.org/officeDocument/2006/relationships/image" Target="../media/image196.png"/><Relationship Id="rId109" Type="http://schemas.openxmlformats.org/officeDocument/2006/relationships/image" Target="../media/image231.png"/><Relationship Id="rId34" Type="http://schemas.openxmlformats.org/officeDocument/2006/relationships/customXml" Target="../ink/ink193.xml"/><Relationship Id="rId50" Type="http://schemas.openxmlformats.org/officeDocument/2006/relationships/customXml" Target="../ink/ink201.xml"/><Relationship Id="rId55" Type="http://schemas.openxmlformats.org/officeDocument/2006/relationships/image" Target="../media/image204.png"/><Relationship Id="rId76" Type="http://schemas.openxmlformats.org/officeDocument/2006/relationships/customXml" Target="../ink/ink214.xml"/><Relationship Id="rId97" Type="http://schemas.openxmlformats.org/officeDocument/2006/relationships/image" Target="../media/image225.png"/><Relationship Id="rId104" Type="http://schemas.openxmlformats.org/officeDocument/2006/relationships/customXml" Target="../ink/ink228.xml"/><Relationship Id="rId120" Type="http://schemas.openxmlformats.org/officeDocument/2006/relationships/customXml" Target="../ink/ink236.xml"/><Relationship Id="rId125" Type="http://schemas.openxmlformats.org/officeDocument/2006/relationships/image" Target="../media/image239.png"/><Relationship Id="rId141" Type="http://schemas.openxmlformats.org/officeDocument/2006/relationships/image" Target="../media/image247.png"/><Relationship Id="rId146" Type="http://schemas.openxmlformats.org/officeDocument/2006/relationships/customXml" Target="../ink/ink249.xml"/><Relationship Id="rId7" Type="http://schemas.openxmlformats.org/officeDocument/2006/relationships/image" Target="../media/image180.png"/><Relationship Id="rId71" Type="http://schemas.openxmlformats.org/officeDocument/2006/relationships/image" Target="../media/image212.png"/><Relationship Id="rId92" Type="http://schemas.openxmlformats.org/officeDocument/2006/relationships/customXml" Target="../ink/ink222.xml"/><Relationship Id="rId162" Type="http://schemas.openxmlformats.org/officeDocument/2006/relationships/customXml" Target="../ink/ink257.xml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191.png"/><Relationship Id="rId24" Type="http://schemas.openxmlformats.org/officeDocument/2006/relationships/customXml" Target="../ink/ink188.xml"/><Relationship Id="rId40" Type="http://schemas.openxmlformats.org/officeDocument/2006/relationships/customXml" Target="../ink/ink196.xml"/><Relationship Id="rId45" Type="http://schemas.openxmlformats.org/officeDocument/2006/relationships/image" Target="../media/image199.png"/><Relationship Id="rId66" Type="http://schemas.openxmlformats.org/officeDocument/2006/relationships/customXml" Target="../ink/ink209.xml"/><Relationship Id="rId87" Type="http://schemas.openxmlformats.org/officeDocument/2006/relationships/image" Target="../media/image220.png"/><Relationship Id="rId110" Type="http://schemas.openxmlformats.org/officeDocument/2006/relationships/customXml" Target="../ink/ink231.xml"/><Relationship Id="rId115" Type="http://schemas.openxmlformats.org/officeDocument/2006/relationships/image" Target="../media/image234.png"/><Relationship Id="rId131" Type="http://schemas.openxmlformats.org/officeDocument/2006/relationships/image" Target="../media/image242.png"/><Relationship Id="rId136" Type="http://schemas.openxmlformats.org/officeDocument/2006/relationships/customXml" Target="../ink/ink244.xml"/><Relationship Id="rId157" Type="http://schemas.openxmlformats.org/officeDocument/2006/relationships/image" Target="../media/image255.png"/><Relationship Id="rId61" Type="http://schemas.openxmlformats.org/officeDocument/2006/relationships/image" Target="../media/image207.png"/><Relationship Id="rId82" Type="http://schemas.openxmlformats.org/officeDocument/2006/relationships/customXml" Target="../ink/ink217.xml"/><Relationship Id="rId152" Type="http://schemas.openxmlformats.org/officeDocument/2006/relationships/customXml" Target="../ink/ink252.xml"/><Relationship Id="rId19" Type="http://schemas.openxmlformats.org/officeDocument/2006/relationships/image" Target="../media/image186.png"/><Relationship Id="rId14" Type="http://schemas.openxmlformats.org/officeDocument/2006/relationships/customXml" Target="../ink/ink183.xml"/><Relationship Id="rId30" Type="http://schemas.openxmlformats.org/officeDocument/2006/relationships/customXml" Target="../ink/ink191.xml"/><Relationship Id="rId35" Type="http://schemas.openxmlformats.org/officeDocument/2006/relationships/image" Target="../media/image194.png"/><Relationship Id="rId56" Type="http://schemas.openxmlformats.org/officeDocument/2006/relationships/customXml" Target="../ink/ink204.xml"/><Relationship Id="rId77" Type="http://schemas.openxmlformats.org/officeDocument/2006/relationships/image" Target="../media/image215.png"/><Relationship Id="rId100" Type="http://schemas.openxmlformats.org/officeDocument/2006/relationships/customXml" Target="../ink/ink226.xml"/><Relationship Id="rId105" Type="http://schemas.openxmlformats.org/officeDocument/2006/relationships/image" Target="../media/image229.png"/><Relationship Id="rId126" Type="http://schemas.openxmlformats.org/officeDocument/2006/relationships/customXml" Target="../ink/ink239.xml"/><Relationship Id="rId147" Type="http://schemas.openxmlformats.org/officeDocument/2006/relationships/image" Target="../media/image250.png"/><Relationship Id="rId8" Type="http://schemas.openxmlformats.org/officeDocument/2006/relationships/customXml" Target="../ink/ink180.xml"/><Relationship Id="rId51" Type="http://schemas.openxmlformats.org/officeDocument/2006/relationships/image" Target="../media/image202.png"/><Relationship Id="rId72" Type="http://schemas.openxmlformats.org/officeDocument/2006/relationships/customXml" Target="../ink/ink212.xml"/><Relationship Id="rId93" Type="http://schemas.openxmlformats.org/officeDocument/2006/relationships/image" Target="../media/image223.png"/><Relationship Id="rId98" Type="http://schemas.openxmlformats.org/officeDocument/2006/relationships/customXml" Target="../ink/ink225.xml"/><Relationship Id="rId121" Type="http://schemas.openxmlformats.org/officeDocument/2006/relationships/image" Target="../media/image237.png"/><Relationship Id="rId142" Type="http://schemas.openxmlformats.org/officeDocument/2006/relationships/customXml" Target="../ink/ink247.xml"/><Relationship Id="rId163" Type="http://schemas.openxmlformats.org/officeDocument/2006/relationships/image" Target="../media/image258.png"/><Relationship Id="rId3" Type="http://schemas.openxmlformats.org/officeDocument/2006/relationships/image" Target="../media/image2.png"/><Relationship Id="rId25" Type="http://schemas.openxmlformats.org/officeDocument/2006/relationships/image" Target="../media/image189.png"/><Relationship Id="rId46" Type="http://schemas.openxmlformats.org/officeDocument/2006/relationships/customXml" Target="../ink/ink199.xml"/><Relationship Id="rId67" Type="http://schemas.openxmlformats.org/officeDocument/2006/relationships/image" Target="../media/image210.png"/><Relationship Id="rId116" Type="http://schemas.openxmlformats.org/officeDocument/2006/relationships/customXml" Target="../ink/ink234.xml"/><Relationship Id="rId137" Type="http://schemas.openxmlformats.org/officeDocument/2006/relationships/image" Target="../media/image245.png"/><Relationship Id="rId158" Type="http://schemas.openxmlformats.org/officeDocument/2006/relationships/customXml" Target="../ink/ink255.xml"/><Relationship Id="rId20" Type="http://schemas.openxmlformats.org/officeDocument/2006/relationships/customXml" Target="../ink/ink186.xml"/><Relationship Id="rId41" Type="http://schemas.openxmlformats.org/officeDocument/2006/relationships/image" Target="../media/image197.png"/><Relationship Id="rId62" Type="http://schemas.openxmlformats.org/officeDocument/2006/relationships/customXml" Target="../ink/ink207.xml"/><Relationship Id="rId83" Type="http://schemas.openxmlformats.org/officeDocument/2006/relationships/image" Target="../media/image218.png"/><Relationship Id="rId88" Type="http://schemas.openxmlformats.org/officeDocument/2006/relationships/customXml" Target="../ink/ink220.xml"/><Relationship Id="rId111" Type="http://schemas.openxmlformats.org/officeDocument/2006/relationships/image" Target="../media/image232.png"/><Relationship Id="rId132" Type="http://schemas.openxmlformats.org/officeDocument/2006/relationships/customXml" Target="../ink/ink242.xml"/><Relationship Id="rId153" Type="http://schemas.openxmlformats.org/officeDocument/2006/relationships/image" Target="../media/image253.png"/><Relationship Id="rId15" Type="http://schemas.openxmlformats.org/officeDocument/2006/relationships/image" Target="../media/image184.png"/><Relationship Id="rId36" Type="http://schemas.openxmlformats.org/officeDocument/2006/relationships/customXml" Target="../ink/ink194.xml"/><Relationship Id="rId57" Type="http://schemas.openxmlformats.org/officeDocument/2006/relationships/image" Target="../media/image205.png"/><Relationship Id="rId106" Type="http://schemas.openxmlformats.org/officeDocument/2006/relationships/customXml" Target="../ink/ink229.xml"/><Relationship Id="rId127" Type="http://schemas.openxmlformats.org/officeDocument/2006/relationships/image" Target="../media/image240.png"/><Relationship Id="rId10" Type="http://schemas.openxmlformats.org/officeDocument/2006/relationships/customXml" Target="../ink/ink181.xml"/><Relationship Id="rId31" Type="http://schemas.openxmlformats.org/officeDocument/2006/relationships/image" Target="../media/image192.png"/><Relationship Id="rId52" Type="http://schemas.openxmlformats.org/officeDocument/2006/relationships/customXml" Target="../ink/ink202.xml"/><Relationship Id="rId73" Type="http://schemas.openxmlformats.org/officeDocument/2006/relationships/image" Target="../media/image213.png"/><Relationship Id="rId78" Type="http://schemas.openxmlformats.org/officeDocument/2006/relationships/customXml" Target="../ink/ink215.xml"/><Relationship Id="rId94" Type="http://schemas.openxmlformats.org/officeDocument/2006/relationships/customXml" Target="../ink/ink223.xml"/><Relationship Id="rId99" Type="http://schemas.openxmlformats.org/officeDocument/2006/relationships/image" Target="../media/image226.png"/><Relationship Id="rId101" Type="http://schemas.openxmlformats.org/officeDocument/2006/relationships/image" Target="../media/image227.png"/><Relationship Id="rId122" Type="http://schemas.openxmlformats.org/officeDocument/2006/relationships/customXml" Target="../ink/ink237.xml"/><Relationship Id="rId143" Type="http://schemas.openxmlformats.org/officeDocument/2006/relationships/image" Target="../media/image248.png"/><Relationship Id="rId148" Type="http://schemas.openxmlformats.org/officeDocument/2006/relationships/customXml" Target="../ink/ink250.xml"/><Relationship Id="rId164" Type="http://schemas.openxmlformats.org/officeDocument/2006/relationships/customXml" Target="../ink/ink258.xml"/><Relationship Id="rId4" Type="http://schemas.openxmlformats.org/officeDocument/2006/relationships/customXml" Target="../ink/ink178.xml"/><Relationship Id="rId9" Type="http://schemas.openxmlformats.org/officeDocument/2006/relationships/image" Target="../media/image181.png"/><Relationship Id="rId26" Type="http://schemas.openxmlformats.org/officeDocument/2006/relationships/customXml" Target="../ink/ink189.xml"/><Relationship Id="rId47" Type="http://schemas.openxmlformats.org/officeDocument/2006/relationships/image" Target="../media/image200.png"/><Relationship Id="rId68" Type="http://schemas.openxmlformats.org/officeDocument/2006/relationships/customXml" Target="../ink/ink210.xml"/><Relationship Id="rId89" Type="http://schemas.openxmlformats.org/officeDocument/2006/relationships/image" Target="../media/image221.png"/><Relationship Id="rId112" Type="http://schemas.openxmlformats.org/officeDocument/2006/relationships/customXml" Target="../ink/ink232.xml"/><Relationship Id="rId133" Type="http://schemas.openxmlformats.org/officeDocument/2006/relationships/image" Target="../media/image243.png"/><Relationship Id="rId154" Type="http://schemas.openxmlformats.org/officeDocument/2006/relationships/customXml" Target="../ink/ink253.xml"/><Relationship Id="rId16" Type="http://schemas.openxmlformats.org/officeDocument/2006/relationships/customXml" Target="../ink/ink184.xml"/><Relationship Id="rId37" Type="http://schemas.openxmlformats.org/officeDocument/2006/relationships/image" Target="../media/image195.png"/><Relationship Id="rId58" Type="http://schemas.openxmlformats.org/officeDocument/2006/relationships/customXml" Target="../ink/ink205.xml"/><Relationship Id="rId79" Type="http://schemas.openxmlformats.org/officeDocument/2006/relationships/image" Target="../media/image216.png"/><Relationship Id="rId102" Type="http://schemas.openxmlformats.org/officeDocument/2006/relationships/customXml" Target="../ink/ink227.xml"/><Relationship Id="rId123" Type="http://schemas.openxmlformats.org/officeDocument/2006/relationships/image" Target="../media/image238.png"/><Relationship Id="rId144" Type="http://schemas.openxmlformats.org/officeDocument/2006/relationships/customXml" Target="../ink/ink248.xml"/><Relationship Id="rId90" Type="http://schemas.openxmlformats.org/officeDocument/2006/relationships/customXml" Target="../ink/ink221.xml"/><Relationship Id="rId165" Type="http://schemas.openxmlformats.org/officeDocument/2006/relationships/image" Target="../media/image259.png"/><Relationship Id="rId27" Type="http://schemas.openxmlformats.org/officeDocument/2006/relationships/image" Target="../media/image190.png"/><Relationship Id="rId48" Type="http://schemas.openxmlformats.org/officeDocument/2006/relationships/customXml" Target="../ink/ink200.xml"/><Relationship Id="rId69" Type="http://schemas.openxmlformats.org/officeDocument/2006/relationships/image" Target="../media/image211.png"/><Relationship Id="rId113" Type="http://schemas.openxmlformats.org/officeDocument/2006/relationships/image" Target="../media/image233.png"/><Relationship Id="rId134" Type="http://schemas.openxmlformats.org/officeDocument/2006/relationships/customXml" Target="../ink/ink243.xml"/><Relationship Id="rId80" Type="http://schemas.openxmlformats.org/officeDocument/2006/relationships/customXml" Target="../ink/ink216.xml"/><Relationship Id="rId155" Type="http://schemas.openxmlformats.org/officeDocument/2006/relationships/image" Target="../media/image25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5.png"/><Relationship Id="rId21" Type="http://schemas.openxmlformats.org/officeDocument/2006/relationships/image" Target="../media/image267.png"/><Relationship Id="rId42" Type="http://schemas.openxmlformats.org/officeDocument/2006/relationships/customXml" Target="../ink/ink278.xml"/><Relationship Id="rId47" Type="http://schemas.openxmlformats.org/officeDocument/2006/relationships/image" Target="../media/image280.png"/><Relationship Id="rId63" Type="http://schemas.openxmlformats.org/officeDocument/2006/relationships/image" Target="../media/image288.png"/><Relationship Id="rId68" Type="http://schemas.openxmlformats.org/officeDocument/2006/relationships/customXml" Target="../ink/ink291.xml"/><Relationship Id="rId84" Type="http://schemas.openxmlformats.org/officeDocument/2006/relationships/customXml" Target="../ink/ink299.xml"/><Relationship Id="rId89" Type="http://schemas.openxmlformats.org/officeDocument/2006/relationships/image" Target="../media/image301.png"/><Relationship Id="rId112" Type="http://schemas.openxmlformats.org/officeDocument/2006/relationships/customXml" Target="../ink/ink313.xml"/><Relationship Id="rId16" Type="http://schemas.openxmlformats.org/officeDocument/2006/relationships/customXml" Target="../ink/ink265.xml"/><Relationship Id="rId107" Type="http://schemas.openxmlformats.org/officeDocument/2006/relationships/image" Target="../media/image310.png"/><Relationship Id="rId11" Type="http://schemas.openxmlformats.org/officeDocument/2006/relationships/image" Target="../media/image262.png"/><Relationship Id="rId32" Type="http://schemas.openxmlformats.org/officeDocument/2006/relationships/customXml" Target="../ink/ink273.xml"/><Relationship Id="rId37" Type="http://schemas.openxmlformats.org/officeDocument/2006/relationships/image" Target="../media/image275.png"/><Relationship Id="rId53" Type="http://schemas.openxmlformats.org/officeDocument/2006/relationships/image" Target="../media/image283.png"/><Relationship Id="rId58" Type="http://schemas.openxmlformats.org/officeDocument/2006/relationships/customXml" Target="../ink/ink286.xml"/><Relationship Id="rId74" Type="http://schemas.openxmlformats.org/officeDocument/2006/relationships/customXml" Target="../ink/ink294.xml"/><Relationship Id="rId79" Type="http://schemas.openxmlformats.org/officeDocument/2006/relationships/image" Target="../media/image296.png"/><Relationship Id="rId102" Type="http://schemas.openxmlformats.org/officeDocument/2006/relationships/customXml" Target="../ink/ink308.xml"/><Relationship Id="rId123" Type="http://schemas.openxmlformats.org/officeDocument/2006/relationships/image" Target="../media/image318.png"/><Relationship Id="rId128" Type="http://schemas.openxmlformats.org/officeDocument/2006/relationships/customXml" Target="../ink/ink321.xml"/><Relationship Id="rId5" Type="http://schemas.openxmlformats.org/officeDocument/2006/relationships/image" Target="../media/image6.png"/><Relationship Id="rId90" Type="http://schemas.openxmlformats.org/officeDocument/2006/relationships/customXml" Target="../ink/ink302.xml"/><Relationship Id="rId95" Type="http://schemas.openxmlformats.org/officeDocument/2006/relationships/image" Target="../media/image304.png"/><Relationship Id="rId22" Type="http://schemas.openxmlformats.org/officeDocument/2006/relationships/customXml" Target="../ink/ink268.xml"/><Relationship Id="rId27" Type="http://schemas.openxmlformats.org/officeDocument/2006/relationships/image" Target="../media/image270.png"/><Relationship Id="rId43" Type="http://schemas.openxmlformats.org/officeDocument/2006/relationships/image" Target="../media/image278.png"/><Relationship Id="rId48" Type="http://schemas.openxmlformats.org/officeDocument/2006/relationships/customXml" Target="../ink/ink281.xml"/><Relationship Id="rId64" Type="http://schemas.openxmlformats.org/officeDocument/2006/relationships/customXml" Target="../ink/ink289.xml"/><Relationship Id="rId69" Type="http://schemas.openxmlformats.org/officeDocument/2006/relationships/image" Target="../media/image291.png"/><Relationship Id="rId113" Type="http://schemas.openxmlformats.org/officeDocument/2006/relationships/image" Target="../media/image313.png"/><Relationship Id="rId118" Type="http://schemas.openxmlformats.org/officeDocument/2006/relationships/customXml" Target="../ink/ink316.xml"/><Relationship Id="rId80" Type="http://schemas.openxmlformats.org/officeDocument/2006/relationships/customXml" Target="../ink/ink297.xml"/><Relationship Id="rId85" Type="http://schemas.openxmlformats.org/officeDocument/2006/relationships/image" Target="../media/image299.png"/><Relationship Id="rId12" Type="http://schemas.openxmlformats.org/officeDocument/2006/relationships/customXml" Target="../ink/ink263.xml"/><Relationship Id="rId17" Type="http://schemas.openxmlformats.org/officeDocument/2006/relationships/image" Target="../media/image265.png"/><Relationship Id="rId33" Type="http://schemas.openxmlformats.org/officeDocument/2006/relationships/image" Target="../media/image273.png"/><Relationship Id="rId38" Type="http://schemas.openxmlformats.org/officeDocument/2006/relationships/customXml" Target="../ink/ink276.xml"/><Relationship Id="rId59" Type="http://schemas.openxmlformats.org/officeDocument/2006/relationships/image" Target="../media/image286.png"/><Relationship Id="rId103" Type="http://schemas.openxmlformats.org/officeDocument/2006/relationships/image" Target="../media/image308.png"/><Relationship Id="rId108" Type="http://schemas.openxmlformats.org/officeDocument/2006/relationships/customXml" Target="../ink/ink311.xml"/><Relationship Id="rId124" Type="http://schemas.openxmlformats.org/officeDocument/2006/relationships/customXml" Target="../ink/ink319.xml"/><Relationship Id="rId129" Type="http://schemas.openxmlformats.org/officeDocument/2006/relationships/image" Target="../media/image321.png"/><Relationship Id="rId54" Type="http://schemas.openxmlformats.org/officeDocument/2006/relationships/customXml" Target="../ink/ink284.xml"/><Relationship Id="rId70" Type="http://schemas.openxmlformats.org/officeDocument/2006/relationships/customXml" Target="../ink/ink292.xml"/><Relationship Id="rId75" Type="http://schemas.openxmlformats.org/officeDocument/2006/relationships/image" Target="../media/image294.png"/><Relationship Id="rId91" Type="http://schemas.openxmlformats.org/officeDocument/2006/relationships/image" Target="../media/image302.png"/><Relationship Id="rId96" Type="http://schemas.openxmlformats.org/officeDocument/2006/relationships/customXml" Target="../ink/ink30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0.xml"/><Relationship Id="rId23" Type="http://schemas.openxmlformats.org/officeDocument/2006/relationships/image" Target="../media/image268.png"/><Relationship Id="rId28" Type="http://schemas.openxmlformats.org/officeDocument/2006/relationships/customXml" Target="../ink/ink271.xml"/><Relationship Id="rId49" Type="http://schemas.openxmlformats.org/officeDocument/2006/relationships/image" Target="../media/image281.png"/><Relationship Id="rId114" Type="http://schemas.openxmlformats.org/officeDocument/2006/relationships/customXml" Target="../ink/ink314.xml"/><Relationship Id="rId119" Type="http://schemas.openxmlformats.org/officeDocument/2006/relationships/image" Target="../media/image316.png"/><Relationship Id="rId44" Type="http://schemas.openxmlformats.org/officeDocument/2006/relationships/customXml" Target="../ink/ink279.xml"/><Relationship Id="rId60" Type="http://schemas.openxmlformats.org/officeDocument/2006/relationships/customXml" Target="../ink/ink287.xml"/><Relationship Id="rId65" Type="http://schemas.openxmlformats.org/officeDocument/2006/relationships/image" Target="../media/image289.png"/><Relationship Id="rId81" Type="http://schemas.openxmlformats.org/officeDocument/2006/relationships/image" Target="../media/image297.png"/><Relationship Id="rId86" Type="http://schemas.openxmlformats.org/officeDocument/2006/relationships/customXml" Target="../ink/ink300.xml"/><Relationship Id="rId130" Type="http://schemas.openxmlformats.org/officeDocument/2006/relationships/customXml" Target="../ink/ink322.xml"/><Relationship Id="rId13" Type="http://schemas.openxmlformats.org/officeDocument/2006/relationships/image" Target="../media/image263.png"/><Relationship Id="rId18" Type="http://schemas.openxmlformats.org/officeDocument/2006/relationships/customXml" Target="../ink/ink266.xml"/><Relationship Id="rId39" Type="http://schemas.openxmlformats.org/officeDocument/2006/relationships/image" Target="../media/image276.png"/><Relationship Id="rId109" Type="http://schemas.openxmlformats.org/officeDocument/2006/relationships/image" Target="../media/image311.png"/><Relationship Id="rId34" Type="http://schemas.openxmlformats.org/officeDocument/2006/relationships/customXml" Target="../ink/ink274.xml"/><Relationship Id="rId50" Type="http://schemas.openxmlformats.org/officeDocument/2006/relationships/customXml" Target="../ink/ink282.xml"/><Relationship Id="rId55" Type="http://schemas.openxmlformats.org/officeDocument/2006/relationships/image" Target="../media/image284.png"/><Relationship Id="rId76" Type="http://schemas.openxmlformats.org/officeDocument/2006/relationships/customXml" Target="../ink/ink295.xml"/><Relationship Id="rId97" Type="http://schemas.openxmlformats.org/officeDocument/2006/relationships/image" Target="../media/image305.png"/><Relationship Id="rId104" Type="http://schemas.openxmlformats.org/officeDocument/2006/relationships/customXml" Target="../ink/ink309.xml"/><Relationship Id="rId120" Type="http://schemas.openxmlformats.org/officeDocument/2006/relationships/customXml" Target="../ink/ink317.xml"/><Relationship Id="rId125" Type="http://schemas.openxmlformats.org/officeDocument/2006/relationships/image" Target="../media/image319.png"/><Relationship Id="rId7" Type="http://schemas.openxmlformats.org/officeDocument/2006/relationships/image" Target="../media/image260.png"/><Relationship Id="rId71" Type="http://schemas.openxmlformats.org/officeDocument/2006/relationships/image" Target="../media/image292.png"/><Relationship Id="rId92" Type="http://schemas.openxmlformats.org/officeDocument/2006/relationships/customXml" Target="../ink/ink303.xml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271.png"/><Relationship Id="rId24" Type="http://schemas.openxmlformats.org/officeDocument/2006/relationships/customXml" Target="../ink/ink269.xml"/><Relationship Id="rId40" Type="http://schemas.openxmlformats.org/officeDocument/2006/relationships/customXml" Target="../ink/ink277.xml"/><Relationship Id="rId45" Type="http://schemas.openxmlformats.org/officeDocument/2006/relationships/image" Target="../media/image279.png"/><Relationship Id="rId66" Type="http://schemas.openxmlformats.org/officeDocument/2006/relationships/customXml" Target="../ink/ink290.xml"/><Relationship Id="rId87" Type="http://schemas.openxmlformats.org/officeDocument/2006/relationships/image" Target="../media/image300.png"/><Relationship Id="rId110" Type="http://schemas.openxmlformats.org/officeDocument/2006/relationships/customXml" Target="../ink/ink312.xml"/><Relationship Id="rId115" Type="http://schemas.openxmlformats.org/officeDocument/2006/relationships/image" Target="../media/image314.png"/><Relationship Id="rId131" Type="http://schemas.openxmlformats.org/officeDocument/2006/relationships/image" Target="../media/image322.png"/><Relationship Id="rId61" Type="http://schemas.openxmlformats.org/officeDocument/2006/relationships/image" Target="../media/image287.png"/><Relationship Id="rId82" Type="http://schemas.openxmlformats.org/officeDocument/2006/relationships/customXml" Target="../ink/ink298.xml"/><Relationship Id="rId19" Type="http://schemas.openxmlformats.org/officeDocument/2006/relationships/image" Target="../media/image266.png"/><Relationship Id="rId14" Type="http://schemas.openxmlformats.org/officeDocument/2006/relationships/customXml" Target="../ink/ink264.xml"/><Relationship Id="rId30" Type="http://schemas.openxmlformats.org/officeDocument/2006/relationships/customXml" Target="../ink/ink272.xml"/><Relationship Id="rId35" Type="http://schemas.openxmlformats.org/officeDocument/2006/relationships/image" Target="../media/image274.png"/><Relationship Id="rId56" Type="http://schemas.openxmlformats.org/officeDocument/2006/relationships/customXml" Target="../ink/ink285.xml"/><Relationship Id="rId77" Type="http://schemas.openxmlformats.org/officeDocument/2006/relationships/image" Target="../media/image295.png"/><Relationship Id="rId100" Type="http://schemas.openxmlformats.org/officeDocument/2006/relationships/customXml" Target="../ink/ink307.xml"/><Relationship Id="rId105" Type="http://schemas.openxmlformats.org/officeDocument/2006/relationships/image" Target="../media/image309.png"/><Relationship Id="rId126" Type="http://schemas.openxmlformats.org/officeDocument/2006/relationships/customXml" Target="../ink/ink320.xml"/><Relationship Id="rId8" Type="http://schemas.openxmlformats.org/officeDocument/2006/relationships/customXml" Target="../ink/ink261.xml"/><Relationship Id="rId51" Type="http://schemas.openxmlformats.org/officeDocument/2006/relationships/image" Target="../media/image282.png"/><Relationship Id="rId72" Type="http://schemas.openxmlformats.org/officeDocument/2006/relationships/customXml" Target="../ink/ink293.xml"/><Relationship Id="rId93" Type="http://schemas.openxmlformats.org/officeDocument/2006/relationships/image" Target="../media/image303.png"/><Relationship Id="rId98" Type="http://schemas.openxmlformats.org/officeDocument/2006/relationships/customXml" Target="../ink/ink306.xml"/><Relationship Id="rId121" Type="http://schemas.openxmlformats.org/officeDocument/2006/relationships/image" Target="../media/image317.png"/><Relationship Id="rId3" Type="http://schemas.openxmlformats.org/officeDocument/2006/relationships/image" Target="../media/image2.png"/><Relationship Id="rId25" Type="http://schemas.openxmlformats.org/officeDocument/2006/relationships/image" Target="../media/image269.png"/><Relationship Id="rId46" Type="http://schemas.openxmlformats.org/officeDocument/2006/relationships/customXml" Target="../ink/ink280.xml"/><Relationship Id="rId67" Type="http://schemas.openxmlformats.org/officeDocument/2006/relationships/image" Target="../media/image290.png"/><Relationship Id="rId116" Type="http://schemas.openxmlformats.org/officeDocument/2006/relationships/customXml" Target="../ink/ink315.xml"/><Relationship Id="rId20" Type="http://schemas.openxmlformats.org/officeDocument/2006/relationships/customXml" Target="../ink/ink267.xml"/><Relationship Id="rId41" Type="http://schemas.openxmlformats.org/officeDocument/2006/relationships/image" Target="../media/image277.png"/><Relationship Id="rId62" Type="http://schemas.openxmlformats.org/officeDocument/2006/relationships/customXml" Target="../ink/ink288.xml"/><Relationship Id="rId83" Type="http://schemas.openxmlformats.org/officeDocument/2006/relationships/image" Target="../media/image298.png"/><Relationship Id="rId88" Type="http://schemas.openxmlformats.org/officeDocument/2006/relationships/customXml" Target="../ink/ink301.xml"/><Relationship Id="rId111" Type="http://schemas.openxmlformats.org/officeDocument/2006/relationships/image" Target="../media/image312.png"/><Relationship Id="rId15" Type="http://schemas.openxmlformats.org/officeDocument/2006/relationships/image" Target="../media/image264.png"/><Relationship Id="rId36" Type="http://schemas.openxmlformats.org/officeDocument/2006/relationships/customXml" Target="../ink/ink275.xml"/><Relationship Id="rId57" Type="http://schemas.openxmlformats.org/officeDocument/2006/relationships/image" Target="../media/image285.png"/><Relationship Id="rId106" Type="http://schemas.openxmlformats.org/officeDocument/2006/relationships/customXml" Target="../ink/ink310.xml"/><Relationship Id="rId127" Type="http://schemas.openxmlformats.org/officeDocument/2006/relationships/image" Target="../media/image320.png"/><Relationship Id="rId10" Type="http://schemas.openxmlformats.org/officeDocument/2006/relationships/customXml" Target="../ink/ink262.xml"/><Relationship Id="rId31" Type="http://schemas.openxmlformats.org/officeDocument/2006/relationships/image" Target="../media/image272.png"/><Relationship Id="rId52" Type="http://schemas.openxmlformats.org/officeDocument/2006/relationships/customXml" Target="../ink/ink283.xml"/><Relationship Id="rId73" Type="http://schemas.openxmlformats.org/officeDocument/2006/relationships/image" Target="../media/image293.png"/><Relationship Id="rId78" Type="http://schemas.openxmlformats.org/officeDocument/2006/relationships/customXml" Target="../ink/ink296.xml"/><Relationship Id="rId94" Type="http://schemas.openxmlformats.org/officeDocument/2006/relationships/customXml" Target="../ink/ink304.xml"/><Relationship Id="rId99" Type="http://schemas.openxmlformats.org/officeDocument/2006/relationships/image" Target="../media/image306.png"/><Relationship Id="rId101" Type="http://schemas.openxmlformats.org/officeDocument/2006/relationships/image" Target="../media/image307.png"/><Relationship Id="rId122" Type="http://schemas.openxmlformats.org/officeDocument/2006/relationships/customXml" Target="../ink/ink318.xml"/><Relationship Id="rId4" Type="http://schemas.openxmlformats.org/officeDocument/2006/relationships/customXml" Target="../ink/ink259.xml"/><Relationship Id="rId9" Type="http://schemas.openxmlformats.org/officeDocument/2006/relationships/image" Target="../media/image261.png"/><Relationship Id="rId26" Type="http://schemas.openxmlformats.org/officeDocument/2006/relationships/customXml" Target="../ink/ink27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7.xml"/><Relationship Id="rId18" Type="http://schemas.openxmlformats.org/officeDocument/2006/relationships/image" Target="../media/image329.png"/><Relationship Id="rId26" Type="http://schemas.openxmlformats.org/officeDocument/2006/relationships/image" Target="../media/image333.png"/><Relationship Id="rId39" Type="http://schemas.openxmlformats.org/officeDocument/2006/relationships/customXml" Target="../ink/ink340.xml"/><Relationship Id="rId21" Type="http://schemas.openxmlformats.org/officeDocument/2006/relationships/customXml" Target="../ink/ink331.xml"/><Relationship Id="rId34" Type="http://schemas.openxmlformats.org/officeDocument/2006/relationships/image" Target="../media/image337.png"/><Relationship Id="rId42" Type="http://schemas.openxmlformats.org/officeDocument/2006/relationships/image" Target="../media/image341.png"/><Relationship Id="rId47" Type="http://schemas.openxmlformats.org/officeDocument/2006/relationships/customXml" Target="../ink/ink344.xml"/><Relationship Id="rId50" Type="http://schemas.openxmlformats.org/officeDocument/2006/relationships/image" Target="../media/image345.png"/><Relationship Id="rId55" Type="http://schemas.openxmlformats.org/officeDocument/2006/relationships/customXml" Target="../ink/ink348.xml"/><Relationship Id="rId63" Type="http://schemas.openxmlformats.org/officeDocument/2006/relationships/image" Target="../media/image352.png"/><Relationship Id="rId7" Type="http://schemas.openxmlformats.org/officeDocument/2006/relationships/customXml" Target="../ink/ink324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8.png"/><Relationship Id="rId29" Type="http://schemas.openxmlformats.org/officeDocument/2006/relationships/customXml" Target="../ink/ink335.xml"/><Relationship Id="rId11" Type="http://schemas.openxmlformats.org/officeDocument/2006/relationships/customXml" Target="../ink/ink326.xml"/><Relationship Id="rId24" Type="http://schemas.openxmlformats.org/officeDocument/2006/relationships/image" Target="../media/image332.png"/><Relationship Id="rId32" Type="http://schemas.openxmlformats.org/officeDocument/2006/relationships/image" Target="../media/image336.png"/><Relationship Id="rId37" Type="http://schemas.openxmlformats.org/officeDocument/2006/relationships/customXml" Target="../ink/ink339.xml"/><Relationship Id="rId40" Type="http://schemas.openxmlformats.org/officeDocument/2006/relationships/image" Target="../media/image340.png"/><Relationship Id="rId45" Type="http://schemas.openxmlformats.org/officeDocument/2006/relationships/customXml" Target="../ink/ink343.xml"/><Relationship Id="rId53" Type="http://schemas.openxmlformats.org/officeDocument/2006/relationships/customXml" Target="../ink/ink347.xml"/><Relationship Id="rId58" Type="http://schemas.openxmlformats.org/officeDocument/2006/relationships/image" Target="../media/image349.png"/><Relationship Id="rId5" Type="http://schemas.openxmlformats.org/officeDocument/2006/relationships/image" Target="../media/image6.png"/><Relationship Id="rId61" Type="http://schemas.openxmlformats.org/officeDocument/2006/relationships/customXml" Target="../ink/ink351.xml"/><Relationship Id="rId19" Type="http://schemas.openxmlformats.org/officeDocument/2006/relationships/customXml" Target="../ink/ink330.xml"/><Relationship Id="rId14" Type="http://schemas.openxmlformats.org/officeDocument/2006/relationships/image" Target="../media/image327.png"/><Relationship Id="rId22" Type="http://schemas.openxmlformats.org/officeDocument/2006/relationships/image" Target="../media/image331.png"/><Relationship Id="rId27" Type="http://schemas.openxmlformats.org/officeDocument/2006/relationships/customXml" Target="../ink/ink334.xml"/><Relationship Id="rId30" Type="http://schemas.openxmlformats.org/officeDocument/2006/relationships/image" Target="../media/image335.png"/><Relationship Id="rId35" Type="http://schemas.openxmlformats.org/officeDocument/2006/relationships/customXml" Target="../ink/ink338.xml"/><Relationship Id="rId43" Type="http://schemas.openxmlformats.org/officeDocument/2006/relationships/customXml" Target="../ink/ink342.xml"/><Relationship Id="rId48" Type="http://schemas.openxmlformats.org/officeDocument/2006/relationships/image" Target="../media/image344.png"/><Relationship Id="rId56" Type="http://schemas.openxmlformats.org/officeDocument/2006/relationships/image" Target="../media/image348.png"/><Relationship Id="rId8" Type="http://schemas.openxmlformats.org/officeDocument/2006/relationships/image" Target="../media/image324.png"/><Relationship Id="rId51" Type="http://schemas.openxmlformats.org/officeDocument/2006/relationships/customXml" Target="../ink/ink346.xml"/><Relationship Id="rId3" Type="http://schemas.openxmlformats.org/officeDocument/2006/relationships/image" Target="../media/image2.png"/><Relationship Id="rId12" Type="http://schemas.openxmlformats.org/officeDocument/2006/relationships/image" Target="../media/image326.png"/><Relationship Id="rId17" Type="http://schemas.openxmlformats.org/officeDocument/2006/relationships/customXml" Target="../ink/ink329.xml"/><Relationship Id="rId25" Type="http://schemas.openxmlformats.org/officeDocument/2006/relationships/customXml" Target="../ink/ink333.xml"/><Relationship Id="rId33" Type="http://schemas.openxmlformats.org/officeDocument/2006/relationships/customXml" Target="../ink/ink337.xml"/><Relationship Id="rId38" Type="http://schemas.openxmlformats.org/officeDocument/2006/relationships/image" Target="../media/image339.png"/><Relationship Id="rId46" Type="http://schemas.openxmlformats.org/officeDocument/2006/relationships/image" Target="../media/image343.png"/><Relationship Id="rId59" Type="http://schemas.openxmlformats.org/officeDocument/2006/relationships/customXml" Target="../ink/ink350.xml"/><Relationship Id="rId20" Type="http://schemas.openxmlformats.org/officeDocument/2006/relationships/image" Target="../media/image330.png"/><Relationship Id="rId41" Type="http://schemas.openxmlformats.org/officeDocument/2006/relationships/customXml" Target="../ink/ink341.xml"/><Relationship Id="rId54" Type="http://schemas.openxmlformats.org/officeDocument/2006/relationships/image" Target="../media/image347.png"/><Relationship Id="rId62" Type="http://schemas.openxmlformats.org/officeDocument/2006/relationships/image" Target="../media/image3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3.wmf"/><Relationship Id="rId15" Type="http://schemas.openxmlformats.org/officeDocument/2006/relationships/customXml" Target="../ink/ink328.xml"/><Relationship Id="rId23" Type="http://schemas.openxmlformats.org/officeDocument/2006/relationships/customXml" Target="../ink/ink332.xml"/><Relationship Id="rId28" Type="http://schemas.openxmlformats.org/officeDocument/2006/relationships/image" Target="../media/image334.png"/><Relationship Id="rId36" Type="http://schemas.openxmlformats.org/officeDocument/2006/relationships/image" Target="../media/image338.png"/><Relationship Id="rId49" Type="http://schemas.openxmlformats.org/officeDocument/2006/relationships/customXml" Target="../ink/ink345.xml"/><Relationship Id="rId57" Type="http://schemas.openxmlformats.org/officeDocument/2006/relationships/customXml" Target="../ink/ink349.xml"/><Relationship Id="rId10" Type="http://schemas.openxmlformats.org/officeDocument/2006/relationships/image" Target="../media/image325.png"/><Relationship Id="rId31" Type="http://schemas.openxmlformats.org/officeDocument/2006/relationships/customXml" Target="../ink/ink336.xml"/><Relationship Id="rId44" Type="http://schemas.openxmlformats.org/officeDocument/2006/relationships/image" Target="../media/image342.png"/><Relationship Id="rId52" Type="http://schemas.openxmlformats.org/officeDocument/2006/relationships/image" Target="../media/image346.png"/><Relationship Id="rId60" Type="http://schemas.openxmlformats.org/officeDocument/2006/relationships/image" Target="../media/image350.png"/><Relationship Id="rId4" Type="http://schemas.openxmlformats.org/officeDocument/2006/relationships/customXml" Target="../ink/ink323.xml"/><Relationship Id="rId9" Type="http://schemas.openxmlformats.org/officeDocument/2006/relationships/customXml" Target="../ink/ink325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08.xml"/><Relationship Id="rId21" Type="http://schemas.openxmlformats.org/officeDocument/2006/relationships/image" Target="../media/image360.png"/><Relationship Id="rId42" Type="http://schemas.openxmlformats.org/officeDocument/2006/relationships/customXml" Target="../ink/ink371.xml"/><Relationship Id="rId63" Type="http://schemas.openxmlformats.org/officeDocument/2006/relationships/image" Target="../media/image381.png"/><Relationship Id="rId84" Type="http://schemas.openxmlformats.org/officeDocument/2006/relationships/customXml" Target="../ink/ink392.xml"/><Relationship Id="rId138" Type="http://schemas.openxmlformats.org/officeDocument/2006/relationships/image" Target="../media/image419.png"/><Relationship Id="rId107" Type="http://schemas.openxmlformats.org/officeDocument/2006/relationships/customXml" Target="../ink/ink403.xml"/><Relationship Id="rId11" Type="http://schemas.openxmlformats.org/officeDocument/2006/relationships/image" Target="../media/image355.png"/><Relationship Id="rId32" Type="http://schemas.openxmlformats.org/officeDocument/2006/relationships/customXml" Target="../ink/ink366.xml"/><Relationship Id="rId53" Type="http://schemas.openxmlformats.org/officeDocument/2006/relationships/image" Target="../media/image376.png"/><Relationship Id="rId74" Type="http://schemas.openxmlformats.org/officeDocument/2006/relationships/customXml" Target="../ink/ink387.xml"/><Relationship Id="rId128" Type="http://schemas.openxmlformats.org/officeDocument/2006/relationships/image" Target="../media/image414.png"/><Relationship Id="rId149" Type="http://schemas.openxmlformats.org/officeDocument/2006/relationships/customXml" Target="../ink/ink424.xml"/><Relationship Id="rId5" Type="http://schemas.openxmlformats.org/officeDocument/2006/relationships/image" Target="../media/image6.png"/><Relationship Id="rId95" Type="http://schemas.openxmlformats.org/officeDocument/2006/relationships/image" Target="../media/image397.png"/><Relationship Id="rId22" Type="http://schemas.openxmlformats.org/officeDocument/2006/relationships/customXml" Target="../ink/ink361.xml"/><Relationship Id="rId27" Type="http://schemas.openxmlformats.org/officeDocument/2006/relationships/image" Target="../media/image363.png"/><Relationship Id="rId43" Type="http://schemas.openxmlformats.org/officeDocument/2006/relationships/image" Target="../media/image371.png"/><Relationship Id="rId48" Type="http://schemas.openxmlformats.org/officeDocument/2006/relationships/customXml" Target="../ink/ink374.xml"/><Relationship Id="rId64" Type="http://schemas.openxmlformats.org/officeDocument/2006/relationships/customXml" Target="../ink/ink382.xml"/><Relationship Id="rId69" Type="http://schemas.openxmlformats.org/officeDocument/2006/relationships/image" Target="../media/image384.png"/><Relationship Id="rId113" Type="http://schemas.openxmlformats.org/officeDocument/2006/relationships/customXml" Target="../ink/ink406.xml"/><Relationship Id="rId118" Type="http://schemas.openxmlformats.org/officeDocument/2006/relationships/image" Target="../media/image409.png"/><Relationship Id="rId134" Type="http://schemas.openxmlformats.org/officeDocument/2006/relationships/image" Target="../media/image417.png"/><Relationship Id="rId139" Type="http://schemas.openxmlformats.org/officeDocument/2006/relationships/customXml" Target="../ink/ink419.xml"/><Relationship Id="rId80" Type="http://schemas.openxmlformats.org/officeDocument/2006/relationships/customXml" Target="../ink/ink390.xml"/><Relationship Id="rId85" Type="http://schemas.openxmlformats.org/officeDocument/2006/relationships/image" Target="../media/image392.png"/><Relationship Id="rId150" Type="http://schemas.openxmlformats.org/officeDocument/2006/relationships/image" Target="../media/image425.png"/><Relationship Id="rId12" Type="http://schemas.openxmlformats.org/officeDocument/2006/relationships/customXml" Target="../ink/ink356.xml"/><Relationship Id="rId17" Type="http://schemas.openxmlformats.org/officeDocument/2006/relationships/image" Target="../media/image358.png"/><Relationship Id="rId33" Type="http://schemas.openxmlformats.org/officeDocument/2006/relationships/image" Target="../media/image366.png"/><Relationship Id="rId38" Type="http://schemas.openxmlformats.org/officeDocument/2006/relationships/customXml" Target="../ink/ink369.xml"/><Relationship Id="rId59" Type="http://schemas.openxmlformats.org/officeDocument/2006/relationships/image" Target="../media/image379.png"/><Relationship Id="rId103" Type="http://schemas.openxmlformats.org/officeDocument/2006/relationships/customXml" Target="../ink/ink401.xml"/><Relationship Id="rId108" Type="http://schemas.openxmlformats.org/officeDocument/2006/relationships/image" Target="../media/image404.png"/><Relationship Id="rId124" Type="http://schemas.openxmlformats.org/officeDocument/2006/relationships/image" Target="../media/image412.png"/><Relationship Id="rId129" Type="http://schemas.openxmlformats.org/officeDocument/2006/relationships/customXml" Target="../ink/ink414.xml"/><Relationship Id="rId54" Type="http://schemas.openxmlformats.org/officeDocument/2006/relationships/customXml" Target="../ink/ink377.xml"/><Relationship Id="rId70" Type="http://schemas.openxmlformats.org/officeDocument/2006/relationships/customXml" Target="../ink/ink385.xml"/><Relationship Id="rId75" Type="http://schemas.openxmlformats.org/officeDocument/2006/relationships/image" Target="../media/image387.png"/><Relationship Id="rId91" Type="http://schemas.openxmlformats.org/officeDocument/2006/relationships/image" Target="../media/image395.png"/><Relationship Id="rId96" Type="http://schemas.openxmlformats.org/officeDocument/2006/relationships/customXml" Target="../ink/ink398.xml"/><Relationship Id="rId140" Type="http://schemas.openxmlformats.org/officeDocument/2006/relationships/image" Target="../media/image420.png"/><Relationship Id="rId145" Type="http://schemas.openxmlformats.org/officeDocument/2006/relationships/customXml" Target="../ink/ink4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3.xml"/><Relationship Id="rId23" Type="http://schemas.openxmlformats.org/officeDocument/2006/relationships/image" Target="../media/image361.png"/><Relationship Id="rId28" Type="http://schemas.openxmlformats.org/officeDocument/2006/relationships/customXml" Target="../ink/ink364.xml"/><Relationship Id="rId49" Type="http://schemas.openxmlformats.org/officeDocument/2006/relationships/image" Target="../media/image374.png"/><Relationship Id="rId114" Type="http://schemas.openxmlformats.org/officeDocument/2006/relationships/image" Target="../media/image407.png"/><Relationship Id="rId119" Type="http://schemas.openxmlformats.org/officeDocument/2006/relationships/customXml" Target="../ink/ink409.xml"/><Relationship Id="rId44" Type="http://schemas.openxmlformats.org/officeDocument/2006/relationships/customXml" Target="../ink/ink372.xml"/><Relationship Id="rId60" Type="http://schemas.openxmlformats.org/officeDocument/2006/relationships/customXml" Target="../ink/ink380.xml"/><Relationship Id="rId65" Type="http://schemas.openxmlformats.org/officeDocument/2006/relationships/image" Target="../media/image382.png"/><Relationship Id="rId81" Type="http://schemas.openxmlformats.org/officeDocument/2006/relationships/image" Target="../media/image390.png"/><Relationship Id="rId86" Type="http://schemas.openxmlformats.org/officeDocument/2006/relationships/customXml" Target="../ink/ink393.xml"/><Relationship Id="rId130" Type="http://schemas.openxmlformats.org/officeDocument/2006/relationships/image" Target="../media/image415.png"/><Relationship Id="rId135" Type="http://schemas.openxmlformats.org/officeDocument/2006/relationships/customXml" Target="../ink/ink417.xml"/><Relationship Id="rId13" Type="http://schemas.openxmlformats.org/officeDocument/2006/relationships/image" Target="../media/image356.png"/><Relationship Id="rId18" Type="http://schemas.openxmlformats.org/officeDocument/2006/relationships/customXml" Target="../ink/ink359.xml"/><Relationship Id="rId39" Type="http://schemas.openxmlformats.org/officeDocument/2006/relationships/image" Target="../media/image369.png"/><Relationship Id="rId109" Type="http://schemas.openxmlformats.org/officeDocument/2006/relationships/customXml" Target="../ink/ink404.xml"/><Relationship Id="rId34" Type="http://schemas.openxmlformats.org/officeDocument/2006/relationships/customXml" Target="../ink/ink367.xml"/><Relationship Id="rId50" Type="http://schemas.openxmlformats.org/officeDocument/2006/relationships/customXml" Target="../ink/ink375.xml"/><Relationship Id="rId55" Type="http://schemas.openxmlformats.org/officeDocument/2006/relationships/image" Target="../media/image377.png"/><Relationship Id="rId76" Type="http://schemas.openxmlformats.org/officeDocument/2006/relationships/customXml" Target="../ink/ink388.xml"/><Relationship Id="rId97" Type="http://schemas.openxmlformats.org/officeDocument/2006/relationships/image" Target="../media/image398.png"/><Relationship Id="rId104" Type="http://schemas.openxmlformats.org/officeDocument/2006/relationships/image" Target="../media/image402.png"/><Relationship Id="rId120" Type="http://schemas.openxmlformats.org/officeDocument/2006/relationships/image" Target="../media/image410.png"/><Relationship Id="rId125" Type="http://schemas.openxmlformats.org/officeDocument/2006/relationships/customXml" Target="../ink/ink412.xml"/><Relationship Id="rId141" Type="http://schemas.openxmlformats.org/officeDocument/2006/relationships/customXml" Target="../ink/ink420.xml"/><Relationship Id="rId146" Type="http://schemas.openxmlformats.org/officeDocument/2006/relationships/image" Target="../media/image423.png"/><Relationship Id="rId7" Type="http://schemas.openxmlformats.org/officeDocument/2006/relationships/image" Target="../media/image353.png"/><Relationship Id="rId71" Type="http://schemas.openxmlformats.org/officeDocument/2006/relationships/image" Target="../media/image385.png"/><Relationship Id="rId92" Type="http://schemas.openxmlformats.org/officeDocument/2006/relationships/customXml" Target="../ink/ink396.xml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364.png"/><Relationship Id="rId24" Type="http://schemas.openxmlformats.org/officeDocument/2006/relationships/customXml" Target="../ink/ink362.xml"/><Relationship Id="rId40" Type="http://schemas.openxmlformats.org/officeDocument/2006/relationships/customXml" Target="../ink/ink370.xml"/><Relationship Id="rId45" Type="http://schemas.openxmlformats.org/officeDocument/2006/relationships/image" Target="../media/image372.png"/><Relationship Id="rId66" Type="http://schemas.openxmlformats.org/officeDocument/2006/relationships/customXml" Target="../ink/ink383.xml"/><Relationship Id="rId87" Type="http://schemas.openxmlformats.org/officeDocument/2006/relationships/image" Target="../media/image393.png"/><Relationship Id="rId110" Type="http://schemas.openxmlformats.org/officeDocument/2006/relationships/image" Target="../media/image405.png"/><Relationship Id="rId115" Type="http://schemas.openxmlformats.org/officeDocument/2006/relationships/customXml" Target="../ink/ink407.xml"/><Relationship Id="rId131" Type="http://schemas.openxmlformats.org/officeDocument/2006/relationships/customXml" Target="../ink/ink415.xml"/><Relationship Id="rId136" Type="http://schemas.openxmlformats.org/officeDocument/2006/relationships/image" Target="../media/image418.png"/><Relationship Id="rId61" Type="http://schemas.openxmlformats.org/officeDocument/2006/relationships/image" Target="../media/image380.png"/><Relationship Id="rId82" Type="http://schemas.openxmlformats.org/officeDocument/2006/relationships/customXml" Target="../ink/ink391.xml"/><Relationship Id="rId19" Type="http://schemas.openxmlformats.org/officeDocument/2006/relationships/image" Target="../media/image359.png"/><Relationship Id="rId14" Type="http://schemas.openxmlformats.org/officeDocument/2006/relationships/customXml" Target="../ink/ink357.xml"/><Relationship Id="rId30" Type="http://schemas.openxmlformats.org/officeDocument/2006/relationships/customXml" Target="../ink/ink365.xml"/><Relationship Id="rId35" Type="http://schemas.openxmlformats.org/officeDocument/2006/relationships/image" Target="../media/image367.png"/><Relationship Id="rId56" Type="http://schemas.openxmlformats.org/officeDocument/2006/relationships/customXml" Target="../ink/ink378.xml"/><Relationship Id="rId77" Type="http://schemas.openxmlformats.org/officeDocument/2006/relationships/image" Target="../media/image388.png"/><Relationship Id="rId100" Type="http://schemas.openxmlformats.org/officeDocument/2006/relationships/customXml" Target="../ink/ink400.xml"/><Relationship Id="rId105" Type="http://schemas.openxmlformats.org/officeDocument/2006/relationships/customXml" Target="../ink/ink402.xml"/><Relationship Id="rId126" Type="http://schemas.openxmlformats.org/officeDocument/2006/relationships/image" Target="../media/image413.png"/><Relationship Id="rId147" Type="http://schemas.openxmlformats.org/officeDocument/2006/relationships/customXml" Target="../ink/ink423.xml"/><Relationship Id="rId8" Type="http://schemas.openxmlformats.org/officeDocument/2006/relationships/customXml" Target="../ink/ink354.xml"/><Relationship Id="rId51" Type="http://schemas.openxmlformats.org/officeDocument/2006/relationships/image" Target="../media/image375.png"/><Relationship Id="rId72" Type="http://schemas.openxmlformats.org/officeDocument/2006/relationships/customXml" Target="../ink/ink386.xml"/><Relationship Id="rId93" Type="http://schemas.openxmlformats.org/officeDocument/2006/relationships/image" Target="../media/image396.png"/><Relationship Id="rId98" Type="http://schemas.openxmlformats.org/officeDocument/2006/relationships/customXml" Target="../ink/ink399.xml"/><Relationship Id="rId121" Type="http://schemas.openxmlformats.org/officeDocument/2006/relationships/customXml" Target="../ink/ink410.xml"/><Relationship Id="rId142" Type="http://schemas.openxmlformats.org/officeDocument/2006/relationships/image" Target="../media/image421.png"/><Relationship Id="rId3" Type="http://schemas.openxmlformats.org/officeDocument/2006/relationships/image" Target="../media/image2.png"/><Relationship Id="rId25" Type="http://schemas.openxmlformats.org/officeDocument/2006/relationships/image" Target="../media/image362.png"/><Relationship Id="rId46" Type="http://schemas.openxmlformats.org/officeDocument/2006/relationships/customXml" Target="../ink/ink373.xml"/><Relationship Id="rId67" Type="http://schemas.openxmlformats.org/officeDocument/2006/relationships/image" Target="../media/image383.png"/><Relationship Id="rId116" Type="http://schemas.openxmlformats.org/officeDocument/2006/relationships/image" Target="../media/image408.png"/><Relationship Id="rId137" Type="http://schemas.openxmlformats.org/officeDocument/2006/relationships/customXml" Target="../ink/ink418.xml"/><Relationship Id="rId20" Type="http://schemas.openxmlformats.org/officeDocument/2006/relationships/customXml" Target="../ink/ink360.xml"/><Relationship Id="rId41" Type="http://schemas.openxmlformats.org/officeDocument/2006/relationships/image" Target="../media/image370.png"/><Relationship Id="rId62" Type="http://schemas.openxmlformats.org/officeDocument/2006/relationships/customXml" Target="../ink/ink381.xml"/><Relationship Id="rId83" Type="http://schemas.openxmlformats.org/officeDocument/2006/relationships/image" Target="../media/image391.png"/><Relationship Id="rId88" Type="http://schemas.openxmlformats.org/officeDocument/2006/relationships/customXml" Target="../ink/ink394.xml"/><Relationship Id="rId111" Type="http://schemas.openxmlformats.org/officeDocument/2006/relationships/customXml" Target="../ink/ink405.xml"/><Relationship Id="rId132" Type="http://schemas.openxmlformats.org/officeDocument/2006/relationships/image" Target="../media/image416.png"/><Relationship Id="rId15" Type="http://schemas.openxmlformats.org/officeDocument/2006/relationships/image" Target="../media/image357.png"/><Relationship Id="rId36" Type="http://schemas.openxmlformats.org/officeDocument/2006/relationships/customXml" Target="../ink/ink368.xml"/><Relationship Id="rId57" Type="http://schemas.openxmlformats.org/officeDocument/2006/relationships/image" Target="../media/image378.png"/><Relationship Id="rId106" Type="http://schemas.openxmlformats.org/officeDocument/2006/relationships/image" Target="../media/image403.png"/><Relationship Id="rId127" Type="http://schemas.openxmlformats.org/officeDocument/2006/relationships/customXml" Target="../ink/ink413.xml"/><Relationship Id="rId10" Type="http://schemas.openxmlformats.org/officeDocument/2006/relationships/customXml" Target="../ink/ink355.xml"/><Relationship Id="rId31" Type="http://schemas.openxmlformats.org/officeDocument/2006/relationships/image" Target="../media/image365.png"/><Relationship Id="rId52" Type="http://schemas.openxmlformats.org/officeDocument/2006/relationships/customXml" Target="../ink/ink376.xml"/><Relationship Id="rId73" Type="http://schemas.openxmlformats.org/officeDocument/2006/relationships/image" Target="../media/image386.png"/><Relationship Id="rId78" Type="http://schemas.openxmlformats.org/officeDocument/2006/relationships/customXml" Target="../ink/ink389.xml"/><Relationship Id="rId94" Type="http://schemas.openxmlformats.org/officeDocument/2006/relationships/customXml" Target="../ink/ink397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image" Target="../media/image411.png"/><Relationship Id="rId143" Type="http://schemas.openxmlformats.org/officeDocument/2006/relationships/customXml" Target="../ink/ink421.xml"/><Relationship Id="rId148" Type="http://schemas.openxmlformats.org/officeDocument/2006/relationships/image" Target="../media/image424.png"/><Relationship Id="rId4" Type="http://schemas.openxmlformats.org/officeDocument/2006/relationships/customXml" Target="../ink/ink352.xml"/><Relationship Id="rId9" Type="http://schemas.openxmlformats.org/officeDocument/2006/relationships/image" Target="../media/image354.png"/><Relationship Id="rId26" Type="http://schemas.openxmlformats.org/officeDocument/2006/relationships/customXml" Target="../ink/ink363.xml"/><Relationship Id="rId47" Type="http://schemas.openxmlformats.org/officeDocument/2006/relationships/image" Target="../media/image373.png"/><Relationship Id="rId68" Type="http://schemas.openxmlformats.org/officeDocument/2006/relationships/customXml" Target="../ink/ink384.xml"/><Relationship Id="rId89" Type="http://schemas.openxmlformats.org/officeDocument/2006/relationships/image" Target="../media/image394.png"/><Relationship Id="rId112" Type="http://schemas.openxmlformats.org/officeDocument/2006/relationships/image" Target="../media/image406.png"/><Relationship Id="rId133" Type="http://schemas.openxmlformats.org/officeDocument/2006/relationships/customXml" Target="../ink/ink416.xml"/><Relationship Id="rId16" Type="http://schemas.openxmlformats.org/officeDocument/2006/relationships/customXml" Target="../ink/ink358.xml"/><Relationship Id="rId37" Type="http://schemas.openxmlformats.org/officeDocument/2006/relationships/image" Target="../media/image368.png"/><Relationship Id="rId58" Type="http://schemas.openxmlformats.org/officeDocument/2006/relationships/customXml" Target="../ink/ink379.xml"/><Relationship Id="rId79" Type="http://schemas.openxmlformats.org/officeDocument/2006/relationships/image" Target="../media/image389.png"/><Relationship Id="rId102" Type="http://schemas.openxmlformats.org/officeDocument/2006/relationships/image" Target="../media/image401.png"/><Relationship Id="rId123" Type="http://schemas.openxmlformats.org/officeDocument/2006/relationships/customXml" Target="../ink/ink411.xml"/><Relationship Id="rId144" Type="http://schemas.openxmlformats.org/officeDocument/2006/relationships/image" Target="../media/image422.png"/><Relationship Id="rId90" Type="http://schemas.openxmlformats.org/officeDocument/2006/relationships/customXml" Target="../ink/ink3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E07BCF-BFA6-4836-A42F-7DD7D6DD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14:cNvPr>
              <p14:cNvContentPartPr/>
              <p14:nvPr/>
            </p14:nvContentPartPr>
            <p14:xfrm>
              <a:off x="-1790680" y="1502840"/>
              <a:ext cx="360" cy="1764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99680" y="1493840"/>
                <a:ext cx="18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93D3CB8E-B56F-48B1-9037-2FAD7E4EDCEE}"/>
                  </a:ext>
                </a:extLst>
              </p:cNvPr>
              <p:cNvSpPr txBox="1"/>
              <p:nvPr/>
            </p:nvSpPr>
            <p:spPr>
              <a:xfrm>
                <a:off x="548184" y="1024023"/>
                <a:ext cx="4798516" cy="957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1051,38</m:t>
                          </m:r>
                        </m:num>
                        <m:den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0,85.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den>
                          </m:f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.42</m:t>
                          </m:r>
                        </m:den>
                      </m:f>
                      <m:r>
                        <a:rPr lang="pt-BR" sz="2000" i="0">
                          <a:latin typeface="Cambria Math" panose="02040503050406030204" pitchFamily="18" charset="0"/>
                        </a:rPr>
                        <m:t>=395,04 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93D3CB8E-B56F-48B1-9037-2FAD7E4ED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4" y="1024023"/>
                <a:ext cx="4798516" cy="95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C067009-91CE-4295-9156-7ACEDF935114}"/>
              </a:ext>
            </a:extLst>
          </p:cNvPr>
          <p:cNvGrpSpPr/>
          <p:nvPr/>
        </p:nvGrpSpPr>
        <p:grpSpPr>
          <a:xfrm>
            <a:off x="5727200" y="955280"/>
            <a:ext cx="3638520" cy="937800"/>
            <a:chOff x="5727200" y="955280"/>
            <a:chExt cx="3638520" cy="9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5357E588-C288-4084-A1A2-A82323563675}"/>
                    </a:ext>
                  </a:extLst>
                </p14:cNvPr>
                <p14:cNvContentPartPr/>
                <p14:nvPr/>
              </p14:nvContentPartPr>
              <p14:xfrm>
                <a:off x="5727200" y="1372880"/>
                <a:ext cx="490320" cy="46476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5357E588-C288-4084-A1A2-A8232356367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18200" y="1363880"/>
                  <a:ext cx="5079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693E39E0-C8A2-4A25-84EE-9D5A53AB558F}"/>
                    </a:ext>
                  </a:extLst>
                </p14:cNvPr>
                <p14:cNvContentPartPr/>
                <p14:nvPr/>
              </p14:nvContentPartPr>
              <p14:xfrm>
                <a:off x="6533240" y="1196120"/>
                <a:ext cx="473400" cy="6969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693E39E0-C8A2-4A25-84EE-9D5A53AB55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24240" y="1187480"/>
                  <a:ext cx="49104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D001AB8E-940B-43E8-8118-8B024C114233}"/>
                    </a:ext>
                  </a:extLst>
                </p14:cNvPr>
                <p14:cNvContentPartPr/>
                <p14:nvPr/>
              </p14:nvContentPartPr>
              <p14:xfrm>
                <a:off x="7128320" y="1226000"/>
                <a:ext cx="251280" cy="52704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D001AB8E-940B-43E8-8118-8B024C1142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19680" y="1217000"/>
                  <a:ext cx="2689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95ABCC0-A268-4E9B-A66F-18CE7861B8EC}"/>
                    </a:ext>
                  </a:extLst>
                </p14:cNvPr>
                <p14:cNvContentPartPr/>
                <p14:nvPr/>
              </p14:nvContentPartPr>
              <p14:xfrm>
                <a:off x="7576160" y="1273880"/>
                <a:ext cx="362880" cy="42444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95ABCC0-A268-4E9B-A66F-18CE7861B8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67160" y="1265240"/>
                  <a:ext cx="3805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AE8DA81-DC39-42CC-BAE8-1E1C0D72491B}"/>
                    </a:ext>
                  </a:extLst>
                </p14:cNvPr>
                <p14:cNvContentPartPr/>
                <p14:nvPr/>
              </p14:nvContentPartPr>
              <p14:xfrm>
                <a:off x="8260520" y="1488080"/>
                <a:ext cx="844920" cy="2134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AE8DA81-DC39-42CC-BAE8-1E1C0D7249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51880" y="1479440"/>
                  <a:ext cx="862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1A17624A-D019-4D80-B1B5-9BBDF4EB2262}"/>
                    </a:ext>
                  </a:extLst>
                </p14:cNvPr>
                <p14:cNvContentPartPr/>
                <p14:nvPr/>
              </p14:nvContentPartPr>
              <p14:xfrm>
                <a:off x="9119120" y="955280"/>
                <a:ext cx="246600" cy="3247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1A17624A-D019-4D80-B1B5-9BBDF4EB22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10480" y="946280"/>
                  <a:ext cx="26424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C3BDC33-1BD4-4AA4-BA4E-187CF49D9E0B}"/>
              </a:ext>
            </a:extLst>
          </p:cNvPr>
          <p:cNvGrpSpPr/>
          <p:nvPr/>
        </p:nvGrpSpPr>
        <p:grpSpPr>
          <a:xfrm>
            <a:off x="2811200" y="1983440"/>
            <a:ext cx="306360" cy="493920"/>
            <a:chOff x="2811200" y="1983440"/>
            <a:chExt cx="30636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6EC70AF-8EE5-4FBA-974C-3C69506F50F5}"/>
                    </a:ext>
                  </a:extLst>
                </p14:cNvPr>
                <p14:cNvContentPartPr/>
                <p14:nvPr/>
              </p14:nvContentPartPr>
              <p14:xfrm>
                <a:off x="2887880" y="1983440"/>
                <a:ext cx="181080" cy="3895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6EC70AF-8EE5-4FBA-974C-3C69506F50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79240" y="1974800"/>
                  <a:ext cx="1987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FB82CA74-6795-4B28-98BA-A6E898853E23}"/>
                    </a:ext>
                  </a:extLst>
                </p14:cNvPr>
                <p14:cNvContentPartPr/>
                <p14:nvPr/>
              </p14:nvContentPartPr>
              <p14:xfrm>
                <a:off x="2811200" y="2280800"/>
                <a:ext cx="306360" cy="1965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FB82CA74-6795-4B28-98BA-A6E898853E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02200" y="2272160"/>
                  <a:ext cx="3240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2C3B3E6-39ED-46B4-BD6C-DCECFB486629}"/>
              </a:ext>
            </a:extLst>
          </p:cNvPr>
          <p:cNvGrpSpPr/>
          <p:nvPr/>
        </p:nvGrpSpPr>
        <p:grpSpPr>
          <a:xfrm>
            <a:off x="2818040" y="2646200"/>
            <a:ext cx="577080" cy="304920"/>
            <a:chOff x="2818040" y="2646200"/>
            <a:chExt cx="57708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EA786B8-BF2E-4183-99BF-EEDFFEA716DF}"/>
                    </a:ext>
                  </a:extLst>
                </p14:cNvPr>
                <p14:cNvContentPartPr/>
                <p14:nvPr/>
              </p14:nvContentPartPr>
              <p14:xfrm>
                <a:off x="2818040" y="2646200"/>
                <a:ext cx="170640" cy="27180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EA786B8-BF2E-4183-99BF-EEDFFEA716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09040" y="2637200"/>
                  <a:ext cx="188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1942DC5D-1E47-4BCE-9C3E-EF98A2BD575C}"/>
                    </a:ext>
                  </a:extLst>
                </p14:cNvPr>
                <p14:cNvContentPartPr/>
                <p14:nvPr/>
              </p14:nvContentPartPr>
              <p14:xfrm>
                <a:off x="3133760" y="2735480"/>
                <a:ext cx="136440" cy="2156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1942DC5D-1E47-4BCE-9C3E-EF98A2BD57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25120" y="2726840"/>
                  <a:ext cx="154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8A443E5-FBB9-4E17-A245-CAE8F5617A97}"/>
                    </a:ext>
                  </a:extLst>
                </p14:cNvPr>
                <p14:cNvContentPartPr/>
                <p14:nvPr/>
              </p14:nvContentPartPr>
              <p14:xfrm>
                <a:off x="3172640" y="2693720"/>
                <a:ext cx="90720" cy="709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8A443E5-FBB9-4E17-A245-CAE8F5617A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63640" y="2685080"/>
                  <a:ext cx="108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701A008-E43E-45B1-856C-D9C2758C5CB5}"/>
                    </a:ext>
                  </a:extLst>
                </p14:cNvPr>
                <p14:cNvContentPartPr/>
                <p14:nvPr/>
              </p14:nvContentPartPr>
              <p14:xfrm>
                <a:off x="3367040" y="2937800"/>
                <a:ext cx="28080" cy="46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701A008-E43E-45B1-856C-D9C2758C5CB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58400" y="2928800"/>
                  <a:ext cx="457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4600FA7-177F-48B1-80E6-4A8DDFE7F207}"/>
              </a:ext>
            </a:extLst>
          </p:cNvPr>
          <p:cNvGrpSpPr/>
          <p:nvPr/>
        </p:nvGrpSpPr>
        <p:grpSpPr>
          <a:xfrm>
            <a:off x="1896080" y="2578160"/>
            <a:ext cx="636840" cy="588600"/>
            <a:chOff x="1896080" y="2578160"/>
            <a:chExt cx="63684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7B78B6C-4173-40E1-9D1D-4C5228FE1AE7}"/>
                    </a:ext>
                  </a:extLst>
                </p14:cNvPr>
                <p14:cNvContentPartPr/>
                <p14:nvPr/>
              </p14:nvContentPartPr>
              <p14:xfrm>
                <a:off x="2098400" y="2578160"/>
                <a:ext cx="201960" cy="45252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7B78B6C-4173-40E1-9D1D-4C5228FE1A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89760" y="2569160"/>
                  <a:ext cx="2196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F8658C33-8D3B-4D18-A0B0-6E396DB75429}"/>
                    </a:ext>
                  </a:extLst>
                </p14:cNvPr>
                <p14:cNvContentPartPr/>
                <p14:nvPr/>
              </p14:nvContentPartPr>
              <p14:xfrm>
                <a:off x="2428880" y="2810720"/>
                <a:ext cx="104040" cy="622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F8658C33-8D3B-4D18-A0B0-6E396DB754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19880" y="2801720"/>
                  <a:ext cx="121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D61B411B-4AC5-45E2-8455-0ED05EA0FC21}"/>
                    </a:ext>
                  </a:extLst>
                </p14:cNvPr>
                <p14:cNvContentPartPr/>
                <p14:nvPr/>
              </p14:nvContentPartPr>
              <p14:xfrm>
                <a:off x="1896080" y="2819360"/>
                <a:ext cx="234360" cy="3474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D61B411B-4AC5-45E2-8455-0ED05EA0FC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87080" y="2810360"/>
                  <a:ext cx="25200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BF424D5E-4074-4CEB-8E9C-FD88DE14D47D}"/>
              </a:ext>
            </a:extLst>
          </p:cNvPr>
          <p:cNvGrpSpPr/>
          <p:nvPr/>
        </p:nvGrpSpPr>
        <p:grpSpPr>
          <a:xfrm>
            <a:off x="3561800" y="1901360"/>
            <a:ext cx="567360" cy="1293840"/>
            <a:chOff x="3561800" y="1901360"/>
            <a:chExt cx="567360" cy="12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A1550600-F8D6-461B-B953-7CF3CD57A8D0}"/>
                    </a:ext>
                  </a:extLst>
                </p14:cNvPr>
                <p14:cNvContentPartPr/>
                <p14:nvPr/>
              </p14:nvContentPartPr>
              <p14:xfrm>
                <a:off x="3561800" y="1901360"/>
                <a:ext cx="244800" cy="47412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A1550600-F8D6-461B-B953-7CF3CD57A8D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52800" y="1892360"/>
                  <a:ext cx="2624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336ECDC-3B28-43DC-8A03-5A078873B85B}"/>
                    </a:ext>
                  </a:extLst>
                </p14:cNvPr>
                <p14:cNvContentPartPr/>
                <p14:nvPr/>
              </p14:nvContentPartPr>
              <p14:xfrm>
                <a:off x="3693560" y="2311040"/>
                <a:ext cx="223920" cy="1540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336ECDC-3B28-43DC-8A03-5A078873B85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84560" y="2302400"/>
                  <a:ext cx="241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A6A15EE0-F8C8-4D75-83BB-095BEE72305A}"/>
                    </a:ext>
                  </a:extLst>
                </p14:cNvPr>
                <p14:cNvContentPartPr/>
                <p14:nvPr/>
              </p14:nvContentPartPr>
              <p14:xfrm>
                <a:off x="3763040" y="2614520"/>
                <a:ext cx="237240" cy="32508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A6A15EE0-F8C8-4D75-83BB-095BEE7230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54400" y="2605880"/>
                  <a:ext cx="254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9B94DD6-5A05-44B6-9B46-CE2ABEB962D8}"/>
                    </a:ext>
                  </a:extLst>
                </p14:cNvPr>
                <p14:cNvContentPartPr/>
                <p14:nvPr/>
              </p14:nvContentPartPr>
              <p14:xfrm>
                <a:off x="3956360" y="2794880"/>
                <a:ext cx="172800" cy="40032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9B94DD6-5A05-44B6-9B46-CE2ABEB962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47360" y="2785880"/>
                  <a:ext cx="19044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5915E832-D799-425B-A86B-62E80FE2CF8E}"/>
              </a:ext>
            </a:extLst>
          </p:cNvPr>
          <p:cNvGrpSpPr/>
          <p:nvPr/>
        </p:nvGrpSpPr>
        <p:grpSpPr>
          <a:xfrm>
            <a:off x="764600" y="3741320"/>
            <a:ext cx="1091160" cy="1018080"/>
            <a:chOff x="764600" y="3741320"/>
            <a:chExt cx="1091160" cy="10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407FF4A-23FE-4E38-8557-181F1AB8DAEE}"/>
                    </a:ext>
                  </a:extLst>
                </p14:cNvPr>
                <p14:cNvContentPartPr/>
                <p14:nvPr/>
              </p14:nvContentPartPr>
              <p14:xfrm>
                <a:off x="764600" y="3741320"/>
                <a:ext cx="218520" cy="8499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407FF4A-23FE-4E38-8557-181F1AB8DAE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960" y="3732320"/>
                  <a:ext cx="23616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3A61068-DBDB-4DF0-861E-F03132413F99}"/>
                    </a:ext>
                  </a:extLst>
                </p14:cNvPr>
                <p14:cNvContentPartPr/>
                <p14:nvPr/>
              </p14:nvContentPartPr>
              <p14:xfrm>
                <a:off x="1090760" y="4376000"/>
                <a:ext cx="187920" cy="1911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3A61068-DBDB-4DF0-861E-F03132413F9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1760" y="4367360"/>
                  <a:ext cx="205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79B13482-25DE-4ABB-8326-B00426BB76CB}"/>
                    </a:ext>
                  </a:extLst>
                </p14:cNvPr>
                <p14:cNvContentPartPr/>
                <p14:nvPr/>
              </p14:nvContentPartPr>
              <p14:xfrm>
                <a:off x="1368680" y="4444760"/>
                <a:ext cx="360" cy="14040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79B13482-25DE-4ABB-8326-B00426BB76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60040" y="4436120"/>
                  <a:ext cx="1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BDB518F7-7AD7-4F04-8F7A-6B67B75DFA52}"/>
                    </a:ext>
                  </a:extLst>
                </p14:cNvPr>
                <p14:cNvContentPartPr/>
                <p14:nvPr/>
              </p14:nvContentPartPr>
              <p14:xfrm>
                <a:off x="1389560" y="4372760"/>
                <a:ext cx="466200" cy="38664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BDB518F7-7AD7-4F04-8F7A-6B67B75DFA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80560" y="4363760"/>
                  <a:ext cx="48384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1477AC05-9D81-4C00-9A7C-21226C16EA69}"/>
              </a:ext>
            </a:extLst>
          </p:cNvPr>
          <p:cNvGrpSpPr/>
          <p:nvPr/>
        </p:nvGrpSpPr>
        <p:grpSpPr>
          <a:xfrm>
            <a:off x="2091560" y="4372760"/>
            <a:ext cx="104760" cy="90000"/>
            <a:chOff x="2091560" y="4372760"/>
            <a:chExt cx="10476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CAC22A39-B997-40F4-AE5B-6E406F7AB225}"/>
                    </a:ext>
                  </a:extLst>
                </p14:cNvPr>
                <p14:cNvContentPartPr/>
                <p14:nvPr/>
              </p14:nvContentPartPr>
              <p14:xfrm>
                <a:off x="2116040" y="4372760"/>
                <a:ext cx="42120" cy="324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CAC22A39-B997-40F4-AE5B-6E406F7AB22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07040" y="4363760"/>
                  <a:ext cx="59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C8DECBBB-9962-4AF7-9B83-2611E2EE42F4}"/>
                    </a:ext>
                  </a:extLst>
                </p14:cNvPr>
                <p14:cNvContentPartPr/>
                <p14:nvPr/>
              </p14:nvContentPartPr>
              <p14:xfrm>
                <a:off x="2091560" y="4375640"/>
                <a:ext cx="104760" cy="8712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C8DECBBB-9962-4AF7-9B83-2611E2EE42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82920" y="4366640"/>
                  <a:ext cx="12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BB7748F-E414-452C-827E-982BA5C6F333}"/>
              </a:ext>
            </a:extLst>
          </p:cNvPr>
          <p:cNvGrpSpPr/>
          <p:nvPr/>
        </p:nvGrpSpPr>
        <p:grpSpPr>
          <a:xfrm>
            <a:off x="2488280" y="3892160"/>
            <a:ext cx="1251000" cy="540000"/>
            <a:chOff x="2488280" y="3892160"/>
            <a:chExt cx="1251000" cy="54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3B1BE90-6105-4FD4-A8D6-CE1A94D93099}"/>
                    </a:ext>
                  </a:extLst>
                </p14:cNvPr>
                <p14:cNvContentPartPr/>
                <p14:nvPr/>
              </p14:nvContentPartPr>
              <p14:xfrm>
                <a:off x="2488280" y="3892160"/>
                <a:ext cx="69480" cy="41436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3B1BE90-6105-4FD4-A8D6-CE1A94D930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79640" y="3883160"/>
                  <a:ext cx="871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B1D8DB1B-747B-4D22-8B74-11A10312FB53}"/>
                    </a:ext>
                  </a:extLst>
                </p14:cNvPr>
                <p14:cNvContentPartPr/>
                <p14:nvPr/>
              </p14:nvContentPartPr>
              <p14:xfrm>
                <a:off x="2664680" y="3919520"/>
                <a:ext cx="184680" cy="4276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B1D8DB1B-747B-4D22-8B74-11A10312FB5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56040" y="3910520"/>
                  <a:ext cx="2023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E72DDBB-5E75-4845-96B6-2A4642E76717}"/>
                    </a:ext>
                  </a:extLst>
                </p14:cNvPr>
                <p14:cNvContentPartPr/>
                <p14:nvPr/>
              </p14:nvContentPartPr>
              <p14:xfrm>
                <a:off x="3061760" y="4280240"/>
                <a:ext cx="677520" cy="15192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E72DDBB-5E75-4845-96B6-2A4642E7671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2760" y="4271600"/>
                  <a:ext cx="6951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39387FA6-7EC3-48BB-ADE4-4B7F0CE5892A}"/>
              </a:ext>
            </a:extLst>
          </p:cNvPr>
          <p:cNvGrpSpPr/>
          <p:nvPr/>
        </p:nvGrpSpPr>
        <p:grpSpPr>
          <a:xfrm>
            <a:off x="4489880" y="4128680"/>
            <a:ext cx="717120" cy="507240"/>
            <a:chOff x="4489880" y="4128680"/>
            <a:chExt cx="71712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124FF87D-B6DE-4EE5-8EEC-2693057F567F}"/>
                    </a:ext>
                  </a:extLst>
                </p14:cNvPr>
                <p14:cNvContentPartPr/>
                <p14:nvPr/>
              </p14:nvContentPartPr>
              <p14:xfrm>
                <a:off x="4489880" y="4328120"/>
                <a:ext cx="503640" cy="1908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124FF87D-B6DE-4EE5-8EEC-2693057F56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80880" y="4319120"/>
                  <a:ext cx="521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9DED733B-2C1A-44A8-B792-078D5A129723}"/>
                    </a:ext>
                  </a:extLst>
                </p14:cNvPr>
                <p14:cNvContentPartPr/>
                <p14:nvPr/>
              </p14:nvContentPartPr>
              <p14:xfrm>
                <a:off x="4628840" y="4384280"/>
                <a:ext cx="393120" cy="914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9DED733B-2C1A-44A8-B792-078D5A1297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19840" y="4375280"/>
                  <a:ext cx="410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7EDF7D57-2ECA-4F5D-ADB3-4BBE3C8DEED6}"/>
                    </a:ext>
                  </a:extLst>
                </p14:cNvPr>
                <p14:cNvContentPartPr/>
                <p14:nvPr/>
              </p14:nvContentPartPr>
              <p14:xfrm>
                <a:off x="4879040" y="4128680"/>
                <a:ext cx="327960" cy="50724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7EDF7D57-2ECA-4F5D-ADB3-4BBE3C8DEED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70040" y="4120040"/>
                  <a:ext cx="345600" cy="52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D445AC20-758D-4BD7-A839-9BD84B995ED4}"/>
              </a:ext>
            </a:extLst>
          </p:cNvPr>
          <p:cNvGrpSpPr/>
          <p:nvPr/>
        </p:nvGrpSpPr>
        <p:grpSpPr>
          <a:xfrm>
            <a:off x="6338840" y="3798200"/>
            <a:ext cx="848520" cy="569520"/>
            <a:chOff x="6338840" y="3798200"/>
            <a:chExt cx="84852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0D867390-F056-4BEA-8212-DAAA004FBEE7}"/>
                    </a:ext>
                  </a:extLst>
                </p14:cNvPr>
                <p14:cNvContentPartPr/>
                <p14:nvPr/>
              </p14:nvContentPartPr>
              <p14:xfrm>
                <a:off x="6338840" y="3798200"/>
                <a:ext cx="327240" cy="56952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0D867390-F056-4BEA-8212-DAAA004FBE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29840" y="3789200"/>
                  <a:ext cx="3448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EF052B69-8B70-4175-9FDB-D763708170AF}"/>
                    </a:ext>
                  </a:extLst>
                </p14:cNvPr>
                <p14:cNvContentPartPr/>
                <p14:nvPr/>
              </p14:nvContentPartPr>
              <p14:xfrm>
                <a:off x="6936440" y="4079720"/>
                <a:ext cx="153360" cy="3492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EF052B69-8B70-4175-9FDB-D763708170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27800" y="4070720"/>
                  <a:ext cx="171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25C424A0-6538-4BC3-B6E4-620ECD709926}"/>
                    </a:ext>
                  </a:extLst>
                </p14:cNvPr>
                <p14:cNvContentPartPr/>
                <p14:nvPr/>
              </p14:nvContentPartPr>
              <p14:xfrm>
                <a:off x="6954080" y="4250000"/>
                <a:ext cx="233280" cy="2052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25C424A0-6538-4BC3-B6E4-620ECD7099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45080" y="4241360"/>
                  <a:ext cx="2509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9840F672-BD79-4B74-9C13-F558623DFB6D}"/>
              </a:ext>
            </a:extLst>
          </p:cNvPr>
          <p:cNvGrpSpPr/>
          <p:nvPr/>
        </p:nvGrpSpPr>
        <p:grpSpPr>
          <a:xfrm>
            <a:off x="8587400" y="4919960"/>
            <a:ext cx="476280" cy="352440"/>
            <a:chOff x="8587400" y="4919960"/>
            <a:chExt cx="47628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BDCE82F4-DBF1-4C79-B77A-5A2217AE9A43}"/>
                    </a:ext>
                  </a:extLst>
                </p14:cNvPr>
                <p14:cNvContentPartPr/>
                <p14:nvPr/>
              </p14:nvContentPartPr>
              <p14:xfrm>
                <a:off x="8587400" y="4919960"/>
                <a:ext cx="17640" cy="31500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BDCE82F4-DBF1-4C79-B77A-5A2217AE9A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78760" y="4910960"/>
                  <a:ext cx="35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77F5026A-6726-46A0-B0EB-E2EC58931AA5}"/>
                    </a:ext>
                  </a:extLst>
                </p14:cNvPr>
                <p14:cNvContentPartPr/>
                <p14:nvPr/>
              </p14:nvContentPartPr>
              <p14:xfrm>
                <a:off x="8726360" y="4930040"/>
                <a:ext cx="337320" cy="34236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77F5026A-6726-46A0-B0EB-E2EC58931AA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17720" y="4921040"/>
                  <a:ext cx="35496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4A4AE8A9-13D9-440B-81F6-EA9E99446FA7}"/>
              </a:ext>
            </a:extLst>
          </p:cNvPr>
          <p:cNvGrpSpPr/>
          <p:nvPr/>
        </p:nvGrpSpPr>
        <p:grpSpPr>
          <a:xfrm>
            <a:off x="7843640" y="3733040"/>
            <a:ext cx="3670200" cy="876600"/>
            <a:chOff x="7843640" y="3733040"/>
            <a:chExt cx="3670200" cy="8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15BC11B9-A9F3-4859-A3FD-713A1206A9C3}"/>
                    </a:ext>
                  </a:extLst>
                </p14:cNvPr>
                <p14:cNvContentPartPr/>
                <p14:nvPr/>
              </p14:nvContentPartPr>
              <p14:xfrm>
                <a:off x="7843640" y="3787400"/>
                <a:ext cx="268200" cy="49536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15BC11B9-A9F3-4859-A3FD-713A1206A9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35000" y="3778760"/>
                  <a:ext cx="2858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048A2F10-A740-45AC-B1ED-0E6274678668}"/>
                    </a:ext>
                  </a:extLst>
                </p14:cNvPr>
                <p14:cNvContentPartPr/>
                <p14:nvPr/>
              </p14:nvContentPartPr>
              <p14:xfrm>
                <a:off x="8219120" y="3733040"/>
                <a:ext cx="240120" cy="55512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048A2F10-A740-45AC-B1ED-0E627467866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10120" y="3724400"/>
                  <a:ext cx="25776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04E19ACA-DAF9-48C9-A9FD-2B5B2C0D7CCC}"/>
                    </a:ext>
                  </a:extLst>
                </p14:cNvPr>
                <p14:cNvContentPartPr/>
                <p14:nvPr/>
              </p14:nvContentPartPr>
              <p14:xfrm>
                <a:off x="8579840" y="3835640"/>
                <a:ext cx="255240" cy="4680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04E19ACA-DAF9-48C9-A9FD-2B5B2C0D7CC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71200" y="3827000"/>
                  <a:ext cx="272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DFF99467-5199-47AA-BF2B-6E3CA4ADE337}"/>
                    </a:ext>
                  </a:extLst>
                </p14:cNvPr>
                <p14:cNvContentPartPr/>
                <p14:nvPr/>
              </p14:nvContentPartPr>
              <p14:xfrm>
                <a:off x="8587400" y="3795320"/>
                <a:ext cx="229320" cy="2916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DFF99467-5199-47AA-BF2B-6E3CA4ADE33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78760" y="3786320"/>
                  <a:ext cx="246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34343F36-EAA9-45F2-B6C9-195B4B1D841A}"/>
                    </a:ext>
                  </a:extLst>
                </p14:cNvPr>
                <p14:cNvContentPartPr/>
                <p14:nvPr/>
              </p14:nvContentPartPr>
              <p14:xfrm>
                <a:off x="8969720" y="4195280"/>
                <a:ext cx="24840" cy="15624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34343F36-EAA9-45F2-B6C9-195B4B1D84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61080" y="4186280"/>
                  <a:ext cx="42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490E61B0-D968-4AF7-979F-3F20F525FE26}"/>
                    </a:ext>
                  </a:extLst>
                </p14:cNvPr>
                <p14:cNvContentPartPr/>
                <p14:nvPr/>
              </p14:nvContentPartPr>
              <p14:xfrm>
                <a:off x="9171320" y="3873080"/>
                <a:ext cx="178200" cy="23688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490E61B0-D968-4AF7-979F-3F20F525FE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62320" y="3864080"/>
                  <a:ext cx="195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65691FEF-66A6-493B-8012-75B10AFC5BAB}"/>
                    </a:ext>
                  </a:extLst>
                </p14:cNvPr>
                <p14:cNvContentPartPr/>
                <p14:nvPr/>
              </p14:nvContentPartPr>
              <p14:xfrm>
                <a:off x="9431960" y="3838520"/>
                <a:ext cx="128880" cy="34668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65691FEF-66A6-493B-8012-75B10AFC5BA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423320" y="3829880"/>
                  <a:ext cx="146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D67A9331-5F5E-45B8-B0F7-469F1ECD7798}"/>
                    </a:ext>
                  </a:extLst>
                </p14:cNvPr>
                <p14:cNvContentPartPr/>
                <p14:nvPr/>
              </p14:nvContentPartPr>
              <p14:xfrm>
                <a:off x="8299040" y="4459160"/>
                <a:ext cx="1321200" cy="7992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D67A9331-5F5E-45B8-B0F7-469F1ECD77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90040" y="4450520"/>
                  <a:ext cx="1338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201C7DE2-9E83-4B4F-A581-01EFDECA674A}"/>
                    </a:ext>
                  </a:extLst>
                </p14:cNvPr>
                <p14:cNvContentPartPr/>
                <p14:nvPr/>
              </p14:nvContentPartPr>
              <p14:xfrm>
                <a:off x="9883760" y="4420280"/>
                <a:ext cx="111600" cy="1908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201C7DE2-9E83-4B4F-A581-01EFDECA67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75120" y="4411640"/>
                  <a:ext cx="129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2FBAB17F-1D25-444D-9852-607F0A676199}"/>
                    </a:ext>
                  </a:extLst>
                </p14:cNvPr>
                <p14:cNvContentPartPr/>
                <p14:nvPr/>
              </p14:nvContentPartPr>
              <p14:xfrm>
                <a:off x="9910040" y="4493720"/>
                <a:ext cx="134280" cy="1692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2FBAB17F-1D25-444D-9852-607F0A67619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01040" y="4484720"/>
                  <a:ext cx="151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BDDEE5CC-5E94-4F2C-A74E-679D6B8CE232}"/>
                    </a:ext>
                  </a:extLst>
                </p14:cNvPr>
                <p14:cNvContentPartPr/>
                <p14:nvPr/>
              </p14:nvContentPartPr>
              <p14:xfrm>
                <a:off x="9897800" y="4224080"/>
                <a:ext cx="226440" cy="11880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BDDEE5CC-5E94-4F2C-A74E-679D6B8CE23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88800" y="4215080"/>
                  <a:ext cx="244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661A120A-90B9-4673-9333-9C42BA4DA4F0}"/>
                    </a:ext>
                  </a:extLst>
                </p14:cNvPr>
                <p14:cNvContentPartPr/>
                <p14:nvPr/>
              </p14:nvContentPartPr>
              <p14:xfrm>
                <a:off x="10373720" y="3906200"/>
                <a:ext cx="164520" cy="70344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661A120A-90B9-4673-9333-9C42BA4DA4F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65080" y="3897200"/>
                  <a:ext cx="18216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03901B91-4FD5-4E6B-8626-1DEE973A4A4A}"/>
                    </a:ext>
                  </a:extLst>
                </p14:cNvPr>
                <p14:cNvContentPartPr/>
                <p14:nvPr/>
              </p14:nvContentPartPr>
              <p14:xfrm>
                <a:off x="10610240" y="4205000"/>
                <a:ext cx="316800" cy="33624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03901B91-4FD5-4E6B-8626-1DEE973A4A4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01240" y="4196360"/>
                  <a:ext cx="334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D4200047-64F0-45A7-9981-F23B1C838546}"/>
                    </a:ext>
                  </a:extLst>
                </p14:cNvPr>
                <p14:cNvContentPartPr/>
                <p14:nvPr/>
              </p14:nvContentPartPr>
              <p14:xfrm>
                <a:off x="11009840" y="4313360"/>
                <a:ext cx="504000" cy="18828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D4200047-64F0-45A7-9981-F23B1C83854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000840" y="4304720"/>
                  <a:ext cx="52164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777E396F-AB1D-4363-B992-D681702A2123}"/>
              </a:ext>
            </a:extLst>
          </p:cNvPr>
          <p:cNvGrpSpPr/>
          <p:nvPr/>
        </p:nvGrpSpPr>
        <p:grpSpPr>
          <a:xfrm>
            <a:off x="2026040" y="5313080"/>
            <a:ext cx="597960" cy="746640"/>
            <a:chOff x="2026040" y="5313080"/>
            <a:chExt cx="597960" cy="74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B6877D5C-FCF6-456A-9C60-5A2ADF17F56E}"/>
                    </a:ext>
                  </a:extLst>
                </p14:cNvPr>
                <p14:cNvContentPartPr/>
                <p14:nvPr/>
              </p14:nvContentPartPr>
              <p14:xfrm>
                <a:off x="2026040" y="5313080"/>
                <a:ext cx="285840" cy="74664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B6877D5C-FCF6-456A-9C60-5A2ADF17F56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017040" y="5304080"/>
                  <a:ext cx="30348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4CF4C346-94C9-43F4-905B-EE7B38CB9883}"/>
                    </a:ext>
                  </a:extLst>
                </p14:cNvPr>
                <p14:cNvContentPartPr/>
                <p14:nvPr/>
              </p14:nvContentPartPr>
              <p14:xfrm>
                <a:off x="2269040" y="5435480"/>
                <a:ext cx="354960" cy="55656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4CF4C346-94C9-43F4-905B-EE7B38CB988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60040" y="5426480"/>
                  <a:ext cx="372600" cy="57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EE69CE04-A896-4C2B-96C0-E3F6F5E1349F}"/>
              </a:ext>
            </a:extLst>
          </p:cNvPr>
          <p:cNvGrpSpPr/>
          <p:nvPr/>
        </p:nvGrpSpPr>
        <p:grpSpPr>
          <a:xfrm>
            <a:off x="3165440" y="5607200"/>
            <a:ext cx="707760" cy="315000"/>
            <a:chOff x="3165440" y="5607200"/>
            <a:chExt cx="70776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72397262-FA20-4BDB-AD83-30EECAF9385D}"/>
                    </a:ext>
                  </a:extLst>
                </p14:cNvPr>
                <p14:cNvContentPartPr/>
                <p14:nvPr/>
              </p14:nvContentPartPr>
              <p14:xfrm>
                <a:off x="3165440" y="5710880"/>
                <a:ext cx="555840" cy="6084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72397262-FA20-4BDB-AD83-30EECAF9385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56800" y="5702240"/>
                  <a:ext cx="573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57A2450E-4A3F-40F5-B2F3-3D9F0035A053}"/>
                    </a:ext>
                  </a:extLst>
                </p14:cNvPr>
                <p14:cNvContentPartPr/>
                <p14:nvPr/>
              </p14:nvContentPartPr>
              <p14:xfrm>
                <a:off x="3513200" y="5607200"/>
                <a:ext cx="360000" cy="31500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57A2450E-4A3F-40F5-B2F3-3D9F0035A05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04200" y="5598200"/>
                  <a:ext cx="37764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88058EA7-7F80-4D0D-A7B1-90AA12284DA7}"/>
              </a:ext>
            </a:extLst>
          </p:cNvPr>
          <p:cNvGrpSpPr/>
          <p:nvPr/>
        </p:nvGrpSpPr>
        <p:grpSpPr>
          <a:xfrm>
            <a:off x="4388360" y="5435120"/>
            <a:ext cx="1684440" cy="473400"/>
            <a:chOff x="4388360" y="5435120"/>
            <a:chExt cx="168444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BBE53CDD-5026-42D6-913F-71FCB996BDC2}"/>
                    </a:ext>
                  </a:extLst>
                </p14:cNvPr>
                <p14:cNvContentPartPr/>
                <p14:nvPr/>
              </p14:nvContentPartPr>
              <p14:xfrm>
                <a:off x="4388360" y="5442320"/>
                <a:ext cx="70560" cy="38592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BBE53CDD-5026-42D6-913F-71FCB996BD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79720" y="5433680"/>
                  <a:ext cx="882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4C75DA2B-AC8C-413D-81FF-85B1F352F3B4}"/>
                    </a:ext>
                  </a:extLst>
                </p14:cNvPr>
                <p14:cNvContentPartPr/>
                <p14:nvPr/>
              </p14:nvContentPartPr>
              <p14:xfrm>
                <a:off x="4604360" y="5478680"/>
                <a:ext cx="181080" cy="40248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4C75DA2B-AC8C-413D-81FF-85B1F352F3B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95720" y="5469680"/>
                  <a:ext cx="1987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4EB71D49-2B54-4C2E-BBAB-5ED9C5621429}"/>
                    </a:ext>
                  </a:extLst>
                </p14:cNvPr>
                <p14:cNvContentPartPr/>
                <p14:nvPr/>
              </p14:nvContentPartPr>
              <p14:xfrm>
                <a:off x="4973000" y="5435120"/>
                <a:ext cx="191520" cy="47340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4EB71D49-2B54-4C2E-BBAB-5ED9C562142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64000" y="5426480"/>
                  <a:ext cx="2091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0D0A16C9-52E9-4FA5-A94B-C82E29235162}"/>
                    </a:ext>
                  </a:extLst>
                </p14:cNvPr>
                <p14:cNvContentPartPr/>
                <p14:nvPr/>
              </p14:nvContentPartPr>
              <p14:xfrm>
                <a:off x="5316440" y="5517560"/>
                <a:ext cx="756360" cy="38700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0D0A16C9-52E9-4FA5-A94B-C82E2923516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07440" y="5508560"/>
                  <a:ext cx="774000" cy="40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856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98D504-4977-4F2A-B007-1D2D406105D7}"/>
              </a:ext>
            </a:extLst>
          </p:cNvPr>
          <p:cNvSpPr txBox="1"/>
          <p:nvPr/>
        </p:nvSpPr>
        <p:spPr>
          <a:xfrm>
            <a:off x="241961" y="535173"/>
            <a:ext cx="116652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Considerando a planta de forma apresentada na Figura a seguir determinar as seções transversais de todos os elementos considerando os critérios apresentados no livro de ECA I. Considerar para a esse exemplo que o concreto para a estrutural possui </a:t>
            </a:r>
            <a:r>
              <a:rPr lang="pt-BR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fck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30 MPa e corresponde ao piso do 2º pavimento de um edifício modelo com um total de 4 pavimentos (Térreo, 1º piso, 2º piso e cobertura). Considere que todos os pavimentos tipo estão carregados com uma carga total de 25 </a:t>
            </a:r>
            <a:r>
              <a:rPr lang="pt-BR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kN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/m² (Valor hipotético para esse exercício) e que o pavimento cobertura possui uma carga total de 15 </a:t>
            </a:r>
            <a:r>
              <a:rPr lang="pt-BR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kN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/m².</a:t>
            </a:r>
          </a:p>
        </p:txBody>
      </p:sp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B4AA06F8-EF77-47F6-A25B-0E3BCD5528D3}"/>
                  </a:ext>
                </a:extLst>
              </p14:cNvPr>
              <p14:cNvContentPartPr/>
              <p14:nvPr/>
            </p14:nvContentPartPr>
            <p14:xfrm>
              <a:off x="-690520" y="1921520"/>
              <a:ext cx="360" cy="2916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B4AA06F8-EF77-47F6-A25B-0E3BCD5528D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-699160" y="1912520"/>
                <a:ext cx="18000" cy="468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Imagem 20">
            <a:extLst>
              <a:ext uri="{FF2B5EF4-FFF2-40B4-BE49-F238E27FC236}">
                <a16:creationId xmlns:a16="http://schemas.microsoft.com/office/drawing/2014/main" id="{CBE2F638-CE06-48FC-974F-BB99277621EE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257706" y="615103"/>
            <a:ext cx="6229350" cy="5705475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80CBAFC8-F8B2-40C1-A414-680C575A30C9}"/>
              </a:ext>
            </a:extLst>
          </p:cNvPr>
          <p:cNvPicPr/>
          <p:nvPr/>
        </p:nvPicPr>
        <p:blipFill rotWithShape="1"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6" t="2294" r="30680" b="13469"/>
          <a:stretch/>
        </p:blipFill>
        <p:spPr bwMode="auto">
          <a:xfrm>
            <a:off x="6688237" y="1439702"/>
            <a:ext cx="5234765" cy="4056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B4AA06F8-EF77-47F6-A25B-0E3BCD5528D3}"/>
                  </a:ext>
                </a:extLst>
              </p14:cNvPr>
              <p14:cNvContentPartPr/>
              <p14:nvPr/>
            </p14:nvContentPartPr>
            <p14:xfrm>
              <a:off x="-690520" y="1921520"/>
              <a:ext cx="360" cy="2916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B4AA06F8-EF77-47F6-A25B-0E3BCD552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9520" y="1912520"/>
                <a:ext cx="18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C656159-C5A5-4CA1-ADF1-22D1F8538215}"/>
                  </a:ext>
                </a:extLst>
              </p14:cNvPr>
              <p14:cNvContentPartPr/>
              <p14:nvPr/>
            </p14:nvContentPartPr>
            <p14:xfrm>
              <a:off x="1281998" y="1281013"/>
              <a:ext cx="36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C656159-C5A5-4CA1-ADF1-22D1F85382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3358" y="12723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14:cNvPr>
              <p14:cNvContentPartPr/>
              <p14:nvPr/>
            </p14:nvContentPartPr>
            <p14:xfrm>
              <a:off x="-1790680" y="1502840"/>
              <a:ext cx="360" cy="1764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799320" y="1493840"/>
                <a:ext cx="1800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A477E0C-0D40-48CB-9640-4B509B31E979}"/>
              </a:ext>
            </a:extLst>
          </p:cNvPr>
          <p:cNvGrpSpPr/>
          <p:nvPr/>
        </p:nvGrpSpPr>
        <p:grpSpPr>
          <a:xfrm>
            <a:off x="419360" y="676640"/>
            <a:ext cx="6291720" cy="480240"/>
            <a:chOff x="419360" y="676640"/>
            <a:chExt cx="629172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8AA2103-2FFE-4DF0-B968-16C7E1BF642D}"/>
                    </a:ext>
                  </a:extLst>
                </p14:cNvPr>
                <p14:cNvContentPartPr/>
                <p14:nvPr/>
              </p14:nvContentPartPr>
              <p14:xfrm>
                <a:off x="419360" y="737480"/>
                <a:ext cx="797040" cy="3276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8AA2103-2FFE-4DF0-B968-16C7E1BF64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0360" y="728840"/>
                  <a:ext cx="814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3607166-91BE-44DD-9C96-220F65718A2A}"/>
                    </a:ext>
                  </a:extLst>
                </p14:cNvPr>
                <p14:cNvContentPartPr/>
                <p14:nvPr/>
              </p14:nvContentPartPr>
              <p14:xfrm>
                <a:off x="743720" y="876080"/>
                <a:ext cx="316080" cy="349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3607166-91BE-44DD-9C96-220F65718A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4720" y="867440"/>
                  <a:ext cx="333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5494645-A46D-4597-A885-9B39C80A535C}"/>
                    </a:ext>
                  </a:extLst>
                </p14:cNvPr>
                <p14:cNvContentPartPr/>
                <p14:nvPr/>
              </p14:nvContentPartPr>
              <p14:xfrm>
                <a:off x="1278320" y="749360"/>
                <a:ext cx="1286280" cy="34452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5494645-A46D-4597-A885-9B39C80A53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9680" y="740360"/>
                  <a:ext cx="1303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44734C2-17A1-4A22-B923-4E277AF95D66}"/>
                    </a:ext>
                  </a:extLst>
                </p14:cNvPr>
                <p14:cNvContentPartPr/>
                <p14:nvPr/>
              </p14:nvContentPartPr>
              <p14:xfrm>
                <a:off x="3106040" y="676640"/>
                <a:ext cx="1067400" cy="2908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44734C2-17A1-4A22-B923-4E277AF95D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7040" y="668000"/>
                  <a:ext cx="10850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0EFDF6BE-EDFE-4212-9B40-B558B3C4CF42}"/>
                    </a:ext>
                  </a:extLst>
                </p14:cNvPr>
                <p14:cNvContentPartPr/>
                <p14:nvPr/>
              </p14:nvContentPartPr>
              <p14:xfrm>
                <a:off x="3335720" y="715880"/>
                <a:ext cx="323640" cy="842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0EFDF6BE-EDFE-4212-9B40-B558B3C4CF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7080" y="707240"/>
                  <a:ext cx="341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718DE9B-B036-40C2-B834-F8881E2BC365}"/>
                    </a:ext>
                  </a:extLst>
                </p14:cNvPr>
                <p14:cNvContentPartPr/>
                <p14:nvPr/>
              </p14:nvContentPartPr>
              <p14:xfrm>
                <a:off x="4482680" y="733520"/>
                <a:ext cx="654120" cy="2502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718DE9B-B036-40C2-B834-F8881E2BC3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74040" y="724520"/>
                  <a:ext cx="671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2B25D1B4-E027-47D1-BEB6-0322AC81E74E}"/>
                    </a:ext>
                  </a:extLst>
                </p14:cNvPr>
                <p14:cNvContentPartPr/>
                <p14:nvPr/>
              </p14:nvContentPartPr>
              <p14:xfrm>
                <a:off x="5720000" y="756560"/>
                <a:ext cx="827640" cy="40032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2B25D1B4-E027-47D1-BEB6-0322AC81E7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1360" y="747560"/>
                  <a:ext cx="8452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E55938E-4127-4807-86DC-F2FC23795C13}"/>
                    </a:ext>
                  </a:extLst>
                </p14:cNvPr>
                <p14:cNvContentPartPr/>
                <p14:nvPr/>
              </p14:nvContentPartPr>
              <p14:xfrm>
                <a:off x="6668960" y="939800"/>
                <a:ext cx="24840" cy="4500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E55938E-4127-4807-86DC-F2FC23795C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59960" y="930800"/>
                  <a:ext cx="42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A53E4536-405C-4A0A-9E41-A474AC50B897}"/>
                    </a:ext>
                  </a:extLst>
                </p14:cNvPr>
                <p14:cNvContentPartPr/>
                <p14:nvPr/>
              </p14:nvContentPartPr>
              <p14:xfrm>
                <a:off x="6686240" y="1068320"/>
                <a:ext cx="24840" cy="46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A53E4536-405C-4A0A-9E41-A474AC50B8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77600" y="1059320"/>
                  <a:ext cx="424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662EB88-CB69-4EB3-924E-50009599C530}"/>
              </a:ext>
            </a:extLst>
          </p:cNvPr>
          <p:cNvGrpSpPr/>
          <p:nvPr/>
        </p:nvGrpSpPr>
        <p:grpSpPr>
          <a:xfrm>
            <a:off x="7589840" y="669800"/>
            <a:ext cx="866160" cy="334080"/>
            <a:chOff x="7589840" y="669800"/>
            <a:chExt cx="86616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1C74A156-2A29-4D06-A9D0-16CB0DB73C59}"/>
                    </a:ext>
                  </a:extLst>
                </p14:cNvPr>
                <p14:cNvContentPartPr/>
                <p14:nvPr/>
              </p14:nvContentPartPr>
              <p14:xfrm>
                <a:off x="7589840" y="669800"/>
                <a:ext cx="469800" cy="3340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1C74A156-2A29-4D06-A9D0-16CB0DB73C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0840" y="661160"/>
                  <a:ext cx="487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7FF1B7E-D6BF-49F7-8E1B-A752E6C66D9C}"/>
                    </a:ext>
                  </a:extLst>
                </p14:cNvPr>
                <p14:cNvContentPartPr/>
                <p14:nvPr/>
              </p14:nvContentPartPr>
              <p14:xfrm>
                <a:off x="8135600" y="840440"/>
                <a:ext cx="320400" cy="1220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7FF1B7E-D6BF-49F7-8E1B-A752E6C66D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26960" y="831440"/>
                  <a:ext cx="338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3D3C87C-D838-4847-9E10-C2CB6797FA3C}"/>
                    </a:ext>
                  </a:extLst>
                </p14:cNvPr>
                <p14:cNvContentPartPr/>
                <p14:nvPr/>
              </p14:nvContentPartPr>
              <p14:xfrm>
                <a:off x="7916720" y="738920"/>
                <a:ext cx="3960" cy="3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3D3C87C-D838-4847-9E10-C2CB6797FA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07720" y="730280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CCA9F21-4CEE-4511-B0C8-935DBF23D3E1}"/>
              </a:ext>
            </a:extLst>
          </p:cNvPr>
          <p:cNvGrpSpPr/>
          <p:nvPr/>
        </p:nvGrpSpPr>
        <p:grpSpPr>
          <a:xfrm>
            <a:off x="8914280" y="687080"/>
            <a:ext cx="806040" cy="642600"/>
            <a:chOff x="8914280" y="687080"/>
            <a:chExt cx="80604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C8224DC-A4F3-4FC6-BF61-ABE95D4E2FD8}"/>
                    </a:ext>
                  </a:extLst>
                </p14:cNvPr>
                <p14:cNvContentPartPr/>
                <p14:nvPr/>
              </p14:nvContentPartPr>
              <p14:xfrm>
                <a:off x="8914280" y="857360"/>
                <a:ext cx="577440" cy="3402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C8224DC-A4F3-4FC6-BF61-ABE95D4E2F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5280" y="848360"/>
                  <a:ext cx="5950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9472E9F-C1AB-4DCC-A4B9-87A1093FBCAD}"/>
                    </a:ext>
                  </a:extLst>
                </p14:cNvPr>
                <p14:cNvContentPartPr/>
                <p14:nvPr/>
              </p14:nvContentPartPr>
              <p14:xfrm>
                <a:off x="9588560" y="687080"/>
                <a:ext cx="131760" cy="6426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9472E9F-C1AB-4DCC-A4B9-87A1093FBC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79560" y="678440"/>
                  <a:ext cx="14940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21285F4-F661-4F69-8DE2-0117101F11CB}"/>
                    </a:ext>
                  </a:extLst>
                </p14:cNvPr>
                <p14:cNvContentPartPr/>
                <p14:nvPr/>
              </p14:nvContentPartPr>
              <p14:xfrm>
                <a:off x="9550040" y="1004600"/>
                <a:ext cx="167040" cy="334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21285F4-F661-4F69-8DE2-0117101F11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41400" y="995960"/>
                  <a:ext cx="18468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F777D370-AC28-4089-8427-58DC5AF0EA96}"/>
                  </a:ext>
                </a:extLst>
              </p14:cNvPr>
              <p14:cNvContentPartPr/>
              <p14:nvPr/>
            </p14:nvContentPartPr>
            <p14:xfrm>
              <a:off x="10290560" y="702920"/>
              <a:ext cx="1180800" cy="32076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F777D370-AC28-4089-8427-58DC5AF0EA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81560" y="693920"/>
                <a:ext cx="1198440" cy="33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7659AD9-A324-4ACA-9A3A-6AF2067B70D8}"/>
              </a:ext>
            </a:extLst>
          </p:cNvPr>
          <p:cNvGrpSpPr/>
          <p:nvPr/>
        </p:nvGrpSpPr>
        <p:grpSpPr>
          <a:xfrm>
            <a:off x="339440" y="1631360"/>
            <a:ext cx="3080160" cy="602280"/>
            <a:chOff x="339440" y="1631360"/>
            <a:chExt cx="308016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1C48C73-E81E-4C13-9767-04DB8C103E32}"/>
                    </a:ext>
                  </a:extLst>
                </p14:cNvPr>
                <p14:cNvContentPartPr/>
                <p14:nvPr/>
              </p14:nvContentPartPr>
              <p14:xfrm>
                <a:off x="339440" y="1631360"/>
                <a:ext cx="887040" cy="3913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1C48C73-E81E-4C13-9767-04DB8C103E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0440" y="1622360"/>
                  <a:ext cx="9046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175AB40-63C4-4977-9C56-A077F189760A}"/>
                    </a:ext>
                  </a:extLst>
                </p14:cNvPr>
                <p14:cNvContentPartPr/>
                <p14:nvPr/>
              </p14:nvContentPartPr>
              <p14:xfrm>
                <a:off x="1302800" y="1785800"/>
                <a:ext cx="532080" cy="3974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175AB40-63C4-4977-9C56-A077F18976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93800" y="1776800"/>
                  <a:ext cx="5497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9427B02E-853C-4D10-AD10-96ED4B486063}"/>
                    </a:ext>
                  </a:extLst>
                </p14:cNvPr>
                <p14:cNvContentPartPr/>
                <p14:nvPr/>
              </p14:nvContentPartPr>
              <p14:xfrm>
                <a:off x="2301800" y="1684280"/>
                <a:ext cx="568080" cy="54936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9427B02E-853C-4D10-AD10-96ED4B486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92800" y="1675640"/>
                  <a:ext cx="585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98596207-B27A-4AC8-B08B-6414A496C5B4}"/>
                    </a:ext>
                  </a:extLst>
                </p14:cNvPr>
                <p14:cNvContentPartPr/>
                <p14:nvPr/>
              </p14:nvContentPartPr>
              <p14:xfrm>
                <a:off x="3106400" y="1728560"/>
                <a:ext cx="181080" cy="2196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98596207-B27A-4AC8-B08B-6414A496C5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97760" y="1719560"/>
                  <a:ext cx="198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1575239-EA6A-4E6B-AE0B-0605E6BED06E}"/>
                    </a:ext>
                  </a:extLst>
                </p14:cNvPr>
                <p14:cNvContentPartPr/>
                <p14:nvPr/>
              </p14:nvContentPartPr>
              <p14:xfrm>
                <a:off x="3387920" y="1837640"/>
                <a:ext cx="7200" cy="1476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1575239-EA6A-4E6B-AE0B-0605E6BED0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79280" y="1829000"/>
                  <a:ext cx="24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B2A1830-C358-4B3A-9AD4-FD2A33DE4A81}"/>
                    </a:ext>
                  </a:extLst>
                </p14:cNvPr>
                <p14:cNvContentPartPr/>
                <p14:nvPr/>
              </p14:nvContentPartPr>
              <p14:xfrm>
                <a:off x="3391520" y="1843400"/>
                <a:ext cx="28080" cy="885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B2A1830-C358-4B3A-9AD4-FD2A33DE4A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82520" y="1834760"/>
                  <a:ext cx="4572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E071D9F-80A3-43A1-A1E8-3F12CA7A6B1F}"/>
              </a:ext>
            </a:extLst>
          </p:cNvPr>
          <p:cNvGrpSpPr/>
          <p:nvPr/>
        </p:nvGrpSpPr>
        <p:grpSpPr>
          <a:xfrm>
            <a:off x="4017200" y="1551800"/>
            <a:ext cx="1376640" cy="583560"/>
            <a:chOff x="4017200" y="1551800"/>
            <a:chExt cx="137664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34F35F84-2A8B-4D54-B52E-773C7B220796}"/>
                    </a:ext>
                  </a:extLst>
                </p14:cNvPr>
                <p14:cNvContentPartPr/>
                <p14:nvPr/>
              </p14:nvContentPartPr>
              <p14:xfrm>
                <a:off x="4017200" y="1551800"/>
                <a:ext cx="1376640" cy="38520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34F35F84-2A8B-4D54-B52E-773C7B2207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08200" y="1542800"/>
                  <a:ext cx="13942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4600121B-69CE-479C-957D-FB695C3D7CCE}"/>
                    </a:ext>
                  </a:extLst>
                </p14:cNvPr>
                <p14:cNvContentPartPr/>
                <p14:nvPr/>
              </p14:nvContentPartPr>
              <p14:xfrm>
                <a:off x="5101520" y="1670240"/>
                <a:ext cx="122040" cy="1908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4600121B-69CE-479C-957D-FB695C3D7C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2520" y="1661240"/>
                  <a:ext cx="139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7B0F983B-FD8F-4A17-9EE0-934F2B808337}"/>
                    </a:ext>
                  </a:extLst>
                </p14:cNvPr>
                <p14:cNvContentPartPr/>
                <p14:nvPr/>
              </p14:nvContentPartPr>
              <p14:xfrm>
                <a:off x="4983440" y="1966160"/>
                <a:ext cx="28080" cy="1692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7B0F983B-FD8F-4A17-9EE0-934F2B8083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74440" y="1957520"/>
                  <a:ext cx="4572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E826F4EE-E5B4-4F92-8A7D-8F3F372C4561}"/>
                  </a:ext>
                </a:extLst>
              </p14:cNvPr>
              <p14:cNvContentPartPr/>
              <p14:nvPr/>
            </p14:nvContentPartPr>
            <p14:xfrm>
              <a:off x="5852120" y="1513640"/>
              <a:ext cx="863280" cy="58860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E826F4EE-E5B4-4F92-8A7D-8F3F372C45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43480" y="1505000"/>
                <a:ext cx="880920" cy="60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Agrupar 60">
            <a:extLst>
              <a:ext uri="{FF2B5EF4-FFF2-40B4-BE49-F238E27FC236}">
                <a16:creationId xmlns:a16="http://schemas.microsoft.com/office/drawing/2014/main" id="{9110B618-3B29-4D45-AAD7-2D401F89FF12}"/>
              </a:ext>
            </a:extLst>
          </p:cNvPr>
          <p:cNvGrpSpPr/>
          <p:nvPr/>
        </p:nvGrpSpPr>
        <p:grpSpPr>
          <a:xfrm>
            <a:off x="7412720" y="1547840"/>
            <a:ext cx="1713960" cy="486720"/>
            <a:chOff x="7412720" y="1547840"/>
            <a:chExt cx="171396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88424991-0BF7-44AD-9BA7-6389B0054283}"/>
                    </a:ext>
                  </a:extLst>
                </p14:cNvPr>
                <p14:cNvContentPartPr/>
                <p14:nvPr/>
              </p14:nvContentPartPr>
              <p14:xfrm>
                <a:off x="7412720" y="1678880"/>
                <a:ext cx="1397520" cy="18576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88424991-0BF7-44AD-9BA7-6389B00542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03720" y="1670240"/>
                  <a:ext cx="1415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034035F1-5BCD-4A93-99F2-DDADC22E15FB}"/>
                    </a:ext>
                  </a:extLst>
                </p14:cNvPr>
                <p14:cNvContentPartPr/>
                <p14:nvPr/>
              </p14:nvContentPartPr>
              <p14:xfrm>
                <a:off x="8323160" y="1584920"/>
                <a:ext cx="360" cy="3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034035F1-5BCD-4A93-99F2-DDADC22E15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14520" y="1576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EF29F706-614E-432C-83FB-7690DCCBB062}"/>
                    </a:ext>
                  </a:extLst>
                </p14:cNvPr>
                <p14:cNvContentPartPr/>
                <p14:nvPr/>
              </p14:nvContentPartPr>
              <p14:xfrm>
                <a:off x="8336840" y="1817480"/>
                <a:ext cx="91080" cy="21708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EF29F706-614E-432C-83FB-7690DCCBB0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27840" y="1808480"/>
                  <a:ext cx="108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2E9CFA3-8436-46F8-82D3-114EB869D9E8}"/>
                    </a:ext>
                  </a:extLst>
                </p14:cNvPr>
                <p14:cNvContentPartPr/>
                <p14:nvPr/>
              </p14:nvContentPartPr>
              <p14:xfrm>
                <a:off x="8959280" y="1547840"/>
                <a:ext cx="108360" cy="2829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2E9CFA3-8436-46F8-82D3-114EB869D9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0640" y="1539200"/>
                  <a:ext cx="126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1A1865C-5983-441B-BD5D-C2F826C8AF85}"/>
                    </a:ext>
                  </a:extLst>
                </p14:cNvPr>
                <p14:cNvContentPartPr/>
                <p14:nvPr/>
              </p14:nvContentPartPr>
              <p14:xfrm>
                <a:off x="9087800" y="1944560"/>
                <a:ext cx="38880" cy="248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1A1865C-5983-441B-BD5D-C2F826C8AF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79160" y="1935560"/>
                  <a:ext cx="565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95C4BD6A-CBE4-409B-95C6-3CAF52B6ABC2}"/>
              </a:ext>
            </a:extLst>
          </p:cNvPr>
          <p:cNvGrpSpPr/>
          <p:nvPr/>
        </p:nvGrpSpPr>
        <p:grpSpPr>
          <a:xfrm>
            <a:off x="618080" y="2485640"/>
            <a:ext cx="845280" cy="697680"/>
            <a:chOff x="618080" y="2485640"/>
            <a:chExt cx="845280" cy="69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25AC9718-D811-476F-BC3D-1A7912F5AEF3}"/>
                    </a:ext>
                  </a:extLst>
                </p14:cNvPr>
                <p14:cNvContentPartPr/>
                <p14:nvPr/>
              </p14:nvContentPartPr>
              <p14:xfrm>
                <a:off x="618080" y="2485640"/>
                <a:ext cx="316080" cy="5083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25AC9718-D811-476F-BC3D-1A7912F5AE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9080" y="2476640"/>
                  <a:ext cx="3337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D34CC53-28DA-4AFD-80F1-E259F88D65BF}"/>
                    </a:ext>
                  </a:extLst>
                </p14:cNvPr>
                <p14:cNvContentPartPr/>
                <p14:nvPr/>
              </p14:nvContentPartPr>
              <p14:xfrm>
                <a:off x="663800" y="2799200"/>
                <a:ext cx="149400" cy="3268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D34CC53-28DA-4AFD-80F1-E259F88D65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4800" y="2790560"/>
                  <a:ext cx="167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D2CA612A-0C27-48E3-85F2-0E2395B7835E}"/>
                    </a:ext>
                  </a:extLst>
                </p14:cNvPr>
                <p14:cNvContentPartPr/>
                <p14:nvPr/>
              </p14:nvContentPartPr>
              <p14:xfrm>
                <a:off x="1118480" y="2975240"/>
                <a:ext cx="155520" cy="190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D2CA612A-0C27-48E3-85F2-0E2395B783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9480" y="2966600"/>
                  <a:ext cx="173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85D48BDE-F0F3-4687-A624-7D93B0CD7FC0}"/>
                    </a:ext>
                  </a:extLst>
                </p14:cNvPr>
                <p14:cNvContentPartPr/>
                <p14:nvPr/>
              </p14:nvContentPartPr>
              <p14:xfrm>
                <a:off x="1133600" y="3087920"/>
                <a:ext cx="155520" cy="234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85D48BDE-F0F3-4687-A624-7D93B0CD7F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4600" y="3078920"/>
                  <a:ext cx="173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410960BE-06BC-4CAB-9D43-548C522FC429}"/>
                    </a:ext>
                  </a:extLst>
                </p14:cNvPr>
                <p14:cNvContentPartPr/>
                <p14:nvPr/>
              </p14:nvContentPartPr>
              <p14:xfrm>
                <a:off x="1236560" y="2865440"/>
                <a:ext cx="226800" cy="31788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410960BE-06BC-4CAB-9D43-548C522FC4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27920" y="2856800"/>
                  <a:ext cx="24444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48F0B18D-DF28-4F21-9D4B-C7404B4C9C60}"/>
                  </a:ext>
                </a:extLst>
              </p14:cNvPr>
              <p14:cNvContentPartPr/>
              <p14:nvPr/>
            </p14:nvContentPartPr>
            <p14:xfrm>
              <a:off x="2063840" y="2542160"/>
              <a:ext cx="285480" cy="535680"/>
            </p14:xfrm>
          </p:contentPart>
        </mc:Choice>
        <mc:Fallback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48F0B18D-DF28-4F21-9D4B-C7404B4C9C6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54840" y="2533520"/>
                <a:ext cx="30312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7BAE3200-EAF8-42E6-BDA6-AB5BF0B8ABD8}"/>
                  </a:ext>
                </a:extLst>
              </p14:cNvPr>
              <p14:cNvContentPartPr/>
              <p14:nvPr/>
            </p14:nvContentPartPr>
            <p14:xfrm>
              <a:off x="2484320" y="2834840"/>
              <a:ext cx="929520" cy="191160"/>
            </p14:xfrm>
          </p:contentPart>
        </mc:Choice>
        <mc:Fallback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7BAE3200-EAF8-42E6-BDA6-AB5BF0B8ABD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75680" y="2826200"/>
                <a:ext cx="94716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83CB43E-9258-40F5-A635-416560CC21A5}"/>
              </a:ext>
            </a:extLst>
          </p:cNvPr>
          <p:cNvGrpSpPr/>
          <p:nvPr/>
        </p:nvGrpSpPr>
        <p:grpSpPr>
          <a:xfrm>
            <a:off x="3885080" y="2496080"/>
            <a:ext cx="1525680" cy="685440"/>
            <a:chOff x="3885080" y="2496080"/>
            <a:chExt cx="1525680" cy="68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3FB7932-6325-4C8F-B4E8-A4BC82DD2C69}"/>
                    </a:ext>
                  </a:extLst>
                </p14:cNvPr>
                <p14:cNvContentPartPr/>
                <p14:nvPr/>
              </p14:nvContentPartPr>
              <p14:xfrm>
                <a:off x="3885080" y="2496080"/>
                <a:ext cx="584280" cy="4590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3FB7932-6325-4C8F-B4E8-A4BC82DD2C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76080" y="2487440"/>
                  <a:ext cx="6019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88474068-EDC1-48E7-BD40-251D4D601DB6}"/>
                    </a:ext>
                  </a:extLst>
                </p14:cNvPr>
                <p14:cNvContentPartPr/>
                <p14:nvPr/>
              </p14:nvContentPartPr>
              <p14:xfrm>
                <a:off x="4479440" y="2699480"/>
                <a:ext cx="10800" cy="32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88474068-EDC1-48E7-BD40-251D4D601D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70440" y="2690840"/>
                  <a:ext cx="28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DA72CDBB-F51B-48EA-8A8E-C330B80E3E9C}"/>
                    </a:ext>
                  </a:extLst>
                </p14:cNvPr>
                <p14:cNvContentPartPr/>
                <p14:nvPr/>
              </p14:nvContentPartPr>
              <p14:xfrm>
                <a:off x="4010000" y="2689400"/>
                <a:ext cx="275040" cy="2772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DA72CDBB-F51B-48EA-8A8E-C330B80E3E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1360" y="2680760"/>
                  <a:ext cx="292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450D2399-332C-4CF8-899E-B25A473912A8}"/>
                    </a:ext>
                  </a:extLst>
                </p14:cNvPr>
                <p14:cNvContentPartPr/>
                <p14:nvPr/>
              </p14:nvContentPartPr>
              <p14:xfrm>
                <a:off x="4512200" y="2560880"/>
                <a:ext cx="339480" cy="3859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450D2399-332C-4CF8-899E-B25A473912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03200" y="2552240"/>
                  <a:ext cx="3571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844B51F-6A7B-40A4-917C-1305A1AB6240}"/>
                    </a:ext>
                  </a:extLst>
                </p14:cNvPr>
                <p14:cNvContentPartPr/>
                <p14:nvPr/>
              </p14:nvContentPartPr>
              <p14:xfrm>
                <a:off x="4760960" y="2640440"/>
                <a:ext cx="28080" cy="320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844B51F-6A7B-40A4-917C-1305A1AB62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51960" y="2631440"/>
                  <a:ext cx="45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60823B1-5FB8-4E97-8F34-3F1B67C95C9A}"/>
                    </a:ext>
                  </a:extLst>
                </p14:cNvPr>
                <p14:cNvContentPartPr/>
                <p14:nvPr/>
              </p14:nvContentPartPr>
              <p14:xfrm>
                <a:off x="4879040" y="2793080"/>
                <a:ext cx="531720" cy="3884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60823B1-5FB8-4E97-8F34-3F1B67C95C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70040" y="2784440"/>
                  <a:ext cx="54936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FF0848FD-C245-424D-A2E0-3BBB29F4D4DA}"/>
              </a:ext>
            </a:extLst>
          </p:cNvPr>
          <p:cNvGrpSpPr/>
          <p:nvPr/>
        </p:nvGrpSpPr>
        <p:grpSpPr>
          <a:xfrm>
            <a:off x="6129680" y="2475920"/>
            <a:ext cx="1877760" cy="394560"/>
            <a:chOff x="6129680" y="2475920"/>
            <a:chExt cx="187776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817598E3-DFB6-46A7-B8E5-41CC07F3249D}"/>
                    </a:ext>
                  </a:extLst>
                </p14:cNvPr>
                <p14:cNvContentPartPr/>
                <p14:nvPr/>
              </p14:nvContentPartPr>
              <p14:xfrm>
                <a:off x="6129680" y="2540000"/>
                <a:ext cx="487440" cy="33048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817598E3-DFB6-46A7-B8E5-41CC07F324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21040" y="2531360"/>
                  <a:ext cx="505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BC66EE8-1B9C-4D4B-8846-5C860443E099}"/>
                    </a:ext>
                  </a:extLst>
                </p14:cNvPr>
                <p14:cNvContentPartPr/>
                <p14:nvPr/>
              </p14:nvContentPartPr>
              <p14:xfrm>
                <a:off x="6436040" y="2537840"/>
                <a:ext cx="48960" cy="190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BC66EE8-1B9C-4D4B-8846-5C860443E0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27400" y="2529200"/>
                  <a:ext cx="66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F9DD21D6-4880-4FAE-9242-EBB8CD59928A}"/>
                    </a:ext>
                  </a:extLst>
                </p14:cNvPr>
                <p14:cNvContentPartPr/>
                <p14:nvPr/>
              </p14:nvContentPartPr>
              <p14:xfrm>
                <a:off x="6636200" y="2475920"/>
                <a:ext cx="103680" cy="38700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F9DD21D6-4880-4FAE-9242-EBB8CD59928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27200" y="2466920"/>
                  <a:ext cx="121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A0B8AB20-19E0-4F34-9D5E-BB29ABB8DD39}"/>
                    </a:ext>
                  </a:extLst>
                </p14:cNvPr>
                <p14:cNvContentPartPr/>
                <p14:nvPr/>
              </p14:nvContentPartPr>
              <p14:xfrm>
                <a:off x="6668960" y="2739800"/>
                <a:ext cx="174240" cy="2772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A0B8AB20-19E0-4F34-9D5E-BB29ABB8DD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59960" y="2731160"/>
                  <a:ext cx="191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2CA59055-439A-4021-8D42-9F7E602FFC95}"/>
                    </a:ext>
                  </a:extLst>
                </p14:cNvPr>
                <p14:cNvContentPartPr/>
                <p14:nvPr/>
              </p14:nvContentPartPr>
              <p14:xfrm>
                <a:off x="6838520" y="2738360"/>
                <a:ext cx="424440" cy="1123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2CA59055-439A-4021-8D42-9F7E602FFC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520" y="2729720"/>
                  <a:ext cx="442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4DC4A57-5404-49E7-926F-7D1CD2D8013F}"/>
                    </a:ext>
                  </a:extLst>
                </p14:cNvPr>
                <p14:cNvContentPartPr/>
                <p14:nvPr/>
              </p14:nvContentPartPr>
              <p14:xfrm>
                <a:off x="6825200" y="2578160"/>
                <a:ext cx="142920" cy="871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4DC4A57-5404-49E7-926F-7D1CD2D801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16560" y="2569160"/>
                  <a:ext cx="160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BCBA22A0-B7EE-4361-9DD7-FD2DB4EF9779}"/>
                    </a:ext>
                  </a:extLst>
                </p14:cNvPr>
                <p14:cNvContentPartPr/>
                <p14:nvPr/>
              </p14:nvContentPartPr>
              <p14:xfrm>
                <a:off x="7363400" y="2696600"/>
                <a:ext cx="644040" cy="13788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BCBA22A0-B7EE-4361-9DD7-FD2DB4EF977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54400" y="2687600"/>
                  <a:ext cx="661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6DCEA2DF-CAB3-462B-A91B-787C78C0275B}"/>
                    </a:ext>
                  </a:extLst>
                </p14:cNvPr>
                <p14:cNvContentPartPr/>
                <p14:nvPr/>
              </p14:nvContentPartPr>
              <p14:xfrm>
                <a:off x="7548080" y="2522000"/>
                <a:ext cx="21240" cy="3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6DCEA2DF-CAB3-462B-A91B-787C78C027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39440" y="2513000"/>
                  <a:ext cx="38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E25E930-8FBE-4ED2-A68B-93832BB14866}"/>
              </a:ext>
            </a:extLst>
          </p:cNvPr>
          <p:cNvGrpSpPr/>
          <p:nvPr/>
        </p:nvGrpSpPr>
        <p:grpSpPr>
          <a:xfrm>
            <a:off x="8469320" y="2438120"/>
            <a:ext cx="1408320" cy="393480"/>
            <a:chOff x="8469320" y="2438120"/>
            <a:chExt cx="140832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FC613C98-B504-4987-B4F4-11A1C4CAA712}"/>
                    </a:ext>
                  </a:extLst>
                </p14:cNvPr>
                <p14:cNvContentPartPr/>
                <p14:nvPr/>
              </p14:nvContentPartPr>
              <p14:xfrm>
                <a:off x="8469320" y="2552960"/>
                <a:ext cx="1029240" cy="26388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FC613C98-B504-4987-B4F4-11A1C4CAA71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60320" y="2544320"/>
                  <a:ext cx="1046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350DD083-B19D-4397-BE99-1AE5228F9E0C}"/>
                    </a:ext>
                  </a:extLst>
                </p14:cNvPr>
                <p14:cNvContentPartPr/>
                <p14:nvPr/>
              </p14:nvContentPartPr>
              <p14:xfrm>
                <a:off x="8962880" y="2438120"/>
                <a:ext cx="83880" cy="626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350DD083-B19D-4397-BE99-1AE5228F9E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53880" y="2429120"/>
                  <a:ext cx="101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43ABC56A-906E-4EB0-846C-D2EEA53108D1}"/>
                    </a:ext>
                  </a:extLst>
                </p14:cNvPr>
                <p14:cNvContentPartPr/>
                <p14:nvPr/>
              </p14:nvContentPartPr>
              <p14:xfrm>
                <a:off x="9327920" y="2630360"/>
                <a:ext cx="20880" cy="14040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43ABC56A-906E-4EB0-846C-D2EEA53108D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19280" y="2621360"/>
                  <a:ext cx="38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2B556B8A-ED67-4C83-9177-220A5BB33E7D}"/>
                    </a:ext>
                  </a:extLst>
                </p14:cNvPr>
                <p14:cNvContentPartPr/>
                <p14:nvPr/>
              </p14:nvContentPartPr>
              <p14:xfrm>
                <a:off x="9303440" y="2516240"/>
                <a:ext cx="14400" cy="406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2B556B8A-ED67-4C83-9177-220A5BB33E7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94440" y="2507240"/>
                  <a:ext cx="32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E8829544-F01D-4770-AE9C-066B4CBE7556}"/>
                    </a:ext>
                  </a:extLst>
                </p14:cNvPr>
                <p14:cNvContentPartPr/>
                <p14:nvPr/>
              </p14:nvContentPartPr>
              <p14:xfrm>
                <a:off x="9511160" y="2668160"/>
                <a:ext cx="366480" cy="1634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E8829544-F01D-4770-AE9C-066B4CBE75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02520" y="2659160"/>
                  <a:ext cx="3841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6A82D8D1-97CF-4B73-B6FB-5BF706442C2C}"/>
              </a:ext>
            </a:extLst>
          </p:cNvPr>
          <p:cNvGrpSpPr/>
          <p:nvPr/>
        </p:nvGrpSpPr>
        <p:grpSpPr>
          <a:xfrm>
            <a:off x="777920" y="3674360"/>
            <a:ext cx="1915200" cy="805320"/>
            <a:chOff x="777920" y="3674360"/>
            <a:chExt cx="1915200" cy="80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E06265C0-266A-4641-ABD6-23A8EC5D5273}"/>
                    </a:ext>
                  </a:extLst>
                </p14:cNvPr>
                <p14:cNvContentPartPr/>
                <p14:nvPr/>
              </p14:nvContentPartPr>
              <p14:xfrm>
                <a:off x="777920" y="3674360"/>
                <a:ext cx="216000" cy="6354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E06265C0-266A-4641-ABD6-23A8EC5D52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8920" y="3665360"/>
                  <a:ext cx="23364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CEE0AD5A-6C6F-423B-9CAD-59B0D876FFF4}"/>
                    </a:ext>
                  </a:extLst>
                </p14:cNvPr>
                <p14:cNvContentPartPr/>
                <p14:nvPr/>
              </p14:nvContentPartPr>
              <p14:xfrm>
                <a:off x="1028120" y="4049480"/>
                <a:ext cx="191520" cy="16056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CEE0AD5A-6C6F-423B-9CAD-59B0D876FFF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9120" y="4040480"/>
                  <a:ext cx="20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81A3960F-6A9B-45B6-AE25-72A70EBB68C4}"/>
                    </a:ext>
                  </a:extLst>
                </p14:cNvPr>
                <p14:cNvContentPartPr/>
                <p14:nvPr/>
              </p14:nvContentPartPr>
              <p14:xfrm>
                <a:off x="1123880" y="4068200"/>
                <a:ext cx="82080" cy="16776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81A3960F-6A9B-45B6-AE25-72A70EBB68C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4880" y="4059200"/>
                  <a:ext cx="99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C66636AB-982A-4C3D-9603-83A78DF01E72}"/>
                    </a:ext>
                  </a:extLst>
                </p14:cNvPr>
                <p14:cNvContentPartPr/>
                <p14:nvPr/>
              </p14:nvContentPartPr>
              <p14:xfrm>
                <a:off x="1462640" y="4101320"/>
                <a:ext cx="107640" cy="1908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C66636AB-982A-4C3D-9603-83A78DF01E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53640" y="4092320"/>
                  <a:ext cx="125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D39D1292-DCAC-4668-9AFE-564044BDBA57}"/>
                    </a:ext>
                  </a:extLst>
                </p14:cNvPr>
                <p14:cNvContentPartPr/>
                <p14:nvPr/>
              </p14:nvContentPartPr>
              <p14:xfrm>
                <a:off x="1486760" y="4193840"/>
                <a:ext cx="115200" cy="2268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D39D1292-DCAC-4668-9AFE-564044BDBA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78120" y="4184840"/>
                  <a:ext cx="132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9D6418F7-AEA3-47B7-95E6-62FE68C191D2}"/>
                    </a:ext>
                  </a:extLst>
                </p14:cNvPr>
                <p14:cNvContentPartPr/>
                <p14:nvPr/>
              </p14:nvContentPartPr>
              <p14:xfrm>
                <a:off x="1771520" y="3711080"/>
                <a:ext cx="201600" cy="52488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9D6418F7-AEA3-47B7-95E6-62FE68C191D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62520" y="3702080"/>
                  <a:ext cx="2192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0D8A8060-7FA9-4F99-A4B3-98272D8B3473}"/>
                    </a:ext>
                  </a:extLst>
                </p14:cNvPr>
                <p14:cNvContentPartPr/>
                <p14:nvPr/>
              </p14:nvContentPartPr>
              <p14:xfrm>
                <a:off x="2032520" y="3985760"/>
                <a:ext cx="334080" cy="49392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0D8A8060-7FA9-4F99-A4B3-98272D8B347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23880" y="3977120"/>
                  <a:ext cx="351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2077635D-0AB2-4FB2-9087-7E5E5955BE38}"/>
                    </a:ext>
                  </a:extLst>
                </p14:cNvPr>
                <p14:cNvContentPartPr/>
                <p14:nvPr/>
              </p14:nvContentPartPr>
              <p14:xfrm>
                <a:off x="2532920" y="4133360"/>
                <a:ext cx="134640" cy="406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2077635D-0AB2-4FB2-9087-7E5E5955BE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24280" y="4124360"/>
                  <a:ext cx="152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3B4B3E8D-5E5A-4000-ADB8-2C5949659BB4}"/>
                    </a:ext>
                  </a:extLst>
                </p14:cNvPr>
                <p14:cNvContentPartPr/>
                <p14:nvPr/>
              </p14:nvContentPartPr>
              <p14:xfrm>
                <a:off x="2532920" y="4138760"/>
                <a:ext cx="160200" cy="9288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3B4B3E8D-5E5A-4000-ADB8-2C5949659B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24280" y="4130120"/>
                  <a:ext cx="177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11A8F9A2-1682-474D-B09B-BE090B27A8A0}"/>
              </a:ext>
            </a:extLst>
          </p:cNvPr>
          <p:cNvGrpSpPr/>
          <p:nvPr/>
        </p:nvGrpSpPr>
        <p:grpSpPr>
          <a:xfrm>
            <a:off x="3106760" y="3828080"/>
            <a:ext cx="3259440" cy="509040"/>
            <a:chOff x="3106760" y="3828080"/>
            <a:chExt cx="325944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2FB8E9FD-E205-4F4F-BDF6-3F7FAEFEBA48}"/>
                    </a:ext>
                  </a:extLst>
                </p14:cNvPr>
                <p14:cNvContentPartPr/>
                <p14:nvPr/>
              </p14:nvContentPartPr>
              <p14:xfrm>
                <a:off x="3106760" y="3909080"/>
                <a:ext cx="320400" cy="25200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2FB8E9FD-E205-4F4F-BDF6-3F7FAEFEBA4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97760" y="3900440"/>
                  <a:ext cx="338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46F994B2-4207-4107-8D0D-A9B4CFAE92EF}"/>
                    </a:ext>
                  </a:extLst>
                </p14:cNvPr>
                <p14:cNvContentPartPr/>
                <p14:nvPr/>
              </p14:nvContentPartPr>
              <p14:xfrm>
                <a:off x="3499880" y="3899360"/>
                <a:ext cx="313200" cy="28764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46F994B2-4207-4107-8D0D-A9B4CFAE92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0880" y="3890360"/>
                  <a:ext cx="3308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EA5C1FC1-7D98-4B51-A00F-BB576867E43A}"/>
                    </a:ext>
                  </a:extLst>
                </p14:cNvPr>
                <p14:cNvContentPartPr/>
                <p14:nvPr/>
              </p14:nvContentPartPr>
              <p14:xfrm>
                <a:off x="3960320" y="3878480"/>
                <a:ext cx="227520" cy="29736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EA5C1FC1-7D98-4B51-A00F-BB576867E4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51320" y="3869480"/>
                  <a:ext cx="2451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1243DA8E-B82E-47A1-BC00-926BD58C8440}"/>
                    </a:ext>
                  </a:extLst>
                </p14:cNvPr>
                <p14:cNvContentPartPr/>
                <p14:nvPr/>
              </p14:nvContentPartPr>
              <p14:xfrm>
                <a:off x="4448120" y="4030400"/>
                <a:ext cx="299160" cy="4788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1243DA8E-B82E-47A1-BC00-926BD58C84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39120" y="4021760"/>
                  <a:ext cx="316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BC0351B0-B276-4C56-B738-B2E955D60AB9}"/>
                    </a:ext>
                  </a:extLst>
                </p14:cNvPr>
                <p14:cNvContentPartPr/>
                <p14:nvPr/>
              </p14:nvContentPartPr>
              <p14:xfrm>
                <a:off x="4607600" y="3925280"/>
                <a:ext cx="77040" cy="28332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BC0351B0-B276-4C56-B738-B2E955D60AB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98960" y="3916280"/>
                  <a:ext cx="94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18CFA1B5-532A-48A2-8AD3-AB935420DCDF}"/>
                    </a:ext>
                  </a:extLst>
                </p14:cNvPr>
                <p14:cNvContentPartPr/>
                <p14:nvPr/>
              </p14:nvContentPartPr>
              <p14:xfrm>
                <a:off x="5000720" y="3939680"/>
                <a:ext cx="76680" cy="39744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18CFA1B5-532A-48A2-8AD3-AB935420DC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91720" y="3930680"/>
                  <a:ext cx="943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3E303744-0B7F-4FBE-B6EC-A5E0F04C0407}"/>
                    </a:ext>
                  </a:extLst>
                </p14:cNvPr>
                <p14:cNvContentPartPr/>
                <p14:nvPr/>
              </p14:nvContentPartPr>
              <p14:xfrm>
                <a:off x="4979840" y="4141640"/>
                <a:ext cx="208800" cy="4644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3E303744-0B7F-4FBE-B6EC-A5E0F04C040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70840" y="4133000"/>
                  <a:ext cx="226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5909A3CA-A6F0-42FC-9E3F-B71023D5A1E0}"/>
                    </a:ext>
                  </a:extLst>
                </p14:cNvPr>
                <p14:cNvContentPartPr/>
                <p14:nvPr/>
              </p14:nvContentPartPr>
              <p14:xfrm>
                <a:off x="5278640" y="4040840"/>
                <a:ext cx="198360" cy="7416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5909A3CA-A6F0-42FC-9E3F-B71023D5A1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70000" y="4031840"/>
                  <a:ext cx="216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84C35135-469F-4729-B8BE-D64AC8FF34DC}"/>
                    </a:ext>
                  </a:extLst>
                </p14:cNvPr>
                <p14:cNvContentPartPr/>
                <p14:nvPr/>
              </p14:nvContentPartPr>
              <p14:xfrm>
                <a:off x="5389880" y="3990080"/>
                <a:ext cx="45720" cy="24876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84C35135-469F-4729-B8BE-D64AC8FF34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80880" y="3981440"/>
                  <a:ext cx="63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FA5860EF-2B11-4A4B-B84D-93389E62DCC1}"/>
                    </a:ext>
                  </a:extLst>
                </p14:cNvPr>
                <p14:cNvContentPartPr/>
                <p14:nvPr/>
              </p14:nvContentPartPr>
              <p14:xfrm>
                <a:off x="5789480" y="3828080"/>
                <a:ext cx="181080" cy="31968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FA5860EF-2B11-4A4B-B84D-93389E62DCC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80840" y="3819440"/>
                  <a:ext cx="1987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5015FE95-F56C-47CB-BBCD-FBEFBF1B7468}"/>
                    </a:ext>
                  </a:extLst>
                </p14:cNvPr>
                <p14:cNvContentPartPr/>
                <p14:nvPr/>
              </p14:nvContentPartPr>
              <p14:xfrm>
                <a:off x="5824400" y="3996920"/>
                <a:ext cx="243720" cy="7020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5015FE95-F56C-47CB-BBCD-FBEFBF1B746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15400" y="3987920"/>
                  <a:ext cx="261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EE5A9046-3C86-4613-A3F9-641DF1425DCF}"/>
                    </a:ext>
                  </a:extLst>
                </p14:cNvPr>
                <p14:cNvContentPartPr/>
                <p14:nvPr/>
              </p14:nvContentPartPr>
              <p14:xfrm>
                <a:off x="6213560" y="4010240"/>
                <a:ext cx="66240" cy="3636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EE5A9046-3C86-4613-A3F9-641DF1425D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04920" y="4001600"/>
                  <a:ext cx="83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8F6BF4F8-1F36-4686-9998-FC11BAC7331A}"/>
                    </a:ext>
                  </a:extLst>
                </p14:cNvPr>
                <p14:cNvContentPartPr/>
                <p14:nvPr/>
              </p14:nvContentPartPr>
              <p14:xfrm>
                <a:off x="6230840" y="4072160"/>
                <a:ext cx="135360" cy="4104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8F6BF4F8-1F36-4686-9998-FC11BAC7331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22200" y="4063160"/>
                  <a:ext cx="1530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CF4B93E7-B709-4015-BE34-CA75C2A6196A}"/>
              </a:ext>
            </a:extLst>
          </p:cNvPr>
          <p:cNvGrpSpPr/>
          <p:nvPr/>
        </p:nvGrpSpPr>
        <p:grpSpPr>
          <a:xfrm>
            <a:off x="6915200" y="3770120"/>
            <a:ext cx="950400" cy="432000"/>
            <a:chOff x="6915200" y="3770120"/>
            <a:chExt cx="95040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78B54CA2-7A88-4720-925B-6009A02C9569}"/>
                    </a:ext>
                  </a:extLst>
                </p14:cNvPr>
                <p14:cNvContentPartPr/>
                <p14:nvPr/>
              </p14:nvContentPartPr>
              <p14:xfrm>
                <a:off x="6915200" y="3770120"/>
                <a:ext cx="265320" cy="40968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78B54CA2-7A88-4720-925B-6009A02C956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06560" y="3761120"/>
                  <a:ext cx="2829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DE91BDC9-F923-4F81-A42F-1163540BD046}"/>
                    </a:ext>
                  </a:extLst>
                </p14:cNvPr>
                <p14:cNvContentPartPr/>
                <p14:nvPr/>
              </p14:nvContentPartPr>
              <p14:xfrm>
                <a:off x="7295360" y="3892160"/>
                <a:ext cx="570240" cy="30996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DE91BDC9-F923-4F81-A42F-1163540BD04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86360" y="3883160"/>
                  <a:ext cx="58788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01F394CC-B87D-4861-9904-2B1E2975B89E}"/>
                  </a:ext>
                </a:extLst>
              </p14:cNvPr>
              <p14:cNvContentPartPr/>
              <p14:nvPr/>
            </p14:nvContentPartPr>
            <p14:xfrm>
              <a:off x="8249360" y="3928160"/>
              <a:ext cx="695880" cy="196560"/>
            </p14:xfrm>
          </p:contentPart>
        </mc:Choice>
        <mc:Fallback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01F394CC-B87D-4861-9904-2B1E2975B89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240360" y="3919520"/>
                <a:ext cx="71352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78B7966B-3532-40AB-B339-B98EC8FD0DDA}"/>
              </a:ext>
            </a:extLst>
          </p:cNvPr>
          <p:cNvGrpSpPr/>
          <p:nvPr/>
        </p:nvGrpSpPr>
        <p:grpSpPr>
          <a:xfrm>
            <a:off x="1135760" y="4755440"/>
            <a:ext cx="348120" cy="531720"/>
            <a:chOff x="1135760" y="4755440"/>
            <a:chExt cx="348120" cy="53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DDEE86FB-89C6-494E-BB77-8BF838A3B484}"/>
                    </a:ext>
                  </a:extLst>
                </p14:cNvPr>
                <p14:cNvContentPartPr/>
                <p14:nvPr/>
              </p14:nvContentPartPr>
              <p14:xfrm>
                <a:off x="1135760" y="4755440"/>
                <a:ext cx="348120" cy="46548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DDEE86FB-89C6-494E-BB77-8BF838A3B4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7120" y="4746440"/>
                  <a:ext cx="3657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B67EC19A-AE8B-4808-924C-07B301C37F8B}"/>
                    </a:ext>
                  </a:extLst>
                </p14:cNvPr>
                <p14:cNvContentPartPr/>
                <p14:nvPr/>
              </p14:nvContentPartPr>
              <p14:xfrm>
                <a:off x="1261040" y="5068640"/>
                <a:ext cx="118440" cy="21852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B67EC19A-AE8B-4808-924C-07B301C37F8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52040" y="5059640"/>
                  <a:ext cx="1360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7206A1E0-77FC-44BA-9B06-15CBC0F830BC}"/>
              </a:ext>
            </a:extLst>
          </p:cNvPr>
          <p:cNvGrpSpPr/>
          <p:nvPr/>
        </p:nvGrpSpPr>
        <p:grpSpPr>
          <a:xfrm>
            <a:off x="1855400" y="4879640"/>
            <a:ext cx="1282680" cy="577800"/>
            <a:chOff x="1855400" y="4879640"/>
            <a:chExt cx="128268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9DB173CC-EA94-4B80-8F23-73D657272945}"/>
                    </a:ext>
                  </a:extLst>
                </p14:cNvPr>
                <p14:cNvContentPartPr/>
                <p14:nvPr/>
              </p14:nvContentPartPr>
              <p14:xfrm>
                <a:off x="1855400" y="5178080"/>
                <a:ext cx="156600" cy="936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9DB173CC-EA94-4B80-8F23-73D65727294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46400" y="5169080"/>
                  <a:ext cx="174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DDC2C252-76BE-4BB2-829F-98418D825831}"/>
                    </a:ext>
                  </a:extLst>
                </p14:cNvPr>
                <p14:cNvContentPartPr/>
                <p14:nvPr/>
              </p14:nvContentPartPr>
              <p14:xfrm>
                <a:off x="1910840" y="5277800"/>
                <a:ext cx="163800" cy="1836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DDC2C252-76BE-4BB2-829F-98418D8258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02200" y="5268800"/>
                  <a:ext cx="181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51E7A450-9300-4D0F-BC48-B0217B58688D}"/>
                    </a:ext>
                  </a:extLst>
                </p14:cNvPr>
                <p14:cNvContentPartPr/>
                <p14:nvPr/>
              </p14:nvContentPartPr>
              <p14:xfrm>
                <a:off x="2257520" y="4879640"/>
                <a:ext cx="227520" cy="3625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51E7A450-9300-4D0F-BC48-B0217B58688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48520" y="4871000"/>
                  <a:ext cx="245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42098A1D-0A16-494E-89ED-97B4A58E2FD2}"/>
                    </a:ext>
                  </a:extLst>
                </p14:cNvPr>
                <p14:cNvContentPartPr/>
                <p14:nvPr/>
              </p14:nvContentPartPr>
              <p14:xfrm>
                <a:off x="2637320" y="5010320"/>
                <a:ext cx="137160" cy="18432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42098A1D-0A16-494E-89ED-97B4A58E2F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28320" y="5001680"/>
                  <a:ext cx="154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B8E75615-E8DE-4183-B434-CF92CCAC567A}"/>
                    </a:ext>
                  </a:extLst>
                </p14:cNvPr>
                <p14:cNvContentPartPr/>
                <p14:nvPr/>
              </p14:nvContentPartPr>
              <p14:xfrm>
                <a:off x="2811200" y="5039480"/>
                <a:ext cx="244440" cy="11916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B8E75615-E8DE-4183-B434-CF92CCAC567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02200" y="5030840"/>
                  <a:ext cx="262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71610426-89F7-4E47-B5C7-2396E6990519}"/>
                    </a:ext>
                  </a:extLst>
                </p14:cNvPr>
                <p14:cNvContentPartPr/>
                <p14:nvPr/>
              </p14:nvContentPartPr>
              <p14:xfrm>
                <a:off x="2352200" y="5408840"/>
                <a:ext cx="785880" cy="4860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71610426-89F7-4E47-B5C7-2396E69905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43560" y="5399840"/>
                  <a:ext cx="80352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6F902BE7-D9EE-4427-AD24-1DDCC7FC8E66}"/>
              </a:ext>
            </a:extLst>
          </p:cNvPr>
          <p:cNvGrpSpPr/>
          <p:nvPr/>
        </p:nvGrpSpPr>
        <p:grpSpPr>
          <a:xfrm>
            <a:off x="2430320" y="5693240"/>
            <a:ext cx="676800" cy="254880"/>
            <a:chOff x="2430320" y="5693240"/>
            <a:chExt cx="67680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3044BAD2-10E6-4DF0-A126-78B6953C02A4}"/>
                    </a:ext>
                  </a:extLst>
                </p14:cNvPr>
                <p14:cNvContentPartPr/>
                <p14:nvPr/>
              </p14:nvContentPartPr>
              <p14:xfrm>
                <a:off x="2430320" y="5693240"/>
                <a:ext cx="245520" cy="25488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3044BAD2-10E6-4DF0-A126-78B6953C02A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21680" y="5684240"/>
                  <a:ext cx="263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0C1227C4-F041-4DE6-A510-12C4166923B9}"/>
                    </a:ext>
                  </a:extLst>
                </p14:cNvPr>
                <p14:cNvContentPartPr/>
                <p14:nvPr/>
              </p14:nvContentPartPr>
              <p14:xfrm>
                <a:off x="2727680" y="5792600"/>
                <a:ext cx="203760" cy="14760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0C1227C4-F041-4DE6-A510-12C4166923B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18680" y="5783600"/>
                  <a:ext cx="221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E61587E1-EE5E-4A29-9E8C-90586A0A4ABC}"/>
                    </a:ext>
                  </a:extLst>
                </p14:cNvPr>
                <p14:cNvContentPartPr/>
                <p14:nvPr/>
              </p14:nvContentPartPr>
              <p14:xfrm>
                <a:off x="2929280" y="5781080"/>
                <a:ext cx="177840" cy="15588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E61587E1-EE5E-4A29-9E8C-90586A0A4AB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20280" y="5772440"/>
                  <a:ext cx="19548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27E2C3EB-6611-4F78-84D8-2B65B7DCFB14}"/>
              </a:ext>
            </a:extLst>
          </p:cNvPr>
          <p:cNvGrpSpPr/>
          <p:nvPr/>
        </p:nvGrpSpPr>
        <p:grpSpPr>
          <a:xfrm>
            <a:off x="3509600" y="5026520"/>
            <a:ext cx="1047600" cy="342360"/>
            <a:chOff x="3509600" y="5026520"/>
            <a:chExt cx="104760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D34628C6-7AFA-437F-A9EB-6AAAB1227DC7}"/>
                    </a:ext>
                  </a:extLst>
                </p14:cNvPr>
                <p14:cNvContentPartPr/>
                <p14:nvPr/>
              </p14:nvContentPartPr>
              <p14:xfrm>
                <a:off x="3509600" y="5250440"/>
                <a:ext cx="149760" cy="2052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D34628C6-7AFA-437F-A9EB-6AAAB1227DC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00960" y="5241800"/>
                  <a:ext cx="167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41854F34-3A4F-444D-A629-A0F5F90B072C}"/>
                    </a:ext>
                  </a:extLst>
                </p14:cNvPr>
                <p14:cNvContentPartPr/>
                <p14:nvPr/>
              </p14:nvContentPartPr>
              <p14:xfrm>
                <a:off x="3554960" y="5335760"/>
                <a:ext cx="174240" cy="2772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41854F34-3A4F-444D-A629-A0F5F90B072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45960" y="5326760"/>
                  <a:ext cx="191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FE310341-14EE-40C2-B4C6-37FEDD1DAEE7}"/>
                    </a:ext>
                  </a:extLst>
                </p14:cNvPr>
                <p14:cNvContentPartPr/>
                <p14:nvPr/>
              </p14:nvContentPartPr>
              <p14:xfrm>
                <a:off x="3794720" y="5026520"/>
                <a:ext cx="219240" cy="33660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FE310341-14EE-40C2-B4C6-37FEDD1DAE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85720" y="5017880"/>
                  <a:ext cx="2368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54F9689A-229B-45E4-9DED-7FDF5EB8983B}"/>
                    </a:ext>
                  </a:extLst>
                </p14:cNvPr>
                <p14:cNvContentPartPr/>
                <p14:nvPr/>
              </p14:nvContentPartPr>
              <p14:xfrm>
                <a:off x="4062200" y="5309480"/>
                <a:ext cx="45720" cy="5940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54F9689A-229B-45E4-9DED-7FDF5EB8983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53560" y="5300840"/>
                  <a:ext cx="63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FDC93537-2E7D-4571-BF28-5C88CD02FFD6}"/>
                    </a:ext>
                  </a:extLst>
                </p14:cNvPr>
                <p14:cNvContentPartPr/>
                <p14:nvPr/>
              </p14:nvContentPartPr>
              <p14:xfrm>
                <a:off x="4133840" y="5146400"/>
                <a:ext cx="423360" cy="16236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FDC93537-2E7D-4571-BF28-5C88CD02FF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24840" y="5137400"/>
                  <a:ext cx="44100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54" name="Tinta 153">
                <a:extLst>
                  <a:ext uri="{FF2B5EF4-FFF2-40B4-BE49-F238E27FC236}">
                    <a16:creationId xmlns:a16="http://schemas.microsoft.com/office/drawing/2014/main" id="{F3C4B274-26F1-426D-B577-4FABB1F8B7A7}"/>
                  </a:ext>
                </a:extLst>
              </p14:cNvPr>
              <p14:cNvContentPartPr/>
              <p14:nvPr/>
            </p14:nvContentPartPr>
            <p14:xfrm>
              <a:off x="6160640" y="4966400"/>
              <a:ext cx="296640" cy="244080"/>
            </p14:xfrm>
          </p:contentPart>
        </mc:Choice>
        <mc:Fallback>
          <p:pic>
            <p:nvPicPr>
              <p:cNvPr id="154" name="Tinta 153">
                <a:extLst>
                  <a:ext uri="{FF2B5EF4-FFF2-40B4-BE49-F238E27FC236}">
                    <a16:creationId xmlns:a16="http://schemas.microsoft.com/office/drawing/2014/main" id="{F3C4B274-26F1-426D-B577-4FABB1F8B7A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151640" y="4957400"/>
                <a:ext cx="314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E6ED3351-07F2-4E34-A7EE-FE069D29DBFA}"/>
                  </a:ext>
                </a:extLst>
              </p14:cNvPr>
              <p14:cNvContentPartPr/>
              <p14:nvPr/>
            </p14:nvContentPartPr>
            <p14:xfrm>
              <a:off x="6580760" y="4959560"/>
              <a:ext cx="283320" cy="246960"/>
            </p14:xfrm>
          </p:contentPart>
        </mc:Choice>
        <mc:Fallback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E6ED3351-07F2-4E34-A7EE-FE069D29DBF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572120" y="4950560"/>
                <a:ext cx="30096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009D6B9A-AC18-4E72-99A1-E290F7B0A327}"/>
              </a:ext>
            </a:extLst>
          </p:cNvPr>
          <p:cNvGrpSpPr/>
          <p:nvPr/>
        </p:nvGrpSpPr>
        <p:grpSpPr>
          <a:xfrm>
            <a:off x="5120960" y="4480400"/>
            <a:ext cx="1937880" cy="1101240"/>
            <a:chOff x="5120960" y="4480400"/>
            <a:chExt cx="1937880" cy="11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B9E41EFB-C090-41A5-9AAD-C79F7CDEE60C}"/>
                    </a:ext>
                  </a:extLst>
                </p14:cNvPr>
                <p14:cNvContentPartPr/>
                <p14:nvPr/>
              </p14:nvContentPartPr>
              <p14:xfrm>
                <a:off x="5354600" y="4894760"/>
                <a:ext cx="306720" cy="39348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B9E41EFB-C090-41A5-9AAD-C79F7CDEE60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45600" y="4885760"/>
                  <a:ext cx="3243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FB6D4289-9615-4E77-9AF1-85A9310AA513}"/>
                    </a:ext>
                  </a:extLst>
                </p14:cNvPr>
                <p14:cNvContentPartPr/>
                <p14:nvPr/>
              </p14:nvContentPartPr>
              <p14:xfrm>
                <a:off x="5751320" y="4928600"/>
                <a:ext cx="360" cy="29160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FB6D4289-9615-4E77-9AF1-85A9310AA51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42680" y="4919600"/>
                  <a:ext cx="180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ED81441D-4858-4F61-8E14-650347D48087}"/>
                    </a:ext>
                  </a:extLst>
                </p14:cNvPr>
                <p14:cNvContentPartPr/>
                <p14:nvPr/>
              </p14:nvContentPartPr>
              <p14:xfrm>
                <a:off x="5751320" y="4928600"/>
                <a:ext cx="226440" cy="31212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ED81441D-4858-4F61-8E14-650347D4808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42680" y="4919600"/>
                  <a:ext cx="244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C303F35F-0D0F-4E4F-9467-CDF93799D1A6}"/>
                    </a:ext>
                  </a:extLst>
                </p14:cNvPr>
                <p14:cNvContentPartPr/>
                <p14:nvPr/>
              </p14:nvContentPartPr>
              <p14:xfrm>
                <a:off x="5807120" y="5173760"/>
                <a:ext cx="160200" cy="3060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C303F35F-0D0F-4E4F-9467-CDF93799D1A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98120" y="5165120"/>
                  <a:ext cx="177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147DEB54-56FF-43F1-B211-37F266374697}"/>
                    </a:ext>
                  </a:extLst>
                </p14:cNvPr>
                <p14:cNvContentPartPr/>
                <p14:nvPr/>
              </p14:nvContentPartPr>
              <p14:xfrm>
                <a:off x="5120960" y="4480400"/>
                <a:ext cx="1937880" cy="110124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147DEB54-56FF-43F1-B211-37F26637469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11960" y="4471760"/>
                  <a:ext cx="1955520" cy="111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08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B4AA06F8-EF77-47F6-A25B-0E3BCD5528D3}"/>
                  </a:ext>
                </a:extLst>
              </p14:cNvPr>
              <p14:cNvContentPartPr/>
              <p14:nvPr/>
            </p14:nvContentPartPr>
            <p14:xfrm>
              <a:off x="-690520" y="1921520"/>
              <a:ext cx="360" cy="2916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B4AA06F8-EF77-47F6-A25B-0E3BCD552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9520" y="1912520"/>
                <a:ext cx="18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14:cNvPr>
              <p14:cNvContentPartPr/>
              <p14:nvPr/>
            </p14:nvContentPartPr>
            <p14:xfrm>
              <a:off x="-1790680" y="1502840"/>
              <a:ext cx="360" cy="1764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799680" y="1493840"/>
                <a:ext cx="1800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C896EC8-22A7-4C2C-80CB-D4C87B6BCEBC}"/>
              </a:ext>
            </a:extLst>
          </p:cNvPr>
          <p:cNvGrpSpPr/>
          <p:nvPr/>
        </p:nvGrpSpPr>
        <p:grpSpPr>
          <a:xfrm>
            <a:off x="444200" y="1088480"/>
            <a:ext cx="456120" cy="496080"/>
            <a:chOff x="444200" y="1088480"/>
            <a:chExt cx="456120" cy="4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EB378F1E-03DA-4D5D-9422-12B060FE7ADC}"/>
                    </a:ext>
                  </a:extLst>
                </p14:cNvPr>
                <p14:cNvContentPartPr/>
                <p14:nvPr/>
              </p14:nvContentPartPr>
              <p14:xfrm>
                <a:off x="444200" y="1088480"/>
                <a:ext cx="174240" cy="49608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EB378F1E-03DA-4D5D-9422-12B060FE7A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200" y="1079480"/>
                  <a:ext cx="191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0C07F1B1-74ED-4FA4-87AC-CD7AA3F9F9A4}"/>
                    </a:ext>
                  </a:extLst>
                </p14:cNvPr>
                <p14:cNvContentPartPr/>
                <p14:nvPr/>
              </p14:nvContentPartPr>
              <p14:xfrm>
                <a:off x="757040" y="1357040"/>
                <a:ext cx="79200" cy="3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0C07F1B1-74ED-4FA4-87AC-CD7AA3F9F9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8040" y="1348040"/>
                  <a:ext cx="9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9ECB891E-6A74-4F63-9452-11565409BB1C}"/>
                    </a:ext>
                  </a:extLst>
                </p14:cNvPr>
                <p14:cNvContentPartPr/>
                <p14:nvPr/>
              </p14:nvContentPartPr>
              <p14:xfrm>
                <a:off x="767480" y="1450640"/>
                <a:ext cx="132840" cy="208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9ECB891E-6A74-4F63-9452-11565409BB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8480" y="1442000"/>
                  <a:ext cx="1504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C32118B-CF5B-43DF-9F2D-36DB911C7D5B}"/>
              </a:ext>
            </a:extLst>
          </p:cNvPr>
          <p:cNvGrpSpPr/>
          <p:nvPr/>
        </p:nvGrpSpPr>
        <p:grpSpPr>
          <a:xfrm>
            <a:off x="1184360" y="1048160"/>
            <a:ext cx="754560" cy="460800"/>
            <a:chOff x="1184360" y="1048160"/>
            <a:chExt cx="754560" cy="46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9F083224-093F-434D-AA9D-5F27C8592F22}"/>
                    </a:ext>
                  </a:extLst>
                </p14:cNvPr>
                <p14:cNvContentPartPr/>
                <p14:nvPr/>
              </p14:nvContentPartPr>
              <p14:xfrm>
                <a:off x="1184360" y="1048160"/>
                <a:ext cx="347760" cy="4330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9F083224-093F-434D-AA9D-5F27C8592F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5720" y="1039160"/>
                  <a:ext cx="3654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544FD7E-60C2-4197-B431-38EB75924F05}"/>
                    </a:ext>
                  </a:extLst>
                </p14:cNvPr>
                <p14:cNvContentPartPr/>
                <p14:nvPr/>
              </p14:nvContentPartPr>
              <p14:xfrm>
                <a:off x="1743800" y="1098560"/>
                <a:ext cx="94320" cy="4104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544FD7E-60C2-4197-B431-38EB75924F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5160" y="1089560"/>
                  <a:ext cx="1119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4EFB2AA-DC61-4015-BBCA-7DD994BF9348}"/>
                    </a:ext>
                  </a:extLst>
                </p14:cNvPr>
                <p14:cNvContentPartPr/>
                <p14:nvPr/>
              </p14:nvContentPartPr>
              <p14:xfrm>
                <a:off x="1622480" y="1198280"/>
                <a:ext cx="83880" cy="6804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4EFB2AA-DC61-4015-BBCA-7DD994BF93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3480" y="1189280"/>
                  <a:ext cx="101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5CF7E0D-4BF3-4685-B507-D5A6BC276110}"/>
                    </a:ext>
                  </a:extLst>
                </p14:cNvPr>
                <p14:cNvContentPartPr/>
                <p14:nvPr/>
              </p14:nvContentPartPr>
              <p14:xfrm>
                <a:off x="1921280" y="1485560"/>
                <a:ext cx="17640" cy="75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5CF7E0D-4BF3-4685-B507-D5A6BC2761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12640" y="1476560"/>
                  <a:ext cx="352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56FAA07A-4738-4B18-8782-5BF4FDA6B042}"/>
              </a:ext>
            </a:extLst>
          </p:cNvPr>
          <p:cNvGrpSpPr/>
          <p:nvPr/>
        </p:nvGrpSpPr>
        <p:grpSpPr>
          <a:xfrm>
            <a:off x="2508800" y="794360"/>
            <a:ext cx="1279440" cy="1221480"/>
            <a:chOff x="2508800" y="794360"/>
            <a:chExt cx="1279440" cy="12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246CBAE-7642-4451-94D1-9832E170439E}"/>
                    </a:ext>
                  </a:extLst>
                </p14:cNvPr>
                <p14:cNvContentPartPr/>
                <p14:nvPr/>
              </p14:nvContentPartPr>
              <p14:xfrm>
                <a:off x="2508800" y="794360"/>
                <a:ext cx="399960" cy="81252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246CBAE-7642-4451-94D1-9832E17043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99800" y="785720"/>
                  <a:ext cx="41760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911ACCC-6939-472F-80E9-7B1C7908C220}"/>
                    </a:ext>
                  </a:extLst>
                </p14:cNvPr>
                <p14:cNvContentPartPr/>
                <p14:nvPr/>
              </p14:nvContentPartPr>
              <p14:xfrm>
                <a:off x="3054200" y="1235720"/>
                <a:ext cx="115200" cy="651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911ACCC-6939-472F-80E9-7B1C7908C2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5560" y="1226720"/>
                  <a:ext cx="132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2EAFD1C2-098F-4EF5-B187-1C9CB31BA121}"/>
                    </a:ext>
                  </a:extLst>
                </p14:cNvPr>
                <p14:cNvContentPartPr/>
                <p14:nvPr/>
              </p14:nvContentPartPr>
              <p14:xfrm>
                <a:off x="3096680" y="1167680"/>
                <a:ext cx="48600" cy="2314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2EAFD1C2-098F-4EF5-B187-1C9CB31BA1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7680" y="1159040"/>
                  <a:ext cx="66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671BE49-B98F-43C5-9E01-7C9A1BDD7CEB}"/>
                    </a:ext>
                  </a:extLst>
                </p14:cNvPr>
                <p14:cNvContentPartPr/>
                <p14:nvPr/>
              </p14:nvContentPartPr>
              <p14:xfrm>
                <a:off x="3319880" y="828200"/>
                <a:ext cx="219240" cy="5320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671BE49-B98F-43C5-9E01-7C9A1BDD7C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10880" y="819200"/>
                  <a:ext cx="2368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7803FE7-BB20-4CD6-AF3C-F3EA35E49F15}"/>
                    </a:ext>
                  </a:extLst>
                </p14:cNvPr>
                <p14:cNvContentPartPr/>
                <p14:nvPr/>
              </p14:nvContentPartPr>
              <p14:xfrm>
                <a:off x="3624440" y="1202600"/>
                <a:ext cx="163800" cy="1231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7803FE7-BB20-4CD6-AF3C-F3EA35E49F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5440" y="1193600"/>
                  <a:ext cx="181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EA340CD-1C58-4F8D-BC7F-E95B086C4EBE}"/>
                    </a:ext>
                  </a:extLst>
                </p14:cNvPr>
                <p14:cNvContentPartPr/>
                <p14:nvPr/>
              </p14:nvContentPartPr>
              <p14:xfrm>
                <a:off x="3676640" y="1193960"/>
                <a:ext cx="97560" cy="2430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EA340CD-1C58-4F8D-BC7F-E95B086C4E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67640" y="1184960"/>
                  <a:ext cx="115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B2EB209D-B68D-480E-A9DF-116AF2A5F289}"/>
                    </a:ext>
                  </a:extLst>
                </p14:cNvPr>
                <p14:cNvContentPartPr/>
                <p14:nvPr/>
              </p14:nvContentPartPr>
              <p14:xfrm>
                <a:off x="2731280" y="1449560"/>
                <a:ext cx="917640" cy="1098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B2EB209D-B68D-480E-A9DF-116AF2A5F2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22640" y="1440920"/>
                  <a:ext cx="935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7134152-E49E-4BE1-964A-D5B2A74D1092}"/>
                    </a:ext>
                  </a:extLst>
                </p14:cNvPr>
                <p14:cNvContentPartPr/>
                <p14:nvPr/>
              </p14:nvContentPartPr>
              <p14:xfrm>
                <a:off x="3022160" y="1672760"/>
                <a:ext cx="254880" cy="3430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7134152-E49E-4BE1-964A-D5B2A74D10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3520" y="1663760"/>
                  <a:ext cx="27252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270F9E60-B252-4728-BEF5-C527DA894D40}"/>
              </a:ext>
            </a:extLst>
          </p:cNvPr>
          <p:cNvGrpSpPr/>
          <p:nvPr/>
        </p:nvGrpSpPr>
        <p:grpSpPr>
          <a:xfrm>
            <a:off x="4128440" y="1338680"/>
            <a:ext cx="111240" cy="109440"/>
            <a:chOff x="4128440" y="1338680"/>
            <a:chExt cx="111240" cy="1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E177E66-D5E1-4856-8CFF-2AF08033CC81}"/>
                    </a:ext>
                  </a:extLst>
                </p14:cNvPr>
                <p14:cNvContentPartPr/>
                <p14:nvPr/>
              </p14:nvContentPartPr>
              <p14:xfrm>
                <a:off x="4128440" y="1395920"/>
                <a:ext cx="108720" cy="522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E177E66-D5E1-4856-8CFF-2AF08033CC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19440" y="1387280"/>
                  <a:ext cx="126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961BBA07-99B9-49BB-BB3A-32EB89CD41F1}"/>
                    </a:ext>
                  </a:extLst>
                </p14:cNvPr>
                <p14:cNvContentPartPr/>
                <p14:nvPr/>
              </p14:nvContentPartPr>
              <p14:xfrm>
                <a:off x="4131680" y="1338680"/>
                <a:ext cx="108000" cy="3456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961BBA07-99B9-49BB-BB3A-32EB89CD41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3040" y="1329680"/>
                  <a:ext cx="1256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075C146A-163F-4F5E-A0C5-1FFE545A6D39}"/>
              </a:ext>
            </a:extLst>
          </p:cNvPr>
          <p:cNvGrpSpPr/>
          <p:nvPr/>
        </p:nvGrpSpPr>
        <p:grpSpPr>
          <a:xfrm>
            <a:off x="5108360" y="983000"/>
            <a:ext cx="567000" cy="410400"/>
            <a:chOff x="5108360" y="983000"/>
            <a:chExt cx="56700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DC4A7D6-EA66-41E1-BE11-7F6080C65CA3}"/>
                    </a:ext>
                  </a:extLst>
                </p14:cNvPr>
                <p14:cNvContentPartPr/>
                <p14:nvPr/>
              </p14:nvContentPartPr>
              <p14:xfrm>
                <a:off x="5108360" y="983000"/>
                <a:ext cx="250560" cy="35712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DC4A7D6-EA66-41E1-BE11-7F6080C65C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99720" y="974360"/>
                  <a:ext cx="2682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9ADC9A5-4286-4308-BE45-448B94D6CDAE}"/>
                    </a:ext>
                  </a:extLst>
                </p14:cNvPr>
                <p14:cNvContentPartPr/>
                <p14:nvPr/>
              </p14:nvContentPartPr>
              <p14:xfrm>
                <a:off x="5473760" y="995960"/>
                <a:ext cx="107640" cy="3974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9ADC9A5-4286-4308-BE45-448B94D6CD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4760" y="987320"/>
                  <a:ext cx="1252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B153745A-F695-40C1-A92B-7E1584DA645D}"/>
                    </a:ext>
                  </a:extLst>
                </p14:cNvPr>
                <p14:cNvContentPartPr/>
                <p14:nvPr/>
              </p14:nvContentPartPr>
              <p14:xfrm>
                <a:off x="5369000" y="1072640"/>
                <a:ext cx="55800" cy="5220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B153745A-F695-40C1-A92B-7E1584DA64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60360" y="1063640"/>
                  <a:ext cx="73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51A7BC4F-4CC0-46A3-9277-7E1417939F80}"/>
                    </a:ext>
                  </a:extLst>
                </p14:cNvPr>
                <p14:cNvContentPartPr/>
                <p14:nvPr/>
              </p14:nvContentPartPr>
              <p14:xfrm>
                <a:off x="5671400" y="1365680"/>
                <a:ext cx="3960" cy="36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51A7BC4F-4CC0-46A3-9277-7E1417939F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62760" y="1356680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0" name="Tinta 159">
                <a:extLst>
                  <a:ext uri="{FF2B5EF4-FFF2-40B4-BE49-F238E27FC236}">
                    <a16:creationId xmlns:a16="http://schemas.microsoft.com/office/drawing/2014/main" id="{08E63E9F-9597-46B8-99DD-9E509A925A90}"/>
                  </a:ext>
                </a:extLst>
              </p14:cNvPr>
              <p14:cNvContentPartPr/>
              <p14:nvPr/>
            </p14:nvContentPartPr>
            <p14:xfrm>
              <a:off x="6081440" y="1321040"/>
              <a:ext cx="48960" cy="7560"/>
            </p14:xfrm>
          </p:contentPart>
        </mc:Choice>
        <mc:Fallback>
          <p:pic>
            <p:nvPicPr>
              <p:cNvPr id="160" name="Tinta 159">
                <a:extLst>
                  <a:ext uri="{FF2B5EF4-FFF2-40B4-BE49-F238E27FC236}">
                    <a16:creationId xmlns:a16="http://schemas.microsoft.com/office/drawing/2014/main" id="{08E63E9F-9597-46B8-99DD-9E509A925A9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72800" y="1312040"/>
                <a:ext cx="666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9E81DC1A-8788-4DB9-827D-B694687A9F31}"/>
              </a:ext>
            </a:extLst>
          </p:cNvPr>
          <p:cNvGrpSpPr/>
          <p:nvPr/>
        </p:nvGrpSpPr>
        <p:grpSpPr>
          <a:xfrm>
            <a:off x="6771560" y="918920"/>
            <a:ext cx="1792440" cy="364680"/>
            <a:chOff x="6771560" y="918920"/>
            <a:chExt cx="179244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D3053AAE-600A-4117-8F14-B71843330E97}"/>
                    </a:ext>
                  </a:extLst>
                </p14:cNvPr>
                <p14:cNvContentPartPr/>
                <p14:nvPr/>
              </p14:nvContentPartPr>
              <p14:xfrm>
                <a:off x="6771560" y="918920"/>
                <a:ext cx="239040" cy="34488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D3053AAE-600A-4117-8F14-B71843330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62560" y="910280"/>
                  <a:ext cx="2566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CBE11360-4C3A-4E15-A974-63D141B4A9AF}"/>
                    </a:ext>
                  </a:extLst>
                </p14:cNvPr>
                <p14:cNvContentPartPr/>
                <p14:nvPr/>
              </p14:nvContentPartPr>
              <p14:xfrm>
                <a:off x="7031840" y="1018280"/>
                <a:ext cx="182880" cy="20736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CBE11360-4C3A-4E15-A974-63D141B4A9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23200" y="1009640"/>
                  <a:ext cx="200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9AA4D80E-5D5C-4C5F-8305-28ABBF67E486}"/>
                    </a:ext>
                  </a:extLst>
                </p14:cNvPr>
                <p14:cNvContentPartPr/>
                <p14:nvPr/>
              </p14:nvContentPartPr>
              <p14:xfrm>
                <a:off x="7197080" y="1009640"/>
                <a:ext cx="184680" cy="21456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9AA4D80E-5D5C-4C5F-8305-28ABBF67E4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88080" y="1001000"/>
                  <a:ext cx="202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D1C9E15A-192F-4551-9C29-AD9AB199F775}"/>
                    </a:ext>
                  </a:extLst>
                </p14:cNvPr>
                <p14:cNvContentPartPr/>
                <p14:nvPr/>
              </p14:nvContentPartPr>
              <p14:xfrm>
                <a:off x="7565720" y="1045280"/>
                <a:ext cx="178200" cy="5364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D1C9E15A-192F-4551-9C29-AD9AB199F7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56720" y="1036280"/>
                  <a:ext cx="195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822645F0-A4E8-42DC-A4A5-7A46F6340608}"/>
                    </a:ext>
                  </a:extLst>
                </p14:cNvPr>
                <p14:cNvContentPartPr/>
                <p14:nvPr/>
              </p14:nvContentPartPr>
              <p14:xfrm>
                <a:off x="7656080" y="964280"/>
                <a:ext cx="55800" cy="23004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822645F0-A4E8-42DC-A4A5-7A46F63406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47080" y="955640"/>
                  <a:ext cx="73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A1A76736-EAA3-49BB-8B6E-ECCCA9A98A3A}"/>
                    </a:ext>
                  </a:extLst>
                </p14:cNvPr>
                <p14:cNvContentPartPr/>
                <p14:nvPr/>
              </p14:nvContentPartPr>
              <p14:xfrm>
                <a:off x="7881800" y="922520"/>
                <a:ext cx="682200" cy="36108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A1A76736-EAA3-49BB-8B6E-ECCCA9A98A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72800" y="913520"/>
                  <a:ext cx="699840" cy="37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7" name="Tinta 166">
                <a:extLst>
                  <a:ext uri="{FF2B5EF4-FFF2-40B4-BE49-F238E27FC236}">
                    <a16:creationId xmlns:a16="http://schemas.microsoft.com/office/drawing/2014/main" id="{5991D581-0C5E-416E-83C5-90CD3C59749C}"/>
                  </a:ext>
                </a:extLst>
              </p14:cNvPr>
              <p14:cNvContentPartPr/>
              <p14:nvPr/>
            </p14:nvContentPartPr>
            <p14:xfrm>
              <a:off x="7243520" y="1418960"/>
              <a:ext cx="1051920" cy="33480"/>
            </p14:xfrm>
          </p:contentPart>
        </mc:Choice>
        <mc:Fallback>
          <p:pic>
            <p:nvPicPr>
              <p:cNvPr id="167" name="Tinta 166">
                <a:extLst>
                  <a:ext uri="{FF2B5EF4-FFF2-40B4-BE49-F238E27FC236}">
                    <a16:creationId xmlns:a16="http://schemas.microsoft.com/office/drawing/2014/main" id="{5991D581-0C5E-416E-83C5-90CD3C59749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34520" y="1410320"/>
                <a:ext cx="10695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8" name="Tinta 167">
                <a:extLst>
                  <a:ext uri="{FF2B5EF4-FFF2-40B4-BE49-F238E27FC236}">
                    <a16:creationId xmlns:a16="http://schemas.microsoft.com/office/drawing/2014/main" id="{C339DAD9-F14C-452E-9041-84A19380AE67}"/>
                  </a:ext>
                </a:extLst>
              </p14:cNvPr>
              <p14:cNvContentPartPr/>
              <p14:nvPr/>
            </p14:nvContentPartPr>
            <p14:xfrm>
              <a:off x="7716920" y="1615520"/>
              <a:ext cx="272160" cy="307800"/>
            </p14:xfrm>
          </p:contentPart>
        </mc:Choice>
        <mc:Fallback>
          <p:pic>
            <p:nvPicPr>
              <p:cNvPr id="168" name="Tinta 167">
                <a:extLst>
                  <a:ext uri="{FF2B5EF4-FFF2-40B4-BE49-F238E27FC236}">
                    <a16:creationId xmlns:a16="http://schemas.microsoft.com/office/drawing/2014/main" id="{C339DAD9-F14C-452E-9041-84A19380AE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07920" y="1606520"/>
                <a:ext cx="28980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7938A16C-5070-4D0D-BB5E-744C4CB08246}"/>
              </a:ext>
            </a:extLst>
          </p:cNvPr>
          <p:cNvGrpSpPr/>
          <p:nvPr/>
        </p:nvGrpSpPr>
        <p:grpSpPr>
          <a:xfrm>
            <a:off x="9136400" y="925400"/>
            <a:ext cx="997920" cy="455040"/>
            <a:chOff x="9136400" y="925400"/>
            <a:chExt cx="99792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37B964C1-3653-485D-B402-921B0DA8B513}"/>
                    </a:ext>
                  </a:extLst>
                </p14:cNvPr>
                <p14:cNvContentPartPr/>
                <p14:nvPr/>
              </p14:nvContentPartPr>
              <p14:xfrm>
                <a:off x="9136400" y="1148600"/>
                <a:ext cx="142560" cy="13068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37B964C1-3653-485D-B402-921B0DA8B5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27760" y="1139600"/>
                  <a:ext cx="160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261EAB10-93CA-40A4-A243-4949A0659B44}"/>
                    </a:ext>
                  </a:extLst>
                </p14:cNvPr>
                <p14:cNvContentPartPr/>
                <p14:nvPr/>
              </p14:nvContentPartPr>
              <p14:xfrm>
                <a:off x="9143600" y="1301960"/>
                <a:ext cx="236520" cy="4932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261EAB10-93CA-40A4-A243-4949A0659B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34600" y="1293320"/>
                  <a:ext cx="254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1DF2E733-403A-48CF-A0AF-5A298496B074}"/>
                    </a:ext>
                  </a:extLst>
                </p14:cNvPr>
                <p14:cNvContentPartPr/>
                <p14:nvPr/>
              </p14:nvContentPartPr>
              <p14:xfrm>
                <a:off x="9578120" y="947360"/>
                <a:ext cx="271440" cy="37764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1DF2E733-403A-48CF-A0AF-5A298496B0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69120" y="938720"/>
                  <a:ext cx="2890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16D49817-7515-4185-9F89-29202B19C8C0}"/>
                    </a:ext>
                  </a:extLst>
                </p14:cNvPr>
                <p14:cNvContentPartPr/>
                <p14:nvPr/>
              </p14:nvContentPartPr>
              <p14:xfrm>
                <a:off x="9960440" y="925400"/>
                <a:ext cx="128880" cy="45504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16D49817-7515-4185-9F89-29202B19C8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51440" y="916400"/>
                  <a:ext cx="1465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3EB1455B-9639-4C5D-B331-66114DB247B9}"/>
                    </a:ext>
                  </a:extLst>
                </p14:cNvPr>
                <p14:cNvContentPartPr/>
                <p14:nvPr/>
              </p14:nvContentPartPr>
              <p14:xfrm>
                <a:off x="9852440" y="1011800"/>
                <a:ext cx="7200" cy="3636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3EB1455B-9639-4C5D-B331-66114DB247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43800" y="1003160"/>
                  <a:ext cx="24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D16360B5-7720-409A-BBA0-19E0BF9A91B9}"/>
                    </a:ext>
                  </a:extLst>
                </p14:cNvPr>
                <p14:cNvContentPartPr/>
                <p14:nvPr/>
              </p14:nvContentPartPr>
              <p14:xfrm>
                <a:off x="10116680" y="1328240"/>
                <a:ext cx="17640" cy="180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D16360B5-7720-409A-BBA0-19E0BF9A91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07680" y="1319240"/>
                  <a:ext cx="352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35B4CC83-A588-471B-BA36-D40E5F8E565D}"/>
              </a:ext>
            </a:extLst>
          </p:cNvPr>
          <p:cNvGrpSpPr/>
          <p:nvPr/>
        </p:nvGrpSpPr>
        <p:grpSpPr>
          <a:xfrm>
            <a:off x="10464080" y="892280"/>
            <a:ext cx="908280" cy="425520"/>
            <a:chOff x="10464080" y="892280"/>
            <a:chExt cx="90828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9E8D80DC-2048-4768-846E-A0E3AD77C097}"/>
                    </a:ext>
                  </a:extLst>
                </p14:cNvPr>
                <p14:cNvContentPartPr/>
                <p14:nvPr/>
              </p14:nvContentPartPr>
              <p14:xfrm>
                <a:off x="10464080" y="1172000"/>
                <a:ext cx="21240" cy="2916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9E8D80DC-2048-4768-846E-A0E3AD77C0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55440" y="1163360"/>
                  <a:ext cx="38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267CF4F7-F4A8-4F3C-8ABF-C6C545D5BC5C}"/>
                    </a:ext>
                  </a:extLst>
                </p14:cNvPr>
                <p14:cNvContentPartPr/>
                <p14:nvPr/>
              </p14:nvContentPartPr>
              <p14:xfrm>
                <a:off x="10699160" y="892280"/>
                <a:ext cx="673200" cy="42552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267CF4F7-F4A8-4F3C-8ABF-C6C545D5BC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90520" y="883280"/>
                  <a:ext cx="69084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9450F73F-B3D2-4271-9BDD-70FE517D4895}"/>
              </a:ext>
            </a:extLst>
          </p:cNvPr>
          <p:cNvGrpSpPr/>
          <p:nvPr/>
        </p:nvGrpSpPr>
        <p:grpSpPr>
          <a:xfrm>
            <a:off x="301640" y="2041400"/>
            <a:ext cx="3135600" cy="1618200"/>
            <a:chOff x="301640" y="2041400"/>
            <a:chExt cx="3135600" cy="161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6A0B700E-C56D-4DA0-9ABB-157026FA3331}"/>
                    </a:ext>
                  </a:extLst>
                </p14:cNvPr>
                <p14:cNvContentPartPr/>
                <p14:nvPr/>
              </p14:nvContentPartPr>
              <p14:xfrm>
                <a:off x="687560" y="2503280"/>
                <a:ext cx="174240" cy="66456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6A0B700E-C56D-4DA0-9ABB-157026FA33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560" y="2494280"/>
                  <a:ext cx="19188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CF786B86-7633-48CE-A0AA-AC473EA78234}"/>
                    </a:ext>
                  </a:extLst>
                </p14:cNvPr>
                <p14:cNvContentPartPr/>
                <p14:nvPr/>
              </p14:nvContentPartPr>
              <p14:xfrm>
                <a:off x="1066280" y="3028520"/>
                <a:ext cx="111600" cy="756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CF786B86-7633-48CE-A0AA-AC473EA782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7640" y="3019880"/>
                  <a:ext cx="129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0C5B1549-7DF1-4D56-8AC8-FE41835BAEDE}"/>
                    </a:ext>
                  </a:extLst>
                </p14:cNvPr>
                <p14:cNvContentPartPr/>
                <p14:nvPr/>
              </p14:nvContentPartPr>
              <p14:xfrm>
                <a:off x="1083560" y="3126800"/>
                <a:ext cx="128880" cy="612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0C5B1549-7DF1-4D56-8AC8-FE41835BAE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4920" y="3118160"/>
                  <a:ext cx="146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56F1D30B-68CB-4785-8686-9F8A0544A89A}"/>
                    </a:ext>
                  </a:extLst>
                </p14:cNvPr>
                <p14:cNvContentPartPr/>
                <p14:nvPr/>
              </p14:nvContentPartPr>
              <p14:xfrm>
                <a:off x="1473080" y="2728280"/>
                <a:ext cx="271440" cy="51768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56F1D30B-68CB-4785-8686-9F8A0544A8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64080" y="2719640"/>
                  <a:ext cx="2890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5235EB56-6E0D-4071-83B1-F07E08A39D11}"/>
                    </a:ext>
                  </a:extLst>
                </p14:cNvPr>
                <p14:cNvContentPartPr/>
                <p14:nvPr/>
              </p14:nvContentPartPr>
              <p14:xfrm>
                <a:off x="1858280" y="2766080"/>
                <a:ext cx="272160" cy="52884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5235EB56-6E0D-4071-83B1-F07E08A39D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49280" y="2757080"/>
                  <a:ext cx="2898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6924F928-D072-416B-9ABA-AE6A258EBAF6}"/>
                    </a:ext>
                  </a:extLst>
                </p14:cNvPr>
                <p14:cNvContentPartPr/>
                <p14:nvPr/>
              </p14:nvContentPartPr>
              <p14:xfrm>
                <a:off x="2528600" y="2855000"/>
                <a:ext cx="769680" cy="25236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6924F928-D072-416B-9ABA-AE6A258EBA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9600" y="2846360"/>
                  <a:ext cx="787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E93639EE-72CC-4203-A75F-C670E7861E36}"/>
                    </a:ext>
                  </a:extLst>
                </p14:cNvPr>
                <p14:cNvContentPartPr/>
                <p14:nvPr/>
              </p14:nvContentPartPr>
              <p14:xfrm>
                <a:off x="301640" y="2041400"/>
                <a:ext cx="3135600" cy="161820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E93639EE-72CC-4203-A75F-C670E7861E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2640" y="2032400"/>
                  <a:ext cx="3153240" cy="163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Agrupar 212">
            <a:extLst>
              <a:ext uri="{FF2B5EF4-FFF2-40B4-BE49-F238E27FC236}">
                <a16:creationId xmlns:a16="http://schemas.microsoft.com/office/drawing/2014/main" id="{923694FC-DD48-496C-84D8-1CEEC833F759}"/>
              </a:ext>
            </a:extLst>
          </p:cNvPr>
          <p:cNvGrpSpPr/>
          <p:nvPr/>
        </p:nvGrpSpPr>
        <p:grpSpPr>
          <a:xfrm>
            <a:off x="2122880" y="3981080"/>
            <a:ext cx="2210760" cy="1145520"/>
            <a:chOff x="2122880" y="3981080"/>
            <a:chExt cx="2210760" cy="11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30D1D334-0B56-4AB6-8612-9240BBB8EE1B}"/>
                    </a:ext>
                  </a:extLst>
                </p14:cNvPr>
                <p14:cNvContentPartPr/>
                <p14:nvPr/>
              </p14:nvContentPartPr>
              <p14:xfrm>
                <a:off x="2122880" y="3981080"/>
                <a:ext cx="122040" cy="98676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30D1D334-0B56-4AB6-8612-9240BBB8EE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14240" y="3972440"/>
                  <a:ext cx="139680" cy="10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79A9C419-79FC-4838-BF75-6D0B206C334D}"/>
                    </a:ext>
                  </a:extLst>
                </p14:cNvPr>
                <p14:cNvContentPartPr/>
                <p14:nvPr/>
              </p14:nvContentPartPr>
              <p14:xfrm>
                <a:off x="2296760" y="4017440"/>
                <a:ext cx="424440" cy="73044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79A9C419-79FC-4838-BF75-6D0B206C33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87760" y="4008800"/>
                  <a:ext cx="44208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1AD654C4-0D43-4774-A04B-6DCDEBB35625}"/>
                    </a:ext>
                  </a:extLst>
                </p14:cNvPr>
                <p14:cNvContentPartPr/>
                <p14:nvPr/>
              </p14:nvContentPartPr>
              <p14:xfrm>
                <a:off x="2187680" y="4879280"/>
                <a:ext cx="536760" cy="4500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1AD654C4-0D43-4774-A04B-6DCDEBB356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79040" y="4870640"/>
                  <a:ext cx="554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E1696811-6BA3-4DFF-A0A7-07611CB24A39}"/>
                    </a:ext>
                  </a:extLst>
                </p14:cNvPr>
                <p14:cNvContentPartPr/>
                <p14:nvPr/>
              </p14:nvContentPartPr>
              <p14:xfrm>
                <a:off x="2646680" y="4491920"/>
                <a:ext cx="331560" cy="63468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E1696811-6BA3-4DFF-A0A7-07611CB24A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38040" y="4483280"/>
                  <a:ext cx="34920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66C6191A-474B-4D9D-BB9B-2AC56E1D5D3C}"/>
                    </a:ext>
                  </a:extLst>
                </p14:cNvPr>
                <p14:cNvContentPartPr/>
                <p14:nvPr/>
              </p14:nvContentPartPr>
              <p14:xfrm>
                <a:off x="3348320" y="4207160"/>
                <a:ext cx="985320" cy="53316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66C6191A-474B-4D9D-BB9B-2AC56E1D5D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39320" y="4198160"/>
                  <a:ext cx="1002960" cy="55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F447A97A-C837-4CD0-9B83-410A855AC048}"/>
              </a:ext>
            </a:extLst>
          </p:cNvPr>
          <p:cNvGrpSpPr/>
          <p:nvPr/>
        </p:nvGrpSpPr>
        <p:grpSpPr>
          <a:xfrm>
            <a:off x="4851320" y="4263320"/>
            <a:ext cx="1359360" cy="809280"/>
            <a:chOff x="4851320" y="4263320"/>
            <a:chExt cx="1359360" cy="80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4ED65491-AEB5-488A-BD0D-C0A4BE5783D3}"/>
                    </a:ext>
                  </a:extLst>
                </p14:cNvPr>
                <p14:cNvContentPartPr/>
                <p14:nvPr/>
              </p14:nvContentPartPr>
              <p14:xfrm>
                <a:off x="4851320" y="4523600"/>
                <a:ext cx="157320" cy="18432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4ED65491-AEB5-488A-BD0D-C0A4BE5783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42320" y="4514960"/>
                  <a:ext cx="174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41068458-7976-4816-8B38-954BBD7B0ADC}"/>
                    </a:ext>
                  </a:extLst>
                </p14:cNvPr>
                <p14:cNvContentPartPr/>
                <p14:nvPr/>
              </p14:nvContentPartPr>
              <p14:xfrm>
                <a:off x="4938080" y="4304720"/>
                <a:ext cx="156600" cy="13176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41068458-7976-4816-8B38-954BBD7B0A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29440" y="4296080"/>
                  <a:ext cx="174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2DAE8034-C25B-49AE-93E8-8D189A7D52A7}"/>
                    </a:ext>
                  </a:extLst>
                </p14:cNvPr>
                <p14:cNvContentPartPr/>
                <p14:nvPr/>
              </p14:nvContentPartPr>
              <p14:xfrm>
                <a:off x="5420120" y="4263320"/>
                <a:ext cx="790560" cy="80928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2DAE8034-C25B-49AE-93E8-8D189A7D52A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11120" y="4254680"/>
                  <a:ext cx="808200" cy="82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7E873FB8-25E4-4AC5-A449-494B8CBF886B}"/>
              </a:ext>
            </a:extLst>
          </p:cNvPr>
          <p:cNvGrpSpPr/>
          <p:nvPr/>
        </p:nvGrpSpPr>
        <p:grpSpPr>
          <a:xfrm>
            <a:off x="6666080" y="4390040"/>
            <a:ext cx="1845000" cy="453600"/>
            <a:chOff x="6666080" y="4390040"/>
            <a:chExt cx="184500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752A892E-AD6B-4B86-B1E1-FF20F53A206E}"/>
                    </a:ext>
                  </a:extLst>
                </p14:cNvPr>
                <p14:cNvContentPartPr/>
                <p14:nvPr/>
              </p14:nvContentPartPr>
              <p14:xfrm>
                <a:off x="6666080" y="4490480"/>
                <a:ext cx="1216800" cy="24048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752A892E-AD6B-4B86-B1E1-FF20F53A206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57080" y="4481840"/>
                  <a:ext cx="1234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04A13125-AD7F-4A99-AB66-6B2751D9951B}"/>
                    </a:ext>
                  </a:extLst>
                </p14:cNvPr>
                <p14:cNvContentPartPr/>
                <p14:nvPr/>
              </p14:nvContentPartPr>
              <p14:xfrm>
                <a:off x="7788200" y="4390040"/>
                <a:ext cx="21240" cy="1332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04A13125-AD7F-4A99-AB66-6B2751D995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79200" y="4381040"/>
                  <a:ext cx="38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8FFEF10B-33A7-4628-A88B-36CB4D72DF37}"/>
                    </a:ext>
                  </a:extLst>
                </p14:cNvPr>
                <p14:cNvContentPartPr/>
                <p14:nvPr/>
              </p14:nvContentPartPr>
              <p14:xfrm>
                <a:off x="7909160" y="4526120"/>
                <a:ext cx="601920" cy="14256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8FFEF10B-33A7-4628-A88B-36CB4D72DF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00520" y="4517480"/>
                  <a:ext cx="619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B6CAC07A-8CC0-4EBB-8EF7-1C396AFF22D4}"/>
                    </a:ext>
                  </a:extLst>
                </p14:cNvPr>
                <p14:cNvContentPartPr/>
                <p14:nvPr/>
              </p14:nvContentPartPr>
              <p14:xfrm>
                <a:off x="8000240" y="4743560"/>
                <a:ext cx="21240" cy="10008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B6CAC07A-8CC0-4EBB-8EF7-1C396AFF22D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91240" y="4734920"/>
                  <a:ext cx="3888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E10FDD40-00F7-4396-A384-23A3A6D8DC12}"/>
              </a:ext>
            </a:extLst>
          </p:cNvPr>
          <p:cNvGrpSpPr/>
          <p:nvPr/>
        </p:nvGrpSpPr>
        <p:grpSpPr>
          <a:xfrm>
            <a:off x="8935160" y="4079720"/>
            <a:ext cx="893520" cy="538920"/>
            <a:chOff x="8935160" y="4079720"/>
            <a:chExt cx="893520" cy="53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43474225-9A3C-45AD-A48B-0B4BEBDF76B6}"/>
                    </a:ext>
                  </a:extLst>
                </p14:cNvPr>
                <p14:cNvContentPartPr/>
                <p14:nvPr/>
              </p14:nvContentPartPr>
              <p14:xfrm>
                <a:off x="8935160" y="4079720"/>
                <a:ext cx="676080" cy="53892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43474225-9A3C-45AD-A48B-0B4BEBDF76B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26160" y="4070720"/>
                  <a:ext cx="6937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9AFABC2A-89CD-4F01-9CAF-EB71156906CF}"/>
                    </a:ext>
                  </a:extLst>
                </p14:cNvPr>
                <p14:cNvContentPartPr/>
                <p14:nvPr/>
              </p14:nvContentPartPr>
              <p14:xfrm>
                <a:off x="9751640" y="4495520"/>
                <a:ext cx="55800" cy="1620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9AFABC2A-89CD-4F01-9CAF-EB71156906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43000" y="4486520"/>
                  <a:ext cx="73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22923381-BCFB-4606-AB2B-4D3D81592E4C}"/>
                    </a:ext>
                  </a:extLst>
                </p14:cNvPr>
                <p14:cNvContentPartPr/>
                <p14:nvPr/>
              </p14:nvContentPartPr>
              <p14:xfrm>
                <a:off x="9715280" y="4511360"/>
                <a:ext cx="113400" cy="7416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22923381-BCFB-4606-AB2B-4D3D81592E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06280" y="4502360"/>
                  <a:ext cx="13104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Agrupar 208">
            <a:extLst>
              <a:ext uri="{FF2B5EF4-FFF2-40B4-BE49-F238E27FC236}">
                <a16:creationId xmlns:a16="http://schemas.microsoft.com/office/drawing/2014/main" id="{7D7A5443-6A1C-440E-BB1D-D1D99C17A2DB}"/>
              </a:ext>
            </a:extLst>
          </p:cNvPr>
          <p:cNvGrpSpPr/>
          <p:nvPr/>
        </p:nvGrpSpPr>
        <p:grpSpPr>
          <a:xfrm>
            <a:off x="10241960" y="4112840"/>
            <a:ext cx="1129680" cy="463680"/>
            <a:chOff x="10241960" y="4112840"/>
            <a:chExt cx="112968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7DA08BDB-FD31-47D0-9D32-FE6C89A52613}"/>
                    </a:ext>
                  </a:extLst>
                </p14:cNvPr>
                <p14:cNvContentPartPr/>
                <p14:nvPr/>
              </p14:nvContentPartPr>
              <p14:xfrm>
                <a:off x="10241960" y="4112840"/>
                <a:ext cx="254160" cy="46368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7DA08BDB-FD31-47D0-9D32-FE6C89A5261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32960" y="4104200"/>
                  <a:ext cx="2718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572EF45F-A95F-424B-BC8E-26960486A210}"/>
                    </a:ext>
                  </a:extLst>
                </p14:cNvPr>
                <p14:cNvContentPartPr/>
                <p14:nvPr/>
              </p14:nvContentPartPr>
              <p14:xfrm>
                <a:off x="10401440" y="4381400"/>
                <a:ext cx="220320" cy="15912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572EF45F-A95F-424B-BC8E-26960486A2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92800" y="4372760"/>
                  <a:ext cx="237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ADFDF4BA-ACC5-4711-9D0C-16785F31E8AE}"/>
                    </a:ext>
                  </a:extLst>
                </p14:cNvPr>
                <p14:cNvContentPartPr/>
                <p14:nvPr/>
              </p14:nvContentPartPr>
              <p14:xfrm>
                <a:off x="10648040" y="4411640"/>
                <a:ext cx="223560" cy="11736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ADFDF4BA-ACC5-4711-9D0C-16785F31E8A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39400" y="4402640"/>
                  <a:ext cx="241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A411E1EF-0AD1-47CE-A86C-EB814D992D42}"/>
                    </a:ext>
                  </a:extLst>
                </p14:cNvPr>
                <p14:cNvContentPartPr/>
                <p14:nvPr/>
              </p14:nvContentPartPr>
              <p14:xfrm>
                <a:off x="10914800" y="4433240"/>
                <a:ext cx="456840" cy="13320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A411E1EF-0AD1-47CE-A86C-EB814D992D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05800" y="4424600"/>
                  <a:ext cx="4744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4" name="Tinta 213">
                <a:extLst>
                  <a:ext uri="{FF2B5EF4-FFF2-40B4-BE49-F238E27FC236}">
                    <a16:creationId xmlns:a16="http://schemas.microsoft.com/office/drawing/2014/main" id="{ADD766AC-4063-432E-ACC0-C35CEEFDD0FC}"/>
                  </a:ext>
                </a:extLst>
              </p14:cNvPr>
              <p14:cNvContentPartPr/>
              <p14:nvPr/>
            </p14:nvContentPartPr>
            <p14:xfrm>
              <a:off x="3537320" y="5231720"/>
              <a:ext cx="5369040" cy="158760"/>
            </p14:xfrm>
          </p:contentPart>
        </mc:Choice>
        <mc:Fallback>
          <p:pic>
            <p:nvPicPr>
              <p:cNvPr id="214" name="Tinta 213">
                <a:extLst>
                  <a:ext uri="{FF2B5EF4-FFF2-40B4-BE49-F238E27FC236}">
                    <a16:creationId xmlns:a16="http://schemas.microsoft.com/office/drawing/2014/main" id="{ADD766AC-4063-432E-ACC0-C35CEEFDD0F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28680" y="5222720"/>
                <a:ext cx="53866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5" name="Tinta 214">
                <a:extLst>
                  <a:ext uri="{FF2B5EF4-FFF2-40B4-BE49-F238E27FC236}">
                    <a16:creationId xmlns:a16="http://schemas.microsoft.com/office/drawing/2014/main" id="{FBD89912-A3A6-4A4F-9CF8-9023B5914F0C}"/>
                  </a:ext>
                </a:extLst>
              </p14:cNvPr>
              <p14:cNvContentPartPr/>
              <p14:nvPr/>
            </p14:nvContentPartPr>
            <p14:xfrm>
              <a:off x="4350200" y="5667320"/>
              <a:ext cx="3942720" cy="89640"/>
            </p14:xfrm>
          </p:contentPart>
        </mc:Choice>
        <mc:Fallback>
          <p:pic>
            <p:nvPicPr>
              <p:cNvPr id="215" name="Tinta 214">
                <a:extLst>
                  <a:ext uri="{FF2B5EF4-FFF2-40B4-BE49-F238E27FC236}">
                    <a16:creationId xmlns:a16="http://schemas.microsoft.com/office/drawing/2014/main" id="{FBD89912-A3A6-4A4F-9CF8-9023B5914F0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41560" y="5658680"/>
                <a:ext cx="3960360" cy="1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4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14:cNvPr>
              <p14:cNvContentPartPr/>
              <p14:nvPr/>
            </p14:nvContentPartPr>
            <p14:xfrm>
              <a:off x="-1790680" y="1502840"/>
              <a:ext cx="360" cy="1764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99680" y="1493840"/>
                <a:ext cx="18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3FC6361-F98E-472C-BA90-41969ED740C3}"/>
                  </a:ext>
                </a:extLst>
              </p14:cNvPr>
              <p14:cNvContentPartPr/>
              <p14:nvPr/>
            </p14:nvContentPartPr>
            <p14:xfrm>
              <a:off x="392000" y="740000"/>
              <a:ext cx="216720" cy="7250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3FC6361-F98E-472C-BA90-41969ED740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60" y="731000"/>
                <a:ext cx="23436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274D9912-531B-48D1-9CDF-8EE34E6F3B5D}"/>
                  </a:ext>
                </a:extLst>
              </p14:cNvPr>
              <p14:cNvContentPartPr/>
              <p14:nvPr/>
            </p14:nvContentPartPr>
            <p14:xfrm>
              <a:off x="540320" y="1247240"/>
              <a:ext cx="714240" cy="21060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274D9912-531B-48D1-9CDF-8EE34E6F3B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320" y="1238240"/>
                <a:ext cx="731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437050B2-754F-46EB-9BDE-BF1BEB43A0F4}"/>
                  </a:ext>
                </a:extLst>
              </p14:cNvPr>
              <p14:cNvContentPartPr/>
              <p14:nvPr/>
            </p14:nvContentPartPr>
            <p14:xfrm>
              <a:off x="1883120" y="1242920"/>
              <a:ext cx="327240" cy="17640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437050B2-754F-46EB-9BDE-BF1BEB43A0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4120" y="1233920"/>
                <a:ext cx="34488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67B2EA8-74E1-466A-9B19-6CF856220112}"/>
              </a:ext>
            </a:extLst>
          </p:cNvPr>
          <p:cNvGrpSpPr/>
          <p:nvPr/>
        </p:nvGrpSpPr>
        <p:grpSpPr>
          <a:xfrm>
            <a:off x="2870960" y="1049600"/>
            <a:ext cx="1004040" cy="488160"/>
            <a:chOff x="2870960" y="1049600"/>
            <a:chExt cx="100404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578063CF-18CB-4B9A-BDA2-CB711253D263}"/>
                    </a:ext>
                  </a:extLst>
                </p14:cNvPr>
                <p14:cNvContentPartPr/>
                <p14:nvPr/>
              </p14:nvContentPartPr>
              <p14:xfrm>
                <a:off x="2870960" y="1114400"/>
                <a:ext cx="277560" cy="1994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578063CF-18CB-4B9A-BDA2-CB711253D2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1960" y="1105760"/>
                  <a:ext cx="295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C2DC1CA-FE35-4DF7-9FA5-46F815C47EDD}"/>
                    </a:ext>
                  </a:extLst>
                </p14:cNvPr>
                <p14:cNvContentPartPr/>
                <p14:nvPr/>
              </p14:nvContentPartPr>
              <p14:xfrm>
                <a:off x="3252560" y="1195400"/>
                <a:ext cx="17640" cy="756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C2DC1CA-FE35-4DF7-9FA5-46F815C47E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3560" y="1186400"/>
                  <a:ext cx="35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DCB458A-AA43-4190-BAF6-6E98C6BE7124}"/>
                    </a:ext>
                  </a:extLst>
                </p14:cNvPr>
                <p14:cNvContentPartPr/>
                <p14:nvPr/>
              </p14:nvContentPartPr>
              <p14:xfrm>
                <a:off x="3228080" y="1049600"/>
                <a:ext cx="31680" cy="306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DCB458A-AA43-4190-BAF6-6E98C6BE71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9440" y="1040600"/>
                  <a:ext cx="49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567FE987-076C-4120-BBBB-44C00CC17172}"/>
                    </a:ext>
                  </a:extLst>
                </p14:cNvPr>
                <p14:cNvContentPartPr/>
                <p14:nvPr/>
              </p14:nvContentPartPr>
              <p14:xfrm>
                <a:off x="3322040" y="1139960"/>
                <a:ext cx="552960" cy="39780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567FE987-076C-4120-BBBB-44C00CC171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13040" y="1131320"/>
                  <a:ext cx="57060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84861625-7D7F-4659-86AD-2DEED976C95D}"/>
              </a:ext>
            </a:extLst>
          </p:cNvPr>
          <p:cNvGrpSpPr/>
          <p:nvPr/>
        </p:nvGrpSpPr>
        <p:grpSpPr>
          <a:xfrm>
            <a:off x="4330040" y="914240"/>
            <a:ext cx="1717200" cy="412560"/>
            <a:chOff x="4330040" y="914240"/>
            <a:chExt cx="171720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99DF858B-7CCE-422E-B8B2-B8CFA4201117}"/>
                    </a:ext>
                  </a:extLst>
                </p14:cNvPr>
                <p14:cNvContentPartPr/>
                <p14:nvPr/>
              </p14:nvContentPartPr>
              <p14:xfrm>
                <a:off x="4330040" y="914240"/>
                <a:ext cx="288720" cy="3574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99DF858B-7CCE-422E-B8B2-B8CFA42011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1040" y="905600"/>
                  <a:ext cx="3063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F4277AB-5BEE-4530-BB7B-FE23C739097C}"/>
                    </a:ext>
                  </a:extLst>
                </p14:cNvPr>
                <p14:cNvContentPartPr/>
                <p14:nvPr/>
              </p14:nvContentPartPr>
              <p14:xfrm>
                <a:off x="4724600" y="961040"/>
                <a:ext cx="252000" cy="2833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F4277AB-5BEE-4530-BB7B-FE23C73909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15600" y="952040"/>
                  <a:ext cx="2696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814A914-B6CF-4560-BB3A-CA53748866E4}"/>
                    </a:ext>
                  </a:extLst>
                </p14:cNvPr>
                <p14:cNvContentPartPr/>
                <p14:nvPr/>
              </p14:nvContentPartPr>
              <p14:xfrm>
                <a:off x="4986680" y="1001720"/>
                <a:ext cx="278640" cy="2890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814A914-B6CF-4560-BB3A-CA53748866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78040" y="993080"/>
                  <a:ext cx="296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87F41F2-B4DE-4C12-81D0-E5CDE8580B33}"/>
                    </a:ext>
                  </a:extLst>
                </p14:cNvPr>
                <p14:cNvContentPartPr/>
                <p14:nvPr/>
              </p14:nvContentPartPr>
              <p14:xfrm>
                <a:off x="5575280" y="1075520"/>
                <a:ext cx="394200" cy="694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87F41F2-B4DE-4C12-81D0-E5CDE8580B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6280" y="1066520"/>
                  <a:ext cx="411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21E5C53-F7F9-4062-9A53-5EB61CB8CCBD}"/>
                    </a:ext>
                  </a:extLst>
                </p14:cNvPr>
                <p14:cNvContentPartPr/>
                <p14:nvPr/>
              </p14:nvContentPartPr>
              <p14:xfrm>
                <a:off x="5737640" y="1011800"/>
                <a:ext cx="309600" cy="3150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21E5C53-F7F9-4062-9A53-5EB61CB8CC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28640" y="1003160"/>
                  <a:ext cx="32724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38970352-632C-4C6C-A618-2826AD6C210D}"/>
              </a:ext>
            </a:extLst>
          </p:cNvPr>
          <p:cNvGrpSpPr/>
          <p:nvPr/>
        </p:nvGrpSpPr>
        <p:grpSpPr>
          <a:xfrm>
            <a:off x="6617120" y="809480"/>
            <a:ext cx="1769040" cy="679320"/>
            <a:chOff x="6617120" y="809480"/>
            <a:chExt cx="1769040" cy="67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723FB0C-AA4B-4335-A1C2-1FC097D8711C}"/>
                    </a:ext>
                  </a:extLst>
                </p14:cNvPr>
                <p14:cNvContentPartPr/>
                <p14:nvPr/>
              </p14:nvContentPartPr>
              <p14:xfrm>
                <a:off x="6617120" y="809480"/>
                <a:ext cx="1769040" cy="4424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723FB0C-AA4B-4335-A1C2-1FC097D871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08480" y="800840"/>
                  <a:ext cx="17866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B721AC08-90BE-452C-B3B5-8AB37DA27760}"/>
                    </a:ext>
                  </a:extLst>
                </p14:cNvPr>
                <p14:cNvContentPartPr/>
                <p14:nvPr/>
              </p14:nvContentPartPr>
              <p14:xfrm>
                <a:off x="7979360" y="840080"/>
                <a:ext cx="208800" cy="162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B721AC08-90BE-452C-B3B5-8AB37DA277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70360" y="831440"/>
                  <a:ext cx="226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96EAAAE-E5B9-46F1-9A32-8279DBEE35C4}"/>
                    </a:ext>
                  </a:extLst>
                </p14:cNvPr>
                <p14:cNvContentPartPr/>
                <p14:nvPr/>
              </p14:nvContentPartPr>
              <p14:xfrm>
                <a:off x="7763720" y="1339760"/>
                <a:ext cx="38520" cy="14904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96EAAAE-E5B9-46F1-9A32-8279DBEE35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55080" y="1330760"/>
                  <a:ext cx="5616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2C29813-9203-47C2-8C6F-0B9B111C59C1}"/>
              </a:ext>
            </a:extLst>
          </p:cNvPr>
          <p:cNvGrpSpPr/>
          <p:nvPr/>
        </p:nvGrpSpPr>
        <p:grpSpPr>
          <a:xfrm>
            <a:off x="9032360" y="896600"/>
            <a:ext cx="1091520" cy="585000"/>
            <a:chOff x="9032360" y="896600"/>
            <a:chExt cx="1091520" cy="58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467A51C7-F87D-4FED-BBA0-DACA246563F0}"/>
                    </a:ext>
                  </a:extLst>
                </p14:cNvPr>
                <p14:cNvContentPartPr/>
                <p14:nvPr/>
              </p14:nvContentPartPr>
              <p14:xfrm>
                <a:off x="9032360" y="945920"/>
                <a:ext cx="219240" cy="2520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467A51C7-F87D-4FED-BBA0-DACA246563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3360" y="936920"/>
                  <a:ext cx="236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6482272-0DBC-448B-98C1-408451187C02}"/>
                    </a:ext>
                  </a:extLst>
                </p14:cNvPr>
                <p14:cNvContentPartPr/>
                <p14:nvPr/>
              </p14:nvContentPartPr>
              <p14:xfrm>
                <a:off x="9372920" y="1023320"/>
                <a:ext cx="7200" cy="972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6482272-0DBC-448B-98C1-408451187C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63920" y="1014680"/>
                  <a:ext cx="24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A515BE9A-8092-4D60-A528-87F44BA1C5BE}"/>
                    </a:ext>
                  </a:extLst>
                </p14:cNvPr>
                <p14:cNvContentPartPr/>
                <p14:nvPr/>
              </p14:nvContentPartPr>
              <p14:xfrm>
                <a:off x="9355640" y="896600"/>
                <a:ext cx="35280" cy="291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A515BE9A-8092-4D60-A528-87F44BA1C5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6640" y="887600"/>
                  <a:ext cx="52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774FCBF-CBEC-44F9-97E3-78E79446EC45}"/>
                    </a:ext>
                  </a:extLst>
                </p14:cNvPr>
                <p14:cNvContentPartPr/>
                <p14:nvPr/>
              </p14:nvContentPartPr>
              <p14:xfrm>
                <a:off x="9434480" y="1042400"/>
                <a:ext cx="689400" cy="43920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774FCBF-CBEC-44F9-97E3-78E79446EC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25840" y="1033760"/>
                  <a:ext cx="70704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305597B7-58E4-4DD7-85DC-FEFEC8FBFDC5}"/>
              </a:ext>
            </a:extLst>
          </p:cNvPr>
          <p:cNvGrpSpPr/>
          <p:nvPr/>
        </p:nvGrpSpPr>
        <p:grpSpPr>
          <a:xfrm>
            <a:off x="10596200" y="666920"/>
            <a:ext cx="956880" cy="465480"/>
            <a:chOff x="10596200" y="666920"/>
            <a:chExt cx="95688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295E70C-FAF6-4D69-A6E7-C78052BECD3C}"/>
                    </a:ext>
                  </a:extLst>
                </p14:cNvPr>
                <p14:cNvContentPartPr/>
                <p14:nvPr/>
              </p14:nvContentPartPr>
              <p14:xfrm>
                <a:off x="10596200" y="915320"/>
                <a:ext cx="615600" cy="2170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295E70C-FAF6-4D69-A6E7-C78052BECD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87560" y="906320"/>
                  <a:ext cx="633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FB4E359-66F5-43A4-B3E1-ABC272E4B15E}"/>
                    </a:ext>
                  </a:extLst>
                </p14:cNvPr>
                <p14:cNvContentPartPr/>
                <p14:nvPr/>
              </p14:nvContentPartPr>
              <p14:xfrm>
                <a:off x="11225480" y="666920"/>
                <a:ext cx="153360" cy="44496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FB4E359-66F5-43A4-B3E1-ABC272E4B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16480" y="657920"/>
                  <a:ext cx="1710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DF2A4AB-FDE2-4CFC-B85D-551481689342}"/>
                    </a:ext>
                  </a:extLst>
                </p14:cNvPr>
                <p14:cNvContentPartPr/>
                <p14:nvPr/>
              </p14:nvContentPartPr>
              <p14:xfrm>
                <a:off x="11221880" y="939080"/>
                <a:ext cx="216000" cy="428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DF2A4AB-FDE2-4CFC-B85D-5514816893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13240" y="930440"/>
                  <a:ext cx="233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98F3539-72CE-423F-9548-228A32E1D401}"/>
                    </a:ext>
                  </a:extLst>
                </p14:cNvPr>
                <p14:cNvContentPartPr/>
                <p14:nvPr/>
              </p14:nvContentPartPr>
              <p14:xfrm>
                <a:off x="11433920" y="881840"/>
                <a:ext cx="101160" cy="21708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98F3539-72CE-423F-9548-228A32E1D4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24920" y="873200"/>
                  <a:ext cx="118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5FCBAD6-560C-49A3-80C8-97CAEAD47D8E}"/>
                    </a:ext>
                  </a:extLst>
                </p14:cNvPr>
                <p14:cNvContentPartPr/>
                <p14:nvPr/>
              </p14:nvContentPartPr>
              <p14:xfrm>
                <a:off x="11482160" y="1048160"/>
                <a:ext cx="70920" cy="651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5FCBAD6-560C-49A3-80C8-97CAEAD47D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73520" y="1039160"/>
                  <a:ext cx="885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2FDBCEAF-C3AF-4586-9EBE-230C6D7F891F}"/>
              </a:ext>
            </a:extLst>
          </p:cNvPr>
          <p:cNvGrpSpPr/>
          <p:nvPr/>
        </p:nvGrpSpPr>
        <p:grpSpPr>
          <a:xfrm>
            <a:off x="10669280" y="1280360"/>
            <a:ext cx="965880" cy="214200"/>
            <a:chOff x="10669280" y="1280360"/>
            <a:chExt cx="96588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D28A9B5A-56AC-4D8C-9557-C431442CE1EF}"/>
                    </a:ext>
                  </a:extLst>
                </p14:cNvPr>
                <p14:cNvContentPartPr/>
                <p14:nvPr/>
              </p14:nvContentPartPr>
              <p14:xfrm>
                <a:off x="10669280" y="1280360"/>
                <a:ext cx="965880" cy="9432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D28A9B5A-56AC-4D8C-9557-C431442CE1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60640" y="1271720"/>
                  <a:ext cx="983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BF1E213F-576B-4C42-9775-34294CA95C7E}"/>
                    </a:ext>
                  </a:extLst>
                </p14:cNvPr>
                <p14:cNvContentPartPr/>
                <p14:nvPr/>
              </p14:nvContentPartPr>
              <p14:xfrm>
                <a:off x="10738760" y="1411760"/>
                <a:ext cx="864720" cy="828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BF1E213F-576B-4C42-9775-34294CA95C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30120" y="1403120"/>
                  <a:ext cx="88236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CAA01C9-86CE-4BFB-BF5C-CD65444E1A76}"/>
              </a:ext>
            </a:extLst>
          </p:cNvPr>
          <p:cNvGrpSpPr/>
          <p:nvPr/>
        </p:nvGrpSpPr>
        <p:grpSpPr>
          <a:xfrm>
            <a:off x="718880" y="1976600"/>
            <a:ext cx="712800" cy="1055160"/>
            <a:chOff x="718880" y="1976600"/>
            <a:chExt cx="712800" cy="10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E97FB182-3259-45F6-BAFF-23178AE4392F}"/>
                    </a:ext>
                  </a:extLst>
                </p14:cNvPr>
                <p14:cNvContentPartPr/>
                <p14:nvPr/>
              </p14:nvContentPartPr>
              <p14:xfrm>
                <a:off x="718880" y="1976600"/>
                <a:ext cx="431280" cy="75168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E97FB182-3259-45F6-BAFF-23178AE43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9880" y="1967960"/>
                  <a:ext cx="4489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DA2D996B-7979-4483-9BEF-6688D2A8707C}"/>
                    </a:ext>
                  </a:extLst>
                </p14:cNvPr>
                <p14:cNvContentPartPr/>
                <p14:nvPr/>
              </p14:nvContentPartPr>
              <p14:xfrm>
                <a:off x="1125320" y="2211680"/>
                <a:ext cx="306360" cy="82008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DA2D996B-7979-4483-9BEF-6688D2A870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6680" y="2203040"/>
                  <a:ext cx="324000" cy="83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4C7E9A74-1B1B-43A4-BEB3-3460AEBCE32B}"/>
                  </a:ext>
                </a:extLst>
              </p14:cNvPr>
              <p14:cNvContentPartPr/>
              <p14:nvPr/>
            </p14:nvContentPartPr>
            <p14:xfrm>
              <a:off x="1889600" y="2253440"/>
              <a:ext cx="504720" cy="410040"/>
            </p14:xfrm>
          </p:contentPart>
        </mc:Choice>
        <mc:Fallback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4C7E9A74-1B1B-43A4-BEB3-3460AEBCE3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80960" y="2244800"/>
                <a:ext cx="5223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04215791-4B2D-45F4-B6E7-DE6634CF3B2A}"/>
                  </a:ext>
                </a:extLst>
              </p14:cNvPr>
              <p14:cNvContentPartPr/>
              <p14:nvPr/>
            </p14:nvContentPartPr>
            <p14:xfrm>
              <a:off x="3143840" y="2191880"/>
              <a:ext cx="967320" cy="441000"/>
            </p14:xfrm>
          </p:contentPart>
        </mc:Choice>
        <mc:Fallback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04215791-4B2D-45F4-B6E7-DE6634CF3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35200" y="2183240"/>
                <a:ext cx="98496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Agrupar 64">
            <a:extLst>
              <a:ext uri="{FF2B5EF4-FFF2-40B4-BE49-F238E27FC236}">
                <a16:creationId xmlns:a16="http://schemas.microsoft.com/office/drawing/2014/main" id="{725883AE-1DCC-442B-8E06-0856E0B46642}"/>
              </a:ext>
            </a:extLst>
          </p:cNvPr>
          <p:cNvGrpSpPr/>
          <p:nvPr/>
        </p:nvGrpSpPr>
        <p:grpSpPr>
          <a:xfrm>
            <a:off x="4880480" y="2214560"/>
            <a:ext cx="701280" cy="385920"/>
            <a:chOff x="4880480" y="2214560"/>
            <a:chExt cx="70128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0D97D951-8314-430A-B7EB-54D33026FD36}"/>
                    </a:ext>
                  </a:extLst>
                </p14:cNvPr>
                <p14:cNvContentPartPr/>
                <p14:nvPr/>
              </p14:nvContentPartPr>
              <p14:xfrm>
                <a:off x="4880480" y="2308520"/>
                <a:ext cx="238680" cy="29196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0D97D951-8314-430A-B7EB-54D33026FD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71480" y="2299520"/>
                  <a:ext cx="256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F7F6627-23CF-474E-967A-AA2933AC680E}"/>
                    </a:ext>
                  </a:extLst>
                </p14:cNvPr>
                <p14:cNvContentPartPr/>
                <p14:nvPr/>
              </p14:nvContentPartPr>
              <p14:xfrm>
                <a:off x="5173160" y="2369000"/>
                <a:ext cx="408600" cy="20844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F7F6627-23CF-474E-967A-AA2933AC68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4520" y="2360000"/>
                  <a:ext cx="426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C089BC51-2651-447D-AE90-79083DA9D2EE}"/>
                    </a:ext>
                  </a:extLst>
                </p14:cNvPr>
                <p14:cNvContentPartPr/>
                <p14:nvPr/>
              </p14:nvContentPartPr>
              <p14:xfrm>
                <a:off x="5236880" y="2214560"/>
                <a:ext cx="229680" cy="3924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C089BC51-2651-447D-AE90-79083DA9D2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28240" y="2205560"/>
                  <a:ext cx="2473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83B83D3D-6FD0-4E3F-85CC-DA4C1909BBBF}"/>
              </a:ext>
            </a:extLst>
          </p:cNvPr>
          <p:cNvGrpSpPr/>
          <p:nvPr/>
        </p:nvGrpSpPr>
        <p:grpSpPr>
          <a:xfrm>
            <a:off x="6623600" y="2109080"/>
            <a:ext cx="785880" cy="552960"/>
            <a:chOff x="6623600" y="2109080"/>
            <a:chExt cx="78588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B3EBA38F-D47C-43E2-A8B1-65120F480E4C}"/>
                    </a:ext>
                  </a:extLst>
                </p14:cNvPr>
                <p14:cNvContentPartPr/>
                <p14:nvPr/>
              </p14:nvContentPartPr>
              <p14:xfrm>
                <a:off x="6623600" y="2109080"/>
                <a:ext cx="222840" cy="5529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B3EBA38F-D47C-43E2-A8B1-65120F480E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14960" y="2100440"/>
                  <a:ext cx="2404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11718C08-E4FD-44D4-A271-C15F48839E69}"/>
                    </a:ext>
                  </a:extLst>
                </p14:cNvPr>
                <p14:cNvContentPartPr/>
                <p14:nvPr/>
              </p14:nvContentPartPr>
              <p14:xfrm>
                <a:off x="7183400" y="2354960"/>
                <a:ext cx="118080" cy="475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11718C08-E4FD-44D4-A271-C15F48839E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74400" y="2346320"/>
                  <a:ext cx="135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BCBCCA5D-B8F2-43A9-B769-B4DD3732ABF7}"/>
                    </a:ext>
                  </a:extLst>
                </p14:cNvPr>
                <p14:cNvContentPartPr/>
                <p14:nvPr/>
              </p14:nvContentPartPr>
              <p14:xfrm>
                <a:off x="7172960" y="2486000"/>
                <a:ext cx="236520" cy="2052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BCBCCA5D-B8F2-43A9-B769-B4DD3732AB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63960" y="2477000"/>
                  <a:ext cx="2541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5931DFB-84A2-4437-A1F2-C8EC5AA872B2}"/>
              </a:ext>
            </a:extLst>
          </p:cNvPr>
          <p:cNvGrpSpPr/>
          <p:nvPr/>
        </p:nvGrpSpPr>
        <p:grpSpPr>
          <a:xfrm>
            <a:off x="8055320" y="1642160"/>
            <a:ext cx="671400" cy="809640"/>
            <a:chOff x="8055320" y="1642160"/>
            <a:chExt cx="671400" cy="80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9A6A76D9-1CEB-4377-9535-7BA690278A2B}"/>
                    </a:ext>
                  </a:extLst>
                </p14:cNvPr>
                <p14:cNvContentPartPr/>
                <p14:nvPr/>
              </p14:nvContentPartPr>
              <p14:xfrm>
                <a:off x="8055320" y="1642160"/>
                <a:ext cx="188280" cy="66204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9A6A76D9-1CEB-4377-9535-7BA690278A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46320" y="1633160"/>
                  <a:ext cx="2059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A8E8FDED-598F-4DCE-B64B-FBA3D67A5826}"/>
                    </a:ext>
                  </a:extLst>
                </p14:cNvPr>
                <p14:cNvContentPartPr/>
                <p14:nvPr/>
              </p14:nvContentPartPr>
              <p14:xfrm>
                <a:off x="8312720" y="2065520"/>
                <a:ext cx="181080" cy="18252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A8E8FDED-598F-4DCE-B64B-FBA3D67A58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4080" y="2056880"/>
                  <a:ext cx="198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D195CD0-5681-4BCC-ADDE-577EAD6848B9}"/>
                    </a:ext>
                  </a:extLst>
                </p14:cNvPr>
                <p14:cNvContentPartPr/>
                <p14:nvPr/>
              </p14:nvContentPartPr>
              <p14:xfrm>
                <a:off x="8533400" y="1740800"/>
                <a:ext cx="105840" cy="63072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D195CD0-5681-4BCC-ADDE-577EAD6848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24760" y="1732160"/>
                  <a:ext cx="12348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B9878BD2-9B2C-4EC5-BF59-A761D834C8E0}"/>
                    </a:ext>
                  </a:extLst>
                </p14:cNvPr>
                <p14:cNvContentPartPr/>
                <p14:nvPr/>
              </p14:nvContentPartPr>
              <p14:xfrm>
                <a:off x="8524760" y="2180000"/>
                <a:ext cx="177480" cy="2340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B9878BD2-9B2C-4EC5-BF59-A761D834C8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16120" y="2171000"/>
                  <a:ext cx="195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6661548C-D674-409E-8973-17B4B92A0652}"/>
                    </a:ext>
                  </a:extLst>
                </p14:cNvPr>
                <p14:cNvContentPartPr/>
                <p14:nvPr/>
              </p14:nvContentPartPr>
              <p14:xfrm>
                <a:off x="8246840" y="2383040"/>
                <a:ext cx="479880" cy="687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6661548C-D674-409E-8973-17B4B92A06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37840" y="2374040"/>
                  <a:ext cx="4975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7ED7E80-D866-4CA6-B1E9-A5198E9D6528}"/>
              </a:ext>
            </a:extLst>
          </p:cNvPr>
          <p:cNvGrpSpPr/>
          <p:nvPr/>
        </p:nvGrpSpPr>
        <p:grpSpPr>
          <a:xfrm>
            <a:off x="8396240" y="2679680"/>
            <a:ext cx="452160" cy="320400"/>
            <a:chOff x="8396240" y="2679680"/>
            <a:chExt cx="4521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5D8584A7-38AA-492A-BF4C-40BE1C2C7E11}"/>
                    </a:ext>
                  </a:extLst>
                </p14:cNvPr>
                <p14:cNvContentPartPr/>
                <p14:nvPr/>
              </p14:nvContentPartPr>
              <p14:xfrm>
                <a:off x="8396240" y="2679680"/>
                <a:ext cx="97560" cy="32040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5D8584A7-38AA-492A-BF4C-40BE1C2C7E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87600" y="2670680"/>
                  <a:ext cx="115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03B4E9D3-6D3B-426C-B5B2-888BA713EAFA}"/>
                    </a:ext>
                  </a:extLst>
                </p14:cNvPr>
                <p14:cNvContentPartPr/>
                <p14:nvPr/>
              </p14:nvContentPartPr>
              <p14:xfrm>
                <a:off x="8601440" y="2721800"/>
                <a:ext cx="246960" cy="23688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03B4E9D3-6D3B-426C-B5B2-888BA713EA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92440" y="2713160"/>
                  <a:ext cx="26460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CBA7750A-E43C-4DD8-8DA5-3F2023BE1F71}"/>
              </a:ext>
            </a:extLst>
          </p:cNvPr>
          <p:cNvGrpSpPr/>
          <p:nvPr/>
        </p:nvGrpSpPr>
        <p:grpSpPr>
          <a:xfrm>
            <a:off x="392000" y="3638360"/>
            <a:ext cx="10527840" cy="2416320"/>
            <a:chOff x="392000" y="3638360"/>
            <a:chExt cx="10527840" cy="24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0A1FA348-CA1B-4C40-8DA1-B2AECFCFF9C4}"/>
                    </a:ext>
                  </a:extLst>
                </p14:cNvPr>
                <p14:cNvContentPartPr/>
                <p14:nvPr/>
              </p14:nvContentPartPr>
              <p14:xfrm>
                <a:off x="1240160" y="4181600"/>
                <a:ext cx="8808120" cy="17964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0A1FA348-CA1B-4C40-8DA1-B2AECFCFF9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31160" y="4172600"/>
                  <a:ext cx="8825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8216CA0F-1BD2-46DD-AF90-FDF0F5FFAAC0}"/>
                    </a:ext>
                  </a:extLst>
                </p14:cNvPr>
                <p14:cNvContentPartPr/>
                <p14:nvPr/>
              </p14:nvContentPartPr>
              <p14:xfrm>
                <a:off x="1061960" y="4325240"/>
                <a:ext cx="95040" cy="44928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8216CA0F-1BD2-46DD-AF90-FDF0F5FFAA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2960" y="4316240"/>
                  <a:ext cx="1126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B65864A0-B6F7-445B-9C39-59F55FEB83CB}"/>
                    </a:ext>
                  </a:extLst>
                </p14:cNvPr>
                <p14:cNvContentPartPr/>
                <p14:nvPr/>
              </p14:nvContentPartPr>
              <p14:xfrm>
                <a:off x="1080320" y="4361240"/>
                <a:ext cx="285120" cy="41580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B65864A0-B6F7-445B-9C39-59F55FEB83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1320" y="4352240"/>
                  <a:ext cx="3027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28CC25C2-DFEF-42AC-90D3-CB547F052C28}"/>
                    </a:ext>
                  </a:extLst>
                </p14:cNvPr>
                <p14:cNvContentPartPr/>
                <p14:nvPr/>
              </p14:nvContentPartPr>
              <p14:xfrm>
                <a:off x="871520" y="4743560"/>
                <a:ext cx="405360" cy="2484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28CC25C2-DFEF-42AC-90D3-CB547F052C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2880" y="4734920"/>
                  <a:ext cx="423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22F06461-15F0-45D1-ADBD-B811C80C7D3E}"/>
                    </a:ext>
                  </a:extLst>
                </p14:cNvPr>
                <p14:cNvContentPartPr/>
                <p14:nvPr/>
              </p14:nvContentPartPr>
              <p14:xfrm>
                <a:off x="5702720" y="4320920"/>
                <a:ext cx="108000" cy="27180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22F06461-15F0-45D1-ADBD-B811C80C7D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93720" y="4311920"/>
                  <a:ext cx="125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6A33949-843B-4881-B215-DF4CBCAA3B4C}"/>
                    </a:ext>
                  </a:extLst>
                </p14:cNvPr>
                <p14:cNvContentPartPr/>
                <p14:nvPr/>
              </p14:nvContentPartPr>
              <p14:xfrm>
                <a:off x="5772200" y="4268720"/>
                <a:ext cx="280800" cy="49572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6A33949-843B-4881-B215-DF4CBCAA3B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63560" y="4260080"/>
                  <a:ext cx="2984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FBEE7C5F-982C-4BBF-8768-0C29BB7DB1B8}"/>
                    </a:ext>
                  </a:extLst>
                </p14:cNvPr>
                <p14:cNvContentPartPr/>
                <p14:nvPr/>
              </p14:nvContentPartPr>
              <p14:xfrm>
                <a:off x="5525600" y="4621160"/>
                <a:ext cx="635400" cy="7416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FBEE7C5F-982C-4BBF-8768-0C29BB7DB1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16600" y="4612160"/>
                  <a:ext cx="653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4DCD88E-409E-422F-B002-7A381F273A33}"/>
                    </a:ext>
                  </a:extLst>
                </p14:cNvPr>
                <p14:cNvContentPartPr/>
                <p14:nvPr/>
              </p14:nvContentPartPr>
              <p14:xfrm>
                <a:off x="9935960" y="4167560"/>
                <a:ext cx="375840" cy="47232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4DCD88E-409E-422F-B002-7A381F273A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26960" y="4158920"/>
                  <a:ext cx="3934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2232BBE1-C68B-4FEF-AA29-8CBF86C8FF1F}"/>
                    </a:ext>
                  </a:extLst>
                </p14:cNvPr>
                <p14:cNvContentPartPr/>
                <p14:nvPr/>
              </p14:nvContentPartPr>
              <p14:xfrm>
                <a:off x="444200" y="4005560"/>
                <a:ext cx="762480" cy="9334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2232BBE1-C68B-4FEF-AA29-8CBF86C8FF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5200" y="3996560"/>
                  <a:ext cx="78012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86C15A1-0B22-46EB-9C2D-E42791EFF2BC}"/>
                    </a:ext>
                  </a:extLst>
                </p14:cNvPr>
                <p14:cNvContentPartPr/>
                <p14:nvPr/>
              </p14:nvContentPartPr>
              <p14:xfrm>
                <a:off x="392000" y="4923920"/>
                <a:ext cx="341280" cy="21996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86C15A1-0B22-46EB-9C2D-E42791EFF2B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3360" y="4915280"/>
                  <a:ext cx="358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0D253D36-2959-41A2-99C8-8CF1626826A2}"/>
                    </a:ext>
                  </a:extLst>
                </p14:cNvPr>
                <p14:cNvContentPartPr/>
                <p14:nvPr/>
              </p14:nvContentPartPr>
              <p14:xfrm>
                <a:off x="9831560" y="3638360"/>
                <a:ext cx="1088280" cy="111132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0D253D36-2959-41A2-99C8-8CF1626826A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22920" y="3629720"/>
                  <a:ext cx="110592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C8666886-234E-4470-9D5B-58C6D8E695D6}"/>
                    </a:ext>
                  </a:extLst>
                </p14:cNvPr>
                <p14:cNvContentPartPr/>
                <p14:nvPr/>
              </p14:nvContentPartPr>
              <p14:xfrm>
                <a:off x="10573160" y="4665800"/>
                <a:ext cx="333000" cy="21996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C8666886-234E-4470-9D5B-58C6D8E695D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64160" y="4656800"/>
                  <a:ext cx="350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712CD21F-A5FB-49E5-8548-8502909F9B28}"/>
                    </a:ext>
                  </a:extLst>
                </p14:cNvPr>
                <p14:cNvContentPartPr/>
                <p14:nvPr/>
              </p14:nvContentPartPr>
              <p14:xfrm>
                <a:off x="1114880" y="5146400"/>
                <a:ext cx="29160" cy="43632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712CD21F-A5FB-49E5-8548-8502909F9B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6240" y="5137760"/>
                  <a:ext cx="468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C6449D5B-6821-4C80-A3C6-D45F3377B45B}"/>
                    </a:ext>
                  </a:extLst>
                </p14:cNvPr>
                <p14:cNvContentPartPr/>
                <p14:nvPr/>
              </p14:nvContentPartPr>
              <p14:xfrm>
                <a:off x="1038920" y="5286440"/>
                <a:ext cx="4953960" cy="20052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C6449D5B-6821-4C80-A3C6-D45F3377B4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0280" y="5277800"/>
                  <a:ext cx="4971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8F5F2987-143F-477D-957E-7AE33302F846}"/>
                    </a:ext>
                  </a:extLst>
                </p14:cNvPr>
                <p14:cNvContentPartPr/>
                <p14:nvPr/>
              </p14:nvContentPartPr>
              <p14:xfrm>
                <a:off x="5841680" y="5087360"/>
                <a:ext cx="66240" cy="43632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8F5F2987-143F-477D-957E-7AE33302F8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33040" y="5078360"/>
                  <a:ext cx="838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42ACAB6A-DF42-4340-A85C-1633D5FB559D}"/>
                    </a:ext>
                  </a:extLst>
                </p14:cNvPr>
                <p14:cNvContentPartPr/>
                <p14:nvPr/>
              </p14:nvContentPartPr>
              <p14:xfrm>
                <a:off x="5716040" y="5227400"/>
                <a:ext cx="212760" cy="32544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42ACAB6A-DF42-4340-A85C-1633D5FB559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07400" y="5218400"/>
                  <a:ext cx="2304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E58836B4-69AD-4B71-8739-20B60FC3CA19}"/>
                    </a:ext>
                  </a:extLst>
                </p14:cNvPr>
                <p14:cNvContentPartPr/>
                <p14:nvPr/>
              </p14:nvContentPartPr>
              <p14:xfrm>
                <a:off x="913280" y="5230280"/>
                <a:ext cx="375840" cy="46944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E58836B4-69AD-4B71-8739-20B60FC3CA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4280" y="5221280"/>
                  <a:ext cx="3934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FC260A85-8F08-4B6C-9039-224A59EA51AF}"/>
                    </a:ext>
                  </a:extLst>
                </p14:cNvPr>
                <p14:cNvContentPartPr/>
                <p14:nvPr/>
              </p14:nvContentPartPr>
              <p14:xfrm>
                <a:off x="2212520" y="5676680"/>
                <a:ext cx="308160" cy="37800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FC260A85-8F08-4B6C-9039-224A59EA51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03520" y="5668040"/>
                  <a:ext cx="3258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1ABC3AD4-3C1F-4FA4-A49C-101FB4F45F5D}"/>
                    </a:ext>
                  </a:extLst>
                </p14:cNvPr>
                <p14:cNvContentPartPr/>
                <p14:nvPr/>
              </p14:nvContentPartPr>
              <p14:xfrm>
                <a:off x="2606000" y="5738240"/>
                <a:ext cx="539640" cy="2602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1ABC3AD4-3C1F-4FA4-A49C-101FB4F45F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97360" y="5729600"/>
                  <a:ext cx="557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70BBD644-8B00-467D-8810-CDF1BB9B3773}"/>
                    </a:ext>
                  </a:extLst>
                </p14:cNvPr>
                <p14:cNvContentPartPr/>
                <p14:nvPr/>
              </p14:nvContentPartPr>
              <p14:xfrm>
                <a:off x="5862920" y="5116880"/>
                <a:ext cx="4424400" cy="17568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70BBD644-8B00-467D-8810-CDF1BB9B37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53920" y="5107880"/>
                  <a:ext cx="4442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828D4D98-6F10-4EE2-B534-5EE79F9045B5}"/>
                    </a:ext>
                  </a:extLst>
                </p14:cNvPr>
                <p14:cNvContentPartPr/>
                <p14:nvPr/>
              </p14:nvContentPartPr>
              <p14:xfrm>
                <a:off x="10136480" y="5030840"/>
                <a:ext cx="60480" cy="44928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828D4D98-6F10-4EE2-B534-5EE79F9045B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27480" y="5022200"/>
                  <a:ext cx="781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D4272C9C-69F4-4402-BD76-F867C1B491B1}"/>
                    </a:ext>
                  </a:extLst>
                </p14:cNvPr>
                <p14:cNvContentPartPr/>
                <p14:nvPr/>
              </p14:nvContentPartPr>
              <p14:xfrm>
                <a:off x="9993560" y="5097440"/>
                <a:ext cx="183240" cy="24156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D4272C9C-69F4-4402-BD76-F867C1B491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84560" y="5088440"/>
                  <a:ext cx="2008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4B3B8289-2636-4A35-BE0C-7DE7D73F91C7}"/>
              </a:ext>
            </a:extLst>
          </p:cNvPr>
          <p:cNvGrpSpPr/>
          <p:nvPr/>
        </p:nvGrpSpPr>
        <p:grpSpPr>
          <a:xfrm>
            <a:off x="7031120" y="5483000"/>
            <a:ext cx="3392280" cy="504360"/>
            <a:chOff x="7031120" y="5483000"/>
            <a:chExt cx="3392280" cy="50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AEBD5F2C-6972-434A-88AE-9623D6B8F910}"/>
                    </a:ext>
                  </a:extLst>
                </p14:cNvPr>
                <p14:cNvContentPartPr/>
                <p14:nvPr/>
              </p14:nvContentPartPr>
              <p14:xfrm>
                <a:off x="7031120" y="5519000"/>
                <a:ext cx="332280" cy="19296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AEBD5F2C-6972-434A-88AE-9623D6B8F9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22120" y="5510000"/>
                  <a:ext cx="349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8B91F051-DAE7-40B8-BEF4-64641B841524}"/>
                    </a:ext>
                  </a:extLst>
                </p14:cNvPr>
                <p14:cNvContentPartPr/>
                <p14:nvPr/>
              </p14:nvContentPartPr>
              <p14:xfrm>
                <a:off x="7221560" y="5483000"/>
                <a:ext cx="35280" cy="36576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8B91F051-DAE7-40B8-BEF4-64641B8415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12560" y="5474000"/>
                  <a:ext cx="529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25A64C27-27EB-4BD9-9985-8CB03874A364}"/>
                    </a:ext>
                  </a:extLst>
                </p14:cNvPr>
                <p14:cNvContentPartPr/>
                <p14:nvPr/>
              </p14:nvContentPartPr>
              <p14:xfrm>
                <a:off x="7395440" y="5501720"/>
                <a:ext cx="177840" cy="30456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25A64C27-27EB-4BD9-9985-8CB03874A3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86440" y="5492720"/>
                  <a:ext cx="195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31E10436-1BB7-4B89-BD08-B5664C3F2D35}"/>
                    </a:ext>
                  </a:extLst>
                </p14:cNvPr>
                <p14:cNvContentPartPr/>
                <p14:nvPr/>
              </p14:nvContentPartPr>
              <p14:xfrm>
                <a:off x="7676240" y="5523320"/>
                <a:ext cx="174960" cy="26064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31E10436-1BB7-4B89-BD08-B5664C3F2D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67600" y="5514680"/>
                  <a:ext cx="192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E2D4BC0E-5267-4E6A-B2BF-9E078E0B6FFA}"/>
                    </a:ext>
                  </a:extLst>
                </p14:cNvPr>
                <p14:cNvContentPartPr/>
                <p14:nvPr/>
              </p14:nvContentPartPr>
              <p14:xfrm>
                <a:off x="8066120" y="5617280"/>
                <a:ext cx="163800" cy="3348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E2D4BC0E-5267-4E6A-B2BF-9E078E0B6FF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57120" y="5608280"/>
                  <a:ext cx="181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DAF056E2-3905-4465-93A5-FAAC9F4F6A16}"/>
                    </a:ext>
                  </a:extLst>
                </p14:cNvPr>
                <p14:cNvContentPartPr/>
                <p14:nvPr/>
              </p14:nvContentPartPr>
              <p14:xfrm>
                <a:off x="8135600" y="5573720"/>
                <a:ext cx="35280" cy="20232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DAF056E2-3905-4465-93A5-FAAC9F4F6A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26960" y="5565080"/>
                  <a:ext cx="52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D47A516-0A85-4094-A161-53E7D7DB3244}"/>
                    </a:ext>
                  </a:extLst>
                </p14:cNvPr>
                <p14:cNvContentPartPr/>
                <p14:nvPr/>
              </p14:nvContentPartPr>
              <p14:xfrm>
                <a:off x="8267720" y="5496680"/>
                <a:ext cx="226440" cy="26208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D47A516-0A85-4094-A161-53E7D7DB324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58720" y="5488040"/>
                  <a:ext cx="244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F1562712-E8C8-43C1-A735-B09719C4B46E}"/>
                    </a:ext>
                  </a:extLst>
                </p14:cNvPr>
                <p14:cNvContentPartPr/>
                <p14:nvPr/>
              </p14:nvContentPartPr>
              <p14:xfrm>
                <a:off x="8559680" y="5610080"/>
                <a:ext cx="149040" cy="5796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F1562712-E8C8-43C1-A735-B09719C4B46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50680" y="5601080"/>
                  <a:ext cx="166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B443600F-02E4-4B2F-847D-DE88FAA29DB2}"/>
                    </a:ext>
                  </a:extLst>
                </p14:cNvPr>
                <p14:cNvContentPartPr/>
                <p14:nvPr/>
              </p14:nvContentPartPr>
              <p14:xfrm>
                <a:off x="8622320" y="5553560"/>
                <a:ext cx="83880" cy="14940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B443600F-02E4-4B2F-847D-DE88FAA29DB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13320" y="5544920"/>
                  <a:ext cx="101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B2A96DEE-AE3A-4B98-8AC9-571F9BD373F7}"/>
                    </a:ext>
                  </a:extLst>
                </p14:cNvPr>
                <p14:cNvContentPartPr/>
                <p14:nvPr/>
              </p14:nvContentPartPr>
              <p14:xfrm>
                <a:off x="8841200" y="5529080"/>
                <a:ext cx="187920" cy="24300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B2A96DEE-AE3A-4B98-8AC9-571F9BD373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32200" y="5520080"/>
                  <a:ext cx="205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9506F7CC-FFEC-4335-9510-6F3FF89EEC27}"/>
                    </a:ext>
                  </a:extLst>
                </p14:cNvPr>
                <p14:cNvContentPartPr/>
                <p14:nvPr/>
              </p14:nvContentPartPr>
              <p14:xfrm>
                <a:off x="8893400" y="5644640"/>
                <a:ext cx="167040" cy="3924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9506F7CC-FFEC-4335-9510-6F3FF89EEC2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84400" y="5635640"/>
                  <a:ext cx="184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DF8723A0-D9EE-4065-94E8-3E47E9A2000A}"/>
                    </a:ext>
                  </a:extLst>
                </p14:cNvPr>
                <p14:cNvContentPartPr/>
                <p14:nvPr/>
              </p14:nvContentPartPr>
              <p14:xfrm>
                <a:off x="9202640" y="5858120"/>
                <a:ext cx="147240" cy="5508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DF8723A0-D9EE-4065-94E8-3E47E9A2000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93640" y="5849480"/>
                  <a:ext cx="164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5BC71BE7-0515-4219-951D-E946133DEFA9}"/>
                    </a:ext>
                  </a:extLst>
                </p14:cNvPr>
                <p14:cNvContentPartPr/>
                <p14:nvPr/>
              </p14:nvContentPartPr>
              <p14:xfrm>
                <a:off x="9213080" y="5940920"/>
                <a:ext cx="203040" cy="4644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5BC71BE7-0515-4219-951D-E946133DEF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04080" y="5931920"/>
                  <a:ext cx="220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94E3AFCC-B9ED-488C-85A7-3C069353183F}"/>
                    </a:ext>
                  </a:extLst>
                </p14:cNvPr>
                <p14:cNvContentPartPr/>
                <p14:nvPr/>
              </p14:nvContentPartPr>
              <p14:xfrm>
                <a:off x="9539600" y="5611520"/>
                <a:ext cx="337320" cy="2509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94E3AFCC-B9ED-488C-85A7-3C06935318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30960" y="5602520"/>
                  <a:ext cx="3549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7E60AF82-4C37-49E9-9809-D9771D5CA260}"/>
                    </a:ext>
                  </a:extLst>
                </p14:cNvPr>
                <p14:cNvContentPartPr/>
                <p14:nvPr/>
              </p14:nvContentPartPr>
              <p14:xfrm>
                <a:off x="9807080" y="5653280"/>
                <a:ext cx="616320" cy="15192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7E60AF82-4C37-49E9-9809-D9771D5CA26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98080" y="5644640"/>
                  <a:ext cx="633960" cy="16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27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14:cNvPr>
              <p14:cNvContentPartPr/>
              <p14:nvPr/>
            </p14:nvContentPartPr>
            <p14:xfrm>
              <a:off x="-1790680" y="1502840"/>
              <a:ext cx="360" cy="1764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99680" y="1493840"/>
                <a:ext cx="1800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108617E-D659-46FE-9841-1046747E605C}"/>
              </a:ext>
            </a:extLst>
          </p:cNvPr>
          <p:cNvGrpSpPr/>
          <p:nvPr/>
        </p:nvGrpSpPr>
        <p:grpSpPr>
          <a:xfrm>
            <a:off x="677840" y="975080"/>
            <a:ext cx="2293560" cy="470880"/>
            <a:chOff x="677840" y="975080"/>
            <a:chExt cx="229356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C1E4839A-C454-4008-82F9-1D8C1B3F712B}"/>
                    </a:ext>
                  </a:extLst>
                </p14:cNvPr>
                <p14:cNvContentPartPr/>
                <p14:nvPr/>
              </p14:nvContentPartPr>
              <p14:xfrm>
                <a:off x="868280" y="1043840"/>
                <a:ext cx="56160" cy="4021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C1E4839A-C454-4008-82F9-1D8C1B3F71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9280" y="1034840"/>
                  <a:ext cx="738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4ADAF222-7AEC-46BA-91DE-867DD4A3B25F}"/>
                    </a:ext>
                  </a:extLst>
                </p14:cNvPr>
                <p14:cNvContentPartPr/>
                <p14:nvPr/>
              </p14:nvContentPartPr>
              <p14:xfrm>
                <a:off x="677840" y="975080"/>
                <a:ext cx="479160" cy="7488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4ADAF222-7AEC-46BA-91DE-867DD4A3B2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8840" y="966440"/>
                  <a:ext cx="496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718D363-D57B-40B0-BE50-2EA061E831EC}"/>
                    </a:ext>
                  </a:extLst>
                </p14:cNvPr>
                <p14:cNvContentPartPr/>
                <p14:nvPr/>
              </p14:nvContentPartPr>
              <p14:xfrm>
                <a:off x="923720" y="1205480"/>
                <a:ext cx="1345320" cy="2199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718D363-D57B-40B0-BE50-2EA061E831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5080" y="1196480"/>
                  <a:ext cx="1362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7B4C642E-41D9-468C-B1ED-4015FF570840}"/>
                    </a:ext>
                  </a:extLst>
                </p14:cNvPr>
                <p14:cNvContentPartPr/>
                <p14:nvPr/>
              </p14:nvContentPartPr>
              <p14:xfrm>
                <a:off x="2616440" y="1045280"/>
                <a:ext cx="354960" cy="3567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7B4C642E-41D9-468C-B1ED-4015FF5708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7440" y="1036280"/>
                  <a:ext cx="37260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A14A27A-00B8-44D5-8606-F73355D6C1B3}"/>
              </a:ext>
            </a:extLst>
          </p:cNvPr>
          <p:cNvGrpSpPr/>
          <p:nvPr/>
        </p:nvGrpSpPr>
        <p:grpSpPr>
          <a:xfrm>
            <a:off x="593600" y="1553240"/>
            <a:ext cx="2426400" cy="286560"/>
            <a:chOff x="593600" y="1553240"/>
            <a:chExt cx="242640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C9754F01-B1B6-48DA-8930-AB413F99E700}"/>
                    </a:ext>
                  </a:extLst>
                </p14:cNvPr>
                <p14:cNvContentPartPr/>
                <p14:nvPr/>
              </p14:nvContentPartPr>
              <p14:xfrm>
                <a:off x="593600" y="1553240"/>
                <a:ext cx="2426400" cy="1015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C9754F01-B1B6-48DA-8930-AB413F99E7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4960" y="1544600"/>
                  <a:ext cx="2444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7BAAD21-9D0B-4B7F-8642-F2332D949D02}"/>
                    </a:ext>
                  </a:extLst>
                </p14:cNvPr>
                <p14:cNvContentPartPr/>
                <p14:nvPr/>
              </p14:nvContentPartPr>
              <p14:xfrm>
                <a:off x="889880" y="1772480"/>
                <a:ext cx="1416960" cy="673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7BAAD21-9D0B-4B7F-8642-F2332D949D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1240" y="1763480"/>
                  <a:ext cx="14346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8D624EAC-17EB-4A38-A411-1C118BF3747B}"/>
              </a:ext>
            </a:extLst>
          </p:cNvPr>
          <p:cNvGrpSpPr/>
          <p:nvPr/>
        </p:nvGrpSpPr>
        <p:grpSpPr>
          <a:xfrm>
            <a:off x="1782320" y="3328400"/>
            <a:ext cx="264600" cy="331920"/>
            <a:chOff x="1782320" y="3328400"/>
            <a:chExt cx="26460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D4EBB35-3F04-4FEC-BF0D-C55122C1EB6B}"/>
                    </a:ext>
                  </a:extLst>
                </p14:cNvPr>
                <p14:cNvContentPartPr/>
                <p14:nvPr/>
              </p14:nvContentPartPr>
              <p14:xfrm>
                <a:off x="1876280" y="3357560"/>
                <a:ext cx="170640" cy="3027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D4EBB35-3F04-4FEC-BF0D-C55122C1EB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67280" y="3348560"/>
                  <a:ext cx="188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1B5FDD1A-473C-4ADB-9BBE-834D8F07097D}"/>
                    </a:ext>
                  </a:extLst>
                </p14:cNvPr>
                <p14:cNvContentPartPr/>
                <p14:nvPr/>
              </p14:nvContentPartPr>
              <p14:xfrm>
                <a:off x="1782320" y="3328400"/>
                <a:ext cx="35640" cy="2898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1B5FDD1A-473C-4ADB-9BBE-834D8F0709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73320" y="3319760"/>
                  <a:ext cx="5328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6BC6F8F-612E-40FC-B73E-3F2719A81EE3}"/>
              </a:ext>
            </a:extLst>
          </p:cNvPr>
          <p:cNvGrpSpPr/>
          <p:nvPr/>
        </p:nvGrpSpPr>
        <p:grpSpPr>
          <a:xfrm>
            <a:off x="614480" y="2397800"/>
            <a:ext cx="2610360" cy="680400"/>
            <a:chOff x="614480" y="2397800"/>
            <a:chExt cx="2610360" cy="6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A40050B5-6B5B-4DCF-A373-A89922C21200}"/>
                    </a:ext>
                  </a:extLst>
                </p14:cNvPr>
                <p14:cNvContentPartPr/>
                <p14:nvPr/>
              </p14:nvContentPartPr>
              <p14:xfrm>
                <a:off x="614480" y="2397800"/>
                <a:ext cx="257400" cy="68040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A40050B5-6B5B-4DCF-A373-A89922C212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480" y="2389160"/>
                  <a:ext cx="27504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1D14C5F-24FA-4562-850D-15899C389816}"/>
                    </a:ext>
                  </a:extLst>
                </p14:cNvPr>
                <p14:cNvContentPartPr/>
                <p14:nvPr/>
              </p14:nvContentPartPr>
              <p14:xfrm>
                <a:off x="1094000" y="2824760"/>
                <a:ext cx="131400" cy="266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1D14C5F-24FA-4562-850D-15899C3898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5360" y="2815760"/>
                  <a:ext cx="149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805128A-234C-407D-8F07-11B8F0FF735E}"/>
                    </a:ext>
                  </a:extLst>
                </p14:cNvPr>
                <p14:cNvContentPartPr/>
                <p14:nvPr/>
              </p14:nvContentPartPr>
              <p14:xfrm>
                <a:off x="1087160" y="2904320"/>
                <a:ext cx="212400" cy="262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805128A-234C-407D-8F07-11B8F0FF73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8520" y="2895320"/>
                  <a:ext cx="230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3645AB8-C93C-4B4A-AB61-0A01032CC549}"/>
                    </a:ext>
                  </a:extLst>
                </p14:cNvPr>
                <p14:cNvContentPartPr/>
                <p14:nvPr/>
              </p14:nvContentPartPr>
              <p14:xfrm>
                <a:off x="1705640" y="2568800"/>
                <a:ext cx="800640" cy="3538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3645AB8-C93C-4B4A-AB61-0A01032CC5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7000" y="2559800"/>
                  <a:ext cx="8182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20E2BE8-F7EF-449A-9044-007296444A90}"/>
                    </a:ext>
                  </a:extLst>
                </p14:cNvPr>
                <p14:cNvContentPartPr/>
                <p14:nvPr/>
              </p14:nvContentPartPr>
              <p14:xfrm>
                <a:off x="1652000" y="2927720"/>
                <a:ext cx="918360" cy="13428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20E2BE8-F7EF-449A-9044-007296444A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43360" y="2918720"/>
                  <a:ext cx="936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FF8CA095-FAB3-4CB6-BFC2-443B0D21599B}"/>
                    </a:ext>
                  </a:extLst>
                </p14:cNvPr>
                <p14:cNvContentPartPr/>
                <p14:nvPr/>
              </p14:nvContentPartPr>
              <p14:xfrm>
                <a:off x="2988320" y="2713880"/>
                <a:ext cx="108000" cy="507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FF8CA095-FAB3-4CB6-BFC2-443B0D2159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79320" y="2705240"/>
                  <a:ext cx="125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BA40D197-7C39-4C42-8E39-CE8BB1E44FD3}"/>
                    </a:ext>
                  </a:extLst>
                </p14:cNvPr>
                <p14:cNvContentPartPr/>
                <p14:nvPr/>
              </p14:nvContentPartPr>
              <p14:xfrm>
                <a:off x="3005600" y="2836280"/>
                <a:ext cx="219240" cy="601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BA40D197-7C39-4C42-8E39-CE8BB1E44F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96960" y="2827280"/>
                  <a:ext cx="2368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8E89F0C3-4240-472D-9571-E70E4EF6C7AC}"/>
              </a:ext>
            </a:extLst>
          </p:cNvPr>
          <p:cNvGrpSpPr/>
          <p:nvPr/>
        </p:nvGrpSpPr>
        <p:grpSpPr>
          <a:xfrm>
            <a:off x="3617960" y="2563760"/>
            <a:ext cx="1359000" cy="358200"/>
            <a:chOff x="3617960" y="2563760"/>
            <a:chExt cx="135900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BE9E4C7-6139-400B-88BD-0E3BB7CC6C2E}"/>
                    </a:ext>
                  </a:extLst>
                </p14:cNvPr>
                <p14:cNvContentPartPr/>
                <p14:nvPr/>
              </p14:nvContentPartPr>
              <p14:xfrm>
                <a:off x="3617960" y="2563760"/>
                <a:ext cx="188280" cy="3582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BE9E4C7-6139-400B-88BD-0E3BB7CC6C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08960" y="2555120"/>
                  <a:ext cx="2059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29F91EC0-8B7A-4DAB-AADC-34F87BB94804}"/>
                    </a:ext>
                  </a:extLst>
                </p14:cNvPr>
                <p14:cNvContentPartPr/>
                <p14:nvPr/>
              </p14:nvContentPartPr>
              <p14:xfrm>
                <a:off x="3832880" y="2671760"/>
                <a:ext cx="229680" cy="2462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29F91EC0-8B7A-4DAB-AADC-34F87BB948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23880" y="2663120"/>
                  <a:ext cx="247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424EE691-3529-47D4-A82B-E11149CF25A6}"/>
                    </a:ext>
                  </a:extLst>
                </p14:cNvPr>
                <p14:cNvContentPartPr/>
                <p14:nvPr/>
              </p14:nvContentPartPr>
              <p14:xfrm>
                <a:off x="4263800" y="2630360"/>
                <a:ext cx="713160" cy="2358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424EE691-3529-47D4-A82B-E11149CF25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54800" y="2621360"/>
                  <a:ext cx="7308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EE14A149-9A57-42F3-B00C-E787E8CD5696}"/>
              </a:ext>
            </a:extLst>
          </p:cNvPr>
          <p:cNvGrpSpPr/>
          <p:nvPr/>
        </p:nvGrpSpPr>
        <p:grpSpPr>
          <a:xfrm>
            <a:off x="8188160" y="869600"/>
            <a:ext cx="2437920" cy="785160"/>
            <a:chOff x="8188160" y="869600"/>
            <a:chExt cx="2437920" cy="78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FFC133C8-1379-41C7-8C77-C4B9ECF6257E}"/>
                    </a:ext>
                  </a:extLst>
                </p14:cNvPr>
                <p14:cNvContentPartPr/>
                <p14:nvPr/>
              </p14:nvContentPartPr>
              <p14:xfrm>
                <a:off x="8423960" y="981560"/>
                <a:ext cx="94320" cy="4420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FFC133C8-1379-41C7-8C77-C4B9ECF625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15320" y="972920"/>
                  <a:ext cx="1119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B09E556E-61C0-4DE6-AA7E-DAE63C9997D7}"/>
                    </a:ext>
                  </a:extLst>
                </p14:cNvPr>
                <p14:cNvContentPartPr/>
                <p14:nvPr/>
              </p14:nvContentPartPr>
              <p14:xfrm>
                <a:off x="8188160" y="869600"/>
                <a:ext cx="736560" cy="1544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B09E556E-61C0-4DE6-AA7E-DAE63C9997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79520" y="860600"/>
                  <a:ext cx="754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AEAC4082-846A-4E17-A0AA-9E4ACD7174E9}"/>
                    </a:ext>
                  </a:extLst>
                </p14:cNvPr>
                <p14:cNvContentPartPr/>
                <p14:nvPr/>
              </p14:nvContentPartPr>
              <p14:xfrm>
                <a:off x="8688200" y="1163360"/>
                <a:ext cx="501120" cy="22284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AEAC4082-846A-4E17-A0AA-9E4ACD7174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79560" y="1154720"/>
                  <a:ext cx="518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E373C238-9521-4815-9666-E51AB66744E7}"/>
                    </a:ext>
                  </a:extLst>
                </p14:cNvPr>
                <p14:cNvContentPartPr/>
                <p14:nvPr/>
              </p14:nvContentPartPr>
              <p14:xfrm>
                <a:off x="9202640" y="1244720"/>
                <a:ext cx="678600" cy="11952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E373C238-9521-4815-9666-E51AB66744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93640" y="1236080"/>
                  <a:ext cx="696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AB56D3A5-1AB9-4DA2-8AB5-FE7DC9C51C13}"/>
                    </a:ext>
                  </a:extLst>
                </p14:cNvPr>
                <p14:cNvContentPartPr/>
                <p14:nvPr/>
              </p14:nvContentPartPr>
              <p14:xfrm>
                <a:off x="10317920" y="990200"/>
                <a:ext cx="308160" cy="34992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AB56D3A5-1AB9-4DA2-8AB5-FE7DC9C51C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09280" y="981560"/>
                  <a:ext cx="3258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72BB4FBD-3C15-4340-A210-7404F902E712}"/>
                    </a:ext>
                  </a:extLst>
                </p14:cNvPr>
                <p14:cNvContentPartPr/>
                <p14:nvPr/>
              </p14:nvContentPartPr>
              <p14:xfrm>
                <a:off x="8955680" y="1359560"/>
                <a:ext cx="1491480" cy="17820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72BB4FBD-3C15-4340-A210-7404F902E7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7040" y="1350920"/>
                  <a:ext cx="1509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D7C270D4-5B19-4BD2-B3FF-FD5CE91D87AA}"/>
                    </a:ext>
                  </a:extLst>
                </p14:cNvPr>
                <p14:cNvContentPartPr/>
                <p14:nvPr/>
              </p14:nvContentPartPr>
              <p14:xfrm>
                <a:off x="9282560" y="1550360"/>
                <a:ext cx="1130040" cy="10440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D7C270D4-5B19-4BD2-B3FF-FD5CE91D87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73560" y="1541720"/>
                  <a:ext cx="114768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1A487833-881F-4297-8F12-7C4598EBEB02}"/>
              </a:ext>
            </a:extLst>
          </p:cNvPr>
          <p:cNvGrpSpPr/>
          <p:nvPr/>
        </p:nvGrpSpPr>
        <p:grpSpPr>
          <a:xfrm>
            <a:off x="7454480" y="2188640"/>
            <a:ext cx="757800" cy="694440"/>
            <a:chOff x="7454480" y="2188640"/>
            <a:chExt cx="757800" cy="69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FCC63E6-5EC3-4830-9E2B-9AEE64C8BA07}"/>
                    </a:ext>
                  </a:extLst>
                </p14:cNvPr>
                <p14:cNvContentPartPr/>
                <p14:nvPr/>
              </p14:nvContentPartPr>
              <p14:xfrm>
                <a:off x="7454480" y="2188640"/>
                <a:ext cx="309600" cy="67032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FCC63E6-5EC3-4830-9E2B-9AEE64C8BA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45480" y="2179640"/>
                  <a:ext cx="3272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EC730761-6844-4C61-8E09-D2276AD7E58A}"/>
                    </a:ext>
                  </a:extLst>
                </p14:cNvPr>
                <p14:cNvContentPartPr/>
                <p14:nvPr/>
              </p14:nvContentPartPr>
              <p14:xfrm>
                <a:off x="8100680" y="2709560"/>
                <a:ext cx="76680" cy="2772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EC730761-6844-4C61-8E09-D2276AD7E5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2040" y="2700920"/>
                  <a:ext cx="94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70FE7FF6-D4A9-4BEF-BD0E-0E6373F53EA8}"/>
                    </a:ext>
                  </a:extLst>
                </p14:cNvPr>
                <p14:cNvContentPartPr/>
                <p14:nvPr/>
              </p14:nvContentPartPr>
              <p14:xfrm>
                <a:off x="8114720" y="2859680"/>
                <a:ext cx="97560" cy="2340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70FE7FF6-D4A9-4BEF-BD0E-0E6373F53EA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06080" y="2851040"/>
                  <a:ext cx="1152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A0EF460B-5BAE-43FE-AFE5-2FD8CDA9CBC5}"/>
              </a:ext>
            </a:extLst>
          </p:cNvPr>
          <p:cNvGrpSpPr/>
          <p:nvPr/>
        </p:nvGrpSpPr>
        <p:grpSpPr>
          <a:xfrm>
            <a:off x="9386960" y="3192680"/>
            <a:ext cx="354600" cy="258120"/>
            <a:chOff x="9386960" y="3192680"/>
            <a:chExt cx="35460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4F936F49-8B97-4E5A-BAD1-0554CBFAD43B}"/>
                    </a:ext>
                  </a:extLst>
                </p14:cNvPr>
                <p14:cNvContentPartPr/>
                <p14:nvPr/>
              </p14:nvContentPartPr>
              <p14:xfrm>
                <a:off x="9386960" y="3232280"/>
                <a:ext cx="35280" cy="19080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4F936F49-8B97-4E5A-BAD1-0554CBFAD4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77960" y="3223280"/>
                  <a:ext cx="52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6E79A1B7-3DB0-492C-BF6D-E599CB2BFE02}"/>
                    </a:ext>
                  </a:extLst>
                </p14:cNvPr>
                <p14:cNvContentPartPr/>
                <p14:nvPr/>
              </p14:nvContentPartPr>
              <p14:xfrm>
                <a:off x="9543200" y="3192680"/>
                <a:ext cx="198360" cy="25812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6E79A1B7-3DB0-492C-BF6D-E599CB2BFE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34560" y="3183680"/>
                  <a:ext cx="21600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90D131E0-6200-4F9A-8040-C38EB261F52C}"/>
              </a:ext>
            </a:extLst>
          </p:cNvPr>
          <p:cNvGrpSpPr/>
          <p:nvPr/>
        </p:nvGrpSpPr>
        <p:grpSpPr>
          <a:xfrm>
            <a:off x="9052160" y="2404640"/>
            <a:ext cx="2837520" cy="562680"/>
            <a:chOff x="9052160" y="2404640"/>
            <a:chExt cx="283752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5C703C6-0392-4F23-81D7-C2A8E9C312DA}"/>
                    </a:ext>
                  </a:extLst>
                </p14:cNvPr>
                <p14:cNvContentPartPr/>
                <p14:nvPr/>
              </p14:nvContentPartPr>
              <p14:xfrm>
                <a:off x="9052160" y="2462960"/>
                <a:ext cx="213480" cy="31860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5C703C6-0392-4F23-81D7-C2A8E9C312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43520" y="2453960"/>
                  <a:ext cx="231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54DE138E-A9AE-4EE1-A93E-185570B8A186}"/>
                    </a:ext>
                  </a:extLst>
                </p14:cNvPr>
                <p14:cNvContentPartPr/>
                <p14:nvPr/>
              </p14:nvContentPartPr>
              <p14:xfrm>
                <a:off x="9341600" y="2584280"/>
                <a:ext cx="220320" cy="17496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54DE138E-A9AE-4EE1-A93E-185570B8A1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32960" y="2575640"/>
                  <a:ext cx="237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AD2C4D35-BBFE-4137-882C-9840B741061C}"/>
                    </a:ext>
                  </a:extLst>
                </p14:cNvPr>
                <p14:cNvContentPartPr/>
                <p14:nvPr/>
              </p14:nvContentPartPr>
              <p14:xfrm>
                <a:off x="9539600" y="2598680"/>
                <a:ext cx="317520" cy="13824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AD2C4D35-BBFE-4137-882C-9840B74106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30960" y="2590040"/>
                  <a:ext cx="335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532F998C-4388-431B-8BD8-593F1AF38924}"/>
                    </a:ext>
                  </a:extLst>
                </p14:cNvPr>
                <p14:cNvContentPartPr/>
                <p14:nvPr/>
              </p14:nvContentPartPr>
              <p14:xfrm>
                <a:off x="9129560" y="2843480"/>
                <a:ext cx="1045080" cy="12384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532F998C-4388-431B-8BD8-593F1AF389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20920" y="2834840"/>
                  <a:ext cx="1062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41882B72-74D5-45FC-B9E9-9625A5B3E78F}"/>
                    </a:ext>
                  </a:extLst>
                </p14:cNvPr>
                <p14:cNvContentPartPr/>
                <p14:nvPr/>
              </p14:nvContentPartPr>
              <p14:xfrm>
                <a:off x="10301000" y="2649080"/>
                <a:ext cx="76680" cy="306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41882B72-74D5-45FC-B9E9-9625A5B3E7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92000" y="2640080"/>
                  <a:ext cx="94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2F6838D0-AB7D-461D-A791-0F671CB93D86}"/>
                    </a:ext>
                  </a:extLst>
                </p14:cNvPr>
                <p14:cNvContentPartPr/>
                <p14:nvPr/>
              </p14:nvContentPartPr>
              <p14:xfrm>
                <a:off x="10332320" y="2783360"/>
                <a:ext cx="153360" cy="6372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2F6838D0-AB7D-461D-A791-0F671CB93D8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23320" y="2774360"/>
                  <a:ext cx="171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06993702-0F3B-4684-812A-A33F4D8B3FDA}"/>
                    </a:ext>
                  </a:extLst>
                </p14:cNvPr>
                <p14:cNvContentPartPr/>
                <p14:nvPr/>
              </p14:nvContentPartPr>
              <p14:xfrm>
                <a:off x="10286960" y="2404640"/>
                <a:ext cx="139320" cy="13608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06993702-0F3B-4684-812A-A33F4D8B3F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77960" y="2396000"/>
                  <a:ext cx="156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D88558CB-CD24-448E-BE92-35D0017DA285}"/>
                    </a:ext>
                  </a:extLst>
                </p14:cNvPr>
                <p14:cNvContentPartPr/>
                <p14:nvPr/>
              </p14:nvContentPartPr>
              <p14:xfrm>
                <a:off x="10665680" y="2489600"/>
                <a:ext cx="237960" cy="47196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D88558CB-CD24-448E-BE92-35D0017DA2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57040" y="2480960"/>
                  <a:ext cx="2556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064A35FB-0B75-47AA-9C1D-741385B57857}"/>
                    </a:ext>
                  </a:extLst>
                </p14:cNvPr>
                <p14:cNvContentPartPr/>
                <p14:nvPr/>
              </p14:nvContentPartPr>
              <p14:xfrm>
                <a:off x="10985000" y="2534960"/>
                <a:ext cx="185040" cy="41832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064A35FB-0B75-47AA-9C1D-741385B578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76360" y="2525960"/>
                  <a:ext cx="2026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918A0BFA-611D-4013-B632-F99D621A69B8}"/>
                    </a:ext>
                  </a:extLst>
                </p14:cNvPr>
                <p14:cNvContentPartPr/>
                <p14:nvPr/>
              </p14:nvContentPartPr>
              <p14:xfrm>
                <a:off x="11298200" y="2687600"/>
                <a:ext cx="591480" cy="26532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918A0BFA-611D-4013-B632-F99D621A69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89560" y="2678600"/>
                  <a:ext cx="60912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86C246F6-E7C6-4AFF-8288-2F1658E0B7D8}"/>
              </a:ext>
            </a:extLst>
          </p:cNvPr>
          <p:cNvGrpSpPr/>
          <p:nvPr/>
        </p:nvGrpSpPr>
        <p:grpSpPr>
          <a:xfrm>
            <a:off x="524120" y="3977120"/>
            <a:ext cx="4199040" cy="915840"/>
            <a:chOff x="524120" y="3977120"/>
            <a:chExt cx="419904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6908AEB8-79DC-498C-9BAA-EA5325D64B39}"/>
                    </a:ext>
                  </a:extLst>
                </p14:cNvPr>
                <p14:cNvContentPartPr/>
                <p14:nvPr/>
              </p14:nvContentPartPr>
              <p14:xfrm>
                <a:off x="524120" y="4076840"/>
                <a:ext cx="879840" cy="5151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6908AEB8-79DC-498C-9BAA-EA5325D64B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5120" y="4067840"/>
                  <a:ext cx="8974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60095A90-59F1-4B98-B679-6C28979CF0BF}"/>
                    </a:ext>
                  </a:extLst>
                </p14:cNvPr>
                <p14:cNvContentPartPr/>
                <p14:nvPr/>
              </p14:nvContentPartPr>
              <p14:xfrm>
                <a:off x="1504040" y="4434680"/>
                <a:ext cx="129600" cy="45828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60095A90-59F1-4B98-B679-6C28979CF0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95040" y="4425680"/>
                  <a:ext cx="1472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75AEC4F3-96E0-4FD0-8F03-C020FC05FA71}"/>
                    </a:ext>
                  </a:extLst>
                </p14:cNvPr>
                <p14:cNvContentPartPr/>
                <p14:nvPr/>
              </p14:nvContentPartPr>
              <p14:xfrm>
                <a:off x="1670720" y="4475000"/>
                <a:ext cx="171720" cy="12168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75AEC4F3-96E0-4FD0-8F03-C020FC05FA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62080" y="4466360"/>
                  <a:ext cx="189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98965414-D769-425F-B3E5-5547F5893CD6}"/>
                    </a:ext>
                  </a:extLst>
                </p14:cNvPr>
                <p14:cNvContentPartPr/>
                <p14:nvPr/>
              </p14:nvContentPartPr>
              <p14:xfrm>
                <a:off x="1942160" y="4075400"/>
                <a:ext cx="330480" cy="49392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98965414-D769-425F-B3E5-5547F5893C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33160" y="4066400"/>
                  <a:ext cx="3481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4F55C21D-4C53-40CA-966E-5CEDB540BFB7}"/>
                    </a:ext>
                  </a:extLst>
                </p14:cNvPr>
                <p14:cNvContentPartPr/>
                <p14:nvPr/>
              </p14:nvContentPartPr>
              <p14:xfrm>
                <a:off x="2331320" y="4298960"/>
                <a:ext cx="55800" cy="1620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4F55C21D-4C53-40CA-966E-5CEDB540BF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22680" y="4290320"/>
                  <a:ext cx="73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62A8658B-0D76-4728-BEFF-75648608A2D1}"/>
                    </a:ext>
                  </a:extLst>
                </p14:cNvPr>
                <p14:cNvContentPartPr/>
                <p14:nvPr/>
              </p14:nvContentPartPr>
              <p14:xfrm>
                <a:off x="1598000" y="4300400"/>
                <a:ext cx="483480" cy="2628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62A8658B-0D76-4728-BEFF-75648608A2D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89360" y="4291760"/>
                  <a:ext cx="501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6CF05880-A59C-4311-B0C4-AEACE949988C}"/>
                    </a:ext>
                  </a:extLst>
                </p14:cNvPr>
                <p14:cNvContentPartPr/>
                <p14:nvPr/>
              </p14:nvContentPartPr>
              <p14:xfrm>
                <a:off x="2595200" y="3977120"/>
                <a:ext cx="372600" cy="54396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6CF05880-A59C-4311-B0C4-AEACE949988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86200" y="3968480"/>
                  <a:ext cx="3902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95D62865-260F-42ED-8F1D-7F608BCF6979}"/>
                    </a:ext>
                  </a:extLst>
                </p14:cNvPr>
                <p14:cNvContentPartPr/>
                <p14:nvPr/>
              </p14:nvContentPartPr>
              <p14:xfrm>
                <a:off x="2942960" y="4186640"/>
                <a:ext cx="10800" cy="3492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95D62865-260F-42ED-8F1D-7F608BCF69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4320" y="4177640"/>
                  <a:ext cx="28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F3BF6BAD-0D72-4C7B-99DC-BC5DDAE25335}"/>
                    </a:ext>
                  </a:extLst>
                </p14:cNvPr>
                <p14:cNvContentPartPr/>
                <p14:nvPr/>
              </p14:nvContentPartPr>
              <p14:xfrm>
                <a:off x="3092720" y="4068200"/>
                <a:ext cx="316800" cy="45504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F3BF6BAD-0D72-4C7B-99DC-BC5DDAE253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83720" y="4059200"/>
                  <a:ext cx="3344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E941E4D5-174D-444E-81C2-365C6A4A9138}"/>
                    </a:ext>
                  </a:extLst>
                </p14:cNvPr>
                <p14:cNvContentPartPr/>
                <p14:nvPr/>
              </p14:nvContentPartPr>
              <p14:xfrm>
                <a:off x="3405200" y="4226960"/>
                <a:ext cx="21240" cy="1764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E941E4D5-174D-444E-81C2-365C6A4A91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96560" y="4217960"/>
                  <a:ext cx="38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0D63AA31-06C2-4733-9319-1CA0E2E00AEB}"/>
                    </a:ext>
                  </a:extLst>
                </p14:cNvPr>
                <p14:cNvContentPartPr/>
                <p14:nvPr/>
              </p14:nvContentPartPr>
              <p14:xfrm>
                <a:off x="3536240" y="4348640"/>
                <a:ext cx="606240" cy="32796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0D63AA31-06C2-4733-9319-1CA0E2E00AE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27240" y="4339640"/>
                  <a:ext cx="6238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615897BE-B94C-4DDD-A86E-C1682723A4CB}"/>
                    </a:ext>
                  </a:extLst>
                </p14:cNvPr>
                <p14:cNvContentPartPr/>
                <p14:nvPr/>
              </p14:nvContentPartPr>
              <p14:xfrm>
                <a:off x="4166240" y="4098800"/>
                <a:ext cx="556920" cy="47952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615897BE-B94C-4DDD-A86E-C1682723A4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57600" y="4089800"/>
                  <a:ext cx="574560" cy="49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AC299FF2-D2DD-4BD2-9EA3-6E3D0DB62967}"/>
              </a:ext>
            </a:extLst>
          </p:cNvPr>
          <p:cNvGrpSpPr/>
          <p:nvPr/>
        </p:nvGrpSpPr>
        <p:grpSpPr>
          <a:xfrm>
            <a:off x="5973800" y="3884960"/>
            <a:ext cx="1824840" cy="889920"/>
            <a:chOff x="5973800" y="3884960"/>
            <a:chExt cx="1824840" cy="88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9E77D118-31ED-4579-8E41-53DC7E8B4C73}"/>
                    </a:ext>
                  </a:extLst>
                </p14:cNvPr>
                <p14:cNvContentPartPr/>
                <p14:nvPr/>
              </p14:nvContentPartPr>
              <p14:xfrm>
                <a:off x="5973800" y="3884960"/>
                <a:ext cx="410400" cy="75600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9E77D118-31ED-4579-8E41-53DC7E8B4C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64800" y="3875960"/>
                  <a:ext cx="42804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170F3929-399F-4757-9AAF-35CC3C267DCF}"/>
                    </a:ext>
                  </a:extLst>
                </p14:cNvPr>
                <p14:cNvContentPartPr/>
                <p14:nvPr/>
              </p14:nvContentPartPr>
              <p14:xfrm>
                <a:off x="6436040" y="4451600"/>
                <a:ext cx="118440" cy="12708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170F3929-399F-4757-9AAF-35CC3C267D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27400" y="4442600"/>
                  <a:ext cx="136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15FC211A-CF5B-46E9-94C9-5B652983A443}"/>
                    </a:ext>
                  </a:extLst>
                </p14:cNvPr>
                <p14:cNvContentPartPr/>
                <p14:nvPr/>
              </p14:nvContentPartPr>
              <p14:xfrm>
                <a:off x="6658520" y="4498400"/>
                <a:ext cx="42120" cy="10872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15FC211A-CF5B-46E9-94C9-5B652983A4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49520" y="4489400"/>
                  <a:ext cx="59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C05DEB4C-2154-4DCE-ABB2-3700936821D9}"/>
                    </a:ext>
                  </a:extLst>
                </p14:cNvPr>
                <p14:cNvContentPartPr/>
                <p14:nvPr/>
              </p14:nvContentPartPr>
              <p14:xfrm>
                <a:off x="6644480" y="4291760"/>
                <a:ext cx="38520" cy="4068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C05DEB4C-2154-4DCE-ABB2-3700936821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35840" y="4283120"/>
                  <a:ext cx="56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829A2ACB-034C-4E7C-8733-908EEE0E297E}"/>
                    </a:ext>
                  </a:extLst>
                </p14:cNvPr>
                <p14:cNvContentPartPr/>
                <p14:nvPr/>
              </p14:nvContentPartPr>
              <p14:xfrm>
                <a:off x="6731600" y="4397960"/>
                <a:ext cx="521640" cy="37692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829A2ACB-034C-4E7C-8733-908EEE0E29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2600" y="4388960"/>
                  <a:ext cx="539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4C28448A-760C-4C6D-92A8-9D8DD4D8A5B2}"/>
                    </a:ext>
                  </a:extLst>
                </p14:cNvPr>
                <p14:cNvContentPartPr/>
                <p14:nvPr/>
              </p14:nvContentPartPr>
              <p14:xfrm>
                <a:off x="7600280" y="4394000"/>
                <a:ext cx="149400" cy="1080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4C28448A-760C-4C6D-92A8-9D8DD4D8A5B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91640" y="4385000"/>
                  <a:ext cx="167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88CC1E63-B59B-447D-A65E-148E87A8285B}"/>
                    </a:ext>
                  </a:extLst>
                </p14:cNvPr>
                <p14:cNvContentPartPr/>
                <p14:nvPr/>
              </p14:nvContentPartPr>
              <p14:xfrm>
                <a:off x="7600280" y="4404440"/>
                <a:ext cx="198360" cy="8568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88CC1E63-B59B-447D-A65E-148E87A8285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91640" y="4395800"/>
                  <a:ext cx="2160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FFFB7A17-41D2-4E53-9637-1F997A4000D1}"/>
              </a:ext>
            </a:extLst>
          </p:cNvPr>
          <p:cNvGrpSpPr/>
          <p:nvPr/>
        </p:nvGrpSpPr>
        <p:grpSpPr>
          <a:xfrm>
            <a:off x="8225960" y="4154600"/>
            <a:ext cx="1752120" cy="312840"/>
            <a:chOff x="8225960" y="4154600"/>
            <a:chExt cx="175212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E681BC40-0975-4D0B-9EE5-3C8C95A714C5}"/>
                    </a:ext>
                  </a:extLst>
                </p14:cNvPr>
                <p14:cNvContentPartPr/>
                <p14:nvPr/>
              </p14:nvContentPartPr>
              <p14:xfrm>
                <a:off x="8225960" y="4154600"/>
                <a:ext cx="337680" cy="30492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E681BC40-0975-4D0B-9EE5-3C8C95A714C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17320" y="4145960"/>
                  <a:ext cx="355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C5021F97-EE1B-487D-98EF-D60E1E8F5816}"/>
                    </a:ext>
                  </a:extLst>
                </p14:cNvPr>
                <p14:cNvContentPartPr/>
                <p14:nvPr/>
              </p14:nvContentPartPr>
              <p14:xfrm>
                <a:off x="8278160" y="4177640"/>
                <a:ext cx="267840" cy="3096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C5021F97-EE1B-487D-98EF-D60E1E8F58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69160" y="4168640"/>
                  <a:ext cx="285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456ED40D-CE55-4072-AF0A-0B9DB0A84DCD}"/>
                    </a:ext>
                  </a:extLst>
                </p14:cNvPr>
                <p14:cNvContentPartPr/>
                <p14:nvPr/>
              </p14:nvContentPartPr>
              <p14:xfrm>
                <a:off x="8545640" y="4216880"/>
                <a:ext cx="354960" cy="25056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456ED40D-CE55-4072-AF0A-0B9DB0A84DC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36640" y="4207880"/>
                  <a:ext cx="372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CA7048ED-037B-4E28-B1F4-A5BC7C7512BE}"/>
                    </a:ext>
                  </a:extLst>
                </p14:cNvPr>
                <p14:cNvContentPartPr/>
                <p14:nvPr/>
              </p14:nvContentPartPr>
              <p14:xfrm>
                <a:off x="9264200" y="4209680"/>
                <a:ext cx="713880" cy="18396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CA7048ED-037B-4E28-B1F4-A5BC7C7512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5560" y="4200680"/>
                  <a:ext cx="731520" cy="20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21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14:cNvPr>
              <p14:cNvContentPartPr/>
              <p14:nvPr/>
            </p14:nvContentPartPr>
            <p14:xfrm>
              <a:off x="-1790680" y="1502840"/>
              <a:ext cx="360" cy="1764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99680" y="1493840"/>
                <a:ext cx="18000" cy="35280"/>
              </a:xfrm>
              <a:prstGeom prst="rect">
                <a:avLst/>
              </a:prstGeom>
            </p:spPr>
          </p:pic>
        </mc:Fallback>
      </mc:AlternateContent>
      <p:pic>
        <p:nvPicPr>
          <p:cNvPr id="85" name="Imagem 84">
            <a:extLst>
              <a:ext uri="{FF2B5EF4-FFF2-40B4-BE49-F238E27FC236}">
                <a16:creationId xmlns:a16="http://schemas.microsoft.com/office/drawing/2014/main" id="{9AC7ED53-E2D3-44BC-8D3F-DA1D447B273E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8" t="15089" r="38345" b="18167"/>
          <a:stretch/>
        </p:blipFill>
        <p:spPr bwMode="auto">
          <a:xfrm>
            <a:off x="101529" y="1085816"/>
            <a:ext cx="5396230" cy="4714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6B3971A-C7F6-47CE-ACF5-9C50158FA2DC}"/>
              </a:ext>
            </a:extLst>
          </p:cNvPr>
          <p:cNvGrpSpPr/>
          <p:nvPr/>
        </p:nvGrpSpPr>
        <p:grpSpPr>
          <a:xfrm>
            <a:off x="5925200" y="1038800"/>
            <a:ext cx="5536800" cy="1560240"/>
            <a:chOff x="5925200" y="1038800"/>
            <a:chExt cx="5536800" cy="156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135E27AD-B9C7-47B4-8EFC-1E26085F004A}"/>
                    </a:ext>
                  </a:extLst>
                </p14:cNvPr>
                <p14:cNvContentPartPr/>
                <p14:nvPr/>
              </p14:nvContentPartPr>
              <p14:xfrm>
                <a:off x="6192680" y="1066160"/>
                <a:ext cx="473760" cy="5986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135E27AD-B9C7-47B4-8EFC-1E26085F00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84040" y="1057160"/>
                  <a:ext cx="4914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C91C22C-9DB1-48AE-8EEC-9F185BBC395D}"/>
                    </a:ext>
                  </a:extLst>
                </p14:cNvPr>
                <p14:cNvContentPartPr/>
                <p14:nvPr/>
              </p14:nvContentPartPr>
              <p14:xfrm>
                <a:off x="6571760" y="1237160"/>
                <a:ext cx="42120" cy="507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C91C22C-9DB1-48AE-8EEC-9F185BBC39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62760" y="1228160"/>
                  <a:ext cx="59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504A0200-13BF-489D-8603-8511769A3362}"/>
                    </a:ext>
                  </a:extLst>
                </p14:cNvPr>
                <p14:cNvContentPartPr/>
                <p14:nvPr/>
              </p14:nvContentPartPr>
              <p14:xfrm>
                <a:off x="6693080" y="1354880"/>
                <a:ext cx="257400" cy="2343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504A0200-13BF-489D-8603-8511769A33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84440" y="1346240"/>
                  <a:ext cx="275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26D6025-E8F2-485B-8A9C-1B90920E8FC7}"/>
                    </a:ext>
                  </a:extLst>
                </p14:cNvPr>
                <p14:cNvContentPartPr/>
                <p14:nvPr/>
              </p14:nvContentPartPr>
              <p14:xfrm>
                <a:off x="7064960" y="1404560"/>
                <a:ext cx="63000" cy="1749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26D6025-E8F2-485B-8A9C-1B90920E8F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56320" y="1395920"/>
                  <a:ext cx="80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FF4CB36A-8CF7-41D2-B292-2EFF6B32F03A}"/>
                    </a:ext>
                  </a:extLst>
                </p14:cNvPr>
                <p14:cNvContentPartPr/>
                <p14:nvPr/>
              </p14:nvContentPartPr>
              <p14:xfrm>
                <a:off x="7068560" y="1286120"/>
                <a:ext cx="17640" cy="291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FF4CB36A-8CF7-41D2-B292-2EFF6B32F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59920" y="1277480"/>
                  <a:ext cx="35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5006445E-8F93-4C5A-BF24-93B2F4423F4A}"/>
                    </a:ext>
                  </a:extLst>
                </p14:cNvPr>
                <p14:cNvContentPartPr/>
                <p14:nvPr/>
              </p14:nvContentPartPr>
              <p14:xfrm>
                <a:off x="7217960" y="1336880"/>
                <a:ext cx="657360" cy="2415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5006445E-8F93-4C5A-BF24-93B2F4423F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09320" y="1327880"/>
                  <a:ext cx="675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9B320853-FE09-4A6C-B1BC-9A5BE4ABE970}"/>
                    </a:ext>
                  </a:extLst>
                </p14:cNvPr>
                <p14:cNvContentPartPr/>
                <p14:nvPr/>
              </p14:nvContentPartPr>
              <p14:xfrm>
                <a:off x="7461320" y="1255880"/>
                <a:ext cx="400320" cy="5220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9B320853-FE09-4A6C-B1BC-9A5BE4ABE9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2680" y="1247240"/>
                  <a:ext cx="417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C792B43-DEC0-4468-9810-4571146C6A8D}"/>
                    </a:ext>
                  </a:extLst>
                </p14:cNvPr>
                <p14:cNvContentPartPr/>
                <p14:nvPr/>
              </p14:nvContentPartPr>
              <p14:xfrm>
                <a:off x="8461760" y="1245440"/>
                <a:ext cx="605880" cy="6530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C792B43-DEC0-4468-9810-4571146C6A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52760" y="1236800"/>
                  <a:ext cx="62352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62BADEAE-9C6C-4702-89E6-1D2CD2DB3909}"/>
                    </a:ext>
                  </a:extLst>
                </p14:cNvPr>
                <p14:cNvContentPartPr/>
                <p14:nvPr/>
              </p14:nvContentPartPr>
              <p14:xfrm>
                <a:off x="9858920" y="1038800"/>
                <a:ext cx="247680" cy="93132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62BADEAE-9C6C-4702-89E6-1D2CD2DB390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49920" y="1030160"/>
                  <a:ext cx="26532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74554B7D-07C1-41D8-9E0A-8A20B30D58A4}"/>
                    </a:ext>
                  </a:extLst>
                </p14:cNvPr>
                <p14:cNvContentPartPr/>
                <p14:nvPr/>
              </p14:nvContentPartPr>
              <p14:xfrm>
                <a:off x="9873320" y="1377200"/>
                <a:ext cx="1253160" cy="1998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74554B7D-07C1-41D8-9E0A-8A20B30D58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64680" y="1368200"/>
                  <a:ext cx="1270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7D4D269-80BD-49D9-A403-B8F63448BA8F}"/>
                    </a:ext>
                  </a:extLst>
                </p14:cNvPr>
                <p14:cNvContentPartPr/>
                <p14:nvPr/>
              </p14:nvContentPartPr>
              <p14:xfrm>
                <a:off x="10346000" y="1107200"/>
                <a:ext cx="24840" cy="176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7D4D269-80BD-49D9-A403-B8F63448BA8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37360" y="1098560"/>
                  <a:ext cx="42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E3D38EEB-4D23-4908-8D0E-F71F6F89EAB9}"/>
                    </a:ext>
                  </a:extLst>
                </p14:cNvPr>
                <p14:cNvContentPartPr/>
                <p14:nvPr/>
              </p14:nvContentPartPr>
              <p14:xfrm>
                <a:off x="5925200" y="2063000"/>
                <a:ext cx="399600" cy="42912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E3D38EEB-4D23-4908-8D0E-F71F6F89EA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16200" y="2054360"/>
                  <a:ext cx="4172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2E301B9-5DC9-4A92-93C4-E930A3F3CAC6}"/>
                    </a:ext>
                  </a:extLst>
                </p14:cNvPr>
                <p14:cNvContentPartPr/>
                <p14:nvPr/>
              </p14:nvContentPartPr>
              <p14:xfrm>
                <a:off x="6752480" y="2397800"/>
                <a:ext cx="10800" cy="190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2E301B9-5DC9-4A92-93C4-E930A3F3CA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43480" y="2389160"/>
                  <a:ext cx="28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E560B99-C09E-4464-9060-C50FBFF81760}"/>
                    </a:ext>
                  </a:extLst>
                </p14:cNvPr>
                <p14:cNvContentPartPr/>
                <p14:nvPr/>
              </p14:nvContentPartPr>
              <p14:xfrm>
                <a:off x="6586160" y="1927280"/>
                <a:ext cx="62280" cy="2037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E560B99-C09E-4464-9060-C50FBFF817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77520" y="1918280"/>
                  <a:ext cx="79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8252DB8-62D2-489B-96F1-C587BBA518A4}"/>
                    </a:ext>
                  </a:extLst>
                </p14:cNvPr>
                <p14:cNvContentPartPr/>
                <p14:nvPr/>
              </p14:nvContentPartPr>
              <p14:xfrm>
                <a:off x="6665000" y="1992800"/>
                <a:ext cx="59760" cy="1353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8252DB8-62D2-489B-96F1-C587BBA518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56360" y="1984160"/>
                  <a:ext cx="77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5792520-29E8-4045-8C76-1DB8766F9173}"/>
                    </a:ext>
                  </a:extLst>
                </p14:cNvPr>
                <p14:cNvContentPartPr/>
                <p14:nvPr/>
              </p14:nvContentPartPr>
              <p14:xfrm>
                <a:off x="6810800" y="2223560"/>
                <a:ext cx="1297440" cy="3754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5792520-29E8-4045-8C76-1DB8766F91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01800" y="2214560"/>
                  <a:ext cx="13150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6D76826-1126-44A8-99BE-FB3DB4AF0853}"/>
                    </a:ext>
                  </a:extLst>
                </p14:cNvPr>
                <p14:cNvContentPartPr/>
                <p14:nvPr/>
              </p14:nvContentPartPr>
              <p14:xfrm>
                <a:off x="8152880" y="2194040"/>
                <a:ext cx="360360" cy="2386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6D76826-1126-44A8-99BE-FB3DB4AF08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44240" y="2185400"/>
                  <a:ext cx="378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A52D0B2-290F-4770-9256-2DA228B2A589}"/>
                    </a:ext>
                  </a:extLst>
                </p14:cNvPr>
                <p14:cNvContentPartPr/>
                <p14:nvPr/>
              </p14:nvContentPartPr>
              <p14:xfrm>
                <a:off x="8511080" y="2051480"/>
                <a:ext cx="442080" cy="41472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A52D0B2-290F-4770-9256-2DA228B2A5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02080" y="2042480"/>
                  <a:ext cx="459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C016DCB-D755-4951-AD25-31C9C5F45C83}"/>
                    </a:ext>
                  </a:extLst>
                </p14:cNvPr>
                <p14:cNvContentPartPr/>
                <p14:nvPr/>
              </p14:nvContentPartPr>
              <p14:xfrm>
                <a:off x="8854880" y="2191520"/>
                <a:ext cx="38520" cy="4068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C016DCB-D755-4951-AD25-31C9C5F45C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46240" y="2182520"/>
                  <a:ext cx="56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FF1C0B9-343A-4C6F-8392-68805F540058}"/>
                    </a:ext>
                  </a:extLst>
                </p14:cNvPr>
                <p14:cNvContentPartPr/>
                <p14:nvPr/>
              </p14:nvContentPartPr>
              <p14:xfrm>
                <a:off x="9038840" y="2111960"/>
                <a:ext cx="337680" cy="3553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FF1C0B9-343A-4C6F-8392-68805F5400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30200" y="2103320"/>
                  <a:ext cx="3553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9769B00-6758-4528-9ACB-8F5257E07CEC}"/>
                    </a:ext>
                  </a:extLst>
                </p14:cNvPr>
                <p14:cNvContentPartPr/>
                <p14:nvPr/>
              </p14:nvContentPartPr>
              <p14:xfrm>
                <a:off x="9376160" y="2194400"/>
                <a:ext cx="451800" cy="2548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9769B00-6758-4528-9ACB-8F5257E07CE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67520" y="2185400"/>
                  <a:ext cx="469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B135D69B-675F-4A0C-A95F-98D030075951}"/>
                    </a:ext>
                  </a:extLst>
                </p14:cNvPr>
                <p14:cNvContentPartPr/>
                <p14:nvPr/>
              </p14:nvContentPartPr>
              <p14:xfrm>
                <a:off x="9960080" y="2068040"/>
                <a:ext cx="400320" cy="36108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B135D69B-675F-4A0C-A95F-98D0300759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51080" y="2059040"/>
                  <a:ext cx="4179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A5C192C6-E533-41D4-A78C-5ABDE70D10EA}"/>
                    </a:ext>
                  </a:extLst>
                </p14:cNvPr>
                <p14:cNvContentPartPr/>
                <p14:nvPr/>
              </p14:nvContentPartPr>
              <p14:xfrm>
                <a:off x="10412240" y="1873640"/>
                <a:ext cx="205200" cy="1778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A5C192C6-E533-41D4-A78C-5ABDE70D10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03240" y="1865000"/>
                  <a:ext cx="222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ECA7600D-F0E5-48C7-B73C-F0A2BF695A05}"/>
                    </a:ext>
                  </a:extLst>
                </p14:cNvPr>
                <p14:cNvContentPartPr/>
                <p14:nvPr/>
              </p14:nvContentPartPr>
              <p14:xfrm>
                <a:off x="10950080" y="2065880"/>
                <a:ext cx="511920" cy="4050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ECA7600D-F0E5-48C7-B73C-F0A2BF695A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41440" y="2056880"/>
                  <a:ext cx="52956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C3FC0EE1-21C1-4188-BD10-D0D1176649A2}"/>
                  </a:ext>
                </a:extLst>
              </p14:cNvPr>
              <p14:cNvContentPartPr/>
              <p14:nvPr/>
            </p14:nvContentPartPr>
            <p14:xfrm>
              <a:off x="5891000" y="3076400"/>
              <a:ext cx="1376280" cy="33732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C3FC0EE1-21C1-4188-BD10-D0D1176649A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82000" y="3067400"/>
                <a:ext cx="139392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C9880C6-C6EE-4F69-98DB-F9F124897811}"/>
              </a:ext>
            </a:extLst>
          </p:cNvPr>
          <p:cNvGrpSpPr/>
          <p:nvPr/>
        </p:nvGrpSpPr>
        <p:grpSpPr>
          <a:xfrm>
            <a:off x="7996640" y="2919080"/>
            <a:ext cx="1401120" cy="570960"/>
            <a:chOff x="7996640" y="2919080"/>
            <a:chExt cx="140112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D948827-18F2-46CE-8E66-7838A6CF44E1}"/>
                    </a:ext>
                  </a:extLst>
                </p14:cNvPr>
                <p14:cNvContentPartPr/>
                <p14:nvPr/>
              </p14:nvContentPartPr>
              <p14:xfrm>
                <a:off x="7996640" y="3145160"/>
                <a:ext cx="425160" cy="3448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D948827-18F2-46CE-8E66-7838A6CF44E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87640" y="3136160"/>
                  <a:ext cx="4428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B4DA65BE-71AA-4369-AADF-65D069F879DE}"/>
                    </a:ext>
                  </a:extLst>
                </p14:cNvPr>
                <p14:cNvContentPartPr/>
                <p14:nvPr/>
              </p14:nvContentPartPr>
              <p14:xfrm>
                <a:off x="8347640" y="2956520"/>
                <a:ext cx="55800" cy="7992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B4DA65BE-71AA-4369-AADF-65D069F879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38640" y="2947520"/>
                  <a:ext cx="73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35129E41-A10B-4E91-B544-9B4BB9B9C7DC}"/>
                    </a:ext>
                  </a:extLst>
                </p14:cNvPr>
                <p14:cNvContentPartPr/>
                <p14:nvPr/>
              </p14:nvContentPartPr>
              <p14:xfrm>
                <a:off x="8569400" y="2919080"/>
                <a:ext cx="828360" cy="3816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35129E41-A10B-4E91-B544-9B4BB9B9C7D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60400" y="2910080"/>
                  <a:ext cx="846000" cy="399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2" name="Imagem 121">
            <a:extLst>
              <a:ext uri="{FF2B5EF4-FFF2-40B4-BE49-F238E27FC236}">
                <a16:creationId xmlns:a16="http://schemas.microsoft.com/office/drawing/2014/main" id="{6F80752D-3474-4783-AC25-7170183BEBEF}"/>
              </a:ext>
            </a:extLst>
          </p:cNvPr>
          <p:cNvPicPr/>
          <p:nvPr/>
        </p:nvPicPr>
        <p:blipFill>
          <a:blip r:embed="rId63"/>
          <a:stretch>
            <a:fillRect/>
          </a:stretch>
        </p:blipFill>
        <p:spPr>
          <a:xfrm>
            <a:off x="8303615" y="3971939"/>
            <a:ext cx="3446179" cy="21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14:cNvPr>
              <p14:cNvContentPartPr/>
              <p14:nvPr/>
            </p14:nvContentPartPr>
            <p14:xfrm>
              <a:off x="-1790680" y="1502840"/>
              <a:ext cx="360" cy="1764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7247CBE-3B0E-4B76-806C-F14CDF3DA7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99680" y="1493840"/>
                <a:ext cx="18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C9E63F4C-720D-4D4B-83BF-3B8F7545042F}"/>
                  </a:ext>
                </a:extLst>
              </p14:cNvPr>
              <p14:cNvContentPartPr/>
              <p14:nvPr/>
            </p14:nvContentPartPr>
            <p14:xfrm>
              <a:off x="374720" y="3805400"/>
              <a:ext cx="286200" cy="57384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C9E63F4C-720D-4D4B-83BF-3B8F754504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720" y="3796400"/>
                <a:ext cx="303840" cy="59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FE2798-3C00-4529-815B-F75B728B3E40}"/>
              </a:ext>
            </a:extLst>
          </p:cNvPr>
          <p:cNvGrpSpPr/>
          <p:nvPr/>
        </p:nvGrpSpPr>
        <p:grpSpPr>
          <a:xfrm>
            <a:off x="739760" y="4017080"/>
            <a:ext cx="1112400" cy="298440"/>
            <a:chOff x="739760" y="4017080"/>
            <a:chExt cx="111240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A0D9A3F-F1B4-4EEA-AE08-E19153D8D29B}"/>
                    </a:ext>
                  </a:extLst>
                </p14:cNvPr>
                <p14:cNvContentPartPr/>
                <p14:nvPr/>
              </p14:nvContentPartPr>
              <p14:xfrm>
                <a:off x="739760" y="4058120"/>
                <a:ext cx="201960" cy="2574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A0D9A3F-F1B4-4EEA-AE08-E19153D8D2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0760" y="4049120"/>
                  <a:ext cx="2196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B2D15B0C-672C-4DAE-BE9F-2F5D3B464D1A}"/>
                    </a:ext>
                  </a:extLst>
                </p14:cNvPr>
                <p14:cNvContentPartPr/>
                <p14:nvPr/>
              </p14:nvContentPartPr>
              <p14:xfrm>
                <a:off x="758120" y="4085480"/>
                <a:ext cx="54720" cy="1389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B2D15B0C-672C-4DAE-BE9F-2F5D3B464D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9480" y="4076480"/>
                  <a:ext cx="72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5843A9E-6D31-44B9-9F52-F0D3DC1D73B0}"/>
                    </a:ext>
                  </a:extLst>
                </p14:cNvPr>
                <p14:cNvContentPartPr/>
                <p14:nvPr/>
              </p14:nvContentPartPr>
              <p14:xfrm>
                <a:off x="1069880" y="4017080"/>
                <a:ext cx="115920" cy="2689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5843A9E-6D31-44B9-9F52-F0D3DC1D73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0880" y="4008440"/>
                  <a:ext cx="133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90E38E4B-5198-4F27-B93D-B810882AF5C8}"/>
                    </a:ext>
                  </a:extLst>
                </p14:cNvPr>
                <p14:cNvContentPartPr/>
                <p14:nvPr/>
              </p14:nvContentPartPr>
              <p14:xfrm>
                <a:off x="1244120" y="4066760"/>
                <a:ext cx="253440" cy="2296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90E38E4B-5198-4F27-B93D-B810882AF5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5480" y="4058120"/>
                  <a:ext cx="271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C708F0D0-1CFB-4265-B895-453D4F47280D}"/>
                    </a:ext>
                  </a:extLst>
                </p14:cNvPr>
                <p14:cNvContentPartPr/>
                <p14:nvPr/>
              </p14:nvContentPartPr>
              <p14:xfrm>
                <a:off x="1636160" y="4167920"/>
                <a:ext cx="178200" cy="403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C708F0D0-1CFB-4265-B895-453D4F4728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7520" y="4159280"/>
                  <a:ext cx="195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4337467-C6EA-430B-9C0B-8959946BA14A}"/>
                    </a:ext>
                  </a:extLst>
                </p14:cNvPr>
                <p14:cNvContentPartPr/>
                <p14:nvPr/>
              </p14:nvContentPartPr>
              <p14:xfrm>
                <a:off x="1706000" y="4234520"/>
                <a:ext cx="146160" cy="122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4337467-C6EA-430B-9C0B-8959946BA1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97000" y="4225520"/>
                  <a:ext cx="16380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EE002D3C-DA50-40AB-944B-472A1D397050}"/>
                  </a:ext>
                </a:extLst>
              </p14:cNvPr>
              <p14:cNvContentPartPr/>
              <p14:nvPr/>
            </p14:nvContentPartPr>
            <p14:xfrm>
              <a:off x="3613280" y="3842840"/>
              <a:ext cx="219960" cy="33120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EE002D3C-DA50-40AB-944B-472A1D3970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04640" y="3834200"/>
                <a:ext cx="237600" cy="3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55AEC5F-4371-4DE0-939C-A8D7AA730AB2}"/>
              </a:ext>
            </a:extLst>
          </p:cNvPr>
          <p:cNvGrpSpPr/>
          <p:nvPr/>
        </p:nvGrpSpPr>
        <p:grpSpPr>
          <a:xfrm>
            <a:off x="2468480" y="3556280"/>
            <a:ext cx="1514520" cy="1185840"/>
            <a:chOff x="2468480" y="3556280"/>
            <a:chExt cx="1514520" cy="11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17F2955-4492-46D2-9F8C-94BDF8278EDD}"/>
                    </a:ext>
                  </a:extLst>
                </p14:cNvPr>
                <p14:cNvContentPartPr/>
                <p14:nvPr/>
              </p14:nvContentPartPr>
              <p14:xfrm>
                <a:off x="2468480" y="3906200"/>
                <a:ext cx="346320" cy="3420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17F2955-4492-46D2-9F8C-94BDF8278E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59840" y="3897560"/>
                  <a:ext cx="363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2076C50-3256-49B1-AEA6-8DF708018AA4}"/>
                    </a:ext>
                  </a:extLst>
                </p14:cNvPr>
                <p14:cNvContentPartPr/>
                <p14:nvPr/>
              </p14:nvContentPartPr>
              <p14:xfrm>
                <a:off x="2856200" y="3925280"/>
                <a:ext cx="231120" cy="3034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2076C50-3256-49B1-AEA6-8DF708018A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7560" y="3916280"/>
                  <a:ext cx="248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50AAD1DA-FCDE-4DDB-82E6-45B6EA32D4E2}"/>
                    </a:ext>
                  </a:extLst>
                </p14:cNvPr>
                <p14:cNvContentPartPr/>
                <p14:nvPr/>
              </p14:nvContentPartPr>
              <p14:xfrm>
                <a:off x="3185960" y="4085480"/>
                <a:ext cx="154080" cy="10764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50AAD1DA-FCDE-4DDB-82E6-45B6EA32D4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77320" y="4076480"/>
                  <a:ext cx="171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1C8745B-5369-47B2-85D8-AB182D5EE2FF}"/>
                    </a:ext>
                  </a:extLst>
                </p14:cNvPr>
                <p14:cNvContentPartPr/>
                <p14:nvPr/>
              </p14:nvContentPartPr>
              <p14:xfrm>
                <a:off x="3199280" y="4058120"/>
                <a:ext cx="95040" cy="1879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1C8745B-5369-47B2-85D8-AB182D5EE2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90640" y="4049120"/>
                  <a:ext cx="112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705ACC54-2A8D-48D9-8105-13FF9EE02E26}"/>
                    </a:ext>
                  </a:extLst>
                </p14:cNvPr>
                <p14:cNvContentPartPr/>
                <p14:nvPr/>
              </p14:nvContentPartPr>
              <p14:xfrm>
                <a:off x="3714800" y="3650960"/>
                <a:ext cx="360" cy="90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705ACC54-2A8D-48D9-8105-13FF9EE02E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5800" y="3641960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42DDE66A-6604-4986-9841-3EE56890B3EC}"/>
                    </a:ext>
                  </a:extLst>
                </p14:cNvPr>
                <p14:cNvContentPartPr/>
                <p14:nvPr/>
              </p14:nvContentPartPr>
              <p14:xfrm>
                <a:off x="3504560" y="3556280"/>
                <a:ext cx="478440" cy="7009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42DDE66A-6604-4986-9841-3EE56890B3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5560" y="3547280"/>
                  <a:ext cx="49608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A7D7543D-575A-4360-B6A6-963455F2527B}"/>
                    </a:ext>
                  </a:extLst>
                </p14:cNvPr>
                <p14:cNvContentPartPr/>
                <p14:nvPr/>
              </p14:nvContentPartPr>
              <p14:xfrm>
                <a:off x="3714440" y="4280240"/>
                <a:ext cx="49680" cy="37404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A7D7543D-575A-4360-B6A6-963455F252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05440" y="4271240"/>
                  <a:ext cx="673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3487E352-7003-49B8-BC0B-68D0DBBE02B4}"/>
                    </a:ext>
                  </a:extLst>
                </p14:cNvPr>
                <p14:cNvContentPartPr/>
                <p14:nvPr/>
              </p14:nvContentPartPr>
              <p14:xfrm>
                <a:off x="3681320" y="4589120"/>
                <a:ext cx="159120" cy="1530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3487E352-7003-49B8-BC0B-68D0DBBE02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72320" y="4580480"/>
                  <a:ext cx="1767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3CDD869-6C5A-40CF-AA93-098DA5FB0027}"/>
              </a:ext>
            </a:extLst>
          </p:cNvPr>
          <p:cNvGrpSpPr/>
          <p:nvPr/>
        </p:nvGrpSpPr>
        <p:grpSpPr>
          <a:xfrm>
            <a:off x="3471800" y="4878560"/>
            <a:ext cx="633600" cy="252360"/>
            <a:chOff x="3471800" y="4878560"/>
            <a:chExt cx="63360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A0BE2BB-95E5-4A1E-B373-B36FDECC872E}"/>
                    </a:ext>
                  </a:extLst>
                </p14:cNvPr>
                <p14:cNvContentPartPr/>
                <p14:nvPr/>
              </p14:nvContentPartPr>
              <p14:xfrm>
                <a:off x="3471800" y="4927160"/>
                <a:ext cx="79920" cy="2023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A0BE2BB-95E5-4A1E-B373-B36FDECC87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3160" y="4918160"/>
                  <a:ext cx="97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E817539C-E71A-43E8-A016-31FF990EF49F}"/>
                    </a:ext>
                  </a:extLst>
                </p14:cNvPr>
                <p14:cNvContentPartPr/>
                <p14:nvPr/>
              </p14:nvContentPartPr>
              <p14:xfrm>
                <a:off x="3561800" y="4957400"/>
                <a:ext cx="48960" cy="349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E817539C-E71A-43E8-A016-31FF990EF4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52800" y="4948400"/>
                  <a:ext cx="66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F81EB1B-08D6-4636-B68B-A984CCFB262D}"/>
                    </a:ext>
                  </a:extLst>
                </p14:cNvPr>
                <p14:cNvContentPartPr/>
                <p14:nvPr/>
              </p14:nvContentPartPr>
              <p14:xfrm>
                <a:off x="3557480" y="4878560"/>
                <a:ext cx="25560" cy="442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F81EB1B-08D6-4636-B68B-A984CCFB26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48480" y="4869920"/>
                  <a:ext cx="43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C974D311-BA8B-4551-B9B1-86372209463D}"/>
                    </a:ext>
                  </a:extLst>
                </p14:cNvPr>
                <p14:cNvContentPartPr/>
                <p14:nvPr/>
              </p14:nvContentPartPr>
              <p14:xfrm>
                <a:off x="3728480" y="5004920"/>
                <a:ext cx="102600" cy="5076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C974D311-BA8B-4551-B9B1-8637220946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19840" y="4996280"/>
                  <a:ext cx="120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253C7590-A61D-4608-9A17-4B682C4DB86D}"/>
                    </a:ext>
                  </a:extLst>
                </p14:cNvPr>
                <p14:cNvContentPartPr/>
                <p14:nvPr/>
              </p14:nvContentPartPr>
              <p14:xfrm>
                <a:off x="3728480" y="4981880"/>
                <a:ext cx="101160" cy="14904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253C7590-A61D-4608-9A17-4B682C4DB8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9840" y="4973240"/>
                  <a:ext cx="118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B496BE1-738C-493B-A374-EB5ED3425498}"/>
                    </a:ext>
                  </a:extLst>
                </p14:cNvPr>
                <p14:cNvContentPartPr/>
                <p14:nvPr/>
              </p14:nvContentPartPr>
              <p14:xfrm>
                <a:off x="3930080" y="4925720"/>
                <a:ext cx="87480" cy="1839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B496BE1-738C-493B-A374-EB5ED34254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1440" y="4917080"/>
                  <a:ext cx="105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E2FD282-B0F5-46D1-8498-65112CF4A84E}"/>
                    </a:ext>
                  </a:extLst>
                </p14:cNvPr>
                <p14:cNvContentPartPr/>
                <p14:nvPr/>
              </p14:nvContentPartPr>
              <p14:xfrm>
                <a:off x="4048160" y="4889720"/>
                <a:ext cx="57240" cy="5112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E2FD282-B0F5-46D1-8498-65112CF4A8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39520" y="4881080"/>
                  <a:ext cx="748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EAACB46-30B7-4D09-9B44-69698E32E53A}"/>
              </a:ext>
            </a:extLst>
          </p:cNvPr>
          <p:cNvGrpSpPr/>
          <p:nvPr/>
        </p:nvGrpSpPr>
        <p:grpSpPr>
          <a:xfrm>
            <a:off x="4215560" y="3929600"/>
            <a:ext cx="184680" cy="213840"/>
            <a:chOff x="4215560" y="3929600"/>
            <a:chExt cx="18468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488CB683-32EC-450C-8CA4-2810959CCAD2}"/>
                    </a:ext>
                  </a:extLst>
                </p14:cNvPr>
                <p14:cNvContentPartPr/>
                <p14:nvPr/>
              </p14:nvContentPartPr>
              <p14:xfrm>
                <a:off x="4215560" y="3991520"/>
                <a:ext cx="184680" cy="486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488CB683-32EC-450C-8CA4-2810959CCA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06920" y="3982880"/>
                  <a:ext cx="202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61FCFD9D-F531-4AC3-9DAF-A5877798D774}"/>
                    </a:ext>
                  </a:extLst>
                </p14:cNvPr>
                <p14:cNvContentPartPr/>
                <p14:nvPr/>
              </p14:nvContentPartPr>
              <p14:xfrm>
                <a:off x="4299080" y="3929600"/>
                <a:ext cx="55440" cy="2138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61FCFD9D-F531-4AC3-9DAF-A5877798D7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90440" y="3920600"/>
                  <a:ext cx="7308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79966C4A-6C21-46DC-84C9-48E3F78DF816}"/>
              </a:ext>
            </a:extLst>
          </p:cNvPr>
          <p:cNvGrpSpPr/>
          <p:nvPr/>
        </p:nvGrpSpPr>
        <p:grpSpPr>
          <a:xfrm>
            <a:off x="4858160" y="3866600"/>
            <a:ext cx="914400" cy="316080"/>
            <a:chOff x="4858160" y="3866600"/>
            <a:chExt cx="91440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B9019AE6-869B-441F-A70A-BBAAB1DE6D85}"/>
                    </a:ext>
                  </a:extLst>
                </p14:cNvPr>
                <p14:cNvContentPartPr/>
                <p14:nvPr/>
              </p14:nvContentPartPr>
              <p14:xfrm>
                <a:off x="4858160" y="3877400"/>
                <a:ext cx="90720" cy="3052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B9019AE6-869B-441F-A70A-BBAAB1DE6D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49160" y="3868760"/>
                  <a:ext cx="108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D28DB931-E359-43E0-8DCD-435FFE8DC7C2}"/>
                    </a:ext>
                  </a:extLst>
                </p14:cNvPr>
                <p14:cNvContentPartPr/>
                <p14:nvPr/>
              </p14:nvContentPartPr>
              <p14:xfrm>
                <a:off x="5066600" y="3866600"/>
                <a:ext cx="132840" cy="30924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D28DB931-E359-43E0-8DCD-435FFE8DC7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57600" y="3857960"/>
                  <a:ext cx="1504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9E01B73-E455-4552-A633-DD7F17630168}"/>
                    </a:ext>
                  </a:extLst>
                </p14:cNvPr>
                <p14:cNvContentPartPr/>
                <p14:nvPr/>
              </p14:nvContentPartPr>
              <p14:xfrm>
                <a:off x="5275400" y="4007360"/>
                <a:ext cx="139680" cy="792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9E01B73-E455-4552-A633-DD7F176301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66400" y="3998720"/>
                  <a:ext cx="157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F0A78151-22CB-4ADE-AFB2-A3D5D538576E}"/>
                    </a:ext>
                  </a:extLst>
                </p14:cNvPr>
                <p14:cNvContentPartPr/>
                <p14:nvPr/>
              </p14:nvContentPartPr>
              <p14:xfrm>
                <a:off x="5327240" y="3984320"/>
                <a:ext cx="55800" cy="17496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F0A78151-22CB-4ADE-AFB2-A3D5D53857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18600" y="3975680"/>
                  <a:ext cx="73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FBC0E00F-5E05-4ED5-9A79-D63CEDC68C63}"/>
                    </a:ext>
                  </a:extLst>
                </p14:cNvPr>
                <p14:cNvContentPartPr/>
                <p14:nvPr/>
              </p14:nvContentPartPr>
              <p14:xfrm>
                <a:off x="5563760" y="3888560"/>
                <a:ext cx="208800" cy="2865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FBC0E00F-5E05-4ED5-9A79-D63CEDC68C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54760" y="3879560"/>
                  <a:ext cx="2264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646171FE-B3B5-4123-8EBC-872972DF7643}"/>
                  </a:ext>
                </a:extLst>
              </p14:cNvPr>
              <p14:cNvContentPartPr/>
              <p14:nvPr/>
            </p14:nvContentPartPr>
            <p14:xfrm>
              <a:off x="2366240" y="3507680"/>
              <a:ext cx="163800" cy="752760"/>
            </p14:xfrm>
          </p:contentPart>
        </mc:Choice>
        <mc:Fallback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646171FE-B3B5-4123-8EBC-872972DF76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57240" y="3499040"/>
                <a:ext cx="18144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0D6000E9-8AC7-4403-AAA2-AA01F0E89260}"/>
                  </a:ext>
                </a:extLst>
              </p14:cNvPr>
              <p14:cNvContentPartPr/>
              <p14:nvPr/>
            </p14:nvContentPartPr>
            <p14:xfrm>
              <a:off x="5680040" y="3501560"/>
              <a:ext cx="273240" cy="722520"/>
            </p14:xfrm>
          </p:contentPart>
        </mc:Choice>
        <mc:Fallback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0D6000E9-8AC7-4403-AAA2-AA01F0E892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71400" y="3492920"/>
                <a:ext cx="290880" cy="74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40AB439-6912-4874-BB71-400C23B334D8}"/>
              </a:ext>
            </a:extLst>
          </p:cNvPr>
          <p:cNvGrpSpPr/>
          <p:nvPr/>
        </p:nvGrpSpPr>
        <p:grpSpPr>
          <a:xfrm>
            <a:off x="6196280" y="3992960"/>
            <a:ext cx="139320" cy="231480"/>
            <a:chOff x="6196280" y="3992960"/>
            <a:chExt cx="13932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4C5734A-3703-4827-9C00-AD074F504E64}"/>
                    </a:ext>
                  </a:extLst>
                </p14:cNvPr>
                <p14:cNvContentPartPr/>
                <p14:nvPr/>
              </p14:nvContentPartPr>
              <p14:xfrm>
                <a:off x="6196280" y="4030400"/>
                <a:ext cx="139320" cy="11736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4C5734A-3703-4827-9C00-AD074F504E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87280" y="4021760"/>
                  <a:ext cx="156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CA5E340A-BA1C-409A-B309-4F238F201D9A}"/>
                    </a:ext>
                  </a:extLst>
                </p14:cNvPr>
                <p14:cNvContentPartPr/>
                <p14:nvPr/>
              </p14:nvContentPartPr>
              <p14:xfrm>
                <a:off x="6224000" y="3992960"/>
                <a:ext cx="87120" cy="2314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CA5E340A-BA1C-409A-B309-4F238F201D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15360" y="3984320"/>
                  <a:ext cx="1047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84FECDBF-8F94-424E-B31E-D7DD9B0E4160}"/>
              </a:ext>
            </a:extLst>
          </p:cNvPr>
          <p:cNvGrpSpPr/>
          <p:nvPr/>
        </p:nvGrpSpPr>
        <p:grpSpPr>
          <a:xfrm>
            <a:off x="6589040" y="3691280"/>
            <a:ext cx="1022040" cy="513720"/>
            <a:chOff x="6589040" y="3691280"/>
            <a:chExt cx="102204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64770B43-B860-4820-BE38-4D6E2BB5A883}"/>
                    </a:ext>
                  </a:extLst>
                </p14:cNvPr>
                <p14:cNvContentPartPr/>
                <p14:nvPr/>
              </p14:nvContentPartPr>
              <p14:xfrm>
                <a:off x="6589040" y="3691280"/>
                <a:ext cx="257400" cy="46980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64770B43-B860-4820-BE38-4D6E2BB5A88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80040" y="3682280"/>
                  <a:ext cx="2750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E8FAB3B8-1F37-462B-A8EA-CCA9CBB47126}"/>
                    </a:ext>
                  </a:extLst>
                </p14:cNvPr>
                <p14:cNvContentPartPr/>
                <p14:nvPr/>
              </p14:nvContentPartPr>
              <p14:xfrm>
                <a:off x="6915560" y="4069280"/>
                <a:ext cx="55800" cy="13572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E8FAB3B8-1F37-462B-A8EA-CCA9CBB471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06920" y="4060280"/>
                  <a:ext cx="73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99AC2925-5E6D-4821-AA29-C951FE900397}"/>
                    </a:ext>
                  </a:extLst>
                </p14:cNvPr>
                <p14:cNvContentPartPr/>
                <p14:nvPr/>
              </p14:nvContentPartPr>
              <p14:xfrm>
                <a:off x="7085840" y="3740240"/>
                <a:ext cx="122040" cy="39636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99AC2925-5E6D-4821-AA29-C951FE9003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77200" y="3731240"/>
                  <a:ext cx="139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27762003-A381-419D-B732-AD1B9965C841}"/>
                    </a:ext>
                  </a:extLst>
                </p14:cNvPr>
                <p14:cNvContentPartPr/>
                <p14:nvPr/>
              </p14:nvContentPartPr>
              <p14:xfrm>
                <a:off x="7256120" y="3751760"/>
                <a:ext cx="212760" cy="3808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27762003-A381-419D-B732-AD1B9965C8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47480" y="3742760"/>
                  <a:ext cx="2304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AB3AFA2E-B531-407C-B178-656DA0DCD1EC}"/>
                    </a:ext>
                  </a:extLst>
                </p14:cNvPr>
                <p14:cNvContentPartPr/>
                <p14:nvPr/>
              </p14:nvContentPartPr>
              <p14:xfrm>
                <a:off x="7377800" y="3972440"/>
                <a:ext cx="233280" cy="2664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AB3AFA2E-B531-407C-B178-656DA0DCD1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69160" y="3963800"/>
                  <a:ext cx="2509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F3086E64-F895-4AA5-A236-7F4DF5100B4B}"/>
              </a:ext>
            </a:extLst>
          </p:cNvPr>
          <p:cNvGrpSpPr/>
          <p:nvPr/>
        </p:nvGrpSpPr>
        <p:grpSpPr>
          <a:xfrm>
            <a:off x="7850480" y="4030400"/>
            <a:ext cx="310320" cy="150480"/>
            <a:chOff x="7850480" y="4030400"/>
            <a:chExt cx="31032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9F9C9BA4-FB67-41EC-92F7-2B755A103FEE}"/>
                    </a:ext>
                  </a:extLst>
                </p14:cNvPr>
                <p14:cNvContentPartPr/>
                <p14:nvPr/>
              </p14:nvContentPartPr>
              <p14:xfrm>
                <a:off x="7850480" y="4150280"/>
                <a:ext cx="257400" cy="3060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9F9C9BA4-FB67-41EC-92F7-2B755A103F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41840" y="4141640"/>
                  <a:ext cx="275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F81C0CD8-0DD4-4B08-9885-F20610125B22}"/>
                    </a:ext>
                  </a:extLst>
                </p14:cNvPr>
                <p14:cNvContentPartPr/>
                <p14:nvPr/>
              </p14:nvContentPartPr>
              <p14:xfrm>
                <a:off x="7871360" y="4030400"/>
                <a:ext cx="289440" cy="8136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F81C0CD8-0DD4-4B08-9885-F20610125B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62720" y="4021760"/>
                  <a:ext cx="3070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DA3AFCEF-CB4D-4CF9-BF03-EA3228E18964}"/>
                  </a:ext>
                </a:extLst>
              </p14:cNvPr>
              <p14:cNvContentPartPr/>
              <p14:nvPr/>
            </p14:nvContentPartPr>
            <p14:xfrm>
              <a:off x="8490560" y="3661760"/>
              <a:ext cx="413640" cy="600480"/>
            </p14:xfrm>
          </p:contentPart>
        </mc:Choice>
        <mc:Fallback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DA3AFCEF-CB4D-4CF9-BF03-EA3228E1896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81560" y="3653120"/>
                <a:ext cx="431280" cy="61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40DA78AF-17A6-47F7-BC08-720821C91949}"/>
              </a:ext>
            </a:extLst>
          </p:cNvPr>
          <p:cNvGrpSpPr/>
          <p:nvPr/>
        </p:nvGrpSpPr>
        <p:grpSpPr>
          <a:xfrm>
            <a:off x="9753800" y="3682640"/>
            <a:ext cx="756360" cy="654120"/>
            <a:chOff x="9753800" y="3682640"/>
            <a:chExt cx="756360" cy="65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08E52AE2-AA92-492D-AB80-B0A4B54F3710}"/>
                    </a:ext>
                  </a:extLst>
                </p14:cNvPr>
                <p14:cNvContentPartPr/>
                <p14:nvPr/>
              </p14:nvContentPartPr>
              <p14:xfrm>
                <a:off x="9753800" y="4124360"/>
                <a:ext cx="50400" cy="2124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08E52AE2-AA92-492D-AB80-B0A4B54F37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44800" y="4115720"/>
                  <a:ext cx="68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A2CF6995-1AC9-461F-B19C-35B406DA5D16}"/>
                    </a:ext>
                  </a:extLst>
                </p14:cNvPr>
                <p14:cNvContentPartPr/>
                <p14:nvPr/>
              </p14:nvContentPartPr>
              <p14:xfrm>
                <a:off x="10029200" y="3682640"/>
                <a:ext cx="172800" cy="4158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A2CF6995-1AC9-461F-B19C-35B406DA5D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20200" y="3674000"/>
                  <a:ext cx="1904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690A7819-E42B-4B8E-889A-B0DFD3617ECF}"/>
                    </a:ext>
                  </a:extLst>
                </p14:cNvPr>
                <p14:cNvContentPartPr/>
                <p14:nvPr/>
              </p14:nvContentPartPr>
              <p14:xfrm>
                <a:off x="10370120" y="3698120"/>
                <a:ext cx="140040" cy="37764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690A7819-E42B-4B8E-889A-B0DFD3617E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61480" y="3689480"/>
                  <a:ext cx="15768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8CE2FD10-4862-4531-8450-ACB9123BD186}"/>
              </a:ext>
            </a:extLst>
          </p:cNvPr>
          <p:cNvGrpSpPr/>
          <p:nvPr/>
        </p:nvGrpSpPr>
        <p:grpSpPr>
          <a:xfrm>
            <a:off x="10881320" y="3632240"/>
            <a:ext cx="671400" cy="494640"/>
            <a:chOff x="10881320" y="3632240"/>
            <a:chExt cx="67140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40C5B060-ADD5-48AE-91BD-8289D2316203}"/>
                    </a:ext>
                  </a:extLst>
                </p14:cNvPr>
                <p14:cNvContentPartPr/>
                <p14:nvPr/>
              </p14:nvContentPartPr>
              <p14:xfrm>
                <a:off x="10881320" y="3669680"/>
                <a:ext cx="216360" cy="41544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40C5B060-ADD5-48AE-91BD-8289D23162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72320" y="3660680"/>
                  <a:ext cx="2340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9CA0A8A6-1C10-4929-974A-ED7855287E3D}"/>
                    </a:ext>
                  </a:extLst>
                </p14:cNvPr>
                <p14:cNvContentPartPr/>
                <p14:nvPr/>
              </p14:nvContentPartPr>
              <p14:xfrm>
                <a:off x="10923440" y="3632240"/>
                <a:ext cx="142200" cy="26316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9CA0A8A6-1C10-4929-974A-ED7855287E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14800" y="3623240"/>
                  <a:ext cx="159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BF5671F8-A538-42DD-A1CA-A19BE23AB25D}"/>
                    </a:ext>
                  </a:extLst>
                </p14:cNvPr>
                <p14:cNvContentPartPr/>
                <p14:nvPr/>
              </p14:nvContentPartPr>
              <p14:xfrm>
                <a:off x="11228720" y="3735200"/>
                <a:ext cx="324000" cy="39168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BF5671F8-A538-42DD-A1CA-A19BE23AB2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20080" y="3726200"/>
                  <a:ext cx="341640" cy="409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0" name="Imagem 109">
            <a:extLst>
              <a:ext uri="{FF2B5EF4-FFF2-40B4-BE49-F238E27FC236}">
                <a16:creationId xmlns:a16="http://schemas.microsoft.com/office/drawing/2014/main" id="{D6EBE505-DABB-4786-AC0C-2A47C55195FF}"/>
              </a:ext>
            </a:extLst>
          </p:cNvPr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1975554" y="973089"/>
            <a:ext cx="8229600" cy="1914525"/>
          </a:xfrm>
          <a:prstGeom prst="rect">
            <a:avLst/>
          </a:prstGeom>
        </p:spPr>
      </p:pic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362E7046-758D-4F64-B886-44B9184DC484}"/>
              </a:ext>
            </a:extLst>
          </p:cNvPr>
          <p:cNvGrpSpPr/>
          <p:nvPr/>
        </p:nvGrpSpPr>
        <p:grpSpPr>
          <a:xfrm>
            <a:off x="8983760" y="3715400"/>
            <a:ext cx="532080" cy="444960"/>
            <a:chOff x="8983760" y="3715400"/>
            <a:chExt cx="53208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E193D6A0-1F3F-49C2-8F3A-61F94755DDD0}"/>
                    </a:ext>
                  </a:extLst>
                </p14:cNvPr>
                <p14:cNvContentPartPr/>
                <p14:nvPr/>
              </p14:nvContentPartPr>
              <p14:xfrm>
                <a:off x="8983760" y="3762200"/>
                <a:ext cx="240120" cy="34236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E193D6A0-1F3F-49C2-8F3A-61F94755DD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74760" y="3753200"/>
                  <a:ext cx="257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7EDCF42C-90EE-4F1A-B58B-886291E6B867}"/>
                    </a:ext>
                  </a:extLst>
                </p14:cNvPr>
                <p14:cNvContentPartPr/>
                <p14:nvPr/>
              </p14:nvContentPartPr>
              <p14:xfrm>
                <a:off x="9348440" y="3715400"/>
                <a:ext cx="167400" cy="44496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7EDCF42C-90EE-4F1A-B58B-886291E6B86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39800" y="3706760"/>
                  <a:ext cx="185040" cy="46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4031003D-6462-4272-950C-C84587750075}"/>
              </a:ext>
            </a:extLst>
          </p:cNvPr>
          <p:cNvGrpSpPr/>
          <p:nvPr/>
        </p:nvGrpSpPr>
        <p:grpSpPr>
          <a:xfrm>
            <a:off x="593600" y="5325320"/>
            <a:ext cx="518400" cy="609120"/>
            <a:chOff x="593600" y="5325320"/>
            <a:chExt cx="51840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BBEA6B14-CA06-436B-B924-4134AE80A9C8}"/>
                    </a:ext>
                  </a:extLst>
                </p14:cNvPr>
                <p14:cNvContentPartPr/>
                <p14:nvPr/>
              </p14:nvContentPartPr>
              <p14:xfrm>
                <a:off x="593600" y="5325320"/>
                <a:ext cx="233280" cy="60912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BBEA6B14-CA06-436B-B924-4134AE80A9C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4600" y="5316680"/>
                  <a:ext cx="2509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99F01AB0-0090-4734-B0C4-51DE4B369D55}"/>
                    </a:ext>
                  </a:extLst>
                </p14:cNvPr>
                <p14:cNvContentPartPr/>
                <p14:nvPr/>
              </p14:nvContentPartPr>
              <p14:xfrm>
                <a:off x="887360" y="5488040"/>
                <a:ext cx="224640" cy="44064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99F01AB0-0090-4734-B0C4-51DE4B369D5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8360" y="5479040"/>
                  <a:ext cx="24228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0E69366C-2C93-4A63-9DE0-88A132085FCA}"/>
              </a:ext>
            </a:extLst>
          </p:cNvPr>
          <p:cNvGrpSpPr/>
          <p:nvPr/>
        </p:nvGrpSpPr>
        <p:grpSpPr>
          <a:xfrm>
            <a:off x="1716080" y="5458160"/>
            <a:ext cx="219600" cy="527400"/>
            <a:chOff x="1716080" y="5458160"/>
            <a:chExt cx="21960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B78675D3-AAFB-4118-B7E8-7DEEBE82EE1D}"/>
                    </a:ext>
                  </a:extLst>
                </p14:cNvPr>
                <p14:cNvContentPartPr/>
                <p14:nvPr/>
              </p14:nvContentPartPr>
              <p14:xfrm>
                <a:off x="1716080" y="5746520"/>
                <a:ext cx="129240" cy="23904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B78675D3-AAFB-4118-B7E8-7DEEBE82EE1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07080" y="5737880"/>
                  <a:ext cx="146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37A6E37C-7046-4221-A111-B4174C2605A5}"/>
                    </a:ext>
                  </a:extLst>
                </p14:cNvPr>
                <p14:cNvContentPartPr/>
                <p14:nvPr/>
              </p14:nvContentPartPr>
              <p14:xfrm>
                <a:off x="1775480" y="5458160"/>
                <a:ext cx="160200" cy="18216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37A6E37C-7046-4221-A111-B4174C2605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66480" y="5449520"/>
                  <a:ext cx="17784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20" name="Tinta 119">
                <a:extLst>
                  <a:ext uri="{FF2B5EF4-FFF2-40B4-BE49-F238E27FC236}">
                    <a16:creationId xmlns:a16="http://schemas.microsoft.com/office/drawing/2014/main" id="{1E5AD5A0-3511-4053-AC9D-6065C618C174}"/>
                  </a:ext>
                </a:extLst>
              </p14:cNvPr>
              <p14:cNvContentPartPr/>
              <p14:nvPr/>
            </p14:nvContentPartPr>
            <p14:xfrm>
              <a:off x="2261840" y="5720960"/>
              <a:ext cx="771840" cy="159840"/>
            </p14:xfrm>
          </p:contentPart>
        </mc:Choice>
        <mc:Fallback>
          <p:pic>
            <p:nvPicPr>
              <p:cNvPr id="120" name="Tinta 119">
                <a:extLst>
                  <a:ext uri="{FF2B5EF4-FFF2-40B4-BE49-F238E27FC236}">
                    <a16:creationId xmlns:a16="http://schemas.microsoft.com/office/drawing/2014/main" id="{1E5AD5A0-3511-4053-AC9D-6065C618C17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253200" y="5712320"/>
                <a:ext cx="78948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20BACFA6-13F1-4B7D-8EFC-CDFC8399D639}"/>
              </a:ext>
            </a:extLst>
          </p:cNvPr>
          <p:cNvGrpSpPr/>
          <p:nvPr/>
        </p:nvGrpSpPr>
        <p:grpSpPr>
          <a:xfrm>
            <a:off x="3684560" y="5494520"/>
            <a:ext cx="1059480" cy="590760"/>
            <a:chOff x="3684560" y="5494520"/>
            <a:chExt cx="1059480" cy="5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B78AA9C8-A920-4526-A877-6724400FDEDC}"/>
                    </a:ext>
                  </a:extLst>
                </p14:cNvPr>
                <p14:cNvContentPartPr/>
                <p14:nvPr/>
              </p14:nvContentPartPr>
              <p14:xfrm>
                <a:off x="3684560" y="5749040"/>
                <a:ext cx="409680" cy="33624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B78AA9C8-A920-4526-A877-6724400FDED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75920" y="5740040"/>
                  <a:ext cx="4273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FB8AD52A-0685-41F4-B884-D582F3EFFEE0}"/>
                    </a:ext>
                  </a:extLst>
                </p14:cNvPr>
                <p14:cNvContentPartPr/>
                <p14:nvPr/>
              </p14:nvContentPartPr>
              <p14:xfrm>
                <a:off x="4044920" y="5595320"/>
                <a:ext cx="24840" cy="7560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FB8AD52A-0685-41F4-B884-D582F3EFFEE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35920" y="5586680"/>
                  <a:ext cx="42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D5C8B35E-6BF1-44EF-B09B-0C60A0B877E9}"/>
                    </a:ext>
                  </a:extLst>
                </p14:cNvPr>
                <p14:cNvContentPartPr/>
                <p14:nvPr/>
              </p14:nvContentPartPr>
              <p14:xfrm>
                <a:off x="4141040" y="5494520"/>
                <a:ext cx="603000" cy="41364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D5C8B35E-6BF1-44EF-B09B-0C60A0B877E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32040" y="5485520"/>
                  <a:ext cx="62064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666069A3-4683-4B11-AFF2-49E1E537F9C7}"/>
                  </a:ext>
                </a:extLst>
              </p14:cNvPr>
              <p14:cNvContentPartPr/>
              <p14:nvPr/>
            </p14:nvContentPartPr>
            <p14:xfrm>
              <a:off x="5316800" y="5488760"/>
              <a:ext cx="657360" cy="401760"/>
            </p14:xfrm>
          </p:contentPart>
        </mc:Choice>
        <mc:Fallback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666069A3-4683-4B11-AFF2-49E1E537F9C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307800" y="5479760"/>
                <a:ext cx="675000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D09B074B-9B59-4196-8B6B-A30FED734E9D}"/>
              </a:ext>
            </a:extLst>
          </p:cNvPr>
          <p:cNvGrpSpPr/>
          <p:nvPr/>
        </p:nvGrpSpPr>
        <p:grpSpPr>
          <a:xfrm>
            <a:off x="6368720" y="5458160"/>
            <a:ext cx="1402200" cy="424800"/>
            <a:chOff x="6368720" y="5458160"/>
            <a:chExt cx="140220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97B08630-BFE8-40FC-85F8-71DBDE8E3BF9}"/>
                    </a:ext>
                  </a:extLst>
                </p14:cNvPr>
                <p14:cNvContentPartPr/>
                <p14:nvPr/>
              </p14:nvContentPartPr>
              <p14:xfrm>
                <a:off x="6368720" y="5644280"/>
                <a:ext cx="291240" cy="20556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97B08630-BFE8-40FC-85F8-71DBDE8E3B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60080" y="5635640"/>
                  <a:ext cx="308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73C26388-190F-4F7E-9DD1-6A587D64137D}"/>
                    </a:ext>
                  </a:extLst>
                </p14:cNvPr>
                <p14:cNvContentPartPr/>
                <p14:nvPr/>
              </p14:nvContentPartPr>
              <p14:xfrm>
                <a:off x="6679400" y="5751200"/>
                <a:ext cx="420840" cy="13176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73C26388-190F-4F7E-9DD1-6A587D64137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70400" y="5742560"/>
                  <a:ext cx="438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8B618392-884B-4ACE-8C34-A82795DF0745}"/>
                    </a:ext>
                  </a:extLst>
                </p14:cNvPr>
                <p14:cNvContentPartPr/>
                <p14:nvPr/>
              </p14:nvContentPartPr>
              <p14:xfrm>
                <a:off x="7161440" y="5458160"/>
                <a:ext cx="50400" cy="40032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8B618392-884B-4ACE-8C34-A82795DF074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52440" y="5449520"/>
                  <a:ext cx="680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D6A8A312-D09E-4D33-93EE-1D170F90E112}"/>
                    </a:ext>
                  </a:extLst>
                </p14:cNvPr>
                <p14:cNvContentPartPr/>
                <p14:nvPr/>
              </p14:nvContentPartPr>
              <p14:xfrm>
                <a:off x="7061720" y="5683520"/>
                <a:ext cx="285480" cy="4068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D6A8A312-D09E-4D33-93EE-1D170F90E11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52720" y="5674880"/>
                  <a:ext cx="303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1B87F18A-8CDF-42DA-B3A9-1BBDE1241CE1}"/>
                    </a:ext>
                  </a:extLst>
                </p14:cNvPr>
                <p14:cNvContentPartPr/>
                <p14:nvPr/>
              </p14:nvContentPartPr>
              <p14:xfrm>
                <a:off x="7433600" y="5710880"/>
                <a:ext cx="337320" cy="15156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1B87F18A-8CDF-42DA-B3A9-1BBDE1241CE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24600" y="5701880"/>
                  <a:ext cx="3549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ECE6F671-3C8E-464E-BE88-FEC678CDC40C}"/>
              </a:ext>
            </a:extLst>
          </p:cNvPr>
          <p:cNvGrpSpPr/>
          <p:nvPr/>
        </p:nvGrpSpPr>
        <p:grpSpPr>
          <a:xfrm>
            <a:off x="8197880" y="5589560"/>
            <a:ext cx="793440" cy="308520"/>
            <a:chOff x="8197880" y="5589560"/>
            <a:chExt cx="79344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BE4E525F-F1B5-40BC-B594-9B3DAE48B3C2}"/>
                    </a:ext>
                  </a:extLst>
                </p14:cNvPr>
                <p14:cNvContentPartPr/>
                <p14:nvPr/>
              </p14:nvContentPartPr>
              <p14:xfrm>
                <a:off x="8197880" y="5589560"/>
                <a:ext cx="431640" cy="3085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BE4E525F-F1B5-40BC-B594-9B3DAE48B3C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89240" y="5580920"/>
                  <a:ext cx="449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DE24E516-CBE5-49C4-ADD8-2ECA4BB60D4E}"/>
                    </a:ext>
                  </a:extLst>
                </p14:cNvPr>
                <p14:cNvContentPartPr/>
                <p14:nvPr/>
              </p14:nvContentPartPr>
              <p14:xfrm>
                <a:off x="8823920" y="5765960"/>
                <a:ext cx="124920" cy="1620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DE24E516-CBE5-49C4-ADD8-2ECA4BB60D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14920" y="5756960"/>
                  <a:ext cx="142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55B4B0B2-992B-4472-B16B-31EB9E692E10}"/>
                    </a:ext>
                  </a:extLst>
                </p14:cNvPr>
                <p14:cNvContentPartPr/>
                <p14:nvPr/>
              </p14:nvContentPartPr>
              <p14:xfrm>
                <a:off x="8799440" y="5781800"/>
                <a:ext cx="191880" cy="5940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55B4B0B2-992B-4472-B16B-31EB9E692E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90800" y="5772800"/>
                  <a:ext cx="2095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09441971-0C23-4580-92C4-DE6D06F7462A}"/>
              </a:ext>
            </a:extLst>
          </p:cNvPr>
          <p:cNvGrpSpPr/>
          <p:nvPr/>
        </p:nvGrpSpPr>
        <p:grpSpPr>
          <a:xfrm>
            <a:off x="9352400" y="5607200"/>
            <a:ext cx="1008360" cy="303480"/>
            <a:chOff x="9352400" y="5607200"/>
            <a:chExt cx="100836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D95B7BCC-A244-44EE-BAFD-1FAEF7C08D87}"/>
                    </a:ext>
                  </a:extLst>
                </p14:cNvPr>
                <p14:cNvContentPartPr/>
                <p14:nvPr/>
              </p14:nvContentPartPr>
              <p14:xfrm>
                <a:off x="9352400" y="5607200"/>
                <a:ext cx="218880" cy="23328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D95B7BCC-A244-44EE-BAFD-1FAEF7C08D8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43760" y="5598200"/>
                  <a:ext cx="236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09D8192F-FDDC-4EF1-95E0-23E01F651AB9}"/>
                    </a:ext>
                  </a:extLst>
                </p14:cNvPr>
                <p14:cNvContentPartPr/>
                <p14:nvPr/>
              </p14:nvContentPartPr>
              <p14:xfrm>
                <a:off x="9658040" y="5790440"/>
                <a:ext cx="28080" cy="12024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09D8192F-FDDC-4EF1-95E0-23E01F651AB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49400" y="5781440"/>
                  <a:ext cx="45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467FAAED-3C3C-4318-8C5C-7AD2440FDD24}"/>
                    </a:ext>
                  </a:extLst>
                </p14:cNvPr>
                <p14:cNvContentPartPr/>
                <p14:nvPr/>
              </p14:nvContentPartPr>
              <p14:xfrm>
                <a:off x="9880160" y="5634560"/>
                <a:ext cx="140400" cy="24084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467FAAED-3C3C-4318-8C5C-7AD2440FDD2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871160" y="5625560"/>
                  <a:ext cx="158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96AD95C-F7B7-4847-973B-BBFA9428AB52}"/>
                    </a:ext>
                  </a:extLst>
                </p14:cNvPr>
                <p14:cNvContentPartPr/>
                <p14:nvPr/>
              </p14:nvContentPartPr>
              <p14:xfrm>
                <a:off x="9921920" y="5620160"/>
                <a:ext cx="128880" cy="4932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96AD95C-F7B7-4847-973B-BBFA9428AB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913280" y="5611160"/>
                  <a:ext cx="146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63CE403B-4D6D-484A-86DB-F7283E82FD3B}"/>
                    </a:ext>
                  </a:extLst>
                </p14:cNvPr>
                <p14:cNvContentPartPr/>
                <p14:nvPr/>
              </p14:nvContentPartPr>
              <p14:xfrm>
                <a:off x="10085360" y="5705480"/>
                <a:ext cx="275400" cy="15480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63CE403B-4D6D-484A-86DB-F7283E82FD3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076720" y="5696840"/>
                  <a:ext cx="293040" cy="17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759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268</Words>
  <Application>Microsoft Office PowerPoint</Application>
  <PresentationFormat>Widescreen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Cambria Math</vt:lpstr>
      <vt:lpstr>Tw Cen MT</vt:lpstr>
      <vt:lpstr>CMU Serif</vt:lpstr>
      <vt:lpstr>Twentieth Century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50</cp:revision>
  <dcterms:created xsi:type="dcterms:W3CDTF">2021-03-07T23:44:41Z</dcterms:created>
  <dcterms:modified xsi:type="dcterms:W3CDTF">2021-06-28T18:59:40Z</dcterms:modified>
</cp:coreProperties>
</file>