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notesSlides/notesSlide5.xml" ContentType="application/vnd.openxmlformats-officedocument.presentationml.notesSlide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notesSlides/notesSlide6.xml" ContentType="application/vnd.openxmlformats-officedocument.presentationml.notesSlide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notesSlides/notesSlide7.xml" ContentType="application/vnd.openxmlformats-officedocument.presentationml.notesSlide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notesSlides/notesSlide8.xml" ContentType="application/vnd.openxmlformats-officedocument.presentationml.notesSlide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notesSlides/notesSlide9.xml" ContentType="application/vnd.openxmlformats-officedocument.presentationml.notesSlide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notesSlides/notesSlide10.xml" ContentType="application/vnd.openxmlformats-officedocument.presentationml.notesSlide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notesSlides/notesSlide11.xml" ContentType="application/vnd.openxmlformats-officedocument.presentationml.notesSlide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notesSlides/notesSlide12.xml" ContentType="application/vnd.openxmlformats-officedocument.presentationml.notesSlide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notesSlides/notesSlide13.xml" ContentType="application/vnd.openxmlformats-officedocument.presentationml.notesSlide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notesSlides/notesSlide14.xml" ContentType="application/vnd.openxmlformats-officedocument.presentationml.notesSlide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notesSlides/notesSlide15.xml" ContentType="application/vnd.openxmlformats-officedocument.presentationml.notesSlide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notesSlides/notesSlide16.xml" ContentType="application/vnd.openxmlformats-officedocument.presentationml.notesSlide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4">
  <p:sldMasterIdLst>
    <p:sldMasterId id="2147483648" r:id="rId1"/>
  </p:sldMasterIdLst>
  <p:notesMasterIdLst>
    <p:notesMasterId r:id="rId19"/>
  </p:notesMasterIdLst>
  <p:sldIdLst>
    <p:sldId id="256" r:id="rId2"/>
    <p:sldId id="273" r:id="rId3"/>
    <p:sldId id="296" r:id="rId4"/>
    <p:sldId id="276" r:id="rId5"/>
    <p:sldId id="277" r:id="rId6"/>
    <p:sldId id="291" r:id="rId7"/>
    <p:sldId id="293" r:id="rId8"/>
    <p:sldId id="287" r:id="rId9"/>
    <p:sldId id="292" r:id="rId10"/>
    <p:sldId id="288" r:id="rId11"/>
    <p:sldId id="294" r:id="rId12"/>
    <p:sldId id="295" r:id="rId13"/>
    <p:sldId id="297" r:id="rId14"/>
    <p:sldId id="298" r:id="rId15"/>
    <p:sldId id="299" r:id="rId16"/>
    <p:sldId id="300" r:id="rId17"/>
    <p:sldId id="260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MU Serif" panose="02000603000000000000" pitchFamily="2" charset="0"/>
      <p:regular r:id="rId24"/>
      <p:bold r:id="rId25"/>
      <p:italic r:id="rId26"/>
      <p:boldItalic r:id="rId27"/>
    </p:embeddedFont>
    <p:embeddedFont>
      <p:font typeface="Tw Cen MT" panose="020B0602020104020603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hXF1BXzQvv2zZalSgqmiWUwhqCy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derlei malaquias pereira junior" initials="wmpj" lastIdx="2" clrIdx="0">
    <p:extLst>
      <p:ext uri="{19B8F6BF-5375-455C-9EA6-DF929625EA0E}">
        <p15:presenceInfo xmlns:p15="http://schemas.microsoft.com/office/powerpoint/2012/main" userId="a7d26e79292d6c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175F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678" autoAdjust="0"/>
  </p:normalViewPr>
  <p:slideViewPr>
    <p:cSldViewPr snapToGrid="0">
      <p:cViewPr varScale="1">
        <p:scale>
          <a:sx n="76" d="100"/>
          <a:sy n="76" d="100"/>
        </p:scale>
        <p:origin x="11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viewProps" Target="viewProps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5:11.25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831 189 5234,'0'0'5542,"-23"-25"-4814,-72-80-2,91 100-603,-1 0 0,-1 0 1,1 0-1,-1 1 0,1-1 1,-1 1-1,0 1 0,-1-1 1,1 1-1,-1 0 0,1 1 1,-1-1-1,0 1 0,0 1 1,0-1-1,0 1 0,0 0 1,0 1-1,-1 0 0,1 0 1,-13 2-1,-10 0 752,20-2-735,-1 1-1,1 1 1,0 0-1,0 0 1,0 1 0,1 0-1,-1 1 1,1 0-1,0 0 1,0 1 0,0 0-1,0 1 1,1 0-1,0 0 1,0 1 0,1 0-1,-7 8 1,-12 16 14,1 1-1,-40 69 1,63-98-140,-32 59 143,2 0 1,3 2-1,3 1 1,3 1-1,-24 116 0,27-70 102,5 0 0,-1 198 0,17-286-240,0 0 1,2 0-1,0 0 1,2-1-1,0 0 1,2 1-1,18 43 1,-17-51-23,1 0 0,0 0 0,1 0 0,1-1 0,1-1 0,0 0 0,0 0 0,2-2 0,-1 1-1,29 18 1,-36-28 1,0 0 0,1 0 0,0 0 0,-1-1-1,1 0 1,0 0 0,0-1 0,1 0-1,-1 0 1,0-1 0,0 0 0,0 0 0,0 0-1,1-1 1,-1 0 0,0-1 0,0 0-1,-1 0 1,1 0 0,0-1 0,-1 0 0,1 0-1,-1 0 1,0-1 0,0 0 0,0 0-1,0-1 1,-1 0 0,8-8 0,-13 13 2,43-46 76,74-101 0,-115 145-70,0-1 1,-1 1-1,1 0 0,0 0 1,0 0-1,0 0 1,0 0-1,0 0 0,3-2 1,-4 4-11,0 0 0,0-1 0,0 1 0,0 0 0,0 0 0,0 0 1,0 0-1,0 0 0,0 0 0,0 0 0,0 0 0,0 0 0,0 0 0,0 1 0,0-1 1,0 0-1,0 1 0,0-1 0,0 0 0,0 1 0,0-1 0,0 1 0,0 0 0,-1-1 1,1 1-1,0 0 0,-1-1 0,1 1 0,0 0 0,-1 0 0,1 0 0,-1 0 0,1 0 0,-1-1 1,1 1-1,0 2 0,73 150 239,-7-10 93,-46-103-275,-5-10-19,38 55-1,-49-78-40,0-1 0,0 0-1,1 0 1,0 0 0,0 0 0,0-1-1,1 0 1,0-1 0,0 1 0,0-1-1,1-1 1,-1 1 0,12 3-1,-17-7 0,0 1 0,0-1-1,1 1 1,-1-1 0,0 1-1,1-1 1,-1 0 0,0 0-1,1 0 1,-1-1 0,0 1-1,1 0 1,-1-1 0,0 0-1,0 1 1,1-1 0,-1 0-1,0 0 1,0 0 0,0-1-1,0 1 1,0 0 0,0-1-1,-1 1 1,1-1 0,0 0-1,-1 1 1,1-1 0,-1 0-1,2-3 1,2-4 18,-1-1-1,0-1 1,-1 1 0,0 0 0,3-17-1,2-8 63,2-17 57,-1 1 0,-3-1 0,-2 0-1,-4-69 1,0 88-36,0 23-31,-1 0 1,0 1 0,-1-1-1,1 1 1,-2 0-1,1-1 1,-1 1 0,-1 0-1,0 1 1,0-1 0,-1 1-1,-9-15 1,10 18 0,0 0 0,-1 0-1,1 0 1,-1 1 0,0 0 0,0 0 0,-1 0-1,1 1 1,-1-1 0,0 1 0,0 1 0,0-1-1,0 1 1,0 0 0,0 0 0,-1 1 0,1 0-1,-1 0 1,-8 0 0,9 0-19,0 1 1,0 0-1,0 1 1,0-1-1,0 1 1,0 1 0,0-1-1,1 1 1,-1 0-1,-8 3 1,11-2-44,-1 0 1,0 1 0,1-1 0,-1 1 0,1-1-1,0 1 1,0 0 0,1 0 0,-1 1 0,1-1-1,0 0 1,0 1 0,-2 6 0,0 5-2,1 1 1,0 0-1,1 0 0,1 0 1,0 0-1,3 24 0,-1-2-7,-1-37-2,1 0 1,-1-1 0,1 1-1,0 0 1,-1 0 0,1-1-1,0 1 1,0-1 0,0 1-1,0-1 1,0 1 0,0-1-1,0 1 1,1-1 0,-1 0-1,0 0 1,1 0 0,-1 0-1,1 0 1,0 0 0,-1 0-1,1 0 1,0 0 0,-1-1-1,1 1 1,0-1 0,0 1-1,-1-1 1,1 0 0,0 0 0,3 0-1,69 3-169,-58-3 174,-7-2 4,-1 1 0,1-1 0,0 0 0,-1-1 0,1 0 0,-1 0-1,0-1 1,0 0 0,0 0 0,0-1 0,-1 0 0,11-10 0,22-13 12,12-3 24,0 3-1,68-27 1,-98 46-65,1 2 0,-1 1 0,1 0-1,0 2 1,1 1 0,-1 0 0,1 2 0,40 3 0,-58 0 29,0 0-1,0 0 0,0 1 0,0 0 1,-1 0-1,1 1 0,-1 0 0,0 0 1,0 0-1,0 0 0,-1 1 1,1 0-1,6 10 0,16 13 54,-7-8-58,1-1 0,1-2 1,0 0-1,34 19 0,-50-34 3,0 0 0,0-1 0,0 1 0,1-1 0,-1 0 0,0-1 1,0 1-1,1-1 0,-1-1 0,0 1 0,1-1 0,-1 0 0,0 0 0,0-1 0,0 0 0,0 0 1,0-1-1,0 1 0,-1-1 0,8-5 0,18-20 54,27-33-1,-37 38-24,1 1 0,0 0 0,27-18 0,-17 16-25,-24 17-3,1 0 0,-1 0-1,1 1 1,0 1 0,1-1-1,-1 2 1,1-1 0,0 1-1,11-3 1,-17 7 5,-1 0 0,1 0 1,0 0-1,-1 0 0,1 1 0,-1-1 1,1 1-1,-1 0 0,0 0 0,1 0 1,-1 1-1,0-1 0,1 1 0,-1-1 1,0 1-1,0 0 0,-1 1 0,1-1 1,0 0-1,-1 1 0,1-1 0,-1 1 1,0 0-1,0 0 0,0 0 0,0 0 1,0 0-1,1 4 0,9 12 46,-5-11-39,1 1 1,-1-1-1,1-1 0,1 1 0,-1-1 0,1 0 0,1-1 0,-1 0 0,1-1 0,16 7 0,-20-10-14,0 0 0,0-1 0,0 0 0,0 0 0,0 0 0,0 0-1,0-1 1,0 0 0,0-1 0,0 1 0,0-1 0,0-1 0,0 1-1,0-1 1,0 0 0,0 0 0,-1 0 0,1-1 0,-1 0 0,8-5-1,-2-1 1,1 1-1,-1 1 0,2-1 0,-1 2 0,1 0 1,0 0-1,0 1 0,1 1 0,0 0 0,-1 1 1,1 1-1,0 0 0,20 0 0,-31 2 2,-1 0-1,1 1 0,0 0 1,0-1-1,-1 1 1,1 0-1,0 0 1,-1 0-1,1 1 1,-1-1-1,0 1 1,1-1-1,-1 1 1,4 3-1,28 34 73,-22-23-46,-3-6-7,9 12-3,0-1 0,2-1-1,23 19 1,-35-34-18,0 1-1,0-1 1,0-1 0,1 1-1,-1-1 1,1-1-1,0 0 1,0 0 0,0 0-1,1-1 1,-1-1 0,1 0-1,11 0 1,200-1 60,-216 1-57,0 0 1,0 0 0,0 0-1,1 0 1,-1 1 0,-1 0-1,1 0 1,0 0 0,0 1-1,-1-1 1,8 7 0,51 45 22,-20-16-59,-35-31 39,-1-1-1,1 0 1,1 0-1,-1-1 1,1 0-1,0 0 1,0-1-1,1 0 1,-1-1-1,1 0 1,0-1-1,0 0 1,0 0-1,0-1 1,12 0-1,-19-1-6,0 1 0,1-1-1,-1 0 1,1-1 0,-1 1 0,0 0-1,1-1 1,-1 0 0,0 0 0,0 0-1,1 0 1,-1 0 0,0-1 0,0 1-1,0-1 1,0 0 0,-1 0 0,1 0-1,0 0 1,-1-1 0,0 1 0,1-1-1,-1 1 1,0-1 0,0 0-1,0 0 1,-1 0 0,1 0 0,-1 0-1,0 0 1,0 0 0,2-5 0,2-10 28,-1 0 1,0-1 0,-1 1 0,-1-1 0,0 0-1,-2 0 1,-2-26 0,1 2 18,0 36-35,0 0 1,0 0-1,-1 0 1,0 1-1,0-1 1,-1 0-1,0 1 1,0 0-1,0-1 1,-1 1-1,0 0 1,0 1-1,-1-1 1,1 1-1,-1 0 0,0 0 1,-1 0-1,1 1 1,-1 0-1,0 0 1,-6-3-1,-9-5 40,0 1 0,-1 0-1,0 2 1,-44-13-1,43 18 65,1 0-1,-1 1 1,0 2 0,-31 1-1,33 0 55,19 0-160,0 0 0,0 0 1,0 0-1,0 0 0,0 1 0,0-1 1,0 1-1,0-1 0,0 1 0,1 0 1,-1 0-1,0 0 0,0 0 0,1 0 1,-1 0-1,1 0 0,-1 1 0,1-1 1,-1 0-1,1 1 0,0-1 0,0 1 1,0 0-1,0-1 0,0 1 0,0 0 1,0 0-1,0-1 0,1 1 0,-1 0 1,1 0-1,-1 3 0,-1 7-21,1 0-1,0 1 1,1-1 0,1 17-1,1 1 27,-2-29-10,0 1-1,1-1 1,-1 1-1,1-1 0,0 0 1,-1 0-1,1 1 0,0-1 1,0 0-1,0 0 1,0 0-1,0 0 0,0 0 1,0 0-1,0 0 0,0 0 1,1 0-1,-1-1 1,0 1-1,0 0 0,1-1 1,-1 1-1,1-1 1,-1 1-1,0-1 0,1 0 1,-1 0-1,3 0 0,52 6 89,-48-6-59,45 3 329,0-2-1,0-2 1,0-3-1,0-2 1,88-23-1,155-69 11,-295 97-389,1 0-1,0 1 1,0-1 0,0 1-1,0-1 1,1 1-1,-1 0 1,0-1 0,0 1-1,0 0 1,0 0-1,0 1 1,0-1-1,0 0 1,0 1 0,2 0-1,-3 0-137,0 0 1,-1 0-1,1 0 0,-1 0 0,1 0 0,-1 0 1,1 1-1,-1-1 0,0 0 0,1 0 0,-1 0 1,0 1-1,0-1 0,0 0 0,0 0 0,0 1 1,-1 1-1,5 32-4513,12 4-3855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5:28.57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639 1 4162,'0'0'11501,"-16"2"-10151,13-1-1296,-17 2 491,-1 1 1,1 1-1,0 1 0,0 0 1,1 2-1,-27 13 0,-96 59 2542,-89 56-662,224-132-2404,1 1 1,1-1-1,-1 1 0,1 0 1,-1 0-1,1 1 0,1 0 1,-1 0-1,1 0 1,0 0-1,1 0 0,-1 1 1,1 0-1,1 0 0,-1 0 1,1 0-1,0 0 0,1 0 1,-1 0-1,2 1 0,-1-1 1,1 1-1,1 10 0,-1-14-20,1 0 0,-1 0 0,1-1 0,0 1 0,0 0 0,1-1 0,-1 1 0,1-1 0,0 0 0,0 1 0,0-1 0,0 0 0,0 0 0,1 0 0,-1 0 0,1-1 0,0 1 0,0-1 0,4 3 0,8 5 15,1 0-1,28 13 1,-34-18-5,32 12 94,87 25 1,-100-35-77,0 1 1,-1 1 0,0 2-1,-1 1 1,0 1 0,46 30 0,-66-37-23,-1-1 0,0 1 0,0 0 0,-1 1-1,0 0 1,0 0 0,0 0 0,-1 0 0,0 1 0,-1-1 0,1 1 0,2 13 0,-1-2 124,-2 0 0,0-1 0,-1 1-1,0 27 1,-3-43-90,1 0 1,-1 0 0,0-1-1,0 1 1,0-1 0,0 1-1,0-1 1,0 1-1,-1-1 1,1 1 0,-1-1-1,0 0 1,0 0-1,0 0 1,0 0 0,0 0-1,0 0 1,0-1-1,-1 1 1,1-1 0,0 1-1,-1-1 1,1 0-1,-1 0 1,0 0 0,-4 1-1,-13 4 138,-1-1 0,-34 5 0,27-6-33,-41 8 389,-1-3-1,-87-1 0,156-8-843,18 0-10973,-14 0 9665,25 0-4824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1:52.21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298 12 2753,'-4'-12'28016,"-11"14"-27798,0-1 0,0 2 0,0 0 1,1 1-1,-26 10 0,-70 35 471,107-48-689,0 0 0,0-1 0,1 2 0,-1-1 0,0 0 0,1 1 0,-1-1 0,1 1 0,0 0 0,-1-1 0,1 1 0,0 0 0,0 1 0,0-1 0,0 0 0,1 0 0,-1 1 0,1-1 0,-1 1 0,1 0 0,0-1 0,0 1 0,0 0 0,0 0 0,0 0 0,1-1 0,-1 1 0,1 0 0,0 0 0,0 0 0,0 4 0,0-1 0,1 1 0,-1 0 0,1-1 0,0 1 0,1 0 0,-1-1 0,1 0 0,1 1 0,-1-1 0,1 0 0,0 0 0,6 8 0,-9-13 0,1-1 0,-1 1 0,1 0 0,-1 0 0,1-1 0,0 1 0,-1 0 0,1-1 0,0 1 0,0 0 0,-1-1 0,1 1 0,0-1 0,0 0 0,0 1 0,0-1 0,0 1 0,0-1 0,0 0 0,0 0 0,0 0 0,-1 0 0,1 0 0,0 1 0,0-2 0,0 1 0,0 0 0,0 0 0,0 0 0,0 0 0,2-1 0,1 0 0,313 1 0,-316 0 0,1 0 0,-1 1 0,0-1 0,1 0 0,-1 1 0,0-1 0,1 1 0,-1-1 0,0 1 0,0 0 0,1 0 0,-1-1 0,0 1 0,0 0 0,0 0 0,0 0 0,0 0 0,0 0 0,-1 0 0,3 3 0,13 35 0,-2 40 0,-13-69 0,2 52 0,-3-59 0,0 0 0,0-1 0,-1 1 0,1 0 0,-1-1 0,1 1 0,-1-1 0,0 1 0,0 0 0,-1-1 0,1 0 0,0 1 0,-1-1 0,1 0 0,-1 0 0,0 0 0,0 0 0,0 0 0,-3 2 0,-8 4 13,-2-2 0,1 1 0,-1-2-1,1 0 1,-1-1 0,-1 0 0,1-1 0,-27 1 0,-138-4-377,90-2-402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2:37.0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892 61 1697,'0'0'13406,"-37"-10"-10968,-4-2-1610,13 3-181,0 1-1,-1 1 0,0 2 0,0 1 1,0 1-1,-30 1 0,39 1-308,1 2-1,-1 0 1,1 1 0,0 1-1,-1 1 1,1 0 0,1 2-1,-1 0 1,1 1 0,0 1-1,0 0 1,1 2-1,1 0 1,-1 1 0,2 0-1,-1 1 1,-20 23 0,21-20-213,1 1-1,1 1 1,1 0 0,0 1 0,2 0 0,0 0 0,0 2 0,2-1 0,1 1 0,0 0 0,1 0 0,2 1 0,0 0-1,1 0 1,1 0 0,0 23 0,2-38-119,1 1-1,-1 0 1,1-1 0,1 1-1,-1-1 1,1 1-1,0-1 1,1 0-1,-1 0 1,1 0-1,0 0 1,1 0 0,-1-1-1,1 1 1,1-1-1,-1 0 1,1 0-1,-1-1 1,1 1 0,10 6-1,8 3 5,0-1 1,0-1-1,1-2 0,26 9 0,-46-17-10,81 25 22,178 32-1,-182-45-21,-1 4 0,136 49 0,-205-63-9,-1 2 0,0-1 0,-1 1 0,0 0 0,0 1 0,0 0 0,0 1 0,-1 0 0,-1 0 0,1 1 0,-1-1 0,-1 2 0,0-1 0,8 16 0,-12-20 17,0 0 1,1 0-1,-2 1 1,1-1-1,-1 1 1,0 0-1,0-1 1,0 1-1,-1 0 1,0-1-1,0 1 1,0 0-1,-1 0 1,0-1-1,0 1 1,-1-1-1,1 1 1,-1-1-1,0 1 1,0-1-1,-1 0 1,0 0-1,0 0 1,0 0-1,0-1 1,-1 1-1,0-1 1,0 0-1,0 0 1,-5 3-1,-9 7 64,-1-1-1,-1-1 1,0-1 0,0-1-1,-39 13 1,-117 26 253,84-31-164,-175 12 0,-99-24 92,322-6-249,16 7 75,27-7-87,1 1-1,-1-1 0,1 1 0,0-1 0,-1 1 0,1-1 1,-1 1-1,1 0 0,0-1 0,-1 1 0,1 0 1,0-1-1,0 1 0,0 0 0,0-1 0,-1 1 0,1 0 1,0-1-1,0 1 0,0 0 0,0-1 0,0 1 1,1 0-1,-1 0 0,0-1 0,0 1 0,0 0 0,1-1 1,-1 1-1,0-1 0,0 1 0,1 0 0,-1-1 0,1 1 1,-1-1-1,1 1 0,-1-1 0,1 1 0,-1-1 1,1 1-1,-1-1 0,1 0 0,-1 1 0,2 0 1,6 5-466,0 0 1,0 0 0,1 0-1,-1-1 1,1-1 0,0 0-1,1 0 1,-1 0 0,1-1 0,-1-1-1,16 3 1,8 0-2684,0-1 0,41-1 0,5-3-6442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2:47.2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657 194 7684,'0'0'11546,"-34"-26"-9572,-109-85-293,132 103-1405,0 0 0,-1 1 0,0 0 0,0 1 0,-22-8 0,26 12-68,0 1 0,-1-1 0,1 1 0,0 1 0,-16 0 0,1 1 263,14 0-349,0 0 0,0 0 0,1 1 0,-1 1-1,1-1 1,-1 1 0,1 1 0,0 0 0,1 0 0,-1 0 0,0 1 0,1 0 0,0 0-1,0 1 1,1 0 0,0 0 0,0 1 0,0 0 0,1 0 0,-7 11 0,-4 8-53,0 1 1,2 0 0,1 1-1,-14 47 1,14-31-3,2 1 0,2 0 1,-4 71-1,7 138 231,6-203-257,0-16-20,2-1 0,1 0 0,1 0 0,2 0 1,12 39-1,-13-57-13,1-1 0,1 1 0,0-1 0,0-1 0,2 0 0,0 0 1,0 0-1,2-1 0,-1-1 0,2 0 0,-1 0 0,27 19 0,-31-26-10,-1 0-1,1-1 0,0 0 0,1-1 0,-1 1 0,1-1 1,-1-1-1,1 1 0,0-1 0,0-1 0,0 1 1,0-1-1,0-1 0,0 1 0,0-2 0,0 1 0,0-1 1,0 0-1,0-1 0,0 1 0,0-2 0,0 1 0,-1-1 1,1 0-1,-1-1 0,0 0 0,0 0 0,0 0 1,0-1-1,-1 0 0,0 0 0,0-1 0,8-9 0,23-42 7,-2-1-1,-3-1 1,-3-2 0,-2 0-1,34-119 1,-51 131 2,-8 38 9,0-1-1,1 1 1,1-1 0,5-14 0,-9 26-11,0 0 0,0 0 0,0 0 0,0 0 0,0 0 1,0 0-1,0-1 0,0 1 0,0 0 0,0 0 0,0 0 0,0 0 1,1 0-1,-1 0 0,0 0 0,0-1 0,0 1 0,0 0 0,0 0 0,0 0 1,0 0-1,0 0 0,0 0 0,1 0 0,-1 0 0,0 0 0,0-1 1,0 1-1,0 0 0,0 0 0,0 0 0,0 0 0,1 0 0,-1 0 1,0 0-1,0 0 0,0 0 0,0 0 0,0 0 0,0 0 0,1 0 0,-1 0 1,0 0-1,0 0 0,0 0 0,0 0 0,0 0 0,0 0 0,1 1 1,-1-1-1,0 0 0,0 0 0,0 0 0,0 0 0,0 0 0,0 0 1,0 0-1,0 0 0,1 0 0,-1 0 0,0 1 0,0-1 0,0 0 0,0 0 1,0 0-1,0 0 0,0 0 0,5 18 174,34 200 463,-20-98-389,-9-65-159,122 830 345,-128-729-445,-5-102 129,1-52-117,-1 0 1,0-1-1,0 1 0,1 0 1,-1-1-1,0 1 0,0-1 1,-1 1-1,1-1 0,0 1 1,0-1-1,-1 0 0,1 1 1,-1-1-1,1 0 0,-1 0 1,0 0-1,1 0 1,-1 0-1,0-1 0,0 1 1,1 0-1,-1-1 0,0 0 1,0 1-1,0-1 0,0 0 1,0 0-1,1 0 0,-4 0 1,-3 1-8,0-1 1,0 0 0,0 0 0,0-1 0,0 0 0,-13-3-1,16 1-2,0 0-1,0 0 0,0 0 1,1-1-1,-1 1 1,1-1-1,0 0 0,0-1 1,0 1-1,0-1 0,1 0 1,-4-5-1,0-1-1,1-1 1,0 0-1,1 0 1,-7-20-1,4-13-6,1 0-1,3 0 0,1 0 0,6-86 0,0 102 16,1 1-1,1-1 0,1 1 0,2 1 0,0-1 1,2 1-1,1 1 0,20-34 0,17-21 48,73-90-1,17-29-34,-124 173-8,-1-1 1,-1-1-1,-2 0 1,0 0 0,8-52-1,-16 71 2,-2 9-12,0 0 0,0 0-1,0 0 1,0 0 0,0 0 0,0 1 0,0-1 0,0 0 0,1 0 0,-1 0 0,0 0 0,1 0-1,-1 0 1,1 0 0,-1 1 0,1-1 0,-1 0 0,1 0 0,0 1 0,-1-1 0,1 0 0,0 1-1,-1-1 1,1 0 0,0 1 0,0-1 0,0 1 0,0 0 0,-1-1 0,1 1 0,0 0 0,0-1-1,0 1 1,0 0 0,0 0 0,0 0 0,0 0 0,0 0 0,0 0 0,0 0 0,0 0 0,0 0 0,0 0-1,1 1 1,10-1-85,-2-1 56,-1 1-1,0 1 1,1-1 0,-1 2-1,11 2 1,-15-2 33,0 0 0,0 0 0,0 1 0,-1 0 0,0 0 0,1 0 0,-1 0 1,0 1-1,-1-1 0,1 1 0,5 8 0,5 6 21,-2 1-1,0 0 1,-1 0 0,-1 2 0,-1-1 0,-1 1-1,-1 0 1,0 1 0,-2 0 0,0 0 0,2 33-1,-4-26 3,2 1 0,9 34 0,-10-51-34,0 1 0,1-1-1,1 0 1,0 0 0,1 0 0,14 20-1,-18-30 3,-1 0-1,1 0 0,0 0 0,-1-1 0,1 1 0,1-1 1,-1 1-1,0-1 0,1 0 0,-1 0 0,1-1 1,-1 1-1,1-1 0,0 1 0,0-1 0,-1 0 1,1-1-1,0 1 0,0-1 0,0 0 0,0 0 1,0 0-1,0 0 0,8-2 0,-5 0-2,0 0 0,0-1 0,0 0 0,0 0 0,-1-1 0,1 0 0,-1 0 0,0 0 0,0-1 0,-1 0 0,11-11 0,19-28 18,-2-1 0,42-79 1,-71 116-6,-1 1 1,0 0 0,0-1 0,-1 0 0,2-10 0,8-20 20,-11 31 27,-1 5 340,0 28-332,1-18-76,-1 1-1,2 0 0,-1-1 0,1 1 0,0 0 0,1-1 0,0 0 0,0 0 0,1 0 0,0 0 0,0 0 1,1-1-1,0 0 0,0 0 0,0 0 0,1-1 0,11 10 0,-9-9 9,1-1 0,-1 1-1,1-2 1,1 1 0,-1-1 0,1-1 0,-1 0-1,1 0 1,1-1 0,-1 0 0,0-1 0,1 0-1,-1-1 1,14 1 0,71-2-121,-92 0 129,-1 0 0,1 0-1,-1-1 1,0 1 0,1-1 0,-1 1 0,1-1-1,-1 0 1,0 0 0,0 0 0,0 0-1,0 0 1,1-1 0,-2 1 0,1-1-1,0 1 1,0-1 0,0 0 0,-1 0 0,1 1-1,-1-1 1,1 0 0,-1 0 0,0-1-1,0 1 1,0 0 0,0 0 0,0 0-1,0-1 1,-1 1 0,1-4 0,2-7 14,-1-1 0,-1 0 1,0 0-1,-2-18 0,1 12 97,0 20-128,1-2-112,1 0 126,-1 1 0,1-1 0,-1 0-1,1 0 1,-1 1 0,0-1-1,0 0 1,0 0 0,0-1-1,0 1 1,0 0 0,-1 0-1,1 0 1,-1 0 0,1-1-1,-1 1 1,0 0 0,0-1-1,0 1 1,0 0 0,-1-3-1,4-25 49,3 15-17,-4 9-18,1 0 0,-2 1-1,1-1 1,-1 0 0,0 0-1,0 0 1,0-11 616,-1 58-696,-2-1 19,1 39 12,2-75 35,-1 1 1,1 0-1,0 0 1,0 0-1,0-1 1,0 1-1,1 0 1,0-1-1,0 0 1,0 1 0,0-1-1,4 5 1,-2-5-1,0 0 0,0 0 0,0 0 0,0 0 0,1-1 0,-1 0 0,1 0 1,0 0-1,0-1 0,0 1 0,0-1 0,7 2 0,2-2-14,0 0-1,-1-1 1,26 0 0,-28-1 12,-4 0 7,1 0-1,0-1 0,0 0 1,0 0-1,0 0 0,-1-1 1,1 0-1,-1-1 0,1 0 1,-1 0-1,0-1 1,0 1-1,0-1 0,-1-1 1,1 0-1,-1 1 0,0-2 1,0 1-1,-1-1 0,0 0 1,0 0-1,0 0 0,-1-1 1,0 0-1,5-10 1,1-8 13,-2 1 0,0-1 0,-2 0 0,-1-1 0,-1 0 0,-1 1 0,0-33 0,-3 58-11,0-1 1,-1 0 0,1 1 0,0-1-1,0 0 1,0 1 0,0-1 0,0 0-1,0 1 1,0-1 0,1 0 0,-1 1-1,0-1 1,0 1 0,0-1 0,1 0 0,-1 1-1,0-1 1,1 1 0,-1-1 0,0 1-1,1-1 1,-1 1 0,1-1 0,-1 1-1,1-1 1,-1 1 0,1-1 0,-1 1-1,1 0 1,-1-1 0,1 1 0,-1 0-1,1-1 1,0 1 0,-1 0 0,1 0-1,0 0 1,-1 0 0,1 0 0,0 0-1,-1 0 1,1 0 0,-1 0 0,1 0 0,1 0-1,1 16 13,34 172 68,8-3 1,74 191 0,-109-351-58,172 382 305,-174-390-291,-12-20 28,-17-28 24,3-4-109,2-1 1,1-1-1,2-1 0,2 0 1,-12-69-1,12 26-53,1-144 0,10 201 47,1 0-1,1 0 1,10-46 0,-11 64 16,1-1 1,1 1-1,-1 0 1,1 0-1,0 0 1,0 0-1,1 0 1,6-7-1,-7 10 0,-1 1 0,1 0-1,-1-1 1,1 1 0,0 0 0,0 1 0,0-1 0,0 0-1,0 1 1,0 0 0,0 0 0,0 0 0,1 0-1,-1 0 1,0 1 0,1-1 0,5 1 0,-3 0-2,0 0 1,0 0 0,0 1 0,0 0-1,0 0 1,0 0 0,-1 1-1,1 0 1,0 0 0,-1 1 0,0-1-1,8 6 1,-2 1 19,0 0 0,0 1-1,-1 1 1,10 13 0,-10-11 7,0 0 0,-1 1 0,-1 0 1,0 0-1,-1 1 0,0-1 0,-1 2 1,-1-1-1,-1 1 0,0 0 0,-1 0 1,0 0-1,-1 0 0,-1 19 0,-1-32-6,-1 0-1,1 0 0,0-1 0,-1 1 0,0 0 0,0 0 0,0 0 0,0 0 1,0-1-1,-1 1 0,1-1 0,-1 1 0,1-1 0,-1 1 0,0-1 0,0 0 1,0 0-1,0 0 0,-1 0 0,1 0 0,-1 0 0,1-1 0,-1 1 0,1-1 0,-1 0 1,0 1-1,0-1 0,-3 0 0,-5 2-66,1 0 1,-1-1-1,0 0 1,1-1-1,-16 0 0,47-2 28,1 0-1,-1-2 0,0 0 1,0-1-1,37-13 0,-45 13 21,-1-1 0,-1-1 1,1 0-1,-1 0 0,0-1 0,-1 0 0,1-1 0,-1 0 0,-1-1 0,0 0 1,10-12-1,-14 13-7,-1 0-1,0 0 1,0 0 0,-1 0 0,0-1 0,0 1 0,-1-1 0,-1 0 0,1 0 0,-1 1-1,0-14 1,-1 20 39,0 2-19,1 0-1,0 0 1,0-1-1,0 1 0,0 0 1,-1 0-1,1 0 1,0 0-1,0 0 0,0 1 1,0-1-1,-1 0 1,1 0-1,0 0 0,0 1 1,0-1-1,-1 1 1,1-1-1,0 0 0,-1 1 1,1-1-1,0 1 1,-1-1-1,1 1 0,0 0 1,-1-1-1,1 1 1,-1 0-1,1 0 0,13 21-103,-13-21 101,4 8-11,0-1 1,1 0-1,0-1 1,0 0-1,1 0 1,-1 0-1,2 0 0,-1-1 1,1 0-1,0-1 1,0 0-1,1 0 1,-1-1-1,10 4 0,-6-4-2,-1 0-1,1-1 1,-1 0-1,1 0 1,0-2-1,0 1 1,0-1-1,0-1 1,0 0-1,0-1 1,15-3-1,-26 4 13,0-1-1,1 0 1,-1 0-1,0 1 1,0-1-1,0 0 1,0 0-1,1 0 1,-1 0-1,-1 0 1,1-1-1,0 1 1,0 0-1,0 0 1,0-1-1,-1 1 1,1 0-1,-1-1 1,1 1 0,-1-1-1,1 1 1,-1 0-1,0-1 1,0 1-1,0-1 1,0-2-1,0-52 21,-1 35 11,0 13-24,0 0 1,0 0-1,-1-1 0,0 1 1,-1 0-1,0 1 1,0-1-1,0 0 0,-1 1 1,0 0-1,-1 0 1,1 0-1,-2 0 0,1 1 1,0 0-1,-1 0 1,0 0-1,-1 1 0,-11-8 1,7 6 12,0-1 0,-1 2-1,0-1 1,0 2 0,0 0 0,-1 0 0,0 1 0,0 0 0,0 2 0,0-1 0,-24 0 0,34 2-12,-1 1 1,1 0 0,-1 0 0,1 0-1,0 0 1,-1 1 0,1 0-1,-1-1 1,1 1 0,0 0 0,0 1-1,-1-1 1,1 0 0,0 1 0,0 0-1,0 0 1,-3 2 0,4 0-17,0 0 0,0 0 0,0 0 0,0 0 0,1 0 0,0 0 0,0 0 0,0 1 0,0-1 0,1 0 0,-1 1 0,1-1 0,1 9 0,-2-8 2,1-1-1,0 1 1,0 0-1,0 0 1,0 0-1,1-1 1,0 1-1,0 0 1,0-1-1,0 1 1,1-1-1,0 1 1,0-1-1,0 0 0,0 0 1,1 0-1,0 0 1,0 0-1,0 0 1,0-1-1,0 1 1,1-1-1,-1 0 1,1 0-1,0 0 1,0-1-1,0 0 1,0 1-1,1-1 1,8 3-1,2-1-3,-1 0-1,1-1 0,0 0 0,0-2 0,0 1 1,0-2-1,0 0 0,29-4 0,-38 1 53,1 1-1,-1-1 1,1-1-1,-1 1 1,0-1 0,0 0-1,-1-1 1,1 1-1,-1-1 1,0 0-1,0-1 1,-1 1-1,1-1 1,-1 0-1,-1 0 1,1 0-1,2-7 1,-3 3-1110,-3 26-2722,10 16-5332,8-3-8068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2:47.94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0 231 15927,'0'0'8148,"26"-32"-6168,85-100-518,-107 127-1390,1-1 1,0 1-1,0 0 0,1 0 1,-1 0-1,1 1 1,0 0-1,0 0 1,0 0-1,1 1 1,0 0-1,-1 0 1,1 1-1,0 0 1,0 0-1,0 0 0,1 1 1,-1 0-1,0 1 1,0-1-1,1 1 1,9 2-1,10-1 158,-21-1-189,0 1 0,0 0 0,0 1 0,0 0-1,-1 0 1,1 0 0,0 0 0,-1 1 0,0 0-1,0 0 1,0 1 0,0-1 0,0 1 0,0 0-1,-1 0 1,0 1 0,0-1 0,0 1 0,-1 0-1,1 0 1,-1 0 0,3 8 0,7 12 214,-2 0 1,0 0 0,11 45-1,-8-2-6,-3 0 0,-3 0-1,-2 1 1,-5 74 0,-1-116-225,-1 0 1,-1-1-1,-1 1 1,-7 26-1,9-46-23,0-1 1,-1 0-1,0-1 0,0 1 0,-1 0 0,1-1 0,-1 1 0,-1-1 0,1 0 0,-1 0 1,0 0-1,0 0 0,0-1 0,0 1 0,-1-1 0,0 0 0,0-1 0,0 1 0,0-1 1,-1 0-1,1 0 0,-1-1 0,-10 4 0,-1-3-1,0 0 0,0-2 0,0 0 0,0 0 0,0-2 0,0 0 0,0-1 0,0-1 0,-31-9 0,41 11 0,1-1 0,0 0 0,0-1 0,0 0 0,0 0 0,0 0 0,1 0 0,-1-1 0,1 0 0,0 0 0,0-1 0,0 1 0,1-1 0,-1 0 0,1 0 0,1-1 0,-1 1 0,1-1 0,0 0 0,0 0 0,0 0 0,1 0 0,0 0 0,0-1 0,1 1 0,-1-1 0,2 1 0,-1-10 0,1 13 0,1-1 0,0 1 0,0-1 0,0 0 0,0 1 0,1 0 0,0-1 0,-1 1 0,1 0 0,0 0 0,1 0 0,-1 0 0,0 0 0,1 0 0,0 1 0,0 0 0,-1-1 0,1 1 0,1 0 0,-1 0 0,5-2 0,10-6 0,1 2 0,29-10 0,-48 18 0,29-9 0,0 2 0,1 1 0,0 1 0,0 2 0,0 1 0,0 1 0,50 5 0,-64-1 0,1 1 0,0 0 0,-1 1 0,0 1 0,-1 1 0,21 11 0,-15-8 0,0-1 0,26 8 0,-34-13-811,1-1 0,0-1 0,0-1 0,0 0 0,26-1 0,28 2-6579,-22 5-5309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2:48.2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10997,'0'0'18633,"0"44"-34433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2:48.62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15863,'0'0'16904,"0"4"-16904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2:50.1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22 377 12086,'0'0'10594,"-3"-15"-9516,1 7-872,-12-44 384,13 48-498,0 0 0,1 0 0,-1 0 0,1 0 0,0 0 0,1 0 0,-1 0 0,0-1 0,1 1 0,0 0 0,0 0 0,3-5 0,0 2 9,1 0-1,1 1 0,-1-1 1,1 1-1,0 1 0,1-1 1,11-7-1,62-36 315,-55 34-293,11-5 13,1 2 0,1 1-1,0 1 1,1 3 0,0 1 0,56-9 0,-93 20-133,12-1 45,-1 1-1,1 0 0,-1 1 1,18 2-1,-29-2-28,0 0 0,1 0 0,-1 1 1,0-1-1,0 1 0,0 0 0,1-1 0,-1 1 1,0 0-1,0 0 0,0 1 0,0-1 0,-1 0 1,1 1-1,0-1 0,0 1 0,-1-1 0,1 1 1,-1 0-1,0 0 0,1 0 0,-1 0 0,0 0 0,0 0 1,0 0-1,0 0 0,0 0 0,-1 0 0,1 0 1,0 5-1,1 16 190,0-1 1,-2 1-1,0 0 1,-4 26-1,2-39-138,0 0 0,0 0 0,-1 0 0,0 0 0,-1-1 0,0 1-1,-1-1 1,0 0 0,0-1 0,0 1 0,-12 11 0,7-8 25,-1 0 1,-1-1 0,0-1-1,0 0 1,-1-1-1,-1 0 1,1-1 0,-1-1-1,-1 0 1,1 0-1,-27 6 1,39-13-95,1 1 1,0-1-1,-1 0 1,1 0-1,0 0 1,0 1-1,-1-1 1,1 1-1,0-1 0,0 1 1,0-1-1,-1 1 1,1 0-1,0 0 1,0-1-1,0 1 1,0 0-1,0 0 0,1 0 1,-1 0-1,0 0 1,0 0-1,1 0 1,-1 0-1,0 1 1,1-1-1,-1 0 1,1 0-1,-1 0 0,1 1 1,0-1-1,0 0 1,0 1-1,-1-1 1,1 0-1,0 1 1,1-1-1,-1 2 1,1 1-32,1 0 0,0-1 0,-1 1 0,1-1 0,1 1 0,-1-1 1,0 1-1,1-1 0,0 0 0,0 0 0,6 4 0,100 72-102,-28-23 115,-46-32-9,-13-9-44,0 1 0,31 29 0,-48-40 67,0-1 0,-1 1-1,0 0 1,0 1 0,0-1 0,-1 1-1,0-1 1,0 1 0,0 0 0,-1 0 0,0 0-1,0 1 1,0-1 0,-1 1 0,0-1-1,0 7 1,-1-11 10,0 0 1,-1 0-1,1 0 0,-1 0 0,0 0 1,1 0-1,-1 0 0,0-1 0,0 1 1,0 0-1,-1-1 0,1 1 0,0 0 1,-1-1-1,1 0 0,-1 1 0,1-1 0,-1 0 1,1 0-1,-1 1 0,0-1 0,0-1 1,-3 3-1,-53 16 70,48-17-74,-213 41 479,37-9 210,51-3-471,124-30-290,18-1-216,-1-1 1,1 0-1,0-1 1,0 0-1,-1 0 1,1 0-1,-1-1 0,1 1 1,7-6-1,60-41-1519,-28 17 53,-2 5 78,171-116-8702,-120 68 3745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2:50.53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44 13862,'0'0'14097,"3"-2"-13093,11-4-665,1 1 0,0 0 1,0 1-1,0 1 1,0 0-1,0 1 1,29 0-1,-2-1 78,206-6 226,-237 9-651,-9 0-240,-8 2-698,0 0 553,0 0 0,0 1-1,0-1 1,1 2 0,-1-1 0,1 0 0,-5 5-1,-12 6-1168,-94 43-9040,49-29 811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2:50.89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32 11541,'0'0'15589,"35"3"-13660,116 11-371,51-10 318,-127-5-1602,-64 0-274,-1 0 0,1 0 0,-1-1 0,1-1 0,-1 0 0,0 0 0,0-1 0,0 0 0,-1-1 0,15-9 0,-16 8 0,-7 1-243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2:52.63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495 624 4514,'0'0'23199,"0"-14"-22648,-2-120 275,-1 25-579,5 0 1,18-127-1,-19 232-205,3-14-23,0 19 87,2 14 224,172 859 1108,-164-799-1361,-4-29 63,-3 1 1,3 79-1,-11-125-115,0 0-1,0 0 0,0 0 0,-1-1 0,1 1 0,0 0 0,0-1 0,0 1 0,0-1 0,-1 1 0,1-1 1,0 0-1,0 1 0,-1-1 0,1 0 0,0 0 0,-1 0 0,1 0 0,-2 0 0,-2 0-4,-96 7-20,-128-7 0,89-3 0,-104-1 0,382 6 0,187-5 0,-298 0 0,0-1 0,-1-1 0,1-1 0,30-12 0,-13 8-3699,-38 10 2267,0 0 0,0 1 1,1 0-1,-1 0 0,0 0 0,0 0 0,7 4 0,24 12-8834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5:29.33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29 421 656,'0'0'13660,"10"-6"-12262,-2 1-1015,-4 3-226,0 0 0,-1-1 0,1 1 0,-1-1 0,0 1 0,0-1 0,0 0 0,0 0 0,0 0 0,-1-1 0,1 1 0,-1-1 0,0 1 0,0-1 0,0 0 0,2-7 0,9-45 1008,-3 0 1,-2-1-1,-3 0 0,-2-68 628,-11 150-1417,4 25 35,4 90 0,2-55-91,-3-49-187,2 1 0,1-1 1,14 66-1,-10-77-49,-1 1 0,-1 0-1,-1 0 1,0 33 0,-34-55 490,-101-3 117,131-1-622,4 1-125,1 0 37,0 0 0,-1 0 0,1 0 1,0-1-1,0 0 0,0 0 0,0 0 0,5-1 1,-4 1 0,235 0 309,-239 0-286,10 0-1870,28 0-7768,-12 0 442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2:52.9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7684,'0'0'18840,"3"33"-16391,17 226 369,21-1-1873,-29-196-914,-11-37-212,19-35-3805,7-29-2747,-14 17 2482,14-14-4817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2:53.8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0 323 12678,'0'0'12384,"23"33"-11018,2 5-998,-7-8-133,1-2 0,1 0-1,2-2 1,0 0 0,34 29 0,-19-23 29,1-2-1,1-1 1,59 32 0,-81-51-195,0-2 1,1 0-1,0-1 1,0-1-1,0 0 1,1-2-1,0 0 1,0-1-1,0-1 1,0 0-1,30-3 1,-44 1-66,0-1 1,0-1 0,0 1 0,0-1-1,0 0 1,0 0 0,0 0-1,-1-1 1,1 0 0,-1 0 0,0 0-1,1 0 1,-2-1 0,1 1-1,0-1 1,-1 0 0,1 0 0,-1-1-1,0 1 1,-1-1 0,1 1-1,-1-1 1,0 0 0,0 0-1,0 0 1,1-6 0,3-15 16,0 0 1,-2 0 0,2-53-1,-6 50 30,0 0-1,-2-1 1,-1 1-1,-2 0 1,0 0-1,-2 1 1,-1 0-1,-2 0 1,0 0-1,-18-30 1,21 44 32,0 1 0,-1 0 0,-1 0 0,0 1 1,-1 0-1,-1 0 0,1 2 0,-2-1 0,1 1 0,-1 1 1,-1 0-1,0 1 0,0 0 0,-1 1 0,0 0 0,0 1 0,0 1 1,-1 0-1,0 1 0,0 1 0,-17-3 0,10 4-59,0 1-1,0 0 0,-38 5 1,53-3-26,0 1 1,0-1 0,0 1 0,1 0 0,-1 1 0,1 0-1,0 0 1,0 0 0,0 1 0,0 0 0,0 0 0,1 0-1,-1 1 1,1 0 0,-8 10 0,4-2 1,1 1 0,0 1 0,0 0 0,2 0 0,0 0 0,1 1 0,0-1 0,1 1 0,1 1 0,-2 22 0,2 4 0,2 1 0,8 76 0,-4-100 0,0-1 0,2 1 0,0-1 0,1 0 0,1-1 0,1 0 0,0 0 0,22 33 0,-25-42 0,2-1 0,-1 1 0,1-1 0,0 0 0,1-1 0,0 1 0,0-1 0,0-1 0,1 0 0,0 0 0,0-1 0,1 0 0,-1 0 0,1-1 0,0-1 0,0 1 0,1-2 0,12 3 0,-11-3 0,0-1 0,-1-1 0,1 0 0,0 0 0,-1-1 0,1-1 0,-1 0 0,1 0 0,-1-1 0,0-1 0,0 0 0,0 0 0,0-1 0,-1 0 0,13-9 0,2-4 0,0 0 0,-2-1 0,-1-1 0,0-2 0,-1 0 0,-1-1 0,-2-1 0,0 0 0,-2-2 0,0 0 0,17-42 0,-23 47 0,4 6 0,-7 18 0,-5-2 0,9 6 0,0-1 0,0 2 0,0 0 0,-1 0 0,0 1 0,0 0 0,-1 1 0,9 11 0,16 16 0,-7-8 0,2-2 0,1-1 0,1-1 0,1-2 0,1-1 0,1-2 0,1-1 0,0-1 0,1-2 0,1-2 0,1-2 0,64 14 0,-69-20 0,1 0 0,0-3 0,0 0 0,0-3 0,0-1 0,51-7 0,-78 7 0,-1-1 0,1 0 0,0-1 0,-1 1 0,1-1 0,-1-1 0,0 1 0,0-1 0,0 0 0,0 0 0,-1-1 0,1 1 0,-1-1 0,0-1 0,-1 1 0,1-1 0,-1 1 0,0-1 0,-1 0 0,0-1 0,0 1 0,4-10 0,-1-6 0,-1 1 0,-1-1 0,0 0 0,-2-1 0,-1-41 0,-1 52 0,-1 1 0,0 0 0,-1-1 0,0 1 0,0 0 0,-2 0 0,1 0 0,-1 1 0,-1-1 0,0 1 0,0 0 0,-1 0 0,-9-11 0,4 8 0,-1 0 0,0 0 0,-1 1 0,-1 1 0,0 0 0,0 1 0,-1 1 0,-16-8 0,-1 2 0,0 2 0,-1 1 0,0 1 0,-1 2 0,0 2 0,0 1 0,0 1 0,-50 1 0,49 3 0,-48 2 0,77 0 0,1-1 0,0 1 0,0 0 0,0 1 0,1 0 0,-1-1 0,0 1 0,0 1 0,1-1 0,0 1 0,-1 0 0,1 0 0,-6 5 0,2 3 0,-1 0 0,1 1 0,1 0 0,0 0 0,0 1 0,1 0 0,1 0 0,-4 15 0,-1 7 0,-10 68 0,16-63-1960,4 69 0,1-53-2057,-1-15-7031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3:19.0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1 426 6819,'0'0'18040,"3"47"-16370,7 59-992,5 0 0,34 125-1,-39-196-516,266 854 2053,-255-830-2122,-14-35-58,2-1 1,0 1-1,2-1 1,0-1-1,18 26 1,-11-29 15,-14-24-96,-4 1 34,5-13-13,-1 0 1,-1 0-1,1-27 1,1-4 79,50-411 460,53-384 552,-87 709-1067,33-278 0,-52 341 0,0 62 0,-2 9-3,0 0 1,0 0-1,0 0 0,1-1 0,-1 1 1,0 0-1,0 0 0,0 0 1,1 0-1,-1 0 0,0 0 0,0 0 1,0 0-1,1 0 0,-1 0 1,0 0-1,0 0 0,1 0 1,-1 0-1,0 0 0,0 0 0,1 0 1,-1 0-1,0 0 0,0 0 1,0 0-1,1 0 0,-1 0 0,0 1 1,0-1-1,0 0 0,1 0 1,-1 0-1,0 0 0,0 0 0,0 1 1,0-1-1,0 0 0,1 0 1,-1 0-1,0 1 0,0-1 1,0 0-1,0 0 0,0 0 0,0 1 1,0-1-1,0 0 0,0 0 1,0 0-1,0 1 0,0-1 0,0 0 1,0 0-1,0 1 0,0-1 1,0 0-1,0 0 0,0 1 0,0-1 1,0 0-1,0 0 0,0 0 1,0 1-1,0 71-4084,0 5-4144,0-58 5257,0 41-9187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3:19.6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40 0 9188,'0'0'8871,"1"39"-5870,8 275 1404,-9 128-451,0-441-3928,-1 0 1,1-1 0,0 1-1,0 0 1,0 0-1,0 0 1,-1 0-1,1 0 1,0 0 0,-1-1-1,1 1 1,-1 0-1,1 0 1,-1 0-1,1-1 1,-1 1 0,0 0-1,1-1 1,-1 1-1,0-1 1,1 1-1,-1 0 1,0-1 0,0 0-1,0 1 1,1-1-1,-1 1 1,0-1-1,0 0 1,0 0 0,0 0-1,0 1 1,0-1-1,1 0 1,-1 0 0,0 0-1,0 0 1,0 0-1,0 0 1,0-1-1,0 1 1,0 0 0,0 0-1,1-1 1,-1 1-1,0-1 1,0 1-1,0 0 1,1-1 0,-1 1-1,-1-2 1,-1-6-17,1 0 1,-1 0 0,1-1-1,1 1 1,0 0 0,0-1-1,1 1 1,0-15 0,0 18-11,1 0 0,-1 0 1,1 0-1,0 0 0,0 1 0,0-1 0,0 0 1,1 1-1,0-1 0,0 1 0,0-1 1,1 1-1,-1 0 0,1 0 0,0 0 1,6-5-1,-3 3 5,1 0 0,0 1-1,1 0 1,-1 1 0,1-1 0,0 1 0,0 1 0,15-5-1,-3 2 19,1 1-1,1 2 0,-1 0 0,0 1 0,1 1 0,-1 1 0,23 3 0,-36-1 8,0 0 1,0 1-1,0 0 1,0 0-1,-1 1 1,0 0-1,1 1 1,-1 0 0,-1 0-1,1 0 1,-1 1-1,0-1 1,0 2-1,0-1 1,-1 1-1,6 9 1,3 4 108,-1 1 0,-1 0 0,-1 1 0,11 33 0,-12-22 114,-10-31-167,0-1-118,0 0 0,1-1 0,-1 1 0,0 0 0,0-1 0,0 1 0,0 0 0,0-1-1,0 1 1,0 0 0,0-1 0,-1 1 0,1 0 0,0 0 0,0-1 0,0 1 0,-1-1 0,1 1 0,0 0 0,-1-1 0,1 1 0,-1 0 0,-6 1-1071,0-1-1,0 0 1,0 0-1,-1-1 1,-9-1-1,7 1-1215,-11 0-4575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3:19.9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1 578 8324,'0'0'17611,"9"-32"-15325,38-101-571,-44 125-1556,1 0-1,1 0 1,-1 1-1,1 0 0,1-1 1,-1 1-1,1 1 0,0-1 1,1 1-1,-1 0 1,16-9-1,-1-1 188,119-86 115,25-20-338,-161 120-123,9-9 0,1 0 0,-2-1 0,23-26 0,-34 33-189,20 6-5411,-2 13-75,9 18-3126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3:20.31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65 14855,'0'0'14342,"222"-60"-13941,-183 56-289,-1 4-64,1 0-48,-10 0-577,-10 0-815,0 8-1314,-9 20-1215,-10 0-1394,-10 8-3137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3:20.66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17144,'0'0'13894,"164"0"-13270,-116 0-463,1 0-129,8 0-32,-8 0-465,-1 0-783,0 0-737,1 0-1649,-11 0-1360,-9 0-2786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3:20.9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17192,'0'0'10106,"23"52"-8834,236 587 849,-259-638-2121,34 91 129,4-1 0,89 154 0,-124-240-125,2 3 7,0 0 0,0 0-1,1 0 1,-1-1 0,2 1 0,-1-2 0,1 1 0,0-1-1,14 10 1,-20-15-14,0-1 0,0 1 0,0-1-1,0 0 1,0 0 0,0 0-1,0 1 1,0-1 0,0 0 0,0 0-1,0 0 1,0 0 0,0-1 0,0 1-1,0 0 1,0 0 0,0-1 0,0 1-1,-1 0 1,1-1 0,0 1 0,0-1-1,0 1 1,0-1 0,-1 1 0,1-1-1,0 0 1,0 1 0,-1-1 0,1 0-1,-1 0 1,1 1 0,0-1 0,-1 0-1,0 0 1,1 0 0,-1 0 0,1 0-1,-1 0 1,0 0 0,0 1 0,0-1-1,1 0 1,-1 0 0,0 0 0,0-1-1,6-57-17,-6 50 35,4-547 1316,-6 294-923,0 200-407,1 37 0,0 0 0,2 0 0,0 0 0,9-38 0,-10 62-27,0 0 1,0 0-1,0 1 0,0-1 1,1 0-1,-1 1 1,0-1-1,0 0 0,1 1 1,-1-1-1,1 1 0,-1-1 1,0 0-1,1 1 0,-1-1 1,1 1-1,-1-1 1,1 1-1,0 0 0,-1-1 1,1 1-1,-1-1 0,1 1 1,0 0-1,-1 0 0,1-1 1,0 1-1,-1 0 1,1 0-1,0 0 0,-1 0 1,1 0-1,0 0 0,0 0 1,-1 0-1,1 0 0,0 0 1,-1 0-1,1 0 1,0 0-1,0 1 0,-1-1 1,1 0-1,-1 0 0,1 1 1,0-1-1,-1 0 0,1 1 1,-1-1-1,1 1 1,0-1-1,-1 1 0,0-1 1,1 1-1,-1-1 0,1 1 1,-1 0-1,0-1 0,1 1 1,-1 0-1,0-1 1,1 2-1,9 12-1835,0 1 0,-2 1 0,10 20 0,2 5-3605,9 14-4975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3:21.34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0 269 13382,'0'0'9807,"8"32"-8742,-2-5-790,-1-4 2,1 0-1,0 0 1,2-1 0,0 0 0,2 0-1,0-1 1,20 28 0,-15-25 87,2-2 0,1 0 1,1-1-1,27 25 0,-40-41-331,0 0-1,0-1 0,0 1 1,0-1-1,1 0 1,0-1-1,0 0 1,0 0-1,0 0 0,0-1 1,0 0-1,1 0 1,-1-1-1,1 0 0,-1 0 1,1-1-1,-1 0 1,1 0-1,0-1 1,-1 0-1,9-2 0,-11 1-31,-1-1 0,1 0-1,-1 0 1,1 0-1,-1-1 1,0 1 0,0-1-1,-1 0 1,1 0-1,-1-1 1,0 1 0,0 0-1,0-1 1,0 0-1,-1 0 1,0 0-1,3-10 1,5-13 34,-1-1 0,-2 0 0,-1-1-1,-1 0 1,1-34 0,-4-6 65,-7-78-1,4 140-91,0 0-1,0 0 0,-1 0 1,0 0-1,0 0 1,-1 0-1,0 1 0,-1-1 1,0 1-1,0 0 1,0 0-1,-1 0 0,0 1 1,0-1-1,-1 1 1,0 0-1,0 1 0,0 0 1,-1 0-1,1 0 1,-1 0-1,-11-4 0,1 1 209,-1 1 0,0 0-1,0 2 1,-1 0-1,0 1 1,1 1-1,-1 1 1,-34 0 0,49 1-198,1 1 0,0 1 0,-1-1 0,1 0 0,0 1 0,0 0 0,-1 0 0,1 0 1,0 0-1,0 0 0,0 1 0,0-1 0,0 1 0,0 0 0,1 0 0,-1 0 1,0 0-1,1 0 0,0 1 0,-1-1 0,1 1 0,0-1 0,0 1 0,1 0 0,-1 0 1,0 0-1,1 0 0,0 0 0,0 0 0,-2 7 0,0 7 57,0 1-1,1-1 1,1 1 0,2 31 0,0-17-50,-1-20-241,0 0-1,1 1 1,1-1 0,0 0-1,0 0 1,1 0-1,1-1 1,0 1 0,7 14-1,-8-20-44,1 0 0,1 0 0,-1 0 0,1 0 0,0 0 0,0-1 0,0 0 0,1 0 1,0-1-1,0 1 0,0-1 0,0-1 0,1 1 0,0-1 0,-1 0 0,12 3 0,32 3-5611,-1-7-2241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3:21.68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18296,'0'0'12262,"10"0"-12294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5:29.74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5507,'0'0'14379,"27"0"-13218,207 0 3529,-232 0-5532,15 0 3783,-10 2-5201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3:22.2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367 74 5907,'0'0'8644,"-30"-12"-6198,-98-36-325,123 45-1845,0 1 0,-1 0 0,1 0 0,-1 1-1,1 0 1,-1 0 0,0 0 0,0 0 0,1 1 0,-9 1 0,3 0 576,10-1-778,-1 0 0,1 1 0,0 0-1,0-1 1,0 1 0,0 0 0,0-1 0,0 1-1,-1 0 1,2 0 0,-1 0 0,0 0 0,0 0-1,0 0 1,0 0 0,1 0 0,-1 1 0,0-1-1,1 0 1,-1 0 0,1 0 0,0 1 0,-1-1-1,1 0 1,0 1 0,0-1 0,0 0 0,-1 1-1,2-1 1,-1 0 0,0 1 0,0-1 0,1 2-1,-2 4 187,-1 24-139,2 1 0,1 0-1,1 0 1,1 0-1,2-1 1,2 0 0,1 0-1,1 0 1,26 57-1,8 9 57,95 244 93,-125-301-32,-3 0 0,-1 1 0,-2 0 0,-2 0 0,-1 0 0,-5 79 0,1-114-161,-1-1 0,0 1 0,0 0-1,-1 0 1,1 0 0,-1-1 0,-1 1 0,1-1-1,-1 1 1,0-1 0,0 0 0,0 0-1,-1 0 1,1-1 0,-6 6 0,2-5 5,0 1 0,0-1 1,-1 0-1,1-1 0,-1 0 1,0 0-1,-1 0 0,1-1 1,-11 3-1,-15 0 51,-1 0 0,0-3 1,0 0-1,-40-4 0,45 1-124,10 3 325,10 5-4462,10-7 3786,0 0 0,0 0 0,0 0 0,0 0 0,1 0 0,-1 0 0,0 0 0,1 0 0,-1 0 0,1 0 0,-1 0 0,1 0 0,0-1 0,-1 1 0,1 0 0,0 0 1,-1-1-1,1 1 0,0 0 0,0-1 0,0 1 0,-1-1 0,1 1 0,0-1 0,0 1 0,0-1 0,0 0 0,0 1 0,0-1 0,0 0 0,0 0 0,0 0 0,1 0 1,42 16-5262,4 3-376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3:22.58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1 113 2673,'0'0'13233,"5"-18"-11760,14-55 71,-14 51 5241,-5 36-2959,0 183-321,0-49-7581,0-147 3698,1 0 0,-1 0 0,1 0 0,0 0 0,-1 0 0,1 0 0,0-1 0,0 1 0,0 0 0,-1 0 0,1 0 0,0-1 0,0 1 0,0 0 0,0-1 0,0 1 0,0-1 0,0 1 0,1-1 0,-1 0 0,2 1 0,6 3-2522,28 18-7516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3:22.90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20121,'0'0'8068,"29"0"-12006,19 0-112,1 0-3009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3:23.23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271 215 5170,'0'0'5139,"-24"-32"-3293,-78-99 352,97 125-1835,0 0-1,0 0 1,0 0-1,-1 1 1,0 0-1,-11-7 1,15 11-144,0 0 0,0 0-1,0 1 1,0-1 0,-1 1 0,1-1 0,0 1 0,0 0 0,0 0 0,-1 0-1,1 0 1,-4 1 0,-9 0 1383,14-1-1506,0 0 1,0 0-1,0 0 1,1 0 0,-1 0-1,0 0 1,0 0-1,0 1 1,1-1-1,-1 0 1,0 1 0,0-1-1,1 1 1,-1-1-1,0 0 1,1 1-1,-1 0 1,1-1 0,-1 1-1,0-1 1,1 1-1,-1 0 1,1-1-1,0 1 1,-1 0 0,1-1-1,-1 1 1,1 0-1,0 0 1,0 0-1,-1-1 1,1 1 0,0 1-1,0 34 1296,0-18-1038,0 8-58,0 0 0,2 0 0,1 0 0,1 0 0,1-1 1,1 0-1,13 34 0,153 374 1152,-143-365-1355,-3 2 0,-4 0 0,17 86-1,-38-155-76,-1 1-1,1-1 1,-1 1-1,0-1 0,0 1 1,1 0-1,-1-1 1,0 1-1,0-1 0,0 1 1,-1-1-1,1 1 1,0-1-1,-1 1 0,1-1 1,-1 1-1,1-1 1,-1 1-1,1-1 1,-1 1-1,0-1 0,0 0 1,0 0-1,0 1 1,0-1-1,0 0 0,0 0 1,0 0-1,0 0 1,-3 1-1,-1 0 47,1-1-1,-1 0 1,0-1 0,0 1 0,0-1-1,0 0 1,0 0 0,-6-1 0,-11 0-55,-245 1 326,265 0-354,19 0-7053,-9 0 5611,33-1-3553,0-6-1141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3:23.6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1 136 5234,'0'0'10184,"17"-18"-8189,57-57-10,-71 71-1731,0 1 0,1-1-1,-1 1 1,1 0 0,0 0-1,-1 0 1,1 0 0,0 1-1,1 0 1,-1-1 0,0 2 0,1-1-1,-1 0 1,1 1 0,0 0-1,-1 0 1,1 0 0,0 1-1,-1-1 1,1 1 0,0 1 0,9 0-1,11 0 203,-24 0-442,0-1 0,1 0 0,-1 1 0,1-1 0,-1 1-1,0-1 1,0 1 0,1-1 0,-1 1 0,0 0 0,0 0 0,0 0 0,0 0 0,1 0-1,-1 0 1,-1 0 0,1 0 0,0 0 0,0 0 0,0 0 0,-1 0 0,1 1 0,0-1-1,-1 0 1,1 1 0,-1-1 0,0 0 0,1 1 0,-1-1 0,0 1 0,0-1 0,0 3-1,1 57 149,-1-42-78,-1-8 10,0 0 0,0 0 0,-1 0 0,-1 0-1,1-1 1,-2 1 0,1-1 0,-2 1 0,1-1-1,-1-1 1,-8 12 0,0-3 315,0-1 1,-1 0-1,0-1 0,-33 27 1,30-33-126,-12 10 519,29-20-802,0 1 0,-1 0 0,1-1 0,0 1 1,0 0-1,-1-1 0,1 1 0,0 0 0,0-1 0,0 1 0,0 0 0,0 0 0,0-1 0,0 1 0,0 0 0,0-1 0,0 1 0,0 0 0,0 0 0,1-1 0,-1 1 0,0 0 0,1-1 0,-1 1 1,0 0-1,1-1 0,-1 1 0,1-1 0,-1 1 0,0-1 0,1 1 0,0-1 0,-1 1 0,1-1 0,-1 1 0,1-1 0,0 0 0,-1 1 0,1-1 0,0 0 0,-1 1 0,1-1 0,1 0 0,11 7-274,1-1 0,-1 0 0,1-1 0,0-1 0,1 0 0,-1-1 0,24 2 0,108-1-9713,-96-4 3457,0 0-5087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3:24.01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 1 19705,'0'0'9540,"-19"0"-10372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3:24.6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610 1 13574,'0'0'5139,"-32"6"-3637,-208 41 277,200-39-1478,3-1 105,0 1 1,-54 21-1,83-26-299,0 1 1,0-1-1,1 1 0,-1 0 0,1 1 0,0 0 0,0 0 0,1 0 0,0 1 0,0 0 0,0 0 0,0 1 0,1-1 0,0 1 0,1 0 0,-1 1 0,-2 8 0,2 1 32,1 0 1,1 1-1,1-1 1,0 1-1,2 0 0,1 20 1,-1-8-28,1 14-30,1-1 0,3 0 0,1 0 0,3 0 0,1-1-1,2 0 1,1-1 0,21 40 0,22 37-38,5-3 0,6-3 0,127 165 0,-192-276-26,-1 1 0,1-1 1,-1 1-1,1 0 0,-1 0 0,0 0 1,1 0-1,-1 0 0,0 0 0,0 0 0,-1 0 1,1 0-1,0 0 0,-1 0 0,1 1 1,-1-1-1,1 4 0,-3-5 29,1 1 0,0-1-1,-1 0 1,1 0 0,0 0 0,-1 0 0,0 0 0,1 0-1,-1 0 1,0 0 0,1-1 0,-1 1 0,0-1-1,0 1 1,1-1 0,-1 0 0,0 1 0,0-1-1,0 0 1,1 0 0,-3-1 0,-81 6 569,-136-10 0,205 4-603,0 0-1,0-1 1,0-1-1,1-1 1,-20-7-1,33 10-191,71 1-17045,-22 0 7113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3:25.2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49 13238,'0'0'11120,"1"-6"-10354,1 3-735,-1 1 1,0-1 0,0 1-1,1 0 1,-1 0 0,1 0 0,0 0-1,0 0 1,0 0 0,0 0 0,0 1-1,0-1 1,0 1 0,0-1 0,1 1-1,-1 0 1,0 0 0,1 0-1,-1 0 1,1 0 0,0 1 0,-1-1-1,1 1 1,-1-1 0,4 1 0,15-2 74,0 1 0,28 2 1,-16 0-27,36-2-6,-33-1 16,71 6 0,-106-3-78,1-1 0,-1 0 1,0 1-1,0 0 0,0-1 1,1 1-1,-1 0 0,0 0 1,0-1-1,0 1 0,0 0 1,0 0-1,-1 0 0,1 0 1,0 0-1,0 1 0,0-1 1,-1 0-1,1 0 0,-1 0 1,1 1-1,-1-1 1,0 0-1,1 0 0,-1 1 1,0 2-1,1-2 52,-1 0 0,0 1 1,0-1-1,0 0 0,0 1 0,0-1 0,0 0 1,-1 1-1,1-1 0,-1 0 0,1 1 0,-1-1 1,0 0-1,0 0 0,-2 4 0,-14 8 340,1 0 0,-2-1-1,0-1 1,-26 13 0,29-17-273,14-7-121,-1 0 0,0 0 0,1 0 0,-1 0 0,1 1 0,-1-1 0,1 0 0,-1 1 0,1-1 0,0 1 0,0-1 0,0 1 0,0 0 0,0 0-1,0-1 1,0 1 0,1 0 0,-1 0 0,0 0 0,1 0 0,0 0 0,-1-1 0,1 1 0,0 0 0,0 0 0,0 0 0,0 0 0,1 0 0,-1 0-1,0 0 1,1 0 0,-1 0 0,1 0 0,0-1 0,0 1 0,1 2 0,1 2-17,1 1 0,0-1 0,1 0 0,-1 0 0,1 0 0,0-1 0,1 1 0,5 4 0,255 188-324,-264-197 338,-1 0 0,1 0 0,-1 0 0,1 1 0,-1-1 0,1 0 0,-1 1 0,0-1 0,1 1-1,-1 0 1,0-1 0,0 1 0,0 0 0,0 0 0,0 3 0,-1-4 23,0 0 0,0 0 0,0 0 0,0-1 0,0 1 0,-1 0 0,1 0 0,0 0 0,0 0 0,-1-1 0,1 1 0,-1 0 0,1-1-1,-1 1 1,1 0 0,-1-1 0,1 1 0,-1 0 0,0-1 0,1 1 0,-1-1 0,0 1 0,0-1 0,1 1 0,-2-1 0,-7 4 292,0-1 0,-1 0 0,1 0-1,-20 2 1,12-2-284,-27 6 76,15-5-109,1 2 0,0 1 0,0 1 0,1 1 0,-39 19 0,64-26-118,-1 0 0,0 0 0,0 0 1,1 0-1,-1 0 0,1 0 0,-1 1 0,1-1 0,0 1 0,0 0 1,0 0-1,0-1 0,1 1 0,-1 1 0,1-1 0,0 0 1,0 0-1,0 0 0,-1 5 0,-27-16-19320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3:26.4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6355,'0'0'16770,"42"22"-15142,136 73-649,-54-21-228,-102-59-654,1-2-1,40 19 0,-15-10 27,-46-22-243,-2-7-6131,0-46-2972,0 21-205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3:26.8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223 0 3298,'0'0'19881,"-48"185"-17432,9-141-672,10-8-721,-10 0-352,20-12-319,-10-4-209,19 0-176,1-4-96,9 0-577,0-8-1040,0 4-2016,0-4-2626,19 0-6707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5:30.1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 81 9204,'0'0'13334,"-2"0"-11323,4 0-1346,25 0 550,1-2 0,-1 0 0,0-1 0,36-10 0,-44 9-866,9-1 382,-27 5-717,-1 0 1,1-1-1,0 1 0,-1 0 0,1 0 0,0-1 1,-1 1-1,1-1 0,-1 1 0,1-1 0,-1 1 1,1 0-1,-1-1 0,1 0 0,-1 1 1,1-1-1,-1 1 0,1-1 0,-1 0 0,0 1 1,1-1-1,-1 0 0,0 1 0,0-1 0,0 0 1,1 1-1,-1-2 0,14-12-3177,22-4-6981,-19 13 577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3:27.3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3330,'0'0'21641,"193"141"-20424,-145-109-705,1-12-192,-21-4-192,-8-12-64,-11 0-64,1-4-32,-20-12-7171,-9-8 1200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3:27.67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242 0 14118,'0'0'13142,"-116"217"-11525,96-145-720,1-12-545,9-12-240,1-16-112,-1-11-304,1-9-385,-1-12-239,0 0-881,-9 0-1040,9-12-1377,10-13-4674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3:28.23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11605,'0'0'15335,"202"153"-14598,-153-117-449,-11 0-224,-9-4-64,0-16-384,-9-4-561,-1-12-736,-19-24-10788,0-16 8179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3:28.57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194 1 3954,'0'0'25011,"-23"37"-23298,-70 120-510,81-138-1092,1 2 0,1-1-1,1 1 1,0 1 0,2-1 0,1 1-1,-6 30 1,11-3-6754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3:31.55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0 101 14359,'0'0'14462,"8"0"-13910,52-4-109,-1-3-1,0-2 1,87-26-1,52-9-176,-161 43-215,-40 2-623,0 1-1,0-1 1,0 1 0,1 0 0,-1 0-1,1 0 1,-1 0 0,1 0 0,0 1 0,0-1-1,-3 5 1,-25 34-3766,-1 10-2471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3:31.9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92 10341,'0'0'16277,"21"1"-14925,410 5 3357,-390-7-4672,1-3-1,47-9 1,-70 9-40,-1-1 0,0-1 0,0 0-1,0-1 1,-1-1 0,31-19 0,-43 24 10,-4 2-9,-1 1 0,1 0-1,-1 0 1,0-1 0,1 1-1,-1 0 1,1-1 0,-1 1-1,0 0 1,1-1 0,-1 1-1,0 0 1,0-1 0,1 1 0,-1-1-1,0 1 1,0-1 0,0 1-1,1-1 1,-1 1 0,0-1-1,0 1 1,0 0 0,0-1-1,0 1 1,0-1 0,0 1-1,0-1 1,0 1 0,0-1-1,0 1 1,-1-2 0,-1 6-1966,1-2 1291,0 0-1,0 0 1,0 0 0,0 0 0,0 0 0,1 0 0,-1 0 0,1 1-1,0-1 1,-1 0 0,1 0 0,0 1 0,1 3 0,-1 24-7511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3:33.14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513 18 5138,'0'0'11960,"4"-4"-10087,16-9-88,-19 14-1535,-1 1-1,1 0 1,0-1 0,-1 1-1,1 0 1,-1 0 0,1-1-1,-1 1 1,0 0-1,0 0 1,0 0 0,0-1-1,0 1 1,-1 2-1,1-3-143,1 24 410,-2 0 0,-1 0 0,0 0 0,-2 0-1,-1-1 1,-2 1 0,-13 35 0,-11 15-44,-3-1-1,-3-2 1,-4-1-1,-2-2 0,-4-3 1,-93 104-1,122-152-324,-2 0 0,1-2 0,-2 0-1,-25 14 1,46-29-147,-1-1 0,1 1 0,0-1 0,-1 0 0,1 1 0,0-1 0,-1 1 0,1-1 0,0 1 0,0-1 0,0 1 0,0 0 0,-1-1 0,1 1 0,0-1 0,0 1 0,0-1 0,0 1 0,0-1 0,0 1 0,0 0 0,0-1 0,1 1 0,-1-1 0,0 1 0,0-1 0,0 1 0,1-1 0,-1 1 0,0-1 0,0 1 0,1-1 0,-1 1 0,0-1 0,1 0 0,-1 1 0,1-1 0,-1 1 0,0-1 0,1 0 0,-1 1 0,1-1 0,-1 0 0,2 1 0,22 9 0,0 0 0,1-2 0,0-1 0,50 8 0,-52-11 0,20 5 0,0-3 0,1-1 0,-1-2 0,1-2 0,56-6 0,-91 3-9,0 1-1,0-1 1,0-1-1,0 0 1,0 0 0,-1 0-1,0-1 1,0 0-1,0-1 1,0 0-1,0 0 1,-1-1 0,0 0-1,0 0 1,-1-1-1,9-10 1,-9 7-3,1 0-1,-2 0 1,0 0 0,0-1-1,0 0 1,-2 0 0,1 0-1,-1 0 1,-1-1 0,0 1-1,-1-1 1,0-20 0,0-41 27,-10-195 109,5 237-83,5 45 32,1 41-6,15 529-67,-17-505-1152,-2-52 111,2 1 1,4 32-1,7-63-5823,45-40-1415,-17 9 3285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3:33.7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263 1 8500,'0'0'16138,"-11"3"-14377,1 1-1584,1 0 0,-1 1 0,1 0 0,0 0 0,1 1 0,-1 0 0,1 1 0,0 0 0,1 0 0,0 1 0,0 0 0,0 0 0,-9 16 0,9-15-21,1-1 1,0 1-1,1 0 0,-1 0 1,2 0-1,-1 1 0,1-1 0,1 1 1,0 0-1,0 0 0,1 1 0,0-1 1,0 20-1,2-28-151,1-1 0,0 1 0,-1-1 0,1 0 0,0 1 0,0-1 0,-1 0 0,1 0 0,0 1 1,0-1-1,1 0 0,-1 0 0,0 0 0,0 0 0,0 0 0,1-1 0,-1 1 0,0 0 0,1-1 0,-1 1 0,0 0 0,1-1 0,2 1 0,44 12-14,-35-10 20,113 21 19,-95-20-19,0 1 0,-1 1 0,1 2 0,-2 1-1,1 2 1,53 26 0,-77-33-4,0 0 1,0 1-1,0 0 0,0 0 0,-1 0 0,0 0 0,0 1 1,0 0-1,-1 0 0,0 1 0,0-1 0,0 1 0,-1 0 1,0 0-1,0 0 0,1 8 0,0 6 47,-1 0-1,0 1 1,-2 0-1,-1 24 1,0-25-9,0-14-12,0 0 1,-1 0-1,0 0 0,0 0 0,0 0 0,-1 0 0,0 0 1,0 0-1,-1 0 0,0-1 0,0 1 0,0-1 0,-1 0 0,0 0 1,0 0-1,-1-1 0,-10 10 0,6-7 11,-2-1 0,1 0 0,-1 0 0,0-1 1,0-1-1,-1 0 0,0-1 0,0 0 0,-20 4 0,-11-1-44,0-2 0,0-2 0,-64-4 0,35 0 0,-53-19 0,124 20-63,0 0-1,0 0 1,1 0 0,-1 0-1,0 0 1,0 0 0,0 0-1,1 0 1,-1 0 0,0-1-1,0 1 1,1 0 0,-1 0-1,0-1 1,0 1 0,1-1-1,-1 1 1,0 0 0,1-1-1,-1 1 1,1-1 0,-1 0-1,0 1 1,1-1 0,-1 1-1,1-1 1,0 0 0,-1 0-1,1 1 1,-1-1 0,1 0-1,0 1 1,0-1 0,-1 0-1,1 0 1,0 0 0,0 1-1,0-1 1,0 0 0,0 0-1,0-1 1,7-21-4422,40-10-5589,-12 14 1889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3:39.41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1 365 9828,'0'0'13132,"26"-34"-12126,83-110-435,-71 95-357,-17 24 111,26-45 0,-22 37-216,-10 24 469,-14 9-502,-1 0 0,1 0 0,-1 0 0,1 1 0,-1-1 0,1 0 0,-1 0 0,1 1 0,-1-1 0,1 0 0,-1 1 0,1-1 0,-1 1 0,0-1 0,1 0 0,-1 1 0,0-1 0,1 1 0,-1-1 0,0 1 0,0-1 0,0 1 0,1-1 0,-1 1 0,0 0 0,0-1 0,0 1 0,0-1 0,0 1 0,0-1 0,0 2 0,19 201 1919,-3-5-994,32 202 139,-38-296-1029,-8-11-111,-6-117-3970,2 21 2939,1 0 0,0 0-1,-1 1 1,0-1-1,0 0 1,0 0 0,0 1-1,0-1 1,0 1 0,-1 0-1,-3-3 1,-21-12-10316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3:38.8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68 0 5539,'0'0'21988,"-9"0"-21177,-48 0 1078,56 0-2065,40 0-19374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5:31.04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78 520 7491,'0'0'11021,"0"-12"-9414,3-57 31,3 1 1,3 0 0,21-82 0,-16 79-1287,-12 52-234,2 0 0,7-24 1,-11 43-107,0 0 0,0 0 0,0 0 0,0 1 0,0-1 1,0 0-1,0 0 0,0 0 0,0 0 0,0 0 1,0 0-1,0 0 0,0 1 0,0-1 0,0 0 1,0 0-1,0 0 0,0 0 0,0 0 0,0 0 1,0 1-1,0-1 0,0 0 0,0 0 0,0 0 1,0 0-1,0 0 0,0 0 0,0 0 0,0 0 1,1 0-1,-1 1 0,0-1 0,0 0 0,0 0 0,0 0 1,0 0-1,0 0 0,0 0 0,1 0 0,-1 0 1,0 0-1,0 0 0,0 0 0,0 0 0,0 0 1,0 0-1,0 0 0,1 0 0,-1 0 0,0 0 1,0 0-1,0 0 0,0 0 0,0 0 0,0 0 1,0 0-1,1 0 0,-1 0 0,0 0 0,0-1 0,5 24 259,2 30 55,9 234 1024,8 115-552,13-155-297,-36-229-469,-1-17-18,-1 0-1,1-1 0,0 1 0,0 0 1,0 0-1,0-1 0,-1 1 0,1 0 1,0 0-1,0-1 0,0 1 0,1 0 1,-1 0-1,0-1 0,0 1 1,0 0-1,0 0 0,1-1 0,-1 1 1,0 0-1,1-1 0,-1 1 0,1 0 1,-1-1-1,1 1 0,-1-1 0,1 1 1,-1 0-1,1-1 0,-1 1 1,1-1-1,0 0 0,-1 1 0,2 0 1,-1-1 426,-21 0-272,-154-16 43,109 16-185,64 0-204,23 1 42,12 4 139,0-1 0,0-2 1,62-3-1,-36-15 21,-60 16-124,1 0 0,-1 0-1,1 0 1,-1 0 0,1 0 0,-1-1 0,1 1 0,-1 0 0,1 0 0,-1 0-1,1-1 1,-1 1 0,0 0 0,1-1 0,-1 1 0,1 0 0,-1-1-1,0 1 1,1 0 0,-1-1 0,0 1 0,0 0 0,1-1 0,-1 1 0,0-1-1,0 1 1,1-1 0,-1 1 0,0-1 0,0 0 0,0 0-91,0 1 1,1-1-1,-1 1 1,0-1 0,0 1-1,1-1 1,-1 1-1,0-1 1,1 1-1,-1-1 1,1 1 0,-1-1-1,1 1 1,-1-1-1,0 1 1,1 0-1,0-1 1,-1 1-1,1 0 1,-1 0 0,1-1-1,-1 1 1,1 0-1,-1 0 1,1 0-1,0 0 1,-1-1 0,1 1-1,-1 0 1,1 0-1,0 0 1,-1 0-1,1 1 1,0-1-1,-1 0 1,1 0 0,0 1-1,15-1-7743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3:40.1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8308,'0'0'13291,"10"4"-12106,25 16 578,33 24 1,-36-21-794,0-3 0,49 24 0,-56-31-712,5 0-565,-3-15-3136,-25 0 3197,0 1 0,0 0 0,-1-1 0,1 1 0,0-1 0,-1 1 0,1-1-1,-1 0 1,0 0 0,0 0 0,1 1 0,-1-1 0,0 0 0,0-1 0,-1 1 0,1 0 0,0 0 0,-1 0 0,1 0-1,-1-1 1,0 1 0,0-5 0,3-65-1503,-4 57 1643,2 8 570,-1-17-1087,-4 17 2498,-6 9 3660,-1 7-4995,0 1-1,0 0 1,0 1-1,2 0 1,-1 1-1,-14 24 1,-30 35 1147,36-53-1359,-70 69 1182,87-87-1633,0 0 0,1 1 0,-1-1 0,1 1 0,-1-1 0,1 0 0,-1 1 0,1-1 0,0 1 0,-1-1 0,1 1 0,-1-1 0,1 1 0,0-1 0,-1 1 0,1-1 0,0 1 0,0 0 0,-1-1 0,1 1 0,0 0 0,0-1 0,0 1 0,0-1 0,0 1 0,0 0 0,0-1 0,0 1 0,0 0 0,0-1 0,0 1 0,1-1 0,-1 1 0,0 0 0,0-1 0,0 1 0,1-1 0,-1 1 0,0 0 0,1-1 0,-1 1 0,1-1 0,-1 0 0,1 1 0,-1-1 0,0 1 0,1-1 0,0 1 0,-1-1 0,1 0 0,-1 0 0,1 1 0,0-1 0,35 13-11072,-35-12 10602,38 7-9486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3:40.8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12198,'0'0'10548,"193"88"-9715,-164-72-193,0-4-336,0 0-144,-19 0-144,9-8-16,0 0-288,-9 0-1056,9-4-1890,1 0-1920,-1 0-4531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3:41.16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174 1 11813,'0'0'8751,"-8"37"-6112,-26 121-257,34-156-2357,-7 36 2197,-24 74 0,23-97-2141,-1-1-1,0 1 1,-1-2 0,0 0 0,-1 0 0,-24 22-1,33-29-2037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3:42.7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104 359 5763,'0'0'18635,"-18"25"-17715,4-6-740,6-11-111,1 1 0,0 0 0,1 0 1,0 0-1,0 1 0,1 0 0,0 0 0,1 0 0,0 1 1,1-1-1,0 1 0,0 0 0,1 0 0,1 0 0,0 0 0,1 19 1,4-8 73,0 1 0,2-1 0,1 0-1,1-1 1,1 0 0,0 0 0,2-1 0,0 0 0,24 30 0,-20-30-81,1 0 0,1-2-1,0 0 1,2-1 0,0 0-1,1-2 1,0 0 0,38 20-1,-49-31-59,-1 0-1,1-1 0,0 0 1,0 0-1,0-1 0,1 0 1,-1-1-1,18 1 0,-24-2-1,0 0 0,0-1 0,0 1 0,0-1 0,0 1 0,1-1-1,-1 0 1,0 0 0,-1 0 0,1-1 0,0 1 0,0-1 0,0 1 0,-1-1-1,1 0 1,-1 0 0,0 0 0,1-1 0,-1 1 0,0 0 0,0-1-1,0 0 1,-1 1 0,1-1 0,-1 0 0,1 0 0,-1 0 0,0 0 0,1-3-1,5-33 15,-2 1 0,-1-1 0,-2 0 0,-2 0 0,-5-38 0,3 24 57,-2-2 13,-3-1-1,-2 2 1,-3-1 0,-2 1-1,-2 1 1,-3 1-1,-2 0 1,-49-87 0,66 132-24,0 1 0,-1 0 0,1-1 0,-1 1 0,-1 1 0,1-1 1,-1 1-1,0 0 0,0 0 0,-1 1 0,1 0 0,-1 0 0,-12-5 1,15 8 0,1 0 1,-1 0 0,1 0 0,-1 1-1,0-1 1,1 1 0,-1 0-1,0 0 1,0 1 0,1-1 0,-1 1-1,1-1 1,-1 1 0,0 0 0,1 1-1,0-1 1,-1 0 0,1 1 0,0 0-1,0 0 1,-1 0 0,2 0 0,-1 0-1,0 1 1,0-1 0,1 1 0,-1 0-1,1 0 1,0 0 0,-3 5-1,-8 14-21,1 1-1,1 0 1,1 0-1,1 1 1,2 0-1,0 0 0,1 1 1,-3 35-1,5-13-18,1 0 0,3 0-1,9 80 1,-6-105-346,1-1 0,0 0 0,2 0 0,1 0-1,0-1 1,2 0 0,0-1 0,1 0 0,1 0 0,20 26 0,-20-31-139,1-1-1,1 0 1,0-1 0,1 0 0,0-1 0,1-1 0,0 0 0,1-1 0,0 0 0,0-1-1,1-1 1,33 9 0,-31-11-2064,3 2-1612,-3-4-1376,8 1-2992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3:43.0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13078,'0'0'12102,"49"200"-10230,-30-136-655,0 0-721,10-11-320,-19-17-144,9-4-32,0-16-656,-9-12-1233,0-4-2257,-1-12-2977,-9-32-4370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3:43.5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174 125 13670,'0'0'9655,"29"-21"-9463,95-62-125,-121 81-67,1-1-1,0 1 0,0 0 1,0 0-1,0 0 1,0 1-1,0-1 1,0 1-1,1 0 1,-1 0-1,0 1 1,1-1-1,-1 1 0,0 0 1,1 0-1,-1 0 1,1 1-1,-1 0 1,0-1-1,0 2 1,1-1-1,-1 0 0,0 1 1,0 0-1,0 0 1,0 0-1,-1 0 1,1 1-1,4 3 1,-2 1 3,1 1 1,-1 0 0,0 0 0,0 0-1,-1 1 1,0 0 0,-1 0 0,0 0 0,3 13-1,0 7 72,-1 1-1,-1-1 1,-2 1-1,-1 0 0,-3 45 1,0-32 55,1-25 16,-2 0 0,0 0 0,-1 0 0,-1 0 0,-1-1 1,0 1-1,-2-1 0,0 0 0,-12 21 0,-6 4 656,-1-1 1,-41 46-1,62-80-710,0 0 0,1 0 0,-1 0-1,2 0 1,-1 0 0,1 1 0,0 0 0,0 0-1,-2 12 1,5-16-82,-1 1 0,1-1 0,-1 1-1,1-1 1,1 1 0,-1-1 0,1 1 0,-1-1 0,1 1-1,0-1 1,1 0 0,-1 1 0,1-1 0,0 0-1,0 0 1,0 0 0,1 0 0,5 6 0,2 1-7,0-2 1,0 1 0,1-1-1,0 0 1,1-1-1,0-1 1,0 0 0,0 0-1,24 8 1,-15-9-136,0 0 0,1-2 0,-1 0 0,1-1 1,39-1-1,-58-2 99,-1 0 0,1 0 0,0-1 0,-1 1 0,1-1 0,-1 0 0,1 0 0,-1 0 0,1 0-1,-1 0 1,0 0 0,0 0 0,1-1 0,-1 1 0,0-1 0,0 0 0,0 0 0,0 0 0,-1 1 0,1-2 0,-1 1 0,1 0 0,-1 0 0,1 0 0,-1-1 0,0 1 0,0-1 0,0 1 0,-1-1 0,1 1 0,-1-1 0,1 1 0,-1-1 0,0 0 0,0 1 0,0-1 0,0-3 0,-1-5 11,1 0 0,-1 0 0,-1 0-1,0 1 1,-1-1 0,0 1 0,0-1 0,-8-15 0,-18-20 117,-2 1 1,-2 2-1,-1 1 1,-59-55 0,67 70 7,-57-55 791,-3 4 0,-99-68-1,171 135-668,10 8-172,0 0-1,0 0 1,0 0-1,-1 1 1,1 0-1,0-1 1,-1 2-1,0-1 1,1 1-1,-1-1 1,0 1-1,-5 0 1,6 0-406,5 4-212,0-1 0,-1 1-1,1 0 1,0-1 0,0 1-1,1-1 1,-1 1 0,0-1-1,1 0 1,0 0 0,-1 1 0,1-1-1,3 3 1,31 26-4618,-32-27 3930,51 36-7492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3:44.12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34 9508,'0'0'14642,"11"-4"-13719,24-4-692,1 0 1,-1 3 0,1 1-1,53 1 1,-67 2-263,33 1-142,-53 0 168,0 1 1,0-1 0,0 0 0,0 1-1,0-1 1,-1 1 0,1 0-1,0 0 1,0 0 0,-1-1 0,1 2-1,0-1 1,-1 0 0,1 0-1,-1 0 1,1 1 0,-1-1 0,0 1-1,0-1 1,0 1 0,1-1-1,-1 1 1,0 2 0,5 16 145,-1 0 0,-1 1 1,-2 0-1,0-1 0,0 1 1,-3 25-1,1-26 238,0-17-304,0 0-1,-1 0 0,1-1 0,0 1 0,-1 0 0,0-1 0,1 1 1,-1 0-1,0-1 0,0 1 0,-1-1 0,1 1 0,-1-1 0,1 0 1,-1 1-1,0-1 0,1 0 0,-1 0 0,0 0 0,0 0 0,-1-1 0,1 1 1,0-1-1,-1 1 0,1-1 0,-1 0 0,1 1 0,-1-1 0,1-1 1,-1 1-1,0 0 0,-3 0 0,6-1-73,-1 0 1,0 0-1,1 0 1,-1 1-1,1-1 0,-1 0 1,0 1-1,1-1 1,-1 0-1,1 1 1,-1-1-1,1 1 0,-1-1 1,1 1-1,-1-1 1,1 1-1,-1-1 1,1 1-1,0-1 0,-1 1 1,1-1-1,0 1 1,-1 0-1,1-1 0,0 1 1,0 0-1,0-1 1,0 1-1,-1 0 1,1-1-1,0 1 0,0 0 1,0-1-1,1 1 1,-1 0-1,0-1 1,0 1-1,0 0 0,0-1 1,1 1-1,-1 0 1,0-1-1,0 1 1,1 0-1,0 0 0,21 27-245,115 72 156,9 7 134,-144-106-33,0 0 0,-1 0 1,1 1-1,-1-1 1,0 0-1,1 0 1,-1 1-1,0-1 1,0 1-1,0-1 1,0 1-1,0-1 1,0 1-1,0 0 1,0-1-1,-1 1 0,1 0 1,-1 0-1,1 0 1,-1-1-1,0 1 1,0 0-1,1 0 1,-1 0-1,-1 0 1,1 0-1,0-1 1,0 1-1,-1 0 1,1 0-1,-1 0 1,1-1-1,-1 1 0,-1 3 1,-1-2 74,0 1 0,-1 0 0,1-1 0,-1 0 0,0 1 1,1-1-1,-1-1 0,-1 1 0,1-1 0,0 1 0,-1-1 0,-4 1 0,-39 12 569,-93 17 1,84-21-607,78-12-8323,-15 1 7271,0 0 0,0-1-1,1 0 1,-1 0-1,0 0 1,11-4 0,30-17-6245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3:44.6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16 12118,'0'0'10452,"25"-3"-9601,-12 2-773,52-6 397,81 2 0,-137 6-389,0-1 0,0 1 0,0 1 0,-1 0 0,1 0 0,0 0 0,-1 1 0,0 1 0,0-1 0,0 1 1,0 1-1,0-1 0,-1 1 0,10 9 0,-12-9 62,0 1 0,0-1 1,-1 1-1,1 0 0,-1 1 0,-1-1 0,1 1 1,-1 0-1,-1 0 0,1 0 0,-1 0 0,0 0 1,-1 0-1,1 1 0,-2-1 0,1 0 0,-1 9 1,0 1 59,1-12-118,-1 0 0,0-1 0,0 1 1,0 0-1,-1 0 0,-2 9 0,2-13-64,0 0-1,1 1 0,-1-1 1,0 1-1,0-1 0,0 0 1,-1 0-1,1 0 1,0 0-1,0 0 0,-1 0 1,1 0-1,0 0 1,-1 0-1,1 0 0,-1-1 1,1 1-1,-1-1 0,1 1 1,-1-1-1,1 1 1,-1-1-1,-3 0 0,4 0-10,0 0 0,0 0 0,0 0 0,0 0 0,0 0 0,1 1-1,-1-1 1,0 0 0,0 0 0,0 1 0,0-1 0,0 1 0,0-1 0,1 1 0,-1-1-1,0 1 1,0-1 0,1 1 0,-1 0 0,0-1 0,1 1 0,-1 0 0,0-1-1,1 1 1,-1 0 0,1 0 0,0 0 0,-1 0 0,1 0 0,-1-1 0,1 1-1,0 0 1,0 0 0,0 0 0,0 0 0,0 0 0,0 0 0,0 0 0,0 0-1,0 0 1,0 0 0,0 0 0,0 0 0,1 0 0,-1 0 0,0-1 0,1 1 0,-1 0-1,1 1 1,2 4-27,0 0-1,1-1 1,-1 0-1,1 1 1,0-1-1,6 6 1,38 31-42,65 46 1,27 24-395,-138-110 458,0 1 0,0-1 1,0 1-1,-1 0 0,1 0 0,-1 0 1,0 0-1,0 0 0,0 0 0,0 0 1,-1 0-1,1 1 0,-1-1 1,0 0-1,0 0 0,0 0 0,0 1 1,-1-1-1,1 0 0,-1 0 1,0 0-1,1 0 0,-2 0 0,1 0 1,0 0-1,-2 3 0,-5 1 98,0-1-1,0-1 0,-1 0 1,1 0-1,-1-1 0,0 0 1,-1 0-1,-17 4 0,-89 17 889,104-23-893,-64 4 229,-12 2-197,80-5-239,6 22-6320,2-9-1086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3:46.05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279 0 5811,'0'0'15212,"-15"8"-12691,6-3-2294,1 0 0,0 0-1,0 1 1,0 0 0,1 0 0,0 1 0,0 0-1,1 0 1,0 1 0,0 0 0,0 0-1,1 0 1,0 0 0,1 1 0,-5 14-1,-15 57 817,4 0 0,-14 126 0,23-133-639,-26 244 627,8 625 0,41-745-1031,9-2 0,62 267 0,-25-243 0,-56-212 0,1 1 0,0-1 0,1 0 0,-1 0 0,1-1 0,0 1 0,1-1 0,0 0 0,7 8 0,-10-11-53,-1-28-2707,2 0 0,1 0 0,0 0 0,2 0 0,16-40 0,5-9-4558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3:46.5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95 10389,'0'0'9316,"32"-18"-8348,7-4-453,62-25 0,-95 45-460,0 1 0,0-1 1,0 1-1,0 0 0,0 1 0,0-1 0,0 1 0,0 0 0,0 1 0,0 0 0,-1 0 1,1 0-1,0 0 0,0 1 0,0 0 0,-1 0 0,1 1 0,-1-1 0,0 1 0,0 1 1,0-1-1,0 1 0,5 4 0,4 2 71,0 0-30,1 1-1,-2 0 1,1 1-1,-2 1 1,0 0-1,0 1 1,-1 0 0,-1 1-1,0 0 1,-1 0-1,-1 1 1,0 0-1,8 28 1,-7-12 105,-2 1 1,-1-1-1,-2 1 1,-1 0-1,-1 0 0,-4 48 1,0-65-4,0 0 0,-1 0 0,-1 0 0,0 0 0,-1 0 0,-1-1 0,0 0 0,-1 0 0,-15 23 0,-9 6 470,-58 66 0,14-20-70,72-87-581,1 0 1,0 0-1,0 0 1,0 0-1,0 0 1,0 1 0,0-1-1,1 1 1,0-1-1,-1 1 1,2-1-1,-1 1 1,0 0-1,1-1 1,-1 1 0,1 0-1,0 0 1,0-1-1,1 1 1,0 5-1,0-6-10,1 1 0,0 0 0,0-1 0,0 1-1,1-1 1,-1 1 0,1-1 0,0 0-1,0 0 1,0 0 0,0-1 0,0 1 0,1-1-1,-1 1 1,6 1 0,9 4 14,0 0-1,1-1 1,-1-1-1,2-1 1,-1-1 0,22 2-1,-9-1-21,1-2 0,0-1 0,0-2 0,58-7 0,-79 4 6,-1 0 1,1-1-1,0 0 1,-1-1-1,14-8 1,-20 10-98,0 0 1,0 0-1,0 0 1,0-1-1,-1 1 1,0-1-1,0 0 0,0-1 1,0 1-1,0-1 1,-1 1-1,0-1 1,3-7-1,-3-10-2212,-3 21 2051,0 1 0,0-1 0,0 0 0,0 1 0,0-1 0,0 1 0,0-1 0,-1 1 1,1-1-1,0 1 0,0-1 0,-1 1 0,1-1 0,0 1 0,0-1 0,-1 1 0,1-1 0,-1 1 0,1-1 0,0 1 0,-1 0 0,1-1 0,-1 1 0,1 0 0,-1-1 0,-32-4-5320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5:31.4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8292,'0'0'14905,"3"21"-13672,5 36 1167,0 70 1205,2-131-8695,11-42-6467,-4 16 1739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3:46.89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27 11269,'0'0'9052,"38"-1"-5125,242-2 718,-230 3-3896,457-17 1255,-490 13-1587,-5 3-4487,-22 18-1494,-15 16-1618,-4 7-4351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3:47.26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0 142 9556,'0'0'12547,"32"0"-9332,5 0-2446,472-16 5343,-180-32-5694,153-13-268,-376 53-150,-96 4 0,-11 4-21,1 0 0,0-1 0,-1 1-1,1-1 1,-1 1 0,1 0 0,-1-1 0,1 1 0,0 0-1,-1 0 1,1-1 0,-1 1 0,1 0 0,-1 0 0,1 0-1,-1 0 1,0 0 0,1 0 0,-1-1 0,1 1 0,-1 0-1,1 1 1,-1-1 0,1 0 0,-1 0 0,1 0 0,-1 0 0,0 0-1,-8 1-424,1 0-1,-1 1 1,1 0-1,0 0 1,-1 1-1,1 0 1,0 0-1,1 1 1,-1 0-1,0 0 0,-12 10 1,-1 3-2547,0 0 0,-31 35 0,2 8-5971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3:47.6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39 1 9284,'0'0'15186,"-3"21"-13719,-25 161 2103,24-146-3029,0 45 1,5-80-680,0 0-1,-1 0 1,1 0-1,0 0 1,0 0 0,0 0-1,0 0 1,0 0 0,0-1-1,0 1 1,0 0-1,0-1 1,0 1 0,0 0-1,1-1 1,-1 1-1,0-1 1,0 0 0,1 1-1,-1-1 1,0 0 0,0 0-1,1 0 1,-1 0-1,3 0 1,39 1-4285,-40-1 3720,36-2-4865,0-8-1126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3:47.95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30 221 9556,'0'0'16768,"4"27"-15426,22 89-355,-24-110-910,1 0-1,-1 0 1,1 0 0,0 0-1,1-1 1,-1 1-1,1-1 1,0 0 0,1 0-1,-1-1 1,1 1 0,0-1-1,0 0 1,11 7-1,2 2 93,-6-4-74,2 1 1,0-2-1,0 0 0,0 0 0,1-2 1,0 0-1,0 0 0,1-1 0,-1-1 1,18 2-1,-27-5-87,0 0 0,1-1 0,-1 1 0,0-1 0,0-1 0,1 1 0,-1-1 0,0 0 0,0 0 0,0-1 0,0 0 0,0 0 0,0-1 0,0 1 0,-1-1 0,1 0 0,-1-1 0,0 1 0,0-1 0,0 0 0,0 0 0,-1-1 0,0 0 1,0 1-1,0-1 0,0 0 0,5-12 0,-3 2-7,-1 0 0,-1-1 0,0 1 0,-2-1 0,1 0 0,-2 0 1,0-1-1,-1 1 0,-2-20 0,1-8 41,1 32-27,-1 0-1,0 1 1,0-1-1,-1 0 1,-1 1-1,0-1 1,-1 1-1,0 0 1,0 0-1,-1 1 1,-12-20-1,12 23 20,0 1-1,-1 0 0,1 0 0,-1 0 1,0 1-1,-1-1 0,1 2 0,-1-1 0,0 1 1,0 0-1,-1 0 0,1 1 0,-1 0 1,1 0-1,-1 1 0,0 0 0,0 0 0,-10 0 1,6 1 7,1 1-1,-1 0 1,0 1 0,0 0 0,0 1 0,1 0 0,-1 1 0,1 0-1,0 0 1,0 2 0,0-1 0,0 1 0,1 1 0,-1 0-1,1 1 1,1-1 0,-14 14 0,13-10-57,0 0 1,0 1-1,1 0 1,0 1-1,1 0 1,1 0-1,0 1 1,0 0-1,2 0 0,-1 1 1,2 0-1,0 0 1,-5 26-1,9-37-106,-1-1 0,1 1 0,0-1-1,0 1 1,0-1 0,0 0 0,0 1 0,1-1-1,-1 1 1,1-1 0,-1 1 0,1-1-1,2 3 1,-2-3-196,0 0-1,1-1 0,0 0 0,-1 1 1,1-1-1,0 0 0,-1 0 1,1 0-1,0 0 0,0 0 0,0 0 1,0-1-1,0 1 0,0 0 1,0-1-1,0 0 0,0 0 1,0 1-1,1-1 0,2-1 0,34 2-7345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3:48.4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6499,'0'0'14916,"3"1"-13417,19 11-1022,-1 1 0,-1 0-1,0 2 1,0 0-1,-2 1 1,0 1-1,18 23 1,-27-31-256,63 71 504,-3 4-1,-4 2 0,-3 4 0,58 113 1,-27-17 36,85 243 0,-134-305-665,-5 2 1,-6 1-1,-6 2 1,-5 1-1,-6 0 1,0 156-1,-15-192-96,-1 80 0,-1-149 0,-2-1 0,-1 0 0,0 1 0,-14 39 0,15-56 0,0 0 0,0 0 0,-1 0 0,1 0 0,-2-1 0,1 0 0,-12 14 0,15-21 0,0 1 0,0-1 0,0 1 0,0-1 0,0 0 0,-1 1 0,1-1 0,0 0 0,0 0 0,0 0 0,-1 0 0,1 0 0,0 0 0,0 0 0,-1 0 0,1-1 0,0 1 0,0 0 0,0-1 0,-1 1 0,-1-2 0,3 2 0,-3-2-135,0 0-1,1 0 1,-1 0-1,1-1 1,0 1-1,0-1 1,0 0-1,0 1 1,0-1-1,1 0 1,-1 0-1,1 0 1,0 0-1,0 0 1,0 0-1,0-1 1,0 1-1,1 0 1,-1-7-1,-4-72-6165,6 75 5449,-1-53-8222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3:48.98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20 265 10981,'0'0'15170,"18"27"-13695,61 85-197,-70-100-1083,0 0 0,1 0 0,0-1 0,1-1 0,1 1 0,0-2 0,19 13 0,-22-18-145,0 1-1,0-2 1,1 1-1,-1-1 1,1-1-1,0 0 1,0 0-1,0-1 1,0 0-1,12-1 1,-20 0-54,0-1 0,1 1 1,-1-1-1,0 1 0,0-1 0,0 0 0,0 0 1,1 0-1,-1 0 0,-1-1 0,1 1 0,0 0 1,0-1-1,0 0 0,-1 1 0,1-1 0,-1 0 1,1 0-1,-1 1 0,0-1 0,0 0 1,0 0-1,0-1 0,0 1 0,0 0 0,0 0 1,-1 0-1,1-1 0,-1 1 0,0 0 0,1 0 1,-1-4-1,2-15-28,-1 0 1,-2-38-1,0 29 46,1 14-3,-2 0 1,1 0-1,-2 0 0,0 0 0,-1 0 0,-1 0 0,0 1 0,-1 0 0,-1 0 0,0 1 0,-1 0 0,-1 0 0,0 0 0,-1 1 0,0 1 0,-1-1 0,0 2 0,-1 0 0,0 0 0,-27-17 1,31 23 79,-1 1 0,0 0 0,-1 0 1,1 1-1,-1 0 0,-16-2 0,22 4-40,0 0-1,0 0 0,0 1 0,0 0 0,0 0 0,0 0 0,0 0 0,0 1 0,0-1 1,0 1-1,0 0 0,1 0 0,-1 1 0,0-1 0,1 1 0,-1 0 0,1 0 1,-1 0-1,1 0 0,-4 4 0,2 0-46,0 2 0,0-1 0,1 1 0,-1-1 1,2 1-1,-1 0 0,1 1 0,1-1 0,-1 0 0,1 1 0,-1 14 0,0 13-7,2 55-1,1-55 2,0-24-540,0 0 0,1 0 0,0-1 0,1 1 0,0-1 0,1 1 0,1-1 0,-1 0 0,7 12 0,-7-18-9,1 1 0,0 0 0,0-1 1,0 1-1,0-1 0,1-1 0,0 1 1,0 0-1,1-1 0,-1 0 1,1-1-1,-1 1 0,1-1 0,1 0 1,-1 0-1,13 3 0,11 0-8533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3:49.30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13654,'0'0'14791,"48"208"-13526,-28-147-545,9 7-224,0-4-416,0-4-16,0-16-48,-10-16-16,-9-16-384,9-8-704,-10-4-833,1-4-2321,0-32-1553,-10-20-3409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3:49.6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9188,'0'0'14871,"13"37"-12521,-4-14-1964,68 231 2417,-72-231-2567,51 173 973,-47-171-1219,1 0-1,1-1 0,1 0 1,1-1-1,25 35 1,-37-57-68,0 0 0,1 0 1,-1 0-1,1 1 0,-1-1 1,1 0-1,-1-1 0,1 1 1,-1 0-1,1 0 0,0-1 1,-1 1-1,1-1 0,3 1 1,-4-1-123,0 1 0,1-1-1,-1 0 1,1 0 0,-1 0 0,0 0 0,1 0 0,-1 0 0,1-1 0,-1 1-1,0 0 1,1-1 0,-1 1 0,0-1 0,0 1 0,1-1 0,-1 0 0,0 0-1,0 1 1,0-1 0,0 0 0,0 0 0,0 0 0,0 0 0,0 0-1,0 0 1,0 0 0,-1-1 0,1 1 0,1-2 0,3-35-4293,3-9-1467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3:50.0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49 15047,'0'0'10077,"29"-7"-9400,93-23-319,-112 27-300,1 1 0,-1 0 1,1 0-1,-1 1 1,1 0-1,0 1 1,0 0-1,-1 1 0,22 3 1,-31-3-52,0-1 0,1 1 0,-1 0 0,0 0 0,0-1 0,0 1 0,0 0 0,0 0 0,0 0 0,0 0 0,0 0 0,-1 0 0,1 0 0,0 1 0,-1-1 0,1 0 0,0 0 0,-1 0 0,0 1 0,1-1 0,-1 0 0,0 1 0,1 1 0,1 36 107,-2-33-89,1 13 78,-1 0-1,0 0 1,-1-1 0,-1 1 0,-1 0 0,-1-1 0,0 0-1,-2 0 1,0 0 0,-9 19 0,-4-4 430,3-7 161,-19 43 0,32-62-596,0 1 1,1-1-1,-1 0 1,2 0-1,-1 1 1,1-1-1,0 1 1,1-1-1,0 1 1,0 0-1,2 12 1,-1-18-89,0 0 0,0 0 0,0 1 0,0-1 0,1 0 0,-1 0 0,1 0 0,-1 0 0,1-1 1,0 1-1,-1 0 0,1-1 0,0 1 0,0-1 0,0 0 0,1 1 0,-1-1 0,0 0 0,0 0 0,1-1 0,-1 1 1,0 0-1,4 0 0,62 7 54,-66-8-61,33 3 3,-15-1-83,1-1 0,34-2-1,-51 0-93,1 1-1,0-1 1,0 0 0,-1 0-1,1 0 1,-1-1-1,1 0 1,-1 0-1,0 0 1,0 0 0,0 0-1,0-1 1,0 0-1,0 0 1,-1 0-1,7-7 1,-3 0-1118,-1 0-1,-1 0 1,1 0-1,-2-1 1,7-18-1,0-18-5820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3:50.3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11125,'0'0'13633,"2"5"-12617,3 6-873,1 0-1,0 0 0,1 0 0,0-1 0,1 0 0,0-1 0,0 0 0,15 12 0,5 7 71,62 55 118,-59-57 45,-2 0 0,51 62 0,-72-74-137,0 1-1,-2 0 1,1 0 0,-2 0-1,0 1 1,-1 0-1,3 24 1,3 4 91,-5-20 76,0 1 0,-2-1 0,1 45 0,-34-66-227,10-4-163,0 0-1,-32-5 1,47 5-33,-1-1 0,0 1 1,0-1-1,1 0 0,-1 0 1,1 0-1,0-1 0,-1 0 1,1 0-1,0 0 0,1-1 1,-1 0-1,-5-5 0,9 7-492,1 0-1,-1-1 1,1 1 0,-1 0-1,1 0 1,0 0-1,0-1 1,0 1 0,0 0-1,0 0 1,1-4-1,0-4-3979,-1-10-5131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5:32.0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2 168 5426,'0'0'16261,"0"10"-15007,-1 47-19,4 97 1098,-2-135-2118,2 0 0,0 0-1,2 0 1,0 0 0,1-1 0,9 21 0,4 1 153,34 68 370,-46-97-645,0 0 0,0-1-1,1 0 1,0 0 0,1 0 0,18 15-1,-25-23-86,1 0 0,-1 0 0,1 0-1,0-1 1,-1 1 0,1-1-1,0 1 1,0-1 0,0 0 0,0 0-1,0 0 1,0-1 0,1 1 0,-1-1-1,0 0 1,0 1 0,0-1 0,0-1-1,1 1 1,-1 0 0,0-1 0,0 0-1,4-1 1,-3 0 1,-1 0 0,1-1 0,-1 1 0,0-1 1,0 0-1,0 0 0,0 0 0,0 0 0,-1 0 0,1-1 0,-1 1 0,0-1 1,0 1-1,0-1 0,0 0 0,1-6 0,2-13 62,-1-1 1,-1 1-1,0-1 0,-2 0 0,-4-42 0,1 8 26,5-31-32,-1 48 8,-1 0-1,-10-77 0,6 105 22,-1-1 1,0 1-1,-1 0 0,-1 1 0,0-1 0,-1 1 0,0 0 0,-1 1 0,0 0 0,-1 0 0,0 1 0,0 0 0,-18-15 0,24 23-76,1 0 0,-1 0-1,0 0 1,1 0 0,-1 1 0,0-1-1,0 1 1,0-1 0,0 1 0,0 0-1,0 0 1,0 1 0,-1-1 0,1 1-1,0-1 1,0 1 0,-1 0 0,1 0-1,0 1 1,0-1 0,-1 0 0,1 1-1,0 0 1,0 0 0,-5 2 0,2 0 5,1 1 0,-1-1 1,1 1-1,0 0 1,1 1-1,-1-1 1,1 1-1,-1 0 1,1 0-1,1 0 1,-6 10-1,1-1-21,2 1 0,-1 1 0,2-1 0,0 1 0,1 0 0,1 0 0,-2 18 0,-1 115 0,6-137 0,0-8-274,0 1 0,0 0 0,1 0 0,0 0 0,-1 0 0,1 0 0,1 0 0,-1-1 0,1 1 0,0 0 0,0-1 0,0 1 0,1-1 0,2 4 0,0-3-594,0 0 0,0 0 0,0-1 0,1 0 0,0 0 0,-1-1 0,1 1 0,0-1 0,10 3 0,4 2-9873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3:50.70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1 105 4434,'0'0'16226,"6"-9"-13694,23-27-32,-26 33-2240,0 1 0,1-1 0,-1 1-1,1 0 1,-1 0 0,1 0 0,-1 1 0,1-1 0,0 1 0,0 0 0,0 0 0,0 0 0,0 1 0,0-1 0,0 1 0,4 0-1,15-3 1024,65-10-826,-1 4 1,157 3-1,-228 6-455,11-4-157,-25 14-5762,-2 24-3026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3:51.8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8740,'0'0'15308,"22"28"-14168,76 91-367,-85-104-715,0 0 0,1-1-1,1-1 1,0 0 0,0-1-1,1-1 1,31 16 0,-46-26-265,-1-1 0,1 0-1,0 1 1,-1-1 0,1 0 0,-1 0 0,1 1 0,0-1 0,-1 0-1,1 0 1,-1 0 0,1 0 0,0 0 0,-1 0 0,1 0 0,-1 0 0,1 0-1,0 0 1,-1 0 0,1-1 0,-1 1 0,1 0 0,0 0 0,-1 0-1,1-1 1,-1 1 0,1 0 0,-1-1 0,1 1 0,-1-1 0,1 1 0,-1 0-1,1-1 1,-1 1 0,0-1 0,1 1 0,-1-1 0,0 1 0,1-1-1,-1 0 1,0 1 0,0-1 0,1 1 0,-1-1 0,0 0 0,0 1 0,0-1-1,0 1 1,0-1 0,0 0 0,0 1 0,0-1 0,0 0 0,-1-48-4378,0 34 2747,1-26-2863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3:52.24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166 0 4946,'0'0'18865,"-13"34"-16792,-43 111-251,-11 7 486,59-139-2630,-14 33 963,22-23-2549,1-22 1619,-1 0-1,1 0 1,-1 0-1,1 0 1,0 0-1,-1 0 1,1 0-1,0 0 1,0-1-1,0 1 1,-1 0-1,1 0 1,0-1 0,0 1-1,0 0 1,0-1-1,0 1 1,2 0-1,30 8-7786,6 2-5925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3:53.4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20 739 5619,'0'0'16058,"-1"1"-15763,0-1 0,0 1 1,0-1-1,0 0 0,0 1 1,0-1-1,0 0 0,0 0 1,0 0-1,0 0 0,0 0 1,0 0-1,-1 0 0,1 0 1,0 0-1,-1-1 1,2-646 202,0 632-498,0-1 0,2 1 0,4-23 0,-1 29 46,2 20 47,2 29 222,185 1022 3255,-110-725-2967,-84-337-561,1 1-25,-1 0 0,1 0 0,-1-1 0,1 1 0,-1 0 0,0 0 0,1 0 0,-1 0 0,0 0 0,0-1 0,1 1 0,-1 0 0,0 0 0,0 0 0,0 0 0,0 0 0,0 0 0,-1 0 0,1 0 0,0 0 0,0-1 1,-1 1-1,1 0 0,0 0 0,-1 0 0,1 0 0,-1 0 0,1-1 0,-1 1 0,1 0 0,-1-1 0,1 1 0,-1 0 0,0-1 0,1 1 0,-1 0 0,0-1 0,0 1 0,0-1 0,1 0 0,-1 1 0,0-1 0,0 0 0,0 1 0,0-1 0,0 0 0,0 0 0,1 0 0,-1 0 0,0 0 0,0 0 0,-1 0 0,-9 0-17,0-1 0,1-1 0,-1 0 0,1 0 0,0-1 0,0-1 0,-18-8 0,-32-9 0,49 18 7,-15 1-7,-15 2-122,40 0-521,22 0-13427,8 0 6573,8 0-2945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3:54.61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53 13270,'0'0'15933,"36"0"-14962,1 0-702,186-8 996,-102-14-682,-88 15-861,-1 1 0,64-3 0,-95 9 201,0 0 0,-1 1-1,1-1 1,0 1 0,-1-1 0,1 1 0,0-1-1,-1 1 1,1-1 0,0 1 0,-1 0 0,1-1 0,-1 1-1,1 0 1,-1 0 0,0-1 0,1 1 0,-1 0-1,0 0 1,1 0 0,-1 0 0,0-1 0,0 1-1,0 0 1,0 0 0,0 0 0,0 0 0,0 0-1,0 1 1,0 37-1915,-1-27 914,1-5 480,0 0 0,-1-1 0,0 1 1,0 0-1,0-1 0,-1 1 0,0-1 0,0 1 1,-1-1-1,0 0 0,0 0 0,0 0 1,-1 0-1,0-1 0,-8 10 0,-42 38-5871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3:54.95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0 127 7603,'0'0'21920,"14"9"-20167,-10-7-1606,4 4-35,1-1 0,-1 0 0,1 0 0,0-1 0,0 0 0,0-1 0,0 0 0,1 0 0,-1-1 0,1 0 0,18 1 0,-5-4-112,1-1 0,-1-1 0,0-1 0,0-1 0,33-12 0,110-53 0,-71 28 0,-95 42 0,1 0 0,1-1 0,0 1 0,-1-1 0,1 1 0,-1-1 0,1 0 0,-1 0 0,1 0 0,-1 0 0,0 0 0,0 0 0,1 0 0,-1 0 0,0 0 0,0 0 0,0-1 0,0 1 0,0 0 0,0-1 0,-1 1 0,1-1 0,0 1 0,-1-1 0,1 1 0,-1-1 0,1-3 0,-1 5-25,0 0 0,0-1-1,-1 1 1,1 0 0,0-1 0,0 1 0,0 0-1,-1-1 1,1 1 0,0 0 0,-1 0 0,1-1 0,0 1-1,-1 0 1,1 0 0,0 0 0,-1 0 0,1-1-1,0 1 1,-1 0 0,1 0 0,0 0 0,-1 0-1,1 0 1,-1 0 0,1 0 0,0 0 0,-1 0-1,1 0 1,-1 0 0,1 0 0,0 0 0,-1 0 0,1 0-1,0 1 1,-1-1 0,-14 3-2496,13 0 975,-1 0 489,1 0 1,1 0 0,-1 0 0,0 0-1,1 0 1,-1 0 0,1 0 0,0 1-1,-1 6 1,0 10-10226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3:56.8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60 633 4946,'0'0'17184,"-12"-23"-15962,-3-9-756,-13-39-1,27 66-414,0 0-1,0 0 1,0-1-1,1 1 0,-1 0 1,1 0-1,1 0 1,-1-1-1,1 1 1,0 0-1,0 0 1,0 0-1,1 0 1,0 0-1,0 1 1,0-1-1,0 0 1,1 1-1,0-1 0,0 1 1,0 0-1,0 0 1,1 0-1,6-5 1,6-9 112,35-43 176,4 2 1,1 2-1,70-52 1,-126 109-340,9-9 18,1 1-1,0 0 1,1 0 0,-1 1-1,1 0 1,1 1 0,-1 0-1,1 1 1,0 0 0,15-3-1,-26 8-14,0 0-1,1 0 1,-1 0-1,0 0 1,0 0-1,0 0 1,1 0-1,-1 0 0,0 1 1,0-1-1,0 0 1,1 1-1,-1-1 1,0 1-1,0 0 1,0-1-1,0 1 0,0 0 1,0 0-1,0-1 1,0 1-1,-1 0 1,1 0-1,0 0 1,0 0-1,-1 0 0,1 0 1,-1 0-1,1 0 1,-1 1-1,1-1 1,-1 0-1,0 0 1,1 0-1,-1 2 1,6 51 240,-5-41-156,2 72 595,-7 100 1,0-143-557,-2-1 1,-1 0 0,-3 0 0,-20 58 0,-33 49 299,-84 146 1,143-285-366,0 0 0,0 1 0,1 0 0,0-1 0,-2 14 0,4-20-43,1 1 1,-1-1 0,1 0-1,-1 0 1,1 1-1,0-1 1,1 0-1,-1 1 1,0-1-1,1 0 1,0 0 0,0 1-1,0-1 1,0 0-1,0 0 1,1 0-1,-1 0 1,1 0-1,0-1 1,-1 1-1,4 3 1,2-2-16,1 1-1,-1-1 1,1 0-1,0 0 1,1-1-1,-1 0 1,0 0-1,1-1 1,0 0 0,15 1-1,18 0 33,41-3 0,-48 0-29,-21-1 3,-1 0-1,0-1 1,0 0 0,0-1-1,0 0 1,0-1 0,-1-1-1,0 0 1,0-1-1,0 0 1,-1 0 0,1-2-1,-2 1 1,1-1 0,-1-1-1,0 0 1,-1 0 0,0-1-1,0 0 1,10-17-1,-17 24-137,-1 1 155,0 1 0,0-1-1,0 0 1,1 1 0,-1-1 0,1 0 0,-1 1 0,1 0-1,-1-1 1,1 1 0,0 0 0,-1 0 0,3-1-1,12-2-2724,-12 2 1053,0 0 1,0 0 0,0 0 0,-1 0 0,1 0-1,-1-1 1,6-4 0,-7 5 736,9-10-7372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3:57.51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268 215 7652,'0'0'11757,"13"-33"-9836,43-98-267,-54 127-1558,0 1 0,0-1 0,0 0 0,0 0-1,1 1 1,0-1 0,-1 1 0,1 0 0,0 0 0,1 0 0,3-2 0,-5 4-35,0 0 1,0 0-1,0 0 1,0 1-1,0-1 1,1 1-1,-1-1 1,0 1-1,0 0 1,1 0-1,3 0 0,6 1 158,-6-2-142,1 0 0,-1 0 0,0 1 0,0 0 0,1 1 0,-1-1 0,0 1 0,0 1 0,0-1 0,0 1 0,0 0 0,0 0 0,0 0 0,-1 1 0,1 0 0,-1 0-1,0 1 1,1-1 0,-2 1 0,1 0 0,0 1 0,-1-1 0,0 1 0,4 5 0,6 9 28,-2 0 0,-1 1 1,0 0-1,-1 1 0,-2 0 0,0 1 0,-1 0 0,-1 0 0,-1 0 1,3 32-1,-2 23 155,-7 134 0,1-202-243,-2 26 79,-2 1 0,-1-1 0,-2-1 0,-1 1 0,-2-1 0,-1-1 0,-2 0 1,-30 57-1,35-75-58,-108 183 737,108-187-626,1 1 0,0 0 0,-7 19 0,13-29-146,0 0-1,0 0 1,0 0-1,0 0 1,0 0-1,1 0 1,-1 0 0,1 0-1,0 0 1,-1 0-1,1 0 1,0 0-1,0 0 1,0 0-1,1 0 1,-1 0 0,0 0-1,1 0 1,-1 0-1,1 0 1,0 0-1,0 0 1,0 0-1,0 0 1,0 0 0,0-1-1,0 1 1,0 0-1,1-1 1,-1 1-1,1-1 1,2 3 0,13 3-12,0 0 0,0 0 1,1-2-1,0 0 1,0-2-1,37 4 1,122-3-131,-118-5-55,-54 2 167,0-1-1,0 0 0,0 0 1,1-1-1,-1 0 0,0 0 1,0 0-1,0 0 0,0-1 1,-1 0-1,1 0 0,0 0 1,-1 0-1,1-1 1,-1 0-1,8-6 0,-9 4 5,0 1-1,0-1 1,0 0-1,0 0 1,-1 0-1,0 0 1,0 0-1,0-1 1,-1 1-1,0-1 1,0 1 0,0-1-1,0 1 1,-1-1-1,-1-8 1,1-3 12,-2 1 1,0-1 0,-1 1 0,-1 0 0,0 0 0,-1 0-1,-1 0 1,0 1 0,-15-26 0,-9-7 183,-55-67 0,57 79-73,-46-55 351,-88-82 0,-98-71 840,75 74-891,139 136-400,63 29-368,-7 6-18,0 0 0,0 1-1,0 0 1,0 0 0,-1 1 0,1 1 0,-1-1 0,13 8 0,70 47-9668,-44-20 484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3:57.89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 0 8468,'0'0'12904,"-3"34"-9611,2-26-3097,-14 259 3396,15 169-932,0-435-2924,11-1-3780,-8 1 3020,1-1-1,0 0 1,0 0 0,0-1 0,-1 1 0,1-1-1,7-2 1,18-17-5758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3:58.4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196 417 14134,'0'0'13041,"0"-19"-12473,0-378 1700,0 396-2191,3 3-7,-1-1-59,0 0 0,-1 1 0,1-1 0,0 1 0,0 0 0,-1 0 0,1 0 0,-1 0 0,0 0 0,0 0 0,1 0 0,-1 0 0,0 0 0,-1 0 0,1 1-1,0-1 1,-1 0 0,1 1 0,-1-1 0,0 0 0,0 1 0,0 2 0,5 19 65,127 660 1303,-76-343-1144,-54-299-107,-2-41-43,-8-1-21,-26-3-29,1-1 0,0-2 0,0-1 0,1-2 0,-38-15-1,42 14 8,28 10-41,-16-5 16,1 0 0,-1 0 0,0 2 1,0 0-1,-1 1 0,1 0 1,-18 2-1,260 11-17,22 2 0,-209-12-223,-13-1-549,1 0 0,26-4-1,-45 3 477,1-1 1,-1 0-1,0 0 1,0-1-1,0 0 0,0 0 1,-1-1-1,1 0 0,-1 0 1,11-9-1,-14 9-296,39-36-9757,-32 24 238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5:47.48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986 109 4690,'0'0'16093,"-8"-13"-14431,-27-42 40,32 52-1540,0 0 0,1 0 0,-1 1 0,0-1 1,-1 0-1,1 1 0,0 0 0,-1 0 0,1 0 0,-1 0 0,0 1 0,1-1 0,-1 1 1,0 0-1,0 0 0,0 0 0,0 1 0,0-1 0,0 1 0,-5 0 0,-4-1 169,-155-3 1482,114 4-1489,34 2-211,1 0 0,-1 1-1,1 1 1,0 1 0,1 1 0,-1 0-1,1 2 1,0 0 0,1 1 0,-19 12 0,-12 10 41,2 2 1,-49 46 0,68-55-116,1 2 0,1 0 1,1 2-1,1 1 0,2 0 0,-28 51 1,45-71-49,1 0-1,-1 0 1,2 0 0,-1 0 0,1 0 0,1 1 0,-1-1 0,2 1-1,-1-1 1,2 15 0,-1-10-48,1-13 51,-1 1 0,0-1-1,1 0 1,-1 0 0,1 1-1,0-1 1,-1 0 0,1 0-1,0 0 1,0 0-1,0 0 1,0 0 0,0 0-1,0 0 1,0 0 0,0 0-1,0 0 1,0-1 0,0 1-1,0 0 1,1-1 0,-1 1-1,0-1 1,0 0 0,3 1-1,42 10-22,-36-9 31,79 10 63,164 1-1,-3-1 37,-209-8-108,0 3 0,-1 1 1,78 26-1,-109-31 0,-1 0 0,1 1 0,-1 0 0,0 1 0,0-1 0,-1 1 0,0 1 0,1 0 0,-2 0 0,13 13 0,-15-12 8,0 0 1,0-1-1,0 1 1,-1 1-1,0-1 1,-1 0-1,0 1 1,0-1-1,0 1 1,-1 0-1,0-1 1,-1 1-1,0 9 1,0-2 21,1-6 16,0 1 1,-1 0 0,0 0-1,-1 0 1,0 0-1,-1-1 1,0 1 0,0-1-1,-1 1 1,0-1-1,0 0 1,-1 0-1,-1 0 1,0 0 0,-8 11-1,-2-4-19,-1 0 0,0-1 1,-1-1-1,-1-1 0,0 0 0,0-1 0,-1-1 0,-1-1 0,0-1 0,-1-1 0,-31 9 1,-16 0 3,0-3 1,-93 7-1,-50-1-24,202-17 0,7 1-235,39-36-17058,-16 8 11274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3:59.1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286 564 12198,'0'0'8956,"0"-28"-6926,0-174 846,2 112-1831,1 40-218,-10-100 1,-2 113-77,3 30 142,4 28-440,7 64-292,4 0 0,3-1-1,28 95 1,-3-8 119,32 185 347,-64-324-532,-2 1 0,0 53 0,-3-86-93,0 1 0,0 0-1,0-1 1,-1 1 0,1 0-1,0-1 1,0 1 0,-1-1-1,1 1 1,0 0 0,-1-1-1,1 1 1,-1-1-1,1 1 1,0-1 0,-1 1-1,1-1 1,-1 0 0,0 1-1,1-1 1,-1 1 0,1-1-1,-1 0 1,1 0 0,-1 1-1,0-1 1,1 0 0,-1 0-1,-1 0 1,-22 3 22,20-3-23,-298 0-1,215-8 0,69 3 0,57 3 0,158 8 0,-89 0 0,148-12 0,-247 5 0,-1 0 0,0 0 0,1-1 0,-1-1 0,0 1 0,0-1 0,-1-1 0,9-3 0,-13 5 0,0 0 0,-1 0 0,1 0 0,-1 0 0,1 0 0,-1 0 0,0-1 0,0 1 0,0-1 0,0 0 0,0 1 0,-1-1 0,1 0 0,-1 0 0,0 0 0,1 0 0,-1 0 0,-1 0 0,1-1 0,0 1 0,-1 0 0,0-5 0,-4 6-805,-1 1 0,0 0-1,0 1 1,0-1 0,1 1 0,-1-1-1,0 2 1,-7 0 0,5-1-819,-13 0-3565,1 0-2041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4:00.96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78 61 8756,'0'0'21194,"-77"36"-21002,86-40-3538,20-28 321,10-1-897,9 5-2833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4:01.4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8 10645,'0'0'12187,"34"-2"-11043,-4 1-923,233-4 1092,-257 5-1300,1 1 0,-1-1 0,1 1 0,-1 0 0,0 1 1,0-1-1,1 1 0,-1 0 0,0 1 0,0 0 0,-1-1 0,1 2 0,6 4 0,-9-5-1,1 1 1,-1-1-1,0 1 1,0 0 0,-1 0-1,1 0 1,-1 1-1,0-1 1,0 0 0,0 1-1,-1-1 1,1 1-1,-1 0 1,0 0 0,-1-1-1,1 1 1,-1 0-1,0 7 1,0-11-11,1 23 116,-1 0 0,-1 0-1,-1 0 1,-1 0 0,-1 0 0,-1-1 0,-13 38-1,-25 33 478,22-50-290,1 1 0,2 0 1,2 2-1,-18 86 0,29-79-246,1 64 0,4-112-58,1 0 0,-1 0-1,2 0 1,-1 0 0,0 0 0,1-1 0,0 1 0,1-1 0,-1 1 0,1-1 0,0 0 0,0 0 0,1 0 0,-1 0 0,1 0 0,0-1 0,1 0 0,5 5-1,-4-4 11,0-1-1,0 1 0,1-1 1,0-1-1,0 1 1,0-1-1,0 0 0,0-1 1,1 0-1,-1 0 0,1 0 1,-1-1-1,12 0 0,0 0 6,-13 0-16,0-1 1,0 1-1,0-1 0,0 0 0,-1-1 1,1 0-1,0 1 0,0-2 1,0 1-1,0-1 0,-1 0 0,1 0 1,-1 0-1,0-1 0,1 0 1,-1 0-1,0 0 0,-1-1 0,8-6 1,-5 3-86,-1 2-223,0-1 1,-1 0-1,0 0 1,0 0-1,0-1 1,6-12-1,-9 13-655,-1 1-1,1 0 1,-1-1-1,0 1 0,-1-1 1,1 1-1,-1-7 1,0-12-6769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4:01.7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0 108 13478,'0'0'15383,"38"-4"-13937,119-17-480,48-22 45,-56 12-528,-131 27-1340,-16 0-994,-12 3-6047,3 2 4524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4:04.3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150 381 4338,'0'0'12037,"-7"0"-10049,-18 0-126,23 1-1545,1 1 0,0-1 0,0 0 0,-1 1 1,1-1-1,0 1 0,0-1 0,1 1 0,-1-1 0,0 1 0,0 0 0,1 0 0,-1-1 0,0 3 0,1-3-156,-1 4-43,0 1 0,0 0 1,0 0-1,1 0 0,0 0 0,0-1 0,0 1 0,1 0 0,0 0 1,0 0-1,1-1 0,-1 1 0,1 0 0,0-1 0,1 1 0,-1-1 0,1 0 1,0 0-1,1 0 0,-1 0 0,1-1 0,0 1 0,5 4 0,-2-2-97,1 0 0,0-1 0,0 0 0,0 0-1,1-1 1,-1 0 0,1-1 0,0 0-1,1 0 1,-1-1 0,1 0 0,17 3 0,-17-5-30,-1 0 0,1 0 0,0-1 0,0 0 0,-1-1 0,1 0 0,0-1 1,11-3-1,-16 4 1,-1-1 0,0 0 0,0-1 0,0 1 0,0-1 0,0 0 1,0 0-1,-1 0 0,0 0 0,1-1 0,-1 1 0,0-1 0,-1 0 1,1 0-1,-1 0 0,1 0 0,-1 0 0,2-7 0,2-12 11,0 0 1,-2 0-1,0-1 0,-2 1 1,-1-1-1,-1 0 0,-4-38 1,3 48 6,-1 0 0,-1 1 0,0-1 0,-1 1 0,0 0 0,-1 0 0,0 0 0,-1 1 0,-1 0 0,0 0 1,-1 0-1,0 1 0,0 0 0,-1 0 0,-1 1 0,-12-10 0,10 9 141,-1 2 1,1 0-1,-2 0 1,1 1-1,-1 1 1,0 0 0,-1 1-1,1 1 1,-1 0-1,-1 1 1,1 0-1,0 2 1,-1-1-1,-20 1 1,32 2-91,0 0 1,1 0 0,-1 1-1,0-1 1,0 1 0,0 0-1,0 0 1,1 0 0,-1 1-1,0-1 1,1 1 0,-1 0-1,1 0 1,0 0 0,0 0-1,0 1 1,-5 4-1,4-3-33,1 2-1,-1-1 1,1 0-1,0 1 1,0-1-1,1 1 0,-1 0 1,1 0-1,0 0 1,-1 11-1,-1 11-95,1 0-1,1 1 1,2-1-1,0 1 1,2-1 0,1 1-1,11 39 1,-12-59-178,1 0 0,1 0-1,-1 0 1,2-1 0,-1 1 0,1-1 0,0 0-1,1-1 1,0 1 0,0-1 0,0 0 0,1-1 0,0 1-1,1-1 1,13 8 0,29 8-4562,6-13-3770,-14-8-5146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4:04.67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30 0 960,'0'0'25628,"-20"165"-24603,11-113-193,9-12-368,0-4-336,0-8-128,0-8-32,0-8-368,0-8-1601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4:05.18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1 270 11989,'0'0'8700,"19"-13"-7840,63-41-156,-74 48-624,0-2 0,0 1-1,-1-1 1,0 0 0,0-1 0,-1 1 0,-1-1 0,1 0-1,-1-1 1,-1 0 0,0 1 0,6-22 0,18-34 104,-28 65-174,0-1-1,0 1 1,0 0 0,1-1 0,-1 1 0,0 0-1,0-1 1,1 1 0,-1 0 0,0 0 0,0-1 0,1 1-1,-1 0 1,0 0 0,1-1 0,-1 1 0,0 0-1,1 0 1,-1 0 0,0 0 0,1-1 0,-1 1-1,1 0 1,-1 0 0,0 0 0,1 0 0,-1 0 0,1 0-1,-1 0 1,0 0 0,1 0 0,-1 0 0,0 0-1,1 1 1,-1-1 0,1 0 0,-1 0 0,0 0 0,1 0-1,-1 0 1,0 1 0,1-1 0,-1 0 0,0 0-1,1 1 1,-1-1 0,0 0 0,0 1 0,1-1-1,-1 0 1,0 1 0,0-1 0,0 0 0,1 1 0,-1-1-1,0 0 1,0 1 0,0-1 0,0 0 0,0 1-1,0-1 1,0 1 0,0-1 0,0 0 0,0 1 0,11 33 524,-10-29-428,16 77 1175,7 97 0,-1-4-289,27 65-253,-40-192-1115,-11-49 310,1 0 0,0 0 0,0 0 0,-1 0 0,1 0 0,-1-1 0,1 1 1,-1 0-1,0 0 0,1 0 0,-1 0 0,0 1 0,0-1 0,0 0 0,0 0 0,1 0 0,-1 0 1,0 1-1,0-1 0,0 1 0,-1-1 0,0 0 0,-19-4-6843,11 5-156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4:10.0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1 125 7812,'0'0'13382,"4"0"-12240,1-2-920,-1 0 1,0 0 0,0 0-1,1 0 1,-2 0 0,1-1-1,0 0 1,0 1 0,-1-2-1,4-3 1,30-22 516,-21 20-603,1 1 0,0 0 0,1 1 0,0 1-1,-1 0 1,33-4 0,-6 5 26,76 0 0,-117 5-134,0 1 0,0-1 0,0 1 0,0 0 0,0-1 0,0 2 0,0-1 0,0 0 0,-1 0 0,1 1 0,0 0 0,-1-1 0,1 1 0,-1 0 0,0 0 0,0 0 0,1 1 0,-1-1 0,-1 1 0,1-1 0,0 1 0,-1-1 0,1 1 0,-1 0 0,0 0 0,0 0 0,0-1 0,0 1 0,0 0 0,-1 0 0,1 1 0,-1 4 0,1 2 131,0 0-1,0-1 0,-2 1 1,1 0-1,-1 0 0,0 0 1,-1-1-1,0 1 0,-7 17 1,0-9 47,0 0 1,-2 0-1,0-1 1,-1-1-1,-20 22 0,-81 73 673,-4 4-272,113-111-593,2-2 11,0 1-1,0-1 1,0 0-1,0 0 1,0 1-1,0-1 1,1 1-1,-1 0 1,1-1-1,0 1 1,0 0-1,0 0 1,0 0-1,0 0 1,0 0-1,1 0 1,0 0-1,-1 5 1,2-7-25,-1-1 0,0 1 0,0-1 0,0 1 1,1-1-1,-1 0 0,0 1 0,0-1 0,1 1 0,-1-1 0,0 0 1,1 1-1,-1-1 0,0 0 0,1 1 0,-1-1 0,1 0 0,-1 0 1,1 0-1,-1 1 0,0-1 0,1 0 0,-1 0 0,1 0 0,-1 0 1,1 0-1,-1 0 0,1 0 0,-1 0 0,1 0 0,-1 0 1,1 0-1,-1 0 0,1 0 0,-1 0 0,1 0 0,353 9 198,-299-10-158,-49 2-39,0-1 0,0 0 0,0 0 0,0-1 0,0 0 0,0 0 0,0 0 1,-1-1-1,1 0 0,0 0 0,6-4 0,-10-5 19,-3 2-165,6 8-1649,7 1-6218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4:11.04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526 21 1617,'0'0'12504,"-1"-4"-10794,1 3-1403,0 0 1,0 1-1,0-1 0,0 0 1,0 1-1,0-1 1,0 0-1,-1 1 0,1-1 1,0 0-1,0 1 1,-1-1-1,1 1 0,0-1 1,-1 1-1,1-1 1,-1 1-1,1-1 1,-1 1-1,1-1 0,-1 1 1,1-1-1,-1 1 1,1 0-1,-1-1 0,1 1 1,-1 0-1,0 0 1,1-1-1,-1 1 0,0 0 1,-21 2 274,1 1 1,-1 2 0,1 0-1,0 1 1,1 1 0,0 0-1,-28 16 1,-44 15 628,-118 39 16,208-76-1227,1 0 0,0 0 0,0 0 0,0 1 0,0-1 0,0 0 0,0 1 0,0-1 0,0 1 0,0-1 0,0 1 0,1-1 0,-1 1 0,1 0 0,-1-1 0,1 1 0,0-1 0,0 1 0,0 0 0,0-1 0,0 1 0,0 0 0,0 0 0,0-1 0,0 1 0,2 2 0,9 41 0,7-7 0,-13-29 0,-1-1 0,0 1 0,0 0 0,-1 0 0,0 0 0,-1 0 0,3 19 0,-4-27 0,1-1 0,-1 1 0,0-1 0,0 1 0,1-1 0,-1 1 0,0-1 0,1 1 0,-1-1 0,0 0 0,1 0 0,-1 0 0,1 0 0,-1 0 0,0 0 0,1 0 0,-1 0 0,2-1 0,2 1 0,12-2 0,0 0 0,0-1 0,-1-1 0,0 0 0,26-11 0,41-11 0,-39 20 0,1 2 0,63 2 0,-93 2 0,-12 0 0,-1 0 0,1 1 0,-1-1 0,1 1 0,-1-1 0,1 1 0,-1 0 0,0 0 0,1 0 0,-1 1 0,0-1 0,0 0 0,0 1 0,0 0 0,0-1 0,0 1 0,-1 0 0,1 0 0,0 0 0,-1 0 0,0 0 0,1 0 0,-1 0 0,0 1 0,0-1 0,0 0 0,0 1 0,-1-1 0,1 1 0,-1-1 0,1 4 0,2 11 0,-2 0 0,1 0 0,-3 27 0,1-26 0,0-13 0,-1 0 0,0 0 0,0 0 0,0 0 0,0-1 0,-1 1 0,0 0 0,0-1 0,0 1 0,-1-1 0,1 1 0,-1-1 0,0 0 0,0 0 0,-1 0 0,1-1 0,-1 1 0,0-1 0,0 0 0,0 0 0,0 0 0,0-1 0,-1 1 0,1-1 0,-1 0 0,-8 2 0,-9 4 0,-1-1 0,0-2 0,-1 0 0,-31 2 0,-32-4 0,59-3 0,0 2 0,-38 5 0,50-3-76,0-2 0,1 0 0,-2-1 0,-17-2 0,34 1 74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4:14.4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212 1 11445,'0'0'10554,"-6"29"-6522,3-14-3606,-86 364 4942,-6-25-4426,80-312-3891,15-42 2903,0 0-1,0 0 0,0 0 1,0 0-1,0 0 0,0 0 1,0 0-1,0 0 1,0 0-1,0 0 0,0-1 1,0 1-1,0 0 0,0 0 1,0 0-1,0 0 0,0 0 1,-1 0-1,1 0 0,0 0 1,0 0-1,0 0 1,0 0-1,0 0 0,0 0 1,0 0-1,0 0 0,0 0 1,-1 0-1,1 0 0,0 0 1,0 0-1,0 0 1,0 0-1,0 0 0,0 0 1,0 0-1,0 0 0,-1 0 1,1 0-1,0 0 0,0 0 1,0 0-1,0 0 0,0 0 1,0 0-1,0 0 1,0 0-1,0 0 0,0 0 1,0 0-1,0 0 0,-1 1 1,1-1-1,0 0 0,0 0 1,0 0-1,0 0 0,0 0 1,0 0-1,0 0 1,0 0-1,0 1 0,1-24-3322,7-12-4824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5:48.33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32 157 8004,'0'0'15135,"-2"0"-14692,0 0 1,1 0 0,-1 0-1,0 0 1,0-1 0,0 1-1,0 0 1,0-1 0,0 1-1,0-1 1,0 0 0,-2-1 0,3-3-320,-1-1 0,1 1 1,1-1-1,-1 1 1,1-1-1,0 1 1,0-1-1,1 1 1,0-1-1,-1 1 1,2-1-1,-1 1 0,1 0 1,0-1-1,0 1 1,3-6-1,2 6-94,0 0 0,0 0 0,1 0 1,-1 1-1,1 0 0,0 1 0,0 0 0,1 0 0,-1 0 0,0 1 0,10-1 0,10-1 18,1 2 0,29 0-1,-56 3-32,1-1-1,0 1 0,0-1 0,0 1 0,-1 0 1,1 0-1,0 0 0,-1 0 0,1 1 0,-1-1 1,1 0-1,-1 1 0,0 0 0,1 0 0,-1 0 1,0 0-1,0 0 0,0 0 0,-1 0 0,1 1 1,-1-1-1,1 1 0,-1-1 0,0 1 0,0-1 1,0 1-1,0 0 0,0 0 0,0-1 0,0 6 1,2 11 143,0-1 0,-2 1 0,0 28 0,-1-36-78,1 50-4,1-21-60,-5 54 0,2-83-18,0 0 0,-1 0 0,-1 0 0,1-1 0,-2 1 0,0-1 0,0 1 0,-1-1 0,-9 16 0,10-21 2,-1 0 0,1 0 0,0-1 0,-1 1 0,0-1 0,0 0 0,-1 0 0,1-1 0,-1 1 0,1-1 0,-1 0 0,0-1 0,0 0 0,-1 0 0,-9 2 0,-5 0 0,-1-2 0,1 0 0,-29-3 0,20 1 0,29 0 0,0 0 0,0-1 0,0 1 0,0 0 0,0-1 0,0 1 0,-1-1 0,1 1 0,0-1 0,0 1 0,1-1 0,-1 0 0,0 1 0,0-1 0,0 0 0,0 0 0,0 0 0,1 0 0,-1 0 0,0 0 0,1 0 0,-1 0 0,1 0 0,-1 0 0,1 0 0,0 0 0,-1 0 0,1 0 0,0 0 0,0-1 0,0 1 0,0 0 0,0 0 0,0 0 0,0 0 0,0-2 0,0 0 0,0 0 0,0 0 0,1 0 0,-1 0 0,1 0 0,0 0 0,-1 0 0,1 0 0,0 1 0,1-1 0,-1 0 0,0 1 0,4-5 0,1 3 0,0-1 0,1 1 0,-1 0 0,1 0 0,0 1 0,0 0 0,0 0 0,1 1 0,-1 0 0,1 0 0,-1 1 0,1 0 0,10 0 0,10 0 0,1 1 0,35 4 0,-59-3 5,0 0-1,0 1 1,-1-1 0,1 1 0,0 0-1,-1 0 1,1 0 0,-1 1 0,1 0-1,4 4 1,-5-4-39,1 0 1,0 1-1,0-1 0,0-1 1,0 1-1,0-1 1,1 0-1,-1 0 0,0-1 1,1 1-1,0-1 0,-1 0 1,10 0-1,12-5-4123,-24 3 3239,0 0 0,0 0 0,0 0 0,-1-1 0,1 1 0,0-1 0,-1 0 0,1 0 1,-1 0-1,1 0 0,3-5 0,5-9-8478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4:15.34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88 224,'0'0'21188,"5"14"-18661,87 223 1831,80 127-2361,-151-316-1330,-18-120-592,3-1 1,4 1-1,2 1 0,4 0 1,3 0-1,2 2 0,54-116 1,-73 182-62,2-5-23,0 0 0,0 0 0,1 1 0,9-12 0,-14 18 16,1 0 1,0 0-1,0 0 1,0 0-1,0 0 1,0 0-1,0 0 1,0 1-1,0-1 1,0 0-1,0 1 1,0-1-1,0 1 1,0-1-1,1 1 0,-1-1 1,0 1-1,0 0 1,1 0-1,-1 0 1,0 0-1,0 0 1,1 0-1,-1 0 1,0 0-1,0 0 1,1 0-1,-1 1 1,0-1-1,0 0 1,1 1-1,-1-1 1,0 1-1,0 0 1,0-1-1,0 1 1,0 0-1,0-1 1,0 1-1,0 0 1,0 0-1,1 2 1,8 10 175,-1 1 1,0 0 0,12 29 0,-3-6-66,28 66-51,-36-77-68,0-1 0,2 1 0,0-2 0,2 0-1,1-1 1,29 36 0,-41-56 1,-2-1 0,0-1 0,0 0 0,0 0 0,0 0 0,0 0 0,0-1 0,0 1 0,0 0 0,1 0 0,-1-1 0,0 1 0,0 0 0,1-1 0,-1 1 0,0-1 0,1 0 0,-1 1 0,0-1 0,1 0 0,2 0 0,12-5 0,-13 1 0,0-1 0,0 0 0,0 1 0,-1-1 0,0-1 0,0 1 0,2-8 0,6-14 0,9-16 0,2 0 0,40-60 0,-52 89 0,1 1 0,0 0 0,1 0 0,1 1 0,0 0 0,0 1 0,1 1 0,1 0 0,0 0 0,27-13 0,-35 21 0,0-1 0,0 1 0,0 0 0,0 1 0,1 0 0,-1 0 0,0 0 0,1 1 0,-1-1 0,1 2 0,-1-1 0,0 1 0,1 0 0,-1 0 0,0 1 0,0-1 0,1 1 0,-1 1 0,-1-1 0,1 1 0,0 0 0,-1 1 0,1-1 0,-1 1 0,0 0 0,0 0 0,-1 1 0,1 0 0,-1-1 0,0 1 0,0 1 0,4 8 0,22 40 0,-2 2 0,27 83 0,16 31 0,-69-166-7,0 0 0,-1 0 1,1 0-1,-1 0 0,0 1 0,0-1 1,0 0-1,-1 0 0,1 1 0,-1-1 0,0 1 1,-1 5-1,14-9-3331,53-3-7872,-19-8 570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4:16.13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184 0 11397,'0'0'13113,"-3"49"-9904,-32 683 1444,-88 496-4258,121-1211-395,-8 58 0,0 96 0,10-186-412,0 0 0,1-1 0,0 1 0,2 0 0,0 1 0,0-1 0,1 0-1,1 1 1,1 0 0,7-14 0,93-176-14264,-68 125 5712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4:16.7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584 56 7251,'0'0'9042,"10"-9"-7367,38-38 10403,-69 64-10064,-27 17-1840,-1-2 1,-1-2-1,-77 32 0,84-41-164,11-6-10,-18 8 0,2 3 0,-81 54 0,125-76 0,-1 0 0,1 0 0,0 0 0,1 0 0,-1 1 0,1 0 0,0-1 0,0 1 0,-3 6 0,5-8 0,0-1 0,0 0 0,0 1 0,1-1 0,-1 1 0,1-1 0,-1 1 0,1-1 0,0 1 0,0-1 0,0 1 0,0-1 0,1 1 0,-1-1 0,1 1 0,-1-1 0,1 0 0,0 1 0,0-1 0,0 0 0,0 1 0,0-1 0,0 0 0,1 0 0,2 3 0,9 5 0,1 0 0,1 0 0,0-1 0,0-1 0,1 0 0,25 8 0,-30-12 0,267 85 0,-194-66 0,-1 3 0,91 43 0,-165-65 0,0 1 0,-1 0 0,0 0 0,0 1 0,0 0 0,0 0 0,-1 1 0,10 12 0,-16-17 0,1-1 0,-1 1 0,0 0 0,0 0 0,0 1 0,0-1 0,0 0 0,-1 0 0,1 0 0,-1 0 0,1 1 0,-1-1 0,0 0 0,0 1 0,0-1 0,0 0 0,0 4 0,-2-3 0,1 0 0,0-1 0,0 1 0,-1 0 0,0-1 0,1 1 0,-1-1 0,0 1 0,0-1 0,0 0 0,-1 0 0,1 0 0,-1 0 0,1 0 0,-1 0 0,-4 2 0,-25 11 0,0-2 0,-1-1 0,0-1 0,-54 10 0,32-8 0,-331 60 0,374-72 0,12-1-71,0 0 0,-1 0 0,1 0 0,-1 0 0,1 0 0,-1-1-1,1 1 1,0 0 0,-1 0 0,1 0 0,-1 0 0,1 0 0,0-1 0,-1 1 0,1 0 0,0 0 0,-1-1 0,1 1-1,0 0 1,-1-1 0,1 1 0,0 0 0,0-1 0,-1 1 0,1 0 0,0-1 0,0 1 0,0-1 0,-1 1 0,1 0 0,0-1-1,0 1 1,0-1 0,0 0 0,1-11-7445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4:30.21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4 890 6723,'0'0'11928,"0"16"-10498,-1 6-1009,-1-7-156,1 1 1,1-1-1,1 0 0,0 1 1,1-1-1,6 23 1,-3-25-80,1 0 1,1-1 0,0 0 0,1 0 0,0-1 0,1 0 0,0 0-1,1-1 1,0 0 0,12 8 0,-9-7-74,1-1 0,0-1 0,0-1 0,1 1 1,0-2-1,0 0 0,0-1 0,23 5 0,-18-7-88,-1-1-1,1-1 1,0-1 0,1-1 0,-1 0-1,0-2 1,0 0 0,-1-1-1,1-1 1,0-1 0,-1-1 0,0-1-1,-1 0 1,1-1 0,-1-1-1,26-18 1,-3-3 2,0-2-1,-3-1 1,0-2-1,-3-2 0,40-52 1,-36 39-25,-2-1 0,-2-2 0,-3-1 0,33-75 0,-53 102 8,-1-1 0,-1 0 0,-2-1 0,-1 0 0,-1 0 0,-1 0 0,-2-1 0,-1 0 0,-1 1 0,-1-1 1,-7-43-1,4 63 32,1 0 1,-2 1 0,1 0 0,-1 0-1,0 0 1,-1 0 0,0 1 0,-1-1 0,1 1-1,-2 1 1,1-1 0,-1 1 0,0 0-1,0 0 1,-1 1 0,0 0 0,0 1-1,-1 0 1,1 0 0,-1 0 0,-10-3-1,-9-2 273,0 1 0,0 1 0,-1 2 0,0 0 0,-55-2 0,57 7-94,0 0 0,1 2 0,-1 1 0,1 1 0,-52 13 0,59-10-128,-1 2 0,1 0 0,1 0 1,0 2-1,0 0 0,1 1 0,0 1 0,-21 19 0,8-1-30,0 2-1,2 0 1,2 2 0,1 1-1,2 1 1,1 1 0,2 0-1,1 2 1,2 1 0,-18 65-1,16-35-60,4 1-1,3 0 1,3 1 0,3 0-1,4 105 1,2-165-22,1 1-1,0-1 1,1 0 0,0 0 0,1 0-1,0 0 1,1-1 0,6 15-1,-7-21-22,0 0-1,0-1 0,1 1 0,-1-1 1,1 0-1,0 0 0,0 0 0,0-1 0,1 1 1,-1-1-1,1 0 0,0-1 0,0 1 1,0-1-1,0 0 0,0 0 0,1 0 0,-1-1 1,1 1-1,6-1 0,-3 1-31,1 0 0,-1-1 0,1 0 0,-1-1 0,1 0 1,-1 0-1,1-1 0,-1-1 0,1 1 0,-1-2 0,0 1 0,0-1 0,0 0 0,0-1 0,0 0 0,-1-1 0,0 0 0,0 0 1,0 0-1,0-1 0,-1 0 0,0-1 0,10-12 0,14-21 72,-3-1 0,-1-2 0,21-47 0,19-31 103,-58 108-83,-6 7 9,0-1 0,0 1 1,1 1-1,0-1 1,1 1-1,-1-1 0,1 1 1,0 0-1,0 1 1,1-1-1,8-4 0,-10 6 14,-3 4-24,-1-1-1,0 0 0,1 0 0,-1 0 0,0 0 1,1 1-1,-1-1 0,0 0 0,1 0 0,-1 1 1,0-1-1,0 0 0,1 1 0,-1-1 0,0 0 1,0 1-1,0-1 0,0 0 0,1 1 0,-1-1 1,0 0-1,0 1 0,0-1 0,0 1 0,0-1 0,0 0 1,0 1-1,0-1 0,0 0 0,0 1 0,0-1 1,0 1-1,0-1 0,0 0 0,-1 1 0,1 80 818,-13 424 901,-6-280-1620,-36 713 28,55-915-142,1-23 1,-1 1-1,0-1 1,0 0 0,0 1-1,0-1 1,0 0-1,0 1 1,0-1 0,0 0-1,0 1 1,0-1 0,0 0-1,0 1 1,0-1-1,0 0 1,0 1 0,0-1-1,0 0 1,0 1 0,-1-1-1,1 0 1,0 1 0,0-1-1,0 0 1,-1 0-1,1 1 1,0-1 0,0 0-1,-1 0 1,1 1 0,0-1-1,0 0 1,-1 0 0,1 0-1,0 0 1,-1 1-1,1-1 1,0 0 0,-1 0-1,1 0 1,0 0 0,-1 0-1,1 0 1,0 0-1,-1 0 1,1 0 0,0 0-1,-1 0 1,1 0 0,0 0-1,-1 0 1,1 0 0,0 0-1,-1 0 1,1-1-1,-16-9-190,15 9-4,-4-11-1924,1 1 1,0-1-1,-3-21 1,5 23 5,0 0 1,-1 0-1,0 1 1,-7-16-1,-9-8-7292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4:30.5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10 177 5907,'0'0'21017,"-10"0"-18202,289-25 17,-218 18-2636,376-69-196,-116 16 0,-307 58-62,-8 0-192,0 0 1,1 1-1,-1 0 1,1 1-1,-1-1 0,1 1 1,0 0-1,-1 1 1,1 0-1,-1 0 1,1 0-1,-1 1 0,0-1 1,10 6-1,52 33-12776,-21-25 617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4:30.9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18 16488,'0'0'13672,"11"-2"-12500,75-8-1027,1 4 0,141 8 0,-227-1-318,0-1 1,0 1 0,0-1-1,-1 1 1,1-1 0,0 1 0,0 0-1,0 0 1,0-1 0,-1 1 0,1 0-1,0 0 1,-1 0 0,1 0 0,0 0-1,-1 0 1,1 0 0,-1 0-1,0 0 1,1 0 0,-1 0 0,0 0-1,0 0 1,1 0 0,-1 0 0,0 1-1,0-1 1,0 0 0,-1 0-1,1 0 1,0 0 0,0 0 0,0 0-1,-1 0 1,0 2 0,0 3-508,0 0 0,-1-1 1,0 1-1,0-1 0,0 0 1,-5 9-1,-7 3-1425,-1 0 1,-1-1-1,-19 15 1,16-14-86,-39 35-4952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4:31.25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 0 8644,'0'0'18857,"-4"4"-17190,4-4-1653,0 0 0,0 1 0,0-1 0,0 0 0,-1 0 0,1 1 0,0-1 0,0 0 0,0 0 0,0 1 0,0-1 1,0 0-1,0 1 0,0-1 0,0 0 0,0 0 0,0 1 0,0-1 0,0 0 0,0 1 0,0-1 0,0 0 0,0 1 0,0-1 0,0 0 0,0 0 0,1 1 0,-1-1 0,0 0 0,0 0 0,0 1 0,0-1 0,1 0 0,-1 0 1,0 0-1,0 1 0,1-1 0,-1 0 0,0 0 0,0 0 0,1 0 0,-1 1 0,0-1 0,0 0 0,1 0 0,-1 0 0,0 0 0,1 0 0,-1 0 0,0 0 0,0 0 0,1 0 0,-1 0 0,0 0 0,1 0 0,0 0 0,37 5 996,67-4 623,-79-1-1477,95 2-156,-38 1 0,90-9 0,-171 5-200,1 1 1,-1-1-1,1 1 1,-1 0-1,1 0 1,-1 0-1,0 0 0,1 0 1,-1 0-1,1 1 1,-1-1-1,1 1 1,-1 0-1,0 0 0,1 0 1,-1 0-1,0 0 1,3 2-1,-2 1-537,0 0 1,-1 0-1,0 1 0,0-1 1,0 1-1,-1-1 0,1 1 1,-1-1-1,0 6 0,-1-10 702,10 40-8604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4:32.4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135 615 5795,'0'0'11680,"-11"0"-9941,8 0-1640,1 0 0,-1 0 0,1 0 0,-1 0 0,1 0 0,-1 1 0,1-1-1,0 1 1,-1 0 0,1 0 0,-1-1 0,1 2 0,0-1 0,0 0 0,0 0 0,0 1 0,-4 2 0,4 0 1,-1 0 0,1 0 0,0 0 0,0 0 0,0 1 0,0-1 0,1 1 0,0-1 0,0 1 0,0 0 0,1-1 0,-1 6 1,-8 87 523,4 1 1,10 122 0,0-161-369,2 0 0,3 0 1,3-1-1,38 108 1,-40-139-160,0-1 0,1-1-1,32 47 1,-41-67-93,1 1-1,0-1 0,0 0 0,1-1 0,-1 1 1,1-1-1,0 0 0,1 0 0,-1 0 0,0-1 1,1 1-1,0-1 0,0-1 0,0 1 1,0-1-1,0 0 0,1-1 0,-1 1 0,0-1 1,1 0-1,-1-1 0,12 0 0,-14 0-5,0-1-1,0 0 1,0 0-1,0 0 0,0 0 1,-1-1-1,1 1 1,0-1-1,-1 0 1,0 0-1,1 0 0,-1 0 1,0-1-1,0 0 1,0 1-1,0-1 1,3-5-1,1-3 1,0 0-1,-2 0 1,1 0-1,6-23 1,13-46 42,-4-1 1,-3-1-1,13-162 1,-18-258 199,-13 478-229,0-33 58,-2-1-1,-3 0 1,-14-60-1,15 98 60,-1-1 0,-2 1-1,0 0 1,-1 1 0,0-1-1,-2 2 1,0-1 0,-2 1-1,0 1 1,0 0 0,-23-23-1,29 34 8,-1 0-1,0 1 1,0 0-1,0 0 0,-1 0 1,0 1-1,0 0 1,0 0-1,0 1 1,0 0-1,-1 1 1,0 0-1,1 0 0,-16-1 1,18 3-57,-1 0 1,1 1-1,-1-1 1,1 1-1,-1 1 0,1-1 1,0 1-1,-1 1 0,1-1 1,0 1-1,0 0 1,1 0-1,-1 0 0,1 1 1,0 0-1,-1 0 1,2 0-1,-1 1 0,0 0 1,-3 6-1,-9 13-26,2 1 1,1 0-1,0 1 0,3 1 0,0 0 0,1 0 0,2 1 0,-9 51 1,4 8-99,-2 141 1,13-179-49,2 150-521,2-171 186,1 0 0,2-1 0,0 1 0,19 51-1,-17-61-101,37 93-3402,-8-41-4280,-17-43-1328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4:32.81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8884,'0'0'18264,"0"265"-17415,0-153-417,0-8-304,0-31-80,0-25-48,0-16-384,10-20-1185,9-12-2625,0 0-2801,-9-40-2305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4:33.27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309 0 4930,'0'0'15567,"-30"40"-13347,-101 136-491,116-153-1477,1 1 0,1 0 1,1 1-1,1 0 0,1 1 0,1 0 0,-8 43 1,11-44-94,-10 56 162,4 0-1,4 0 1,3 123 0,6-163-294,1 0 0,2 0 0,2 0 0,1 0 0,20 58 0,-22-83-30,0 0 1,2 0 0,0-1 0,1 0-1,0 0 1,1-1 0,1 0 0,0-1-1,1 0 1,1 0 0,0-1 0,0-1-1,1 0 1,0 0 0,30 16 0,-34-23-40,0 0 1,0 0 0,1-1-1,-1 0 1,1-1 0,0 0-1,-1-1 1,1 0 0,0 0-1,0-1 1,0 0 0,0-1-1,0 0 1,-1-1 0,1 0 0,0 0-1,-1-1 1,1 0 0,-1-1-1,0 0 1,0 0 0,-1-1-1,1 0 1,-1-1 0,0 0-1,0 0 1,-1-1 0,0 1 0,0-2-1,9-12 1,-2 1-21,0 0 0,-1-2 0,-2 1 1,0-2-1,-1 0 0,-1 0 0,8-30 0,-8 16 30,-2 1 0,-2-1-1,-1 0 1,-1-44 0,-3 75 37,0 0 0,0 0 1,0 0-1,-1 0 1,0 0-1,0 0 1,0 0-1,-1 0 0,0 1 1,0-1-1,0 0 1,0 1-1,-1 0 1,0-1-1,1 1 0,-2 0 1,1 1-1,0-1 1,-1 0-1,0 1 1,-4-4-1,0 2 88,-1 1 0,1 0 1,-1 0-1,0 1 0,0 0 0,0 0 1,0 1-1,-1 1 0,1-1 0,-1 2 0,-9-1 1,10 1 62,-1 0 1,0 1 0,0 0-1,1 1 1,-1 0 0,0 0 0,1 1-1,0 0 1,0 1 0,0 0 0,0 0-1,-12 8 1,10-3-30,-1 0-1,2 0 1,-1 1 0,1 0-1,1 1 1,0 0 0,-15 24-1,12-14-91,1 1 0,1 0 0,1 1 0,1 0-1,1 0 1,1 0 0,1 1 0,2 0 0,-3 47-1,6-66-117,0 1 0,0 0-1,1 0 1,0-1 0,0 1 0,0-1-1,1 1 1,0-1 0,0 1-1,0-1 1,1 0 0,0 0-1,-1 0 1,2 0 0,-1-1-1,1 1 1,-1-1 0,1 0-1,0 0 1,1 0 0,-1 0-1,1-1 1,0 0 0,0 0 0,10 5-1,-4-4-700,0 1-1,1-1 0,0-1 0,19 3 1,51 0-6418,-23-6-1194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5:48.8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5 2945,'0'0'22757,"16"-1"-21054,304-2 3624,-318 3-5516,-2 16-3042,0 22-2286,0-11-1086,0-4-1721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4:33.6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 1 3217,'0'0'24249,"0"35"-22651,0 519 51,-2-359-1376,12 307 121,-9-491-206,7 37-1064,-8-48 814,0 1 0,0-1-1,0 0 1,1 1 0,-1-1 0,0 1 0,0-1-1,1 0 1,-1 1 0,0-1 0,1 0 0,-1 1-1,0-1 1,1 0 0,-1 0 0,0 1 0,1-1 0,-1 0-1,0 0 1,1 0 0,-1 1 0,1-1 0,-1 0-1,1 0 1,-1 0 0,0 0 0,1 0 0,-1 0-1,1 0 1,-1 0 0,1 0 0,1-1-206,0 0 1,-1 1-1,1-1 0,-1 0 1,1-1-1,-1 1 0,1 0 1,-1 0-1,0-1 0,0 1 1,0-1-1,2-2 0,45-84-8360,-19 33 678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4:34.0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35 12934,'0'0'16343,"15"-4"-15246,117-8-1560,-18 0-512,-61 9 410,11-1-915,125 9 1,-186-4 1486,0-1 1,0 1 0,0 0 0,0 0-1,0 0 1,0 0 0,-1 1-1,1-1 1,0 1 0,-1-1 0,1 1-1,-1 0 1,1 0 0,-1 0-1,0 1 1,0-1 0,0 0 0,0 1-1,-1-1 1,1 1 0,0 0-1,-1 0 1,0-1 0,0 1 0,0 0-1,0 0 1,0 0 0,-1 0-1,1 6 1,1 5 252,-1-1 0,-1 1-1,-1 0 1,0-1 0,-5 26 0,1-20 1,0-1 0,-2 1 0,0-1 0,-1 0 0,0-1 0,-2 0 0,-16 23 0,-98 111 888,31-40-435,81-95-620,0-2-16,1 1-1,0 1 1,1 0 0,-14 31 0,22-42-96,1-1 0,-1 0 0,1 0-1,0 0 1,1 1 0,-1-1 0,1 0 0,-1 1 0,1-1 0,1 1 0,-1-1 0,1 0 0,-1 1 0,1-1 0,1 0-1,-1 0 1,0 0 0,1 0 0,0 0 0,0 0 0,0 0 0,1 0 0,-1-1 0,1 1 0,0-1 0,4 5 0,22 17-286,1-1-1,1-2 1,36 20 0,-32-21-39,-1 2 0,41 34-1,-71-52 312,0-1 0,1 1 0,-2-1 0,1 1 0,-1 0 0,1 0 0,-2 1 0,1-1 0,0 1 0,-1 0 0,0-1 0,0 1 0,1 11 0,-3-13 63,1-1 1,-1 1 0,0 0 0,0 0-1,-1-1 1,1 1 0,-1 0-1,0-1 1,0 1 0,0-1-1,0 1 1,0-1 0,-1 1-1,0-1 1,0 0 0,0 0 0,0 0-1,0 0 1,0 0 0,-1 0-1,0 0 1,1-1 0,-4 3-1,-13 8 226,-1-2 1,0 0-1,0-1 0,-1-2 0,-1 0 0,-33 9 0,-142 20 842,163-32-935,-25-1-113,57-4-502,4 1-635,3 1 463,0 0-1,1 0 1,-1-1-1,0 0 1,1 0-1,9 0 1,14 2-1362,43 16-4664,20 5-3780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4:34.45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8 15639,'0'0'13686,"9"-8"-14118,11 8-2225,-1 28-4242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4:34.9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 1247 11333,'0'0'6985,"-2"-31"-5318,-1-93-154,3 123-1461,0-1 0,0 1 1,-1-1-1,2 0 0,-1 1 1,0-1-1,0 1 0,0-1 0,1 1 1,-1-1-1,1 1 0,-1-1 0,1 1 1,0 0-1,-1-1 0,1 1 1,0 0-1,0-1 0,0 1 0,0 0 1,0 0-1,0 0 0,0 0 1,3-1-1,-3 1 5,1 1 0,-1 0-1,1 0 1,-1 0 0,1 0 0,-1 0 0,1 0 0,0 0 0,-1 0 0,1 1 0,-1-1-1,1 0 1,2 2 0,1 0 156,1 0-92,-1 1 0,0-1 1,0 1-1,1 1 1,-2-1-1,1 1 1,0 0-1,-1 0 1,0 0-1,0 1 0,0-1 1,0 1-1,-1 0 1,1 0-1,-1 0 1,-1 1-1,5 10 1,-2-6 47,168 393 2257,-38-75-2040,-126-308-361,26 46 54,-33-63-78,0 0-1,0 0 0,0 0 0,1 0 0,-1-1 0,1 1 1,0-1-1,0 1 0,0-1 0,0 0 0,0 0 0,0-1 0,0 1 1,1-1-1,-1 1 0,5 0 0,-7-2-2,-1 1 1,1-1-1,-1 0 0,1 0 1,-1 0-1,1 0 0,-1 0 0,1 0 1,0 0-1,-1 0 0,1 0 1,-1 0-1,1 0 0,-1 0 1,1 0-1,-1-1 0,1 1 1,-1 0-1,1 0 0,-1 0 0,1-1 1,-1 1-1,1 0 0,-1-1 1,1 1-1,-1 0 0,1-1 1,-1 1-1,0-1 0,1 1 1,-1-1-1,0 1 0,0-1 0,1 1 1,-1-1-1,0 1 0,0-1 1,1 1-1,-1-1 0,0 0 1,4-23-16,-1 0 0,0-1 1,-3-38-1,1 6 116,1-399 1418,0-2-470,36-1-18,-5 272-914,8-61-107,-43 364-2517,15 110-6667,-3-119-781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4:35.43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60 1 3153,'0'0'20364,"0"40"-18659,1 20-1391,-4 215 378,-26 72 228,30-345-895,-1-1-1,0 1 0,-1-1 1,1 1-1,0-1 0,0 0 1,-1 1-1,1-1 1,-1 1-1,1-1 0,-1 0 1,1 1-1,-1-1 0,0 0 1,0 0-1,0 1 0,0-1 1,0 0-1,0 0 0,0 0 1,0 0-1,0 0 0,-2 1 1,0-18 396,-1-9-228,1-1 1,1 1-1,1 0 0,5-46 0,-4 66-184,1 1 1,0 0-1,0-1 0,0 1 0,1 0 1,0 0-1,-1 0 0,1 0 0,1 0 1,-1 1-1,0-1 0,1 0 0,0 1 1,0 0-1,0 0 0,0 0 1,1 0-1,-1 0 0,1 1 0,-1-1 1,1 1-1,0 0 0,0 0 0,0 0 1,0 1-1,8-3 0,8 0 34,0 1 0,0 0 0,0 1-1,30 2 1,-48 0-37,11 1 16,1 0 1,0 2 0,0-1 0,-1 2 0,1 0 0,-1 0 0,0 1 0,-1 1-1,1 0 1,-1 1 0,0 0 0,12 10 0,-11-7 21,0 0 1,-1 1-1,-1 0 1,0 1 0,0 0-1,-1 1 1,-1 0-1,0 0 1,-1 1-1,9 19 1,-16-32-39,-1 0 1,1 0-1,-1 0 1,1 0 0,-1 0-1,1 0 1,-1 0 0,0 0-1,0 0 1,0 1-1,1-1 1,-1 0 0,0 0-1,0 0 1,-1 0 0,1 0-1,0 0 1,0 0-1,0 1 1,-1-1 0,1 0-1,-1 0 1,1 0 0,-1 0-1,1 0 1,-1 0-1,1 0 1,-1-1 0,0 1-1,0 0 1,1 0 0,-1 0-1,0-1 1,0 1-1,0 0 1,0-1 0,0 1-1,0-1 1,0 1 0,0-1-1,0 1 1,0-1-1,0 0 1,0 1 0,-2-1-1,-1 1-202,0-1 0,0 0 1,0 0-1,1 0 0,-1 0 0,0 0 0,0-1 0,0 0 0,0 0 0,0 0 0,-6-3 0,7 2-223,1 0-1,-1 0 0,1-1 0,0 1 0,0-1 1,0 0-1,0 1 0,1-1 0,-1 0 0,1 0 1,-1 0-1,1 0 0,0 0 0,0-1 0,0 1 1,1 0-1,-1-1 0,1 1 0,0-5 0,-2-42-6420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4:35.81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416 1 9861,'0'0'16103,"-213"144"-14182,155-63-433,0-9-639,20-8-305,18-16-304,1-12-64,9-16-128,10-12-48,0-4-112,39-32-5474,0-28 1152,9-12-2305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4:36.2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65 8 12966,'0'0'13644,"9"0"-12391,62 1 46,241-8-650,-243 5-878,-67 3 228,-1-1 1,0 1 0,0-1 0,0 1 0,0-1 0,1 1 0,-1 0 0,0-1 0,0 1 0,0 0 0,0 0 0,0 0 0,-1 0 0,1 0 0,0 0 0,0 0-1,-1 0 1,1 0 0,0 0 0,-1 0 0,1 0 0,-1 0 0,0 1 0,1-1 0,-1 0 0,0 0 0,0 1 0,1-1 0,-1 0 0,0 0 0,-1 3 0,1 57 94,-1-39-37,0-1 38,-1-1-1,-1 0 1,-1 0-1,-1 0 1,-1 0-1,0-1 1,-2 0 0,0 0-1,-19 30 1,-12 15 553,-62 74-1,89-124-546,-42 50 73,-2-2-1,-4-3 1,-74 57-1,133-115-173,-1 0 0,1 0 0,-1 0 0,1 0 0,0 0 0,0 0 0,0 0 0,-1 1 0,1-1 0,0 0 0,1 1 0,-1-1 0,0 1 0,0-1 0,0 1 0,1-1 0,-1 1 0,1 0 0,0-1 0,-1 1 0,1 0 0,0 2 0,0-3 0,1 1 0,0-1 0,0 0 0,-1 1 0,1-1 0,0 0 0,0 0 0,0 0 0,1 0 0,-1 0 0,0 0 0,0 0 0,0 0 0,1 0 0,-1 0 0,0-1 0,1 1 0,-1-1 0,3 2 0,11 2 0,0-1 0,0 0 0,27 2 0,-38-5 0,61 5 0,0-2 0,1-4 0,-1-2 0,0-3 0,-1-3 0,71-19 0,-128 26 0,-4 1 0,0 0 0,-1 1 0,1-1 0,-1-1 0,1 1 0,-1 0 0,1 0 0,-1-1 0,0 0 0,0 1 0,4-4 0,-5 1-21,-1 12-4392,0 16-3030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4:56.7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1 775 3602,'0'0'9319,"1"-8"-7924,8-18 892,-4 37 2299,0 64 1877,-4-48-7890,24 551 4125,-22-520-2438,14 88 0,-13-107-175,-4-33-57,0 0-1,0 0 1,1 0-1,0 0 1,0 1-1,1-2 1,0 1-1,0 0 0,4 8 1,-4-12 60,-2-15 224,-21-639 705,-7-138 135,28 789-1150,1-7 52,-1 0 0,-1-1 0,1 1 0,-1 0-1,-1 0 1,-3-13 0,5 20-54,-1 0 1,1 1-1,0-1 0,0 0 1,-1-1-1,1 1 1,0 0-1,0 0 0,0 0 1,0 0-1,0 0 0,0 0 1,1 0-1,-1 0 1,0 0-1,0 0 0,1 0 1,-1 0-1,1 0 0,-1 1 1,0-1-1,1 0 1,0 0-1,-1 0 0,1 0 1,0 1-1,-1-1 0,1 0 1,0 0-1,0 1 1,0-1-1,-1 1 0,1-1 1,0 1-1,0-1 0,0 1 1,0-1-1,0 1 1,0 0-1,0 0 0,0-1 1,0 1-1,0 0 0,0 0 1,2 0-1,5-2-1,92-31 1,2 4 0,0 4 0,148-16 0,70 1 0,-312 39 2,31-12-41,-38 12-322,-4 6-2563,-90 152-14043,45-79 4489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4:57.0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1 205 15319,'0'0'14596,"34"-2"-12859,-24 2-1576,255-26 793,-84 4-954,83-14 0,-220 27 0,0-1 0,-1-3 0,74-32 0,-92 37 0,-22 7 0,0 1 0,0-1 0,0 0 0,-1 0 0,1 0 0,0 0 0,-1-1 0,1 1 0,0-1 0,-1 1 0,0-1 0,1 0 0,-1 0 0,4-4 0,-6 4 9,0 2-12,0 0 1,0-1-1,0 1 1,0 0-1,0-1 1,0 1-1,0 0 1,0-1-1,0 1 1,1 0-1,-1 0 1,0-1-1,0 1 1,0 0-1,0-1 1,1 1-1,-1 0 1,0 0-1,0 0 1,0-1-1,1 1 1,-1 0-1,0 0 1,0 0-1,1-1 1,-1 1-1,0 0 1,0 0-1,1 0 1,-1 0-1,0 0 1,1 0-1,-1 0 1,0 0-1,1 0 1,-1 0-1,0 0 1,0 0-1,1 0 1,-1 0-1,0 0 1,1 0-1,0 0 1,3 9-5412,12 23-3144,4 7-4886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4:57.80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53 463 13430,'0'0'15759,"-7"17"-15228,3-7-448,1-6-61,1 0 0,-1 0 0,1 1 1,1-1-1,-1 1 0,1-1 0,-1 1 0,1-1 0,0 1 0,1 0 0,-1-1 0,1 1 1,0 0-1,0 0 0,1-1 0,-1 1 0,1 0 0,0-1 0,0 1 0,1-1 1,-1 1-1,1-1 0,3 5 0,4 5 93,2-1 1,0 0-1,0 0 1,25 20-1,-32-30-99,1 1-1,-1-1 1,1-1 0,0 1 0,-1-1-1,1 0 1,1 0 0,-1 0-1,0-1 1,0 1 0,1-1-1,-1-1 1,0 1 0,1-1-1,-1 0 1,1 0 0,-1 0 0,0-1-1,11-2 1,-13 1-12,1 0 0,0 0 0,-1 0 0,1 0 0,-1 0 1,0-1-1,0 0 0,0 1 0,0-1 0,0 0 0,0-1 0,-1 1 0,0 0 0,1-1 1,-1 1-1,2-7 0,25-68 147,-25 66-108,9-40 52,-3-1 0,-2 0-1,-2-1 1,-2 1 0,-5-67 0,1 99-74,0 13 4,0 1 1,-1-1 0,0 1 0,0-1-1,0 1 1,-1 0 0,0-1-1,-1 1 1,0 0 0,0 0 0,0 0-1,-1 1 1,-6-9 0,6 10-8,0 1 0,0-1 1,-1 1-1,0 0 0,0 1 0,0-1 0,0 1 1,-1 0-1,1 0 0,-1 0 0,0 1 1,0 0-1,0 0 0,0 1 0,0-1 1,0 1-1,-7 0 0,3 0-18,0 0 0,0 1 0,0 0 0,0 0 0,-13 3 0,19-2 0,0 1 0,-1-1 0,1 1 0,0 0 0,0 0 0,0 0 0,0 1 0,1-1 0,-1 1 0,0 0 0,1 0 0,0 0 0,0 0 0,-4 6 0,-3 6 0,0 1 0,1 0 0,1 0 0,1 1 0,0 0 0,1 0 0,1 1 0,1-1 0,-4 35 0,4-9 0,1 1 0,3-1 0,5 47 0,-5-86 0,1 0 0,-1 0 0,1 0 0,0 0 0,0 0 0,0 0 0,1 0 0,-1 0 0,1 0 0,0 0 0,0-1 0,0 1 0,1-1 0,-1 1 0,1-1 0,0 0 0,5 4 0,-3-4 0,0 0 0,0 0 0,0-1 0,0 0 0,1 0 0,-1 0 0,1 0 0,-1-1 0,1 0 0,-1 0 0,1-1 0,11 0 0,-10 0 0,0-1 0,1 0 0,-1 0 0,0-1 0,0 1 0,0-2 0,0 1 0,-1-1 0,1 0 0,0 0 0,-1-1 0,0 0 0,10-8 0,3-5 0,-1-1 0,27-32 0,-12 11 0,-4 5 0,-21 24 0,0 0 0,1 0 0,0 1 0,0 0 0,16-12 0,-15 23 0,-9 0 0,1 1 0,-1 0 0,0-1 0,1 1 0,-1 0 0,0 0 0,-1 0 0,1-1 0,0 1 0,-1 0 0,0 0 0,0 0 0,0 0 0,0 5 0,2 18 0,10 66 0,1-1 0,36 140 0,-46-218 0,2 0 0,0-1 0,1 1 0,8 13 0,-12-22 0,1 0 0,-1 0 0,1-1 0,0 0 0,0 1 0,0-1 0,0 0 0,1 0 0,-1-1 0,1 1 0,0-1 0,0 0 0,0 0 0,0 0 0,0 0 0,6 1 0,-6-2-118,-1-1 0,1 0-1,0 0 1,-1 0 0,1 0 0,-1-1-1,1 1 1,0-1 0,-1 0 0,1 0 0,-1 0-1,0 0 1,1-1 0,-1 0 0,5-3-1,12-4-1708,61-14-5404,-40 13 1301,26-9-9957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5:12.31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39 107 4674,'0'0'13881,"0"8"-12614,1 18-1074,1 0 0,1 1 0,1-1-1,2-1 1,0 1 0,2-1 0,1 0-1,1-1 1,0 1 0,2-2 0,1 0-1,1-1 1,1 0 0,1-1 0,19 20-1,-28-35-201,-1-1 0,1 0 0,0 0 0,0-1 0,1 0 0,0 0 0,-1-1 0,1 0 0,0 0-1,0-1 1,14 2 0,-16-3 18,1 0 1,-1 0-1,1-1 0,0 0 0,-1 0 0,1-1 0,0 0 1,-1 0-1,1 0 0,-1-1 0,0 0 0,1 0 0,-1-1 1,0 0-1,8-5 0,1-3 50,-2-1 1,1 0-1,-2-1 1,1-1-1,-2 0 0,0 0 1,-1-1-1,0-1 1,9-20-1,-13 24 19,0-1 0,-1 0 0,-1-1 0,0 1 0,0-1 0,-2 1 0,0-1 0,0 0 0,-1 0 0,-1 0 1,0 0-1,-4-24 0,1 30-12,0 1 0,0 0 0,0 0 0,-1 0 0,0 0 1,0 1-1,-1-1 0,0 1 0,0 0 0,0 1 1,-1-1-1,0 1 0,0 0 0,0 0 0,-1 1 0,-7-4 1,-13-8 237,-2 1 0,-47-16 1,52 24-188,0 2 0,0 0 0,-1 2 1,0 1-1,1 1 0,-33 2 0,22-1 55,30 1-154,1-1 0,-1 1 0,0 0 0,1 0 0,-1 0 0,1 0 0,-1 1 0,1 0 0,0 0 0,0 0 0,0 0 0,0 1 0,0-1 0,0 1 0,1 0 0,-1 1 0,1-1 0,0 0 0,-5 7 0,4-4-31,1-1 0,-1 1 0,1 1 0,0-1-1,0 0 1,1 1 0,-1 0 0,1-1 0,1 1 0,0 0 0,0 0 0,-1 9 0,3-15 12,0 0 0,0 1 0,0-1 0,0 0 0,0 0 0,0 0 0,1 0 0,-1-1 0,0 1 0,0 0 0,1 0 1,-1-1-1,0 1 0,1-1 0,-1 1 0,0-1 0,1 0 0,-1 1 0,3-1 0,0 1 6,40 8 266,1-2-1,0-1 0,0-3 1,0-2-1,87-8 0,-68-2 3,0-3 0,0-2 0,88-33 0,-149 46-266,12-4 31,-1 1 1,-1-2 0,1 0 0,-1 0 0,15-10 1841,-27 16-2246,1 0 139,-1 1 0,0 0 0,1-1 0,-1 1 0,0 0 0,1-1 0,-1 1 0,0 0 0,0 0 1,0 0-1,0 0 0,0 1 0,0-1 0,2 2 0,39 70-9444,1-25-30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5:49.2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40 9300,'0'0'15026,"3"0"-13025,22 1-928,1-2 0,0 0 1,-1-2-1,0-1 1,28-7-1,16-9-1073,-62 19-16,-6 1-376,-2 17-10531,-7 2 2885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4:58.13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64 10645,'0'0'18923,"23"-9"-17154,72-26-566,-87 32-1173,0 1-1,0 0 1,0 0-1,1 0 1,-1 1-1,0 1 1,1-1 0,8 2-1,12-1-68,-8 1 39,-17-1 0,0 0 0,-1 1 0,1-1 0,0-1 0,-1 1 0,1 0 0,0-1 0,-1 0 0,1 0 0,6-2 0,-9 0-69,-1 18-5355,0 19 486,0 9-1807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4:58.4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11 13814,'0'0'18419,"18"-1"-17928,140-6-448,-120 9-43,-17-1 0,-1 0 0,1-2 0,22-2 0,-40 0-1344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5:00.6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1034 209 9700,'0'0'10587,"-42"-31"-9261,-138-95 146,170 120-1298,1 0-1,-1 0 0,0 1 1,-1 0-1,1 1 1,-1 0-1,0 0 0,0 1 1,0 1-1,0 0 1,-1 0-1,1 1 0,-17 1 1,-1 0 165,3-2 0,-1 2 0,1 1 0,-29 5 1,42-3-214,0 0 1,0 1 0,1 0-1,0 0 1,0 2 0,0 0 0,0 0-1,-14 11 1,-2 4 6,1 2 1,1 1-1,1 1 0,1 2 0,1 0 1,2 1-1,1 1 0,1 1 0,1 0 1,2 2-1,1 0 0,-17 55 0,15-26-58,2 0-1,3 0 0,3 1 0,2 0 0,4 1 1,4 81-1,1-120-65,1 0 0,2 0 1,0 0-1,1-1 1,15 37-1,60 108 45,-33-74-4,-33-63-45,4 12 55,2-1-1,2-1 0,49 65 0,-64-96-47,1 0-1,0 0 0,0-1 1,1 0-1,1-1 1,-1 0-1,1-1 0,1 0 1,-1 0-1,1-1 1,0-1-1,1 0 0,-1-1 1,1 0-1,0-1 0,0 0 1,0-1-1,16 0 1,-20-1 1,0-1 0,1 0 1,-1-1-1,0 0 0,1 0 1,-1-1-1,0 0 0,0-1 1,0 0-1,0 0 0,-1-1 1,1 0-1,-1 0 0,0-1 1,0 0-1,0-1 0,-1 0 1,0 0-1,10-12 0,5-5 86,-1-2-1,-1 0 1,-1-1-1,-2-1 1,-1-1-1,-1 0 1,-1-1-1,-1 0 1,-2-1-1,-1-1 1,-2 0 0,8-45-1,-7 19-98,-11 59 0,0 1 0,0-1 0,0 1 0,1 0 0,-1 0 0,1 0 0,0 0 0,-2 6 0,0 26 0,1-1 0,4 40 0,-1-10 0,0-55 0,0-1 0,0 0 0,0 1 0,1-1 0,1 0 0,-1 0 0,1 0 0,0 0 0,1 0 0,0-1 0,0 1 0,1-1 0,0 0 0,11 11 0,4 3 0,1-2 0,0 0 0,27 16 0,-38-28 0,1-1 0,-1 0 0,2-1 0,-1 0 0,0-1 0,1 0 0,0-1 0,0-1 0,0 1 0,0-2 0,0 0 0,1 0 0,-1-1 0,0-1 0,15-2 0,-22 2 0,1-1 0,-1 0 0,1 0 0,-1 0 0,0-1 0,0 0 0,0 0 0,0 0 0,-1-1 0,1 1 0,-1-1 0,0 0 0,0-1 0,0 1 0,0-1 0,-1 1 0,0-1 0,0 0 0,0 0 0,-1-1 0,3-7 0,5-12 0,-1 0 0,-1-1 0,5-29 0,-4 5 0,-2 0 0,-3 0 0,-1 0 0,-7-81 0,3 126 0,0 0 0,0-1 0,-1 1 0,1 0 0,-1 0 0,-1 0 0,1 0 0,-1 0 0,0 0 0,0 1 0,0 0 0,0-1 0,-1 1 0,0 0 0,0 0 0,0 1 0,0-1 0,-1 1 0,1 0 0,-1 0 0,0 1 0,0-1 0,0 1 0,0 0 0,-9-2 0,-6-2 0,-1 1 0,0 1 0,-1 1 0,1 1 0,-29 1 0,32 1 0,-1 1 0,1 1 0,-1 0 0,1 1 0,0 1 0,-30 11 0,37-10 0,0 0 0,1 0 0,-1 1 0,1 1 0,1-1 0,-1 2 0,1 0 0,0 0 0,1 0 0,0 1 0,-11 15 0,11-10 0,0 0 0,1 1 0,1 0 0,0 1 0,1-1 0,1 1 0,0 0 0,1 0 0,1 0 0,0 0 0,1 1 0,1-1 0,1 0 0,4 28 0,-3-38 0,-1 0 0,1 0 0,1-1 0,-1 1 0,1-1 0,0 0 0,0 0 0,0 0 0,1 0 0,0 0 0,0-1 0,0 1 0,0-1 0,1 0 0,-1-1 0,1 1 0,0-1 0,0 0 0,1 0 0,-1 0 0,1-1 0,-1 0 0,9 2 0,3 1 0,0-2 0,1 0 0,-1-1 0,1 0 0,-1-2 0,33-2 0,-38 0 0,-1-1 0,1 0 0,-1-1 0,0 0 0,0 0 0,0-2 0,0 1 0,-1-1 0,0-1 0,0 0 0,-1 0 0,9-9 0,17-17 0,47-59 0,-73 81 0,9-10 0,1 1 0,22-19 0,-40 38 0,-1 0 0,1 0 0,0 0 0,0 0 0,0 0 0,1 1 0,-1-1 0,0 0 0,0 1 0,0-1 0,0 1 0,1-1 0,-1 1 0,0-1 0,1 1 0,-1 0 0,0 0 0,1 0 0,-1 0 0,0 0 0,3 0 0,4 10 0,-7-8 0,46 137 0,-33-91 0,25 57 0,-32-89 0,1-1 0,1 1 0,0-2 0,1 1 0,1-1 0,0-1 0,18 18 0,-26-28-71,0 0 1,1 0-1,-1-1 0,0 1 1,1-1-1,-1 0 1,1 0-1,0 0 0,6 2 1,3-1-412,1-1 1,0-1-1,0 0 1,14-1 0,-20-1-1138,5 1-1919,-1 2-2020,13 5-3617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5:00.94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 20 20713,'0'0'10789,"-19"-20"-11909,38 20-1409,10 0-2001,0 16-3186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5:01.5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108 414 8404,'0'0'14030,"-2"18"-13435,1-7-473,0-3-15,0 0-1,0 0 0,1 0 0,0 0 0,0 0 1,1 0-1,0 0 0,0 0 0,1 0 1,0 0-1,1 0 0,-1-1 0,1 1 0,7 10 1,-5-11 11,0-1 1,0 0-1,0 0 1,1 0-1,0-1 1,0 0-1,0 0 1,1 0-1,9 4 1,-13-7-102,0-1 0,0 1 1,1-1-1,-1 0 0,0 0 0,1 0 0,-1-1 1,1 1-1,-1-1 0,1 0 0,-1 0 0,1 0 1,-1 0-1,1 0 0,-1-1 0,0 0 0,1 0 1,-1 0-1,1 0 0,-1 0 0,0 0 0,0-1 1,6-3-1,-1-4 43,0 0 1,0 0-1,-1-1 1,-1 0 0,1 0-1,-2 0 1,1-1-1,4-14 1,-8 20-33,11-27 77,-2-1 0,-1 0 0,-1-1 0,-2 0 0,-2 0-1,-1 0 1,-2-1 0,-1 0 0,-5-47 0,4 76-62,-1 0-1,1 0 1,-1 0 0,-1 1-1,1-1 1,-1 1 0,0-1 0,0 1-1,-1-1 1,0 1 0,1 0 0,-2 0-1,1 0 1,-1 1 0,1-1-1,-1 1 1,-9-7 0,6 6 96,0 1 0,0 0 1,-1 1-1,1 0 0,-1 0 1,0 0-1,0 1 0,0 0 0,0 1 1,0 0-1,0 0 0,-15 1 1,16 0-87,0 0 1,0 0-1,0 1 1,0 0 0,0 1-1,1-1 1,-1 2-1,0-1 1,1 0 0,0 1-1,-1 0 1,1 1-1,0 0 1,1-1 0,-1 2-1,1-1 1,0 1-1,0 0 1,0 0 0,1 0-1,-8 11 1,-1 3-49,2 0-1,1 1 1,0 0 0,1 0-1,2 1 1,0 0 0,1 0-1,-6 38 1,5 5-51,0 108-1,7-169 24,0-1-1,-1 0 1,1 0-1,0 1 1,0-1 0,0 0-1,1 1 1,-1-1-1,0 0 1,1 0-1,0 1 1,-1-1-1,1 0 1,0 0 0,0 0-1,0 0 1,0 0-1,1 0 1,-1 0-1,0 0 1,1-1-1,-1 1 1,1-1 0,0 1-1,0-1 1,0 1-1,-1-1 1,1 0-1,0 0 1,0 0-1,1 0 1,-1 0 0,0 0-1,0 0 1,0-1-1,1 1 1,-1-1-1,0 0 1,0 0-1,1 0 1,-1 0 0,0 0-1,1 0 1,-1 0-1,0-1 1,3 0-1,-1 0-19,0 0 0,0 0 0,0 0 0,-1-1 0,1 1 0,0-1 0,-1 0 0,1 0 0,-1 0 0,1 0 0,-1-1 0,0 1 0,0-1 0,0 0 0,-1 0 0,1 0 0,-1 0 0,3-5 0,5-8 0,-1 0-1,12-30 0,-10 20 27,32-80-13,-29 69 125,0 0 0,3 1 0,1 1 0,38-58 0,-55 92-79,-1 0-1,1 0 0,0 1 1,-1-1-1,1 0 1,0 0-1,0 0 1,0 1-1,-1-1 0,1 0 1,0 1-1,0-1 1,0 1-1,0-1 1,0 1-1,0-1 1,0 1-1,0 0 0,0-1 1,0 1-1,0 0 1,1 0-1,-1 0 1,0 0-1,0 0 1,0 0-1,0 0 0,0 0 1,0 1-1,2-1 1,-2 1 19,1 1 0,-1-1 0,1 0 0,-1 1 1,1-1-1,-1 1 0,0-1 0,0 1 0,0 0 1,0 0-1,0-1 0,0 1 0,0 0 0,-1 0 1,1 0-1,-1 0 0,1 0 0,-1 3 0,17 135 729,-5 273 0,-12-340-723,-9 1438-41,8-1511 0,1 0 0,0 0 0,0 0 0,0 0 0,0 0 0,0 0 0,0 0 0,0 0 0,-1 0 0,1 0 0,0 0 0,0 0 0,0-1 0,0 1 0,0 0 0,-1 0 0,1 0 0,0 0 0,0 0 0,0 1 0,0-1 0,0 0 0,-1 0 0,1 0 0,0 0 0,0 0 0,0 0 0,0 0 0,0 0 0,0 0 0,-1 0 0,1 0 0,0 0 0,0 0 0,0 0 0,0 1 0,0-1 0,0 0 0,0 0 0,0 0 0,0 0 0,-1 0 0,1 0 0,0 1 0,0-1 0,0 0 0,-6-12 0,1-10-53,1 1-1,0 0 1,2-1 0,0-34-1,2 21-745,1 11-1195,-1 0 1,-1 0-1,-1 0 0,-9-40 1,-15-4-6230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5:01.86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1 125 7780,'0'0'15337,"18"-4"-13266,-13 3-1882,22-6 689,-1 3-1,1 0 1,34 0 0,-20 4-393,-1-2 0,1-1 0,-1-2-1,0-2 1,0-1 0,0-3 0,43-17 0,23-8-581,-104 35-603,-41 1-17747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5:02.5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113 9 5026,'0'-2'16305,"0"1"-16239,0 1 0,1 0 0,-1-1 0,0 1-1,0 0 1,0 0 0,1-1 0,-1 1 0,0 0 0,0 0 0,1-1 0,-1 1 0,0 0 0,0 0 0,1 0 0,-1-1 0,0 1 0,1 0-1,-1 0 1,0 0 0,1 0 0,-1 0 0,0 0 0,1-1 0,-1 1 0,0 0 0,1 0 0,-1 0 0,0 0 0,1 0 0,-1 1 0,1-1-1,-1 0 1,0 0 0,1 0 0,3 2 149,-1-1-1,1 1 1,-1 1-1,1-1 0,-1 0 1,0 1-1,0 0 1,0-1-1,0 1 1,0 0-1,4 7 1,27 43 867,-27-42-752,31 56 528,30 47-233,-53-101-638,-9-23-1,-6-35 69,0 31 27,-10-204-400,10 218 338,-1-1 0,1 1 0,0-1 0,-1 1 0,1-1 0,0 0 0,-1 1 0,1 0 0,-1-1 0,1 1 0,-1-1 0,1 1 0,-1 0 0,1-1 0,-1 1 0,1 0 0,-1-1 0,0 1 0,1 0 0,-1 0 0,1-1 0,-1 1 0,0 0 0,1 0 0,-1 0 0,0 0 0,1 0 0,-1 0 0,0 0 0,-27 0 863,22 1-653,-2 0-143,-1 0 0,1 1 0,-1 0-1,1 0 1,0 1 0,0 0 0,0 1 0,0-1 0,1 2-1,-1-1 1,1 1 0,0 0 0,1 0 0,-9 9 0,-7 7 175,1 2 0,-31 41 0,46-53-262,-1-1 0,2 1 0,-1 0 0,2 1 0,-1-1 0,2 1 0,-5 21 0,1-5 0,2-16-4025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5:03.4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9 109 3009,'0'0'16202,"8"-8"-14510,-5 5-1500,0 0 1,1-1-1,-1 1 1,1 1-1,0-1 0,0 1 1,0-1-1,0 1 1,0 0-1,1 0 1,-1 1-1,0-1 0,1 1 1,-1 0-1,1 1 1,0-1-1,-1 1 0,1-1 1,0 1-1,-1 1 1,1-1-1,0 1 1,6 1-1,3 5 198,1 1-1,-1 1 1,0 0-1,-1 1 1,0 0-1,-1 1 1,0 1 0,17 20-1,36 32 21,-58-64-2515,-3-11 1001,-4-23 426,0 26 497,0-180 1651,-2 194 37,-5 12-1046,-1 0-1,-1 0 0,-1-1 0,0 0 0,-17 20 0,-6 11 26,-71 141 353,15-22-504,71-143-335,7-15 0,3-7-256,45-2-12289,1 4 2183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5:05.10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261 1 9124,'0'0'13214,"-10"30"-10997,-20 73-1036,-17 112-1,-1 65 397,-59 422 483,98-529-1628,7-166-662,-1-12-860,-2-19-319,5-282-10693,0 181 6001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5:05.44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11125,'0'0'11597,"17"37"-9353,142 278 1865,277 564-589,-362-716-3348,175 432-172,-242-580 0,-4-11 0,-1 0 0,-1 0 0,1 0 0,-1 0 0,1 0 0,-1 0 0,0 1 0,-1-1 0,1 8 0,-3-23-205,-1 1 0,0-1-1,-1 1 1,-1 0 0,1 0 0,-1 0-1,-1 0 1,-10-13 0,11 16-98,-5-8-1493,0 1-1,-24-23 1,-34-22-7705,2 12-4481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5:51.3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1 215 656,'0'0'6152,"0"-32"-4079,0-79-432,0 79 3084,0-7 4679,10 704-4658,-1-58-3881,-9-606-612,0-4-74,-17-100 320,14-25-345,4 78-103,0 39-51,0 1 0,1-1 0,1 1 0,-1 0 0,2 0 1,-1 0-1,1 0 0,1 1 0,0-1 0,0 1 0,1 0 0,0 0 0,0 1 0,1 0 0,0 0 0,1 1 0,0 0 0,0 0 0,0 0 0,17-8 0,-9 4-11,1 2-1,1 0 1,-1 0 0,1 2 0,1 0 0,-1 2-1,1 0 1,0 1 0,1 0 0,32 0 0,-46 4 6,0 0 1,0 0-1,0 1 1,-1 0-1,1 0 1,0 1-1,0-1 1,-1 1-1,1 0 1,-1 1-1,0 0 1,0-1-1,0 2 1,0-1-1,0 0 1,4 5-1,-2 0 6,0 0 1,-1 0-1,0 1 0,0 0 0,-1 0 0,0 0 0,0 0 0,4 16 0,2 11 61,-2 0 0,-2 1-1,-1-1 1,-2 2 0,-1 69 0,-3-98-25,0 0 1,-1 0-1,0 0 0,0-1 1,-1 1-1,0 0 1,0-1-1,-1 1 1,-6 11-1,6-14 2,-1-1-1,0 0 1,1 0 0,-2 0-1,1-1 1,0 1-1,-1-1 1,0 0 0,0 0-1,0-1 1,-1 1 0,1-1-1,-12 5 1,-6 0-4,0-1 1,0-1-1,0-1 0,-1-1 1,-36 2-1,5-4-5,-70-8 0,120 6-30,0-1 0,0 0 0,0 0 0,1 0 0,-1-1 0,-7-3 0,3 1 0,9 4-35,-1 0 0,1 0 0,-1 0 0,1 0 0,-1-1 0,1 1 0,-1 0 0,1 0 0,-1-1 0,1 1 0,-1 0 0,1-1 0,-1 1 0,1 0 0,0-1 0,-1 1 0,1-1 0,-1 1 0,1 0 0,0-1 0,0 1 0,-1-1 0,1 1 0,0-1 0,0 1 0,0-1 0,-1 1 0,1-1 0,0 0 0,0 1-1,0-1 1,0 1 0,0-1 0,0 1 0,0-1 0,0 1 0,0-1 0,0 1 0,1-1 0,-1 1 0,0-1 0,0 1 0,0-1 0,1 1 0,-1-1 0,0 1 0,1-1 0,-1 1 0,0-1 0,1 1 0,-1-1 0,0 1 0,1 0 0,-1-1 0,1 1 0,15-5-1503,-1 1 1,1 0-1,23-1 1,25-6-3446,-16-1-470,1 0-1724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5:05.7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0 141 8292,'0'0'21892,"43"-5"-20056,144-15-1172,49 2-560,-28 0-125,-179 12 21,-1-2 0,0 0 0,0-2 0,27-13 0,-20 7 0,-34 16-5,1-1-348,0 0 0,0 0 0,0 0-1,0 0 1,0 0 0,0 1 0,0-1 0,0 1 0,0-1 0,0 1 0,0 0-1,0 0 1,1 0 0,-1 0 0,0 0 0,0 0 0,0 1 0,0-1 0,0 1-1,0-1 1,0 1 0,0 0 0,0 0 0,0 0 0,0 0 0,0 0 0,3 3-1,22 24-6657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5:06.11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73 0 6227,'0'0'19350,"-8"2"-17787,5-2-1500,1 1 0,0-1-1,-1 1 1,1 0 0,0 0-1,0 0 1,-1 0 0,1 0-1,0 0 1,0 0 0,0 1-1,0-1 1,1 1 0,-1 0-1,0-1 1,1 1 0,-1 0-1,1 0 1,-1 0 0,1 0-1,0 0 1,0 0-1,0 0 1,0 1 0,0-1-1,0 0 1,1 1 0,-1-1-1,1 0 1,0 1 0,-1-1-1,1 3 1,-3 36 345,-9 138 1053,11-150-1276,2-1 0,1 0 0,1 1 0,9 32-1,-9-49-165,0-1 0,0-1 0,2 1 0,-1 0 0,1-1 0,1 0 1,-1 0-1,2-1 0,-1 1 0,1-1 0,1-1 0,0 1 0,0-1 0,1-1 0,-1 0 0,2 0 0,-1 0 0,1-1 0,0-1 0,0 0 0,0 0 0,1-1 0,0 0 0,0-1 0,0 0 0,0-1 0,1 0 0,-1 0 0,15-1 0,-17-1-10,4 0 19,0 0 0,-1-1 1,25-4-1,-33 4-23,1-1 1,-1 0-1,1 0 0,-1 0 0,1 0 0,-1-1 1,0 1-1,0-1 0,-1 0 0,1 0 0,0-1 1,-1 1-1,4-6 0,-1 2-348,-1-1 0,0 1 0,-1-1 0,0 0 0,6-13 0,-7 9-865,0 0 0,0 0 0,-1-1 0,0 1 0,0-25 0,-2 8-6390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5:06.45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126 191 4978,'0'0'21479,"14"-27"-20078,49-86-486,-60 110-871,-1-1-1,1 0 0,0 1 1,0-1-1,0 1 1,1 0-1,-1 0 0,1 0 1,-1 0-1,1 1 1,0 0-1,0 0 0,0 0 1,1 0-1,-1 0 1,0 1-1,1 0 0,-1 0 1,1 0-1,-1 0 1,1 1-1,-1 0 0,1 0 1,-1 0-1,1 0 1,0 1-1,-1-1 0,5 3 1,15-1 84,-23-2-116,0 0 0,0 1-1,0-1 1,0 0 0,0 1-1,0-1 1,0 1-1,0-1 1,0 1 0,0 0-1,-1-1 1,1 1-1,0 0 1,0 0 0,-1-1-1,1 1 1,0 0-1,-1 0 1,1 0 0,-1 0-1,0 0 1,1 0 0,-1 0-1,0 0 1,1 0-1,-1 0 1,0 0 0,0 0-1,0 0 1,0 2-1,2 39 421,-2-35-290,-1 8-71,0 0 0,-2 1 0,0-1 0,0 0 0,-1-1 0,-1 1 0,-1-1 0,0 0 0,-1 0 0,0 0 0,-1-1 0,-11 14 0,-17 18 297,-77 77-1,92-101-352,-16 12-15,28-26 0,0 0 0,0 1 0,0 0 0,1 0 0,0 1 0,1 0 0,0 0 0,1 1 0,-7 11 0,11 2-2594,2-17-180,0 6-5944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5:33.93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47 229 4706,'0'0'12753,"-8"-30"-10937,-25-91-161,28 108 3476,4 24-3980,6 30-830,8-1 454,27 58 1,-13-35-364,-17-38-252,30 73 543,73 131 0,-111-225-683,1 1-1,0-1 0,0 0 1,1-1-1,-1 1 1,1 0-1,6 5 1,-9-9-20,0 1 0,0-1 0,0 1 0,0-1 0,0 1 0,0-1 0,0 0 0,0 1 1,0-1-1,0 0 0,0 0 0,0 0 0,0 0 0,0 0 0,0 0 0,0 0 0,0 0 0,0 0 1,0 0-1,0-1 0,0 1 0,0 0 0,0-1 0,0 1 0,0 0 0,0-1 0,0 0 1,0 1-1,0-1 0,0 1 0,-1-1 0,1 0 0,0 0 0,0 1 0,-1-1 0,1 0 0,-1 0 1,1 0-1,-1 0 0,1 0 0,-1 0 0,1 0 0,-1 0 0,1-1 0,27-70 258,36-139 0,-63 208-251,26-115 195,-19 72-96,3 0 0,28-74 0,-39 119-99,0 1 0,0-1-1,0 1 1,0-1 0,1 1-1,-1-1 1,0 1 0,0-1-1,0 1 1,0-1 0,1 1-1,-1-1 1,0 1 0,1-1-1,-1 1 1,0 0 0,1-1-1,-1 1 1,0-1 0,1 1 0,-1 0-1,1-1 1,-1 1 0,1 0-1,-1 0 1,0-1 0,1 1-1,-1 0 1,1 0 0,-1 0-1,1 0 1,0 0 0,-1 0-1,1-1 1,-1 1 0,1 0-1,-1 1 1,1-1 0,-1 0-1,1 0 1,-1 0 0,1 0-1,15 23 209,2 20-215,21 79 0,-25-73 0,33 78 0,-41-114 0,0 1 0,2-2 0,0 1 0,0-1 0,1 0 0,0-1 0,1 0 0,0 0 0,1-1 0,15 10 0,-25-18 0,1-1 0,0 0 0,-1 1 0,1-1 0,0 0 0,0 0 0,0 0 0,0 0 0,0-1 0,0 1 0,0 0 0,0-1 0,0 1 0,0-1 0,0 0 0,0 0 0,0 0 0,1 0 0,-1 0 0,0 0 0,0 0 0,0-1 0,0 1 0,0-1 0,0 0 0,0 0 0,0 1 0,0-1 0,0 0 0,2-2 0,1-2 0,0-1 0,0 1 0,-1-1 0,1 0 0,-1-1 0,-1 1 0,4-9 0,3-2 0,47-96 0,-41 76 0,2 1 0,2 1 0,1 1 0,1 0 0,43-47 0,-64 79 0,0 1 0,1 0 0,-1-1 0,0 1 0,1 0 0,0 0 0,-1 0 0,1 0 0,-1 0 0,1 1 0,0-1 0,0 0 0,0 1 0,-1-1 0,1 1 0,0 0 0,0-1 0,0 1 0,0 0 0,0 0 0,-1 0 0,1 1 0,0-1 0,0 0 0,0 1 0,0-1 0,-1 1 0,1-1 0,0 1 0,0 0 0,-1 0 0,1 0 0,-1 0 0,1 0 0,-1 0 0,1 0 0,2 3 0,4 5 0,-1 0 0,1 0 0,-1 1 0,10 17 0,-13-20 0,59 104 0,37 57 0,-95-160 10,1 0 0,0-1 0,0 0 0,1 0-1,13 11 1,-18-17-19,0 1 0,-1-1 0,1 0-1,0 0 1,0 0 0,0 0-1,-1 0 1,1 0 0,0 0 0,0-1-1,0 1 1,0-1 0,1 1 0,-1-1-1,0 0 1,0 0 0,0 0-1,0 0 1,0 0 0,0 0 0,0-1-1,0 1 1,0-1 0,0 1-1,0-1 1,0 0 0,0 0 0,0 0-1,0 0 1,0 0 0,2-3 0,-1 1-140,0-1 1,0 1 0,0-1 0,-1 0 0,0 0 0,0 0 0,0 0 0,-1 0 0,1-1 0,1-6 0,8-53-1743,-9 49 1353,5-60-5595,-3-93 1,-4 160 5489,0-146-14921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5:34.5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1 117 10917,'0'0'17779,"5"4"-17262,0 0-454,0-1-1,0 1 0,1-2 1,0 1-1,0-1 0,-1 1 0,1-1 1,1-1-1,-1 1 0,0-1 1,0-1-1,0 1 0,1-1 1,6 0-1,21-1 334,47-7 0,-26-3-205,-1-3 0,-1-1 0,54-25 1,33-10-29,-92 40-56,-47 11-101,-1-1 0,0 0 0,1 1 0,-1-1 0,0 1 0,1-1 0,-1 0-1,0 1 1,0-1 0,1 1 0,-1-1 0,0 1 0,0-1 0,0 1 0,0-1 0,1 1 0,-1-1 0,0 1 0,0-1 0,0 1 0,0-1 0,0 1 0,0-1 0,0 1 0,-1-1 0,1 1 0,0-1 0,0 1 0,0 4 61,-1 12-25,0-1 1,0 1-1,-2-1 1,0 1-1,-1-1 1,0 0-1,-1 0 1,-1 0-1,-1-1 1,0 0-1,-1-1 1,-12 18-1,-8 12-42,-2-1 0,-2-1 0,-2-2 0,-1-2 0,-2 0 0,-63 47 0,-43 20 0,142-105 0,-1 1 0,1 0 0,0 0 0,0 0 0,0 0 0,0 0 0,-1 0 0,1 0 0,0 0 0,1 0 0,-1 0 0,0 0 0,0 1 0,0-1 0,1 0 0,-1 1 0,1-1 0,-1 0 0,1 1 0,-1-1 0,1 1 0,0-1 0,0 1 0,0-1 0,0 0 0,0 1 0,0-1 0,0 1 0,0-1 0,0 1 0,1 1 0,1 0 0,1-1 0,-1 1 0,0-1 0,1 1 0,0-1 0,-1 0 0,1 0 0,0 0 0,0-1 0,0 1 0,0-1 0,6 2 0,30 12 0,2-3 0,-1-1 0,2-2 0,-1-2 0,64 3 0,219-10 0,-298-1 0,76-7 0,120-26 0,-221 34 0,7-1 0,-7 1 0,0 0 0,0 1 0,0-1 0,0 0 0,-1 0 0,1 0 0,0 0 0,0-1 0,0 1 0,0 0 0,0 0 0,0 0 0,-1-1 0,1 1 0,0 0 0,0-1 0,0 1 0,-1-1 0,1 1 0,0-1 0,0 1 0,-1-1 0,1 0 0,-1 1 0,1-1 0,0 0 0,-1 0 0,1 1 0,-1-1 0,0 0 0,1 0 0,-1 1 0,0-1 0,1 0 0,-1 0 0,0 0 0,0 0 0,1-1 0,-3-3 0,-5 2-539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5:25.79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 1183 5715,'0'0'8190,"-2"-15"-6189,1-3-2266,-4-17 4912,3 88 525,4-25-4704,0 0 1,2 0-1,1 0 1,1-1-1,17 45 1,-5-23-98,3-2 0,33 56 0,-46-89-327,0-1-1,1 0 1,1-1 0,0 0-1,15 15 1,-21-23-46,1-1 0,-1 1 0,1-1 0,0 0 0,0 0 0,1 0 0,-1-1 0,0 0 0,1 0 0,-1 0 0,1-1 1,0 0-1,-1 0 0,1 0 0,0 0 0,0-1 0,8-1 0,-12 1 0,-1 0 0,0-1 0,0 1 0,1-1 0,-1 1 0,0-1 0,0 1 0,1-1 0,-1 0 0,0 0 0,0 1 1,0-1-1,0 0 0,0 0 0,0 0 0,0 0 0,-1 0 0,1 0 0,0-1 0,0 1 0,-1 0 0,1 0 0,0-2 0,9-37-2,-4 16-4,59-248 219,-51 243-136,-14 28-61,0 1-1,1 0 1,-1 0 0,0-1 0,1 1-1,-1 0 1,0 0 0,1-1-1,-1 1 1,0 0 0,1 0 0,-1 0-1,0 0 1,1 0 0,-1-1-1,1 1 1,-1 0 0,0 0 0,1 0-1,-1 0 1,0 0 0,1 0-1,-1 0 1,1 0 0,-1 0 0,0 0-1,1 1 1,-1-1 0,1 0 0,-1 0-1,0 0 1,1 0 0,-1 1-1,0-1 1,1 0 0,2 4 105,1 0 1,-1 1-1,0-1 0,0 1 1,-1 0-1,1-1 1,1 7-1,4 6-154,3 5 92,2 0 0,0-1 0,1-1 1,1 0-1,27 28 0,-34-40-61,0-1-1,0 0 0,0-1 1,1 1-1,0-2 1,0 1-1,0-1 0,1-1 1,-1 0-1,1 0 0,0-1 1,1 0-1,-1 0 0,0-2 1,21 2-1,-29-3 2,0 0-1,-1 0 1,1-1-1,0 1 1,0-1 0,0 0-1,0 1 1,-1-1-1,1 0 1,0 0-1,-1 0 1,1 0 0,-1-1-1,1 1 1,-1 0-1,0-1 1,1 1-1,-1-1 1,0 1 0,2-4-1,18-39 19,-16 33-14,32-79 167,33-124 1,-56 161-149,-3 0 1,-2-1-1,3-105 1,-11 51-10,2 42 12,-3 0 0,-3 0 0,-3 0 0,-17-77-1,-25-72 0,47 206-14,-1 1 0,2-1 0,-1 0 0,1 0 0,0 1 0,3-12 0,-2 16-4,-1 0 0,1 0 0,-1-1-1,0 1 1,0 0 0,0-1 0,0 1 0,-1 0-1,1-1 1,-1 1 0,0 0 0,-1 0 0,1 0-1,-1 0 1,-2-5 0,-3-4-45,-4-2 117,10 14-15,0 61 51,0 28-42,3 0 0,4 0 0,20 102 0,32 42-4,138 355-1,-193-579-65,-1-1 0,1-1 0,-1 0 0,1 0 0,0 0 0,0 0 0,1 0 0,0-1 0,0 1 0,0-1 0,1 0 0,6 6 0,-9-10 0,0 1 0,1-1 0,-1 0 0,0 0 0,0 0 0,0 0 0,1 0 0,-1 0 0,1-1 0,-1 1 0,0-1 0,1 0 0,-1 0 0,1 0 0,-1 0 0,1 0 0,-1 0 0,0 0 0,5-2 0,2 0 0,-4 1-2,-1 0 1,1-1-1,-1 0 1,1 0-1,-1 0 1,0-1-1,0 1 1,0-1-1,0 0 1,-1 0-1,1 0 1,-1-1-1,1 1 0,-1-1 1,0 0-1,2-4 1,45-74-33,-46 74 33,12-25 12,-1-1 1,12-43 0,13-32 14,-22 77-26,-7 19 0,-10 13 0,-1 0 0,0 0 0,0-1 0,1 1 0,-1 0 0,0 0 0,0 0 0,1 0 0,-1 0 0,0 0 0,0 0 0,1 0 0,-1 0 0,0 0 0,1 0 0,-1 0 0,0 0 0,0 0 0,1 0 0,-1 0 0,0 0 0,0 0 0,1 0 0,-1 1 0,0-1 0,0 0 0,1 0 0,-1 0 0,0 0 0,0 1 0,0-1 0,1 0 0,-1 0 0,0 0 0,0 1 0,0-1 0,0 0 0,0 0 0,1 1 0,-1-1 0,0 0 0,0 0 0,0 1 0,0-1 0,0 0 0,0 1 0,9 22 0,-1 0 0,10 49 0,-12-43 0,2-1 0,11 29 0,-8-31 0,2-1 0,1 0 0,1-1 0,1-1 0,1 0 0,1-1 0,1-1 0,1-1 0,39 32 0,-56-50-96,-1 0 1,0 0-1,1 0 1,-1 0-1,1 0 1,0-1-1,-1 1 1,1-1-1,0 0 1,0 0-1,0 0 1,0 0-1,0 0 0,0 0 1,0-1-1,1 0 1,-1 0-1,0 0 1,0 0-1,0 0 1,0 0-1,0-1 1,0 1-1,0-1 0,0 0 1,0 0-1,0 0 1,0-1-1,0 1 1,0-1-1,-1 1 1,1-1-1,0 0 1,-1 0-1,0 0 1,4-4-1,1-5-1280,-1 1-1,0-1 1,6-16 0,2-20-5146,-2-23-8394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5:26.11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12118,'0'0'6659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5:26.4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715 60 19625,'0'0'3554,"-319"-20"399,194 0-1487,28 4-1394,20 12-512,29 4-368,9 0-112,29 0-80,10 4-352,0 28-832,10 8-1810,38 9-1152,30 7 833,8-4-1825,11 8-1794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5:26.8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1106 8228,'0'0'9658,"32"-21"-8210,12-7-848,47-40 1,-83 60-495,-1 1 0,0-1 0,0 0-1,-1 0 1,0-1 0,-1 0 0,1 0 0,-2 0 0,1 0 0,-1-1 0,-1 0 0,0 0 0,0 0 0,-1 0 0,0-1 0,0-15 0,0 11 22,6-67 453,-4-110 1,-5 136-457,0 18 29,-2 0 0,-1 1 0,-3-1 0,-1 1 0,-1 0 0,-2 1 0,-2 0 0,-1 1 0,-2 0 0,-21-35 0,34 66-38,1 1-1,0-1 0,-1 1 0,1 0 1,-1 0-1,0 0 0,-5-4 0,7 6-55,0 0 0,0 1-1,1-1 1,-1 1-1,0 0 1,0-1 0,0 1-1,0-1 1,0 1-1,0 0 1,0 0 0,0 0-1,0 0 1,0-1-1,1 1 1,-1 0 0,0 1-1,0-1 1,0 0 0,0 0-1,0 0 1,0 0-1,0 1 1,0-1 0,0 1-1,0-1 1,0 0-1,1 1 1,-1-1 0,0 1-1,0 0 1,1-1 0,-1 1-1,0 0 1,1-1-1,-1 1 1,0 0 0,0 1-1,-5 8 29,0 1 0,1-1 0,0 1 1,1 0-1,0 0 0,-4 21 0,-9 79-59,12-12 48,10 167 1,-1-227-66,1 0 0,2 0 0,2 0 0,1-1 1,2 0-1,1-1 0,3 0 0,0-1 1,3-1-1,1 0 0,31 40 0,-44-66-20,1-2 0,0 1-1,0-1 1,1 0 0,0-1 0,0 0-1,1 0 1,-1-1 0,11 4 0,-16-7 4,0-1 0,1 1 1,-1-1-1,0 0 0,0 0 1,0 0-1,1-1 0,-1 1 1,1-1-1,-1 0 0,0 0 1,1-1-1,-1 1 0,0-1 1,0 0-1,1 0 0,-1 0 1,0-1-1,0 0 0,0 1 1,0-1-1,0-1 0,-1 1 1,1-1-1,-1 1 0,4-4 1,11-18 9,0 0 1,-2-1-1,-1-1 1,-1 0-1,-1-1 1,17-52-1,-23 60 5,-4 13-5,-1 0 0,0 0 0,0 0 0,-1 0 1,1 0-1,0-10 0,-2 16 52,0 0-44,1 0-1,-1 0 1,1 0 0,-1 0 0,1 0-1,-1 0 1,1 0 0,-1 1 0,1-1 0,-1 0-1,1 0 1,-1 0 0,0 0 0,1 1 0,-1-1-1,1 0 1,-1 0 0,0 1 0,1-1-1,-1 0 1,1 1 0,-1-1 0,0 0 0,0 1-1,1-1 1,-1 0 0,0 1 0,0-1-1,1 1 1,-1-1 0,0 1 0,0-1 0,0 1-1,0-1 1,1 0 0,-1 1 0,15 32 457,37 60 1,-43-79-450,1 0 1,0-1 0,1-1-1,1 0 1,0 0 0,26 19 0,-37-30-134,1 1 1,-1-1 0,1 0 0,0 1 0,0-1-1,0 0 1,0 0 0,0 0 0,0 0 0,0-1 0,0 1-1,0 0 1,0-1 0,0 1 0,1-1 0,-1 0-1,0 0 1,0 0 0,0 0 0,1 0 0,-1-1-1,0 1 1,0 0 0,0-1 0,0 0 0,0 0-1,0 1 1,0-1 0,0 0 0,0 0 0,0-1-1,0 1 1,3-3 0,-2-1-510,0 1 1,0-1-1,0 0 0,-1 0 1,0 0-1,0-1 0,0 1 0,-1 0 1,0-1-1,0 1 0,0-1 1,0-6-1,1-54-6848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5:27.15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17064,'0'0'5714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5:51.64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4 8452,'0'0'19673,"10"0"-17288,0-4-9188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5:28.1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11 19097,'0'0'7235,"11"-2"-7112,2-1-122,0 1-1,0 0 1,0 1 0,0 1 0,0 0 0,0 1 0,0 0-1,-1 1 1,1 0 0,0 1 0,-1 1 0,1 0 0,-1 0-1,0 1 1,18 11 0,-14-6-47,0 2 0,-1 0 0,23 23-1,-35-33 57,0 1-1,-1 0 1,1 0 0,-1 0-1,1 0 1,-1 1-1,0-1 1,0 1-1,0-1 1,-1 1 0,1 0-1,-1-1 1,0 1-1,0 0 1,0 0-1,-1 0 1,1 0 0,-1 0-1,0 0 1,0 0-1,-1 0 1,1 0-1,-1 0 1,1 0 0,-3 4-1,1-4 14,0-1 1,-1 0-1,1 1 0,-1-1 1,0 0-1,0-1 0,0 1 1,0 0-1,-1-1 0,1 0 1,0 0-1,-1 0 0,0 0 1,0-1-1,1 1 0,-1-1 0,0 0 1,-4 1-1,-10 2 166,-1-1 1,-32 2-1,-42-5 214,92 0-404,1 0 0,-1 0 1,1 0-1,-1 0 0,1 1 0,-1-1 0,1 0 1,-1 0-1,1 0 0,-1 0 0,1 1 0,-1-1 1,1 0-1,0 0 0,-1 1 0,1-1 0,-1 0 0,1 1 1,0-1-1,-1 1 0,1-1 0,0 0 0,-1 1 1,1-1-1,0 1 0,0-1 0,-1 1 0,1-1 0,0 1 1,0-1-1,0 1 0,0-1 0,0 1 0,0-1 1,0 1-1,0-1 0,0 1 0,0 0 0,7 24-167,3-11 5,0-1 0,21 21 1,8 9 15,-17-16 107,133 177-21,-129-165 86,-1 1-1,-3 1 1,26 63-1,-46-98 6,0 1-1,0-1 0,0 0 1,-1 1-1,0-1 0,0 1 1,-1 11-1,-6-13 131,-22-2 2,0-1-1,-45-2 1,26-1-57,47 1-103,-1-1 0,0 1-1,0 0 1,0-1 0,1 1 0,-1-1 0,0 1 0,1-1 0,-1 1-1,0-1 1,1 0 0,-1 1 0,1-1 0,-1 0 0,1 1 0,-1-1-1,1 0 1,0 0 0,-1 0 0,1 1 0,0-1 0,0 0 0,-1 0-1,1 0 1,0 0 0,0 1 0,0-1 0,0 0 0,0 0 0,0 0-1,0 0 1,1-1 0,1-33-25,-1 33 22,4-15 4,0 0-1,2 0 1,0 0 0,1 1-1,1 0 1,0 0-1,1 1 1,19-22 0,-2 1 35,43-63-1,70-104 6,-128 188-45,-10 13 7,-1 0 0,1 0 0,0 0 0,-1-1 0,0 1-1,1 0 1,-1 0 0,0-1 0,0 1 0,0-1 0,0 1 0,-1-1-1,1-2 1,-1 4 118,31 3 800,-8 4-912,0-1-1,0 0 1,1-2 0,24 0-1,-42-3-11,-1-1-1,1 0 1,-1 0-1,1-1 0,-1 1 1,0-1-1,0-1 1,0 1-1,0-1 0,0 1 1,-1-1-1,1-1 1,-1 1-1,0-1 0,0 1 1,0-1-1,0 0 1,-1-1-1,5-6 0,-3 4 10,0 0 0,-1 0 0,0-1 0,0 0 0,-1 0 0,0 0 0,0 0 0,-1 0 0,0-1 0,0 1 0,0-14 0,-1 16 5,-1 1 0,0-1 0,-1 1 0,1-1 0,-1 1 0,0 0 0,-3-10 0,3 13-6,0 1 0,-1-1 0,1 0 0,-1 1 0,1-1 0,-1 1 0,0-1 0,1 1 0,-1 0-1,0-1 1,0 1 0,0 0 0,0 1 0,0-1 0,0 0 0,0 0 0,0 1 0,0-1 0,-1 1 0,1 0 0,-4-1 0,-21-2 73,-1 0 1,-52 2-1,71 2-61,0 0 0,1 0 0,-1 0 0,1 1 0,-1 1 0,1-1 0,0 1 0,0 1 0,0-1 0,0 2 0,1-1 0,-1 1 0,-7 6 0,13-9-20,0 0 0,0 0 0,0 0 0,0 0 0,0 0 1,0 1-1,1-1 0,-1 0 0,1 1 0,0-1 1,0 1-1,0 0 0,0-1 0,0 1 0,0 0 1,1-1-1,0 1 0,-1 0 0,1 0 0,0 0 1,0-1-1,0 1 0,1 0 0,-1 0 0,1 0 1,-1-1-1,1 1 0,0 0 0,0-1 0,0 1 1,1-1-1,-1 1 0,4 4 0,-1-1-4,1 0 0,0-1-1,0 0 1,0 1 0,1-2-1,0 1 1,0-1 0,0 1 0,0-2-1,1 1 1,9 3 0,0-1-2,0-2 0,0 0 0,0-1 0,1 0 0,-1-2 0,1 1-1,-1-2 1,1-1 0,0 0 0,18-4 0,-12 1 0,0-2 1,0-1-1,-1 0 0,-1-2 0,1-1 0,29-18 0,81-63 32,-95 63-23,0 2 1,2 1-1,64-30 1,-101 54-1,0 0 0,0 0 0,0 0 0,1 1 0,-1-1-1,0 1 1,0 0 0,1-1 0,-1 1 0,0 0 0,1 1 0,-1-1 0,0 0-1,0 0 1,0 1 0,1 0 0,-1-1 0,0 1 0,0 0 0,0 0 0,0 0-1,0 0 1,0 0 0,0 1 0,0-1 0,-1 1 0,1-1 0,0 1 0,-1-1 0,1 1-1,-1 0 1,0 0 0,0 0 0,1 0 0,-1 0 0,0 0 0,-1 0 0,1 0-1,0 3 1,5 4 3,40 70 102,-20-30 39,3-2 1,1 0 0,3-3 0,62 67 0,-84-99-75,1-2 0,0 0 0,23 15 0,-28-22-73,0 0-1,-1 0 1,1 0-1,1-1 1,-1 0-1,0 0 1,0-1-1,1 0 1,-1 0-1,10-1 1,63 0-2374,-24 0-2061,18 0-4902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5:28.8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136 1 10757,'-8'33'5725,"-89"498"3354,66 331-5218,32-711-3421,-1-142-413,3 27 96,-3-35-127,1 0 0,-1 0 0,1-1 0,0 1-1,-1 0 1,1 0 0,0 0 0,-1-1 0,1 1-1,0 0 1,0 0 0,-1-1 0,1 1 0,0-1 0,0 1-1,0-1 1,0 1 0,0-1 0,0 0 0,0 1-1,0-1 1,0 0 0,0 0 0,0 0 0,0 0 0,0 0-1,0 0 1,2 0 0,-2 0-27,1-1-1,-1 0 1,1 1-1,-1-1 1,1 0-1,-1 0 1,1 0-1,-1 0 1,0 0-1,0 0 1,1 0 0,-1 0-1,0 0 1,0-1-1,0 1 1,0 0-1,0-1 1,-1 1-1,1-1 1,0 1-1,-1-1 1,1 1-1,-1-1 1,1 1 0,-1-1-1,0 0 1,0-2-1,9-61-887,-7 46 542,7-103-2984,-7-128 1,-1 22-492,36-245 1283,19 166 3684,-55 302-869,1 0 1,-1 0-1,1 0 0,1 0 0,-1 0 1,5-7-1,-7 12-163,1-1 0,-1 0 0,1 1 0,-1-1 0,1 1 0,-1-1 0,1 1 0,0-1 0,-1 1 0,1-1 0,0 1 0,-1-1 0,1 1 0,0 0 0,0 0 0,-1-1 0,1 1 0,0 0 0,0 0 0,1 0 0,-1 0 54,0 0-1,0 1 1,0-1 0,1 1 0,-1-1 0,0 1-1,0-1 1,0 1 0,-1 0 0,1 0 0,0-1 0,0 1-1,0 0 1,0 0 0,-1 0 0,1 0 0,0 0-1,-1 0 1,1 1 0,14 27 1531,-2 0 1,12 42-1,1 3-182,404 1248 2900,-420-1286-4386,19 71 0,59 140 0,-83-238 4,-2-12-1,-3-10-39,-3 3-221,0-1 0,-1 1 0,0 0 0,0 1 0,-1-1 1,-1 1-1,0 0 0,0 0 0,0 1 0,-10-10 0,-1 0-1434,-1 0-1,-1 1 1,-31-22 0,-42-17-5064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5:29.27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8 12406,'0'0'13598,"42"0"-11013,293 0 1310,373-7-3329,-555 7-6107,-2-1-5942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5:29.63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78 1 6963,'0'0'21199,"-13"17"-19980,8-10-1107,-2 0-27,1 1 0,0 0 0,1 0 1,0 0-1,0 1 0,0 0 0,1 0 1,1 0-1,0 1 0,0-1 0,1 1 1,0-1-1,0 1 0,1 12 0,0 18 295,3 0-1,12 75 0,-10-98-293,0-1 0,2 1 0,0-1-1,0 1 1,2-2 0,0 1 0,1-1-1,0-1 1,15 18 0,-16-22-86,1-1 0,0-1 0,0 0 0,1 0 0,0 0 0,0-2 0,0 1 0,1-1 0,0-1 0,21 8 0,-12-7 0,1-1 0,-1-1 0,0-1 0,1 0 0,32-1 0,-44-3-56,1 0 0,0 0 0,-1-1 0,1 0 0,-1 0 1,0-1-1,0 0 0,0-1 0,0 0 0,0-1 0,-1 1 0,0-2 0,13-10 0,3-5-539,-1-1 0,35-44 0,-50 56 418,-1 2-569,0-1 1,-1 0-1,10-18 1,-4-15-4176,-10 1-2055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5:29.9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65 147 9412,'0'0'17347,"6"-18"-16179,-2 6-1001,-3 7-114,0 0-1,0 0 0,1 0 0,0 0 0,0 0 0,0 0 0,0 1 0,1-1 1,0 1-1,0-1 0,0 1 0,1 0 0,-1 0 0,1 0 0,0 1 0,0 0 0,0-1 1,1 1-1,-1 1 0,1-1 0,0 0 0,-1 1 0,1 0 0,7-1 0,17-4 94,1 2 0,-1 1 0,1 1 0,0 2 0,60 5 0,-89-4-138,0 1 0,0-1 0,0 1 0,1-1 1,-1 0-1,0 1 0,0 0 0,0-1 1,0 1-1,0 0 0,0-1 0,-1 1 1,1 0-1,0 0 0,0 0 0,0 0 1,-1 0-1,1 0 0,0 0 0,-1 0 1,1 0-1,-1 0 0,1 0 0,-1 0 1,0 0-1,1 0 0,-1 1 0,0 0 1,0 1 40,0-1 1,1 0 0,-2 1-1,1-1 1,0 0 0,0 1-1,-1-1 1,1 0 0,-1 1-1,0-1 1,0 0 0,0 0 0,0 1-1,-2 3 1,-8 6 60,1 0-1,-2-1 1,0 0 0,0-1-1,-1 0 1,0-1 0,0 0-1,-17 7 1,-10 4 152,-74 25-1,13-20-261,68-19 0,33-5 0,0-1 0,1 1 0,-1 0 0,0-1 0,0 1 0,1-1 0,-1 1 0,0-1 0,1 1 0,-1-1 0,1 1 0,-1-1 0,0 1 0,1-1 0,-1 1 0,1-1 0,-1 0 0,1 1 0,-1-1 0,1 0 0,0 0 0,-1 1 0,1-1 0,-1 0 0,1 0 0,0 0 0,-1 0 0,1 1 0,1-1 0,145 24-1889,87-6-5103,-228-18 6781,130 6-7345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5:30.3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309 0 15607,'0'0'15511,"-13"6"-14558,4-3-837,7-2-83,-1 0 0,0 0 0,1 0 1,-1 0-1,1 0 0,-1 1 0,1-1 1,0 1-1,0-1 0,-1 1 0,1 0 1,-3 3-1,5-4-29,0-1 0,0 1 0,0-1 0,0 1 0,0-1 1,0 1-1,0 0 0,0-1 0,0 1 0,0-1 0,0 1 0,1-1 0,-1 1 0,0 0 0,0-1 1,0 1-1,1-1 0,-1 1 0,0-1 0,1 1 0,-1-1 0,0 1 0,1-1 0,-1 0 0,1 1 1,0 0-1,31 19 33,-14-12-37,-2 0 0,-1 0 0,1-2 0,24 7 0,-40-13-35,1 0 0,-1 0 0,0 0 0,0 0 0,1 0 0,-1 0 0,0 0 0,1 0 0,-1 0 0,0 0 0,0 1 1,1-1-1,-1 0 0,0 0 0,1 0 0,-1 0 0,0 0 0,0 1 0,0-1 0,1 0 0,-1 0 0,0 1 0,0-1 0,0 0 0,1 0 0,-1 1 0,0-1 0,0 0 0,0 0 0,0 1 0,0-1 0,0 0 0,1 1 0,-1-1 1,0 0-1,0 0 0,0 1 0,0-1 0,0 0 0,0 1 0,0-1 0,-1 1 0,-10 13-3638,-25 13-5160,34-26 8283,-62 41-8054</inkml:trace>
  <inkml:trace contextRef="#ctx0" brushRef="#br0" timeOffset="1">0 426 11541,'0'0'21226,"193"-8"-21226,-145-1 0,1 9 0,-1 0 0,10 0 0,0 17 0,-10-1 0,10-8-336,-10 0-5475,-28 4-8852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5:30.9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252 546 10101,'0'0'4098,"0"-29"-1196,-1-14-2104,-1 0-103,2 1 1,6-53-1,5 26-107,-5 32-192,3-67-1,-9 21 5816,0 85-4853,0 103 140,11 319 96,54 298-852,-64-613-742,-1-108 0,-1 0 0,1-1 0,-1 1 0,1 0 0,-1 0 0,0-1 0,0 1 0,1 0 0,-1-1 0,0 1 0,0-1 0,0 1 0,0-1 0,0 1 0,0-1 0,0 0 0,1 1 0,-1-1 0,0 0 0,0 0 0,0 0 0,0 0 0,0 0 0,0 0 0,0 0 0,0 0 0,0 0 0,0 0 0,0 0 0,0-1 0,-1 1 0,0-1 0,-36-1 0,-64-11 0,63 6 0,-70-3 0,70 10 0,49 0 0,70 0 0,-49 0 0,67 1 0,-1-4 0,117-19 0,-83 0-3351,37 4-9868,-234 18-2978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5:31.6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412 76 3426,'0'0'14081,"11"-6"-12953,34-19-338,-45 25-710,-1 0 0,1 0 0,-1 0 0,1 0-1,-1 0 1,1 0 0,-1 0 0,1 0 0,-1-1 0,1 1 0,-1 0 0,1 0 0,-1-1 0,1 1 0,-1 0 0,1-1-1,-1 1 1,1 0 0,0-1 0,-1 1 0,1-1 0,0 1 0,-1 0 0,1-1 0,0 1 0,-1-1 0,1 1 0,0-1-1,0 1 1,0-1 0,0 0 0,0 1 0,-1-1 0,1 1 0,0-1 0,0 1 0,0-1 0,0 1 0,0-1 0,1 1 0,-1-1-1,0 1 1,0-1 0,0 1 0,0-1 0,0 0 0,1 1 0,-1 0 0,0-1 0,1 1 0,-1-1 0,0 1 0,1-1-1,-1 1 1,0 0 0,1-1 0,-1 1 0,1 0 0,-1-1 0,1 1 0,-1 0 0,1-1 0,-1 1 0,1 0 0,-1 0-1,1 0 1,-46-8 1108,0 2 0,-1 2 0,0 2 0,-45 5-1,-101-6 798,495 17-2369,-31-13 149,-271-1 275,-12 2 31,1-1 1,-1-1-1,0 1 1,0-1-1,0-1 0,-11-2 1,-18 0 71,-293-2-143,332 5-56,1-1 1,-1 1-1,0 0 0,0 0 1,1 0-1,-1 0 0,0 0 1,0 0-1,1 0 0,-1 0 1,0 0-1,0 1 0,1-1 1,-1 0-1,0 0 0,1 1 1,-1-1-1,0 0 0,1 1 1,-1-1-1,0 1 0,1-1 1,-1 1-1,1-1 0,-1 1 1,1-1-1,-1 1 0,1-1 1,-1 2-1,1-1-250,1 1-1,-1-1 1,0 0 0,1 1-1,0-1 1,-1 0 0,1 1-1,0-1 1,0 0 0,0 0-1,0 1 1,0-1 0,0 0-1,0 0 1,0 0 0,2 1-1,49 32-9396,14 2-4274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5:32.04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19 4114,'0'0'17560,"0"-4"-14983,0-11 8,0 28 195,1 36-696,41 220-1179,-10-85-743,-30-174-162,6 20 0,-8-30-7,0 1-1,0-1 1,0 0-1,0 0 1,1 0-1,-1 0 1,0 0-1,0 0 1,0 0-1,0 1 1,0-1-1,0 0 1,1 0-1,-1 0 1,0 0 0,0 0-1,0 0 1,0 0-1,0 0 1,1 0-1,-1 0 1,0 0-1,0 0 1,0 0-1,0 0 1,1 0-1,-1 0 1,0 0 0,0 0-1,0 0 1,0 0-1,0 0 1,1 0-1,-1 0 1,0 0-1,0 0 1,0-1-1,0 1 1,0 0-1,0 0 1,1 0-1,-1 0 1,0 0 0,0 0-1,0 0 1,0-1-1,0 1 1,0 0-1,0 0 1,0 0-1,0 0 1,0 0-1,1-1 1,-1 1-1,0 0 1,0 0-1,6-13-1802,79-235-12708,-46 131 5052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5:32.4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39 0 12374,'0'0'13603,"-3"38"-11690,-3 6-1457,1-7-27,1 1 1,2-1 0,1 1-1,9 70 1,7-36 88,3-1-1,3-1 1,47 107-1,-40-119-476,2-1-1,2-1 1,3-2-1,51 61 1,-75-101-41,1-2 0,0 1 0,1-2 0,0 1 0,24 14 0,-28-21 0,0 0 0,0-1 0,0 0 0,0-1 0,1 0 0,-1 0 0,1-1 0,0 0 0,0-1 0,15 0 0,-18-1 0,-1-1 0,0 1 0,1-2 0,-1 1 0,0-1 0,0 0 0,0 0 0,0 0 0,0-1 0,-1 0 0,1 0 0,-1-1 0,0 1 0,0-1 0,0 0 0,0-1 0,-1 1 0,1-1 0,-1 0 0,-1 0 0,1 0 0,-1-1 0,1 1 0,-1-1 0,3-9 0,2-7 0,0 1 0,-2-1 0,0-1 0,-2 1 0,4-45 0,-4 7-48,-2 1-1,-11-94 1,5 124 28,-1 0 1,-1 0 0,-2 1 0,-1 0 0,-1 0 0,-1 1-1,-18-31 1,14 33 20,-1 0 0,-2 1 0,0 1-1,-1 1 1,-34-31 0,42 43 20,-1 0-1,-1 1 1,0 1 0,0 0 0,0 0 0,-1 1-1,0 1 1,-1 0 0,1 1 0,-1 1-1,0 0 1,-19-1 0,20 3-17,1 1 0,-1 1-1,0 0 1,0 0 0,0 2 0,0 0-1,-15 4 1,21-3-4,1 0-1,-1 0 1,1 1-1,0 0 1,0 1-1,0-1 1,0 1 0,1 0-1,0 1 1,0 0-1,0 0 1,1 0-1,-5 8 1,-3 5 0,2 0 0,0 1 0,1 0 0,2 1 0,0 0 0,1 0 0,1 1 0,-4 25 0,0 18 0,-1 97 0,9-127-359,2-1-1,2 1 1,9 56-1,-9-81 67,0-1 0,0 0 0,1 0 0,0 0 0,1 0 0,0-1 0,0 1 0,1-1 0,0 0 0,0 0 0,1-1-1,0 0 1,0 0 0,1 0 0,0 0 0,0-1 0,1-1 0,9 7 0,31 5-10645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5:52.2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78 619 9428,'0'0'10552,"1"16"-9194,17 355 4540,-8-243-4246,-10-125-969,0-19-531,-24-296 246,9 178-305,-45-410 795,52 419 513,9 125-1391,0-1 1,-1 1-1,1-1 0,-1 1 1,1-1-1,0 1 0,-1 0 1,1-1-1,0 1 0,0 0 1,-1-1-1,1 1 1,0 0-1,0 0 0,-1 0 1,1 0-1,0 0 0,0 0 1,0 0-1,-1 0 0,1 0 1,0 0-1,0 0 1,1 1-1,-1-1-5,38 2-5,0 2 0,0 1 0,-1 3 0,38 11 0,-7-1 0,-40-12 0,0 0 0,1-2 0,54 0 0,-83-4-65,-1 1-1,1-1 1,0 1 0,0-1-1,-1 1 1,1-1-1,0 1 1,-1-1 0,1 1-1,-1 0 1,1-1 0,-1 1-1,1 0 1,-1 0 0,1-1-1,-1 1 1,0 0 0,1 0-1,-1 0 1,0-1-1,0 1 1,1 0 0,-1 0-1,0 0 1,0 0 0,0 0-1,0-1 1,0 1 0,0 0-1,-1 0 1,1 0 0,0 0-1,0-1 1,-1 1-1,1 1 1,-1 0-375,2 23-2168,0-16 1187,-1 0 0,0 1 0,0-1 0,-1 0 0,-1 1 0,1-1 0,-1 0 0,-5 12 0,-11 14-5472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5:32.85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0 494 17128,'0'0'7737,"28"38"-6249,-28-38-1488,124 163 1177,-109-144-978,2-2-1,0 0 1,2-1 0,-1-1-1,2 0 1,0-2 0,22 12 0,-6-4 44,-11-5-122,0-1 0,2-2 0,0 0 0,0-2-1,1-1 1,0-1 0,0-1 0,1-2 0,0 0 0,1-3 0,34 1 0,-57-3-117,0-1 0,0 0 0,0-1 0,0 1-1,0-2 1,0 1 0,0-1 0,-1 0 0,1 0 0,-1 0-1,1-1 1,-1 0 0,0-1 0,0 0 0,0 1 0,0-2 0,-1 1-1,1-1 1,-1 0 0,-1 0 0,1 0 0,-1 0 0,1-1 0,-2 0-1,1 0 1,4-9 0,-2 0-1,-1 1-1,-1-1 1,0 0 0,-1 0-1,0-1 1,-1 1-1,-1-24 1,-1-9 29,-9-56 1,4 76-8,-1 0 0,-2 0 1,-1 0-1,-1 1 1,-1 0-1,-1 1 1,-2 1-1,0 0 0,-2 0 1,0 2-1,-35-38 1,31 38 45,-1 2-1,-2 1 1,1 0 0,-2 1 0,-1 2 0,0 1 0,-1 0-1,-1 2 1,0 1 0,-1 2 0,-37-12 0,42 19 69,0 1 1,0 0 0,-39 2 0,59 1-136,-3 0-3,1 1 0,-1 0 0,0 0 0,1 0 0,-1 1 0,1 0-1,-1 0 1,1 0 0,0 1 0,0 0 0,0 0 0,0 0 0,0 0 0,1 1 0,0 0 0,-1 0 0,1 0 0,1 0 0,-1 1-1,1-1 1,-1 1 0,1 0 0,1 0 0,-1 0 0,-2 8 0,-6 14-4,2 1-1,0 0 1,-7 49-1,14-70 3,-10 79-2261,-1 136 0,6-73-3334,-1-88-7867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5:22.36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116 1300 1313,'0'0'11608,"-17"-32"-9447,-56-100-171,51 88-944,19 27 2225,3 16-2698,0 5-456,0 1-1,1 0 1,0 0-1,0-1 1,0 1-1,1 0 1,-1-1-1,1 0 1,0 1-1,3 4 1,11 25 135,179 568 3080,-36 15-2243,-145-560-1021,2 14 36,3 0 1,46 109-1,-46-146-21,-18-34-84,-1 0 1,0 1-1,1-1 1,-1 0-1,0 1 1,1-1-1,-1 0 0,1 0 1,-1 0-1,0 1 1,1-1-1,-1 0 1,1 0-1,-1 0 1,1 0-1,-1 0 0,1 0 1,-1 0-1,1 0 1,-1 0-1,0 0 1,1 0-1,-1 0 0,1 0 1,-1 0-1,1 0 1,-1 0-1,1 0 1,-1-1-1,0 1 0,1 0 1,-1 0-1,1 0 1,-1-1-1,0 1 1,1 0-1,-1-1 1,0 1-1,1 0 0,-1-1 1,0 1-1,1-1 1,-1 1-1,0 0 1,0-1-1,1 0 0,12-26-55,-1-12 60,-1-1-1,-3 0 0,6-62 0,-10 72 38,51-598 1386,-27-10-338,-26 579-1007,17-1129 1735,-9 1353-7585,-2-67 387,-6-15-2183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5:24.2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1 308 5186,'0'0'12494,"3"11"-11240,4 12-507,2-1 1,0-1-1,1 1 1,1-1-1,2-1 0,21 29 1,-18-30-493,0-1 0,1-1 1,0 0-1,21 14 0,-29-26-223,-1 0-1,1 0 0,0 0 1,1-1-1,-1 0 0,1-1 0,0 0 1,0-1-1,0 0 0,0 0 1,0-1-1,14 0 0,-21-2-36,0 1 0,0-1 0,0 1 0,1-1 0,-1 0 0,0-1 0,0 1 0,0 0 0,0-1 0,0 1 0,-1-1 0,1 0 0,0 0 0,-1 0 0,0-1 0,1 1 0,-1 0 0,0-1 0,0 0 0,0 1 0,-1-1 0,1 0 0,0 0 0,-1 0 0,0 0 0,0 0 0,0 0 0,1-4 0,2-10 7,0 0-1,0-1 1,1-33-1,-2 9 258,-2 0 1,-1 0-1,-12-79 0,10 108-162,-1 0 1,0 1-1,-1-1 1,0 1-1,-1 0 1,-1 0-1,0 0 1,0 1 0,-1 0-1,-1 0 1,0 1-1,0 0 1,-1 0-1,0 1 1,-1 0-1,-15-11 1,20 16-24,0 1 1,-1 0-1,1 0 1,-1 0-1,0 1 1,0-1-1,0 1 0,0 1 1,-1-1-1,1 1 1,0 0-1,-1 1 1,1 0-1,-1 0 1,1 0-1,0 0 0,-1 1 1,1 0-1,0 1 1,-1-1-1,1 1 1,0 0-1,0 1 0,1 0 1,-1-1-1,0 2 1,1-1-1,0 1 1,-1 0-1,2 0 0,-1 0 1,0 1-1,1-1 1,0 1-1,0 0 1,0 1-1,1-1 0,-1 1 1,-3 10-1,1-4-59,1 1 0,1 0 0,0 0-1,0 1 1,2-1 0,-3 22 0,3 84 17,3-69-34,-1-41-1,1 1 1,0-1 0,1 0 0,0 1-1,0-1 1,1 0 0,0 0-1,0 0 1,1-1 0,7 13 0,-8-17-12,0 1 0,0-1-1,0 0 1,0 0 0,1 0 0,0 0 0,0-1 0,0 1 0,0-1 0,0 0 0,1 0 0,-1-1 0,1 0 0,0 1 0,0-1 0,0-1 0,0 1 0,0-1 0,0 0 0,6 1 0,-6-2-23,1 1 1,-1-2-1,1 1 1,-1 0-1,1-1 1,-1 0-1,1 0 1,-1-1-1,1 1 1,-1-1-1,0 0 1,0-1-1,0 1 1,0-1-1,5-4 1,0-2 16,0 0 1,-1-1 0,0 0 0,0-1 0,7-12 0,68-115-24,-58 90 8,57-76 1,-80 120 22,10-10 71,-12 14-57,-1 0 0,1 0-1,-1 0 1,1 0 0,-1 0 0,1 0-1,-1 0 1,0 0 0,1 0 0,-1 0-1,1 0 1,-1 0 0,1 1 0,-1-1-1,1 0 1,-1 0 0,1 0 0,-1 1-1,0-1 1,1 0 0,-1 0 0,1 1-1,-1-1 1,0 0 0,1 1 0,-1-1-1,0 0 1,0 1 0,1-1 0,-1 1-1,0-1 1,0 0 0,1 1 0,-1-1-1,0 1 1,0-1 0,0 1 0,0-1-1,0 1 1,26 60 65,35 76 69,-51-119-123,0 0 0,1-1-1,1 0 1,21 22 0,-29-34-27,1-1-1,-1 0 1,0 0-1,1 0 0,0-1 1,0 0-1,0 1 1,0-2-1,1 1 1,-1-1-1,1 0 1,-1 0-1,1 0 0,0-1 1,0 0-1,0 0 1,0 0-1,-1-1 1,12 0-1,-16-1 11,1 0 0,0 1 0,-1-1 0,1 0 0,-1 0 0,1 0 0,-1 0 0,1-1 0,-1 1 0,0 0 1,0 0-1,0-1 0,1 1 0,-1-1 0,-1 1 0,1-1 0,0 1 0,0-1 0,0 0 0,-1 1 0,1-1 0,0-2 0,2-4-1,39-84 40,-31 63-22,2 0 0,1 0 1,1 2-1,2 0 0,24-31 1,-37 53-29,-4 5 17,0-1 0,0 1-1,0-1 1,0 1 0,0 0 0,0-1-1,0 1 1,1-1 0,-1 1 0,0 0 0,0-1-1,1 1 1,-1 0 0,0-1 0,1 1-1,-1 0 1,0-1 0,1 1 0,-1 0-1,0 0 1,1-1 0,-1 1 0,0 0 0,1 0-1,-1 0 1,1 0 0,-1-1 0,1 1-1,-1 0 1,0 0 0,1 0 0,-1 0-1,1 0 1,-1 0 0,1 0 0,-1 0 0,0 0-1,1 0 1,-1 0 0,1 1 0,-1-1-1,1 0 1,-1 0 0,0 0 0,1 1-1,-1-1 1,0 0 0,1 0 0,-1 1 0,0-1-1,1 0 1,-1 0 0,0 1 0,1-1-1,-1 1 1,0-1 0,1 1 0,10 17 29,0 1 0,13 33 1,-14-30 22,0 0 0,20 31 0,31 18 60,-38-46-111,-23-24-7,1 0 1,0 0-1,-1 0 0,1 0 0,0-1 0,0 1 1,0 0-1,0 0 0,0-1 0,0 1 0,0 0 0,0-1 1,0 1-1,0-1 0,0 1 0,0-1 0,0 0 1,0 1-1,0-1 0,1 0 0,-1 0 0,0 0 1,0 0-1,0 0 0,0 0 0,1 0 0,-1 0 1,0 0-1,0-1 0,0 1 0,0 0 0,0-1 1,0 1-1,0-1 0,0 1 0,0-1 0,0 0 1,0 1-1,0-1 0,0 0 0,0 0 0,0 0 0,0 0 1,5-7 3,-1 1 1,0-1-1,0 0 0,6-15 1,1-1 17,-3 9-13,-1 0 0,2 1 0,0 1 0,1-1 0,0 1 0,1 1 0,22-18 0,-34 29-4,1 0 0,-1 1-1,1-1 1,-1 1 0,1-1-1,-1 1 1,1-1-1,0 1 1,-1-1 0,1 1-1,-1 0 1,1-1-1,0 1 1,-1 0 0,1 0-1,0-1 1,0 1 0,-1 0-1,1 0 1,0 0-1,0 0 1,-1 0 0,1 0-1,0 0 1,0 0-1,-1 0 1,1 0 0,0 0-1,-1 1 1,1-1 0,0 0-1,0 1 1,-1-1-1,1 0 1,-1 1 0,1-1-1,0 0 1,-1 1-1,1-1 1,-1 1 0,1-1-1,-1 1 1,1 0 0,-1-1-1,1 1 1,-1-1-1,0 1 1,1 1 0,1 1 6,22 31 25,-13-16 4,1-1 1,2 0-1,24 25 1,-32-37-50,-1-1 0,1 1-1,0-1 1,0-1 0,0 1 0,1-1 0,-1 0 0,1 0 0,0-1 0,-1 0-1,1 0 1,0-1 0,0 1 0,1-2 0,8 1 0,-13-2 12,0 1-1,0-1 1,0 0 0,0 0 0,0-1-1,0 1 1,-1 0 0,1-1 0,-1 0 0,1 0-1,-1 0 1,1 0 0,-1 0 0,0 0-1,0 0 1,0-1 0,-1 1 0,3-5 0,2 0 0,-5 6 1,-1 0 1,1 1-1,0-1 1,-1 1-1,1-1 0,0 1 1,0-1-1,-1 1 1,1-1-1,0 1 1,0 0-1,0-1 1,0 1-1,-1 0 0,1 0 1,0-1-1,0 1 1,0 0-1,0 0 1,0 0-1,0 0 0,0 0 1,-1 1-1,1-1 1,0 0-1,0 0 1,0 1-1,0-1 1,0 0-1,1 1 0,23 16-36,-24-15 43,25 19 16,12 12 36,69 43 0,-93-67-64,1-1-1,0 0 1,1-2 0,0 0-1,0 0 1,0-2 0,0 0-1,32 3 1,-34-6-1,-1 0 1,1-1-1,-1 0 0,1-2 0,0 1 0,16-5 0,-22 3 6,0 0 1,0-1-1,0 1 0,-1-1 0,1-1 0,-1 1 0,0-1 0,0-1 0,-1 1 0,11-12 0,-4 4 19,-9 10-15,0 0 1,-1-1 0,1 1 0,-1-1 0,0 0 0,0 0 0,0 0 0,0 0-1,-1 0 1,3-5 0,-5 7 59,3 2-37,4 1-34,0 1 0,0-1 1,0 1-1,0 0 0,0 1 0,-1 0 1,1 0-1,-1 0 0,0 1 1,0 0-1,8 7 0,23 12 8,-21-16 1,0 0 0,1 0 1,0-2-1,0 0 0,0-1 0,1-1 0,0 0 1,-1-1-1,1-1 0,0-1 0,24-3 1,-36 3-7,0-1 0,0 0 0,-1 0 0,1-1 0,0 1 0,-1-1 0,1 0 0,-1-1 0,0 0 0,0 1 0,0-2 0,0 1 0,-1 0 0,1-1 0,-1 0 0,0 0 0,0 0 0,0-1 0,0 1 0,-1-1 0,0 0 0,0 0 0,0 0 0,-1 0 0,4-8 0,-1-6 13,1 0-1,-2 0 0,-1 0 0,0-1 1,-1 1-1,-1-29 0,-1 42-9,-1 0-1,1 0 0,-1 0 1,0-1-1,0 1 1,-1 0-1,0 1 1,0-1-1,0 0 0,-1 1 1,0-1-1,0 1 1,0-1-1,-1 1 1,-4-5-1,1 3 25,0 1-1,0 0 1,0 0 0,-1 1-1,0 0 1,0 0-1,0 0 1,-1 1 0,-10-3-1,-1 0 105,-1 2 0,-1 0 0,1 1 0,-1 1 0,1 2 0,-1 0 0,-40 3 0,61-2-132,0 0 0,0 0 1,0 1-1,0-1 0,0 0 1,0 1-1,0-1 1,0 1-1,0-1 0,0 1 1,0-1-1,0 1 0,0-1 1,0 1-1,0 0 0,1 0 1,-1-1-1,0 1 0,1 0 1,-1 0-1,0 0 0,1 0 1,-1 0-1,1 0 0,-1 0 1,1 0-1,0 0 0,-1 0 1,1 0-1,0 0 1,0 0-1,0 0 0,0 0 1,0 0-1,0 0 0,0 0 1,0 0-1,0 2 0,23-3-331,-9 0 317,19 1 21,0-1 0,0-3 0,63-11 0,-47 2 26,0 2 0,1 2 0,0 3-1,98 1 1,-142 4-27,-1 1 0,1-1-1,-1 1 1,1 0-1,-1 1 1,1 0 0,-1-1-1,0 2 1,0-1 0,0 0-1,0 1 1,0 0 0,-1 0-1,1 1 1,-1-1 0,5 6-1,-2-1 6,-1-1 0,-1 1 0,0 0 0,0 1 0,0-1 0,-1 1 0,-1 0 0,6 17 0,-3 1 39,-1 0 0,-2 0 1,0 1-1,-2-1 0,-4 53 0,2-71-22,0 0 1,0-1-1,-1 1 0,0-1 0,0 1 0,-1-1 0,0 0 0,-1 0 0,0 0 0,0-1 0,0 1 0,-1-1 1,0 0-1,-1 0 0,0 0 0,0-1 0,0 0 0,0 0 0,-1-1 0,0 0 0,-1 0 0,1 0 0,-1-1 1,1 0-1,-1-1 0,-1 0 0,1 0 0,-15 3 0,-120 34-1893,124-33-2420,7 7-4437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5:55.8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57 9092,'0'0'11579,"0"-1"-11480,0 0 0,1 1 0,-1-1 0,0 0 0,1 0 0,-1 1 0,1-1 0,-1 0 0,1 1 0,-1-1 0,1 1 0,-1-1 0,1 0 0,-1 1-1,1-1 1,0 1 0,-1 0 0,1-1 0,1 0 0,13-4 226,-1 1 0,1 0 0,0 1 0,0 1 0,25-2 0,85 5 435,-58 1-447,279-14 1152,-5 0-1078,-299 12-366,902 36 336,147 152-132,-449-78-111,7-33 7,-385-47-138,952 98-23,-1052-112 70,1156 60 236,-712-65-280,1160 27 108,-602-29-16,227 9-97,-839 10 94,716 17-104,-748-48-42,580 7 235,-475 37-156,-202-10-51,672 20 17,-860-43 93,466 8 55,-411-18-129,468 13-37,866 21 98,-1266-33-49,-27-11-25,3 0-125,-284 11 83,75 4-469,-125-3 395,1 0 0,-1 1-1,1-1 1,-1 1 0,1-1 0,-1 1-1,0 0 1,1 0 0,-1 0 0,0 1-1,0-1 1,0 0 0,0 1 0,4 3-1,-6-4-71,1 0 0,0 0 0,-1 0-1,1 0 1,-1 0 0,1 0 0,-1 1-1,1-1 1,-1 0 0,0 0 0,0 1-1,1-1 1,-1 0 0,0 0 0,0 1-1,0-1 1,0 0 0,-1 0 0,1 1-1,0-1 1,0 0 0,-1 0 0,1 0-1,-1 0 1,1 1 0,-1-1 0,1 0-1,-1 0 1,0 0 0,0 0 0,-1 1-1,-30 25-6535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5:56.94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14231,'0'0'10535,"24"7"-9604,14 5-591,2-3-1,-1-1 1,53 4-1,817 97 2769,-347-33-2420,837 68 269,817 106-286,-1091-75-518,-39-5-30,8-34-218,1925-16 202,-1802-208-107,-9-81 0,-706 95 0,-225 40 0,479 5 0,-705 32 0,84 14 0,-178-16-2041,40-1 1762,0 1-1,0-1 1,1 0 0,-1 1 0,0 0-1,1 0 1,-1 0 0,1 0-1,-1 0 1,1 0 0,-1 0 0,1 1-1,0 0 1,-1-1 0,1 1-1,0 0 1,0 0 0,-3 4 0,-13 31-8173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7:01.6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678 454 9556,'0'0'6385,"2"-29"-4889,4-95-373,-5 108-846,-1 1 0,0-1-1,-1 1 1,-1 0-1,-1 0 1,0-1-1,-10-26 1,9 32-8,-2-1 0,0 0-1,0 1 1,0 0 0,-2 1 0,1-1-1,-1 1 1,-16-14 0,16 17-36,0 1 0,0 0 0,-1 1 0,1-1 0,-1 2 1,0-1-1,0 1 0,0 1 0,-1-1 0,1 1 0,-11 0 0,6 0 83,-1 1-1,0 1 0,0 0 1,0 1-1,0 0 1,-18 5-1,23-3-229,2 1-1,-1 0 1,0 0 0,1 0 0,-1 1-1,1 1 1,1-1 0,-1 1 0,-10 11-1,2 0 73,0 2 0,-23 32 0,21-21-72,1 1-1,1 1 1,1 1-1,-19 64 1,-20 145 215,38-133-246,6 1 0,4 1 1,9 127-1,-2-220-56,0 1 0,1-1 0,1 1 0,1-1 0,1 0 0,0 0 0,1-1 0,1 1 0,1-1 0,14 24 0,-20-38-3,6 7-16,0 1 0,1-1 0,14 13 1,-19-19 8,1-2 1,-1 1 0,0 0 0,0-1 0,1 0-1,0 0 1,-1 0 0,1 0 0,0-1 0,0 0 0,0 0-1,9 1 1,-9-2 7,3 1-7,0 0 0,1 0 0,-1-1 0,1 0 0,-1 0-1,1-1 1,-1 0 0,0-1 0,1 0 0,-1 0 0,0-1-1,0 0 1,0 0 0,-1-1 0,9-4 0,1-8 16,-1-1 1,-1-1-1,0 0 1,-1 0-1,-1-2 0,-1 1 1,0-2-1,-2 0 1,0 0-1,-2-1 1,12-44-1,-19 111 579,2-1 0,14 73 1,-9-91-596,1 0 1,1-1 0,16 31 0,-19-44 3,0-1-1,0 1 1,1-2 0,1 1-1,0-1 1,0 0 0,1-1 0,16 12-1,-23-18-6,0-1 0,1 0 0,-1 0 0,0 0 0,1 0 0,0 0 0,-1-1 0,1 0 0,0 1 0,0-2 0,0 1 0,0 0 0,0-1 0,0 1 0,0-1 0,0 0 0,0-1 0,0 1 0,0-1 0,0 1 0,0-1 0,-1 0 0,1-1 0,0 1 0,0-1 0,6-3 0,-4 0 8,0 0 0,0 0 0,0-1 0,-1 0 0,0 0 0,0 0 0,0-1 0,-1 1 0,0-1 0,0 0 0,-1 0 0,4-11 0,7-21 26,-1-1 0,-2 0 0,-1-1 0,-3-1 0,-1 1 0,0-63 0,-5 101-13,-1 1 1,0-1 0,1 0 0,-1 0-1,-1 0 1,1 0 0,0 1-1,-1-1 1,1 0 0,-1 0 0,0 1-1,0-1 1,0 0 0,0 1-1,-1-1 1,1 1 0,-1-1 0,1 1-1,-1 0 1,0-1 0,0 1-1,0 0 1,0 0 0,0 1 0,0-1-1,-1 0 1,1 1 0,-1-1-1,1 1 1,-1 0 0,1 0 0,-1 0-1,-5-2 1,-5-1 42,-1 1 1,1 0 0,-1 1-1,1 0 1,-1 1-1,1 1 1,-1 0-1,0 0 1,-21 5-1,28-4-32,1 1-1,-1 0 0,1 0 0,-1 1 0,1-1 0,0 2 1,0-1-1,1 0 0,-1 1 0,0 0 0,1 1 0,0-1 1,0 1-1,1 0 0,-1 0 0,1 0 0,0 1 0,0-1 1,1 1-1,0 0 0,-4 8 0,1 8-18,0 0 0,2 0 0,1 0 0,0 1 0,2 0 0,2 39 0,-1-32 0,0-27 0,0 1 0,0-1 0,1 1 0,0-1 0,-1 0 0,1 1 0,1-1 0,-1 0 0,0 0 0,1 0 0,-1 0 0,1 0 0,0 0 0,0 0 0,0-1 0,1 1 0,-1-1 0,0 1 0,1-1 0,0 0 0,-1 0 0,1 0 0,0 0 0,0-1 0,0 1 0,0-1 0,1 1 0,-1-1 0,0 0 0,1-1 0,-1 1 0,0 0 0,1-1 0,3 0 0,1 1 0,0-1 0,0 1 0,0-2 0,0 1 0,0-1 0,0-1 0,0 1 0,0-1 0,0 0 0,-1-1 0,1 0 0,-1 0 0,13-8 0,4-9 0,0 0 0,-1-2 0,39-48 0,47-85 0,-108 154 0,200-312 0,-200 311-1,0 1-1,0-1 1,0 1-1,0-1 1,0 1-1,0-1 1,1 1-1,-1 0 1,0 0-1,1 0 1,-1 0-1,1 0 1,-1 0-1,1 0 1,0 0 0,-1 0-1,1 1 1,0-1-1,-1 1 1,1-1-1,0 1 1,0 0-1,0 0 1,0-1-1,-1 1 1,1 1-1,0-1 1,0 0-1,0 0 1,-1 1 0,1-1-1,0 1 1,0-1-1,-1 1 1,1 0-1,0 0 1,-1-1-1,1 1 1,2 2-1,4 4-2,-1-1 1,1 1-1,-1 0 0,0 1 0,-1-1 0,7 10 1,16 24 20,-2 0 0,-2 2 0,-2 1 0,34 88 0,-42-86-17,-1 1 0,-2 1 0,-3 0 0,-1 0 0,1 67 0,-9-114 0,0 1 0,-1-1 0,1 0 0,0 1 0,-1-1 0,0 1 0,1-1 0,-1 0 0,0 1 0,1-1 0,-1 0 0,0 0 0,0 0 0,0 0 0,0 1 0,0-1 0,0-1 0,-1 1 0,1 0 0,0 0 0,0 0 0,-1-1 0,1 1 0,0 0 0,-1-1 0,1 1 0,-1-1 0,1 0 0,-1 1 0,-2-1 0,-52 4 0,49-4 0,-21 1 0,21 0 0,0-1 0,0 1 0,0-1 0,0-1 0,0 1 0,1-1 0,-1 0 0,0-1 0,0 1 0,1-1 0,-1-1 0,1 1 0,-1-1 0,1 0 0,0 0 0,0-1 0,-6-5 0,11 8 0,1 1 0,0-1 0,0 1 0,-1-1 0,1 1 0,0-1 0,0 1 0,0-1 0,0 1 0,0-1 0,0 1 0,-1-1 0,1 1 0,0-1 0,0 1 0,1-1 0,-1 1 0,0-1 0,0 1 0,0-1 0,0 1 0,0-1 0,1 1 0,-1-1 0,0 1 0,0-1 0,1 1 0,-1-1 0,0 1 0,0 0 0,1-1 0,-1 1 0,1-1 0,-1 1 0,0 0 0,1-1 0,-1 1 0,2 0 0,51-38 0,-15 13 0,-2-1 0,41-40 0,-45 30 0,-2-1 0,38-61 0,-15 21 0,-53 76 0,0 0 0,1 1 0,-1-1 0,0 1 0,0-1 0,0 1 0,0 0 0,1-1 0,-1 1 0,0-1 0,0 1 0,1-1 0,-1 1 0,0-1 0,1 1 0,-1 0 0,1-1 0,-1 1 0,0 0 0,1-1 0,-1 1 0,1 0 0,-1 0 0,1 0 0,-1-1 0,1 1 0,-1 0 0,1 0 0,-1 0 0,1 0 0,-1 0 0,1 0 0,-1 0 0,1 0 0,-1 20 0,-1 5 0,1-9 0,1 1 0,1-1 0,1 0 0,0 1 0,1-1 0,1 0 0,1-1 0,0 1 0,1-1 0,0-1 0,1 1 0,1-1 0,20 25 0,-20-29 0,0 0 0,1 0 0,0-1 0,1 0 0,0-1 0,0 0 0,1 0 0,0-2 0,1 1 0,-1-2 0,1 1 0,0-2 0,0 0 0,1 0 0,-1-1 0,1-1 0,14 1 0,-14-2 0,0-1 0,0 0 0,0-1 0,0-1 0,0 0 0,0-1 0,24-9 0,-31 9 0,0 0 0,0-1 0,0 0 0,0 0 0,-1-1 0,0 0 0,0 0 0,0-1 0,-1 1 0,0-1 0,0 0 0,0-1 0,-1 1 0,0-1 0,5-10 0,-4 7 0,-1-1 0,1 0 0,-2-1 0,0 1 0,0-1 0,-1 1 0,-1-1 0,1 0 0,-2-15 0,0 20 0,-1-1 0,0 0 0,0 1 0,-1-1 0,0 1 0,-1 0 0,1 0 0,-1 0 0,-1 0 0,1 0 0,-1 0 0,0 1 0,-1 0 0,1 0 0,-8-7 0,0 1 0,-1 1 0,-1 1 0,1 0 0,-2 0 0,1 2 0,-2 0 0,1 0 0,-1 2 0,0 0 0,0 0 0,-24-3 0,-7 1 0,-1 3 0,-86 0 0,130 5 0,0 0 0,0 0 0,1 1 0,-1-1 0,0 1 0,1-1 0,-1 1 0,0 0 0,1 1 0,-1-1 0,1 1 0,-1-1 0,1 1 0,0 0 0,0 0 0,-6 5 0,8-4 0,-1-1 0,0 1 0,0 0 0,1 0 0,0-1 0,-1 1 0,1 0 0,0 0 0,1 0 0,-1 1 0,0-1 0,1 0 0,0 0 0,0 0 0,-1 0 0,2 0 0,-1 1 0,0-1 0,1 0 0,0 0 0,1 4 0,-1-5 0,0 1 0,1 0 0,-1 0 0,1-1 0,0 1 0,0-1 0,0 1 0,0-1 0,1 0 0,-1 0 0,0 0 0,1 0 0,0 0 0,-1 0 0,1-1 0,0 0 0,6 3 0,59 18 0,-54-18 0,45 11 0,1-4 0,0-1 0,82 1 0,188-14 0,-325 3 0,0 0 0,0 0 0,0-1 0,0 0 0,0 0 0,0 0 0,0 0 0,0-1 0,-1 0 0,1 0 0,-1 0 0,1-1 0,-1 1 0,0-1 0,0 0 0,7-6 0,-11 9-28,0-1-1,1 1 1,-1 0-1,0 0 1,1-1-1,-1 1 1,0 0-1,1-1 1,-1 1 0,0 0-1,1-1 1,-1 1-1,0-1 1,0 1-1,0 0 1,1-1-1,-1 1 1,0-1 0,0 1-1,0-1 1,0 1-1,0 0 1,0-1-1,0 1 1,0-1-1,0 1 1,0-1 0,0 1-1,0-1 1,0 1-1,0 0 1,0-1-1,0 1 1,-1-1-1,1 1 1,0 0 0,0-1-1,0 1 1,-1-1-1,1 1 1,0 0-1,-1-1 1,1 1-1,0 0 1,-1-1 0,1 1-1,0 0 1,-1 0-1,1-1 1,-1 1-1,1 0 1,0 0-1,-2-1 1,-20-1-5018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7:02.4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374 493 15047,'0'0'5285,"14"-29"-4154,44-98-26,-54 118-952,-1 0 0,0 0 0,-1 0 1,0 0-1,-1 0 0,0-1 0,0 1 1,-1-1-1,-1-16 0,0-1 260,1-171 3949,0 195-2514,1 10-1309,33 218 704,-23-137-1032,38 319-160,-48-313-51,-1-92 0,-1 0 0,0 0 0,0 0 0,0-1 0,0 1 0,0 0 0,-1-1 0,1 1 0,0-1 0,-1 0 0,1 1 0,-1-1 0,0 0 0,1 0 0,-1 0 0,0 0 0,1 0 0,-1 0 0,0-1 0,0 1 0,0 0 0,0-1 0,0 0 0,0 1 0,-3-1 0,-60 10 0,64-10 0,-112 8 0,-148-7 0,253-2 0,1 1 0,-1-1 0,1-1 0,-1 1 0,1-1 0,0-1 0,0 1 0,-8-5 0,44 2 0,699 17 0,-670-12 0,-76-1 0,0-2 0,0 0 0,-20-6 0,17 3 0,-1 1 0,0 1 0,-30-1 0,-64 5-5480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7:03.0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15191,'0'0'8852,"20"48"-15255,-1-28-2529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7:03.3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 0 18152,'0'0'11333,"-10"4"-11333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7:05.91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49 272 6467,'0'0'16698,"-8"-7"-15177,-25-20-166,33 27-1329,0 0 0,0 0 0,0 0-1,0 0 1,-1-1 0,1 1 0,0 0 0,0 0-1,0 0 1,-1 0 0,1 0 0,0 0 0,0 0-1,0 0 1,-1 0 0,1 0 0,0 0 0,0 0-1,0 0 1,-1 0 0,1 0 0,0 0 0,0 0-1,0 0 1,-1 0 0,1 0 0,0 0 0,0 0-1,0 1 1,0-1 0,-1 0 0,1 0 0,0 0-1,0 0 1,0 0 0,0 0 0,0 1 0,-1-1-1,1 0 1,0 0 0,0 0 0,0 0 0,0 1-1,0-1 1,0 0 0,0 0 0,0 0 0,0 1-1,0-1 1,0 0 0,0 0 0,0 0 0,0 1-1,0-1 1,0 0 0,0 0 0,0 0 0,0 1-1,0-1 1,0 0 0,-1 20 120,1-16 44,2 24 114,0 1 0,2-1 0,13 49-1,36 90 469,-24-80-437,-14-36-151,50 138 309,-53-159-430,1 0 0,2-1 0,1-1 0,20 27 0,-35-52-58,1-1 0,0 1 0,0 0 0,0-1 0,0 1 0,1-1-1,-1 0 1,1 0 0,-1 0 0,1 0 0,0 0 0,0-1 0,-1 1 0,1-1 0,5 2 0,-6-4 0,-1 1 0,1 0 1,0-1-1,0 0 0,-1 1 0,1-1 1,0 0-1,-1 0 0,1 0 1,-1 0-1,1 0 0,-1 0 0,1 0 1,-1-1-1,0 1 0,0 0 1,1-1-1,-1 1 0,0-1 0,0 1 1,-1-1-1,1 0 0,0 1 1,0-1-1,-1 0 0,1 0 0,0-2 1,53-148 571,17-42 121,64-141-698,10-40 0,-135 337 0,-9 112-2321,17 104-10824,-8-114 3640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5:52.73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0 121 6787,'0'0'15661,"4"0"-13524,6-2-1335,1 0 0,-1-1 0,0 0 1,0 0-1,0-1 0,0 0 0,17-11 0,26-10 552,-3 9-1153,89-15 1,-77 19-194,-61 12-159,0 0 0,0-1-1,-1 1 1,1 0 0,0 0 0,0 0 0,0 0-1,0 0 1,0 0 0,0 1 0,0-1-1,-1 0 1,1 0 0,0 1 0,0-1 0,0 0-1,0 1 1,-1-1 0,1 1 0,0-1 0,0 1-1,-1-1 1,1 1 0,0 0 0,-1-1-1,1 1 1,-1 0 0,1 0 0,-1-1 0,1 3-1,9 31-8600,-6-15 5302,6 20-3815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7:06.75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88 710 11397,'0'0'8305,"16"-15"-7638,3-3-418,0-1 0,-2-1 0,0-1 0,-1 0 0,-1-1 0,18-36-1,-19 19 116,-2 0 0,-2-1 0,-1-1 0,-3 0 0,-1 0-1,-2 0 1,-2-49 0,-1 85-298,0-1-1,-1 1 1,1-1 0,-1 1-1,-1-1 1,1 1 0,-1 0-1,0 0 1,0 0-1,0 0 1,-1 0 0,1 0-1,-1 0 1,-1 1 0,1 0-1,0-1 1,-1 1-1,0 0 1,0 1 0,0-1-1,-1 1 1,1 0 0,-1 0-1,-6-3 1,1 1 153,-1 0 0,-1 1 0,1 1 0,0 0 0,-1 0 0,0 1 0,1 1 0,-1 0 0,0 0 0,-13 2 0,21 0-192,0 0 1,1 0-1,-1 0 0,0 0 1,1 0-1,-1 1 0,0 0 1,1 0-1,0 0 1,-1 0-1,1 1 0,0-1 1,0 1-1,1-1 0,-1 1 1,0 0-1,1 0 0,0 1 1,-1-1-1,1 0 0,1 1 1,-1-1-1,0 1 0,1 0 1,0-1-1,0 1 1,0 0-1,-1 5 0,-2 11-29,1 1 0,1 0 0,0 37-1,2-43 3,-1 14-1,2 0 0,6 37 0,-5-55 3,0-1-1,1 0 1,1-1-1,-1 1 1,2 0-1,-1-1 1,1 0-1,1 0 1,-1 0-1,8 7 1,-5-6 0,1-1 0,-1-1 0,1 1 0,1-1 0,0-1 0,0 0 0,0 0 0,1-1 0,0 0 0,13 4 0,-7-4-16,1-1-1,-1-1 0,1-1 1,0-1-1,0 0 0,23-1 1,-33-2 18,0 1 0,0-1 0,-1-1 0,1 0 0,-1 0 0,1 0 0,-1-1 0,0 0 0,0 0 0,0-1 0,10-7 0,4-5 17,39-36 0,-45 38-18,111-113 16,-123 123-18,-2 2 1,1 0 1,0 0-1,0 0 0,0 0 0,0 0 1,0 0-1,1 1 0,-1-1 1,1 1-1,-1-1 0,1 1 1,-1 0-1,1 0 0,-1 0 0,1 1 1,0-1-1,3 0 0,-4 3 3,1-1-1,-1 1 1,1 0-1,-1 0 0,0 0 1,0 0-1,0 1 1,0-1-1,0 1 0,0-1 1,-1 1-1,1-1 1,-1 1-1,0 0 0,0 0 1,0 0-1,1 3 1,5 10 30,9 15 66,21 39 142,-34-65-238,-1-1 1,2 1-1,-1-1 1,0 0 0,1 0-1,0 0 1,0-1-1,0 1 1,0-1 0,1 0-1,5 3 1,-9-6-9,0 1 1,0-1-1,0 0 1,0 0 0,0 0-1,1 0 1,-1 0-1,0 0 1,0 0-1,0 0 1,0 0-1,0 0 1,0 0-1,0-1 1,0 1-1,0 0 1,0-1-1,0 1 1,0-1-1,0 0 1,0 1-1,0-1 1,0 1-1,0-1 1,-1 0-1,2-1 1,17-24-76,-14 19 71,9-14 18,2 0 0,0 1 0,2 0 1,0 1-1,1 1 0,0 1 0,2 1 1,0 1-1,27-15 0,-44 28-14,0 1 0,0-1 1,-1 1-1,1 0 0,0 0 0,0 0 1,0 0-1,0 1 0,0 0 0,0 0 1,0 0-1,1 0 0,-1 1 0,0-1 1,0 1-1,0 0 0,-1 0 0,1 1 1,0-1-1,0 1 0,-1 0 0,1 0 1,-1 0-1,1 0 0,-1 0 0,0 1 1,6 5-1,5 7 34,-1 1 0,-1 0 0,0 1-1,14 26 1,-2-4 44,-19-31-140,10 15 161,0-2 1,1 0-1,35 35 0,-47-51-207,1-1 1,0 0-1,1 0 1,-1 0-1,1 0 0,-1-1 1,1 0-1,0-1 1,0 1-1,1-1 0,-1 0 1,0 0-1,1-1 1,-1 0-1,1 0 1,-1-1-1,1 1 0,-1-1 1,1-1-1,0 0 1,8-1-1,-10 0-220,-1 1-1,1-1 1,0 0 0,-1-1 0,1 1-1,-1-1 1,0 0 0,0 0-1,0 0 1,0-1 0,0 1-1,-1-1 1,4-5 0,37-62-4444,-33 51 2967,44-76-6764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7:07.11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30 0 17448,'0'0'3265,"0"32"-226,0 388 1915,12 32-2535,-6-300-1954,-6-35-141,-1-67-136,1 1-1,10 60 0,-10-106-175,0-5-10,0 1-1,0 0 1,0 0-1,0 0 1,0 0-1,0-1 0,0 1 1,0 0-1,0 0 1,0 0-1,0 0 0,1-1 1,-1 1-1,0 0 1,1 0-1,-1-1 1,0 1-1,1 0 0,-1 0 1,1-1-1,-1 1 1,1-1-1,-1 1 0,1 0 1,0-1-1,-1 1 1,1-1-1,1 1 1,0 0-138,-4-17-3445,1 0 1684,-2 0 0,0 1 0,-1-1 0,-1 1 0,0 0-1,-10-19 1,14 31 1488,-28-72-8440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7:07.76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16279,'0'0'11939,"40"0"-10594,-3 0-1066,14-1 27,0 3-1,0 1 1,57 13 0,215 33-653,-110-38-3196,-204-11 2871,1 0 0,0 1 0,-1 0 0,1 0 0,0 1 0,-1 0 0,12 5 0,-18-6 432,-1 0-1,1 1 0,-1-1 1,1 1-1,-1 0 1,1 0-1,-1 0 0,0 0 1,0 0-1,0 0 1,0 0-1,0 1 0,-1-1 1,1 1-1,-1-1 1,1 1-1,-1 0 0,0-1 1,0 1-1,0 0 1,-1 0-1,1 0 0,0 0 1,-1 0-1,0 0 1,0 5-1,0 12 84,0 1 0,-2-1 0,-5 28 0,4-38 629,0 0 0,0 0 0,-1-1 0,0 1 0,-7 10 0,5-9 403,1 1 1,0 0-1,0 1 1,2-1-1,-1 1 1,2 0-1,-1 0 1,0 23-1,3-11-59,0 0 0,2 1 0,6 37 0,-3-43-605,0-1 0,1 0 0,2 0 0,0-1 0,0 0 1,2 0-1,0-1 0,1 0 0,1-1 0,19 22 0,-22-28-159,1-1 1,-1 0 0,2 0 0,-1-1 0,1 0 0,0-1 0,1 0 0,0-1 0,0 0-1,0-1 1,1 0 0,-1-1 0,1 0 0,0-1 0,0-1 0,25 2 0,-21-4-12,-1 0 0,1-1 0,0 0 1,-1-2-1,27-6 0,-38 7-23,0 0 0,0-1 0,0 1 0,0-1 1,0 0-1,-1 0 0,1-1 0,-1 1 0,0-1 0,0 0 0,0 0 0,0-1 0,-1 1 0,0-1 1,0 0-1,0 1 0,0-1 0,-1-1 0,0 1 0,0 0 0,1-6 0,2-15 18,0 0 0,-2-1 0,-1 1 0,-1-1-1,-2 0 1,-6-48 0,4 63-36,0 0 0,-1 0 0,0 0 0,-1 1 0,-1 0 0,1 0 0,-2 0 0,0 0 0,0 1 0,0 0 0,-2 1 0,1 0 0,-1 0 0,0 1 0,-1 0 0,0 0 0,-18-10 0,7 6 0,-1 0 0,0 1 0,-1 1 0,0 2 0,-1 0 0,0 1 0,-48-6 0,-43 8 0,113 5 0,0 0 0,0 0 0,1 1 0,-1-1 0,0 0 0,0 1 0,1-1 0,-1 1 0,1 0 0,-1 0 0,0-1 0,1 1 0,0 0 0,-1 0 0,1 0 0,-1 0 0,1 1 0,0-1 0,0 0 0,0 1 0,0-1 0,0 0 0,0 1 0,0 0 0,0-1 0,0 1 0,1-1 0,-1 1 0,1 0 0,-1-1 0,1 1 0,0 0 0,0 0 0,-1-1 0,1 1 0,0 0 0,1 2 0,-1 0 0,0 0 0,0 1 0,1-1 0,-1 0 0,1 1 0,0-1 0,1 0 0,-1 0 0,1 0 0,0 0 0,0 0 0,0 0 0,0 0 0,4 4 0,2-2 0,0 1 0,1-1 0,0 0 0,0-1 0,0 0 0,1-1 0,-1 0 0,1 0 0,0-1 0,20 4 0,1-1 0,0-2 0,42 1 0,187-4 0,-227-4 0,0 0 0,0-2 0,-1-2 0,0 0 0,0-3 0,50-21 0,-9 5 0,-66 22 15,-5 4-25,0-1 0,0 0 0,0 0 1,1 1-1,-1-1 0,0 1 0,0-1 0,0 1 0,1 0 0,-1 0 0,4 0 0,-5 20-7380,-1-4 173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7:11.05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642 858 5426,'0'0'9936,"-10"-24"-8781,-1-5-612,-24-42 0,31 66-413,0 0-1,0 0 1,0 0 0,0 0 0,-1 1 0,0 0 0,0 0 0,0 0 0,0 1-1,-1 0 1,1 0 0,-1 0 0,-7-2 0,-3 0 200,0 0 0,0 2 0,-19-2 0,17 2-117,-33-3 581,-1 3 0,-67 3 0,112 0-719,-1 1 0,1 0 0,-1 0 1,1 0-1,-1 1 0,1 0 0,0 0 0,-1 1 0,1 0 0,1 0 1,-1 0-1,0 1 0,1 0 0,0 1 0,0-1 0,0 1 1,0 0-1,1 1 0,0-1 0,0 1 0,1 0 0,-1 1 0,1-1 1,0 1-1,1-1 0,0 1 0,0 0 0,0 0 0,-1 8 0,-1 8 23,1 0 0,1 1-1,1-1 1,1 1-1,1-1 1,6 45 0,-4-54-54,0 0 1,1 0 0,1-1 0,1 1-1,0-1 1,0 0 0,1 0-1,1 0 1,0-1 0,1 0 0,0 0-1,15 15 1,-18-22-33,1-1 0,0 1 0,0-1 0,0 0 0,0 0 1,1-1-1,0 1 0,-1-2 0,12 4 0,-15-5-10,1 0 0,0 0 0,0 0-1,0-1 1,0 0 0,-1 0 0,1 0 0,0 0 0,0 0 0,0-1-1,0 1 1,-1-1 0,1 0 0,0-1 0,-1 1 0,1-1 0,-1 1-1,1-1 1,-1 0 0,4-3 0,6-9 64,-1 0 0,-1-1 0,0-1 0,-1 0 0,-1 0 0,10-25 0,15-37 170,-5-1 0,-2-2 0,19-104 0,-35 110-176,-3-1 0,-3 0 0,-7-105 0,1 62-25,1 3 565,-20 116 902,18 1-1457,-1-1 0,0 2-1,0-1 1,1 0 0,-1 0-1,1 1 1,0-1 0,-1 1-1,1 0 1,0 0 0,0 0 0,0 0-1,0 0 1,0 0 0,0 0-1,1 1 1,-1-1 0,1 1 0,0-1-1,-1 1 1,1 0 0,-1 3-1,-17 66 89,12-13-114,2 1 0,3 0 0,6 63 0,-3-110-15,4 43 27,2 0 0,3-1 0,3 0 0,2-1 0,2-1 0,2 0 1,3-2-1,51 90 0,-63-125-30,0 0 0,1-1-1,0 0 1,1-1 0,1 0 0,23 19 0,-28-26-4,2-1-1,-1 0 1,0-1 0,1 0-1,0 0 1,1-1 0,-1 0-1,0-1 1,1 0-1,0-1 1,0 0 0,17 0-1,-12-1-3,0 0 0,-1-2-1,1 0 1,-1-1 0,1 0 0,-1-1-1,0-1 1,0-1 0,20-8-1,-27 9 3,1-1 0,-1 0-1,0-1 1,0 0 0,-1 0 0,0-1-1,0 0 1,0 0 0,-1-1 0,0 1-1,-1-2 1,1 1 0,-2 0-1,1-1 1,-1 0 0,4-12 0,-3 0-6,0-1 0,-2 1 0,0 0 0,-2-1 0,0 0 0,-1 1 0,-2-1 0,-4-30 0,5 48 23,0 1 0,0-1 0,0 1 0,0-1 0,0 1 0,-1-1-1,0 1 1,1 0 0,-1 0 0,0 0 0,-1 0 0,1 0 0,0 1 0,-1-1 0,0 0 0,1 1 0,-1 0 0,0 0 0,0 0 0,0 0-1,-1 0 1,1 1 0,0-1 0,-1 1 0,1 0 0,-1 0 0,1 0 0,-1 0 0,1 1 0,-1-1 0,0 1 0,1 0 0,-7 1 0,9 0-1,0-1 0,1 1 0,-1 0 0,0 0 0,0-1 1,1 1-1,-1 0 0,0 0 0,1 0 0,-1 0 1,1 0-1,-1 0 0,1 0 0,0 0 0,-1 0 1,1 0-1,0 1 0,0-1 0,-1 0 0,1 0 1,0 0-1,0 0 0,0 0 0,1 2 0,-1 44-33,1-34 29,-2 10-26,2 0 1,1 0-1,9 44 0,-8-55 17,1 0 0,1 0-1,0-1 1,1 1-1,0-1 1,0-1-1,1 1 1,1-1-1,9 10 1,-8-9-6,1-1 0,0 0 0,1-1 1,-1 0-1,2 0 0,-1-1 0,1-1 0,1 0 0,-1-1 0,1 0 1,0 0-1,1-2 0,-1 0 0,1 0 0,0-1 0,0-1 0,19 1 1,-20-3-24,-9 1 27,0-1-1,0 1 0,0-1 1,0 0-1,1-1 0,-1 1 1,0-1-1,0 0 0,0 0 1,0 0-1,0 0 0,0-1 1,-1 1-1,1-1 0,0 0 1,-1 0-1,1-1 0,-1 1 1,0-1-1,4-3 0,15-23 24,-1-2-1,-1-1 0,-2 0 1,17-44-1,-18 40-16,6-16-7,-19 39-8,0 1 1,2 0-1,0 0 0,0 0 1,1 1-1,16-21 0,-22 31 10,0 0-1,1 0 0,-1 0 0,0 1 0,0-1 0,1 0 0,-1 1 0,1-1 1,-1 1-1,0-1 0,1 1 0,-1 0 0,1-1 0,-1 1 0,1 0 0,-1 0 1,1 0-1,-1 0 0,1 0 0,-1 1 0,1-1 0,-1 0 0,1 1 0,-1-1 1,0 1-1,1-1 0,-1 1 0,0 0 0,1-1 0,-1 1 0,0 0 0,0 0 1,0 0-1,1 0 0,-1 0 0,0 0 0,-1 0 0,1 1 0,1 0 0,6 8 30,0-1 0,-1 2 0,9 14-1,-13-20-15,57 110 123,-44-80-128,2-1 0,0-1 0,3-1-1,24 31 1,-37-54-9,0 0 1,0-1-1,1 0 0,1-1 1,-1 0-1,1 0 0,0-1 1,1 0-1,-1 0 0,1-2 0,1 1 1,-1-1-1,0-1 0,1 0 1,0-1-1,-1 0 0,16 1 0,-18-3 2,0 1 0,0-1-1,-1 0 1,1-1 0,0 0-1,0 0 1,-1-1-1,1 0 1,-1-1 0,0 0-1,1 0 1,-1-1 0,-1 0-1,1 0 1,0-1-1,-1 0 1,0 0 0,0-1-1,-1 0 1,0 0-1,1 0 1,-2-1 0,1 0-1,-1 0 1,0 0 0,-1-1-1,5-11 1,-2 5 13,-1-1 0,0 0 0,-2 0 0,0 0 0,0-1 0,1-22 0,1-92 32,-5 119-40,-1 0 0,-1 1 1,0-1-1,0 1 0,-1-1 1,0 1-1,-1-1 0,0 1 1,-1 0-1,0 0 0,-1 1 0,0-1 1,0 1-1,-1 0 0,0 1 1,-14-17-1,18 23 4,1 1-1,-1-1 1,1 1 0,-1-1 0,1 1-1,-1-1 1,0 1 0,1 0-1,-1 0 1,0 0 0,0 0 0,0 0-1,0 0 1,0 1 0,0-1 0,0 0-1,-1 1 1,1 0 0,0-1-1,0 1 1,0 0 0,0 0 0,0 1-1,-1-1 1,1 0 0,0 1 0,0-1-1,0 1 1,0-1 0,0 1 0,0 0-1,0 0 1,0 0 0,0 0-1,0 0 1,-1 3 0,-1-1-11,1 0 1,0 0-1,1 1 0,-1-1 1,0 1-1,1 0 0,0 0 1,0 0-1,0 0 0,1 0 1,-1 0-1,1 1 0,0-1 1,0 0-1,0 1 0,0 8 1,-3 27-51,2-33 46,1 1-1,0 0 1,1 0 0,-1 0-1,2 10 1,2-9-4,-1 0 1,1-1 0,1 1 0,-1-1 0,1 0 0,1 1 0,0-2 0,0 1-1,0-1 1,1 1 0,0-2 0,0 1 0,9 7 0,17 12 0,54 37 0,-73-55 7,1 1-3,0-1 1,0 0-1,1-2 0,-1 0 0,2 0 1,-1-1-1,1-1 0,-1-1 0,1 0 0,0-1 1,0 0-1,24-2 0,-38 0 5,1-1-1,-1 1 1,1-1-1,-1 0 1,1 0-1,-1 0 0,1 0 1,-1 0-1,0 0 1,0-1-1,1 1 1,-1-1-1,0 1 1,0-1-1,-1 0 1,3-2-1,29-40-17,-21 27 16,2-3 4,2 1 0,0 1 0,1 0 0,0 1 0,2 1 0,0 1 0,38-24 0,-22 18 17,-28 16 8,0 1 1,-1 0 0,2 0-1,-1 0 1,0 1-1,1 0 1,0 0 0,-1 1-1,1 0 1,0 0 0,0 1-1,10-1 1,-187-10 89,165 12-110,0 0 0,0 0 0,0 0 1,0 0-1,-1 1 0,1-1 1,0 1-1,1 0 0,-1 0 0,0 1 1,-4 1-1,6-1-5,0 0-1,1 0 1,-1 0 0,1 0 0,-1 0 0,1 0-1,0 0 1,0 0 0,0 1 0,0-1-1,0 0 1,1 1 0,-1-1 0,1 0 0,-1 1-1,1-1 1,0 1 0,0-1 0,0 1 0,1 3-1,-2 15-28,2 0-1,0-1 0,2 1 0,0 0 1,1 0-1,10 28 0,-10-39 25,0-1 0,1 0 1,0 0-1,1 0 0,0 0 0,0-1 0,1 0 0,0 0 1,0-1-1,1 0 0,0 0 0,0 0 0,1-1 0,0-1 1,13 7-1,-3-4 0,-1-1 1,1-2-1,1 0 0,-1 0 1,1-2-1,0-1 0,0 0 1,0-1-1,0-2 0,-1 0 1,25-4-1,-34 2 20,0-1 1,1 0-1,-1-1 1,-1 0 0,1-1-1,-1 0 1,0 0-1,0-1 1,-1 0-1,1-1 1,-2 0-1,1 0 1,-1 0-1,-1-1 1,1 0-1,8-18 1,-15 26-12,0 1-4,0-1 0,0 1 1,0 0-1,0-1 0,0 1 1,0 0-1,0 0 0,0-1 1,1 1-1,-1 0 0,0-1 1,0 1-1,0 0 0,0 0 1,0-1-1,1 1 0,-1 0 1,0 0-1,0-1 0,0 1 1,1 0-1,-1 0 0,0 0 1,0-1-1,1 1 0,-1 0 1,0 0-1,1 0 1,-1 0-1,0 0 0,0 0 1,1 0-1,-1-1 0,0 1 1,1 0-1,-1 0 0,0 0 1,1 0-1,-1 0 0,0 0 1,1 0-1,-1 1 0,1-1 1,0 0 20,11 3 35,-5 3-56,0 1 0,0 0 0,-1 0 0,0 1 0,6 8 0,18 21 0,-16-23-5,1-1 0,0 0-1,0-1 1,26 15 0,-31-22 0,0-1 1,0 1-1,0-2 1,1 1-1,-1-2 0,1 1 1,0-2-1,-1 1 1,19-1-1,-25 0-2,1-1 0,-1 0 0,0-1 0,1 1 1,-1-1-1,0 1 0,0-1 0,0-1 0,0 1 0,0-1 0,0 1 0,0-1 1,7-5-1,-9 5 7,1-1 0,-1 1 1,0-1-1,0 0 0,-1 0 0,1 0 1,-1 0-1,1 0 0,-1 0 1,0-1-1,0 1 0,0 0 1,-1-1-1,1 1 0,-1 0 0,1-1 1,-1 1-1,-1-6 0,1-3 1,1 6 1,0-1 0,-1 0 0,0 1 0,0-1-1,-1 1 1,0-1 0,0 1 0,0-1 0,-1 1 0,0 0 0,0-1 0,0 1 0,-1 0-1,0 0 1,0 1 0,-1-1 0,-7-8 0,-1 5-3,0 0 1,-1 1-1,0 0 1,0 2-1,-1-1 1,1 1-1,-2 1 1,1 1-1,0 0 1,-19-2-1,-11-1 40,0 3 1,-52 1-1,94 3-38,0 0-1,1 0 1,-1 1-1,1-1 1,-1 0-1,0 1 1,1 0-1,-1-1 1,1 1-1,0 0 1,-1 0-1,1 0 1,0 0-1,-1 0 1,1 0-1,0 0 1,0 0-1,0 0 1,0 1-1,0-1 1,0 0-1,0 1 1,1-1-1,-1 1 1,0-1-1,1 1 1,-1-1-1,1 1 1,-1-1-1,1 1 1,0 0-1,0-1 1,0 1-1,0 0 1,0-1-1,0 1 1,0-1 0,1 3-1,-1 3 0,1 0-1,0 0 1,0 1-1,1-1 1,0 0-1,0 0 1,0-1-1,4 8 1,3 0 0,1 0 0,0-1 1,1 0-1,0 0 0,1-1 0,0-1 1,1 0-1,15 10 0,-4-4-2,2-2-1,0 0 1,48 18-1,-52-25-14,1-1-1,0-1 1,0-1-1,1-1 1,-1-2 0,29 1-1,-35-3 14,0-1 1,0 0-1,0-1 0,0-1 0,0-1 0,0 0 0,-1-1 1,0-1-1,19-9 0,-14 2 14,0 0 0,-1-1 0,-1-1 0,-1-1-1,0-1 1,18-22 0,-35 39-8,0-1 0,0 0-1,0 1 1,0-1-1,0 0 1,0 0 0,-1 1-1,1-1 1,0 0-1,-1 0 1,1 0 0,0 0-1,-1 0 1,1 0 0,-1 0-1,0 0 1,1 0-1,-1-1 1,0 1 0,0 0-1,0 0 1,1 0 0,-1 0-1,0 0 1,-1-1-1,1 1 1,0 0 0,0 0-1,0 0 1,-1 0-1,1 0 1,0 0 0,-1 0-1,1 0 1,-1 0 0,1 0-1,-1 0 1,0 0-1,1 0 1,-1 0 0,0 0-1,0 0 1,0 1 0,0-1-1,1 0 1,-1 1-1,0-1 1,0 0 0,0 1-1,0-1 1,0 1-1,-1 0 1,1-1 0,0 1-1,0 0 1,0 0 0,0-1-1,0 1 1,0 0-1,-3 1 1,-26-2-2,29 1 0,0 0 0,1 0 0,-1 1 0,1-1 0,-1 0 0,1 0 0,-1 1 0,0-1 0,1 0 0,-1 1 0,1-1 0,0 1 0,-1-1 0,1 1 0,-1-1 0,1 1 0,0-1 0,-1 1 0,1-1 0,0 1 0,-1-1 0,1 1 0,0-1 0,0 1 0,0 0 0,-1-1 0,1 1 0,0-1 0,0 1 0,0 0 0,0-1 0,0 1 0,0 0 0,0-1 0,0 1 0,1-1 0,-1 1 0,0 0 0,0-1 0,1 2 0,-1 0 0,-1 5 0,1 0 0,0 0 0,0 0 0,1 0 0,0 0 0,0 0 0,0 0 0,1 0 0,0-1 0,0 1 0,1 0 0,0-1 0,0 0 0,0 0 0,1 0 0,0 0 0,0 0 0,1-1 0,-1 0 0,1 0 0,0 0 0,1-1 0,5 5 0,4 1 0,0-1 0,1 0 0,0-2 0,0 1 0,1-2 0,0 0 0,0-1 0,0-1 0,27 3 0,-5-3 0,1-2 0,-1-2 0,46-5 0,-81 5-1,0-1 0,0 1 0,0-1 0,0 0 0,0-1 0,0 1 0,0-1 0,0 1 0,0-1 0,0 0 0,-1-1 0,1 1 0,-1-1 0,0 1 1,0-1-1,0 0 0,0 0 0,0-1 0,-1 1 0,1 0 0,-1-1 0,0 1 0,0-1 0,0 0 0,0 0 0,-1 0 0,0 0 0,0 0 0,0 0 0,0 0 0,0 0 0,-1-1 0,0 1 0,0 0 0,0 0 0,0 0 0,-1-1 0,0 1 0,0 0 0,0 0 0,0 0 0,0 0 1,-1 0-1,0 0 0,0 1 0,-4-7 0,-1 0-37,0 1 1,-1 0-1,0 0 1,0 1-1,-1 0 1,0 1-1,0 0 1,-17-9-1,-92-46-211,107 57 225,-422-163-256,422 164 285,0 1 1,0 0 0,0 0 0,-1 1-1,-11-1 1,18 3 202,20 18 75,-2-7-268,2-1-1,-1 0 1,1-1-1,1-1 0,-1 0 1,1-1-1,1-1 1,26 7-1,4-2 119,94 9-1,37-14-116,-158-6-16,-18 0-11,0 0 0,-1 0 0,1 0 0,0 0 0,-1 0 0,1-1 0,0 1-1,0-1 1,-1 1 0,1-1 0,0 1 0,-1-1 0,1 0 0,-1 0 0,1 1 0,-1-1 0,1-1 0,-1 1 0,0 0 0,0 0-1,1 0 1,-1-1 0,0 1 0,0 0 0,0-1 0,0 1 0,0-1 0,-1 1 0,1-1 0,0 0 0,0-2 0,0-4-156,0 0 0,0 0 0,-1 0 0,0 0 0,-2-14 0,0-6-515,2 22-100,0 0 0,-1 0 0,0 0 0,0 1 0,-1-1 0,0 0 0,-4-9 0,-13-22-8081,-6-2-5931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7:11.4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17384,'0'0'11045,"222"0"-10837,-174 0-208,0 0-80,-19 0-592,-9 8-1313,-11 4-1601,-9 0-544,0 4-2753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7:11.74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30 0 6659,'0'0'23739,"-20"177"-23739,20-161-160,0 0-657,0 0-911,-9-12-2082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7:12.1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9444,'0'0'16250,"14"7"-14571,12 7-1157,0 1 1,-1 1 0,-1 1 0,0 2 0,-2 0 0,29 31 0,8 13-103,-3 3 0,-3 2 0,49 83 1,-98-144-443,1-1 0,-1 0 0,1 0 0,0 0 1,0-1-1,7 7 0,6 5-2186,-17-17 2084,-1 0 1,0 0-1,0 0 1,1 0 0,-1 0-1,0 0 1,1 0-1,-1 0 1,0 0 0,0 0-1,1 0 1,-1 0-1,0 0 1,0 0 0,1 0-1,-1-1 1,0 1 0,0 0-1,1 0 1,-1 0-1,0 0 1,0-1 0,1 1-1,-1 0 1,0 0-1,0 0 1,0-1 0,0 1-1,1 0 1,-1 0-1,0-1 1,0 1 0,0 0-1,0 0 1,0-1-1,0 1 1,0 0 0,0 0-1,0-1 1,3-58-6601,-4 34 4316,1-33-3488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7:12.4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445 0 9412,'0'0'14394,"-24"38"-11588,18-29-2631,-159 273 3543,145-242-3341,-2-1 0,-2-1 0,-2-1 0,0-1 0,-57 57 0,78-89-377,1 0 0,-1 0 0,-1 0 0,1-1 0,0 1 0,-12 4 0,16-6-32,25-1-2999,79-1-8673,-37 0-854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7:12.8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65 4514,'0'0'17907,"4"-1"-16152,17-5-871,2 1 0,-1 1 0,0 0 0,1 2 0,34 1 0,3-1-1,413-37 1521,-436 39-2460,-35 0-288,-9 3-1486,-133 85-9456,74-51 3480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7:13.25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1 138 12982,'0'0'14140,"12"-3"-12459,50-10-816,221-40 2234,-185 43-3099,-56 7 0,-1-1 0,1-3 0,-1-1 0,70-23 0,-111 31-10,0 0 0,-1 0 0,1 0 0,0 0 0,0 0 0,0 0-1,0 0 1,0-1 0,0 1 0,0 0 0,0 0 0,0 0 0,0 0 0,0 0 0,0 0 0,0 0 0,0-1 0,0 1-1,0 0 1,0 0 0,0 0 0,0 0 0,0 0 0,0 0 0,0 0 0,0-1 0,0 1 0,0 0 0,0 0 0,0 0 0,0 0-1,0 0 1,0 0 0,0 0 0,1 0 0,-1 0 0,0-1 0,0 1 0,0 0 0,0 0 0,0 0 0,0 0 0,0 0-1,0 0 1,0 0 0,0 0 0,1 0 0,-1 0 0,0 0 0,0 0 0,0 0 0,0 0 0,0 0 0,0 0 0,1 0 0,-18-1-1470,-25 7-2946,13 9-1555,0 1-2057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5:53.3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0 376 608,'0'-6'25650,"0"-10"-21723,2-86-2946,23-15-221,-5 33-202,-20 73-440,0 9-108,0 0 0,0-1-1,0 1 1,0 0 0,1 0-1,-1-1 1,1 1 0,-1 0-1,1 0 1,0 0 0,0 0 0,0 0-1,0 0 1,0 0 0,0 0-1,3-3 1,5 6-10,-4 3 0,-1-1 0,-1 2 0,1-1 0,0 0 0,-1 0 0,0 1 0,0 0 0,0 0 0,3 9 0,16 26 0,-13-28 0,12 17 0,39 43 0,-53-65 0,0 0 0,0 0 0,1-1 0,0 0 0,0-1 0,0 0 0,0 0 0,1-1 0,0 0 0,0 0 0,13 3 0,24-7-91,-44 0-600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7:13.7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32 5747,'0'0'19427,"18"0"-17183,10 0-2045,631-19 4951,-597 17-5121,-39 3-72,0-2 0,0 0-1,36-8 1,-56 8-1102,26 21-21545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7:14.69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0 267 2225,'0'0'4114,"0"0"-4764,1-1 592,-1 0 0,0 0 0,0 0 0,0 0 0,1 1 0,-1-1 0,0 0 0,1 0 0,-1 1 0,1-1 0,-1 0 0,1 1 0,-1-1 0,1 1 0,-1-1 0,1 0 0,0 0 0,2 8 812,0-1 0,0 1 0,-1 0-1,0-1 1,-1 1 0,0 0 0,0 0 0,0 0 0,-1 0 0,0 9 0,4 33 2419,37 257 6608,-37-277-9050,1 0-1,2-1 1,20 53 0,-16-49-197,-8-22-179,4-17-328,-5-9-32,-1 1-1,0 0 1,-2-20-1,-1-7 52,-3-70 207,-25-143 0,8 92-188,18 134-62,0 3 52,1 0 0,1-1 0,1 0 0,1 1 0,6-33 0,-6 57-45,1 1-1,-1 0 1,1 0 0,0 0-1,0-1 1,0 1-1,0 0 1,0 0-1,0 0 1,0 0-1,0 0 1,0 1-1,0-1 1,0 0-1,1 0 1,-1 1 0,0-1-1,1 1 1,-1-1-1,0 1 1,1 0-1,-1-1 1,0 1-1,1 0 1,-1 0-1,1 0 1,1 0-1,49 2 154,-39-1-64,8 3 30,0 0 1,0 1-1,-1 2 1,1 0 0,-2 1-1,1 1 1,29 18-1,-5-4-16,148 67 99,41 21-170,-229-109-31,1 1 0,-1 0 0,0 1 0,0-1 0,0 1 0,-1-1 0,7 9 0,-10-11-9,1 0 0,0 0 0,-1 0-1,1 0 1,-1 0 0,1 0 0,-1 0 0,1 0 0,-1 0 0,1 0 0,-1 0-1,0 0 1,0 0 0,0 0 0,0 0 0,0 0 0,0 0 0,0 1 0,0-1-1,0 0 1,0 0 0,0 0 0,-1 0 0,1 0 0,0 0 0,-1 0 0,1 0-1,-1 0 1,1 0 0,-1 0 0,0 0 0,1 0 0,-1 0 0,0-1 0,0 1-1,1 0 1,-1 0 0,0-1 0,0 1 0,0 0 0,0-1 0,0 1-1,0-1 1,0 1 0,0-1 0,-2 1 0,-11 3-2,-1 1 0,1-2 0,-1 0 0,0-1 0,-26 1 0,-89-5 0,57 0 0,31 2 0,41-1 0,0 1 0,-1 0 0,1-1 0,-1 1 0,1 0 0,0 0 0,-1 0 0,1 0 0,-1 1 0,1-1 0,0 0 0,-1 0 0,1 1 0,0-1 0,-1 1 0,1-1 0,0 1 0,0 0 0,0-1 0,-1 1 0,1 0 0,-2 1 0,10 9 0,-6-11 0,16 17 0,1-1 0,0-1 0,1-1 0,1-1 0,0-1 0,27 13 0,-8-4 0,76 42 0,-35-21 0,86 62 0,-155-95 0,-1 0 0,1 1 0,-1 0 0,-1 0 0,0 1 0,0 1 0,-1 0 0,6 13 0,-12-21 0,0-1 0,0 1 0,-1 0 0,1 0 0,-1 0 0,0 1 0,-1-1 0,1 0 0,-1 0 0,1 0 0,-1 1 0,-1-1 0,0 5 0,1-6 0,-1-1 0,0 1 0,-1 0 0,1-1 0,0 1 0,-1 0 0,0-1 0,1 0 0,-1 1 0,0-1 0,0 0 0,0 0 0,-1 0 0,1 0 0,0 0 0,-1-1 0,1 1 0,-1-1 0,0 0 0,-5 2 0,-12 5 0,0-2 0,-1-1 0,0 0 0,0-2 0,-33 2 0,-118-6 0,83-1 0,2-2 0,-1-4 0,-160-35 0,218 35 7,17 5-15,0 0 1,0 1-1,0 1 1,0 0 0,0 1-1,-16 1 1,28-1-698,0-1 351,1 1-1,0-1 1,0 1-1,0-1 1,0 1-1,0-1 0,0 1 1,0-1-1,0 0 1,0 1-1,0-1 1,0 1-1,0-1 1,0 1-1,0-1 0,0 0 1,1 1-1,-1-1 1,0 1-1,0-1 1,1 1-1,-1-1 1,0 1-1,1 0 0,0-1 1,24-1-22029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7:18.67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12902,'0'0'3538,"0"33"-892,0 227 1324,19-11-896,0-1-764,-14-127-800,0-5-4320,-6-123 1389,1 0 0,-1 0 0,-1 0 0,1 0 0,-5-12 0,-12-23-6100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7:19.12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 5 11445,'0'0'15463,"-17"-4"-10965,151 15-3399,-86-5-893,373 51-140,-217-28-76,-112-18 10,107-1 0,-179-6 75,-24 2-240,2-4-65,-88 122-11418,60-76 3159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7:19.5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10 101 9636,'0'0'14050,"-9"15"-7053,9-14-6380,22-1 127,17 0-698,245-6 381,-220 2-344,1-4 1,88-21-1,-131 23-83,0 0 0,0 2 0,26-1 0,-28 0 0,-17-4-728,18-7-4465,0 6-3333,12 2-3119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7:20.43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368 306 4914,'0'0'20346,"5"-16"-19311,27-117 1240,-28 96-1353,-3 26-664,0 1 0,0 0 0,1 0-1,0 0 1,1 0 0,4-10 0,3-17 563,-10 36-369,-1 24-255,1 422-197,-1-444 0,-1 0 0,0 0 0,0 0 0,0-1 0,0 1 0,1-1 0,-1 1 0,0-1 0,0 1 0,0-1 0,0 0 0,0 0 0,0 0 0,0 0 0,0-1 0,-4 0 0,2 1 0,-369 4 0,371-4 0,1-1 0,1 1 0,-1 0 0,0 0 0,1 0 0,-1 0 0,0 0 0,1 0 0,-1 0 0,0 0 0,1 0 0,-1 0 0,1 0 0,-1 0 0,0 0 0,1 0 0,-1 0 0,0 1 0,1-1 0,-1 0 0,1 1 0,-1-1 0,1 0 0,-1 1 0,1-1 0,-1 0 0,1 1 0,-1 0 0,0-1 0,1 0 0,0 1 0,0-1 0,0 0 0,0 0 0,0 0 0,-1 0 0,1 0 0,0 1 0,0-1 0,0 0 0,0 0 0,0 0 0,0 0 0,0 1 0,0-1 0,0 0 0,0 0 0,-1 0 0,1 0 0,0 1 0,0-1 0,0 0 0,0 0 0,0 0 0,0 1 0,0-1 0,1 0 0,-1 0 0,0 0 0,0 0 0,0 1 0,0-1 0,0 0 0,0 0 0,0 0 0,0 0 0,0 1 0,0-1 0,1 0 0,-1 0 0,0 0 0,0 0 0,0 0 0,0 1 0,0-1 0,1 0 0,-1 0 0,0 0 0,0 0 0,0 0 0,0 0 0,1 0 0,-1 0 0,0 0 0,0 0 0,0 0 0,1 0 0,-1 0 0,0 0 0,0 0 0,1 0 0,-1 0 0,23 4 0,0-1 0,0-2 0,39-1 0,-7 0 0,219 0 0,-237-4-5643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7:20.9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0 800,'0'0'27544,"13"1"-25362,302 36-161,-226-30-1801,-75-4-378,35 1-1058,-59-2-35,1-1 1,-1 2-1,1-1 0,-1 1 1,1 1-1,0 0 0,0 0 1,1 0-1,-1 1 0,1 1 1,0-1-1,0 2 0,-8 7 1,-13 10-5895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7:21.45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 69 48,'0'0'22232,"-7"12"-13941,61-12-7989,304-12 1592,-309 7-1894,-49 5-4,1-1 1,0 1-1,-1-1 0,1 1 0,0-1 1,0 1-1,-1-1 0,1 1 1,-1-1-1,1 0 0,-1 1 1,1-1-1,-1 0 0,1 1 0,-1-1 1,0 0-1,1 0 0,-1 1 1,0-1-1,1 0 0,-1 0 0,0 0 1,0 0-1,0 1 0,0-1 1,0 0-1,0 0 0,0 0 1,0-1-1,-3-22-756,3 22 337,-23-9-6576,20 10 5498,-8-3-6729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7:23.1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214 0 5859,'0'0'15674,"-6"34"-13972,-8 54-116,-5 163 0,0 390 1903,10-432-2824,6-185-605,3-23-33,0-1 0,-1 1 0,1-1 0,0 1 0,-1-1-1,1 1 1,0-1 0,-1 1 0,1-1 0,-1 1 0,1-1 0,-1 0 0,1 1 0,-1-1 0,1 0-1,-1 0 1,0 1 0,1-1 0,-1 0 0,1 0 0,-1 0 0,0 1 0,1-1 0,-1 0-1,1 0 1,-1 0 0,0 0 0,0-1 0,0 0 4,0 0 0,-1-1-1,1 1 1,1-1 0,-1 0 0,0 1 0,0-1-1,1 0 1,-1 0 0,0 1 0,1-1 0,0 0-1,-1-2 1,1 1 24,-8-42 69,2 0 0,2-1 0,2-70 0,2 92-114,1 8-13,1 1-1,0 0 1,2 0-1,-1 0 1,2 1-1,0-1 1,0 1-1,1 0 0,1 1 1,1-1-1,0 1 1,0 1-1,1-1 1,1 1-1,0 1 1,1 0-1,0 0 0,0 1 1,1 1-1,1 0 1,-1 1-1,1 0 1,1 0-1,0 2 1,0 0-1,0 0 0,0 1 1,1 1-1,0 1 1,0 0-1,0 0 1,16 1-1,-26 2-4,1 0 0,0 1 0,-1 0 0,1 0-1,-1 0 1,1 1 0,-1 0 0,1 0 0,-1 0 0,0 0 0,0 1-1,0 0 1,0 0 0,-1 1 0,7 5 0,-3-1 11,-1 0 0,0 0 0,0 1 1,-1 0-1,0 1 0,-1-1 0,7 18 0,-2 1 28,-1 0 0,-1 0 0,-2 1 0,-1 0-1,2 36 1,-6-46 16,0 0 0,-1 0-1,-1-1 1,-6 38 0,5-49-36,0 0 1,-1 1 0,0-1 0,0 0 0,-1 0 0,0-1-1,0 1 1,0-1 0,-1 0 0,0 0 0,0 0 0,-1-1-1,1 0 1,-10 7 0,3-4-12,-1 0 0,1-1 0,-2-1 0,1 0 0,-1-1 0,1 0 0,-1-1 0,-1 0 0,-27 2 0,-9-2 0,-76-4 0,55-2 0,-4-3 0,72 4 0,0 0 0,-1 0 0,1 0 0,0-1 0,0 1 0,0-1 0,0 0 0,0-1 0,0 1 0,1-1 0,-1 1 0,1-1 0,0 0 0,-4-4 0,7 7 1,0 0 0,0-1 0,-1 1 0,1 0 0,0 0-1,0 0 1,-1-1 0,1 1 0,0 0 0,0-1 0,0 1 0,0 0 0,0 0 0,-1-1 0,1 1 0,0 0-1,0-1 1,0 1 0,0 0 0,0-1 0,0 1 0,0 0 0,0-1 0,0 1 0,0 0 0,0 0-1,0-1 1,0 1 0,0 0 0,1-1 0,-1 1 0,0 0 0,0-1 0,0 1 0,0 0 0,0 0 0,1-1-1,-1 1 1,0 0 0,0 0 0,1-1 0,-1 1 0,0 0 0,0 0 0,1 0 0,-1 0 0,0-1 0,1 1-1,16-4-110,-13 4-11,114-12-3763,-79 10-2578,77-14 1,-37-10-8400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7:23.63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4 11093,'0'0'13649,"23"-1"-12222,160-2 1815,-126 3-2123,0 3-1,77 14 1,-126-17-1212,-8 26-6783,-9 0-143,-9-2-2604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5:55.1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300 156 2289,'0'0'7515,"13"-25"-5940,38-75 199,-38 70 13016,-14 38-14616,0 0 0,-1 0 0,0-1 1,-1 1-1,0-1 0,0 1 0,0-1 0,-1 0 0,0 0 0,-10 12 0,-13 27 155,-6 22 133,4 1 1,-35 125-1,-15 157 13,34-65-235,13 1-1,5 342 0,29-584-239,2 0 0,1 0 0,3-1 0,2 0 0,17 49 0,21 94 0,-34-123 0,2-2 0,3 0 0,40 88 0,-51-136 0,1-1 0,1 0 0,0 0 0,0-1 0,1-1 0,25 21 0,-36-32-1,1 1 1,0 0-1,0-1 0,0 1 0,0-1 1,0 1-1,0-1 0,0 0 1,0 1-1,0-1 0,0 0 0,0 0 1,0 1-1,0-1 0,0 0 1,0 0-1,0 0 0,0 0 1,0-1-1,0 1 0,0 0 0,0 0 1,0-1-1,0 1 0,0 0 1,0-1-1,0 1 0,-1-1 0,1 1 1,0-1-1,0 0 0,0 1 1,0-1-1,-1 0 0,1 1 0,0-1 1,-1 0-1,1 0 0,-1 0 1,1 0-1,-1 0 0,1 0 1,-1 0-1,1 0 0,2-4-68,5-7-942,-1 1 1,0-1 0,-1-1-1,6-14 1,8-18-3585,4-5-2254,-11-11-3606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7:24.07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 17 6531,'0'0'17208,"-1"0"-17056,1 0 0,0 0 0,-1 0 0,1 0 0,0 0 0,0 0 0,-1 1 0,1-1 0,0 0 1,-1 0-1,1 0 0,0 1 0,0-1 0,-1 0 0,1 0 0,0 0 0,0 1 0,0-1 0,-1 0 0,1 1 0,0-1 0,0 0 0,0 0 1,0 1-1,0-1 0,-1 0 0,1 1 0,0-1 0,0 0 0,0 1 0,0-1 0,0 1 0,393-1 3858,-387 0-4010,-1 0 0,0 0 0,-1 0 0,1-1 0,0 1 0,-1-1 0,1 0 0,0 0 0,7-4 0,-10 2 0,-2-1 0,0 0 0,0 0-408,-13 4-7884,-13 0-744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7:26.5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10 582 7668,'0'0'10586,"-4"8"-8997,3-8-1534,1 0 0,0 0 0,0 0 0,0-1-1,0 1 1,0 0 0,0 0 0,0 0 0,0 0 0,0 0-1,0 0 1,0 0 0,-1 0 0,1 0 0,0 0 0,0 0-1,0 0 1,0 0 0,0 0 0,0 0 0,0 0 0,0-1 0,-1 1-1,1 0 1,0 0 0,0 0 0,0 0 0,0 1 0,0-1-1,0 0 1,0 0 0,-1 0 0,1 0 0,0 0 0,0 0-1,0 0 1,0 0 0,0 0 0,0 0 0,0 0 0,0 0-1,-1 0 1,1 0 0,0 0 0,0 0 0,0 0 0,0 1-1,0-1 1,0 0 0,0 0 0,0 0 0,0 0 0,0 0-1,0 0 1,0 0 0,0 0 0,0 1 0,1-39 1091,2 0 0,13-65 1,-3 47-874,3 2 0,41-96 0,-50 132-227,1 0 1,1 1-1,1 0 0,0 0 1,1 1-1,1 1 0,16-17 1,-27 31 41,0 1-76,0 0 0,-1 0 1,1 0-1,-1 1 0,1-1 1,-1 0-1,1 1 0,-1-1 1,0 0-1,1 1 0,-1-1 0,1 0 1,-1 1-1,0-1 0,1 1 1,-1-1-1,0 1 0,1-1 1,-1 1-1,0-1 0,0 1 1,1-1-1,-1 1 0,0-1 1,0 2-1,3 12 76,0-1 1,-1 1 0,0 0-1,-1 0 1,-2 26-1,1-14 88,0 846 3409,0-854-3545,0-1 0,-1 1-1,-1 0 1,0-1 0,-1 0-1,-7 21 1,10-36-90,-1 3 268,-19-2-1325,25-19-3666,48-29-6638,-24 17 1458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7:27.0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42 49 7283,'0'0'18201,"-8"-7"-16617,-24-23-359,32 30-1210,0 0-1,0 0 1,0 0 0,0 0 0,0-1 0,-1 1-1,1 0 1,0 0 0,0 0 0,0 0-1,0 0 1,0-1 0,0 1 0,0 0-1,0 0 1,0 0 0,0 0 0,0-1-1,0 1 1,0 0 0,0 0 0,0 0 0,0-1-1,0 1 1,0 0 0,0 0 0,0 0-1,0 0 1,0-1 0,0 1 0,0 0-1,0 0 1,0 0 0,0 0 0,1-1 0,-1 1-1,0 0 1,0 0 0,0 0 0,0 0-1,0 0 1,0 0 0,1 0 0,-1-1-1,0 1 1,0 0 0,0 0 0,0 0-1,1 0 1,-1 0 0,0 0 0,0 0 0,0 0-1,0 0 1,1 0 0,-1 0 0,0 0-1,0 0 1,0 0 0,1 0 0,-1 0-1,0 0 1,0 0 0,0 0 0,0 0-1,1 0 1,-1 1 0,17-2 42,-15 1 34,542-4 1179,-543 5-1271,-1 0-1,1 0 0,-1 0 0,1 0 0,-1 0 0,1 0 1,-1 0-1,0 0 0,0 0 0,0 0 0,1 0 0,-1 0 1,0 0-1,0 0 0,-1 0 0,1 0 0,0 0 0,0 2 1,-1 1 3,2 28 89,0 30 469,-3 0 1,-18 117-1,-43 209-248,52-192-312,11-175 0,0-17 0,1 1 0,-1-1 0,0 1 0,0-1 0,0 1 0,-1-1 0,0 1 0,-2 7 0,-5-11 0,8 0-16,0-1 0,-1 0 0,1 0 0,-1 0 0,1 0 0,0 0 0,-1 0 0,1 0 0,0 0 0,-1 0 0,1 0 0,-1 0 0,1 0 0,0 0 0,-1 0 0,1 0 0,0-1 0,-1 1 0,1 0 0,0 0 0,-1 0 0,1-1 0,0 1 0,-1 0 0,1 0 0,0 0 0,0-1 1,-1 1-1,1 0 0,0-1 0,0 1 0,-1 0 0,1-1 0,0 1 0,0 0 0,0-1 0,0 1 0,0 0 0,-1-1 0,0-3-636,-55-84-10777,19 34 2571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7:27.4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1 116 8100,'0'0'18173,"42"0"-15985,138-6-665,-141 2-1111,0-2 0,0-2 0,-1-1-1,0-1 1,52-24 0,-8 4-100,-74 28-860,0 0 0,0 0 0,1 1 0,-1 0 0,0 0 0,17 1 0,-22 1 225,1-1 1,0 0-1,-1 1 1,1 0-1,0 0 0,-1 0 1,1 0-1,-1 0 1,1 1-1,-1 0 1,0 0-1,0 0 1,0 0-1,0 0 1,0 0-1,0 1 1,3 3-1,15 23-4474,6 0-2278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7:27.7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8900,'0'0'18657,"5"22"-16715,0-3-1483,1 4 56,-1 1 1,-2-1-1,0 1 0,-1 26 1,-2 198-284,-9-196-232,9-52-6,0 0 0,0 0 0,0 0 0,0 0 0,0 0 0,0 0 1,0 0-1,0 0 0,1 0 0,-1 0 0,0-1 0,0 1 0,0 0 0,0 0 0,0 0 0,0 0 0,0 0 0,0 0 0,0 0 1,1 0-1,-1 0 0,0 0 0,0 0 0,0 0 0,0 0 0,0 0 0,0 0 0,0 0 0,1 0 0,-1 0 0,0 0 0,0 0 1,0 0-1,0 0 0,0 0 0,0 0 0,0 1 0,0-1 0,0 0 0,1 0 0,-1 0 0,0 0 0,0 0 0,0 0 0,0 0 1,0 0-1,0 0 0,0 0 0,0 1 0,0-1 0,0 0 0,0 0 0,0 0 0,0 0 0,0 0 0,0 0 0,0 0 0,0 1 1,7-11-1321,6-18-1804,-1 0 1,-1-1-1,9-45 1,0-3-7105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7:28.13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4738,'3'1'22223,"-2"0"-22138,0 0 1,0 0-1,1 0 1,-1 0-1,0 0 0,0 0 1,0 0-1,0 0 1,0 0-1,-1 1 0,1-1 1,0 0-1,0 1 1,-1-1-1,1 1 1,0 2-1,12 44 341,-2 1 0,7 92 0,-9 101 1349,7 77-474,-10-261-1301,-2 65 0,46-200-2697,26-50-6078,-38 49 606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7:28.8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504 1 10533,'0'0'11048,"19"5"-6836,-19-3-4014,-1 0 0,0 0 0,1-1 0,-1 1 1,0 0-1,0 0 0,0 0 0,0-1 0,0 1 0,0 0 0,0-1 0,-1 1 0,1-1 0,-1 1 0,1-1 0,-1 0 0,1 1 0,-1-1 1,0 0-1,0 0 0,1 0 0,-1-1 0,0 1 0,-3 0 0,-60 19-52,39-14 367,-138 33 299,0 0-261,162-39-551,0 1 0,0 0 0,0-1 0,0 1 0,0 0 0,1 0 0,-1 0 0,0 0 0,0 1 0,1-1 0,-1 0 0,1 1 0,-1-1 0,1 1 0,-1 0 0,1-1 0,0 1 0,0 0 0,0 0 0,-1 2 0,0 2 0,1 0 0,0 0 0,1-1 0,-1 1 0,1 0 0,0 6 0,1 0 0,-1-10 0,0-1 0,1 0 0,-1 1 0,0-1 0,1 1 0,0-1 0,-1 0 0,1 0 0,0 1 0,0-1 0,0 0 0,0 0 0,0 0 0,0 0 0,0 0 0,0 0 0,0 0 0,0 0 0,0 0 0,1-1 0,-1 1 0,0 0 0,1-1 0,-1 1 0,0-1 0,3 1 0,45 10 0,-37-9 0,94 16 0,1-5 0,132-1 0,-230-12 0,0 0 0,0 1 0,0 1 0,0-1 0,0 1 0,-1 1 0,1-1 0,-1 2 0,1-1 0,-1 1 0,0 0 0,-1 1 0,1 0 0,-1 0 0,13 12 0,-12-9 0,-1 1 0,0-1 0,0 2 0,-1-1 0,0 1 0,0 0 0,-1 0 0,-1 0 0,0 1 0,0 0 0,-1 0 0,3 15 0,-3 2 0,-1-1 0,-1 1 0,-5 48 0,2-69 0,0 1 0,0-1 0,0 0 0,-1 1 0,0-1 0,0-1 0,0 1 0,-1 0 0,-1-1 0,1 0 0,-1 0 0,0 0 0,0 0 0,0-1 0,-1 0 0,0 0 0,0-1 0,0 1 0,-1-1 0,1-1 0,-14 7 0,-4 0 0,0-1 0,0-1 0,0-1 0,-1-1 0,-32 3 0,-25-2 0,-108-4 0,104-4 0,75 1 0,-1-1 0,1 0 0,-1-1 0,1 0 0,-1 0 0,1-2 0,0 1 0,0-1 0,1-1 0,-19-10 0,28 13-233,0-1 0,0 1-1,1 0 1,-1 0 0,1 0 0,0-1-1,-1 1 1,1 0 0,0 0 0,0-1-1,0 1 1,1 0 0,-1-1 0,1 1 0,-1 0-1,1 0 1,0 0 0,1-4 0,24-18-5285,11-7-1469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7:29.5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7860,'0'0'14444,"13"2"-12817,-8-1-1489,-1 0 0,1 0-1,-1 0 1,1 0 0,-1 1 0,1 0 0,-1 0-1,0 0 1,0 0 0,0 1 0,0-1 0,0 1-1,-1 0 1,1 0 0,-1 0 0,0 1 0,0-1-1,0 1 1,0 0 0,-1 0 0,0 0 0,3 5-1,14 32 688,-2 2 0,-2-1-1,13 60 1,-2-10-12,-14-61-522,-10-25-184,1 0-1,-1-1 0,0 1 0,-1 0 1,1 0-1,-1 0 0,1 12 0,-2-17 100,0-1-202,1 0 1,-1 0 0,1 0-1,0 0 1,-1 0-1,1 0 1,-1 0-1,1 0 1,-1-1 0,1 1-1,-1 0 1,0 0-1,1 0 1,-1-1-1,1 1 1,-1 0-1,1-1 1,-1 1 0,0 0-1,1-1 1,-1 1-1,0 0 1,1-1-1,-1 1 1,0-1-1,1 1 1,-1-1 0,0 1-1,0 0 1,1-2-1,14-20 59,-12 19-59,34-50-4,2 2 0,47-47 0,7 4 0,-91 92 0,0 0 0,0 0 0,0 0 0,0 1 0,0-1 0,0 1 0,0-1 0,1 1 0,-1 0 0,0 0 0,1 0 0,-1 0 0,1 0 0,-1 1 0,1-1 0,-1 1 0,1-1 0,0 1 0,-1 0 0,1 0 0,-1 0 0,1 1 0,0-1 0,-1 1 0,1-1 0,-1 1 0,1 0 0,-1 0 0,1 0 0,-1 0 0,0 0 0,0 0 0,4 4 0,5 3 0,-1 1 0,0 0 0,-1 0 0,0 1 0,8 13 0,-9-14 0,20 29 0,-18-23 0,1-1 0,0 0 0,1 0 0,1-1 0,0-1 0,15 11 0,-25-21 0,0 0 0,0 0 0,0-1 0,1 0 0,-1 0 0,0 1 0,1-2 0,-1 1 0,1 0 0,0-1 0,-1 0 0,1 0 0,-1 0 0,1 0 0,-1 0 0,1-1 0,-1 0 0,1 1 0,-1-1 0,1 0 0,-1-1 0,0 1 0,1-1 0,-1 0 0,4-2 0,7-6 0,-1-1 0,0 0 0,0-1 0,13-17 0,15-13 0,-35 35 0,1 1 0,0 0 0,1 0 0,-1 1 0,1 0 0,0 0 0,0 1 0,0 0 0,1 1 0,0-1 0,-1 2 0,1-1 0,0 1 0,0 1 0,16-2 0,-22 4 0,0-1 0,0 1 0,1 0 0,-1 0 0,0 0 0,0 0 0,0 0 0,0 1 0,-1-1 0,1 1 0,0 0 0,-1 0 0,1 0 0,-1 0 0,1 0 0,2 4 0,34 47 0,-33-44 0,110 166 0,-112-169 0,0-1 0,0 1 0,0-1 0,1 0 0,0 0 0,0 0 0,0-1 0,7 6 0,4-4-280,-11-12-665,-6-6-3577,1-3-3801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7:30.52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126 0 9428,'0'0'10861,"0"33"-8689,0-16-1820,-10 220 3314,-77 273 2393,82-486-6137,-6 26 478,8-27-3956,4-76-339,-3-93-8420,-6 85 1942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7:30.93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38 100 10501,'0'0'15724,"-7"-8"-14374,-19-26-261,26 34-1068,0 0 0,-1-1 0,1 1 0,-1-1 1,1 1-1,0-1 0,0 1 0,-1-1 0,1 1 0,0-1 0,0 1 1,-1-1-1,1 1 0,0-1 0,0 1 0,0-1 0,0 1 0,0-1 1,0 0-1,0 1 0,0-1 0,0 1 0,0-1 0,0 1 0,0-1 1,1 1-1,-1-1 0,0 1 0,0-1 0,1 1 0,-1-1 0,0 1 1,0-1-1,1 1 0,-1-1 0,1 1 0,-1-1 0,0 1 0,1 0 1,-1-1-1,1 1 0,-1 0 0,1 0 0,-1-1 0,1 1 0,-1 0 1,1 0-1,-1-1 0,1 1 0,-1 0 0,1 0 0,-1 0 1,1 0-1,-1 0 0,1 0 0,0 0 0,-1 0 0,1 0 0,-1 0 1,1 0-1,-1 0 0,2 1 0,2-2 125,166-13 1751,-63 8-1265,96-9-584,257 14 0,-401 11-48,-30-4 0,-21-2 0,-7-4-5,-1 1 0,1 0 1,-1 0-1,0 0 0,0 0 0,1 0 1,-1 0-1,0-1 0,0 1 0,0 0 1,0 0-1,0 0 0,0 0 0,0 0 0,0 0 1,0 0-1,-1 0 0,1 0 0,0 0 1,0 0-1,-1-1 0,1 1 0,-1 0 1,1 0-1,-1 1 0,1-2-4,-6 7-519,-1 1 0,1-1 0,-1 0 0,0 0 1,-10 6-1,-9 10-1929,-42 44-8901,31-34 1116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5:55.94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1 201 6867,'0'0'16378,"5"-8"-13995,-4 5-2340,5-7 809,1-1 1,0 1-1,1 1 0,0-1 0,17-15 1,-4 10-712,-1 2 1,1 0 0,1 1-1,1 1 1,-1 2-1,2 0 1,-1 1-1,1 1 1,0 1 0,0 2-1,1 0 1,0 1-1,43 2 1,-67 1-142,1 1 0,-1-1 0,0 1 0,1-1 0,-1 1 0,0 0 0,0-1 0,1 1 0,-1 0 0,0 0 0,0 0 0,0 0 0,0 0 0,0 0 0,0 0 0,0 0 0,0 1 0,-1-1 0,1 0 0,0 0 0,-1 1 0,1-1 0,-1 0 0,1 1 0,-1-1 0,0 1 0,1-1 0,-1 1 0,0 1 0,4 46 0,-2 11 0,0-36 0,-1 1 0,-1-1 0,-2 0 0,0 1 0,-1-1 0,-8 25 0,-11 13 0,1-3 0,-18 76 0,25-62 0,3 1 0,-4 137 0,15-210 0,0 0 0,0-1 0,0 1 0,0 0 0,0 0 0,0-1 0,1 1 0,-1 0 0,0 0 0,0-1 0,1 1 0,-1 0 0,0-1 0,1 1 0,-1 0 0,1-1 0,-1 1 0,1 0 0,-1-1 0,1 1 0,-1-1 0,1 1 0,0-1 0,-1 1 0,1-1 0,0 0 0,-1 1 0,1-1 0,0 0 0,0 0 0,-1 1 0,1-1 0,0 0 0,0 0 0,-1 0 0,2 0 0,-1 0 0,16 5 0,0-1 0,0-1 0,0 0 0,0-2 0,0 0 0,0-1 0,0 0 0,31-6 0,-35 3 0,0-1 0,-1-1 0,1 0 0,-1 0 0,0-1 0,0-1 0,16-12 0,-8 6 0,-2 4 0,20-14 0,-37 23-43,-1 0 1,0 0-1,1 0 1,-1-1-1,0 1 1,1 0-1,-1 0 0,0-1 1,1 1-1,-1 0 1,0-1-1,0 1 1,1 0-1,-1-1 1,0 1-1,0 0 0,0-1 1,1 1-1,-1 0 1,0-1-1,0 1 1,0-1-1,0 1 0,0 0 1,0-1-1,0 1 1,0-1-1,0 1 1,0-1-1,0 1 1,0 0-1,0-1 0,0 1 1,0 0-1,0-1 1,-1 1-1,1-1 1,0 1-1,0 0 0,0-1 1,-1 1-1,1 0 1,0-1-1,0 1 1,-1 0-1,1 0 1,0-1-1,-1 1 0,1 0 1,0 0-1,-1-1 1,1 1-1,0 0 1,-1 0-1,1 0 0,-1 0 1,1 0-1,0-1 1,-1 1-1,1 0 1,-1 0-1,1 0 1,0 0-1,-1 0 0,1 0 1,-1 0-1,1 0 1,0 1-1,-1-1 1,-31-3-5583,4 3-978,-1 0-3065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7:31.43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11733,'0'0'17118,"0"0"-17086,0 0 1,0 0-1,0 0 1,-1 1-1,1-1 1,0 0-1,0 0 1,0 1-1,0-1 1,0 0-1,0 0 1,0 1-1,0-1 1,0 0 0,0 0-1,0 0 1,0 1-1,0-1 1,0 0-1,1 0 1,-1 1-1,0-1 1,0 0-1,0 0 1,0 0-1,0 1 1,0-1 0,0 0-1,1 0 1,-1 0-1,0 0 1,0 1-1,0-1 1,0 0-1,1 0 1,-1 0-1,0 0 1,0 0-1,1 0 1,-1 1-1,19 4 187,-1-1-1,1-1 1,0-1-1,0 0 1,0-1-1,0-2 1,22-2-1,16 2 195,471 1-76,-526 0-999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7:32.0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58 121 9732,'0'0'18420,"-10"-3"-17548,-28-14-373,37 17-485,0-1 0,1 1 0,-1-1 0,0 1 0,1-1 1,-1 1-1,1-1 0,-1 0 0,1 1 0,0-1 0,-1 0 0,1 1 0,-1-1 1,1 0-1,0 0 0,0 1 0,-1-1 0,1 0 0,0 0 0,0 1 0,0-1 1,0 0-1,0 0 0,0 0 0,0 1 0,0-1 0,0 0 0,1 0 0,-1 1 0,0-1 1,0 0-1,1 0 0,-1 1 0,0-1 0,1 0 0,-1 1 0,1-1 0,-1 0 1,1 1-1,-1-1 0,1 1 0,-1-1 0,1 0 0,0 1 0,-1 0 0,1-1 1,0 1-1,-1-1 0,1 1 0,1-1 0,39-21 384,-38 20-353,20-7 66,0 1 0,0 1 1,1 1-1,0 1 0,0 1 0,1 2 0,-1 0 0,35 2 1,-58 0-103,1 0 0,-1 1 0,0-1 0,0 1 0,0-1 0,0 1 0,0-1 0,0 1 1,0-1-1,0 1 0,0 0 0,0 0 0,0-1 0,0 1 0,-1 0 0,1 0 0,0 0 1,0 0-1,-1 0 0,1 0 0,-1 0 0,1 0 0,-1 0 0,1 0 0,-1 1 0,0-1 1,0 0-1,1 0 0,-1 0 0,0 0 0,0 1 0,0 1 0,-1 52 208,0-36-65,1-12-137,-1 0 0,0 0 0,0 0 0,-1 0 0,0 0 0,0 0 0,0 0 0,-1-1 0,0 0 0,-1 1 0,1-1 0,-1 0 0,0 0 0,-1-1 0,1 1 0,-6 4 0,-10 8 33,-2 0 0,-41 28 0,28-23-36,-3-1-12,33-20 0,0 0 0,-1 1 0,1 0 0,0 0 0,1 0 0,-1 1 0,1-1 0,-1 1 0,1 0 0,-7 9 0,10-12 0,1 0 0,-1 0 0,0 0 0,0 0 0,1 0 0,-1 0 0,1 1 0,-1-1 0,1 0 0,0 0 0,-1 1 0,1-1 0,0 0 0,0 0 0,0 1 0,0-1 0,0 0 0,0 1 0,0-1 0,0 0 0,1 0 0,-1 1 0,0-1 0,1 0 0,-1 0 0,1 0 0,-1 0 0,1 1 0,0-1 0,-1 0 0,1 0 0,0 0 0,0 0 0,0 0 0,0-1 0,0 1 0,0 0 0,0 0 0,0 0 0,0-1 0,0 1 0,0-1 0,0 1 0,1-1 0,-1 1 0,0-1 0,0 0 0,3 1 0,6 1 0,0 0 0,0-1 0,0 0 0,15 0 0,14 0 0,0-3 0,-1-1 0,1-1 0,-1-2 0,69-21 0,-34 6 0,-40 13 0,44-18 0,-69 22 0,4-5-2193,7 6-5611,-10 3-175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7:32.4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12470,'0'0'15063,"9"0"-13676,234 0 1868,-248 17-5462,-12 5-1877,-1-1-1,-28 26 1,16-18-3770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7:32.7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36 5955,'0'0'18475,"11"1"-16658,296 3 3836,-200-5-4786,-99 1-867,-7-4 0,30-8-8321,-15 3 1678,-5-6-3573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7:33.7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225 209 9060,'0'0'15533,"-32"12"-13943,-100 39-430,127-49-1089,1 0 0,-1 0 0,0 1 0,1-1 0,-1 1 0,1 0 0,0 0 0,0 0-1,-4 6 1,7-8-46,0 1 0,0-1-1,0 1 1,0-1 0,1 1-1,-1 0 1,1-1 0,-1 1-1,1 0 1,0-1 0,-1 1-1,1 0 1,0-1 0,0 3-1,0 6 92,-2 2-3,1 0 0,0 0 0,1 1 0,0-1 0,1 0-1,1 0 1,3 17 0,-2-22-64,0 1 0,0-1 0,0 0 0,1 0 0,0-1 0,0 1 0,1-1 0,-1 0 0,2 0 0,-1 0 0,0-1 0,11 8 0,-2-3-11,0-1 1,1 0 0,0-1 0,1-1-1,0 0 1,0-1 0,0-1-1,1-1 1,-1 0 0,1-1-1,0-1 1,0 0 0,23-1-1,-34-2-36,-1 0-1,1 0 0,-1 0 1,0-1-1,1 1 0,-1-1 0,0-1 1,0 1-1,0-1 0,-1 0 1,1 0-1,0 0 0,-1 0 0,0-1 1,0 0-1,0 0 0,0 0 1,3-6-1,7-9 17,-1-1 1,21-39-1,-23 31-14,0 0 0,-2-1 0,-1 0-1,-1 0 1,-1-1 0,-2 1 0,-1-1-1,-2 0 1,-2-34 0,1 59-6,0-1 1,0 1-1,-1-1 1,0 1-1,0 0 1,0-1-1,-1 1 1,0 0-1,0 0 1,0 0-1,0 0 1,-1 0 0,0 0-1,0 1 1,0-1-1,-1 1 1,-4-5-1,2 4 48,-1 0 0,1 1 0,-1-1 1,1 1-1,-1 1 0,-1-1 0,1 1 0,0 1 0,-1-1 0,1 1 0,-10-1 0,4 1 48,0 1 0,-1 0 0,1 0 0,0 2-1,-1-1 1,1 2 0,0 0 0,0 0 0,0 2 0,0-1 0,1 2-1,-1-1 1,1 2 0,-13 7 0,15-7-90,0 0 0,1 1 0,0 1 1,0-1-1,0 2 0,1-1 0,0 1 0,1 0 1,0 1-1,1-1 0,-1 2 0,2-1 0,-1 0 0,2 1 1,-1 0-1,2 0 0,-1 1 0,2-1 0,-1 1 0,1-1 1,1 1-1,0 17 0,1-12-4,3 41 0,-3-55 0,1 0 0,0 1 0,0-1 0,0 0 0,0-1 0,1 1 0,-1 0 0,1 0 0,-1 0 0,1-1 0,0 1 0,0-1 0,1 0 0,-1 1 0,0-1 0,3 2 0,3 0 0,-1 1 0,1-2 0,0 1 0,0-1 0,1 0 0,-1-1 0,0 0 0,1 0 0,14 0 0,85-1 0,-53-3 0,-40 1 0,-1-1 0,0 0 0,0-1 0,0 0 0,0-2 0,-1 1 0,0-2 0,1 0 0,-2 0 0,14-10 0,51-22 0,-76 38 0,0-1 0,0 1 0,0-1 0,0 1 0,0-1 0,0 1 0,0 0 0,0 0 0,0 0 0,0 0 0,0 0 0,0 0 0,0 0 0,0 0 0,0 0 0,1 0 0,-1 0 0,0 0 0,0 1 0,0-1 0,0 1 0,0-1 0,-1 1 0,1-1 0,0 1 0,0-1 0,0 1 0,0 0 0,0-1 0,-1 1 0,1 0 0,0 0 0,-1-1 0,1 1 0,0 0 0,-1 0 0,1 0 0,-1 0 0,1 1 0,2 3 0,33 49 0,-22-31 0,29 36 0,-37-53 0,0 0 0,0 0 0,1 0 0,-1-1 0,1 0 0,0 0 0,1-1 0,-1 0 0,14 6 0,4-3 0,0-1 0,1-1 0,0-1 0,0-1 0,1-2 0,33-1 0,-45 0 0,-6-1-488,0-1 0,1 1 0,-1-2 0,0 1-1,0-1 1,-1 0 0,1-1 0,0 0 0,-1-1 0,0 0 0,0 0 0,12-11-1,3-3-2904,0-2 0,31-38 0,-17 19-5438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7:34.1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11541,'0'0'15322,"33"8"-13729,103 27-305,-97-24-364,40 18 1,-59-21-537,-1-1 1,32 7 0,-50-14-450,-1 0 0,1 1 0,0-1-1,-1 0 1,1 1 0,0-1 0,-1 1 0,1-1 0,-1 1-1,1-1 1,-1 1 0,1-1 0,-1 1 0,1 0 0,-1-1 0,1 1-1,-1-1 1,0 1 0,1 0 0,-1 0 0,0-1 0,0 1-1,0 0 1,1-1 0,-1 1 0,0 0 0,0 0 0,0-1-1,0 1 1,0 0 0,0 0 0,-1 0 0,-5 20-2707,-48 6-3894,26-15 1804,-1 1-2183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7:34.48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8644,'0'0'17336,"8"4"-15255,14 3-1386,0 0 1,1-2-1,0-1 1,0-1 0,23 1-1,9 2-162,2-1-533,48 9 0,-6 3 0,-91-17-93,-7 0-724,-5 1-1020,0-1 0,0 1-1,0-1 1,0 0 0,0-1 0,0 1-1,0-1 1,-4-1 0,-19-8-13485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7:36.84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107 731 6211,'0'0'15794,"0"0"-15755,0 1 0,0-1 1,-1 0-1,1 0 0,0 0 1,0 0-1,0 0 0,0 1 0,0-1 1,-1 0-1,1 0 0,0 0 1,0 0-1,0 0 0,0 0 1,-1 0-1,1 0 0,0 0 0,0 0 1,0 0-1,-1 0 0,1 0 1,0 0-1,0 0 0,0 0 1,-1 0-1,1 0 0,0 0 0,0 0 1,0 0-1,-1 0 0,1 0 1,0 0-1,0 0 0,0 0 1,0 0-1,-1 0 0,1-1 1,0 1-1,0 0 0,0 0 0,0 0 1,0 0-1,-1 0 0,1-1 1,0 1-1,0 0 0,0 0 1,0 0-1,0 0 0,0-1 0,0 1 1,0 0-1,0 0 0,0 0 1,0-1-1,0 1 0,0 0 1,0 0-1,0 0 0,0-1 0,0 1 1,0 0-1,0 0 0,0 0 1,0-1-1,11-27 348,1-1-1,30-47 1,-3 3-104,135-309 604,-145 315-669,-24 58-94,0-1 1,0 1 0,1 0 0,12-13-1,-10 12 77,-1 7 410,-1 16-37,4 59 300,-3 1 0,-3 121 0,-27 149 55,1-182-904,11-96-27,-4 113 0,13-174 2,-1-2 0,0-2 0,0 1 0,0 0 0,0-1 0,-1 1 0,1-1 0,0 0 0,0 0 0,-1 0 0,1 0 0,-6-2 0,-5 0 0,-341-13 0,434 44 0,-19-19 0,1-4 0,0-2 0,81-5 0,-55 0 0,-43-1 0,53-9 0,-44 4 0,-17 1-2019,17-8-5802,-6 2-355,-27 8-1709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7:37.74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215 443 11605,'0'0'11920,"2"-7"-9761,15-45-1234,-1 0 0,-3 0 0,8-73 0,-13 66-784,2-37 1596,-10 102-1730,-1 154 742,31 245 0,-22-347-749,-6-31 0,1-1 0,2 1 0,1-1 0,1-1 0,12 30 0,-19-54 0,0-1 0,0 0 0,0 1 0,1-1 0,-1 0 0,0 0 0,0 1 0,0-1 0,0 0 0,0 1 0,0-1 0,0 0 0,0 0 0,0 1 0,0-1 0,0 0 0,0 1 0,0-1 0,0 0 0,0 1 0,0-1 0,0 0 0,0 0 0,0 1 0,0-1 0,0 0 0,0 1 0,-1-1 0,1 0 0,0 0 0,0 1 0,0-1 0,-1 0 0,1 0 0,0 1 0,-1-1 0,-14 2 0,-29-11 0,34 6 0,-48-7 0,0 3 0,0 2 0,-77 3 0,645 10 0,-504-8 0,-3 0 0,0 0 0,-1 0 0,1 0 0,0-1 0,-1 1 0,1-1 0,-1 0 0,1 0 0,0 0 0,-1 0 0,3-2 0,-4 3 0,-1 0 0,0 0 0,0 0 0,1 0 0,-1 0 0,0-1 0,1 1 0,-1 0 0,0 0 0,0-1 0,1 1 0,-1 0 0,0 0 0,0-1 0,0 1 0,0 0 0,1-1 0,-1 1 0,0 0 0,0 0 0,0-1 0,0 1 0,0 0 0,0-1 0,0 1 0,0 0 0,0-1 0,0 1 0,0 0 0,0-1 0,0 1 0,0 0 0,0-1 0,0 1 0,0 0 0,0-1 0,0 1 0,-1 0 0,1-1 0,0 1 0,0 0 0,0-1 0,0 1 0,-1 0 0,1 0 0,0 0 0,0-1 0,-1 1 0,-10-10 0,-54 2-176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7:38.61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145 0 11957,'0'0'13809,"-13"33"-12128,8-18-1506,-17 39 539,3 2 1,-18 86 0,18-42 157,5 0 0,-2 142 1,36-268-3845,36-64-4864,-25 34 700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5:56.4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1 158 9620,'0'0'12822,"9"-7"-10530,23-7-1008,0 0-1,1 2 1,0 1-1,44-8 1,25-9 331,-60 18-1615,1 1 0,57-5 0,-35 6 0,-46 0-657,-10 4-900,-8 20-847,-11 23-3513,-8 7-2036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7:39.1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 96 12294,'0'0'11146,"37"-16"-10346,118-45-85,-143 56-581,0 2 0,0-1 0,0 1 0,13-1 0,11 10 316,-31-4-390,1 0 23,-1 0 1,0 1 0,0 0 0,0 0 0,0 0 0,0 1 0,-1 0-1,1 0 1,-1 0 0,0 0 0,-1 1 0,1-1 0,-1 1-1,0 0 1,5 10 0,-3-6 48,-1 0 0,-1 0 0,0 0 0,0 1 0,0-1 0,-1 1 0,-1 0 0,1 13 0,-2-3 176,0-1 0,-5 29-1,3-40-203,0 0-1,-1 0 1,0 0-1,0 0 0,-1-1 1,1 0-1,-2 1 1,-5 7-1,-17 17 218,-1-1-1,-1-2 1,-2-1-1,-52 38 1,-54 49 325,133-111-646,1-1 0,-1 1 0,1 0 0,0 0 0,0 0 0,0 0 0,1 1 0,-1-1 0,1 1 0,0-1 0,0 1 0,1 0 0,-1 0 0,1 0 0,0 0 0,1 0 0,-1 0 0,1 0 0,0 0 0,0 0 0,1 0 0,-1 1 0,2 4 0,1-3 0,-1 0 0,1 0 0,1 0 0,-1 0 0,1-1 0,0 0 0,1 0 0,-1 0 0,1 0 0,1-1 0,-1 1 0,1-2 0,-1 1 0,10 5 0,-2-1 0,0-2 0,0 0 0,1 0 0,-1-1 0,2-1 0,-1 0 0,0-1 0,1-1 0,0 0 0,0-1 0,0 0 0,0-2 0,0 1 0,0-2 0,0 0 0,0-1 0,0 0 0,0-1 0,-1-1 0,1-1 0,-1 0 0,18-9 0,255-147 0,-271 153-262,10-6-3788,0-1 1,42-31-1,-48 27-3308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7:39.7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61 5715,'0'0'21855,"11"-10"-20638,-5 5-1077,-2 0-59,1 1 1,-1 0 0,1 0-1,0 1 1,0-1 0,0 1-1,1 0 1,-1 1 0,1-1-1,0 1 1,-1 0 0,1 0-1,0 1 1,0 0 0,0 0 0,10 0-1,1 1 21,1 2-1,-1 0 0,1 1 1,-1 0-1,0 2 1,0 0-1,22 10 1,-7 0-67,-1 2 1,51 36-1,-76-49 0,-1 0 0,0 0 0,0 1 0,0 0 0,0 0 0,-1 0 0,0 0 0,0 1 0,0 0 0,-1-1-1,0 1 1,0 1 0,-1-1 0,1 0 0,-1 1 0,-1-1 0,1 1 0,-1-1 0,0 1 0,-1 0 0,1 8 0,-2-9-4,0 0-1,0 0 1,0 0-1,-1-1 1,1 1 0,-1 0-1,-1-1 1,1 0-1,-1 1 1,0-1 0,0 0-1,0-1 1,-1 1-1,0 0 1,0-1 0,0 0-1,0 0 1,-1 0-1,1 0 1,-1-1 0,0 0-1,0 0 1,-1 0-1,-6 2 1,-147 40-31,158-45 0,1 1 0,0-1 0,-1 0 0,1 1 0,0-1 0,-1 1 0,1-1 0,0 1 0,0-1 0,-1 1 0,1 0 0,0-1 0,0 1 0,0-1 0,0 1 0,0-1 0,0 1 0,0-1 0,0 1 0,0 0 0,0-1 0,0 1 0,0-1 0,0 1 0,1-1 0,-1 1 0,0-1 0,0 1 0,1-1 0,-1 1 0,0-1 0,0 1 0,1-1 0,-1 1 0,1-1 0,-1 0 0,0 1 0,1-1 0,-1 1 0,1-1 0,-1 0 0,1 0 0,-1 1 0,2-1 0,61 28 0,-19-11 0,59 29 0,169 104 0,-268-147 0,0 0 0,-1-1 0,1 1 0,-1 0 0,0 1 0,0-1 0,3 5 0,-5-7 0,-1 0 0,1 0 0,-1 0 0,1 0 0,-1 0 0,1 0 0,-1 0 0,0 0 0,1 0 0,-1 0 0,0 0 0,0 0 0,0 0 0,0 1 0,0-1 0,0 0 0,0 0 0,0 0 0,0 0 0,0 0 0,-1 0 0,1 0 0,0 1 0,-1-1 0,1 0 0,-1 0 0,1 0 0,-1 0 0,0-1 0,1 1 0,-1 0 0,0 0 0,0 0 0,0 0 0,1-1 0,-3 2 0,-7 4 0,-1 0 0,1-1 0,-1 0 0,0-1 0,0 0 0,0 0 0,0-2 0,-1 1 0,-18 0 0,-117 3 0,122-6 0,-115 0 0,141 0 0,-1 1 0,0-1 0,0 0 0,1 0 0,-1 0 0,0 0 0,0 0 0,1 0 0,-1 1 0,0-1 0,0 0 0,0 0 0,0 0 0,1 1 0,-1-1 0,0 0 0,0 0 0,0 0 0,0 1 0,0-1 0,0 0 0,1 0 0,-1 1 0,0-1 0,0 0 0,0 0 0,0 1 0,0-1 0,0 0 0,0 0 0,0 1 0,0-1 0,0 0 0,0 0 0,0 1 0,-1-1 0,1 0 0,0 0 0,0 1 0,0-1 0,0 0 0,0 0 0,0 1 0,-1-1 0,1 0 0,0 0 0,0 0 0,0 0 0,0 1 0,-1-1 0,1 0 0,0 0 0,0 0 0,0 0 0,-1 0 0,1 1 0,-1-1 0,42 5-1441,1-2 0,60-3 0,-52 0-231,105-2-10173,-78-4-489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7:40.3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4402,'0'0'21356,"5"2"-19411,1 2-1633,-1 0 0,1 1-1,-1-1 1,0 1 0,-1 0 0,1 0-1,-1 0 1,0 1 0,0-1-1,5 11 1,30 73 956,-22-47-989,12 27-193,0 1-85,48 86 0,-69-152-1,-8-4 0,0 0 0,1 1 0,-1-1 0,0 0 0,0 0 0,1 0 0,-1 0 0,0 0 0,0 0 0,1 0 0,-1 0 0,0 0 0,0 0 0,1 0 0,-1-1 0,0 1 0,0 0 0,1 0 0,-1 0 0,0 0 0,0 0 0,1 0 0,-1 0 0,0-1 0,0 1 0,0 0 0,1 0 0,-1 0 0,0-1 0,0 1 0,0 0 0,0 0 0,0 0 0,1-1 0,-1 1 0,0 0 0,0 0 0,0-1 0,0 1 0,5-81 0,-1 58 0,1 0 0,0 1 0,2 0 0,1 0 0,1 1 0,0 0 0,2 0 0,0 1 0,2 1 0,0 0 0,1 0 0,18-18 0,-29 35 0,-1 0 0,1 0 0,-1 0 0,1 0 0,-1 0 0,1 1 0,0-1 0,0 1 0,0 0 0,0 0 0,0 0 0,0 0 0,0 1 0,0-1 0,0 1 0,1 0 0,-1 0 0,0 0 0,0 0 0,0 0 0,0 1 0,0-1 0,1 1 0,-1 0 0,5 2 0,-3-1 0,0 1 0,1 0 0,-1 0 0,0 1 0,-1-1 0,1 1 0,-1 0 0,0 1 0,0-1 0,0 0 0,0 1 0,3 5 0,80 132 0,-86-140 0,0 0 0,1 0 0,-1 0 0,1-1 0,0 1 0,0 0 0,-1-1 0,1 1 0,0-1 0,0 0 0,1 0 0,-1 0 0,0 0 0,0 0 0,0 0 0,1 0 0,-1-1 0,0 1 0,1-1 0,-1 0 0,1 0 0,-1 0 0,0 0 0,1 0 0,-1 0 0,0 0 0,1-1 0,2 0 0,5-3 0,0 0 0,0-1 0,0 0 0,18-12 0,-3 2 0,2 0 0,0 2 0,2 0 0,0 2 0,0 1 0,0 1 0,2 2 0,-1 0 0,0 3 0,1 0 0,42 1 0,-43 3 0,-11-1 0,-1 1 0,28 4 0,-41-3 0,0 0 0,0 0 0,0 1 0,0-1 0,0 1 0,0 1 0,0-1 0,-1 1 0,1-1 0,-1 1 0,0 0 0,8 8 0,1 5 0,0 1 0,0 0 0,-2 1 0,0 1 0,10 25 0,16 26 0,-21-38 0,-13-25 0,1 0 0,-1 0 0,1 0 0,1 0 0,0-1 0,-1 1 0,8 6 0,-1-5 0,-9-7-14,0-1 0,-1 1 0,1-1 0,0 1 0,-1-1 0,1 1 0,0-1 0,0 0 0,-1 0 0,1 0 0,0 0 0,0 0-1,0 0 1,-1 0 0,1-1 0,2 0 0,3 0-1062,12 1-4852,1 0-6886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7:42.8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147 1047 6339,'0'0'14969,"-3"12"-13160,-2 3-1141,-4 13-100,6-3 3721,8-113-3964,28-161 0,-16 149-250,4-100 1,-19-119 97,-2 307-167,0-1 0,-1 0 0,-1 1 0,0-1 0,0 1 0,-1 0 0,-6-14 0,8 22 19,-1 1 1,1-1-1,-1 1 0,0 0 0,-1-1 0,1 1 1,-1 0-1,1 0 0,-1 0 0,0 1 0,0-1 1,0 1-1,0 0 0,0-1 0,-1 1 0,1 1 1,-1-1-1,1 0 0,-1 1 0,0 0 0,1 0 1,-1 0-1,0 0 0,0 1 0,0-1 0,-7 1 1,8 0 13,-1 1 1,0-1-1,0 1 1,0 0-1,1 0 1,-1 0-1,0 0 1,1 1-1,-1 0 1,1 0-1,-1 0 1,1 0-1,0 0 1,0 0-1,0 1 1,0-1-1,1 1 1,-1 0-1,1 0 1,-1 0-1,1 0 1,0 1-1,0-1 1,0 1-1,1-1 1,-1 1-1,1-1 1,0 1-1,0 0 1,-1 7-1,-2 14-22,0 0-1,2 0 0,1 44 1,1-52 27,-1 73-1,3 127 181,1-184-159,1 1 0,1-1 0,2 0 0,15 43 0,-13-51-45,1 0 1,1-1-1,2 0 0,0-1 1,1-1-1,34 41 0,-40-54-16,1 0-1,0-1 0,0 0 1,0-1-1,1 0 0,0-1 1,0 1-1,1-2 0,0 0 1,0 0-1,0-1 0,0 0 1,1-1-1,0 0 1,-1-1-1,1 0 0,17 0 1,-15-2 17,0 0 0,0-1 0,0 0 0,18-5 0,-27 4-8,0 0-1,0 0 0,0 0 0,0-1 0,0 1 0,-1-1 0,1 0 0,-1-1 0,0 1 0,0-1 0,0 0 0,-1 0 0,6-6 0,-5 5-11,0-1 1,0 1-1,0 0 0,-1-1 0,1 0 0,-1 0 0,-1 0 0,1 0 0,-1 0 0,0-1 0,-1 1 1,1-1-1,-1 1 0,-1-1 0,1 1 0,-1-11 0,2 22-3206,0-3 2034,-1-1 0,1 1 1,-1-1-1,1 0 0,0 1 1,0-1-1,-1 0 0,1 0 0,0 0 1,0-1-1,0 1 0,2 0 1,7 3-5521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7:43.5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97 363 7523,'0'0'11024,"3"-33"-9991,21-229 1162,-21 201 436,-3 55-1040,-1 7-234,1 33-562,5 95-206,37 210 1,-42-337-518,1 0 1,-1 0-1,1 1 1,-1-1-1,0 0 0,0 0 1,0 0-1,0 0 1,0 0-1,0 0 0,-1 0 1,1 1-1,-2 2 1,1-4 27,0-1 1,0 1 0,-1 0-1,1-1 1,0 0 0,-1 1-1,1-1 1,0 0 0,-1 0-1,1 1 1,0-1-1,-1 0 1,1 0 0,0-1-1,-1 1 1,-2-1 0,-19 1-177,-101 0 815,129 6-936,21-2 183,0-1 0,0-1-1,0-1 1,30-4 0,0 2 40,-39 0-17,-1-1 1,1 0-1,19-6 1,-21 5-2,0 0 1,0 0-1,16 1 1,-25 1-2287,-17 0 889,-21 3-851,-43 29-4599,44-17 3961,-35 17-3527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7:43.9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107 117 3714,'0'0'12275,"-7"4"-10392,2 0-1283,-1-1 0,0 0 0,0 0 0,0-1 0,-1 0 0,1 0 0,0 0 0,-1-1 0,-7 1 0,-15 3 3782,28-3-3069,6-1-459,48-1-133,-31 0-689,65-5 425,1-4 0,112-26 0,-76 11-235,51-6-222,355-16 0,-522 46 0,-20-4-13,7 5-133,-1 0-1,1 0 1,-1 0 0,1 1 0,0-1 0,0 1 0,-1 1 0,1-1 0,1 1 0,-1 0 0,0 0 0,1 0 0,-1 0-1,1 1 1,-6 7 0,-10 11-2129,-32 44 0,18-20-1018,-22 20-2344,-2-5-2943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7:45.21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156 902 4018,'0'0'18827,"1"-6"-17856,14-58 599,-3-1 0,6-116 0,-15-141-722,-4 194-350,1 120-434,0 0-1,-1 1 0,0-1 0,-1 1 0,1-1 0,-1 1 1,-1-1-1,1 1 0,-1 0 0,0 0 0,-1 0 1,-4-6-1,6 10-17,0 1 0,-1-1 1,1 1-1,0-1 1,-1 1-1,0 0 0,1 0 1,-1 0-1,0 0 0,0 1 1,0-1-1,0 1 0,0-1 1,-1 1-1,1 0 0,0 1 1,-1-1-1,1 0 0,0 1 1,-1 0-1,1 0 0,-1 0 1,1 0-1,0 0 0,-1 1 1,1 0-1,0-1 0,-1 1 1,-4 2-1,5-1-35,0 0-1,0 0 1,0 0 0,0 0 0,0 0-1,0 1 1,0-1 0,1 1-1,0 0 1,-1 0 0,1 0-1,0 0 1,0 0 0,0 0 0,1 1-1,-1-1 1,1 0 0,-1 5-1,-17 71 4,17-69-10,-5 50 23,3 0 0,6 112-1,0-147-9,1 0-1,1 1 0,1-2 0,1 1 1,2-1-1,0 1 0,1-2 0,17 29 1,-16-33-8,1-1 1,1-1-1,0 0 1,2-1-1,0 0 1,0-1-1,2-1 1,0 0-1,0-1 1,26 15-1,-35-24-15,1 0 0,1-1 0,-1 0 0,0-1 0,1 1 0,-1-2 0,1 1 0,0-1 0,0-1 0,-1 1 0,15-3 0,-3 2-10,-19 0 15,1 0 0,-1-1 0,0 1 0,1 0 0,-1-1 0,0 1 0,1-1 0,-1 0 0,0 0 0,0 1 0,1-1 0,-1 0 0,0 0 0,0 0 0,0 0 0,0 0 0,0 0 0,0 0 0,0-1 0,-1 1 0,1 0 0,0 0 0,-1-1 0,1 1 0,-1 0 0,1-1 0,-1 1 0,0-1 0,1 1 0,-1 0 0,0-4 0,2-53-33,-3 45 31,1-200-179,1 211 182,-1-1-1,1 0 0,0 1 1,0 0-1,0-1 0,0 1 1,1-1-1,-1 1 0,0 0 1,1 0-1,0 0 0,-1 0 0,1 0 1,0 0-1,0 0 0,0 1 1,0-1-1,0 1 0,1-1 1,-1 1-1,0 0 0,1 0 1,-1 0-1,5-1 0,5-2-5,-1 0-1,1 1 1,22-3 0,-32 5 6,63-3-6,-61 4 5,0 0 1,0 0 0,0 0 0,0 1 0,0-1 0,0 1 0,0 0 0,-1 1-1,1-1 1,0 0 0,-1 1 0,1 0 0,4 3 0,-1 2 3,-1 1-1,0 0 1,0 0 0,-1 1 0,0-1 0,0 1 0,-1 0-1,0 1 1,5 18 0,-3-4 23,-1 0 0,4 47 0,-4-1 148,-10 124-1,5-190-171,-1 0 1,0 1-1,-1-1 0,1 1 0,-1-1 0,1 0 0,-1 0 0,-1 0 0,1 0 1,0 0-1,-1-1 0,0 1 0,0-1 0,0 1 0,0-1 0,-1 0 0,1 0 0,-1-1 1,0 1-1,1-1 0,-1 0 0,0 0 0,-1 0 0,1 0 0,0-1 0,0 1 1,-6 0-1,-11 2-1,-1 0 1,0-1-1,1-2 1,-28 0-1,47-1-1,1 0 0,0 0 0,-1-1 0,1 1 0,0 0 0,-1-1 0,1 1 0,0-1 0,-1 1 0,1-1 0,0 0 0,0 1 0,0-1 0,-1 0 0,1 0 0,0 0 0,0 0 0,0 0 0,0 0 0,1 0 0,-1 0 0,-1-2 0,0-1 0,0 0 0,0 0 0,1 0 0,-1 0 0,1 0 0,0-1 0,0-5 0,0-2 0,0 0 0,1 0 0,0 0 0,1 0 0,3-12 0,-3 22 0,0-1 0,0 1 0,1-1 0,-1 1 0,1 0 0,0 0 0,-1 0 0,1 0 0,0 0 0,0 0 0,0 0 0,1 0 0,-1 1 0,0-1 0,1 1 0,-1 0 0,1 0 0,-1 0 0,1 0 0,-1 0 0,1 0 0,0 1 0,-1-1 0,5 1 0,11-3 0,0 1 0,26 1 0,-37 1 0,3 0 0,-1 0 0,1 1 0,0 0 0,15 3 0,-21-2 0,1-1 0,-1 1 0,0 0 0,0 1 0,0-1 0,-1 1 0,1-1 0,-1 1 0,1 0 0,-1 1 0,0-1 0,4 5 0,16 24 0,27 32 0,-46-61 0,-1 1 0,0-1 0,1 0 0,0 0 0,0 0 0,0 0 0,0-1 0,0 0 0,0 1 0,1-2 0,-1 1 0,9 2 0,-12-4-5,-1 0 0,1 0 1,-1 0-1,1 0 0,-1 0 0,1 0 1,-1 0-1,1 0 0,-1-1 0,1 1 1,-1 0-1,1 0 0,-1 0 0,1-1 1,-1 1-1,0 0 0,1-1 0,-1 1 0,1 0 1,-1-1-1,0 1 0,1 0 0,-1-1 1,0 1-1,0-1 0,1 1 0,-1-1 1,0 1-1,0-1 0,0 1 0,1-1 1,-1 1-1,0-1 0,0 1 0,0-1 1,0 1-1,0-1 0,0 1 0,0-1 0,-1-17-940,1 18 774,0-3-454,0 0 1,0 1-1,0-1 1,1 1-1,-1-1 1,1 1-1,0-1 1,0 1-1,0-1 1,0 1-1,0 0 1,3-5-1,14-16-8437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7:45.7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2113,'0'0'22458,"10"0"-21564,289 0 2921,-303 1-4012,1 0 0,-1 1 0,0-1 1,1 1-1,0 0 0,-1 0 0,1 0 0,0 0 0,0 1 0,0-1 1,-3 4-1,-12 9-1197,-114 72-11631,84-59 5008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7:46.0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7619,'0'0'15063,"18"3"-12467,45 5 776,88 1 1,-75-8-2633,18 0-877,-23-3-3316,-71 13-5028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7:47.31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53 201 3650,'0'0'9623,"-4"-28"-7348,-16-87-90,18 100-1633,-4-17 1406,-4 24 281,4 5 1126,4 15-3036,1-1 0,0 1 0,0-1 0,1 1 0,3 18 0,-1 16-4,0 136 662,33 254 0,-24-246-148,-11-185 81,0-15-2103,0 0 0,1 0 0,0 1 0,1-1 0,0 0 1,0 1-1,1-1 0,0 1 0,1 0 0,7-16 0,9-11-5470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5:57.03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7 178 5298,'0'0'18441,"-7"0"-13207,37-2-4550,-1-1 0,0-2 0,32-9 0,40-7 374,148-27-1058,43-7 0,-213 44 0,-34 4 0,70-3 0,-107 9-682,-8 1 617,0 0 1,0 0 0,0 0-1,1 0 1,-1 0 0,0 0-1,0 0 1,0 0 0,0 0-1,0 0 1,0 0 0,0 0-1,0 0 1,1 0 0,-1 0-1,0 0 1,0 0 0,0 0-1,0 0 1,0 0 0,0 0-1,0 0 1,1 0 0,-1 0-1,0 0 1,0 0-1,0 0 1,0 0 0,0 0-1,0 0 1,0 0 0,0 1-1,0-1 1,0 0 0,0 0-1,1 0 1,-1 0 0,0 0-1,0 0 1,0 0 0,0 0-1,0 1 1,0-1 0,0 0-1,0 0 1,0 0 0,0 0-1,0 0 1,0 0 0,0 0-1,0 0 1,0 1 0,0-1-1,0 0 1,0 0 0,0 0-1,0 0 1,0 0 0,0 0-1,0 0 1,0 1 0,-1-1-1,1 0 1,0 0 0,0 0-1,0 0 1,0 0 0,0 0-1,-1 17-3833,1 10-3903,0-2-3663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7:47.82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10181,'0'0'14494,"6"3"-14187,17 8-121,0-2 0,0 0 0,1-2 0,-1-1 0,2 0-1,30 2 1,158 1 743,-202-10-850,0 0-1,0 0 1,0-1 0,0 0-1,0-1 1,16-7-1,-26 11 73,0 1 0,-1-1-1,1 0 1,-1 1 0,1-1 0,-1 1-1,0-1 1,1 1 0,-1-1 0,0 1-1,0-1 1,0 1 0,0 0 0,-1-1 0,1 2-1,0 5 114,0 31-28,-10 289 939,5-184-675,-1 10-90,5-144-404,0-5-6,1-1 0,-1 1 0,0 0 1,0 0-1,0-1 0,-1 1 0,1-1 0,-1 1 1,-1-1-1,-3 6 0,-11 2-2661,13-11 1534,0 0 0,0 0 0,0-1 0,1 0 0,-1 1 0,0-1 0,0-1 0,0 1 0,0-1 0,0 1 0,0-1 0,-7-3 0,-18-19-9046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7:48.1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90 10165,'0'0'13128,"27"1"-10879,91 2-397,-105-4-1503,1 0 0,-1-1 1,0 0-1,0-1 0,0-1 0,0 0 1,18-9-1,8-2 301,-2 3-288,0 2 0,1 1 1,43-4-1,-70 8-414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7:48.51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127 0 12822,'0'0'15951,"-16"36"-15065,-50 115-222,61-141-588,1 0-1,0 1 1,1-1 0,1 1-1,-1 0 1,2 0-1,-1 0 1,1 14 0,0 4 81,-7 137 369,8-166-580,-1 0 1,1 0 0,-1 0 0,1 0 0,-1 0 0,1 0 0,-1 0 0,1 0 0,-1 0 0,1-1 0,0 1 0,-1 0 0,1 0 0,0-1 0,-1 1 0,1 0 0,-1 0 0,1-1 0,0 1 0,0 0 0,-1-1 0,1 1 0,0-1 0,-1 1 0,1 0 0,0-1 0,0 1 0,0-1 0,0 1 0,-1 0 0,1-1 0,0 1 0,0-1 0,0 1 0,0-1 0,0 1 0,0-1 0,0 1 0,0-1 0,0 1 0,0 0 0,1-1 0,-1 1 0,0-1 0,0 0 0,1-21-1695,1 0-1,1 0 1,1 0 0,1 1-1,11-31 1,11-23-5469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7:48.88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10053,'0'0'12539,"5"9"-11168,8 24-497,-2 0 1,-1 0-1,-2 1 1,8 69-1,-2-15-84,62 363 1515,-74-401-2153,27-52-3617,-24 0 2670,0-1-1,0 1 1,0-1 0,-1 0 0,1-1-1,-1 1 1,1-1 0,-1 0-1,0 0 1,6-9 0,20-32-5480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7:49.3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83 31 7299,'0'0'14807,"-2"-5"-13198,2 3-1547,-1 1 0,1 0 0,-1-1 0,1 1 0,-1 0 0,0-1 0,0 1 0,1 0 1,-1 0-1,0 0 0,0 0 0,0 0 0,0 0 0,-1 0 0,1 0 0,0 0 0,0 0 0,-1 0 0,1 1 0,0-1 0,-1 1 0,1-1 1,0 1-1,-1-1 0,1 1 0,-1 0 0,1 0 0,-1-1 0,1 1 0,-1 0 0,1 1 0,-1-1 0,1 0 0,0 0 0,-1 0 0,1 1 1,-1-1-1,1 1 0,0-1 0,-1 1 0,1 0 0,0 0 0,-1-1 0,1 1 0,0 0 0,0 0 0,0 0 0,0 0 0,0 0 0,0 0 1,0 1-1,0-1 0,0 0 0,1 0 0,-1 1 0,0-1 0,1 0 0,-1 1 0,0 2 0,-2 6-21,0 1-1,0 0 0,1-1 0,1 1 1,0 0-1,0 0 0,1 0 1,0 0-1,1 0 0,0 0 1,1 0-1,0 0 0,1 0 0,0-1 1,1 0-1,0 1 0,0-1 1,9 13-1,3-3-3,2 1-1,0-2 1,1-1 0,1 0 0,35 23 0,120 62 262,3 2-147,-173-102-10,0 2-1,0-1 1,0 0 0,0 1-1,5 8 1,-9-13-117,-1 1 1,1 0 0,0 0-1,-1 0 1,1 0-1,0-1 1,-1 1-1,0 0 1,1 0-1,-1 0 1,1 0-1,-1 0 1,0 0-1,0 0 1,0 0 0,1 1-1,-1-1 1,0 0-1,0 0 1,0 0-1,-1 0 1,1 0-1,0 0 1,0 0-1,-1 0 1,1 0-1,0 0 1,-1 0 0,1 0-1,-1 0 1,1 0-1,-1 0 1,0-1-1,1 1 1,-1 0-1,0 0 1,1 0-1,-1-1 1,0 1-1,0-1 1,0 1 0,0 0-1,0-1 1,0 1-1,0-1 1,0 0-1,-1 1 1,-11 4 201,-1-2 0,1 1 0,0-2-1,-1 1 1,-22-1 0,-80-3 24,52 0-676,62-1 24,0 1-1,0-1 1,0 1-1,0-1 1,0 0-1,1 0 1,-1 0-1,1 0 1,0 0-1,-1 0 1,1 0-1,0-1 1,0 1-1,0 0 1,1-1-1,-1 1 1,0-5-1,-7-12-3637,-9-9-3549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7:49.9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47 169 7475,'0'0'16010,"-10"-4"-14617,8 3-1232,-27-12 360,24 2-197,19 0 209,37-5 316,1 2 0,1 2 0,74-6 0,-75 11-528,232-26 906,363 5 0,348 49-1048,-553-6-246,-462-13-470,1 1-1,-1 1 0,1 1 0,0 1 1,0 0-1,0 2 0,-19 10 0,-21 7-1475,-135 55-8623,73-33-183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7:58.78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201 225 1857,'0'0'15711,"5"0"-14348,12 0-493,-10 1-597,1 0-1,-1-1 1,1 0 0,-1-1-1,0 1 1,1-1-1,-1-1 1,0 1 0,0-1-1,0-1 1,0 1 0,0-1-1,0 0 1,-1-1-1,10-6 1,127-134 1933,-138 139-2159,0 0-1,-1 1 0,2 0 0,-1 0 0,0 0 0,1 1 0,0-1 1,-1 1-1,1 1 0,1-1 0,-1 1 0,0 0 0,0 0 0,1 1 0,-1 0 1,13 0-1,-18 1-15,0 1 1,0-1 0,0 1 0,0 0-1,0 0 1,0-1 0,0 1-1,0 0 1,0 0 0,-1 0 0,1 0-1,0 0 1,-1 0 0,1 0-1,0 1 1,-1-1 0,1 0-1,-1 0 1,0 0 0,1 1 0,-1-1-1,0 0 1,0 0 0,0 1-1,0-1 1,0 0 0,0 2-1,2 46 549,-3-42-452,1 641 3036,0-647-3146,0 0 1,0 1-1,-1-1 0,1 0 0,0 0 0,-1 0 1,1 0-1,-1 0 0,1 0 0,-1 0 0,0 0 1,0 0-1,1 0 0,-1 0 0,0 0 0,0 0 1,0 0-1,0-1 0,0 1 0,0 0 0,0-1 1,0 1-1,0 0 0,-2 0 0,-2 0 32,1 1 0,0-1 0,0 0 0,-1 0-1,1 0 1,-1-1 0,-4 0 0,-29 1-50,23 0 0,0 0 0,0-1 0,0-1 0,1-1 0,-1 0 0,0-1 0,-18-6 0,-152-78 0,25 9 0,133 70 0,18 7-6,12 6-9,16 7-39,11 3-105,1-1 0,0-2 0,1-1 0,0-2 0,60 10 0,42-3-3789,0-8-7173,-86-5 1511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7:59.4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404 419 1553,'0'0'20585,"-3"-20"-19726,-13-213 1433,16 67 1926,0 1030-2036,-13-864-1776,-1-1-357,0 0 0,1-1 0,-1-1 0,1 0 0,-1-1 0,-13-5 0,-81-40-2,31 13 43,-1 1 91,95 36-538,-1 0-1,1-1 1,16-2 0,19 0-882,-18 3-1110,-1 1 0,1 2 0,55 13 0,-29-1-3952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7:59.8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 0 6787,'0'0'20644,"-1"36"-19387,-7 239 1285,8-148-1328,22-130-4277,-14-3 2117,-1 0 0,1 0-1,-1 0 1,-1-1 0,1 0-1,-1-1 1,-1 1 0,1-1-1,-1 0 1,4-10 0,-1 5-501,23-45-5897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8:02.0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 9 2369,'0'0'10789,"-9"0"-10149,9-4-640,0 0-704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5:14.9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1473 8132,'0'0'6523,"21"-43"-5744,134-285 608,-72 153-679,98-241 368,-162 360-705,-3-1 1,-2 0-1,-2-1 1,-3 0-1,3-104 1,-12 160-304,0-1 1,0 1 0,0 0 0,-1-1-1,1 1 1,0 0 0,-1 0 0,0-1-1,1 1 1,-1 0 0,0 0 0,0 0-1,0 0 1,-1 0 0,1 0 0,0 0-1,-1 0 1,1 1 0,-1-1 0,0 0-1,1 1 1,-1-1 0,0 1 0,0 0-1,0-1 1,0 1 0,0 0 0,0 0-1,-5-1 1,-3 0 171,-1 0-1,0 0 1,1 2 0,-1-1-1,-14 2 1,8-1-96,14 0-146,1 1 0,0-1 0,0 1 0,1 0 1,-1 0-1,0 0 0,0 0 0,0 0 0,0 0 0,1 0 0,-1 0 0,1 1 1,-1-1-1,1 1 0,-1-1 0,1 1 0,0 0 0,0-1 0,0 1 0,0 0 1,0 0-1,0 0 0,-1 3 0,-16 54-100,17-57 102,-18 101 22,4 1 0,5 1 0,4 149 0,8-218-15,0 1 1,3-1-1,1 1 0,1-2 1,2 1-1,2-1 0,16 36 1,-14-42-11,0-1 1,2-1 0,1 0-1,1-1 1,1-1 0,2-1-1,0 0 1,40 34 0,-51-50-2,1-1 1,0 0 0,1 0-1,0-1 1,0-1 0,0 0-1,0 0 1,19 4 0,-8-4-9,1-2 1,-1-1 0,38 0 0,-50-3 9,0-1 0,0 0 0,0 0 0,0-1 0,-1 0 0,1-1 0,-1 0 1,0-1-1,0 0 0,0 0 0,-1-1 0,0 0 0,0 0 0,0-1 0,-1 0 0,11-15 0,1 1 21,-2-2 0,0 0 0,-2-1-1,22-47 1,-25 42 8,-2 0 1,-2-1-1,0 1 0,-2-2 0,-1 1 0,-2-1 1,-1 1-1,-1-1 0,-6-55 0,5 79-15,-1 1 1,-1-1-1,1 1 0,-1-1 0,0 1 0,-1 0 0,1 0 0,-1 0 0,0 0 0,-5-6 0,6 9 29,0 0-1,0 1 0,-1-1 0,1 1 0,-1-1 0,0 1 0,0 0 1,1 0-1,-1 0 0,-1 1 0,1-1 0,0 1 0,0-1 1,0 1-1,-1 0 0,1 0 0,-1 1 0,1-1 0,-1 1 1,-3-1-1,5 2-36,1-1 0,-1 0 0,1 1 1,0-1-1,-1 1 0,1 0 0,-1-1 0,1 1 1,0 0-1,-1 0 0,1 0 0,0 0 0,0 0 1,0 0-1,0 0 0,0 0 0,0 1 0,0-1 1,0 0-1,0 1 0,1-1 0,-1 0 1,0 1-1,1-1 0,-1 1 0,0 2 0,-8 42-99,7 137 72,3-101 25,-1-68-7,2 0 1,0 0-1,0 0 0,1-1 1,1 1-1,0-1 0,1 1 1,0-1-1,1-1 0,1 1 1,0-1-1,1 0 0,0-1 1,0 0-1,14 14 0,-13-16 0,1 1-1,0-2 0,0 1 0,1-2 0,0 1 1,0-1-1,1-1 0,0 0 0,0-1 0,0 0 1,1-1-1,0 0 0,0-1 0,0 0 0,0-1 0,18 0 1,-22-1-4,0-1 1,0 0 0,0-1-1,0 0 1,0 0 0,-1-1-1,1 0 1,0 0 0,-1-1 0,1 0-1,-1-1 1,0 0 0,0 0-1,0-1 1,-1 0 0,11-8-1,15-18 24,-2-1 1,-2-1-1,47-68 0,24-27 50,-98 126-72,0 0 0,0 0-1,1 0 1,-1 0 0,1 1 0,-1-1 0,1 1 0,0 0 0,-1 0 0,1 0 0,0 0 0,0 0 0,0 0 0,0 1 0,0-1 0,0 1-1,0 0 1,-1 0 0,1 0 0,0 0 0,4 2 0,9-2-83,-14 1 88,0-1 0,0 1 0,0 0 0,0-1 1,0 1-1,0 0 0,0 1 0,0-1 0,0 0 0,0 0 0,-1 1 0,1-1 0,-1 1 0,1 0 0,-1-1 0,1 1 0,-1 0 0,0 0 0,2 3 1,22 45 40,-19-37-13,23 63 65,-24-59-82,1-1 1,0 0-1,1-1 1,0 0-1,2 0 1,9 14-1,-17-27-15,1-1 0,-1 1 0,1-1 0,-1 0-1,1 1 1,-1-1 0,1 0 0,0 0 0,-1 0-1,1-1 1,0 1 0,0 0 0,0-1 0,0 1 0,0-1-1,0 1 1,-1-1 0,1 0 0,0 0 0,0 0-1,0 0 1,0 0 0,0-1 0,0 1 0,0 0-1,0-1 1,0 1 0,0-1 0,3-1 0,1-1 1,0-1 1,1 1 0,-1-1-1,-1 0 1,1-1 0,7-7-1,60-63 50,-40 38-11,2 2-1,1 1 1,2 2 0,45-30 0,-69 54-60,0 1 0,1 0 0,27-8 0,-39 14 22,1 0-1,-1-1 0,1 2 1,-1-1-1,1 0 0,0 1 1,-1-1-1,1 1 0,0 0 1,-1 1-1,1-1 0,0 1 1,-1-1-1,1 1 0,-1 0 1,1 0-1,-1 0 0,1 1 1,-1 0-1,0-1 0,0 1 1,4 3-1,55 70 21,-52-59-13,1-1 0,1-1-1,0 0 1,0-1 0,2 0 0,0-1 0,0-1 0,1 0 0,18 11 0,-21-19-10,-1 1 0,1-1-1,0-1 1,0 0 0,0 0 0,0-2-1,1 1 1,-1-1 0,17-3 0,-10 2 10,-9-1 0,0 0 0,0 0 1,0-1-1,-1 0 0,1 0 0,-1-2 0,0 1 1,0-1-1,-1 0 0,1-1 0,-1 1 0,0-2 1,11-11-1,-1 0 19,0 0 1,-2-2-1,0 0 1,16-29-1,-25 38-15,-1 0 1,-1-1-1,0 0 0,-1 0 0,0 0 0,-1-1 1,0 1-1,-1-1 0,0 0 0,-1 1 0,-1-1 0,0 0 1,-1 0-1,0 0 0,-4-19 0,3 26 12,0-1 1,0 1-1,0 0 0,-1 0 1,0 0-1,0 0 0,0 0 0,-1 0 1,0 1-1,0 0 0,0 0 0,-1 0 1,0 0-1,0 1 0,0 0 1,0 0-1,-1 0 0,1 0 0,-1 1 1,0 0-1,0 0 0,0 1 0,-1 0 1,1 0-1,-1 0 0,1 1 0,-1-1 1,1 2-1,-1-1 0,-9 1 1,13 0-16,1 1-1,0-1 1,0 0 0,0 1 0,0 0 0,-1-1 0,1 1 0,0 0 0,0 0 0,1 0 0,-1 0 0,0 1 0,0-1 0,0 0 0,1 1 0,-1-1 0,1 1 0,-1 0 0,1-1 0,0 1-1,-1 0 1,1 0 0,0 0 0,0 0 0,0 0 0,1 0 0,-1 0 0,0 0 0,1 0 0,-1 0 0,1 1 0,0 3 0,-2 11 4,1 0 1,0 1-1,3 23 1,-1-12-8,-2 26-2,0-16-2,4 48-1,-2-76 2,1 0 0,0 0 0,1 0 0,0 0 0,0-1 0,1 1 0,1-1-1,10 18 1,-10-20-12,0 0-1,1 0 0,0-1 0,0 0 0,1 0 1,0 0-1,0-1 0,0 0 0,1 0 0,8 4 1,-6-5-1,0-2 0,0 1 1,0-2-1,1 1 0,-1-1 1,1-1-1,-1 0 0,1 0 1,11-1-1,-11-1 14,0 1-1,0-2 1,0 1 0,1-2 0,-1 1-1,-1-2 1,1 1 0,0-1 0,-1-1-1,0 0 1,0 0 0,-1-1 0,1-1-1,14-12 1,91-76 37,67-51 24,-176 142-64,1-1 1,-1 1-1,0 1 0,1-1 1,0 1-1,0 0 0,0 0 0,0 1 1,1 0-1,-1 1 0,0-1 0,1 1 1,-1 1-1,14 0 0,-19 1 11,1-1 0,0 1-1,-1 0 1,0 1 0,1-1-1,-1 0 1,0 1 0,0 0 0,1-1-1,-1 1 1,-1 0 0,1 0-1,0 0 1,0 0 0,-1 0-1,1 0 1,-1 1 0,1-1 0,-1 1-1,1 4 1,26 61 141,-24-56-141,57 170 169,-60-180-178,-1 0 0,1 0-1,0-1 1,0 1 0,0 0-1,0 0 1,0 0-1,0-1 1,1 1 0,-1 0-1,1-1 1,-1 1-1,4 1 1,-5-2-8,1-1 0,0 0 0,0 1 0,0-1 0,0 0 0,0 0 0,0 1 0,0-1 0,-1 0 0,1 0 0,0 0 0,0 0-1,0 0 1,0-1 0,0 1 0,0 0 0,0 0 0,0 0 0,-1-1 0,1 1 0,2-1 0,0-2-6,1 0-1,-1 0 1,1 0-1,-1 0 1,0-1 0,0 1-1,0-1 1,0 0-1,-1 0 1,3-4 0,39-87 96,-33 69-69,0 0 0,2 1 0,1 1 0,18-25 1,-20 32 35,-11 14-47,1 0 1,0 0-1,0 0 0,0 0 1,1 1-1,-1-1 0,1 0 0,-1 1 1,1 0-1,3-3 0,2 4-42,-6 1 35,-1 0 1,1 0 0,-1 1-1,1-1 1,-1 1-1,0-1 1,1 1 0,-1-1-1,0 1 1,0 0 0,1 0-1,-1-1 1,0 1 0,0 0-1,0 0 1,0 0 0,0 0-1,0 1 1,0-1 0,0 0-1,0 0 1,-1 0-1,2 3 1,13 38 16,-7-18 5,16 38 84,-9-19-83,2-1 1,2-1-1,2-1 1,36 54-1,-53-88-25,1-1 0,-1-1 0,1 1 0,1-1 0,-1 0 0,0 0 0,1 0 0,0-1 0,0 0 0,0 0 0,0 0 0,1-1 0,-1 0 0,1 0 0,-1-1 0,1 0 0,0 0 1,-1 0-1,1-1 0,9 0 0,-6-1 5,0 0 0,0 0 0,0-1 1,0-1-1,-1 1 0,1-2 0,0 1 0,-1-1 1,0-1-1,0 1 0,0-2 0,11-8 1,4-7 26,-1-1 0,-1 0 1,19-27-1,-40 47-29,18-13 49,-19 15-43,0-1 0,1 1 0,-1-1 0,1 1 0,-1-1 0,1 1 0,0 0 1,-1-1-1,1 1 0,-1 0 0,1 0 0,0-1 0,-1 1 0,1 0 0,0 0 0,-1 0 1,1 0-1,0 0 0,-1 0 0,1 0 0,0 0 0,-1 0 0,1 0 0,-1 0 0,1 0 0,0 0 1,-1 1-1,1-1 0,1 0 0,7 15 19,1 0 0,13 30 1,-15-27 14,1-1 1,1 0 0,13 18-1,-19-30-34,0-1 0,-1 0 0,1 0 0,1 0 0,-1 0 0,0-1 0,1 0 0,0 0-1,0 0 1,0 0 0,0-1 0,0 0 0,0 0 0,1 0 0,8 1 0,-4-1-11,1-1 1,0 0-1,-1-1 1,1 0-1,0 0 1,-1-1-1,17-4 0,-22 4 14,0-1 0,0 0 0,0 0-1,0 0 1,0-1 0,0 0 0,-1 0 0,1 0-1,-1 0 1,0-1 0,0 0 0,0 0-1,-1 0 1,1 0 0,-1 0 0,5-9-1,-2 1 20,0-1-1,-1 0 0,0-1 1,-1 1-1,-1-1 1,0 1-1,1-21 0,0-99 217,-4 94-196,0 29-32,-1 0-1,1 0 1,-2 0 0,1 0-1,-2 0 1,1 1 0,-1-1-1,-1 1 1,1-1-1,-2 1 1,1 0 0,-1 1-1,-1-1 1,1 1 0,-1 0-1,-1 0 1,0 1-1,0 0 1,0 0 0,-1 1-1,0 0 1,-14-9 0,-5-3 17,0 1 0,-1 1 0,-50-20 0,64 31 9,0 0 0,0 1 0,0 1 1,0 0-1,-1 1 0,0 1 0,1 0 1,-1 1-1,0 0 0,-17 3 1,28-2-24,1 0 1,0 0 0,0 1-1,1-1 1,-1 1 0,0 0-1,0-1 1,1 1 0,-1 0 0,1 1-1,-1-1 1,1 0 0,0 1-1,0-1 1,0 1 0,0-1-1,1 1 1,-1 0 0,1 0 0,-1 0-1,1 0 1,0 0 0,0 0-1,0 0 1,1 1 0,-1 4-1,-2 12-8,1 0 0,1 0 0,2 23 0,-1-21 6,0-18-10,0-1-1,0 1 1,1-1 0,-1 1 0,1-1 0,0 1-1,0-1 1,0 0 0,0 1 0,1-1 0,-1 0 0,1 0-1,0 0 1,0 0 0,0 0 0,0 0 0,4 3 0,-1-2 6,-1-1 0,1 1 0,0-1-1,0 0 1,1-1 0,-1 1 0,0-1 0,1 0 0,10 2 0,11 0 113,-1-1-1,1-2 0,49-3 0,-47 1 85,-9 0 2,-1-1-1,1-1 1,-1-1-1,0-1 1,0-1-1,26-11 0,108-60 1133,-92 43-952,98-56 212,55-29-145,-192 105-2804,-42 13-2858,-1 2 2039,-34-1-4957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5:59.03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387 694 10309,'0'0'14065,"0"-9"-13126,3-24-389,2-1 0,1 1 0,2 0 0,20-56 0,8-33 104,-22 61 204,-4-1 0,-2 0-1,-1-93 1,-7 154-420,0 4-422,0 0 1,-1 0-1,1-1 1,-1 1-1,0 0 1,1 0-1,-1-1 1,-1 1 0,1-1-1,-3 5 1,4-6-18,-14 13 1,4-2 0,6 32 0,2 139 0,6 207 0,9-305 0,-8-59 0,-1 0 0,1 32 0,-4-58 0,-1 1 0,0-1 0,0 0 0,0 1 0,0-1 0,0 0 0,0 1 0,0-1 0,0 0 0,0 1 0,0-1 0,0 0 0,0 1 0,0-1 0,0 0 0,0 1 0,-1-1 0,1 0 0,0 1 0,0-1 0,0 0 0,0 0 0,-1 1 0,1-1 0,0 0 0,0 1 0,-1-1 0,1 0 0,0 0 0,0 0 0,-1 1 0,1-1 0,0 0 0,0 0 0,-1 0 0,1 0 0,0 0 0,-1 0 0,1 1 0,0-1 0,-1 0 0,1 0 0,0 0 0,-1 0 0,1 0 0,0 0 0,-1 0 0,1 0 0,0 0 0,-1-1 0,1 1 0,0 0 0,-1 0 0,-1 0 0,-55 1 0,27 0 0,-1-1 0,1-1 0,-1-1 0,-38-9 0,39 3 0,6 2 0,-1 0 0,-1 2 0,1 1 0,0 1 0,-52 2 0,69 0 0,6-3-88,15 2-3471,50 1-7713,-32-4 1572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8:04.54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175 105 4770,'0'0'10317,"-8"-9"-9637,-24-30-130,31 38-508,0 0-1,0 1 1,0-1 0,0 0-1,1 0 1,-1 0 0,0 0 0,1 0-1,-1 0 1,1 0 0,-1 0 0,1 0-1,-1 0 1,1 0 0,0-1 0,-1 1-1,1 0 1,0 0 0,0 0 0,0 0-1,0-1 1,0 1 0,0 0-1,0 0 1,1 0 0,-1 0 0,0 0-1,1 0 1,-1-1 0,0 1 0,1 0-1,-1 0 1,1 0 0,0 0 0,-1 0-1,1 0 1,0 1 0,0-1 0,0 0-1,-1 0 1,1 0 0,0 1-1,0-1 1,0 0 0,1 0 0,3-1 100,-1 1-1,0-1 1,1 1 0,-1 0 0,1 0 0,0 0-1,-1 0 1,7 1 0,0-1 36,-1 2 0,1-1 0,0 1 0,-1 1 0,1 0 1,-1 1-1,0 0 0,18 7 0,-16-3 1,0 1 1,0 0 0,-1 1-1,0 0 1,0 0-1,9 13 1,-3-4 36,-1 1 0,-1 0-1,0 2 1,16 30 0,-25-38-136,1 0-1,-2 0 1,0 1 0,0 0-1,-2 0 1,1 0-1,-2 0 1,2 28-1,-3-30 45,-1 1-1,-1-1 0,0 1 0,-1-1 0,-6 20 0,6-25-52,-1-1 0,0 0 0,0-1 0,-1 1 0,1 0 0,-1-1 0,-1 0 0,1 0 0,-1 0 0,1-1 0,-2 1 0,-6 4 0,-4 1 80,0 0-1,0 0 0,-1-2 0,-1 0 0,1-1 1,-1-1-1,-29 6 0,11-5-34,0-2 1,-1-1-1,-36-2 1,69-2-115,1 0 0,0 0 1,0-1-1,0 1 0,0-1 0,0 0 1,0 0-1,0 0 0,0 0 0,0-1 1,0 1-1,0-1 0,1 0 0,-1 1 0,1-1 1,-1 0-1,-3-5 0,2 2 2,0-1 0,0 0 1,0 0-1,1 0 0,0 0 0,0 0 0,-4-13 0,2-2 41,1-1 1,0 1-1,2-1 0,0-30 0,2 49-40,-1 1 1,1-1 0,0 1-1,0-1 1,0 0-1,1 1 1,-1-1 0,1 1-1,-1-1 1,1 1-1,0-1 1,0 1 0,0 0-1,2-4 1,-1 4-1,1 1 0,-1 0 0,0 0-1,0 0 1,1 0 0,-1 1 0,0-1 0,1 1 0,-1-1 0,1 1 0,-1 0-1,1 0 1,-1 0 0,5 1 0,12 0 41,-1 0-1,1 2 1,-1 0-1,0 2 1,0 0 0,-1 0-1,1 2 1,-1 0-1,30 18 1,6 9 187,75 60 1,-122-89-218,259 240 727,-261-242-736,33 23 44,-34-20-57,-3-4-87,11-20-1607,12-13-1658,19-12-5887,-21 22 900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8:05.14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31 193 8052,'0'0'11760,"-3"-29"-10693,-10-88 29,13 116-1028,-1-1 0,1 0 0,-1 1-1,1-1 1,0 1 0,0-1 0,0 0-1,0 1 1,0-1 0,0 0-1,0 1 1,1-1 0,-1 0 0,1 1-1,-1-1 1,1 1 0,0-1 0,-1 1-1,1-1 1,0 1 0,0-1 0,0 1-1,0 0 1,0 0 0,0-1-1,0 1 1,1 0 0,1-1 0,0 1 16,0 0 0,0 1 0,0-1-1,0 1 1,-1 0 0,1 0 0,0 0 0,0 0 0,0 1 0,5 1 0,6-1 222,-9 0-203,0-1 0,1 0 0,-1 1 0,0 0 0,0 0 0,0 1 0,0-1 0,0 1 0,-1 0 0,1 0 0,0 1 0,-1-1 0,0 1 0,8 6 0,-6-3 2,0 1 0,0-1-1,0 1 1,-1 1 0,0-1-1,0 1 1,-1-1-1,4 10 1,0 6 83,0 0 1,-1 1-1,-2 0 1,0 1-1,2 34 1,-6-40-47,0 0 1,-1 0-1,-1 0 1,-6 34 0,5-45-67,0 1 1,-1-1 0,0 1 0,-1-1 0,1 0 0,-2 0 0,1 0 0,-1-1 0,0 1 0,0-1-1,-1 0 1,-9 8 0,11-12-21,1 0 0,-1-1-1,0 1 1,0-1 0,0 0 0,0 0-1,0 0 1,-1 0 0,1-1 0,-9 2-1,-56 2 525,68-6-589,1-1 0,0 1 0,-1 0-1,1 0 1,0-1 0,0 1 0,0 0 0,0-1 0,0 1 0,0 0 0,1-1 0,-1 1 0,0 0-1,1 0 1,-1-1 0,1-1 0,2 2-4,-1-1 0,1 0-1,0 0 1,0 1 0,-1 0 0,1-1-1,0 1 1,0 0 0,0 0 0,0 1-1,0-1 1,1 1 0,2-1 0,47 0-40,-37 2 40,6-2 15,-1 2-1,1 1 1,-1 0-1,1 2 1,27 7-1,-42-9 5,-1 1-1,1-1 1,-1 1 0,0 1-1,0-1 1,0 1 0,0 0-1,0 0 1,-1 0 0,0 1 0,0 0-1,0 0 1,-1 0 0,0 1-1,1 0 1,-2-1 0,1 1-1,-1 1 1,0-1 0,3 11-1,-2 1 28,-1 0 0,-2 1 0,0-1 0,0 0 0,-2 1 0,-3 22 0,3-25-13,0-10-1,1-1 1,-1 1-1,0 0 0,-1 0 0,0-1 0,1 1 1,-2-1-1,1 0 0,0 1 0,-1-1 1,0 0-1,-1 0 0,1-1 0,-1 1 1,0-1-1,0 0 0,0 0 0,0 0 0,-1 0 1,0-1-1,1 1 0,-1-1 0,-1-1 1,1 1-1,0-1 0,-1 0 0,-8 3 0,-11 1 93,-1-2-1,0 0 0,0-2 1,-48-1-1,58-1-104,7 0-7,1 0 0,-1 0 0,1-1 0,0 0 0,-1-1 0,1 0 0,0 0 0,0-1 0,0 0 0,0 0 0,1 0 0,-1-1 0,1-1 0,0 1 0,-9-8 0,15 9-194,-1 0-1,0 0 1,1 0 0,0 0-1,-1 0 1,1 0 0,0-1-1,1 1 1,-1 0 0,1-1-1,-1 1 1,1 0 0,0-1-1,0 1 1,0 0 0,1-1-1,-1 1 1,1-1 0,0 1-1,0 0 1,0 0 0,0 0 0,1 0-1,-1 0 1,1 0 0,0 0-1,0 0 1,0 0 0,0 1-1,4-4 1,29-22-5582,4 0-2897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8:05.67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5 5122,'0'0'14324,"5"0"-12037,77-2 4922,-32 0-5666,92 7 0,-141-5-1589,0 0 1,0 1-1,0-1 0,0 0 0,-1 1 1,1-1-1,0 1 0,0-1 1,0 1-1,0-1 0,0 1 0,0 0 1,-1-1-1,1 1 0,0 0 1,-1 0-1,1-1 0,0 1 0,-1 0 1,1 0-1,-1 0 0,1 0 1,-1 1-1,5 31-4413,-6-24 2497,1 0 0,-2 0 0,1 0 0,-2 0 0,-4 13 0,-11 14-5807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8:06.06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12838,'0'0'13809,"0"0"-13750,0 0 0,1 0-1,-1 0 1,0 0 0,0 0 0,0 0 0,0 0 0,1 0 0,-1 0 0,0 0-1,0 0 1,0 0 0,0 0 0,1 1 0,-1-1 0,0 0 0,0 0 0,0 0-1,0 0 1,1 0 0,-1 0 0,0 0 0,0 1 0,0-1 0,0 0-1,0 0 1,0 0 0,0 0 0,0 0 0,1 1 0,-1-1 0,0 0 0,0 0-1,0 0 1,0 0 0,0 1 0,0-1 0,0 0 0,0 0 0,0 0 0,0 0-1,0 1 1,0-1 0,0 0 0,0 0 0,0 0 0,0 1 0,0-1-1,0 0 1,-1 0 0,1 0 0,0 0 0,0 0 0,0 1 0,0-1 0,0 0-1,0 0 1,0 0 0,0 0 0,-1 1 0,63 6 1669,-6 0-1935,66-1 1,-121-6-84,0 1 0,0-1 0,0 0 0,0 0 0,-1 1 0,1-1 0,0 0 0,0 1 0,0-1 0,0 1 0,-1-1 0,1 1 0,0 0 0,0-1 0,-1 1 0,1 0 0,-1-1 0,1 1 0,0 0 0,-1 0 0,1 0 0,-1-1 0,0 1 0,1 0 0,-1 0 0,0 0 0,1 0 0,-1 0 0,0 0 0,0 0 0,0 0 0,0 0 0,0 0 0,0-1 0,0 1 0,0 0 0,0 0 0,-1 0 0,1 2 0,0 23-9466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8:09.09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69 572 6755,'0'0'2847,"15"-32"-956,1-5-1476,79-158 992,-69 145-550,41-83-1552,-44 68 2782,-14 6 4386,-22 242-2549,-1-27-2942,12 126 496,2-171-1182,10 92 486,-11-201-778,0 0 1,1 0 0,-1-1-1,0 1 1,-1 0 0,1-1-1,0 1 1,0-1 0,-1 0-1,1 1 1,-1-1 0,1 0-1,-1 0 1,1 0 0,-1 0-1,0 0 1,1 0 0,-1 0-1,0-1 1,0 1 0,0-1-1,0 1 1,1-1 0,-1 0-1,0 0 1,0 0 0,-3 0-1,-58 5-65,-127-5 507,189 0-150,1 0-295,-1 0 1,1 1-1,0-1 0,0 1 1,0-1-1,0 0 0,0 1 1,0-1-1,0 1 0,0-1 1,0 1-1,0-1 0,0 0 1,0 1-1,0-1 0,0 1 1,1-1-1,-1 1 0,0-1 1,0 0-1,0 1 0,1-1 1,-1 0-1,0 1 0,0-1 1,1 0-1,-1 1 0,0-1 1,1 1-1,15 3 8,1 0 0,-1-2 0,1 1 0,0-2 0,0 0 0,31-3 0,-6 1 16,91 5 276,-131-4-237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8:09.4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0 7860,'0'0'13470,"0"28"-10005,0 213 2026,0-238-5374,2 23 467,-2-25-552,0 0-1,0 0 1,0 0-1,0 0 1,0 0-1,-1 0 1,1 0 0,0 0-1,0 0 1,-1 0-1,1 0 1,-1 0-1,1 0 1,-1 0 0,1 0-1,-1 0 1,1 0-1,-1-1 1,0 1-1,0 0 1,1 0 0,-2 0-1,0 0-140,4-9-5786,7-3 4054,-6 7 906,31-31-3768,5-11-1297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8:09.8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35 33 4562,'0'0'12974,"0"-5"-10672,0-16-26,0 20-2173,0 1 0,0 0-1,0 0 1,0 0 0,0-1-1,0 1 1,0 0 0,0 0 0,0 0-1,0-1 1,0 1 0,0 0-1,0 0 1,0-1 0,0 1 0,0 0-1,-1 0 1,1 0 0,0 0-1,0-1 1,0 1 0,0 0 0,0 0-1,-1 0 1,1 0 0,0-1-1,0 1 1,0 0 0,0 0 0,-1 0-1,1 0 1,0 0 0,0 0-1,0 0 1,-1 0 0,1 0 0,0 0-1,0 0 1,-1 0 0,1-1-1,0 1 1,0 1 0,0-1 0,-1 0-1,1 0 1,0 0 0,0 0-1,0 0 1,-1 0 0,1 0 0,0 0-1,0 0 1,0 0 0,-1 0-1,1 0 1,0 1 0,0-1 0,0 0-1,0 0 1,-1 0 0,1 0-1,0 1 1,0-1 0,-10 9 1321,6 1-1321,1 1 0,1-1 0,0 1 0,0-1-1,1 1 1,0 0 0,1 0 0,0 0 0,3 18 0,-1 13 56,-1-24-114,1-1 0,0 1 0,1-1 0,1 0 0,1 0 0,1 0 0,0 0 0,1-1 0,0 0 0,2-1 0,17 26 0,-14-23-40,2-1 0,0-1 1,1 0-1,0-1 0,2 0 0,-1-1 0,2-1 1,0-1-1,24 12 0,-38-22 10,0 1 1,-1-1-1,1 1 1,-1-1-1,1 1 1,-1 0-1,0 0 1,0 0-1,-1 1 1,1-1-1,-1 1 1,1-1-1,-1 1 1,0 0-1,0 0 1,-1 0-1,1 0 1,-1 0-1,0 0 1,0 1-1,0-1 1,-1 0-1,1 1 1,-1-1-1,0 0 1,-1 1-1,0 4 0,1-3 10,-1 0 0,-1 0-1,1 0 1,-1 0-1,0 0 1,-1 0-1,1 0 1,-1-1-1,0 1 1,0-1-1,-1 0 1,0 0-1,0 0 1,0 0-1,0-1 1,-1 1-1,-9 6 1,3-6-25,-1 0 0,1-1 0,-1 0 0,0 0 0,0-2 0,0 1 0,-1-1 0,1-1 0,-1 0 0,1-1 0,-19-2 0,1 1 0,28 1-58,1 0-1,-1 0 1,0 0-1,1 0 1,-1-1 0,0 1-1,1-1 1,-1 1-1,0-1 1,1 0 0,-1 0-1,1 0 1,0 1-1,-1-1 1,1-1 0,0 1-1,-1 0 1,1 0-1,0 0 1,0-1 0,-2-1-1,1-1-296,0 0 0,0-1 0,0 1 1,1 0-1,-1-1 0,1 1 0,0-1 0,-1-4 0,1-4-1003,0 1 0,1-1 0,0 1 0,1-1 0,4-19 0,11-11-7097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8:10.23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57 3986,'0'0'22205,"10"-8"-20714,-5 2-1333,1 2-1,0-1 1,0 1-1,1 0 1,-1 0-1,1 0 1,0 1 0,0 0-1,0 1 1,0-1-1,1 1 1,-1 1-1,1-1 1,-1 1 0,9 0-1,203 1 203,-216 1-1036,0-1-1,0 0 0,0 1 1,0-1-1,0 1 1,0 0-1,0 0 0,-1 0 1,1 1-1,0-1 0,4 4 1,4 1-3536,8 3-6497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8:10.85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252 21 8244,'0'0'19022,"-6"0"-15050,155-20-2945,-147 20-1023,7 0 28,1 0-1,-1 0 0,0 1 1,1 0-1,13 4 0,-20-4-22,0 1 0,0 0-1,1 0 1,-1 0 0,0 0-1,-1 0 1,1 0 0,0 1-1,-1-1 1,1 1-1,-1 0 1,0 0 0,0 0-1,0 0 1,0 0 0,2 5-1,3 8 10,0 1 0,-2-1 1,0 1-1,0 1 0,-2-1 0,0 0 0,-1 1 0,-1 29 0,-1-40-18,-1-1 0,0 0 0,0 0 0,0 0 0,-1 0 0,0 0 0,0 0 0,-1 0 0,0 0 0,0-1 0,0 1 0,-1-1 0,1 0 0,-1 0 0,0 0 0,-1-1 0,1 0 0,-1 1 0,0-1 0,0-1 0,0 1 0,-1-1 0,1 0 0,-1 0 0,-8 2 0,-3 2 0,-1 0 0,0-2 0,0 0 0,-1-1 0,1-1 0,-1-1 0,-25 0 0,24-2 0,69 1 0,0 1 0,49 9 0,-81-8 0,0 0 0,0 2 0,0 0 0,-1 0 0,0 2 0,0 0 0,0 1 0,-1 0 0,25 20 0,-36-25 0,0 1 0,0 0 0,-1 0 0,0 0 0,0 1 0,0-1 0,0 1 0,-1 0 0,1 0 0,-1 0 0,-1 0 0,1 0 0,-1 0 0,0 0 0,1 8 0,-1 4 0,0 0 0,-1 0 0,-4 26 0,3-37 0,-1 0 0,0 0 0,0-1 0,-1 1 0,1-1 0,-1 0 0,0 0 0,-1 0 0,1 0 0,-1 0 0,0-1 0,0 0 0,-1 1 0,1-2 0,-1 1 0,0 0 0,0-1 0,0 0 0,-11 5 0,0 0 0,-2-1 0,1 0 0,-1-1 0,0-1 0,-27 4 0,-45 0 0,-1-4 0,-117-9 0,204 4-45,1 0-1,0 0 1,0 0-1,0-1 1,0 1 0,-1-1-1,1 1 1,0-1-1,0 0 1,0-1 0,0 1-1,1 0 1,-1-1-1,0 1 1,0-1-1,1 0 1,-1 0 0,1 0-1,0 0 1,-1-1-1,1 1 1,0-1 0,0 1-1,-1-4 1,0-1-468,1-1 0,0 1 0,1-1 0,-1 0-1,1 1 1,1-1 0,0-15 0,0 12-6717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8:18.1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5763,'0'0'16543,"0"30"-14507,0 417 1766,10 567 661,-10-1013-4402,0-29-47,-1-6 0,1 1 0,2 0 0,1 0 1,2 0-1,16-58 0,4 21-14,2 0 0,4 1 0,2 3 0,52-78 0,-80 137 0,-4 5 0,0-1 0,1 1 0,-1 0 0,1 0 0,-1 0 0,1 0 0,0 0 0,0 1 0,0-1 0,0 1 0,4-4 0,-5 5 0,-1 0 0,0-1 0,1 1 0,-1 0 0,0-1 0,1 1 0,-1 0 0,0-1 0,1 1 0,-1 0 0,1 0 0,-1-1 0,1 1 0,-1 0 0,1 0 0,-1 0 0,1 0 0,-1-1 0,1 1 0,-1 0 0,1 0 0,-1 0 0,1 0 0,-1 0 0,1 0 0,-1 1 0,1-1 0,-1 0 0,1 0 0,-1 0 0,1 0 0,-1 1 0,0-1 0,1 0 0,-1 0 0,1 1 0,-1-1 0,0 0 0,1 1 0,-1-1 0,1 0 0,-1 1 0,0-1 0,0 0 0,1 1 0,-1-1 0,0 1 0,0-1 0,1 1 0,-1-1 0,0 1 0,0-1 0,0 1 0,0-1 0,0 1 0,0 0 0,2 3 0,10 43 0,-3-1 0,-1 2 0,2 60 0,-4-37 0,2 77-2366,-5-96-1940,-6 58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5:59.63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21 327 11109,'0'0'14695,"-1"0"-14601,1-1 0,-1 1 1,0 0-1,1 0 0,-1 0 0,0 0 1,0 0-1,1 0 0,-1 0 0,0 0 1,1 0-1,-1 1 0,0-1 1,1 0-1,-1 0 0,0 1 0,1-1 1,-1 0-1,0 1 0,1-1 0,-1 0 1,1 1-1,-1-1 0,1 1 0,-1-1 1,1 1-1,-1-1 0,1 1 0,-1 1 1,1 16 381,-1-10-363,0 0 0,1-1 0,0 1 1,1 0-1,0-1 0,0 1 0,0 0 0,1-1 1,0 1-1,1-1 0,0 0 0,6 11 0,1-2-3,2-1-1,0-1 0,0 0 1,2 0-1,-1-2 1,2 1-1,0-2 0,0 0 1,1-1-1,0 0 1,1-1-1,0-1 0,0-1 1,0-1-1,1 0 0,1-1 1,-1-1-1,0 0 1,29 1-1,-38-5-109,4 0 0,-1 0 0,0-1 0,23-4 0,-30 3 0,0 1 0,0-1 0,0 0 0,0-1 0,0 1 0,0-1 0,-1 0 0,0 0 0,1-1 0,-1 1 0,0-1 0,3-5 0,4-3 0,-1-1 0,-1-1 0,-1 0 0,0 0 0,0-1 0,-2 0 0,0 0 0,0-1 0,-2 0 0,0 1 0,3-21 0,-2-19 0,-1-110 0,-5 103 0,1 56 0,0 1 0,0 0 0,-1 0 0,0 0 0,0 0 0,0 0 0,0 1 0,-1-1 0,0 0 0,0 0 0,0 1 0,-1 0 0,0-1 0,1 1 0,-1 0 0,-1 0 0,1 0 0,-1 1 0,1-1 0,-1 1 0,0 0 0,0 0 0,-1 0 0,1 0 0,0 1 0,-1 0 0,0 0 0,1 0 0,-1 1 0,0-1 0,-5 0 0,-15-3 0,0 2 0,-1 0 0,1 2 0,-49 3 0,66-1 0,0 0 0,-1 1 0,1 0 0,0 1 0,0 0 0,0 0 0,1 1 0,-1 0 0,1 0 0,0 0 0,0 1 0,0 0 0,0 1 0,1 0 0,-9 10 0,-11 14 0,2 1 0,-23 40 0,12-18 0,34-52 0,-3 3-14,0 1 0,1 0-1,-1 0 1,1 0 0,0 0 0,1 0-1,-1 1 1,1-1 0,0 1 0,1 0-1,-1-1 1,1 1 0,0 0 0,0 11 0,1-14-289,0-1 1,0 1-1,0-1 1,0 0 0,1 1-1,-1-1 1,1 0 0,0 1-1,0-1 1,0 0-1,0 0 1,0 0 0,0 0-1,0 1 1,1-2 0,-1 1-1,1 0 1,2 2-1,38 20-5680,-23-15 2603,27 12-5645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8:18.7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 55 7940,'0'0'16418,"-12"0"-12936,7 0-2876,10 0 2987,214 3-3114,288-8-230,-291-19-249,-132 12 0,108-2 0,-119 13 0,-22-1 0,84 9 0,-220 35-2140,37-14-2870,0 7-3639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8:20.83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1 858 976,'0'0'20858,"10"17"-20082,-2-1-598,2 0 0,17 22 0,-25-36-137,0 0 0,1 0 1,-1-1-1,1 1 0,-1 0 0,1-1 1,0 1-1,-1-1 0,1 0 0,0 0 1,0 0-1,0-1 0,0 1 0,0-1 1,0 1-1,0-1 0,0 0 0,0 0 1,0 0-1,4-1 0,0 0 57,0-1 0,0 1 0,0-2 0,0 1 0,0-1 1,8-4-1,-5 1 32,0-2-1,-1 1 1,1-1 0,-2-1 0,1 0 0,-1 0 0,0 0 0,-1-1-1,0 0 1,6-12 0,6-14 481,25-66-1,-27 53-263,-3 0-1,-1-1 1,-3-1 0,5-68-1,-5-207 1260,-10 312-1517,0 12-51,0 1-1,-1-1 1,1 0-1,0 0 1,-1 0 0,1 0-1,-1 1 1,0-1 0,1 0-1,-1 1 1,0-1-1,0 0 1,0 1 0,-1-1-1,1 1 1,0-1-1,0 1 1,-1 0 0,1 0-1,-1 0 1,1-1-1,-1 1 1,1 1 0,-1-1-1,0 0 1,0 0-1,1 1 1,-1-1 0,0 0-1,0 1 1,0 0-1,0-1 1,1 1 0,-1 0-1,0 0 1,0 0-1,0 1 1,0-1 0,0 0-1,1 0 1,-1 1-1,0 0 1,0-1 0,0 1-1,1 0 1,-1 0-1,0 0 1,1 0 0,-1 0-1,1 0 1,-1 0-1,-2 3 1,-3 7-38,1 0 0,0 1 0,0 0 0,1 0 0,1 0 0,0 1 0,1 0 0,-2 13 0,-7 48 0,4 0 0,3 0 0,3 1 0,9 94 0,-3-140 0,0-1 0,2 0 0,1 0 0,17 42 0,54 99 0,-41-96 0,-36-67-390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8:21.61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0 542 4066,'0'0'17523,"21"-19"-15907,66-64-244,-79 74-1163,-1-1 1,0 0-1,-1 0 1,0 0-1,0-1 1,-1 1 0,-1-1-1,0-1 1,5-21-1,6-16 452,0 9-46,-1 0 1,-3-1-1,7-44 1,0 29 753,-18 54 39,0 6-1232,0 718-157,-1-722-19,1 1 0,-1 0 0,0 0 0,0 0 0,0-1 0,0 1 0,1 0 0,-1-1 0,0 1 0,0-1 0,0 1 0,0-1 0,0 0 0,0 1 0,0-1 0,-1 0 0,1 0 0,0 0 0,0 0 0,0 0 0,0 0 0,0 0 0,0 0 0,0 0 0,0 0 0,0 0 0,-2-1 0,1 1 0,-160-16 0,703 20 0,-744-8 0,160-2-3163,39 5 2261,0-1 0,0 1 0,0-1 0,0 0 0,0 0 0,0-1 0,1 1 0,-1-1 0,1 1 0,-1-1 0,1 0 0,0-1 0,-3-2 0,-13-25-14825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8:49.14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15895,'0'0'10117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8:50.13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62 11973,'0'0'15968,"15"0"-14896,7 0-733,44 1 540,-1-4-1,76-11 1,-94 6-625,-24 4-79,-1 0 0,37-12 0,-55 12-175,-4 0 0,-1 3-14,1 1 0,0 0 0,0-1 0,0 1 0,0 0 0,-1 0 0,1-1 0,0 1 0,0 0 0,-1 0 0,1-1 0,0 1 0,0 0 0,-1 0-1,1 0 1,0-1 0,-1 1 0,1 0 0,0 0 0,-1 0 0,1 0 0,0 0 0,-1 0 0,1 0 0,0 0 0,-1 0 0,1 0 0,0 0 0,-1 0 0,1 0 0,-1 0 0,1 0 0,0 0 0,-1 0 0,1 0 0,-1 1 0,-2-1-411,-3 1-219,-1 0 0,1 0 1,-1 1-1,1 0 0,0 0 1,0 0-1,0 1 1,0 0-1,0 0 0,1 1 1,-1 0-1,1 0 0,0 0 1,0 0-1,-8 11 1,-26 18-7404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8:50.60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97 144,'0'0'25670,"3"0"-24253,39-3 349,58-9 0,14-2 238,-90 13-2004,-8 1 0,1-1 0,0 0 0,0-1 0,-1-1 0,1 0 0,-1-1 0,0-1 0,23-10 0,-17 7 0,5-5 0,-1 3-323,-22 9-373,-24 0-585,7 2-3265,-4 2-3543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8:57.31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244 204 2465,'0'0'5451,"-5"7"-5011,-14 20-179,12-16-75,6-10-164,1-1 0,0 1 0,-1 0 1,1-1-1,0 0 0,-1 1 0,1-1 0,0 1 1,-1-1-1,1 1 0,-1-1 0,1 0 1,-1 1-1,1-1 0,-1 0 0,1 0 0,-1 1 1,0-1-1,1 0 0,-1 0 0,1 0 1,-1 0-1,1 1 0,-1-1 0,0 0 0,1 0 1,-1 0-1,1 0 0,-1-1 0,0 1 0,1 0 1,-1 0-1,1 0 0,-2-1 0,-2 1-1055,4 0 1282,-1 0 1,1 0-1,-1 0 0,1 0 0,0-1 0,-1 1 0,1 0 1,-1 0-1,1 0 0,-1 0 0,1 0 0,0 1 1,-1-1-1,1 0 0,-1 0 0,1 0 0,-1 0 1,1 0-1,0 0 0,-1 1 0,1-1 0,-1 0 0,1 0 1,0 1-1,-1-1 0,1 0 0,0 1 0,-1-1 1,1 0-1,0 1 0,0-1 0,-1 0 0,1 1 0,0-1 1,0 1-1,0-1 0,0 0 0,-1 1 0,1-1 1,0 1-1,0-1 0,0 1 0,0-1 0,0 0 0,0 1 1,0-1-1,0 2 0,0-3-163,-1 1-1,1 0 1,0 0 0,-1-1 0,1 1-1,-1 0 1,1 0 0,-1 0-1,1 0 1,-1 0 0,1 0 0,-1 0-1,1 0 1,0 0 0,-1 0-1,1 0 1,-1 0 0,1 0 0,-1 0-1,1 0 1,-1 0 0,1 1-1,-1-1 1,1 0 0,0 0 0,-1 0-1,1 1 1,-1-1 0,1 0-1,0 1 1,-1-1 0,1 0 0,-1 1-1,-14 9 915,2-5-550,13-5-411,-1 0 1,0 0 0,1 0-1,-1 0 1,1 0 0,-1 0-1,1 0 1,-1 0 0,1 0 0,-1 0-1,0 0 1,1 1 0,-1-1-1,1 0 1,-1 0 0,1 1-1,0-1 1,-1 0 0,1 1-1,-1-1 1,1 1 0,-1-1-1,1 0 1,0 1 0,-1-1 0,1 1-1,0-1 1,0 1 0,-1-1-1,1 1 1,0-1 0,0 1-1,0-1 1,0 1 0,-1 0-1,1 0 1,0-1-206,-15 8 2093,14-8-1903,1 0 1,-1 0-1,1 1 1,-1-1 0,1 0-1,-1 0 1,1 0-1,-1 0 1,1-1 0,-1 1-1,1 0 1,0 0 0,-1 0-1,1 0 1,-1 0-1,1-1 1,-1 1 0,1 0-1,0 0 1,-1 0 0,1-1-1,-1 1 1,1 0-1,0-1 1,-1 1 0,1 0-1,0-1 1,0 1-1,-1-1 1,1 1 0,0 0-1,0-1 1,-1 1 0,1-1-1,0 1 1,0-1-1,0 1 1,0 0 0,0-1-1,0 1 1,0-1-1,0 1 1,0-1 0,0 1-1,0-1 1,0 1 0,0-1-1,0 0 1,1-10-33,0-1 1,0 1 0,1 0 0,1-1-1,0 1 1,0 0 0,1 1-1,1-1 1,-1 1 0,9-13-1,3-1 33,1 0 0,38-40 0,-51 59-25,1 0-1,0 1 0,0 0 0,0 0 0,0 0 0,1 0 0,-1 1 0,12-5 0,-15 7 4,1 0 0,-1 1-1,0-1 1,0 1 0,0-1 0,0 1-1,0 0 1,0 0 0,1 0-1,-1 0 1,0 0 0,0 0-1,3 1 1,-4 0 1,-1-1 1,1 1-1,-1-1 0,0 1 1,1-1-1,-1 1 0,0-1 1,1 1-1,-1 0 0,0-1 1,0 1-1,1-1 0,-1 1 1,0 0-1,0-1 0,0 1 1,0 0-1,0-1 0,0 1 0,0 0 1,0-1-1,0 2 0,-1 3 25,2 63 283,-3 108 504,0-163-753,-1 0-1,0 0 0,-1-1 0,-1 1 1,0-1-1,0 0 0,-1-1 0,0 1 1,-1-1-1,-1 0 0,0-1 0,0 0 1,-1 0-1,-15 13 0,22-21-42,1-1 0,-1 1 0,0-1 1,1 1-1,-1-1 0,0 0 0,0 0 0,0 0 0,0 0 0,0 0 0,0 0 0,-3 0 1,1 0 352,9-12-640,2 4 259,1 1 0,0-1-1,0 2 1,1-1 0,-1 1-1,1 0 1,0 1 0,0 0-1,1 0 1,-1 1 0,18-3-1,-10 3 11,1 0-1,-1 1 0,1 1 1,-1 0-1,1 2 0,22 3 1,-36-4 2,1 1 0,0 1 1,-1-1-1,1 1 1,-1 0-1,0 0 1,0 0-1,1 0 1,-1 1-1,0-1 0,-1 1 1,1 0-1,-1 1 1,7 6-1,-4-3 9,-1 1-1,0 0 1,-1 0-1,0 0 1,0 0-1,-1 1 1,4 11-1,-1 6 30,-1 1 0,-1 0 0,-2-1 0,0 35 0,-1-37-12,-2 0 0,0 0 0,-2 0 0,-7 30 0,7-45-7,0 1-1,-1-1 0,0 1 0,-1-1 0,0-1 0,0 1 0,-1-1 0,0 0 0,-1 0 0,1 0 0,-2-1 0,-14 12 0,5-6-10,-1-2-1,0 0 0,0-1 1,-1 0-1,-1-2 0,1 0 1,-1-2-1,-1 0 0,-28 4 1,-10-2 1,0-2 1,-64-4 0,122-2-14,0-1 0,0 1 0,0-1 0,0 0 0,1 1 0,-1-1 0,0 0 0,0 1 0,1-1 0,-1 0 0,0 0 0,1 0 0,-1 0 0,1 0 0,-1 0 0,1 0 0,-1 1 0,1-1 0,0-1 0,0 1 0,-1 0 0,1 0 0,0 0 0,0 0 0,0 0 0,0 0 0,0 0 0,1-2 0,-2 0 0,1 0 0,0 0 0,1 0 0,-1-1 0,0 1 0,1 0 0,0 0 0,0 0 0,0 0 0,1-4 0,19-19 0,0 0 0,43-39 0,-9 10 0,127-119 0,-153 151 0,1 0 0,1 2 0,1 1 0,58-26 0,-88 46 0,-1-1 0,0 1 0,0-1 0,1 1 0,-1 0 0,0 0 0,0-1 0,1 1 0,-1 0 0,0 0 0,0 0 0,1 0 0,-1 1 0,0-1 0,1 0 0,-1 0 0,0 1 0,0-1 0,0 1 0,1-1 0,-1 1 0,0 0 0,0-1 0,0 1 0,0 0 0,0 0 0,0-1 0,0 1 0,0 0 0,0 0 0,-1 0 0,2 2 0,15 37 0,-15-31 0,9 19 0,1 0 0,0 0 0,3-2 0,31 46 0,-40-63 0,0-2 0,1 1 0,0-1 0,1 0 0,0 0 0,0-1 0,0 0 0,1-1 0,0 0 0,0 0 0,0-1 0,0 0 0,1 0 0,0-1 0,-1 0 0,1-1 0,0 0 0,11 0 0,-13-1 0,1-1 0,-1 0 0,1 0 0,-1-1 0,0 0 0,0 0 0,1-1 0,-1 0 0,0-1 0,-1 0 0,1 0 0,8-5 0,-6 1 0,0 0 0,0-1 0,-1-1 0,0 0 0,0 0 0,-1-1 0,9-14 0,-3 1 0,-1 0 0,-1-1 0,-2 0 0,0-1 0,-1 0 0,-2-1 0,-1 0 0,0 0 0,-2 0 0,-1-1 0,-2-52 0,-1 72 0,0-1 0,-1 0 0,0 1 0,0-1 0,-1 1 0,0 0 0,0 0 0,-1-1 0,0 1 0,0 1 0,-1-1 0,0 0 0,0 1 0,0 0 0,-1 0 0,0 0 0,-8-7 0,5 6 0,-1 0 0,0 1 0,0 0 0,-1 1 0,1 0 0,-1 0 0,0 1 0,-1 0 0,1 1 0,-1 0 0,-19-3 0,-82 1 0,105 6 0,1-1 0,0 1 0,0 1 0,0-1 0,0 1 0,0 0 0,0 1 0,1-1 0,-1 1 0,1 0 0,-1 0 0,1 1 0,0 0 0,0 0 0,1 0 0,-1 0 0,1 1 0,0 0 0,0-1 0,0 2 0,-3 6 0,-4 6 0,2 0 0,0 1 0,1 0 0,1 0 0,-5 22 0,3 0 0,3 1 0,1 0 0,2 0 0,3 51 0,0-62 0,1-16-630,0 0-1,0 0 1,1 0-1,1 0 1,9 26 0,-11-36 221,1 0 1,0-1 0,0 1 0,0 0 0,1-1-1,-1 0 1,1 1 0,0-1 0,1 0-1,-1 0 1,1-1 0,-1 1 0,1-1 0,0 0-1,0 0 1,0 0 0,1 0 0,-1-1-1,1 0 1,6 3 0,10-3-11056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8:57.8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 4 5426,'1'-3'18831,"-1"3"-18805,0 0-1,0 1 1,0-1 0,0 0 0,0 0-1,1 0 1,-1 0 0,0 0 0,0 0-1,0 1 1,0-1 0,0 0 0,0 0-1,0 0 1,0 0 0,1 0 0,-1 0-1,0 0 1,0 1 0,0-1 0,0 0-1,0 0 1,0 0 0,1 0-1,-1 0 1,0 0 0,0 0 0,0 0-1,0 0 1,0 0 0,1 0 0,-1 0-1,0 0 1,0 0 0,0 0 0,0 0-1,1 0 1,-1 0 0,0 0 0,0 0-1,0 0 1,0 0 0,0 0-1,1-1 1,-1 1 0,0 0 0,0 0-1,0 0 1,0 0 0,0 0 0,0 0-1,0 0 1,1 0 0,-1-1 0,0 1-1,0 0 1,0 0 0,0 0 0,0 0-1,0 0 1,0-1 0,0 1 0,3 17 693,-1 0 1,-1 0 0,-1 1 0,-2 27-1,0 9-124,2-23-324,1 6 180,-2-1 0,-1 1 0,-2-1 1,-8 37-1,57-193-12798,-24 45 4469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8:58.57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108 176 13334,'0'0'13025,"0"30"-11750,3 97-248,-2-120-928,-1 1-1,1 0 1,1 0-1,-1-1 1,1 1-1,1-1 1,-1 1-1,1-1 1,1 0-1,-1 0 1,1 0-1,0-1 1,1 1-1,0-1 1,7 8-1,-9-11-68,1 1-14,-1-1 1,1 0-1,0 0 0,0-1 0,0 1 0,0-1 0,1 1 0,-1-2 1,1 1-1,-1 0 0,6 0 0,-7-1-18,0 0 0,0 0 0,0-1 1,1 1-1,-1-1 0,0 0 0,0 0 0,0 0 0,0 0 0,0-1 0,1 1 1,-1-1-1,0 0 0,0 0 0,0 0 0,0 0 0,3-3 0,3-6 7,-1 0-1,0 0 1,-1-1-1,0-1 1,-1 1-1,0-1 1,-1 0 0,0 0-1,3-15 1,1-7 39,-2 0 1,-1 0-1,-2 0 0,-1 0 1,-3-58-1,0 80-30,0 9 4,0 0 1,0-1 0,-1 1-1,0 0 1,1 0 0,-1-1 0,-1 1-1,1 0 1,0 0 0,-1 0-1,1 0 1,-1 0 0,0 1-1,0-1 1,0 0 0,0 1-1,-1-1 1,1 1 0,-1 0-1,1 0 1,-1 0 0,0 0-1,0 1 1,0-1 0,0 1-1,0-1 1,0 1 0,0 0-1,0 0 1,0 0 0,-1 1-1,-3-1 1,-10-2 185,0 2-1,0 0 1,0 1 0,0 0-1,-20 4 1,29-2-196,0 0 0,0 0 1,0 1-1,0 0 0,1 0 0,-1 1 0,1 0 1,0 1-1,0-1 0,0 1 0,1 0 0,0 1 1,0 0-1,0 0 0,0 0 0,1 1 1,0 0-1,-7 12 0,5-6-6,0 0 0,1 0-1,0 1 1,1 0 0,1 0 0,0 0 0,1 1 0,1-1-1,0 1 1,0 14 0,2-9-2,-1-8 0,1 1 0,1 0 0,0 0 0,0 0 0,4 13 0,-4-23 0,1 1 0,-1-1 0,0 1 0,1-1 0,0 0 0,0 0 0,0 0 0,0 0 0,0 0 0,1 0 0,-1 0 0,1-1 0,0 1 0,-1-1 0,1 0 0,0 0 0,1 0 0,-1 0 0,0-1 0,0 1 0,1-1 0,-1 0 0,5 1 0,0 1-22,1-1 0,0-1 0,0 0 0,0 0 0,0-1 1,0 0-1,0 0 0,0-1 0,0 0 0,0 0 0,0-1 0,0-1 0,-1 1 0,1-2 0,-1 1 0,0-1 1,0 0-1,0-1 0,9-6 0,-1-3-34,0 0-1,-1-1 1,0-1 0,-1-1-1,-1 0 1,0-1 0,10-20 0,-12 19 49,5-6 18,-1-1 0,20-51 0,-31 64-8,-2 8 4,-1-1 1,1 1-1,1-1 0,-1 1 1,1 0-1,-1 0 0,5-5 1,1 7 200,-5 16 232,-3 782-1931,0-800 582,1 0 0,-1 0 1,1 1-1,0-1 0,0 0 0,0 1 1,1-1-1,-1 0 0,6-8 1,27-36-7091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8:59.09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233 1 10085,'0'0'14913,"-3"0"-13317,-17 0-902,0 1 1,0 0 0,0 1 0,-19 6 0,32-6-515,0 0 0,0 0 0,0 1 0,0 0 0,0 1 0,1-1 0,0 1 0,-1 1 0,2-1-1,-1 1 1,0 0 0,1 0 0,0 0 0,-7 11 0,10-14-180,1 1 0,0 0 0,-1 0 0,1 0 0,0-1 0,1 1 0,-1 0 0,0 0 0,1 0 0,0 0 0,-1 1 0,1-1 0,0 0 0,1 0 0,-1 0 0,1 0 0,-1 0 0,1 0 0,0 0 0,0 0 0,0-1 0,0 1 0,1 0 0,-1 0 0,1-1 0,3 5 0,3 3 0,0 0 0,0 0 0,1-1 0,0-1 0,14 10 0,-6-5 0,1-2 0,0 0 0,1-1 0,0-1 0,30 9 0,105 22 0,-106-30 0,1 3 0,47 19 0,-89-29 0,1 1 0,-2 0 0,1 0 0,0 1 0,-1 0 0,0 0 0,0 0 0,-1 1 0,1 0 0,-1 0 0,0 0 0,-1 1 0,0-1 0,0 1 0,0 0 0,-1 1 0,0-1 0,0 0 0,-1 1 0,0 0 0,0 0 0,1 13 0,-2-9 0,0 1 0,-1-1 0,0 1 0,-1-1 0,0 1 0,-1-1 0,-1 0 0,0 1 0,0-1 0,-1-1 0,-1 1 0,0-1 0,-10 17 0,4-11 0,0-2 0,-1 1 0,-1-2 0,0 0 0,-1 0 0,0-1 0,-1-1 0,0 0 0,-1-1 0,-1-1 0,0-1 0,0 0 0,-1-1 0,0-1 0,0 0 0,0-2 0,-1 0 0,0-1 0,0-1 0,0-1 0,-23 1 0,35-3 0,1 1 0,-1-1 0,0 0 0,1-1 0,-1 0 0,0 0 0,1 0 0,-1-1 0,1 0 0,0 0 0,0 0 0,-1-1 0,2 0 0,-1 0 0,0-1 0,1 0 0,-1 0 0,1 0 0,0 0 0,0-1 0,1 0 0,-1 0 0,-4-8 0,-17-28-1896,13-7-3526,5 24-3203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6:00.9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48 69 4498,'0'0'12945,"-8"-11"-10507,-24-35-42,24 35 5221,11 33-6275,5-10-1190,1 0 0,0-1 0,1-1 0,0 1 1,1-1-1,12 9 0,39 39 314,32 48-466,-42-50 0,-2 2 0,45 71 0,-58-64 0,50 123 0,-39-78 0,-21-43 0,-4 1 0,-2 1 0,-4 1 0,-2 1 0,6 95 0,-10-5 0,3-32 0,-5 0 0,-10 146 0,-1-103 0,2 305 0,-1-465 0,0 0 0,-1 0 0,0 0 0,-8 22 0,-5 28 0,-4 14 0,8-36 0,-36 133 0,39-144 0,-1 0 0,-21 46 0,13-33 0,17-41 0,0 0 0,0-1 0,0 1 0,0 0 0,0-1 0,0 1 0,0 0 0,0-1 0,0 1 0,0 0 0,0-1 0,0 1 0,0 0 0,0-1 0,-1 1 0,1 0 0,0-1 0,0 1 0,-1-1 0,1 1 0,0-1 0,-1 1 0,0 0 0,1-1-15,0 0 1,0 0-1,-1 1 1,1-1-1,0 0 1,0 0-1,-1 0 1,1 0-1,0 0 1,-1 0-1,1 0 0,0 0 1,0 0-1,-1 0 1,1 0-1,0 0 1,-1 0-1,1 0 1,0 0-1,0 0 1,-1 0-1,1 0 0,0 0 1,0-1-1,-1 1 1,1 0-1,0 0 1,0 0-1,-1 0 1,1-1-1,0 1 1,0 0-1,0 0 0,0 0 1,-1-1-1,1 1 1,0 0-1,0 0 1,0-1-1,0 1 1,0 0-1,0 0 1,-1-1-1,1 1 0,0 0 1,0-1-1,0 1 1,0 0-1,0 0 1,0-1-1,0 1 1,0 0-1,0-1 1,0 1-1,1 0 1,-1 0-1,0-1 0,0 1 1,0 0-1,0 0 1,0-1-1,0 1 1,1 0-1,-1 0 1,0-1-1,0 1 1,0-2-463,2-158-10144,6 33 1675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9:00.25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4 104 10789,'0'0'13876,"-3"0"-11440,11 0-1554,383-23 3902,478-25-4784,-539 38 0,643 2 0,-625 9 0,-348-1 0,1 0 0,0 0 0,-1 0 0,1 0 0,-1 0 0,1 0 0,-1 0 0,1 0 0,0 0 0,-1 0 0,1 0 0,-1-1 0,1 1 0,-1 0 0,1 0 0,-1-1 0,1 1 0,-1 0 0,1-1 0,-1 1 0,1 0 0,-1-1 0,0 1 0,1-1 0,-1 1 0,0 0 0,1-1 0,-1 1 0,0-1 0,1 1 0,-1-2 0,6-4 0,-27 7 133,18-1-197,-1 0 0,0-1-1,1 2 1,-1-1 0,1 0 0,-1 1-1,1 0 1,-1 0 0,1 0 0,-1 0 0,-5 3-1,-26 26-4547,4 4-3915,31-33 8202,-31 39-17316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9:01.3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0 376 5539,'0'0'6280,"16"-32"-5181,103-212 1892,-114 235-2087,21-48 440,-20 39 2273,-4 2 4116,-3 136-6103,-27 197 0,3-121-1630,-6 31 0,27-202 0,4-25-27,0 0 0,0 0 0,0 0 0,-1 0 0,1 0 1,0 0-1,0 1 0,-1-1 0,1 0 0,0 0 0,0-1 0,-1 1 0,1 0 0,0 0 0,0 0 0,-1 0 1,1 0-1,0 0 0,0 0 0,0 0 0,-1 0 0,1 0 0,0-1 0,0 1 0,0 0 0,-1 0 0,1 0 0,0 0 1,0-1-1,0 1 0,0 0 0,-1 0 0,1 0 0,0-1 0,0 1 0,0 0 0,0 0 0,0 0 0,0-1 1,0 1-1,0 0 0,0 0 0,0-1 0,0 1 0,0 0 0,0 0 0,0-1 0,0 1 0,0 0 0,0 0 1,0-1-1,0 1 0,0 0 0,0 0 0,0 0 0,0-1 0,0 1 0,1 0 0,-1 0 0,0-1 0,0 1 1,0 0-1,0 0 0,1 0 0,-1 0 0,0-1 0,0 1 0,1 0 0,4-7-1356,1 0 0,0 0 0,1 0 0,12-9 0,-8 6-714,28-26-6403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9:01.85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83 9492,'0'0'20292,"8"0"-19513,46 0-444,-22 2-68,0-1 0,0-2 0,0-2 0,-1 0 0,1-2 0,44-14 0,-35 3-267,-17 6 0,0 1 0,31-7 0,-29 12 0,-22 12 0,-3-2 0,5 34 0,-2 1 0,-2-1 0,-5 68 0,-27 123 0,19-174 0,-2-1 0,-3 0 0,-2-1 0,-46 94 0,58-136-513,6-13 463,0 0 1,-1 0-1,1 0 1,0 0 0,0 0-1,0 0 1,0 0 0,0 0-1,0 0 1,0 0-1,0 0 1,0-1 0,0 1-1,0 0 1,-1 0-1,1 0 1,0 0 0,0 0-1,0 0 1,0 0 0,0 0-1,0 0 1,0 0-1,0 0 1,0 0 0,-1 0-1,1 0 1,0 0-1,0 0 1,0 0 0,0 0-1,0 0 1,0 1 0,0-1-1,0 0 1,0 0-1,-1 0 1,1 0 0,0 0-1,0 0 1,0 0-1,0 0 1,0 0 0,0 0-1,0 0 1,0 0 0,0 0-1,0 1 1,0-1-1,0 0 1,0 0 0,0 0-1,-6-8-1997,-9-5-4642,4-2-4158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9:02.21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93 9877,'0'0'18691,"8"-4"-17352,20-8-986,1 1 0,0 2 1,1 1-1,47-7 0,137-9 741,-60 19-1094,-143 1-149,-8 3-442,4 12-761,11 15-3490,1 6-3639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9:02.5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97 1 11445,'0'0'18243,"0"2"-16757,-1 39-1258,-3 0-1,-1-1 1,-2 0-1,-1 0 1,-3 0-1,-28 71 1,18-26-575,22-96-213,1 1 0,0-1 1,1 1-1,0-1 0,0 1 0,1 0 0,1 0 0,-1 0 1,13-16-1,6-18-2214,14-42-4357,-6-5-4904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9:03.01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40 1 6979,'0'0'13396,"19"0"-2738,-18 170-9995,-3 213 408,-3-328-1071,-13 59 0,9-66 0,2 1 0,-1 52 0,6-96 0,2-5 0,0 0 0,-1 0 0,1 0 0,-1 0 0,1 0 0,0 0 0,-1 0 0,1 0 0,-1 0 0,1-1 0,0 1 0,-1 0 0,1 0 0,0-1 0,-1 1 0,1 0 0,0 0 0,0-1 0,-1 1 0,1 0 0,0-1 0,0 1 0,-1 0 0,1-1 0,0 1 0,0 0 0,0-1 0,0 1 0,0-1 0,0 1 0,-1 0 0,1-1 0,0 1 0,0-1 0,0 1 0,0 0 0,0-1 0,0 1 0,1-1 0,-1 1 0,0 0 0,0-1 0,0 1 0,0-1 0,1-11-680,-1 0 0,2 0 0,0 0 0,0 0 0,1 1 0,0-1 0,7-15 0,4-2-4425,28-43 0,-5 16-6537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9:03.61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87 41 5891,'0'0'14758,"5"-7"-13175,19-26 7637,-26 38-9092,0 0 0,0 1 0,-1-2-1,0 1 1,0 0 0,0 0 0,-1-1 0,1 0 0,-7 6 0,5-4-92,-3 2-36,1 0 0,0 1 0,0 0 0,1 1 0,0 0 0,0 0 0,1 0 0,1 0 0,0 1 0,0-1 0,1 1 0,0 0 0,1 1 0,-2 19 0,5-30 0,0 0 0,0 0 0,0 0 0,0 0 0,0 0 0,0 0 0,0 0 0,0 0 0,1 0 0,-1 0 0,0 0 0,0-1 0,1 1 0,-1-1 0,0 1 0,1-1 0,-1 1 0,1-1 0,-1 0 0,1 0 0,-1 1 0,1-1 0,-1 0 0,3-1 0,3 2 0,34 6 0,0 2 0,0 2 0,-1 1 0,-1 2 0,0 2 0,-1 2 0,66 40 0,-95-50 0,1-1 0,-1 1 0,-1 1 0,0 0 0,0 0 0,0 0 0,-1 1 0,-1 0 0,0 1 0,0-1 0,-1 1 0,0 0 0,5 18 0,-6-12 0,0 0 0,-1 0 0,-1 0 0,0 0 0,-1 0 0,-1 0 0,-1 0 0,0 0 0,-4 19 0,3-30 0,1 0 0,-1 0 0,-1 0 0,1 0 0,-1 0 0,0-1 0,0 1 0,-1-1 0,0 0 0,0 0 0,0 0 0,0 0 0,-1-1 0,1 0 0,-1 0 0,-1 0 0,1 0 0,0-1 0,-1 0 0,0 0 0,-10 3 0,-1 0 0,0-1 0,-1-1 0,1 0 0,-1-1 0,0-1 0,-28-1 0,34-1 0,2 1 0,0-1 0,0 0 0,0-1 0,-1 0 0,1 0 0,0-1 0,1-1 0,-1 1 0,-13-7 0,9 2 0,11 6 0,1 0 0,-1 0 0,1 0 0,-1 0 0,1 0 0,-1-1 0,1 1 0,0-1 0,0 0 0,0 0 0,0 0 0,0 0 0,0 0 0,0 0 0,1 0 0,-1-1 0,1 1 0,0-1 0,-1 1 0,1-1 0,0 1 0,1-1 0,-1 1 0,0-1 0,1 0 0,-1 0 0,1-4 0,-7-69-2702,6-43-6757,1 71 5733,0-16-5855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9:04.0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1489,'0'0'23504,"13"0"-19476,264 20-282,-92-18-4512,-209 15-7585,19-12 3870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9:05.4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73 9444,'0'0'17384,"79"-20"-13646,217-20-1537,-295 41-2201,-1-1 0,1 0 0,-1 0 0,1 0 1,-1 0-1,0 0 0,1 0 0,-1 0 0,1 0 0,-1-1 0,1 1 0,-1 0 0,0 0 1,1 0-1,-1 0 0,1 0 0,-1-1 0,0 1 0,1 0 0,-1 0 0,1-1 0,-1 1 1,0 0-1,0-1 0,1 1 0,-1 0 0,0-1 0,1 1 0,-1 0 0,0-1 1,0 1-1,0-1 0,1 1 0,-1-1 0,-5-4-340,-61 5-4224,18 0-1434,-8 0-3337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9:05.85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87 1 14118,'-72'97'4346,"58"-78"-1390,37-18 971,-14-2-3137,56 1 1310,101 0 3357,-55 0-5379,-18 0-4668,-2 0-6034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6:01.8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5 2673,'0'0'16312,"4"37"-14090,-4-27-2029,35 274 3675,2 13-758,-23-159-1732,41 179 0,-45-288-1047,-10-29-321,0 0 0,0 0-1,0 0 1,1 0 0,-1 1 0,0-1 0,0 0-1,0 0 1,0 0 0,0 0 0,0 0 0,0 0-1,1 0 1,-1 0 0,0 0 0,0 0-1,0 1 1,0-1 0,0 0 0,1 0 0,-1 0-1,0 0 1,0 0 0,0 0 0,0 0 0,0 0-1,1 0 1,-1 0 0,0 0 0,0 0 0,0 0-1,0 0 1,0-1 0,0 1 0,1 0 0,-1 0-1,0 0 1,0 0 0,0 0 0,0 0 0,0 0-1,0 0 1,1 0 0,-1 0 0,0-1 0,0 1-1,0 0 1,0 0 0,0 0 0,0 0 0,0 0-1,0 0 1,0-1 0,0 1 0,0 0 0,0 0-1,0 0 1,0 0 0,1 0 0,-1-1 0,0 1-1,0 0 1,-1 0 0,1 0 0,0 0 0,0 0-1,0-1 1,0 1 0,2-54 485,-39-223-364,8-359-131,29 631 0,0 0 0,0 1 0,1-1 0,0 0 0,0 0 0,0 0 0,1 1 0,-1-1 0,1 1 0,0-1 0,0 1 0,1 0 0,0 0 0,-1 0 0,6-6 0,1 1 0,1 0 0,0 1 0,1 0 0,16-9 0,-21 14 0,0 0 0,1 0 0,-1 1 0,0 0 0,1 1 0,-1-1 0,1 1 0,-1 1 0,1-1 0,-1 1 0,10 1 0,-7-1 0,-4 1 0,0 0 0,-1 0 0,1 0 0,-1 1 0,1 0 0,-1 0 0,0 0 0,0 0 0,0 1 0,0-1 0,0 1 0,0 0 0,-1 0 0,1 1 0,-1-1 0,0 1 0,3 4 0,5 6 0,-2-1 0,0 1 0,13 28 0,-12-15 0,-2 0 0,-1 1 0,-1 0 0,-1 0 0,-1 0 0,-2 0 0,-1 1 0,-1-1 0,-6 47 0,4-65 0,0 0 0,-1 0 0,0-1 0,0 1 0,-1-1 0,0 0 0,-1 0 0,0 0 0,0-1 0,-1 0 0,0 0 0,-1 0 0,1-1 0,-1 1 0,-1-2 0,0 1 0,-10 6 0,6-5 0,-1-1 0,1 0 0,-1-1 0,-1-1 0,1 0 0,-1-1 0,0 0 0,0-1 0,0 0 0,-1-1 0,-22-1 0,5 1 38,23 0-69,0-1 0,1-1 0,-1 0-1,0 0 1,0-1 0,1 0-1,-1 0 1,0-1 0,-13-5-1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9:06.1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1 783 6739,'0'0'13494,"8"-36"-10492,59-226 303,-48 184-2062,-4 0 0,-3-2-1,-4 1 1,-2-90 0,-42 910-1228,13-388-17,22-341 2,0 17 0,-2-1 0,-9 44 0,12-67 0,0-4 0,0-1 0,0 0 0,1 1 0,-1-1 0,0 0 0,0 1 0,0-1 0,0 1 0,0-1 0,-1 0 0,1 1 0,0-1 0,0 0 0,0 1 0,0-1 0,0 0 0,0 1 0,-1-1 0,1 0 0,0 1 0,0-1 0,0 0 0,-1 1 0,1-1 0,0 0 0,-1 0 0,1 1 0,0-1 0,0 0 0,-1 0 0,1 0 0,0 1 0,-1-1 0,1 0 0,-1 0 0,1 0 0,0 0 0,-1 0 0,1 0 0,0 0 0,-1 0 0,1 0 0,0 0 0,-1 0 0,1 0 0,-1 0 0,1 0 0,-1 0 0,1 0-46,-1 0 0,0-1 0,1 1 0,-1 0 0,1 0 0,-1 0 0,1-1 0,-1 1 0,1 0 0,-1-1 0,1 1 0,-1 0-1,1-1 1,0 1 0,-1-1 0,1 1 0,0-1 0,-1 1 0,1 0 0,0-1 0,-1 1 0,1-1 0,0 0 0,0 1 0,0-1 0,-1 1 0,1-1 0,0 1 0,0-1 0,0 1 0,0-1 0,0 0 0,0 1 0,0-2 0,1-13-4607,-1 2-3852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9:06.53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3794,'0'0'25281,"0"25"-23451,0 420 32,0-407-1862,4-72-3030,11-31-8320,5-11-1514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9:07.04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39 292 6707,'0'0'19830,"13"-10"-18354,-10 7-1411,21-17 663,39-25 1,-53 39-648,0 1-1,0 0 1,1 0 0,-1 1-1,1 0 1,0 0 0,0 2-1,0-1 1,13 0 0,1 1-47,-5 0 11,1 1 0,-1 1 0,1 1 0,-1 0 0,23 5 0,-39-4-38,-1 0 0,1 0 0,-1 0 0,0 0 0,0 0 0,0 1 0,0-1 0,-1 1 0,1 0-1,-1 0 1,1 0 0,-1 0 0,0 0 0,0 1 0,0-1 0,-1 0 0,1 1 0,-1 0 0,0-1 0,0 1 0,0 0 0,0 0 0,-1-1 0,0 9 0,2 7 53,-2 0 0,0 0 0,-5 30 0,2-35 3,-1 0 1,0-1 0,-1 0 0,0 0 0,-1 0 0,0-1-1,-1 0 1,-1 0 0,0 0 0,0-1 0,-1 0 0,0-1-1,-13 11 1,-12 9 208,-1-2-1,-69 43 0,49-42-271,-12 8 0,65-35 0,0 0 0,1 0 0,-1 0 0,1 1 0,-1-1 0,1 0 0,0 1 0,0-1 0,0 1 0,1-1 0,-1 1 0,0-1 0,1 1 0,0-1 0,-1 1 0,1 0 0,1 5 0,7 46 0,-1-37 0,2-1 0,0 1 0,1-1 0,0-1 0,1 0 0,1-1 0,1 0 0,0-1 0,0 0 0,2-1 0,-1 0 0,1-1 0,1-1 0,31 15 0,-44-24 0,1 1 0,-1-1 0,1 0 0,0 0 0,-1 0 0,1 0 0,0-1 0,0 1 0,0-1 0,5 0 0,-7-1 0,-1 1 0,0 0 0,1-1 0,-1 1 0,0-1 0,0 1 0,1-1 0,-1 0 0,0 1 0,0-1 0,0 0 0,0 0 0,0 0 0,0 0 0,0 0 0,0 0 0,0 0 0,0 0 0,0 0 0,0-2 0,2-5 0,-1 0 0,0 0 0,-1 0 0,0 0 0,0-1 0,0 1 0,-2-16 0,1 17 0,0-12 0,1-5 0,-1 1 0,-1-1 0,-1 0 0,-1 0 0,-1 1 0,-1 0 0,-13-39 0,-140-245 0,21 46 0,130 247 0,1 0 0,0-1 0,1 0 0,1 0 0,0 0 0,1-1 0,-2-25 0,5 40-2,0 1 0,0 0 0,0 0 0,0-1 0,0 1 1,0 0-1,0 0 0,0-1 0,0 1 0,1 0 0,-1 0 0,0-1 0,0 1 0,0 0 0,0 0 0,0-1 0,0 1 1,1 0-1,-1 0 0,0 0 0,0-1 0,0 1 0,1 0 0,-1 0 0,0 0 0,0 0 0,1 0 0,-1-1 0,0 1 1,0 0-1,1 0 0,-1 0 0,0 0 0,0 0 0,1 0 0,-1 0 0,0 0 0,0 0 0,1 0 0,-1 0 1,0 0-1,1 0 0,-1 0 0,0 0 0,0 0 0,1 0 0,-1 1 0,0-1 0,0 0 0,1 0 0,12 6-887,-13-6 868,20 15-2531,-1 1 0,19 20 0,-32-30 1550,43 41-9069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9:07.51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205 254 16632,'0'0'13555,"-7"25"-12480,-2 15-825,1 1-1,2 0 1,2 1-1,1-1 1,6 73-1,4-73-248,2-1 0,2 0 0,1 0 1,3-1-1,0-1 0,25 42 0,-37-75-1,-1-1 0,1 0 0,0 0 0,0 0 0,1 0 0,-1-1 0,1 1 0,-1-1 0,1 0 0,8 5 0,-11-7 0,1-1 0,-1 1 0,0-1 0,0 1 0,0-1 0,0 0 0,0 0 0,1 0 0,-1 0 0,0 0 0,0 0 0,0 0 0,0 0 0,1 0 0,-1 0 0,0 0 0,0-1 0,0 1 0,0-1 0,2 0 0,-1-1 0,0 1 0,0-1 0,0 0 0,-1 0 0,1 1 0,0-1 0,-1-1 0,0 1 0,1 0 0,-1 0 0,0 0 0,0-1 0,1-3 0,9-31 0,-1 0 0,-2 0 0,-2-1 0,3-50 0,-7-165 0,-3 142 0,1 89 0,-1 0 0,-1 1 0,-1-1 0,-1 1 0,-12-40 0,11 50 0,1 0 0,-1 0 0,-1 0 0,0 1 0,0 0 0,-1 0 0,0 1 0,-1-1 0,0 2 0,0-1 0,-1 1 0,-13-9 0,16 13 0,1 1 0,-1 0 0,0 0 0,0 1 0,0 0 0,0 0 0,-1 0 0,1 1 0,0 0 0,-1 0 0,-9 0 0,12 1 0,0 0 0,0 0 0,-1 1 0,1 0 0,0-1 0,0 1 0,0 1 0,0-1 0,0 0 0,0 1 0,1 0 0,-1 0 0,0 0 0,1 0 0,-1 1 0,1 0 0,0-1 0,0 1 0,-3 4 0,-10 17 0,2 2 0,0 0 0,2 0 0,-19 57 0,20-50 0,5-17-32,0 1 1,1 0-1,1 0 0,0 1 0,2-1 1,0 1-1,1-1 0,0 1 0,5 33 1,12-9-4779,-7-23-1271,3 16-11492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01:07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12552 4306,'0'0'6830,"19"-5"-2015,2-28-3467,-5-5-612,-14 36-696,0 0 0,-1-1-1,1 1 1,-1 0 0,0 0 0,0-1 0,0 1-1,0-1 1,0 1 0,-1-1 0,1 1 0,-1-1-1,0 1 1,1-1 0,-1-3 0,-2-51 546,1 30-323,0 3-89,0 13-99,1 1 0,0-1 0,1 1 0,0 0 0,0-1 0,6-17 0,-5 19-17,-1-1 0,1 1 0,-2 0 0,1-1 0,-1 1 0,-3-19 0,1-4 102,2-509 504,-1 526-658,-1-1 1,0 1-1,-5-15 1,-2-10 23,1-20 106,-11 12-24,9-3-80,11 30-28,-1 3 10,0-1 0,-1 1-1,-7-36 1,-1 2 55,7 46-60,1 0 1,0 0-1,0 0 1,1 0-1,-1 0 0,1 0 1,1 0-1,0-10 0,1-12 6,-2-291 428,10 199-262,-1 59-125,-7 42-36,0 1-1,0 0 1,7-20-1,-5 20 6,0 0-1,-1 0 1,0-21-1,17-82 72,-1-19-85,-9 27 45,-1-48 69,-9-781 649,-3 889-752,-16-88 0,11 94-15,-4-71 33,-5-28-27,11 117 36,1 0 0,-2-54 0,-3-127 47,1-12 88,9-845 726,9 817-817,-8 204-125,2 0 0,11-65 0,-12 93 61,0 1 0,-1-1 0,-3-29-1,2-39-44,18-346 98,-18 345-108,10 38 98,-8 4-77,2 0 0,2 0 0,13-49 1,-12 59 4,1-12-10,-2-1 0,0-92 1,-4 91 17,3 0-1,11-53 1,-6 52 0,-3-1 1,1-57-1,-10 38 26,0 35-33,2 0 1,1 0 0,2 1 0,7-36-1,-5 34 22,0 0 1,-2-1-1,-2 0 0,-4-37 0,1-5-5,2 9-14,8-201 42,-6 243 122,-2 0-1,0 0 0,-9-51 1,-1-32-117,0-69 0,0 54-27,10-1160 205,-19 1160-186,19-1296 154,10 1234 185,-10 135 76,-5 49-283,0-8 3,5 10-162,-8-8 37,6 7-72,2 2-215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01:23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261 62 224,'0'0'3338,"-11"0"-3181,6 0-153,-4 0 168,1 0-1,-1 0 1,0 1 0,0 0-1,0 0 1,1 1 0,-1 0-1,0 0 1,-10 6 0,16-6 26,0 0 0,0 1-1,0-2 1,0 1 0,0 0 0,-1-1 0,1 1 0,0-1-1,-1 0 1,1 0 0,-1 0 0,0-1 0,1 1 0,-1-1-1,1 0 1,-1 0 0,0 0 0,-6-1 0,-66 9 10572,115-8-10570,77-8 662,-76 3-553,-22 2-161,0 1 0,33 0-1,364 2 253,-204 0-525,-203-1 131,0 1-1,0 1 1,-1-1 0,1 2 0,15 3-1,11 3-7,36 1-46,44-9 3,-111 0 30,0 0 0,0 0 0,-1 1-1,1-1 1,0 1 0,0 0 0,0 0 0,-1 0 0,1 0 0,0 1 0,-1-1 0,4 3 0,-4-3 10,0 1 0,0-1 0,0 0 0,0 0 1,-1 0-1,2 0 0,-1-1 0,0 1 0,0 0 0,0-1 1,0 0-1,2 1 0,54-1-22,-1 8 91,-56-8-29,28 4-80,250-4 61,-191 4 5,-32 4 14,363-8 74,-400 2-104,37 4 6,111 6 29,6 0-16,-11-3-24,-63 15 40,14-14 194,174-7 0,-148-5 13,-126 1-207,0 0 0,1-1-1,20-7 1,16-1 44,135-27 316,-121 22-299,-29 6-13,0 2-1,0 1 1,47-1-1,53-5 209,270 0 227,385-8 584,-190 16-683,-437 20-272,61 4 121,73-8 20,-115-8 56,142-5 49,-223-16-240,-71 11-64,-1 1 0,50-2 0,26 2-11,132-23-1,-20 1-9,-131 19-31,90-5 46,86 5 51,189-1 332,-284 10-448,-107 2 35,69 13 0,-91-11-46,23 6 0,-38-6-5,0-1 1,39 1-1,12-3 25,-1 3 0,116 24 0,-142-23-12,1-1-1,-1-3 1,69-5-1,-18 1-1,-3 0 14,-1-3-1,172-32 0,-237 32-38,-1 3 0,1 0 0,54 5 0,41-2 104,325-9 63,-312 9-45,-48 8-55,-64-4-36,46 1-1,-23-5 37,66 13 0,-83-10-52,16 0 16,94-5 0,-51-1-8,198 2 96,-267 1-81,0 2 0,0 1 1,0 1-1,-1 0 0,0 2 0,22 9 1,-30-11-18,0 0 0,0-1 1,0-1-1,1 0 0,0 0 1,-1-1-1,18 0 0,-30-2-71,1 0 0,-1 0-1,0 0 1,1 0-1,-1 0 1,1 0 0,-1 0-1,0 0 1,1 0 0,-1 0-1,0 0 1,1 0-1,-1 1 1,1-1 0,-1 0-1,0 0 1,1 0-1,-1 1 1,0-1 0,0 0-1,1 0 1,-1 1-1,0-1 1,0 0 0,1 1-1,-1-1 1,0 0 0,0 1-1,0-1 1,1 0-1,-1 1 1,0-1 0,0 1-1,0-1 1,0 0-1,0 1 1,0-1 0,0 0-1,0 1 1,0-1 0,0 1-1,0-1 1,0 0-1,0 1 1,0-1 0,0 1-1,-1 0-583,1 1 0,-1-1 0,0 1-1,1-1 1,-1 0 0,0 1 0,0-1 0,0 0 0,0 0-1,0 1 1,0-1 0,0 0 0,0 0 0,-2 1-1,-31 14-17550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01:27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93 2481,'3'-1'16972,"15"-2"-16984,28-2 147,-46 5-131,1 0 0,-1-1-1,0 1 1,1 0-1,-1-1 1,0 1 0,1 0-1,-1-1 1,0 1 0,0 0-1,1-1 1,-1 1 0,0-1-1,0 1 1,0 0-1,0-1 1,0 1 0,1-1-1,-1 1 1,0-1 0,0 1-1,0 0 1,0-1-1,0 1 1,0-1 0,-1 1-1,1-1 1,0 1 0,0 0-1,0-1 1,0 1 0,0-1-1,0 1 1,-1-1-1,-1-12 82,2 11-16,0 0 1,0 0-1,1 0 1,-2 0-1,1-1 1,0 1-1,0 0 1,-1 0-1,1 0 1,-1 0-1,1 0 1,-1 0-1,0 0 1,0 0-1,0 0 1,-2-2-1,1 2 169,-1 1 0,0 0-1,1 0 1,-1 0 0,0 0-1,0 1 1,0-1 0,0 1-1,1 0 1,-1 0 0,0 0-1,-5 1 1,7-1-239,1 0 1,-1 0-1,0 1 0,1-1 1,-1 0-1,1 1 0,-1-1 0,1 1 1,-1-1-1,1 1 0,0-1 1,-1 1-1,1-1 0,-1 1 0,1-1 1,0 1-1,-1 0 0,1-1 1,0 1-1,0 0 0,0-1 1,0 1-1,-1-1 0,1 1 0,0 0 1,0-1-1,0 1 0,0 0 1,0-1-1,1 2 0,0 15-164,-1-6 157,3 19-404,-1-29 369,-1 0 0,1 0 0,-1 0 0,1 0-1,0-1 1,-1 1 0,1-1 0,0 1 0,-1-1 0,1 0-1,0 1 1,0-1 0,3 0 0,3 1-40,-8-41 107,0 39-4,0 0 1,0 0-1,0 0 0,0 1 1,0-1-1,-1 0 0,1 0 1,0 1-1,-1-1 0,1 0 1,0 0-1,-1 1 0,1-1 1,-1 0-1,1 1 0,-1-1 0,0 1 1,1-1-1,-1 1 0,1-1 1,-1 1-1,0-1 0,0 1 1,1-1-1,-1 1 0,0 0 1,0-1-1,1 1 0,-1 0 1,0 0-1,-1 0 0,0-1 42,0 1-1,-1 0 1,1 0-1,0 0 0,-1 0 1,1 0-1,0 0 1,0 1-1,-1-1 1,1 1-1,-2 0 0,3 4-163,0 0 0,1 0 0,-1 1 0,1-1 0,0 0 0,1 0 0,1 7 0,3-10 58,0-1 1,1 0-1,-1-1 1,1 0-1,-1 1 1,7-2-1,-2 1-235,-8-44-25,-2 42 337,0 0 1,0 0 0,-1 0-1,1 1 1,0-1 0,-1 0 0,1 0-1,-1 1 1,0-1 0,1 0-1,-1 1 1,0-1 0,0 1-1,0-1 1,0 1 0,-1 0 0,1-1-1,0 1 1,0 0 0,-1 0-1,1 0 1,-1-1 0,1 2 0,-1-1-1,1 0 1,-1 0 0,-3-1-1,-2 0 245,0 1-1,0-1 1,1 1 0,-1 0-1,-14 0 1,19 32-292,2-16-29,-1-7 16,1 0 0,0 0 0,1 0 0,0 0 0,0 0 0,0 0 0,4 8 0,-4-14-39,0 0 1,0 1-1,1-1 1,-1 0-1,1 0 0,0 0 1,-1 0-1,1 0 0,0 0 1,0-1-1,0 1 1,1-1-1,-1 1 0,0-1 1,0 0-1,1 0 0,-1 0 1,1 0-1,-1 0 1,1 0-1,-1-1 0,1 1 1,-1-1-1,1 0 0,0 0 1,-1 0-1,5 0 1,0 0-79,-5 0 101,0 0-1,1 0 1,-1 0-1,0 0 1,0 0-1,1 0 1,-1-1-1,0 1 1,0-1-1,0 1 1,3-2-1,-4 0 39,0 1 0,0 0-1,0-1 1,0 1 0,0-1-1,0 1 1,-1-1 0,1 1 0,-1-1-1,1 1 1,-1-1 0,0 0 0,0 1-1,1-1 1,-1 0 0,0 1-1,0-1 1,-1-2 0,1-56 264,-2 59-168,0 0 0,0 0 1,-1 0-1,1 0 1,0 0-1,-1 0 0,1 0 1,0 1-1,-1-1 1,1 1-1,-1 0 0,1 0 1,0 0-1,-1 0 1,1 0-1,-1 1 0,1-1 1,-1 0-1,1 1 1,0 0-1,-1 0 0,-3 2 1,6 14-312,-1-11 192,1 1-1,0-1 1,0 0 0,1 0-1,0 0 1,0 0 0,3 10-1,-3-14-36,0-1-1,0 1 1,0 0-1,1 0 1,-1-1-1,1 1 0,-1-1 1,1 1-1,0-1 1,-1 1-1,1-1 0,0 0 1,0 0-1,0 0 1,0 0-1,0 0 1,0-1-1,0 1 0,0-1 1,0 1-1,1-1 1,-1 0-1,0 0 1,0 1-1,0-2 0,4 1 1,-5 0 42,1 0 1,-1-1-1,0 1 1,0 0-1,1-1 1,-1 1-1,0-1 1,0 1-1,0-1 1,0 0-1,0 1 1,0-1-1,0 0 1,0 0-1,0 0 1,0 0-1,0 0 1,0 0-1,0 0 1,-1 0-1,1 0 1,0 0-1,-1 0 1,1 0-1,-1-1 1,1 1-1,-1 0 1,0 0-1,0 0 1,1-1-1,-1-2 1,2-51 192,-2 40-127,-1 14 8,1 0 1,-1 0-1,1 0 1,-1 0-1,1 0 0,-1 0 1,0 0-1,0 0 0,0 0 1,1 0-1,-1 0 1,0 1-1,0-1 0,0 0 1,0 1-1,-1-1 0,1 0 1,0 1-1,0-1 1,0 1-1,0 0 0,0-1 1,-1 1-1,1 0 0,0 0 1,0 0-1,0 0 1,-2 0-1,2 0-23,0-1 0,0 1 0,0 0 0,0 0 1,0 0-1,0 0 0,0 0 0,0 0 0,0 0 0,0 0 0,0 0 0,0 1 0,0-1 1,1 0-1,-1 1 0,0-1 0,0 0 0,0 1 0,0-1 0,0 1 0,1-1 1,-1 1-1,0 0 0,0-1 0,1 1 0,-1 0 0,0 0 0,1-1 0,-1 1 1,1 0-1,-1 0 0,1 0 0,-1 0 0,1-1 0,0 1 0,0 0 0,-1 2 0,0 16-242,1 17 52,0-35 135,0-1 1,0 1 0,1 0 0,-1 0 0,0 0 0,0-1 0,1 1 0,-1 0 0,1 0 0,-1-1 0,1 1 0,-1 0 0,1-1 0,-1 1 0,1 0 0,-1-1 0,1 1 0,0-1 0,-1 1 0,1-1 0,0 0 0,-1 1 0,1-1 0,0 1 0,0-1 0,0 0 0,-1 0 0,1 0 0,0 1 0,0-1 0,0 0 0,0 0 0,0 0 0,16 0-744,-13 1 691,-1-1 0,1 0 0,-1 0 0,1 0 1,-1-1-1,1 1 0,-1-1 0,6-1 1,-8 1 74,0 1 1,0-1 0,0 0 0,0 0 0,0 0 0,0 0 0,0 0-1,0 0 1,-1-1 0,1 1 0,0 0 0,-1 0 0,1 0 0,-1-1-1,1 1 1,-1 0 0,1-1 0,-1 1 0,0 0 0,0-1 0,0 1-1,0-1 1,0 1 0,0 0 0,0-3 0,0 2 21,0 0 0,0-1 0,0 1 0,0 0 0,0-1 0,0 1 0,-1-1 0,1 1 0,-1 0 0,0 0 0,1-1 0,-1 1 0,0 0 0,-1 0 0,1 0 0,0 0 0,0 0 0,-1 0 0,1 0 0,-1 1 0,-3-3 0,1 2 152,0 0 0,0 0 0,-1 1 0,1-1 1,-1 1-1,1 1 0,-1-1 0,1 0 0,-1 1 0,-8 1 1,-4-2 354,15 1-421,-1 0-1,1 0 1,0-1-1,-1 1 1,1 1-1,0-1 1,-1 0-1,1 1 1,0-1-1,-1 1 1,1 0-1,-3 1 1,4-1-125,0 1 1,0 0 0,0-1 0,0 1 0,0 0-1,1 0 1,-1 0 0,0 0 0,1 0 0,0 0-1,-1 0 1,1 0 0,0 0 0,0 0 0,0 0-1,0 0 1,1 2 0,-1 40-6943,0-28 643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01:29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6227 1865 4818,'0'0'9671,"-6"-3"-8612,-9-7-322,1 0 0,0-2 0,1 1-1,0-2 1,0 0 0,2 0-1,-14-20 1,-44-46 1677,5 13-1310,29 29-394,-1 2 0,-43-31 0,-188-115 1243,-121-64-833,164 107-755,-100-55-20,257 159-255,-1 2 1,-2 3 0,-74-19 0,-44-5 207,-234-100 1,-49-28-282,372 151 113,-2 4-1,-192-23 1,-914-22 398,20 71-528,1144 2 0,1 3 0,0 1 0,-68 20 0,88-20 0,-9 4 0,21-9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01:29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89 21642,'19'-4'-945,"-9"4"-623,-1 0-385,1 0-352,-10-8 624,10 0-16,-1-8 65,-9-8 127,10 8-752,-1 4-112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01:32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348 25 4274,'0'0'19452,"2"-3"-18172,6-8 514,-13 29 1393,-157 270-1343,22-44-908,124-216-936,11-21 0,1 1 0,-1 0 0,1-1 0,1 2 0,0-1 0,0 0 0,0 1 0,-1 13 0,4-22 0,1 1 0,0-1 0,0 1 0,-1-1 0,1 1 0,0-1 0,0 1 0,0-1 0,0 0 0,0 0 0,-1 1 0,1-1 0,0 0 0,0 0 0,0 0 0,0 0 0,0 0 0,0 0 0,1 0 0,2 0 0,103 9 0,159-6 0,-143-4 0,-112 0 0,-8-2 0,-2 2 0,1-1 0,-1 1 0,0-1 0,0 1 0,0-1 0,-1 0 0,1 1 0,0-1 0,-1 0 0,1 0 0,-1 1 0,1-1 0,-1 0 0,0 0 0,0 0 0,0 0 0,0 0 0,0 0 0,0 1 0,-1-1 0,1 0 0,-1-2 0,0-5 0,3-108 0,-5-143 0,-6 212 0,6 36 0,1 0 0,0 0 0,0-18 0,-17-81 0,9 83 0,10 27 0,0 1 0,0 0 0,0 0 0,0-1 0,0 1 0,0 0 0,0 0 0,0 0 0,0-1 0,0 1 0,-1 0 0,1 0 0,0-1 0,0 1 0,0 0 0,0 0 0,0 0 0,-1 0 0,1-1 0,0 1 0,0 0 0,0 0 0,0 0 0,-1 0 0,1 0 0,0 0 0,0-1 0,-1 1 0,1 0 0,0 0 0,0 0 0,0 0 0,-1 0 0,1 0 0,0 0 0,0 0 0,-1 0 0,1 0 0,0 0 0,0 0 0,0 0 0,-1 0 0,1 0 0,0 0 0,0 1 0,-1-1 0,1 0 0,0 0 0,0 0 0,-1 0 0,-9 7 0,0 10 0,1 0 0,1 0 0,-10 30 0,5-10 0,-23 63 0,-23 109 0,36-121 0,20-84 0,1-13 0,-1-15 0,5 0 0,0-1 0,2 0 0,6-26 0,-3 23 0,-2 0 0,-1-1 0,1-34 0,-7 70 0,0 0 0,-1 0 0,0 0 0,0 0 0,-1 0 0,0-1 0,0 0 0,0 0 0,-10 10 0,-9 16 0,-4 18 0,-35 86 0,50-112 0,12-24 0,0 0 0,0 1 0,0-1 0,0 0 0,-1 0 0,1 0 0,0 0 0,0 0 0,0 0 0,-1 0 0,1 0 0,0 0 0,0 0 0,0 0 0,0 0 0,-1 0 0,1 0 0,0 0 0,0 0 0,0 0 0,0-1 0,-1 1 0,1 0 0,0 0 0,0 0 0,0 0 0,0 0 0,-1 0 0,1 0 0,0 0 0,0-1 0,0 1 0,0 0 0,0 0 0,0 0 0,0 0 0,0-1 0,-1 1 0,1 0 0,0 0 0,0 0 0,0 0 0,0-1 0,0 1 0,0 0 0,0 0 0,0 0 0,0 0 0,0-1 0,0 1 0,0 0 0,0 0 0,0 0 0,0-1 0,1 1 0,-3-49 0,2 36 0,2-25 0,2 0 0,2 0 0,1 0 0,21-60 0,-24 87 0,-5 17 0,-7 20 0,-10 6 0,-16 34 0,34-65 0,-8 19 0,1 0 0,1 0 0,1 0 0,1 1 0,0 0 0,0 27 0,4-48 0,0 0 0,0 1 0,0-1 0,0 0 0,0 1 0,0-1 0,1 0 0,-1 1 0,0-1 0,0 0 0,0 0 0,0 1 0,1-1 0,-1 0 0,0 0 0,0 0 0,0 1 0,1-1 0,-1 0 0,0 0 0,0 0 0,1 1 0,-1-1 0,0 0 0,1 0 0,-1 0 0,0 0 0,0 0 0,1 0 0,-1 0 0,0 0 0,1 0 0,-1 0 0,0 0 0,1 0 0,-1 0 0,0 0 0,0 0 0,1 0 0,-1 0 0,0 0 0,1 0 0,-1-1 0,3 1 0,12-2 0,1-1 0,-1-1 0,0 0 0,0-1 0,0 0 0,-1-1 0,17-10 0,10-3 0,-22 11 2,-2 1-10,0 0 0,26-6 1,-39 12-89,-6 8 46,1-1 54,-1 0 0,0 1 0,-1-1 0,1 0-1,-1 0 1,0 0 0,-1 0 0,1-1 0,-6 7 0,-52 53 76,46-50-64,0 0 0,-15 21 0,30-36-16,-1 0 0,1 1 0,0-1 0,-1 0 0,1 1 0,0-1 0,0 0 0,-1 1 0,1-1 0,0 1 0,0-1 0,0 0 0,0 1 0,-1-1 0,1 1 0,0-1 0,0 0 0,0 1 0,0-1 0,0 1 0,0-1 0,0 1 0,0-1 0,0 0 0,0 1 0,0-1 0,1 1 0,-1-1 0,0 1 0,0-1 0,0 0 0,0 1 0,1-1 0,-1 0 0,1 1 0,16 2 0,23-10 0,-27 2 0,0-1 0,-1-1 0,17-11 0,31-16 0,-109 30 0,21 6 0,0 1 0,-46 10 0,47-7 0,0-1 0,-47 2 0,274-3 0,-191-6 0,-12-2 0,-16-5 0,-44 1-182,0 2-1,-65 3 1,126 19-11901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7:48.5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44 85 7892,'0'0'12069,"-5"-8"-11138,-15-27-128,6 14 3571,14 21-4296,-1 0 1,1 0-1,0 0 1,0 0-1,0 0 1,-1 0-1,1 1 1,0-1-1,0 0 1,0 0-1,-1 0 1,1 0-1,0 0 1,0 0-1,0 0 1,0 0-1,-1 1 1,1-1-1,0 0 1,0 0-1,0 0 0,0 0 1,0 0-1,0 1 1,0-1-1,-1 0 1,1 0-1,0 0 1,0 1-1,0-1 1,0 0-1,0 0 1,0 0-1,0 1 1,0-1-1,0 0 1,0 0-1,0 0 1,0 1-1,0-1 1,0 0-1,0 0 1,0 0-1,0 1 0,0-1 1,1 0-1,-1 0 1,0 0-1,0 1 1,9 43 1374,2-15-1343,1 0-1,26 43 0,1 1 46,-3-1-3,84 120 0,-116-191-102,-1-12-28,0-27-13,0 7 22,3-3 5,3 0-1,1 0 0,15-34 1,-18 52-30,0 0 0,1 1 0,1 0 1,0 1-1,1 0 0,1 1 0,0-1 1,19-16-1,6 12 5,-34 18-11,0-1 0,0 1 0,-1-1 0,1 1-1,0 0 1,0 0 0,0 0 0,-1 0 0,1 0 0,0 0 0,0 0-1,0 0 1,0 1 0,-1-1 0,1 1 0,0-1 0,-1 1-1,1 0 1,0 0 0,2 1 0,6 10 26,0 0 0,-1 1 0,0 0-1,-1 1 1,0 0 0,6 18 0,7 9 1,6 8-24,2-1-1,38 49 1,-63-92-3,-3-3 0,0-1 0,0 1 0,0-1 0,0 0 0,0 1 0,0-1 0,0 0 0,0 0 0,1 0 0,-1 0 0,1 0 0,-1 0 0,0 0 0,1-1 0,0 1 0,-1 0 0,3 0 0,-3-1 0,0 1 0,0-1 0,-1 0 0,1 1 0,0-1 0,0 0 0,-1 0 0,1 1 0,0-1 0,0 0 0,0 0 0,0 0 0,-1 0 0,1 0 0,0 0 0,0-1 0,0 1 0,-1 0 0,1 0 0,0 0 0,0-1 0,-1 1 0,1 0 0,0-1 0,0 1 0,-1-1 0,1 1 0,0-1 0,-1 1 0,1-1 0,-1 0 0,1 1 0,-1-1 0,1 1 0,-1-1 0,1 0 0,-1 0 0,1 1 0,-1-1 0,0 0 0,1-1 0,1-2 0,46-73 0,-39 59 0,2 1 0,0 0 0,0 0 0,2 1 0,0 0 0,0 1 0,28-23 0,-39 37 0,0 0 0,0 0 0,-1 0 0,1 0 0,0 0 0,0 1 0,0-1 0,0 1 0,0-1 0,0 1 0,0-1 0,0 1 0,0 0 0,0 0 0,0 0 0,0 0 0,0 1 0,0-1 0,0 0 0,0 1 0,0 0 0,0-1 0,0 1 0,0 0 0,-1 0 0,1 0 0,0 0 0,2 2 0,4 3 0,-1 1 0,1 0 0,-2 1 0,11 12 0,-3-2 0,102 99 0,-112-114-5,0 0-1,1 0 1,-1 0-1,1 0 1,-1-1-1,1 0 1,0 0-1,0 0 1,0 0-1,0-1 1,0 0-1,11 1 1,-13-2 1,0 0 1,0 0-1,0 0 1,0 0-1,0 0 1,1-1 0,-1 1-1,0-1 1,0 0-1,0 0 1,0 0 0,0 0-1,-1-1 1,1 1-1,0-1 1,-1 0-1,1 0 1,-1 0 0,1 0-1,-1 0 1,3-3-1,-5 4 4,8-10 15,0 1-1,0 0 1,1 0-1,10-8 1,-17 16-12,0 1-1,0-1 1,0 0 0,0 1-1,1-1 1,-1 1-1,0 0 1,1 0 0,-1 0-1,1 0 1,0 0 0,-1 0-1,1 1 1,-1-1 0,1 1-1,0 0 1,0 0 0,-1 0-1,1 0 1,0 0-1,-1 0 1,1 1 0,0-1-1,-1 1 1,1 0 0,-1 0-1,4 2 1,10 8-3,0 1 0,-1 0 0,20 22 0,34 28 0,-59-56-33,0 1 1,0-1-1,0 0 0,1-1 1,0-1-1,0 1 1,0-2-1,0 1 0,1-2 1,-1 0-1,1 0 0,-1-1 1,1 0-1,0-1 0,0 0 1,16-3-1,-27 3 30,1-1 0,0 0-1,-1 1 1,1-1 0,-1 0 0,1 0-1,-1 0 1,0 0 0,1 0-1,-1 0 1,0-1 0,0 1 0,0 0-1,0-1 1,0 1 0,0-1 0,0 1-1,0-1 1,0 1 0,-1-1 0,1 1-1,-1-1 1,1 0 0,-1 1 0,1-1-1,-1-3 1,1-54 49,-1 39 4,0 6 1,0-1-1,-1 1 1,-1-1-1,0 1 1,-7-25 0,7 33-37,0 0 0,-1 0 1,0 1-1,0-1 0,-1 1 0,1 0 1,-1 0-1,0 1 0,-1-1 1,1 1-1,-1 0 0,0 0 1,0 0-1,0 0 0,0 1 1,-8-3-1,-2 0-14,-1 1 0,0 1 0,1 0 0,-2 2 0,1 0 0,0 0 0,0 1 0,-1 1 0,-16 3 0,-9-2 0,36-1 0,0 0 0,-1 1 0,1-1 0,0 2 0,0-1 0,0 1 0,0 0 0,0 0 0,0 0 0,0 1 0,1 0 0,-1 0 0,1 1 0,0-1 0,0 1 0,0 0 0,0 1 0,1-1 0,0 1 0,0 0 0,0 0 0,0 0 0,1 1 0,0-1 0,0 1 0,0-1 0,1 1 0,0 0 0,0 0 0,0 0 0,1 1 0,0-1 0,0 0 0,1 1 0,-1-1 0,2 7 0,-1-3 0,0 1 0,0-1 0,1 1 0,1-1 0,-1 0 0,8 20 0,-7-25 0,0-1 0,1 1 0,0-1 0,0 1 0,0-1 0,1 0 0,-1 0 0,1-1 0,0 1 0,0-1 0,0 0 0,0 0 0,1 0 0,-1 0 0,10 3 0,9 3-1,1-1 0,0-1 0,1-1 0,0-1 1,-1-2-1,1 0 0,1-1 0,38-4 0,-51 1-21,0 0 0,-1-2 0,1 0 0,-1 0-1,0-1 1,0 0 0,0-1 0,0-1 0,-1 0 0,12-7 0,1-4-41,1 0-1,-2-1 1,28-28 0,-44 38 53,0 1 1,0-1-1,0 0 1,-1-1-1,0 1 1,0-1-1,-1-1 1,0 1-1,-1-1 1,0 1-1,-1-1 1,0 0-1,0-1 1,-1 1-1,1-17 1,-3 25 105,2 2-93,-1 0 0,1 1 0,-1-1 0,1 1 0,-1-1 0,1 1 0,-1 0 0,0 0 0,0 0 0,1-1 0,-1 1 0,0 0-1,0 1 1,0-1 0,0 0 0,0 0 0,0 0 0,0 1 0,0-1 0,0 0 0,-1 1 0,1 1 0,18 42-2,-7-14 23,-6-21-24,0 0 0,1 0-1,0 0 1,0-1 0,1-1 0,1 1 0,-1-1-1,1-1 1,0 1 0,1-2 0,19 12-1,-15-12-18,0-1 0,0 0 0,1-1 1,-1 0-1,1-1 0,0-1 0,0 0 0,26-1 0,-30-1 10,1 0 1,-1-1-1,0 0 1,0-1-1,0 0 1,0 0 0,-1-2-1,18-6 1,-24 8 12,0 0 0,-1-1 1,1 1-1,0-1 0,-1 0 1,0 0-1,0 0 0,0 0 1,0-1-1,0 1 0,-1-1 1,1 0-1,-1 1 0,0-1 1,0 0-1,0-1 0,-1 1 0,1 0 1,-1 0-1,0-1 0,-1 1 1,1 0-1,-1-1 0,0-7 1,0-8 469,2 52-436,-1-25-50,1-1 1,0 0-1,0 1 1,1-1-1,-1 0 0,1 0 1,0-1-1,1 1 1,0-1-1,0 1 0,0-1 1,0 0-1,1-1 1,0 1-1,0-1 0,0 0 1,0 0-1,1 0 1,7 3-1,-2-1-24,1-1-1,0 0 1,0-1 0,0 0 0,1-1-1,-1 0 1,1-1 0,0 0-1,17-1 1,-6 0-3,-17 0 17,1-1 0,-1 0-1,1 0 1,-1-1 0,0 0 0,11-2 0,-15 2 19,-1 0 0,0 0 0,0-1 0,0 1 0,0 0 1,0-1-1,0 1 0,0-1 0,-1 1 0,1-1 0,0 0 0,-1 0 0,1 0 0,-1 0 0,0 0 0,0 0 1,0 0-1,0-1 0,0 1 0,0 0 0,0 0 0,-1-1 0,1 1 0,-1-4 0,2-7 18,-1 1 0,0 0-1,-1 0 1,0-1 0,-1 1 0,-1 0-1,0 0 1,0 0 0,-1 0 0,-1 0-1,0 0 1,0 1 0,-1 0-1,-1 0 1,0 0 0,-1 1 0,1-1-1,-2 2 1,-13-16 0,10 15 11,1 0 0,-2 1 0,1 0 0,-1 1 1,0 1-1,-1 0 0,0 0 0,0 1 0,0 1 0,-1 0 0,0 1 1,0 0-1,0 1 0,0 1 0,0 0 0,-18 0 0,11 5 14,19 11-180,2-7 61,1-6 68,0 0 0,1 0-1,-1 0 1,0 0-1,1-1 1,-1 1-1,1-1 1,-1 1-1,0-1 1,1 0-1,-1 1 1,1-1 0,-1 0-1,1 0 1,-1 0-1,1 0 1,2 0-1,-1 0-11,24 1 4,1-2 0,0-1 0,0 0 0,-1-2 0,0-2 0,0 0 0,0-2 1,-1-1-1,47-22 0,138-64 96,-210 94-77,36-11 34,-36 12-24,0 0 0,1 0-1,-1 0 1,0 0 0,1 0 0,-1 1 0,0-1 0,1 0-1,-1 1 1,0-1 0,1 1 0,-1 0 0,0-1 0,0 1 0,0 0-1,0 0 1,0-1 0,0 1 0,0 0 0,0 0 0,0 0-1,0 1 1,0-1 0,-1 0 0,1 0 0,0 0 0,0 3-1,79 202 292,-18-41-172,-55-128-2679,-8 1-6044,-23-76 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01:37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773 638 3650,'0'0'11714,"0"-33"-9665,0-108-416,0 108-711,-1 0 1,-2 0-1,-1 0 1,-17-62-1,13 72-444,0 2-1,-2-1 1,0 1 0,-1 1-1,-1 0 1,-27-33 0,35 48-369,-1 1 1,1-1 0,-1 1 0,0 0-1,-1 0 1,1 1 0,-1 0-1,1-1 1,-1 2 0,0-1 0,0 1-1,0 0 1,-1 0 0,-7-1 0,-9 0 271,-1 1 0,-36 0 0,56 2-350,-4 1 1,1 0 1,-1 1-1,1-1 0,-1 1 1,1 1-1,0 0 1,0 0-1,0 0 1,0 1-1,0 0 0,1 0 1,0 0-1,0 1 1,0 0-1,0 0 1,1 1-1,0 0 0,-8 11 1,-8 12 14,1 2-1,-26 54 1,44-81-43,-39 85 64,5 2 1,3 1-1,5 2 1,3 1-1,5 0 1,4 2-1,4 0 1,1 152-1,11-217-58,-1 12 1,8 63 1,-5-94-14,1 1 0,0-1 1,1 1-1,0-1 0,1 0 0,1-1 0,0 1 0,11 17 0,-10-20 3,0-1 1,0 1-1,1-1 0,0-1 0,1 1 0,-1-1 1,2-1-1,-1 0 0,1 0 0,0-1 0,0 0 1,1-1-1,0 0 0,0-1 0,0 0 0,1 0 0,-1-1 1,1-1-1,-1 0 0,1-1 0,0 0 0,0 0 1,0-2-1,0 1 0,-1-1 0,16-4 0,-18 2 2,0 0 0,-1-1 0,0 0-1,0 0 1,0-1 0,-1 0 0,1 0 0,-1 0-1,0-1 1,-1-1 0,1 1 0,9-13-1,5-9 38,34-57-1,-29 38 68,24-59-1,-50 98 309,1 2 103,-1 14-258,-1 57-260,-1-30 0,2 1 0,8 66 0,-6-91 0,1-1 0,-1 1 0,2 0 0,-1-1 0,2 0 0,-1 0 0,1 0 0,1 0 0,0-1 0,0 0 0,1 0 0,0-1 0,13 13 0,-15-17 0,-1 0 0,1-1 0,-1 0 0,1 1 0,0-2 0,0 1 0,1-1 0,-1 1 0,0-2 0,1 1 0,-1 0 0,1-1 0,0 0 0,-1 0 0,1-1 0,0 0 0,-1 0 0,1 0 0,0-1 0,0 1 0,-1-1 0,1-1 0,6-1 0,-4-1 0,1 1 0,-1-1 0,0-1 0,0 0 0,-1 0 0,1 0 0,-1-1 0,0 0 0,-1 0 0,1-1 0,-1 0 0,-1 0 0,8-11 0,-1-4 0,0-1 0,-2 0 0,-1-1 0,0 0 0,6-32 0,14-130 0,-27 171 0,-1 1 0,0-1 0,-3-27 0,1 37 0,0 1 0,0 0 0,0-1 0,0 1 0,-1 0 0,0 0 0,0 0 0,0 0 0,0 0 0,0 0 0,-1 1 0,0-1 0,1 1 0,-1 0 0,-1 0 0,-4-5 0,-2 2 0,-1-1 0,0 1 0,0 1 0,0 0 0,0 0 0,-1 1 0,0 1 0,-18-4 0,-2 3 0,0 1 0,-35 1 0,57 2 0,0 0 0,0 1 0,1 0 0,-1 1 0,0 0 0,0 1 0,1 0 0,-1 0 0,1 1 0,0 0 0,-15 10 0,13-6 0,1 0 0,0 1 0,1 0 0,0 0 0,0 1 0,1 1 0,1-1 0,-12 21 0,8-8 0,2 0 0,0 1 0,1 0 0,2 1 0,0 0 0,2 0 0,0 0 0,2 1 0,1-1 0,1 1 0,4 33 0,-3-53 0,0 0 0,1 1 0,0-1 0,0 0 0,1 0 0,0-1 0,0 1 0,0 0 0,0-1 0,1 0 0,0 0 0,0 0 0,0 0 0,1 0 0,0-1 0,0 0 0,0 0 0,0-1 0,0 1 0,1-1 0,0 0 0,-1 0 0,1-1 0,0 0 0,8 2 0,9 3 0,0-1 0,1-2 0,-1 0 0,1-2 0,33 1 0,-43-4 0,-1 0 0,0 0 0,0-1 0,0-1 0,0 0 0,-1 0 0,1-2 0,-1 1 0,0-2 0,0 0 0,0 0 0,-1-1 0,0 0 0,14-13 0,5-8 0,-1-1 0,-2-1 0,30-44 0,-11 14 0,-46 60 0,1-1 0,-1 1 0,0-1 0,1 1 0,-1 0 0,0-1 0,1 1 0,-1 0 0,0-1 0,1 1 0,-1 0 0,1 0 0,-1-1 0,1 1 0,-1 0 0,1 0 0,-1 0 0,1-1 0,-1 1 0,1 0 0,-1 0 0,1 0 0,-1 0 0,1 0 0,-1 0 0,1 0 0,-1 0 0,1 0 0,-1 1 0,1-1 0,-1 0 0,1 0 0,-1 0 0,0 0 0,1 1 0,-1-1 0,1 0 0,-1 0 0,1 1 0,-1-1 0,0 0 0,1 1 0,-1-1 0,0 1 0,1-1 0,-1 0 0,0 1 0,0-1 0,1 1 0,-1-1 0,0 1 0,0-1 0,0 1 0,1-1 0,-1 1 0,0-1 0,0 1 0,0-1 0,0 1 0,13 47 0,-6-22 0,2-3 0,2 0 0,0 0 0,1-1 0,2-1 0,0 0 0,28 31 0,-37-47 0,1 0 0,-1 0 0,1-1 0,1 0 0,-1-1 0,0 1 0,1-1 0,0 0 0,0-1 0,0 0 0,0 0 0,0 0 0,9 0 0,5 0 0,-1-1 0,0-1 0,32-3 0,-11-9-2311,-32 7 567,-1 1 0,1-2 0,-1 1-1,12-11 1,1-8-7953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01:37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17352,'0'0'13620,"8"0"-13186,243 16 927,-224-12-1548,-9-2-355,1 0 0,-1-1-1,27-2 1,-51 11-4025,-59 28-7711,20-14 3242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01:37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9636,'0'0'16643,"-5"6"-13242,12-3-3012,-1-2 0,1 1 0,1-1 0,-1 0 0,0 0 0,10-1 0,4 1-110,269 15-354,-289-16-896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01:38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184 157 4098,'0'0'21548,"-2"-26"-20550,-4-78-91,4 78 1246,2 58 200,-4 83-2116,-4-1-1,-28 131 1,-59 352-237,84-511 0,1-18 0,0 82 0,16-182-3546,-2 26 1366,-1-1-1,1 1 0,0 1 0,1-1 0,6-6 0,-9 10 1433,17-22-14640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01:38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281 1 17864,'0'0'12787,"-13"44"-11717,-88 289-51,44-125-986,-23 77-39,59-215 6,21-70 2,0 0 0,0-1 0,0 1 1,0 0-1,0 0 0,0 0 0,0 0 0,0 0 0,-1 0 1,1-1-1,0 1 0,0 0 0,0 0 0,0 0 0,0 0 1,0 0-1,0 0 0,0 0 0,0-1 0,-1 1 0,1 0 0,0 0 1,0 0-1,0 0 0,0 0 0,0 0 0,0 0 0,-1 0 1,1 0-1,0 0 0,0 0 0,0 0 0,0 0 0,0 0 0,-1 0 1,1 0-1,0 0 0,0 0 0,0 0 0,0 0 0,0 0 1,-1 0-1,1 0 0,0 0 0,0 0 0,0 0 0,0 0 0,0 0 1,0 0-1,-1 1 0,1-1 0,-2-15-562,2-4-981,1 1 0,0 0 0,1 0 0,8-29 0,24-43-6121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01:39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0 121 12182,'0'0'13480,"4"-11"-11980,-3 6-1379,1 0 1,0 0 0,1 0-1,-1 0 1,1 0 0,0 0-1,1 1 1,-1 0 0,1-1-1,-1 1 1,1 0 0,0 1-1,1-1 1,-1 1 0,1 0-1,-1 0 1,1 0 0,0 1-1,0-1 1,0 1 0,1 0-1,-1 1 1,0-1 0,7 0-1,25-5 49,1 1 0,-1 2-1,1 1 1,41 3 0,-75-1-165,1 2 0,0-1 1,0 0-1,-1 1 0,1 0 1,-1 0-1,1 1 0,-1-1 1,1 1-1,-1 0 0,0 0 1,0 0-1,0 1 0,0-1 1,0 1-1,0 0 0,-1 0 1,1 0-1,-1 1 0,0-1 1,0 1-1,0 0 0,-1 0 1,1 0-1,-1 0 1,0 0-1,0 0 0,0 1 1,-1-1-1,1 1 0,-1-1 1,0 6-1,3 15 181,-1 1 0,-1-1 0,-2 1-1,-4 42 1,4-54-35,-3 3-131,0 1 0,-1-1 0,-1 0 0,0 0 0,-2-1 0,0 0 0,0 0 0,-2 0 0,0-1 0,0 0 0,-2-1 0,1 0-1,-2 0 1,0-1 0,-1-1 0,0 0 0,0-1 0,-2 0 0,1-1 0,-1-1 0,-1 0 0,-28 11 0,24-16-20,14-5 0,16-4 0,15-6 0,8-4 0,1 1 0,0 2 0,1 1 0,0 2 0,0 1 0,43-3 0,-60 10 0,-6 0 0,0 0 0,0 1 0,24 4 0,-34-4 0,0 1 0,0-1 0,1 1 0,-1 0 0,0-1 0,0 1 0,0 0 0,1 1 0,-1-1 0,0 0 0,-1 1 0,1-1 0,0 1 0,0-1 0,-1 1 0,1 0 0,-1-1 0,1 1 0,-1 0 0,0 0 0,0 0 0,1 1 0,-2-1 0,3 4 0,-1 5 0,0-1 0,0 1 0,-1-1 0,0 1 0,-1-1 0,-1 1 0,1 0 0,-1-1 0,-1 1 0,0-1 0,-1 0 0,0 1 0,0-1 0,-1 0 0,-1-1 0,1 1 0,-1-1 0,-7 10 0,-2-3 8,0-1 0,-1 1 0,0-2 1,-1 0-1,-1-1 0,0-1 0,-1-1 0,0 0 0,-30 12 0,22-12-58,0-2-1,0-1 0,-1-1 0,0-2 0,0 0 0,-1-2 0,-37 0 1,70-4-599,0 0 0,1-1 0,-1 0 0,0 0 1,0 0-1,0 0 0,0-1 0,0 0 0,-1 0 1,7-5-1,35-27-7112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02:26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0 112,'0'0'7732,"-10"3"-6372,7-2-1187,-4 0 211,1 1 0,0 1 1,-1-1-1,1 1 0,0 0 0,0 0 1,1 1-1,-1 0 0,-5 5 0,-51 34 5559,46-34-4562,1 0 1,1 2 0,0 0 0,0 0 0,-15 18 0,29-29-1364,-1 1 0,1-1 1,0 0-1,0 1 0,-1-1 0,1 0 1,0 0-1,0 1 0,0-1 1,0 0-1,-1 1 0,1-1 1,0 0-1,0 1 0,0-1 1,0 0-1,0 1 0,0-1 0,0 1 1,0-1-1,0 0 0,0 1 1,0-1-1,0 0 0,0 1 1,0-1-1,0 0 0,1 1 1,-1-1-1,0 0 0,0 1 1,0-1-1,0 0 0,1 1 0,-1-1 1,0 0-1,0 0 0,1 1 1,-1-1-1,0 0 0,0 0 1,1 0-1,-1 1 0,0-1 1,1 0-1,-1 0 0,0 0 1,1 0-1,-1 0 0,1 1 0,31 4 241,49-6-302,-71 1 145,376 0 511,-381 1-581,0 0 1,-1 0-1,1 0 0,0 0 0,-1 1 0,1 0 0,-1 0 0,1 1 0,-1-1 0,0 1 0,0 0 0,0 0 0,-1 0 0,1 0 0,-1 1 0,0-1 1,1 1-1,-1 0 0,-1 0 0,1 0 0,-1 0 0,0 1 0,0-1 0,0 1 0,0-1 0,-1 1 0,0 0 0,0-1 0,1 8 0,0-2 95,-1 0-1,0 0 0,0 0 0,-1 0 1,-1 0-1,1 0 0,-2 1 0,1-1 0,-2-1 1,1 1-1,-1 0 0,-1 0 0,-7 15 1,-2-7-26,0-1 0,-1 0 1,-1-1-1,-1 0 0,-18 13 0,-24 25 12,2-2-113,34-32 0,-33 37 0,59-60 0,0 0 0,0 0 0,1 0 0,-1 1 0,1-1 0,0 1 0,0 0 0,0 1 0,0-1 0,0 1 0,9-1 0,77-9 0,-19 7 0,0 2 0,125 15 0,-191-12 0,0-1 0,-1 1 0,1 1 0,0-1 0,-1 1 0,1 0 0,-1 1 0,1-1 0,-1 1 0,0 0 0,0 0 0,5 5 0,-8-5 0,1 1 0,0-1 0,-1 1 0,0 0 0,0 0 0,0 0 0,0 0 0,-1 0 0,0 1 0,0-1 0,0 0 0,0 0 0,0 1 0,-1-1 0,0 1 0,0 6 0,0 141 0,0-146 0,-1 0 0,1 0 0,-1 0 0,0 0 0,0 0 0,-1 0 0,0-1 0,0 1 0,0 0 0,0-1 0,-1 0 0,0 1 0,0-1 0,-1 0 0,-3 4 0,0-2 0,0-1 0,0 1 0,-1-2 0,0 1 0,0-1 0,0 0 0,0 0 0,-15 5 0,-11 0 0,0 0 0,-1-2 0,-69 6 0,92-13 0,-2 1 0,-46 5 0,-88 20 0,148-27-50,-1 0 0,1 0 0,-1 0 1,1 1-1,-1-1 0,1 0 0,-1 0 0,1 1 0,-1-1 1,1 0-1,-1 1 0,1-1 0,0 0 0,-1 1 0,1-1 1,0 1-1,-1-1 0,1 1 0,0-1 0,-1 1 0,1-1 0,0 1 1,0-1-1,0 1 0,0-1 0,-1 1 0,1-1 0,0 1 1,0-1-1,0 1 0,0-1 0,0 1 0,0-1 0,0 1 1,0 0-1,0-1 0,1 1 0,-1-1 0,0 1 0,0-1 0,0 1 1,1-1-1,-1 1 0,0-1 0,1 1 0,-1-1 0,0 0 1,1 1-1,-1-1 0,0 1 0,1-1 0,-1 0 0,1 1 1,-1-1-1,1 0 0,-1 0 0,1 1 0,-1-1 0,1 0 0,0 1-785,17 16-5002,1 2-2524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02:59.6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157 258 3073,'0'0'17817,"3"30"-16814,40 390 1126,6 210-366,-47-579-1767,-3-46-98,1-32 93,-3-61 389,-4 0-1,-22-106 1,-54-173 765,60 277-825,-81-385 1692,103 473-1964,0 0 0,1 0 1,-1 0-1,1 0 0,0 0 1,-1 0-1,1 0 0,0 0 0,0 0 1,0 0-1,1 0 0,-1-1 1,0 1-1,1 0 0,-1 1 0,1-1 1,0 0-1,0 0 0,-1 0 0,1 0 1,0 0-1,1 1 0,-1-1 1,0 0-1,0 1 0,1-1 0,-1 1 1,3-2-1,1 1-44,0 1 0,1-1 0,-1 1 0,0 0 0,1 0 0,-1 1 0,1 0 0,9 1 0,-1-1 49,57 4 71,0 3 1,-1 4-1,77 20 1,91 15 52,244-9 127,-416-21-550,-64-16 19,-60 0-15276,29 0 5848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03:00.21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 0 4978,'0'0'19801,"-3"4"-18320,2-4-1456,0 1 59,0 0 1,0 0-1,0 0 0,-1 0 0,1 0 1,0 0-1,1 1 0,-1-1 0,0 0 1,0 1-1,0-1 0,1 1 0,-1-1 1,1 0-1,-1 1 0,1 0 0,0-1 1,-1 1-1,1-1 0,0 1 0,0-1 0,0 1 1,0-1-1,0 1 0,1 0 0,-1-1 1,0 1-1,1-1 0,-1 1 0,1-1 1,-1 1-1,1-1 0,1 2 0,5 4 176,1 0 0,0-1 1,1 1-1,-1-2 0,1 1 0,13 5 0,66 27 910,-60-27-914,22 10-209,2-2-1,0-3 0,1-2 1,1-2-1,0-2 0,0-3 1,56 0-1,57-3-6075,-174 7-2475,3-6 6061,-14 11-6481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03:01.6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0 418 944,'0'0'16584,"7"9"-14652,2 5-922,1-1 0,1 0 1,19 18-1,-25-26-786,1 0-1,-1-1 1,1 0-1,0-1 1,0 1-1,0-1 1,1 0 0,-1 0-1,1-1 1,0 0-1,-1 0 1,1-1-1,11 2 1,-1-2-74,1-1 1,0 0-1,21-4 1,-32 3-137,0-1 1,0 0 0,0 0-1,-1-1 1,1 0 0,-1 0-1,1 0 1,-1-1 0,0 0-1,9-8 1,7-7-1,-2 0 1,0-2-1,-1 0 1,-2-2-1,0 0 1,14-26-1,-21 32-20,-2-1 0,0 0 0,-2 0 0,0-1 0,0 1-1,-2-2 1,-1 1 0,0 0 0,0-34 0,-3 50 18,-1 1-1,1-1 1,-1 1 0,1-1 0,-1 1 0,0-1-1,0 1 1,0 0 0,0-1 0,-1 1 0,1 0-1,-1 0 1,1 0 0,-1 0 0,0 0 0,0 0-1,0 0 1,0 1 0,0-1 0,0 1-1,0-1 1,0 1 0,-1 0 0,1 0 0,0 0-1,-1 0 1,1 0 0,-6 0 0,-8-3 232,0 1 0,0 0 0,-23 0-1,24 2-31,-4 0-43,-1 0 1,1 1 0,-1 1 0,1 0 0,0 2-1,0 0 1,0 2 0,-25 8 0,33-9-152,1 1-1,0 0 1,1 1 0,-1 0 0,1 0-1,0 1 1,1 0 0,0 1 0,0 0-1,0 0 1,1 1 0,0-1 0,1 2-1,0-1 1,1 1 0,-5 10 0,4-6-14,0 0 0,2 0 1,0 0-1,0 1 0,1 0 0,1-1 1,1 1-1,0 28 0,1-36-4,0 1 0,1-1 0,0 0-1,1 1 1,0-1 0,0 0 0,0 0 0,1 0-1,0 0 1,0-1 0,1 1 0,0-1 0,0 0 0,0 0-1,1 0 1,0-1 0,0 1 0,0-1 0,9 6-1,-3-5-11,0 0 0,0-1 0,0-1 0,1 1-1,-1-2 1,1 0 0,0 0 0,0-1 0,0-1 0,0 0-1,0 0 1,23-3 0,-25 2-14,-2 0 17,0-1 0,1 0-1,-1-1 1,0 0 0,0 0-1,0-1 1,-1 1 0,1-2-1,0 1 1,-1-1 0,0-1-1,0 1 1,0-1 0,-1 0-1,1-1 1,-1 1 0,5-7-1,11-14-40,-2 0 0,34-57 1,-36 52 41,31-54-12,-32 52 5,2 1 0,1 1 1,1 1-1,26-28 1,-44 55 10,1 0 0,0 0 1,0 1-1,0-1 0,1 1 1,-1 0-1,0 0 1,1 0-1,0 1 0,-1 0 1,9-2-1,-10 3 9,1-1-1,-1 1 1,1 0-1,0-1 1,-1 2-1,1-1 1,-1 0-1,1 1 1,-1-1-1,1 1 1,-1 0-1,1 0 1,-1 1 0,0-1-1,0 1 1,0-1-1,0 1 1,4 3-1,7 9 33,-1 1 0,0 0 0,-1 1 0,-1 1 0,-1 0 0,0 1-1,8 18 1,0 7 133,24 88 0,-38-114-128,0 0-1,-2 0 1,1 0-1,-2 0 1,0 0-1,-1 0 1,-1 0-1,-4 21 1,4-35-8,0 0 0,-1 0 1,0 0-1,1-1 1,-1 1-1,0 0 1,0-1-1,-1 0 0,1 1 1,0-1-1,-1 0 1,1 0-1,-1 0 1,0-1-1,0 1 0,1-1 1,-1 1-1,0-1 1,0 0-1,0 0 0,-1 0 1,-3 0-1,-9 2 141,1 0 0,-2-1 0,-29 0 0,45-3-175,0 0 0,0 0 0,0 0 0,0 0 0,0 0 0,0-1 0,1 1 0,-1 0 0,0-1 0,1 1 0,-1 0 0,1-1 0,-1 1 0,1-1 0,0 1 0,-1-1 0,1 1 0,0-1 0,0 1 0,0-1 0,0 1 0,0-1 0,1-2 0,4-47 0,2 31 0,1 1 0,0-1 0,2 1 0,0 1 0,23-31 0,-6 8 0,-15 24-13,1 0 1,1 0-1,1 1 0,0 1 0,0 1 1,2 0-1,0 1 0,1 0 0,24-12 1,-9 8-15,1 1 1,0 2 0,0 1-1,57-12 1,-71 21 5,0 2-1,0 0 1,38 2 0,-12 1 10,-46 0 27,0-1-1,1 1 0,-1 0 1,0-1-1,0 1 1,0 0-1,0-1 1,0 1-1,0 0 0,0 0 1,0-1-1,0 1 1,0 0-1,0-1 1,0 1-1,0 0 0,-1-1 1,1 1-1,0 0 1,-1-1-1,1 1 1,-1 0-1,-7 8-15,0-1 0,-1 0 0,-18 12 0,-24 23 0,39-29 0,1 0 0,1 0 0,-1 1 0,2 1 0,0-1 0,2 1 0,-1 1 0,2 0 0,-7 23 0,6-5 0,2-1 0,1 1 0,0 64 0,5-97 0,0 0 0,-1 1 0,1-1 0,0 0 0,0 1 0,0-1 0,0 0 0,1 0 0,-1 0 0,1 0 0,-1 0 0,1 0 0,0 0 0,0 0 0,-1-1 0,1 1 0,0-1 0,1 1 0,-1-1 0,0 0 0,0 0 0,1 0 0,-1 0 0,0 0 0,3 0 0,70 18 0,-15-13 0,0-2 0,76-4 0,-50-2 0,-77 3 0,-1-1 0,1-1 0,-1 1 0,1-1 0,-1-1 0,0 0 0,1 0 0,-1 0 0,0-1 0,0 0 0,-1-1 0,1 0 0,-1 0 0,0-1 0,0 0 0,12-10 0,-14 12 8,-2 1-17,0 1-1,-1-1 1,1 0 0,0 0-1,0-1 1,-1 1 0,1 0-1,-1-1 1,0 0 0,0 1-1,3-6 1,13 11-10757,-5 0 4956,14-2-10277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7:48.8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 1 17432,'0'0'13734,"-19"0"-14998,19 24-7860,0 16-2914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03:02.11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0 16231,'0'0'15704,"-3"4"-14960,2-3-742,1-1 0,-1 0 0,1 0 0,0 0-1,-1 1 1,1-1 0,-1 0 0,1 1 0,0-1 0,-1 0 0,1 1 0,0-1 0,-1 0 0,1 1 0,0-1-1,0 0 1,0 1 0,-1-1 0,1 1 0,0-1 0,0 1 0,0-1 0,0 0 0,0 1 0,-1-1 0,1 1-1,0-1 1,0 1 0,0-1 0,0 1 0,1-1 0,-1 1 0,0-1 0,0 1 0,0-1 0,0 0-1,0 1 1,1-1 0,-1 1 0,0-1 0,0 0 0,0 1 0,1-1 0,-1 1 0,0-1 0,1 0 0,-1 1-1,0-1 1,1 0 0,-1 0 0,1 1 0,-1-1 0,0 0 0,1 0 0,0 1 0,36-1-13,-13 0 3,27-1 8,-11 0 0,-1 2 0,51 7 0,-90-8-1,0 0 1,-1 0-1,1 0 1,0 0-1,0 0 1,-1 0-1,1 0 1,0 1-1,0-1 0,-1 0 1,1 0-1,0 0 1,0 0-1,-1 1 1,1-1-1,0 0 0,0 0 1,0 0-1,-1 1 1,1-1-1,0 0 1,0 0-1,0 1 1,0-1-1,0 0 0,0 0 1,0 1-1,-1-1 1,1 0-1,0 0 1,0 1-1,0-1 0,0 0 1,0 1-1,0-1 1,0 0-1,0 0 1,0 1-1,1-1 1,-1 0-1,0 0 0,0 1 1,0-1-1,0 0 1,0 0-1,0 1 1,0-1-1,1 0 0,-1 0 1,0 1-1,0-1 1,0 0-1,1 0 1,-1 0-1,0 0 1,0 1-1,1-1 0,-1 0 1,0 0-1,0 0 1,1 0-1,-1 0 1,1 1-1,-2-1-32,-49 36-4032,-3-1-7928,24-18 1212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03:02.47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29 10533,'0'0'17875,"10"0"-15634,338-23-123,-292 18-2118,-55 21-1978,0 3-3693,-1-5-3312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03:04.88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273 902 8452,'0'0'15575,"3"-8"-14953,15-31-54,1 2 0,41-61 1,7-11-79,171-378 972,-231 472-1355,-4 5 18,0 1-1,1 0 1,1 0 0,-1 1 0,1-1-1,1 1 1,0 0 0,0 0-1,0 1 1,1 0 0,9-8 0,-16 15-152,7-2 864,-5 20 298,-8 77-985,-4-1-1,-4-1 1,-27 95 0,18-93-72,4 0 1,4 1-1,-2 105 0,17 6-78,0-206 0,0 0 0,0-1 0,-1 1 0,1-1 0,0 1 0,-1-1 0,1 1 0,0-1 0,-1 1 0,1-1 0,-1 1 0,1-1 0,-1 0 0,1 1 0,-1-1 0,1 0 0,-1 1 0,1-1 0,-1 0 0,1 0 0,-1 1 0,1-1 0,-1 0 0,0 0 0,1 0 0,-1 0 0,0 0 0,1 0 0,-1 0 0,0 0 0,-21 0 0,21 0 0,-47 5 0,-269 17 0,101-22 0,816 0 0,-599 0-86,0 0 0,0 0-1,-1 0 1,1 0 0,0 1 0,0-1 0,0 0-1,-1 0 1,1 1 0,0-1 0,0 0-1,-1 1 1,1-1 0,0 1 0,0-1 0,-1 1-1,1-1 1,-1 1 0,1-1 0,0 1 0,-1 0-1,1-1 1,-1 1 0,0 0 0,1-1-1,-1 1 1,1 0 0,-1 0 0,0-1 0,0 1-1,1 0 1,-1 1 0,1 34-6226,-1-9 355,8-11-3804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03:05.22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39 1 13014,'0'0'15188,"0"20"-13822,0-16-1317,-9 251 2709,4-219-2612,-19 283-300,25-324-412,-1 1 1,2 0-1,-1 0 1,0 0-1,1 0 1,0 0-1,0 1 1,0-1-1,0 0 1,0 1-1,1-1 1,5-5-1,11-16-2746,11-47-4977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03:05.9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334 57 13510,'0'0'13873,"-8"1"-13291,4 0-867,-21 2 1610,22-6-359,19-5-547,7-2-300,1 2 1,0 0-1,1 1 0,0 2 1,0 0-1,0 2 1,29-1-1,-50 4-112,0 0-1,-1 0 1,1 0-1,0 0 1,0 0-1,0 1 1,-1 0-1,1 0 1,0 0-1,-1 0 1,5 2-1,-6-1 11,0 0-1,-1 0 1,1 0-1,-1 0 0,1 1 1,-1-1-1,0 0 1,0 1-1,1-1 0,-2 1 1,1-1-1,0 1 1,0-1-1,-1 1 0,0-1 1,1 1-1,-1 4 1,1 15 29,-1-1 1,0 1 0,-2 0 0,-1-1 0,0 1 0,-1-1 0,-2 0 0,0 0 0,-1 0 0,-1-1 0,-1 0 0,-23 36 0,15-28 1,-2-1 1,-1-1 0,-2-2 0,0 1-1,-1-2 1,-2-1 0,0-2-1,-29 20 1,50-38-49,1 1 0,-1-1 0,0 0 0,0 1 0,0-2 0,0 1 0,0 0 0,-1-1 0,1 0 0,0 0 0,-1 0 0,-6 0 0,11-2 0,-1 1 0,1 0 0,-1 0 0,0-1 0,1 1 0,-1-1 0,1 1 0,-1 0 0,1-1 0,-1 1 0,1-1 0,-1 1 0,1-1 0,0 1 0,-1-1 0,1 0 0,0 1 0,-1-1 0,1 1 0,0-1 0,0 0 0,0 1 0,-1-1 0,1 0 0,0 1 0,0-1 0,0 0 0,0 1 0,0-1 0,0 0 0,0 1 0,1-1 0,-1 0 0,0 1 0,0-1 0,0 0 0,1 1 0,-1-1 0,0 1 0,1-1 0,-1 1 0,1-2 0,-1 2 0,3-5 0,0 0 0,0 1 0,0-1 0,1 1 0,0 0 0,0 0 0,0 0 0,0 1 0,1-1 0,-1 1 0,1 0 0,0 0 0,9-3 0,-5 1 0,14-7 0,1 1 0,0 2 0,0 0 0,1 2 0,0 0 0,0 2 0,0 1 0,1 1 0,0 1 0,31 1 0,-56 2 0,1-1 0,-1 0 0,0 1 0,0-1 0,0 1 0,0-1 0,0 1 0,0 0 0,0-1 0,0 1 0,0 0 0,0 0 0,0-1 0,0 1 0,0 0 0,0 0 0,-1 0 0,1 0 0,0 0 0,-1 1 0,1-1 0,-1 0 0,1 0 0,-1 0 0,0 0 0,1 1 0,-1-1 0,0 0 0,0 0 0,0 1 0,0 1 0,2 46 0,-3-39 0,1 3 0,0 0 0,-2 0 0,1 0 0,-2 0 0,0-1 0,0 1 0,-1-1 0,0 1 0,-12 20 0,6-17 0,0-1 0,-1 1 0,-1-2 0,-1 0 0,0 0 0,-19 14 0,17-15 0,-1-1 0,0-1 0,-1 0 0,0-2 0,-1 0 0,0 0 0,0-2 0,-1 0 0,0-2 0,0 0 0,0 0 0,-1-2 0,1-1 0,-36 0 0,-119-2 0,159-1 0,13-1 0,14-3 0,-10 4 0,109-47-3087,-75 29-478,-1-2 0,56-44 0,-5-5-7096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03:06.5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10 222 8452,'0'0'18224,"23"-29"-16909,73-90-341,-90 113-906,1-1 0,-1 1-1,1 0 1,0 0 0,0 1-1,1 0 1,-1 0 0,1 1-1,0 0 1,1 0 0,-1 1 0,1 0-1,-1 1 1,1 0 0,0 0-1,0 1 1,0 0 0,0 0-1,0 1 1,0 0 0,17 3-1,7-2-14,-3-2-8,-22 0-41,0 1 1,0 0-1,0 0 0,0 1 1,0 0-1,10 3 0,-15-3 0,0 0 0,-1 0 0,1 0 0,-1 1 0,0 0 0,0-1 0,1 1 0,-1 0 0,0 0 0,0 0 0,-1 0-1,1 0 1,0 1 0,-1-1 0,1 0 0,-1 1 0,0-1 0,0 1 0,0-1 0,0 1 0,0 0 0,0 3 0,3 12 73,-1 1 1,-1-1-1,0 0 1,-2 1-1,0 0 1,-1-1-1,-1 0 1,0 1-1,-2-1 1,0 0-1,-1 0 1,0 0-1,-13 25 1,9-24-1,-1-1 1,-1-1 0,0 1-1,-1-2 1,-1 1 0,0-2-1,-1 0 1,-1 0-1,0-1 1,-1-1 0,-1-1-1,-19 11 1,30-19-78,-1 0 0,0-1 0,1 0 0,-1 0 0,0-1 0,-1 0 0,1 0 0,0-1 0,0 0 0,-11 0 0,-2-4 0,27-3 0,-5 5 0,32-18 0,0 1 0,1 2 0,1 1 0,1 2 0,0 2 0,1 1 0,0 2 0,0 1 0,1 3 0,66-1 0,-103 5 0,-1 0 0,0 0 0,1 0 0,-1 0 0,0 1 0,0-1 0,1 0 0,-1 1 0,0-1 0,0 1 0,0-1 0,1 1 0,-1 0 0,0-1 0,0 1 0,0 0 0,0 0 0,0 0 0,0 0 0,0 0 0,-1 0 0,1 0 0,0 0 0,1 2 0,-1 1 0,1-1 0,-1 1 0,0 0 0,-1-1 0,1 1 0,0 0 0,-1 0 0,0-1 0,0 5 0,-1 3 0,0 0 0,-1 0 0,0 0 0,0 0 0,-2 0 0,-4 11 0,-3 0 0,-1 0 0,-1-1 0,0-1 0,-2 0 0,-1-1 0,0 0 0,-1-1 0,-1-1 0,-39 28 0,38-32 0,0-1 0,-1-1 0,0 0 0,0-1 0,-1-2 0,-1 0 0,1-1 0,-1-1 0,0-2 0,-1 0 0,-26 2 0,-144-6-523,196 0 140,5 1-995,0-2 0,0 1-1,0-1 1,0 0 0,-1 0-1,10-4 1,22-19-10158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03:09.0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399 558 4738,'0'0'16066,"-26"-12"-13843,-82-36-135,105 46-1975,0 1-1,0 0 1,0-1-1,0 1 1,-1 1-1,1-1 0,0 0 1,-1 1-1,1 0 1,0 0-1,-1 0 1,1 0-1,0 0 0,0 1 1,-5 0-1,6 0-43,0 1-1,0-1 1,0 1 0,0-1-1,0 1 1,0 0-1,0-1 1,0 1 0,0 0-1,1 0 1,-3 5 0,-3 3 160,-14 20 23,2 1-1,2 1 1,1 1-1,1 0 0,-18 65 1,31-94-229,-11 40 159,1 0 1,2 1-1,3 0 1,1 0-1,2 1 0,2 0 1,8 82-1,-5-116-164,1 1 1,1-1-1,0 1 0,0-1 0,2 0 1,-1 0-1,1-1 0,1 1 1,0-1-1,1 0 0,0-1 0,15 18 1,-15-21-23,1 1 1,0-2-1,0 1 1,1-1-1,-1 0 1,1-1-1,1 0 1,-1 0-1,1-1 1,-1-1-1,1 1 1,0-2-1,1 1 1,-1-1-1,18 1 1,-19-3-4,-1 0 1,1-1 0,-1 0-1,1 0 1,-1-1 0,0 0-1,0-1 1,1 0 0,-2 0 0,1 0-1,0-1 1,-1 0 0,1-1-1,-1 0 1,11-9 0,3-6 4,0-2-1,-1 0 1,19-28 0,9-19 48,-2-2 0,-4-2-1,-3-2 1,-4-2 0,-3-1-1,-3-1 1,36-165 0,-55 188 211,-3 0 0,-2-1 0,-3 0 0,-5-57 1,3 105-256,-1 1 1,1-1-1,-2 0 0,1 0 1,-1 1-1,-1-1 1,1 1-1,-2 0 1,1 0-1,-1 0 0,0 0 1,-1 0-1,1 1 1,-2 0-1,1 0 1,-1 0-1,0 1 1,0 0-1,-1 0 0,0 0 1,0 1-1,0 0 1,0 0-1,-1 1 1,0 0-1,0 0 0,0 1 1,-1 0-1,1 1 1,-1-1-1,1 2 1,-1-1-1,0 1 1,-17 0-1,17 2-2,1 0 0,0 1 0,-1-1 0,1 1 0,0 1 0,0 0 0,0 0 0,0 0 0,0 1 0,1 1 0,0-1 0,0 1 0,0 0 0,0 0 0,1 1 0,0 0 0,-6 7 0,-12 16 0,1 1 0,-30 53 0,32-49 0,-31 50 11,4 1 1,-40 98-1,72-141-81,1 0 0,1 2 0,3-1 0,2 2 0,2-1 0,-4 85 0,11-103-524,-1-8-677,2 0 0,0-1 0,3 22 0,-2-32 237,0-1 0,0 1 0,0-1 0,1 0 0,0 1-1,0-1 1,4 5 0,13 17-6985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03:09.4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30 1 3474,'0'0'24955,"0"100"-23610,-10-24-785,-9-4-240,19-3-176,0-9-144,0-12-320,0-12-528,10-4-993,9-20-2097,0-12-1216,1 0-2546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03:09.97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416 1 4994,'0'0'20679,"-15"8"-18657,4-2-1834,0 1-1,0 0 0,0 0 0,1 2 1,0-1-1,0 1 0,1 1 1,0-1-1,-11 18 0,-2 10-74,1 1 0,2 0-1,2 1 1,-17 57 0,-33 173 41,65-258-151,-12 55 27,3 2 1,3-1 0,3 1 0,6 102 0,-1-165-33,0-1 0,0 0-1,1 0 1,0 0 0,-1 0-1,2 0 1,-1-1-1,0 1 1,1 0 0,-1 0-1,1-1 1,0 1 0,0-1-1,1 1 1,-1-1 0,1 0-1,0 0 1,-1 0 0,1 0-1,4 2 1,0-1-1,-1-2 0,1 1 0,-1-1 0,1 0 0,0 0 0,0-1 0,0 1 0,0-2 0,0 1 0,12-1 0,-6-1 9,-1 0 0,0-1 1,0 0-1,0-1 1,0-1-1,0 1 1,0-2-1,-1 0 1,0 0-1,0-1 1,0 0-1,-1-1 0,0 0 1,0-1-1,-1 0 1,0 0-1,-1-1 1,1 0-1,-2-1 1,1 0-1,5-11 1,-1 2 13,-1 0 1,-1-1 0,-1 0 0,0 0 0,-2-1-1,-1 0 1,0-1 0,-1 0 0,-2 1 0,2-45-1,-4 60 32,-1 0 0,-1 0 0,1 0 0,-1 1 0,0-1 0,0 0 0,-1 0 1,1 0-1,-6-10 0,5 14-11,0-1 0,0 0 0,0 1 0,0-1 0,-1 1 0,1 0 0,-1 0 0,1 0 0,-1 0 0,0 0 0,0 1 0,0-1 0,0 1 0,0 0 0,0 0 0,0 0 0,0 0 0,-6 0 0,-1-1-8,0 0 1,-1 0-1,1 2 1,0-1-1,-1 1 0,1 1 1,-1 0-1,1 0 1,0 1-1,0 0 1,-1 1-1,2 0 1,-1 1-1,0 0 1,1 0-1,-1 1 1,1 0-1,1 1 1,-1 0-1,1 0 1,-14 15-1,3 2-873,2 0 1,1 2-1,1 0 1,-17 37-1,16-30-1414,-1 0 0,-28 39 0,8-30-6363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03:14.1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3586,'0'0'15265,"11"11"-14107,41 41 738,48 63-1,-92-104-1741,-4-4-119,1 0-1,0-1 1,0 0-1,0 0 1,1 0-1,0-1 1,0 1-1,1-1 1,0-1-1,-1 1 1,11 3-1,-17-8-172,0 1-1,1-1 0,-1 0 0,0 0 0,1 0 0,-1 0 1,0 0-1,1 0 0,-1 0 0,1 0 0,-1 0 0,0 0 0,1 0 1,-1 0-1,0-1 0,1 1 0,-1 0 0,1 0 0,-1 0 1,0 0-1,1-1 0,-1 1 0,0 0 0,0 0 0,1 0 1,-1-1-1,0 1 0,0 0 0,1-1 0,-1 1 0,0 0 0,0-1 1,1 1-1,-1 0 0,0-1 0,0 1 0,0 0 0,0-1 1,0 1-1,0 0 0,0-1 0,0 1 0,0-1 0,0 1 0,0 0 1,0-1-1,0 0 0,0-23-2132,0 18 999,0-33-4885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7:57.98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426 871 7347,'0'0'10482,"-18"-30"-9350,-58-94 10,73 118-952,-1 0 1,0 1-1,-1-1 1,0 1 0,1 0-1,-2 0 1,1 0-1,0 0 1,-1 1 0,0 0-1,-8-4 1,9 6 70,-1 1 1,0-1 0,1 1-1,-1 0 1,0 1-1,0-1 1,0 1-1,-9 1 1,-5 0 211,16-1-396,-1 0-1,1 1 1,-1-1 0,1 1 0,0 0 0,0 0-1,-1 1 1,1 0 0,0-1 0,0 1 0,0 1-1,0-1 1,1 0 0,-6 5 0,3-1 4,-1 1 0,1 0 0,0 0 0,1 0 0,-1 1 1,-6 13-1,1 4 30,0 0 0,2 1 0,-11 45 0,13-29-57,2 0 1,1 0 0,3 56-1,1-92-53,0-1 0,1 1 0,-1-1 0,1 1 0,0-1 0,1 1 0,0-1 0,0 0 0,0 0 0,0 0 0,1 0 0,-1 0 0,1 0 0,1-1 0,-1 1 0,1-1 0,-1 0 0,1 0 0,0 0 0,1-1 0,-1 1 0,6 2 0,0-1 0,-1 0-1,1 0 0,0-1 1,0-1-1,0 0 0,1 0 1,-1-1-1,1 0 0,-1-1 1,18 0-1,-16-1 2,-1 0 1,1 0 0,0-2-1,-1 1 1,19-6-1,-24 5 3,-1-1 0,1 0 0,0 0 0,-1 0 0,0-1 0,0 0 0,0 0 0,0 0 0,0 0 0,-1-1 0,7-9 0,5-10 42,-1 0 1,-1-1-1,-1 0 1,-1-1 0,-1 0-1,-2-1 1,-1 0-1,-1-1 1,6-42-1,-3-23 98,-3-141 0,-7 181-82,-2 0-1,-3 0 0,-16-70 0,16 100 62,-2 0 0,0 0-1,-2 1 1,0 0 0,-2 1 0,0 0-1,-1 1 1,-1 0 0,-27-32-1,37 48 20,-1 1 0,1 0-1,-1 0 1,1 0-1,-1 0 1,0 0-1,0 1 1,-6-3 0,8 4 241,-7 6 72,7 0-443,0 0 0,0 0 1,1 0-1,-1 0 0,1 0 0,1 1 1,-1-1-1,1 0 0,0 1 0,1 9 1,-1 2-3,0 24 3,-1 27 40,2 1 0,4 0 0,19 100 0,81 157 151,-98-306-206,0-1 0,2 0-1,0-1 1,1 0 0,1 0-1,1-1 1,0-1 0,1 0-1,1 0 1,1-1 0,20 16-1,-19-20-47,1 0 0,0-2 0,0 0 0,26 10-1,-34-16 19,1 0 0,0-1 0,0 0-1,0-1 1,0 0 0,0 0 0,0-1-1,0-1 1,0 1 0,14-4 0,-19 2 30,-1 0 1,1 0-1,-1 0 0,0 0 1,1-1-1,-1 0 1,-1 1-1,1-2 1,0 1-1,-1 0 1,1-1-1,-1 1 1,0-1-1,0 0 0,-1 0 1,1 0-1,-1-1 1,3-7-1,5-10-1,-2-1 0,8-32-1,-13 46 5,0-7 10,0 0 0,-1-1 0,-1 1 0,-1-26 1,0 24 24,0 17 276,0 40-255,0-25-78,1 0 1,0 0-1,0 0 0,2 0 0,5 19 1,-6-27 11,0 0 1,1 0 0,0 0-1,0 0 1,1 0 0,0-1-1,0 1 1,0-1-1,0 0 1,1 0 0,0 0-1,0-1 1,9 6 0,-6-4-30,1-1 1,-1 0 0,1-1-1,1 0 1,9 3 0,-17-6 29,0-1 0,1 1 0,-1 0 1,0-1-1,1 0 0,-1 1 0,0-1 0,1 0 1,-1 0-1,0 0 0,1-1 0,-1 1 0,0-1 1,1 1-1,-1-1 0,0 0 0,0 1 0,0-1 1,1 0-1,-1-1 0,0 1 0,0 0 1,0 0-1,-1-1 0,1 0 0,0 1 0,1-3 1,4-8 15,0 1 1,-1-2-1,0 1 0,4-16 1,14-30 31,7-6-36,-19 38-8,1 0-1,1 1 1,22-30 0,-35 53 4,-1 1 0,1 0 0,0-1 1,0 1-1,0 0 0,0 0 0,0 0 1,0 0-1,0 0 0,0 0 0,0 0 1,1 0-1,-1 0 0,0 0 0,1 0 1,-1 1-1,0-1 0,1 1 0,-1-1 1,1 1-1,-1 0 0,1-1 0,-1 1 1,1 0-1,-1 0 0,1 0 0,-1 0 1,1 0-1,-1 0 0,1 0 0,-1 1 1,1-1-1,-1 1 0,1-1 0,-1 1 0,0-1 1,1 1-1,-1 0 0,0 0 0,1 0 1,-1-1-1,0 1 0,0 0 0,0 1 1,0-1-1,0 0 0,0 0 0,0 0 1,0 1-1,0-1 0,-1 0 0,1 1 1,0-1-1,0 2 0,5 9 23,-1 0-1,0 1 0,0-1 1,3 17-1,-8-28-22,48 235 293,-40-214-307,-5-44-62,-1-3 69,2 0-8,1 1-1,2-1 0,13-37 0,-15 50 9,1 0 0,0 1 0,0-1 0,1 1-1,0 0 1,1 1 0,0 0 0,19-18 0,-26 27 6,0 0-1,0 0 1,0 0 0,1 0 0,-1 0-1,0 0 1,1 0 0,-1 1 0,0-1-1,1 0 1,-1 1 0,1-1 0,-1 1 0,1-1-1,-1 1 1,1 0 0,-1 0 0,1 0-1,-1 0 1,1 0 0,-1 0 0,1 0 0,0 0-1,-1 1 1,1-1 0,-1 0 0,1 1-1,-1-1 1,0 1 0,1 0 0,-1-1 0,0 1-1,1 0 1,-1 0 0,0 0 0,0 0-1,0 0 1,1 0 0,-1 0 0,1 3-1,4 5 3,-1 0-1,0 0 0,0 1 0,-1-1 0,4 12 0,-1-3 12,19 44 35,33 85-8,-59-146-39,0 1 0,0-1-1,1 1 1,-1 0-1,1-1 1,-1 1 0,1-1-1,0 1 1,-1-1-1,1 1 1,0-1 0,0 0-1,0 1 1,0-1-1,0 0 1,0 0 0,0 1-1,1-1 1,-1 0-1,0 0 1,1-1 0,-1 1-1,0 0 1,1 0-1,-1-1 1,3 2-1,-2-2 6,-1-16-50,2 0 33,0 0 0,0 1-1,2-1 1,0 1 0,12-26-1,2-8 6,-19 48 6,0 0-1,1 0 0,-1 0 0,0 1 1,0-1-1,1 0 0,-1 0 0,1 0 1,-1 1-1,1-1 0,-1 0 0,1 0 0,-1 1 1,1-1-1,-1 0 0,1 1 0,0-1 1,-1 1-1,1-1 0,0 1 0,0-1 1,-1 1-1,1-1 0,0 1 0,0 0 0,0-1 1,0 1-1,0 0 0,-1 0 0,1 0 1,0 0-1,0 0 0,0 0 0,0 0 1,0 0-1,1 0 0,25 16-56,-26-15 54,46 36 1,-14-11 33,69 43 0,-89-62-34,0 0-1,0-1 1,1-1 0,0-1-1,-1 0 1,2 0 0,-1-1 0,0-1-1,26 1 1,-16-2-24,28 0-51,-49-1 75,-1 0 0,1-1 0,0 1 0,-1-1 0,1 1 0,-1-1 0,1 0 0,0 0 1,-1 0-1,0 0 0,1 0 0,-1-1 0,0 1 0,4-4 0,0-1 4,-1-1 0,0 0 0,-1 0 1,0-1-1,0 1 0,0-1 0,-1 0 1,0 0-1,-1 0 0,0-1 0,0 1 1,0 0-1,-1-1 0,-1 1 1,1-1-1,-2-13 0,1 20 0,0 0 1,-1-1-1,1 1 1,0 0-1,-1-1 0,0 1 1,1 0-1,-1 0 1,0 0-1,0 0 0,0 0 1,0 0-1,-1 0 0,1 0 1,0 0-1,-1 0 1,0 1-1,-2-4 0,0 2 2,-1 0-1,0 0 1,1 1-1,-1-1 1,0 1-1,0 0 1,-10-2-1,-2 0 23,-1 1-1,0 0 1,-33 1-1,50 2-25,0 1 0,0-1 0,0 0 0,0 1 0,0-1 0,0 1 0,0-1 0,0 1 0,0-1 0,0 1 0,1 0 0,-1-1 0,0 1 0,0 0 0,1 0 0,-1 0 0,1-1 0,-1 1 0,1 0 0,-1 0 0,1 0 0,-1 0 0,1 0 0,0 0 0,-1 0 0,1 0 0,0 0 0,0 0 0,0 0 0,0 1 0,-2 38-45,2-35 38,-1 4 4,1 1 1,0-1 0,1 1-1,0-1 1,0 0 0,1 1 0,0-1-1,1 0 1,0 0 0,0 0-1,1-1 1,0 1 0,1-1-1,0 0 1,0 0 0,0 0 0,1-1-1,1 0 1,-1 0 0,9 7-1,-7-8-2,1 1 0,0-1 0,0-1 0,0 1 0,1-2-1,0 1 1,0-1 0,0-1 0,0 0 0,0 0 0,1-1-1,13 1 1,-18-2 4,0-1-1,-1 1 1,1-1-1,0-1 0,0 1 1,-1-1-1,1 0 1,0 0-1,-1-1 1,1 1-1,-1-1 1,0 0-1,0-1 0,1 0 1,-2 1-1,1-1 1,0-1-1,0 1 1,-1-1-1,0 0 1,0 0-1,0 0 0,0 0 1,3-6-1,20-45 32,-23 44-24,1-1 0,0 1 0,1 1 0,1-1 0,-1 1 0,1 0 1,16-16-1,-20 24-6,1 0 0,0 1 0,0-1 0,0 1 0,0 0 0,0 0 0,0 0-1,0 1 1,0 0 0,0-1 0,0 1 0,7 1 0,-3-1 4,-4 2 5,-1 0 1,1 0-1,0 0 1,-1 0-1,1 0 1,-1 1-1,1 0 1,-1-1-1,0 1 1,0 1-1,-1-1 1,1 0-1,-1 1 1,1-1-1,2 8 1,11 10 39,109 111 214,-121-127-260,-3-4-1,1 1-1,-1 0 1,1-1-1,0 1 1,-1-1-1,1 0 1,0 0-1,0 0 1,0 0-1,0 0 1,0 0 0,0 0-1,1 0 1,3 0-1,-6-1-3,1 1-1,0-1 1,-1 0-1,1 0 1,0 1-1,-1-1 0,1 0 1,0 0-1,0 0 1,-1 0-1,1 0 1,0 0-1,-1 0 1,1 0-1,0 0 1,-1 0-1,1 0 1,0-1-1,0 1 1,-1 0-1,1 0 0,-1-1 1,1 1-1,0 0 1,-1-1-1,1 1 1,-1-1-1,1 1 1,0-1-1,-1 1 1,1-1-1,-1 1 1,0-1-1,1 1 1,-1-1-1,1 0 1,-1 0-1,8-30 3,-5 16 3,0 8 0,0-1-1,0 0 1,1 1 0,1 0 0,-1 0 0,1 0-1,0 0 1,1 1 0,0 0 0,0 0 0,0 0-1,0 1 1,1 0 0,0 0 0,10-5-1,-6 5 3,-1 1-1,1 0 0,0 0 0,0 2 1,1-1-1,-1 1 0,0 1 0,1 0 0,-1 1 1,21 1-1,-23 1 9,0 0 0,-1 0 0,1 1 1,-1 1-1,0-1 0,0 1 0,0 0 0,13 11 1,7 2 16,1 7-5,-27-21-16,-2-2 0,0 1-6,0 0-1,0-1 1,0 1 0,1-1 0,-1 1 0,1-1 0,-1 1 0,1-1 0,0 1 0,0-1 0,0 1 0,-1-1 0,1 0 0,0 1 0,2 1 0,6 10 17,-3 0-19,1-1-1,0 0 0,1 0 1,0 0-1,17 17 1,-10-10-15,-13-17 9,1 0 0,-1 0 0,1-1 0,0 1 1,0-1-1,-1 1 0,1-1 0,0 0 0,0 0 1,0 0-1,0 0 0,5 0 0,-7-1 0,1 1 1,-1-1-1,1 0 0,-1 0 0,1 1 0,-1-1 1,1 0-1,-1 0 0,1-1 0,-1 1 0,1 0 1,-1 0-1,0-1 0,1 1 0,-1-1 0,1 1 1,-1-1-1,0 1 0,1-1 0,-1 0 0,0 0 0,0 0 1,0 0-1,0 0 0,1 0 0,0-1 0,10-25 19,-8 19-8,0 1 1,-1-1-1,0-1 1,0 1-1,-1 0 0,0-1 1,0 1-1,0-13 1,8-199-54,-10 42 64,0 180-15,1 1 1,-1-1-1,1 0 0,0 1 1,0-1-1,0 0 1,0 0-1,1 0 0,-1 0 1,0 0-1,1 0 1,0 0-1,-1-1 0,1 1 1,3 2-1,3 4 11,23 23 18,1-2 0,1-1 0,70 44 0,-57-41-29,63 54 1,-105-83 5,-1 1-1,0 0 0,0 0 1,0 1-1,0-1 0,0 0 1,0 1-1,-1 0 0,0-1 1,0 1-1,0 0 1,0 0-1,0 0 0,-1 1 1,0-1-1,0 0 0,0 0 1,0 1-1,-1-1 0,0 1 1,0-1-1,0 0 1,0 1-1,-1-1 0,-1 8 1,1-10-5,0 0 1,-1 0 0,1 0-1,0 0 1,-1 0 0,1-1-1,-1 1 1,0-1 0,1 1-1,-1-1 1,0 1 0,0-1-1,0 0 1,0 0 0,0 0-1,0 0 1,0 0 0,-1-1-1,1 1 1,0-1 0,0 1-1,-1-1 1,-2 1 0,-62 2 25,57-3-27,-19 2-12,18-1-11,-1 0 0,0-1 1,0-1-1,-18-2 0,35 1-5,1 0 0,-1 0 0,0-1-1,0 0 1,0 0 0,5-3 0,-5 2 12,0 1 4,0 0 0,-1 0 0,1 0 0,-1-1 0,0 0 0,0 0 0,0 0 0,-1 0 0,1-1 0,-1 1 0,0-1 0,-1 0 0,1 0 0,-1 0 0,0 0 0,2-8 0,-1-1 8,0 0 0,-2 0 0,1 0 0,-2-21 0,0 22 63,1 23-55,0-1-1,1 1 1,1 0-1,-1-1 1,1 0-1,1 0 1,0 0-1,0 0 1,1 0-1,11 15 1,-4-8-2,1 0 0,0-1-1,1 0 1,25 21 0,-27-27-4,0-1-1,0 0 0,1 0 1,0-2-1,0 0 1,0 0-1,1-1 1,0-1-1,0 0 0,0-1 1,0 0-1,1-1 1,-1-1-1,1 0 1,0-1-1,26-4 0,-37 3 3,1-1 0,-1 0 1,0-1-1,0 1 0,0-1 0,0 0 0,0 0 0,0 0 0,-1 0 0,1-1 0,-1 1 0,0-1 0,0 0 0,-1 0 0,1 0 0,-1 0 0,0-1 0,0 1 0,0-1 0,2-8 0,1-1 5,-2-1 0,1 0 0,-2-1 1,0 1-1,0-20 0,-1 15 6,-4-42 20,2 58-31,0 0 1,0 1-1,0-1 0,0 0 1,-1 1-1,1-1 0,-1 1 1,0 0-1,0-1 0,0 1 1,-1 0-1,1 0 1,-1 0-1,-3-2 0,-5-3 16,0 1 0,-1 1 0,1 0-1,-1 0 1,-1 1 0,1 1 0,-1 0 0,0 1-1,0 0 1,0 1 0,0 0 0,0 1-1,0 1 1,0 0 0,0 1 0,-23 4 0,32-4-16,0 1 0,1 0 0,-1 0 0,1 0 0,-1 1 1,1-1-1,0 1 0,-1 0 0,1 0 0,1 0 0,-1 0 1,0 1-1,1-1 0,0 1 0,0-1 0,0 1 0,0 0 1,0 0-1,1 0 0,0 0 0,-1 0 0,1 5 0,-3 9-2,1 0 0,1-1-1,0 31 1,2-35 1,0 0 0,1-1 0,0 1 0,1 0 0,1-1 0,7 23 0,-7-27 0,1-1 0,0 1 0,1-1 0,-1 0 0,1-1 0,1 1 0,-1-1 0,1 0 0,0 0 0,1-1 0,8 7 0,-6-7 0,-1 0 0,1-1 0,0 0 0,0 0 0,0-1 0,0 0 0,1 0 0,-1-1 0,1-1 0,0 0 0,0 0 0,-1 0 0,1-2 0,0 1 0,0-1 0,12-3 0,-18 3-3,-1 0 0,0-1 0,1 0 0,-1 1 0,0-1 0,0 0 0,0 0 1,-1-1-1,1 1 0,0-1 0,-1 1 0,1-1 0,-1 0 0,3-5 0,27-51-77,-11 17 41,25-41-163,-45 82 196,-1 1 1,1 0 0,-1-1 0,1 1 0,0 0 0,-1-1 0,1 1 0,-1 0-1,1 0 1,0 0 0,-1 0 0,1-1 0,0 1 0,-1 0 0,1 0 0,0 0 0,-1 0-1,1 0 1,0 1 0,-1-1 0,1 0 0,0 0 0,-1 0 0,1 1 0,0-1 0,-1 0-1,1 0 1,-1 1 0,1-1 0,0 1 0,-1-1 0,1 0 0,-1 1 0,0-1 0,1 1-1,0 0 1,23 21 74,-21-19-74,30 30 79,-19-18-14,0 0-1,1-1 1,1-1-1,0-1 1,1 0-1,22 12 1,-19-15-60,0-1 0,0-1 0,32 7 0,-41-11 0,0-2 0,0 1 0,0-1 0,0-1 0,1 0 0,-1 0 0,0-1 0,0-1 0,11-2 0,-19 3-2,0-1 0,1 1 0,-1 0 0,0-1 0,0 0 0,0 0 0,0 0 0,0 0 0,0 0 0,0-1 0,-1 1 0,1-1 0,-1 0 0,0 0 0,0 0 0,0 0 0,0 0 0,0 0 0,0 0 0,-1-1 0,0 1 0,2-6 0,0-6-9,-1 1 1,0-1 0,-1 0-1,-1-19 1,-1 20 9,1 7 3,0 0-1,-1 0 0,0 0 0,0-1 0,-1 1 1,0 0-1,0 1 0,-1-1 0,0 0 1,0 1-1,0-1 0,-1 1 0,-6-7 1,3 4-8,-1 0 0,0 1 0,-1 0 0,0 0 0,-1 1 0,1 0 0,-17-8 0,3 4 2,-1 0-1,0 2 1,-1 1-1,1 0 1,-2 2-1,-41-4 1,42 7 29,18 1-12,0 1 1,-1 0-1,0 0 1,1 1-1,-1 0 1,1 0-1,-1 1 1,1 0-1,-9 2 1,14-2-14,0 1 0,1-1 0,-1 1 0,1 0 0,-1 0 0,1-1 0,-1 1 0,1 0 0,0 0 0,0 0 0,0 0 0,0 0 0,0 0 0,1 1 0,-1-1 0,1 0 0,-1 0 0,1 1 0,0 3 0,-1-2 0,1 1 0,-1-1 0,1 0 0,0 0 0,1 0 0,-1 1 0,1-1 0,0 0 0,0 0 0,2 5 0,0-5 0,0-1 0,0 1 0,0 0 0,1-1 0,-1 0 0,1 0 0,0 0 0,0 0 0,0 0 0,0-1 0,0 0 0,1 0 0,5 2 0,64 16 0,-27-14 0,0-2 0,78-4 0,-58-1 0,-63 1 3,0 0 0,0-1 0,0 0 1,0 0-1,0 0 0,0 0 0,0 0 0,-1-1 0,1 0 0,-1 0 1,1 0-1,-1 0 0,6-5 0,-8 6-10,1 0 1,-1 0-1,0-1 0,0 1 1,1-1-1,-1 1 0,0-1 1,0 1-1,0-1 0,-1 1 1,1-1-1,0 0 0,0 0 1,-1 1-1,1-1 0,-1 0 1,0 0-1,0 0 0,1 0 1,-1 1-1,0-1 0,-1 0 1,1 0-1,0 0 0,0 0 1,-1 1-1,1-1 0,-1 0 1,0 0-1,1 1 0,-1-1 1,-1-2-1,-1 3-514,-1-1-1,1 0 1,-1 1-1,1 0 1,-1 0 0,1 0-1,-1 0 1,0 1-1,1 0 1,-1-1 0,0 1-1,0 0 1,1 1-1,-1-1 1,-4 2 0,-6-2-2622,-15 0-4453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03:14.54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0 100 2753,'225'-83'4413,"-180"66"2425,-47 30-556,-8 5-5164,2-6-112,-136 212 5525,114-173-5662,18-33-548,1 1 1,-11 24-1,22-42-504,-1-1-1,1 0 1,0 1 0,0-1-1,0 0 1,0 1-1,0-1 1,0 0 0,0 1-1,0-1 1,0 0-1,0 1 1,0-1 0,0 0-1,0 1 1,0-1-1,0 0 1,0 1 0,0-1-1,0 0 1,1 1-1,-1-1 1,0 0 0,0 1-1,0-1 1,1 0-1,-1 0 1,0 1 0,0-1-1,1 0 1,-1 0-1,0 0 1,0 1 0,1-1-1,-1 0 1,0 0-1,1 0 1,-1 0 0,0 1-1,1-1 1,-1 0 0,0 0-1,1 0 1,-1 0-1,0 0 1,1 0 0,-1 0-1,0 0 1,1 0-1,-1 0 1,18-1-3947,2-3-5958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03:15.44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231 0 9604,'0'0'10128,"0"33"-7887,0-22-2041,0 29 490,-1 0 0,-2 0-1,-2-1 1,-19 76 0,-35 65 1290,-52 177 112,101-331-1987,1 7 203,9-33-302,0 1-1,0-1 0,0 0 1,0 0-1,0 0 1,0 1-1,0-1 0,-1 0 1,1 0-1,0 0 1,0 0-1,0 1 1,0-1-1,0 0 0,0 0 1,0 0-1,0 0 1,0 1-1,-1-1 0,1 0 1,0 0-1,0 0 1,0 0-1,0 0 1,0 1-1,-1-1 0,1 0 1,0 0-1,0 0 1,0 0-1,-1 0 0,1 0 1,0 0-1,0 0 1,0 0-1,-1 0 1,1 0-1,0 0 0,0 0 1,0 0-1,-1 0 1,1 0-1,0 0 1,0 0-1,0 0 0,0 0 1,-1 0-1,1 0 1,0 0-1,0 0 0,0-1 1,-1 1-1,1 0 1,0 0-1,0 0 1,0 0-1,27-27-16447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03:16.05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289 54 3169,'0'0'21125,"11"-8"-20063,-8 6-1014,3-3 46,1 0 1,0 1-1,0 0 1,0 0 0,1 1-1,-1-1 1,1 1-1,0 1 1,0 0 0,0 0-1,0 0 1,16 0 0,-3 1-22,-13 1-56,-1-1 1,1 1-1,0 1 1,0-1-1,8 3 0,-14-3-17,0 1-1,0 0 1,0-1-1,0 1 1,0 0-1,0 0 1,0 1-1,0-1 1,0 0-1,0 1 0,-1-1 1,1 1-1,0-1 1,-1 1-1,1 0 1,-1 0-1,0 0 1,0-1-1,0 1 1,0 0-1,0 1 0,1 2 1,1 4 41,-1 1 0,-1-1-1,1 1 1,-2-1 0,1 1 0,-1-1 0,-1 1-1,0-1 1,0 1 0,-1-1 0,0 1 0,0-1 0,-1 0-1,0 0 1,-1 0 0,0-1 0,-8 14 0,-8 7 459,0 0 1,-2-1 0,-36 36-1,-25 11 716,34-32-426,45-40-681,0 0 0,0 0 0,0 0 0,0-1 0,0 1 0,-1-1 0,-6 3 0,3-2 95,6-3-95,7-2-173,10-6 40,1 1 0,1 1 0,-1 1 1,1 0-1,0 1 0,20-2 0,9 1-302,56 1 0,-101 4 316,0 0 1,0 1-1,1-1 1,-1 0-1,0 0 0,0 0 1,0 1-1,0-1 1,0 1-1,0-1 1,0 1-1,0-1 0,0 1 1,0 0-1,0-1 1,0 1-1,0 0 1,-1 0-1,1 0 0,0-1 1,0 1-1,-1 0 1,2 2-1,7 33-87,-9-26 100,0 0-1,-1-1 1,0 1-1,0 0 0,-5 16 1,0-12 46,0 0 0,-1-1 0,-1 0 1,0 0-1,0 0 0,-2-1 0,1-1 0,-2 1 1,1-2-1,-2 1 0,1-2 0,-17 12 0,0-3 71,0 0-1,-1-2 0,-1-1 0,-51 17 0,65-27-119,0-1 0,0 0 0,0-1 0,-1-1 0,1-1 0,-1 0 0,-20-3 0,5 2 0,62-15-3731,9-13-5507,-33 23 7059,33-23-13919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03:16.74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9428,'0'0'11221,"135"201"-10260,-106-165-593,-9 0-256,9-12-112,-10-4-672,-9-4-1009,-1-8-2113,1-8-2961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03:17.0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252 1 13238,'0'0'13542,"-155"224"-12741,126-164-401,10-16-368,10-12-32,-1-12-48,10-16-480,0 0-529,-10-4-656,1 0-816,-1 0-1473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03:17.90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377 85 2977,'0'0'14202,"9"-14"-11372,30-42 236,-29 42-222,-15 21-659,-33 50-1250,3 1 1,3 2-1,-44 113 1,-46 205-319,34-10-347,73-281-261,3 1-1,0 112 1,12-44-809,0-155 746,1-1 1,-1 1 0,0 0 0,0-1-1,0 1 1,1-1 0,-1 1 0,0 0-1,1-1 1,-1 1 0,0-1 0,1 1 0,-1-1-1,1 1 1,-1-1 0,1 0 0,-1 1-1,1-1 1,-1 0 0,1 1 0,-1-1-1,1 0 1,0 1 0,-1-1 0,1 0-1,0 0 1,-1 0 0,1 0 0,-1 0-1,1 1 1,0-1 0,0-1 0,31 2-3352,-19-2 1137,23 1-3218,2 0-3264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03:18.35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1 169 7555,'0'0'18121,"35"-21"-16865,117-65-658,-137 78-553,0 0 0,0 1 0,1 1 0,0 0 0,1 1 1,-1 1-1,31-4 0,-15 4-33,-7 1-105,45 0 0,-69 6 89,-1 0 0,1 0 0,-1 0 0,0 0 0,-1 0 0,1-1 0,0 1 0,-1 0 0,0 3 0,-9 24 338,-2-1 0,-1 0 0,-1-1 0,-1-1 1,-20 28-1,-24 45 473,53-88-730,-18 31 116,3 1 0,1 0 0,3 1 1,-22 86-1,37-99-199,2-31 4,0-1 0,1 1 0,-1 0 1,0 0-1,1-1 0,-1 1 0,1 0 1,-1-1-1,1 1 0,-1-1 0,1 1 1,-1 0-1,1-1 0,0 1 0,-1-1 1,1 1-1,0-1 0,-1 0 0,1 1 1,0-1-1,0 0 0,-1 1 0,1-1 1,0 0-1,0 0 0,-1 0 0,1 0 1,0 0-1,0 0 0,0 0 0,0 0 0,0 0 1,0 0 0,30 1-411,-1-2-1,0 0 1,0-2 0,59-14-1,-71 11-102,25-7-3868,49-10 0,-23 14-6009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03:19.01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146 115 5234,'0'0'18134,"-4"-4"-16867,4 3-1251,-1 0 0,1 0-1,-1 0 1,1 0-1,-1 0 1,1 0 0,0 0-1,0 0 1,-1 0 0,1 0-1,0 0 1,0 0-1,0 0 1,0 0 0,0 0-1,0 0 1,0 0 0,1 0-1,-1-1 1,0 1 0,0 0-1,1 0 1,-1 0-1,1 0 1,-1 1 0,1-1-1,-1 0 1,1 0 0,0 0-1,1-1 1,2-3 42,0 0 1,1 1 0,0 0-1,0 0 1,0 0 0,7-4-1,-1 2-9,0 0 0,-1 1 0,2 0 0,-1 1 0,0 0-1,1 1 1,16-3 0,-7 4-89,-13 1 8,0 0 1,0 0-1,0 1 1,1 0-1,-1 0 0,14 3 1,-21-2 32,-1 1 1,1 0-1,0-1 0,-1 1 1,1-1-1,-1 1 1,0 0-1,1 0 0,-1-1 1,0 1-1,0 0 1,0-1-1,0 1 0,0 0 1,-1 0-1,0 1 1,1 4 22,0 5 29,1 1 77,-1-1 0,0 0 0,-1 0 0,-1 0 0,0 0 0,0 0 0,-1 0 0,0 0-1,-8 14 1,-18 29 897,-54 73 0,9-16-130,68-101-866,1 1 0,0 1 0,1-1 0,0 1 0,1 0 0,1 0 0,0 0 0,0 0 0,1 0 0,1 0 0,2 17 0,-2-14-24,0-9-10,1-1 0,1 0 0,-1 0 1,1 0-1,0 0 0,1 0 0,-1 0 0,1 0 0,0-1 0,0 0 1,1 1-1,0-1 0,0 0 0,0-1 0,0 1 0,1-1 0,0 0 1,0 0-1,0 0 0,0-1 0,7 4 0,0 0-95,1 0-1,0-1 0,0 0 1,0-1-1,0-1 1,1 0-1,0-1 1,25 3-1,-25-5-30,28-1-552,-41 0 664,0 0-1,0 0 1,0-1-1,0 1 0,0 0 1,0-1-1,0 1 1,-1-1-1,1 1 1,0-1-1,0 0 0,0 1 1,0-1-1,-1 0 1,1 1-1,0-1 0,-1 0 1,1 0-1,0 0 1,-1 0-1,1 0 1,-1 0-1,0 0 0,1 0 1,-1 0-1,0 0 1,1 0-1,-1 0 1,0 0-1,0 0 0,0 0 1,0-2-1,0-20-6,1 12 64,0 0 1,-1-1 0,-1 1-1,0 0 1,0 0 0,-1 0-1,0 0 1,-1 0 0,-1 0-1,0 0 1,0 1 0,-8-15-1,-46-56 1589,-136-146 1,103 128-727,84 92-906,1 0 1,0 0-1,0 0 0,0-1 0,1 1 0,0-1 1,1-1-1,0 1 0,0-1 0,0 0 0,1 0 0,1 0 1,0 0-1,0 0 0,0 0 0,1-13 0,30 25-3014,-20 1 1555,0 0 0,-1 1 0,1 0 1,12 11-1,0-1-2920,27 17-10313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03:19.35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 0 112,'0'0'27549,"0"185"-25436,-10-121-1281,10-12-528,0-8-304,0-8-464,0-8-1969,0-12-5427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03:21.4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0 359 10053,'0'0'10639,"5"-1"-9988,3-1-403,0 0 0,0-1 1,0 0-1,0 0 0,-1-1 0,1 0 0,-1 0 0,10-9 0,60-51 1042,-54 45-974,91-96 814,10-6 403,-124 121-1501,0 0 0,-1 1-1,1-1 1,0 0 0,0 0 0,0 1 0,0-1 0,0 0 0,0 1 0,0-1 0,0 0 0,0 1-1,0-1 1,0 0 0,0 1 0,1-1 0,-1 0 0,0 0 0,0 1 0,0-1 0,0 0 0,0 0-1,1 1 1,-1-1 0,0 0 0,0 0 0,0 1 0,1-1 0,-1 0 0,0 0 0,0 0 0,1 1-1,-1-1 1,0 0 0,0 0 0,1 0 0,-1 0 0,0 0 0,1 0 0,-1 1 0,0-1 0,1 0-1,-1 0 1,0 0 0,0 0 0,1 0 0,-1 0 0,0 0 0,1 0 0,-1-1 0,0 1 0,1 0-1,-1 0 1,0 0 0,0 0 0,1 0 0,-1 0 0,0-1 0,0 1 0,1 0 0,-1 0 0,0 0-1,0-1 1,1 1 0,-1 0 0,0 0 0,0 0 0,1-1 0,-1 9 5,0 99 606,-21 173 0,9-201-414,-4 135 1,16-213-27,12-35-5278,54-71-10265,-37 55 5309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7:58.3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80 17816,'0'0'13849,"16"-13"-12912,-3 1-804,-8 7-131,1 0 0,0 0 0,-1 0 0,2 1 0,-1 0 0,0 0 0,1 0 0,0 1 0,-1 0 0,1 0 0,1 1 0,-1 0 0,0 0 0,0 1 0,15-2 0,357 3-2,-313 5 0,-1 3 0,77 19 0,-125-24 0,23 9 0,-42-13-66,-1 1 0,1 0 1,0 0-1,-1 0 0,1 0 0,-1 0 0,1 0 1,0 1-1,-1-1 0,1 1 0,0 0 1,-1 0-1,1 0 0,0 0 0,-3 2 0,-39 27-3152,12-7-552,-14 5-6581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03:21.8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1 300 11253,'0'0'12360,"-1"2"-10848,7-5-1209,31-27 366,-2-2 0,-1-2 0,40-51 1,-29 32-461,-23 31-118,14-21 242,-34 120 1895,-5-38-2004,-2-1 0,-1 0 0,-2-1 0,-23 66 0,17-61-54,2 1 0,2 0 1,-6 55-1,12-22-612,-1-3-652,4-54 362,0-16 330,1-6-20,0-2-734,2-11-7421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03:22.6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58 89 7732,'0'0'18987,"-10"-6"-17909,-28-19-310,37 24-754,1 1 0,-1 0 0,1 0 0,-1 0 1,1 0-1,0-1 0,-1 1 0,1 0 0,-1 0 0,1-1 0,0 1 0,-1 0 0,1-1 0,0 1 0,-1 0 1,1-1-1,0 1 0,0-1 0,-1 1 0,1-1 0,0 1 0,0 0 0,0-1 0,-1 1 0,1-1 0,0 1 0,0-1 1,0 1-1,0-1 0,0 1 0,0-1 0,0 1 0,0-1 0,0 1 0,0-1 0,0 1 0,0-1 0,1 1 1,-1-1-1,0 1 0,0 0 0,0-1 0,1 1 0,-1-1 0,0 1 0,1 0 0,-1-1 0,0 1 0,1 0 1,-1-1-1,0 1 0,1 0 0,0-1 0,24-8 124,-23 9-108,58-11 45,1 3 0,0 2 1,71 4-1,-132 2-71,1 0 0,0 0-1,-1 1 1,1-1 0,-1 0 0,1 0 0,-1 1 0,1-1-1,-1 0 1,1 1 0,-1-1 0,1 1 0,-1-1 0,1 1-1,-1-1 1,1 1 0,-1-1 0,0 1 0,1-1 0,-1 1-1,0-1 1,0 1 0,1-1 0,-1 1 0,0 0 0,0-1-1,0 1 1,0 0 0,0-1 0,0 1 0,0-1 0,0 1-1,0 0 1,0-1 0,0 1 0,0 0 0,0-1 0,-1 1-1,1-1 1,0 2 0,-1 1 39,1 12 133,-2 1-1,0-1 0,-1 0 1,0 0-1,-1 0 1,-10 23-1,-46 86 708,34-75-684,-169 376 263,180-388-462,11-29 0,0-1 0,1 1 0,0 0 0,1 0 0,0 0 0,0 0 0,1 0 0,-1 15 0,2-23 0,0 1 0,0-1 0,0 0 0,0 0 0,0 1 0,0-1 0,1 0 0,-1 0 0,0 1 0,0-1 0,0 0 0,0 0 0,1 0 0,-1 1 0,0-1 0,0 0 0,1 0 0,-1 0 0,0 0 0,0 0 0,0 1 0,1-1 0,-1 0 0,0 0 0,1 0 0,-1 0 0,0 0 0,0 0 0,1 0 0,-1 0 0,0 0 0,0 0 0,1 0 0,-1 0 0,0 0 0,1 0 0,-1 0 0,0 0 0,0 0 0,1 0 0,-1-1 0,0 1 0,5 0 0,8 0 0,58 1 0,0-3 0,127-21 0,-188 21-167,-9 2 66,0 0-1,0 0 1,1 0 0,-1 0 0,0 0-1,0 0 1,0 0 0,0-1-1,0 1 1,0 0 0,1-1 0,-1 1-1,0-1 1,0 1 0,0-1-1,-1 0 1,1 1 0,0-1 0,0 0-1,0 0 1,0 1 0,0-1-1,-1 0 1,1 0 0,0 0 0,-1 0-1,1 0 1,-1 0 0,1 0-1,-1 0 1,0 0 0,1 0 0,-1 0-1,0-1 1,0 1 0,0 0-1,1 0 1,-1 0 0,0 0 0,-1 0-1,1 0 1,0-1 0,0 1-1,-1-1 1,1-2-647,0 1 0,0 0-1,-1-1 1,0 1 0,0 0-1,0-1 1,0 1 0,0 0 0,0 0-1,-1 0 1,1 0 0,-1 0-1,0 0 1,0 1 0,0-1 0,-1 0-1,1 1 1,0 0 0,-1-1-1,0 1 1,1 0 0,-5-2 0,-20-12-10068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03:23.0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12406,'0'0'14681,"14"0"-12968,61 0-1017,315 7 2575,-311-2-3388,-77-5-761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03:24.25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22 271 8292,'0'0'11506,"-3"15"-10679,3-15-826,-7 28 821,2 0 0,-2 57 1,7-74-571,1-1 1,0 1 0,0-1 0,1 0 0,6 19 0,-7-25-205,1 0 0,0 1 0,0-1-1,0 0 1,1 0 0,0 0 0,-1-1 0,1 1 0,0-1 0,1 1 0,-1-1 0,1 0 0,-1 0 0,6 3 0,-5-4-33,0 0 1,0-1-1,1 1 0,-1-1 1,1 1-1,-1-1 0,1-1 1,0 1-1,-1-1 1,1 0-1,0 0 0,-1 0 1,1 0-1,0-1 0,-1 0 1,1 0-1,-1 0 1,1 0-1,-1-1 0,0 0 1,1 0-1,-1 0 0,0 0 1,0-1-1,-1 0 0,6-4 1,6-6 68,0 0 1,-1-1 0,-1-1-1,19-26 1,-16 20 76,-1-1 1,-2 0-1,0-1 1,-1-1-1,-1 0 1,-1 0-1,-2-1 1,0 0-1,-2-1 1,0 1-1,-2-1 1,1-41-1,-5 52-3,1 9-18,-1 0 1,0 0-1,0 1 1,-1-1-1,0 0 1,-2-7 0,2 11-99,0 0 0,1 1 1,-2-1-1,1 0 0,0 1 1,0-1-1,0 1 0,-1-1 1,1 1-1,-1 0 1,1-1-1,-1 1 0,1 0 1,-1 0-1,0 0 0,1 0 1,-1 1-1,0-1 0,0 0 1,0 1-1,0-1 1,-2 0-1,-7-1 17,1 0 0,-1 0 0,0 1 0,0 0-1,0 1 1,0 0 0,1 0 0,-1 1 0,0 1 0,0 0 0,1 1 0,-1 0 0,1 0 0,-1 1 0,1 0-1,1 1 1,-1 0 0,1 1 0,-1 0 0,2 0 0,-1 1 0,1 0 0,0 1 0,-7 8 0,4-5-116,1 1 0,1 0 0,0 1 0,0 0 0,2 0 0,-1 1 0,2 0 0,0 0 0,1 1 0,0-1 0,1 1 0,0 0 0,-2 26 0,6-31-613,0 1 0,1-1 0,0 0 0,4 18 0,-4-25 206,0 0 1,0 1-1,1-1 0,0 0 1,0 0-1,0 0 0,0 0 1,0-1-1,0 1 1,1 0-1,-1-1 0,1 0 1,0 1-1,0-1 0,0 0 1,5 2-1,21 9-6331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03:24.5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97 0 5699,'0'0'20297,"-68"225"-19849,49-161-400,9-8-48,10-12-1537,0-12-4241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03:24.92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58 0 6563,'0'0'15831,"-19"217"-13702,0-141-976,9 0-673,0-8-320,10-8-160,0-15-160,0-17-768,0-16-1906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03:25.36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 0 9012,'0'0'17875,"-3"0"-16271,9 0-1567,204 0-1136,-210 0 1086,1 1 0,0-1 0,-1 0 0,1 1 0,0-1 0,-1 1 0,1-1 1,0 1-1,-1-1 0,1 1 0,-1-1 0,1 1 0,-1-1 0,0 1 0,1 0 1,-1-1-1,1 1 0,-1 0 0,0 0 0,0-1 0,1 1 0,-1 0 1,0-1-1,0 1 0,0 0 0,0 0 0,0-1 0,0 1 0,0 0 0,0 0 1,0 1-1,-7 31 214,0-22-64,-2 1-1,0-1 1,0 0 0,-1-1 0,0 0 0,-16 12-1,-25 24 545,50-46-680,-15 17 250,0 1 1,1 0-1,-12 21 0,22-31-224,1 1-1,0-1 1,1 1 0,-1 0-1,2 0 1,-1 0 0,1 0-1,1 1 1,0-1-1,0 17 1,1-18-27,0-2-1,0 1-1,0-1 1,0 1-1,1-1 1,0 1-1,3 8 1,-3-13 1,0 0 0,0 0-1,0 0 1,0 0 0,0 0 0,1-1 0,-1 1 0,1 0 0,-1-1 0,1 1-1,0-1 1,0 1 0,-1-1 0,1 0 0,0 0 0,0 0 0,0 0 0,0 0-1,0 0 1,1-1 0,-1 1 0,0-1 0,4 1 0,-2 0 5,1 0 0,-1-1 0,1 1-1,-1-1 1,0 0 0,1 0 0,-1-1 0,1 1 0,-1-1 0,1 0 0,-1 0 0,0-1 0,0 1 0,1-1 0,-1 0-1,0 0 1,-1 0 0,7-5 0,8-8-145,2 1-1,34-20 0,-41 27-1252,-1 1 0,1 1 0,19-5-1,7 1-5638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03:25.84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203 0 11333,'0'0'12312,"-11"2"-11594,-34 9-376,44-10-332,0-1 1,0 1-1,0 0 1,0 0 0,0-1-1,1 1 1,-1 0 0,0 0-1,0 0 1,1 0-1,-1 0 1,0 0 0,1 0-1,-1 1 1,1-1-1,0 0 1,-1 0 0,1 0-1,0 1 1,0-1-1,-1 0 1,1 0 0,0 0-1,1 3 1,2 28 157,-3-31-156,3 6 5,0 0 0,0 0 0,0 0 0,1 0 0,0 0 0,0-1 0,1 1 0,10 10 0,52 51 71,-44-46-67,-8-6-25,0 0 1,-1 0 0,13 22 0,-22-31 57,-1 0 0,0 1 0,0 0 0,0 0 0,-1 0 0,0 0 0,-1 1 0,0-1 0,0 1 0,0 15 0,-1-18 103,-1-1 0,-1 1 0,1 0 0,-1-1-1,0 1 1,0 0 0,0-1 0,-1 1 0,0-1 0,0 0 0,-5 9-1,2-8 20,0 0-1,-1 0 0,1 0 0,-1-1 1,0 0-1,-1 0 0,-13 7 0,7-5 33,0 0 0,-1-1 0,0-1-1,0 0 1,0-1 0,0-1-1,-28 4 1,-104-1-778,132-6 201,13-31-6252,1-11-241,0-6-2324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03:26.17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40 7828,'0'0'15986,"19"-6"-14210,10-3-1153,0 2 0,1 1-1,0 1 1,35-2 0,-46 7-416,10 0 308,-1 0-2987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03:26.7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6787,'0'0'12953,"18"37"-10843,129 259 1348,-19-19-1799,-102-211-1457,-3 0 1,20 97 0,-25-51 314,-6 1 0,-4-1 0,-7 120 0,-5-157-97,-4 1 1,-2-1 0,-28 101-1,1-51 252,-58 132-1,78-217-638,-1-1 0,-42 66 0,58-101-27,0 0-1,-1 0 1,0 0-1,0-1 1,0 1 0,0-1-1,0 0 1,-1 0-1,1 0 1,-1 0 0,0 0-1,-5 2 1,-1-2-81,-1-2 1,1 1-1,0-1 1,-1 0-1,-16-2 1,15 1-30,12-4-2049,1-1 1159,-1-1 0,1 1 0,-1 0 0,2 0 0,-1 0 0,0 0 0,5-8-1,11-18-5437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7:58.8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13542,'0'0'15303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03:28.16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41 13110,'0'0'14375,"0"0"-14358,0 0 0,0 0 1,1 0-1,-1 0 1,0 0-1,0 1 1,0-1-1,0 0 0,0 0 1,0 0-1,1 0 1,-1 0-1,0 0 0,0 0 1,0 1-1,0-1 1,0 0-1,0 0 1,0 0-1,0 0 0,0 1 1,0-1-1,0 0 1,0 0-1,0 0 0,0 0 1,0 0-1,0 1 1,0-1-1,0 0 1,0 0-1,0 0 0,0 0 1,0 1-1,0-1 1,0 0-1,0 0 0,0 0 1,0 0-1,0 0 1,0 1-1,-1-1 1,1 0-1,0 0 0,0 0 1,0 0-1,0 0 1,0 0-1,0 0 0,-1 0 1,1 1-1,0-1 1,34 3 287,-1-2-1,1 0 1,45-7 0,-74 6-270,143-22 601,-101 13-503,0 2 0,54-1 0,-101 8-127,1 0 1,-1 1 0,0-1 0,1 0-1,-1 1 1,0-1 0,0 1 0,1-1-1,-1 0 1,0 1 0,0-1 0,0 1-1,1-1 1,-1 1 0,0-1-1,0 0 1,0 1 0,0-1 0,0 1-1,0-1 1,0 1 0,0-1 0,0 1-1,0-1 1,0 1 0,0-1-1,0 1 1,-1 0 0,1 2 59,0 2 13,-1 0-1,0-1 1,0 1 0,0 0-1,-1 0 1,0-1-1,0 1 1,0-1 0,0 0-1,0 1 1,-1-1-1,-6 7 1,-49 50 518,35-38-482,-76 64-32,-19 19-76,105-93-10,1 1 1,0 0 0,1 1 0,1 0 0,0 1 0,-10 22 0,18-30 2,-1 0 0,1 0 0,1 0 0,0 0 0,0 0 0,0 0 0,1 15 0,0-21 0,1 0 0,-1-1 0,1 0 0,-1 0 0,1 0 0,0 0 0,-1 0 0,1 0 0,0 0 0,0 0 0,0 0 0,0 0 0,0 0 0,0 0 0,0 0 0,0-1 0,0 1 0,0 0 0,0-1 0,1 1 0,-1-1 0,0 1 0,0-1 0,1 0 0,-1 0 0,0 1 0,2-1 0,42 6 0,-41-6 0,24 3 0,-1-1 0,1-2 0,-1-1 0,1-1 0,-1-1 0,0-1 0,0-1 0,0-2 0,-1-1 0,39-16 0,-55 18 0,-2 2 0,1 0 0,-1 1 0,1-1 0,0 2 0,17-4 0,-18 5-285,-7 17-4848,-1 17-2855,0 6-6443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03:29.2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147 0 7443,'0'0'23537,"-24"6"-22196,-73 18-935,96-24-404,0 0 0,0 0 0,-1 1-1,1-1 1,0 0 0,0 1 0,-1-1 0,1 1 0,0-1-1,0 1 1,0 0 0,0-1 0,0 1 0,0 0 0,0 0 0,0 0-1,0 0 1,0 0 0,1 0 0,-1 0 0,0 0 0,1 0 0,-1 0-1,0 0 1,1 0 0,-1 2 0,1-2-3,1 1 1,-1-1-1,0 0 1,1 0-1,-1 0 1,1 0-1,0 0 1,-1 1-1,1-1 0,0 0 1,-1 0-1,1-1 1,0 1-1,0 0 1,0 0-1,0 0 1,1 1-1,13 7 1,0 0 0,1-1 0,0 0 0,0-1 0,0-1 0,21 5 0,112 21 0,-29-17 0,0-7 0,168-8 0,-244-6 27,-31 3-63,1 0 1,-1 2 0,27-1-1,-37 4-1615,-8 4 703,4-4 610,-22 21-5179,-46 36 0,3-11-4008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03:29.6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 6 12198,'0'0'17445,"-5"1"-15938,3 1-1189,12 0-25,38 0 202,75-1 9,-112-1-497,102 0-7,300-11 0,-359 9 18,9 3-121,-61-1-740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03:31.2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891 37 2977,'0'0'17707,"-2"-7"-14289,2 5-3297,-1 1 1,1-1 0,-1 1 0,1 0-1,-1-1 1,1 1 0,-1-1-1,0 1 1,0 0 0,1-1-1,-1 1 1,0 0 0,0 0 0,0 0-1,-1 0 1,1 0 0,0 0-1,0 0 1,-1 0 0,1 0 0,0 1-1,-1-1 1,1 0 0,-3 0-1,1 1 10,-1-1-1,1 1 0,-1 0 0,1 0 0,-1 0 1,1 1-1,-1-1 0,1 1 0,-1 0 1,-5 2-1,-7 3 87,0 1 1,1 1-1,0 1 1,-20 15-1,-35 29 92,3 4-1,2 2 1,3 3-1,3 3 0,-52 73 1,71-82-261,3 1 0,3 1 0,2 2 0,2 2 0,4 0 1,2 2-1,-18 77 0,35-113-37,1 0 1,2 1-1,1 0 1,0 57-1,3-79-11,1-1-1,-1 1 1,1 0-1,1-1 1,-1 0 0,1 1-1,0-1 1,0 0-1,1 0 1,0 0 0,0 0-1,0 0 1,1-1-1,0 1 1,0-1 0,0 0-1,1 0 1,-1-1-1,1 1 1,0-1 0,1 0-1,-1-1 1,1 1-1,-1-1 1,1 0 0,0 0-1,0-1 1,8 2-1,2 0-11,0 0-1,0-2 1,1 0-1,-1-1 1,1-1-1,0 0 0,-1-1 1,1-1-1,-1-1 1,0 0-1,0-1 1,0-1-1,0 0 1,-1-1-1,0-1 0,16-9 1,15-11 9,-2-3 0,53-45-1,-79 59 2,0 0 0,0-2 0,-2 0 0,0-1 0,-1-1 0,-2 0-1,16-29 1,-26 42 8,0 1 0,-1-1 1,0 0-1,0 0 0,0 0 0,-1 0 0,0 0 0,0-9 0,-1 14 12,0-1 0,0 1 0,-1 0 0,1 0-1,0 0 1,-1-1 0,1 1 0,-1 0 0,0 0-1,0 0 1,0 0 0,0 0 0,0 0-1,0 0 1,-1 0 0,1 1 0,0-1 0,-1 0-1,0 1 1,1-1 0,-1 1 0,0 0-1,0-1 1,0 1 0,0 0 0,0 0 0,0 0-1,-2 0 1,-20-5 27,0 2-1,-1 0 1,1 2 0,-1 1-1,1 0 1,-1 2-1,1 1 1,-1 1 0,1 1-1,-33 10 1,40-7-45,0 0 0,1 1 0,0 1 0,0 1 0,1 0 0,1 1 0,-1 0 0,2 1 0,-1 1 0,2 0 0,0 1 0,0 0 0,2 1 0,0 0 0,0 1 0,1 0 0,1 0 0,-7 22 0,12 1-1893,3-29 913,5-8-2960,18-2 899,7 0-2811,-1 0-1332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03:31.84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40 91 12070,'0'0'13318,"-4"15"-12579,-6 18-259,2 0 0,2 1 0,-4 66 1,9-76-297,1-12-114,0 0 0,0 0 1,1 0-1,0-1 0,6 23 0,-6-31-65,1 1 0,-1-1-1,1 0 1,0 1 0,0-1-1,0 0 1,0-1 0,1 1-1,-1 0 1,1-1 0,0 1-1,-1-1 1,1 0 0,0 0-1,0 0 1,1 0 0,-1 0-1,0-1 1,1 1 0,-1-1-1,1 0 1,-1 0-1,6 0 1,2 2 4,1-2 0,-1 1 0,0-2 0,1 1 0,-1-2 0,1 1 0,-1-1 0,0-1 0,1 0 0,-1-1 0,0 0-1,-1-1 1,1 0 0,0-1 0,-1 0 0,12-7 0,-3-2 95,0-1 0,-1-1-1,0 0 1,-1-1 0,-1-1-1,23-34 1,-14 15 244,-2 0 1,-2-2-1,-1-1 1,28-79-1,-37 99 435,-6 17-365,-2 16-237,-5 5-181,-1-1 0,0 0 0,-1 0 0,-1 0 0,-1 0 0,-1-1 0,0 1 0,-10 16 0,-6 15 0,-130 359 0,137-328 0,15-65 0,-1 0 0,-1 0 0,-7 22 0,7-34 50,2-2-60,1 1 0,0-1 0,-1 0 0,1 1 0,-1-1-1,1 0 1,0 1 0,-1-1 0,1 1 0,0-1 0,-1 0 0,1 1 0,0-1 0,0 1 0,-1-1 0,1 1 0,0-1-1,0 1 1,0-1 0,0 1 0,0-1 0,0 1 0,0-1 0,0 1 0,0-1 0,0 1 0,0-1 0,0 1 0,0-1-1,0 1 1,0-1 0,1 2 0,20-32-14767,6-8 7747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03:32.6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78 10309,'0'0'14596,"1"23"-13502,7 78-222,-7-94-816,0 1 0,0 0 0,1 0 1,0-1-1,1 1 0,-1-1 0,1 1 0,1-1 0,-1 0 0,1 0 1,0-1-1,1 1 0,0-1 0,0 0 0,0 0 0,1-1 1,-1 1-1,1-1 0,1 0 0,6 4 0,-7-6-49,0-1 0,0 1 0,0-1 0,0 0 0,1 0 0,-1-1 0,0 0 0,1 0 0,-1-1 0,1 1 0,-1-1 0,1-1 0,-1 1 0,1-1 0,-1 0 0,1-1 0,-1 1 0,0-1 0,0-1 0,0 1 0,0-1 0,0 0 0,0 0 0,-1-1 0,0 0 0,1 0 0,-2 0 0,10-9 0,-1-4 119,0 0-1,-2 0 1,0-2 0,0 1-1,-2-1 1,0-1 0,-2 1-1,0-1 1,6-31 0,-7 9 384,0-9 1209,-7 50-1317,-3 6-76,-11 31-26,-6 34-300,3 0 0,-14 124 0,18-104 0,-7 186-3639,21-295-2454,0-4-3416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03:34.6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88 9108,'0'0'13086,"6"-7"-12155,4-1-756,-1 1-1,1 0 1,0 1-1,0 0 1,1 1 0,-1-1-1,1 2 1,1 0-1,-1 0 1,0 1-1,1 1 1,15-2 0,21-3 245,90-1 1,-137 8-410,0 1 0,-1-1-1,1 0 1,0 1 0,0-1 0,-1 1-1,1-1 1,0 1 0,0-1 0,-1 1-1,1-1 1,-1 1 0,1 0 0,-1-1-1,1 1 1,-1 0 0,1-1 0,-1 1-1,1 0 1,-1 0 0,0 0 0,1-1-1,-1 1 1,0 0 0,0 0 0,0 0-1,0 0 1,0-1 0,0 1 0,0 0-1,0 0 1,0 0 0,0 0 0,0 0-1,0-1 1,-1 1 0,1 0 0,0 0-1,-1 1 1,0 10 135,1-4-47,-1-1-1,0 1 0,0 0 0,-1-1 0,0 1 1,0-1-1,-1 0 0,0 0 0,-4 8 1,-43 61 715,24-38-476,-10 16 16,-1-1 20,-39 77 1,67-111-366,1 0 1,1 0 0,0 0-1,1 1 1,2 0-1,0 0 1,1 0 0,-1 31-1,4-48-11,0 0 0,0-1 0,1 1 0,-1 0 0,1 0 0,-1-1 0,1 1 0,0-1-1,0 1 1,0-1 0,1 1 0,-1-1 0,0 1 0,1-1 0,0 0 0,-1 0-1,1 0 1,0 0 0,0 0 0,0 0 0,0-1 0,1 1 0,-1-1 0,0 1 0,1-1-1,-1 0 1,1 0 0,-1 0 0,1 0 0,0 0 0,-1-1 0,6 1 0,8 1-22,0 0-1,1-1 1,0-1 0,21-3 0,-18 1 30,-6 1-14,-1-2 0,1 0-1,0 0 1,-1-2 0,0 1 0,0-2-1,13-6 1,47-18-2740,-72 30 2559,-1-1 1,1 1-1,0 0 0,-1-1 1,1 1-1,0-1 0,-1 1 1,1-1-1,0 1 1,-1-1-1,1 0 0,-1 1 1,1-1-1,-1 0 1,0 1-1,1-1 0,-1 0 1,0 0-1,1 1 1,-1-2-1,1 1-250,-1 0 0,0 0 0,1 0 0,-1 0 0,0-1 0,0 1 0,0 0 0,0 0 0,0 0 0,0 0 0,0 0 0,0 0 0,-1-1 0,1 1 0,0 0 0,-1 0 0,1 0 0,0 0 0,-1 0 0,0 0 0,1 0-1,-1 0 1,-1-1 0,-22-10-7111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03:35.02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0 184 4370,'0'0'15279,"2"-9"-13582,-1 4-1432,0 0 0,0 0 1,1 1-1,0-1 0,0 1 0,0-1 1,1 1-1,-1 0 0,1 0 1,0 0-1,0 0 0,0 0 0,1 1 1,0-1-1,-1 1 0,1 0 1,0 0-1,0 1 0,1-1 0,-1 1 1,0 0-1,7-3 0,14-5 250,1 0 0,-1 2 0,1 1 0,1 1 0,38-4 0,134 1-403,-33 4-486,-130-5-1488,-35 9 1468,0 1 0,0 0 0,-1 0 0,1-1 1,0 1-1,0-1 0,-1 1 0,1-1 0,0 1 0,-1-1 1,1 1-1,0-1 0,-1 0 0,1 1 0,-1-1 1,1 0-1,-1 1 0,0-1 0,1 0 0,0-1 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03:35.48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72 260 6051,'0'0'17269,"-7"28"-16661,-19 91-135,24-110-418,1-1 0,-1 1 0,2 1 1,-1-1-1,1 0 0,1 0 1,-1 0-1,1 0 0,1 0 0,0 0 1,0 0-1,1-1 0,0 1 1,0-1-1,1 1 0,0-1 1,1 0-1,10 14 0,-10-18-48,0 1-1,0-1 1,0 0-1,1 0 1,0-1 0,-1 1-1,1-1 1,0-1-1,1 1 1,-1-1-1,0 0 1,1 0 0,-1-1-1,1 0 1,0 0-1,-1 0 1,1-1 0,0 0-1,-1-1 1,1 1-1,0-1 1,-1-1-1,12-2 1,-9 0 2,-1 1 0,0-1 0,0 0-1,-1 0 1,1-1 0,-1 0 0,0 0 0,0-1-1,-1 0 1,0 0 0,0-1 0,0 0 0,-1 0 0,1 0-1,4-10 1,8-15 33,-2-1 0,16-43 0,-32 74-39,14-33 328,-3-2 1,-1 1 0,-2-1 0,-1-1 0,-2 1 0,0-74 0,-5 109-275,0 0 1,0 0-1,0 0 0,0 0 0,0 0 0,-1 0 0,1 0 1,-1 0-1,1 1 0,-1-1 0,0 0 0,0 0 1,0 0-1,0 0 0,0 1 0,0-1 0,0 1 0,-1-1 1,1 1-1,0-1 0,-1 1 0,0-1 0,1 1 0,-1 0 1,0 0-1,1 0 0,-1 0 0,0 0 0,0 1 0,0-1 1,-2 0-1,-6-1 64,1 1 0,-1 0 1,1 1-1,-1 0 0,-13 1 0,-4 1-47,14-1-54,-1 0 1,0 1 0,1 1 0,-1 0-1,1 1 1,0 1 0,0 0-1,1 1 1,-1 0 0,1 1 0,1 0-1,-1 0 1,1 2 0,0-1-1,1 2 1,0-1 0,-11 14-1,9-9-32,1 1 0,0 0 0,0 1-1,2-1 1,0 2 0,1-1 0,1 2-1,0-1 1,1 0 0,1 1 0,1 0-1,-3 27 1,5-28-50,0 6-401,1-1 1,2 24-1,-1-41 159,0-1 0,0 0 0,1 0 0,0 0 0,0 1 0,0-1 0,0 0 0,1 0 0,0-1-1,0 1 1,0 0 0,0 0 0,0-1 0,1 0 0,-1 1 0,1-1 0,5 4 0,29 11-4816,1-5-2102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03:35.8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39 1 5715,'0'0'22330,"-20"160"-21610,11-100-352,-1-8-272,10-7-64,0-9-64,0-8-128,0-8-464,0-4-1281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8:00.56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86 245 7491,'0'0'19676,"-15"-4"-18409,-42-19-538,56 23-719,0-1 1,0 1-1,0-1 1,0 1 0,1-1-1,-1 1 1,0-1-1,1 1 1,-1-1-1,0 0 1,1 1 0,-1-1-1,1 0 1,-1 0-1,1 1 1,-1-1 0,1 0-1,0 0 1,-1 0-1,1 1 1,0-1-1,0 0 1,-1 0 0,1 0-1,0 0 1,0 0-1,0 0 1,0 0 0,0 1-1,0-1 1,1 0-1,-1 0 1,0 0-1,0 0 1,0 0 0,1-1-1,22-23 170,-1 10-112,0 1 1,1 1 0,1 1 0,0 1 0,0 1 0,30-7 0,160-34 292,-156 42-304,1 3 1,83 1 0,-138 5-54,-1 0 0,1 0 0,-1 0 0,1 1 0,-1 0 0,1 0 0,-1 0 0,1 0 0,-1 0 0,0 1 0,1-1 0,-1 1 1,0 0-1,0 0 0,0 0 0,-1 0 0,1 1 0,2 2 0,-1 0 22,-1-1 1,0 1-1,0 0 1,0 0-1,-1 0 1,0 0-1,0 0 1,0 1-1,-1-1 1,2 11 0,-1-6 32,-1 0 1,-1 0 0,0 0 0,0 0 0,-1 0-1,-1-1 1,1 1 0,-2 0 0,1-1 0,-1 1 0,-1-1-1,1 0 1,-7 11 0,1-8-17,0 0 0,0-1 0,-1 0-1,-1-1 1,0 0 0,0-1 0,-1 0 0,0-1 0,-25 14 0,-6-2 136,-77 24 0,74-29-155,44-14-24,0-1 0,0 1 0,0 0 0,0 0 0,0 0 0,0 0 0,0 0 0,1 0 0,-1 0 0,0 1 0,1-1 0,-1 1 0,1-1 0,-1 1 0,-2 3 0,4-3 0,0-1 0,0 0 0,0 1 0,0-1 0,0 1 0,0-1 0,0 1 0,0-1 0,0 1 0,1-1 0,-1 0 0,1 1 0,-1-1 0,1 0 0,-1 1 0,1-1 0,0 0 0,-1 1 0,1-1 0,0 0 0,0 0 0,0 0 0,0 0 0,0 0 0,0 0 0,1 0 0,1 1 0,20 14 0,0-1 0,1-1 0,1-1 0,30 11 0,-12-4 0,30 9 0,-46-19 0,-1 1 0,0 1 0,35 21 0,-55-29 0,0 0 0,-1 0 0,1 1 0,-1 0 0,0 0 0,0 0 0,-1 1 0,1-1 0,-1 1 0,0 0 0,-1 0 0,0 1 0,0-1 0,0 1 0,-1 0 0,1-1 0,-2 1 0,3 11 0,-3-10 0,0 1 0,-1-1 0,0 0 0,0 0 0,-1 1 0,0-1 0,0 0 0,-1 0 0,0 0 0,0 0 0,-1 0 0,0 0 0,-5 8 0,4-10 0,-1 0 0,0 0 0,0-1 0,0 0 0,-1 0 0,1 0 0,-1 0 0,0-1 0,-1 0 0,1 0 0,-1-1 0,1 0 0,-1 0 0,0 0 0,-13 2 0,-25 3 0,-1-1 0,-1-3 0,1-2 0,-65-4 0,27 0 0,43 3 0,22 0 0,0-1 0,0-1 0,0-1 0,0 0 0,-19-5 0,17 2 0,65 8 0,77-4 0,-25-2 0,-27 5 0,-28 1 0,-1-3 0,43-5 0,-72 4 0,0-1 0,-1 0 0,1 0 0,-1-2 0,1 1 0,-1-1 0,0 0 0,0-1 0,-1-1 0,0 1 0,1-1 0,11-11 0,0-3 0,-1-1 0,28-37 0,-43 50 0,1 0 0,-1-1 0,-1 1 0,1-1 0,-2 0 0,1 0 0,-1 0 0,0 0 0,-1-1 0,0 1 0,1-18 0,-3 27 0,0 0 0,0 0 0,-1 0 0,1 0 0,0-1 0,0 1 0,0 0 0,0 0 0,0 0 0,0 0 0,0 0 0,0 0 0,0-1 0,0 1 0,0 0 0,0 0 0,0 0 0,0 0 0,0 0 0,0-1 0,0 1 0,0 0 0,0 0 0,0 0 0,0 0 0,0 0 0,0-1 0,0 1 0,1 0 0,-1 0 0,0 0 0,0 0 0,0 0 0,0 0 0,0 0 0,0 0 0,0-1 0,0 1 0,1 0 0,-1 0 0,0 0 0,0 0 0,0 0 0,0 0 0,0 0 0,0 0 0,1 0 0,-1 0 0,0 0 0,0 0 0,0 0 0,0 0 0,0 0 0,1 0 0,-1 0 0,0 0 0,0 0 0,0 0 0,0 0 0,0 0 0,1 0 0,-1 0 0,0 0 0,0 0 0,7 7 0,-7-6 0,22 27 0,-7-8 0,0-1 0,1-1 0,1 0 0,1-1 0,35 27 0,-32-31 0,0-1 0,0-1 0,1-1 0,1-1 0,0 0 0,0-2 0,0-1 0,1-1 0,0 0 0,0-2 0,1-1 0,-1-1 0,31-3 0,-45 0 0,0 0 0,1-1 0,-1 0 0,0-1 0,-1 0 0,1-1 0,-1 0 0,1 0 0,-1-1 0,-1 0 0,1 0 0,-1-1 0,-1-1 0,10-10 0,-4 4 0,-2 0 0,1-1 0,-2-1 0,0 1 0,-1-2 0,-1 1 0,10-26 0,-13 19 0,-1 0 0,-1-1 0,0 1 0,-2-1 0,-2-30 0,0 18 0,1 31 0,0-1 0,0 1 0,-1 0 0,0 0 0,0 0 0,0 0 0,-1 0 0,0 0 0,0 0 0,0 0 0,0 1 0,-1-1 0,0 1 0,0 0 0,0 0 0,-7-8 0,3 6 0,0 0 0,-1 1 0,1 0 0,-1 0 0,0 1 0,-1 0 0,1 0 0,-18-4 0,-5 0 0,-1 2 0,0 2 0,-1 0 0,-45 3 0,52 1 0,0 1 0,0 2 0,0 1 0,0 0 0,1 2 0,-1 2 0,2 0 0,-44 20 0,56-22 0,1 0 0,0 1 0,0 0 0,1 1 0,0 0 0,0 1 0,1 0 0,0 1 0,0-1 0,1 2 0,0-1 0,1 1 0,1 0 0,-1 1 0,2-1 0,-1 1 0,2 1 0,0-1 0,-5 24 0,6-12-81,0-1-1,2 2 1,1 27 0,1-41-58,0 0 1,0 0 0,1-1 0,1 1 0,0 0-1,0-1 1,1 0 0,0 0 0,7 11 0,-6-13-1053,0-1-1,0-1 1,1 1 0,11 9 0,14 8-8813,-4-7-2935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03:36.2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 12 6931,'0'0'18774,"0"0"-18759,0 0-1,0 0 1,0 0-1,0 0 1,0 0 0,0 0-1,1 0 1,-1 0-1,0 0 1,0 0 0,0-1-1,0 1 1,0 0-1,0 0 1,0 0 0,0 0-1,1 0 1,-1 0-1,0-1 1,0 1 0,0 0-1,0 0 1,0 0-1,0 0 1,0 0 0,0-1-1,0 1 1,0 0-1,0 0 1,0 0-1,0 0 1,0 0 0,0-1-1,0 1 1,0 0-1,0 0 1,0 0 0,0 0-1,-1 0 1,1-1-1,0 1 1,0 0 0,0 0-1,0 0 1,0 0-1,0 0 1,0 0 0,0-1-1,-1 1 1,1 0-1,0 0 1,0 0 0,0 0-1,0 0 1,0 0-1,0 0 1,-1 0 0,1 0-1,0 0 1,0 0-1,0 0 1,0 0-1,0 0 1,-1 0 0,1 0-1,24-3 23,-1 1 0,1 2-1,0 0 1,34 6 0,-36-5-21,-2 1-17,-9-2-38,0 0-1,-1 1 0,1 0 1,-1 1-1,1 0 1,-1 0-1,0 1 0,18 8 1,-27-9 24,0-1 0,-1 1 1,1-1-1,-1 1 0,1 0 1,-1-1-1,0 1 0,1-1 1,-1 1-1,0 0 0,0-1 1,0 1-1,0 0 0,0-1 0,-1 2 1,0 5 54,1-1-1,-1-1-1,0 1 1,-1-1 0,1 1-1,-1-1 1,-1 0-1,1 0 1,-1 0 0,0 0-1,0 0 1,-7 7 0,-53 63 641,32-41-221,27-29-390,-23 25 559,-43 68 0,63-87-576,1-1 1,1 1 0,0 1 0,0-1 0,1 1-1,1 0 1,0 0 0,1 0 0,0 0 0,0 16-1,2-28-46,0 0-1,0 1 0,0-1 0,0 1 0,0-1 1,0 0-1,0 1 0,0-1 0,0 0 0,1 1 1,-1-1-1,1 0 0,-1 0 0,1 1 0,-1-1 1,1 0-1,0 0 0,-1 0 0,1 0 0,0 0 1,0 0-1,1 2 0,29-1-1,-12-2 3,28 1-3,-8 0-997,46-5 0,-73 2-118,0 0 0,1 0 0,-1-1 0,15-7 0,14-9-5924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03:36.8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59 39 8548,'0'0'14188,"-8"-7"-12326,-25-20-451,33 27-1367,0 0 0,0-1 0,0 1 1,-1 0-1,1-1 0,0 1 0,-1 0 0,1-1 0,0 1 0,0 0 0,-1 0 0,1-1 0,0 1 0,-1 0 0,1 0 1,-1 0-1,1 0 0,0-1 0,-1 1 0,1 0 0,-1 0 0,1 0 0,0 0 0,-1 0 0,1 0 0,-1 0 0,1 0 0,0 0 1,-1 0-1,1 0 0,-1 0 0,1 1 0,0-1 0,-1 0 0,1 0 0,-1 0 0,1 0 0,0 1 0,-1-1 0,1 0 0,0 0 1,-1 1-1,1-1 0,0 0 0,0 1 0,-1-1 0,1 0 0,0 1 0,0-1 0,-1 0 0,1 1 0,0-1 0,0 0 0,0 1 1,0-1-1,0 1 0,0-1 0,-1 0 0,1 1 0,0-1 0,0 1 0,0 0 0,0 28-426,1-25 586,-1 4-198,1 1 0,0 0-1,0 0 1,1 0 0,1-1 0,-1 1 0,1-1 0,1 0 0,-1 0 0,2 0 0,-1 0-1,9 11 1,6 5 15,1-1 0,32 28-1,-31-32-7,-1 2-1,28 35 1,-45-50-9,1-2 5,0 1 0,0 0-1,-1 0 1,0 0 0,0 0 0,-1 1 0,1 0 0,-1-1 0,0 1 0,-1 0-1,1 0 1,-1 0 0,0 0 0,-1 0 0,1 0 0,-2 7 0,1-9 40,0 1 0,-1 0 1,1 0-1,-1 0 0,-1-1 1,1 1-1,-1-1 0,1 1 1,-1-1-1,-1 1 0,1-1 1,-1 0-1,1 0 0,-1 0 1,0-1-1,0 1 0,-1 0 1,1-1-1,-1 0 0,0 0 1,0 0-1,0-1 0,-5 4 1,-1-1 69,0-1-1,0 0 1,0 0 0,-1-1 0,1 0-1,-1-1 1,0 0 0,1-1 0,-17 0-1,24 0-136,1-1 0,-1 0 0,0 0 0,1 0 0,-1 0 0,1-1 0,-1 1 0,1-1 0,0 1 1,-1-1-1,1 0 0,-1 0 0,1 0 0,-4-3 0,4 2-113,1 0 0,0 0 0,0 0 0,0-1 0,0 1 0,0 0 0,1-1 1,-1 1-1,1 0 0,-1-1 0,1 1 0,0-1 0,0 1 0,0-1 0,1-2 1,-2-26-2570,3-53-8820,6 44 1835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03:37.14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1 145 5026,'0'0'15861,"1"-5"-13607,1 2-1931,1-1 0,-1 1 0,1 0 0,0 0 0,0 0 0,0 0 0,0 0 0,0 1 0,1-1 0,-1 1 0,1 0 0,0 0 0,-1 0 0,1 1 0,0-1 0,8-1 0,81-20 1368,-77 20-1637,102-33 222,-25 7-923,-66 25-1258,-8 4-2973,-13 0 2558,11 0-4945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03:37.7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281 0 3906,'0'0'18280,"-68"273"-17720,10-109-560,10 13-160,-10-25-2865,10-44-13943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03:39.4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368 386 6723,'0'0'13729,"-10"-9"-12312,-16-8-871,25 17-532,0 0 0,1-1 0,-1 1 1,0 0-1,1 0 0,-1 0 0,0 0 1,0 0-1,1 0 0,-1 0 0,0 0 1,1 1-1,-1-1 0,0 0 0,0 0 1,1 1-1,-1-1 0,1 0 0,-1 1 1,0-1-1,1 0 0,-1 1 0,1-1 1,-1 1-1,0 0 0,-3 6 58,0 0 0,1 0 0,0 1 0,0-1 0,1 1-1,0-1 1,0 1 0,0 9 0,-79 342 2197,-50 304-608,125-637-1503,6-26-154,0 0 1,0 0-1,0 0 1,0 0-1,0 1 0,0-1 1,0 0-1,0 0 0,0 0 1,0 0-1,0 0 0,0 0 1,0 1-1,0-1 1,0 0-1,0 0 0,0 0 1,-1 0-1,1 0 0,0 0 1,0 0-1,0 1 1,0-1-1,0 0 0,0 0 1,0 0-1,-1 0 0,1 0 1,0 0-1,0 0 1,0 0-1,0 0 0,0 0 1,0 0-1,-1 0 0,1 0 1,0 0-1,0 0 1,0 0-1,0 0 0,0 0 1,-1 0-1,1 0 0,0 0 1,0 0-1,0 0 0,0 0 1,0 0-1,0 0 1,-1 0-1,1-1 0,0 1 1,0 0-1,0 0 0,0 0 1,0 0-1,0 0 1,0 0-1,0 0 0,-1-1 1,-12-37 459,10 30-438,-13-66 231,3-1 0,3 0 1,4 0-1,3-91 0,2 72-47,7-177 250,-2 235-412,1 0 0,1 0 0,3 1 0,0 0 0,21-47 0,-18 52 17,-7 16-45,1 0-1,0 0 1,0 1 0,2 0 0,0 0-1,0 0 1,1 1 0,18-18-1,-25 29-20,0-1 0,0 1-1,0-1 1,0 1-1,1 0 1,-1 0-1,0 0 1,1 0 0,-1 0-1,1 1 1,-1-1-1,1 1 1,0 0-1,-1 0 1,1 0-1,-1 0 1,1 0 0,-1 0-1,1 1 1,0-1-1,-1 1 1,1 0-1,-1-1 1,0 1 0,1 0-1,-1 1 1,0-1-1,0 0 1,1 1-1,-1-1 1,0 1-1,0 0 1,-1-1 0,1 1-1,2 4 1,9 7 37,-2 1 0,0 1 1,17 30-1,-20-32 25,40 77 216,64 169 1,-31-63-155,-67-167-111,1 0 0,1-1 0,29 37 0,-36-53-8,2 1 0,-1-2 0,2 0 1,-1 0-1,1-1 0,1 0 0,0-1 0,25 12 0,-33-18 2,0-1-1,0 1 0,0-2 0,1 1 1,-1 0-1,1-1 0,-1 0 1,1 0-1,-1-1 0,1 0 1,0 0-1,-1 0 0,1 0 1,-1-1-1,1 0 0,-1 0 1,1-1-1,-1 1 0,0-1 1,1 0-1,-1-1 0,0 1 1,0-1-1,-1 0 0,1 0 1,-1-1-1,1 0 0,-1 1 0,0-1 1,0 0-1,6-10 0,5-9 106,0-1-1,-2-1 0,0 0 0,-2 0 1,9-32-1,-11 32 11,42-131-55,61-317 1,-100 408-67,24-76 0,-35 138 0,-1 2 0,0 0 0,0 1 0,0-1 0,0 0 0,0 0 0,0 0 0,1 0 0,-1 1 0,0-1 0,1 0 0,-1 0 0,0 1 0,1-1 0,-1 0 0,1 0 0,-1 1 0,1-1 0,0 1 0,-1-1 0,1 0 0,-1 1 0,1-1 0,0 1 0,0-1 0,-1 1 0,1 0 0,0-1 0,0 1 0,-1 0 0,1 0 0,0-1 0,0 1 0,1 0 0,0 0-5,-1 0 0,0 0-1,0 0 1,0 0 0,0 1 0,0-1-1,0 0 1,0 1 0,1-1 0,-1 0-1,0 1 1,0 0 0,0-1 0,0 1 0,-1-1-1,1 1 1,0 0 0,0 0 0,0 0-1,0-1 1,-1 1 0,1 0 0,0 0 0,-1 0-1,1 0 1,-1 0 0,1 0 0,0 2-1,0-1-226,7 14-936,0 0 1,-1 0 0,-1 1-1,6 20 1,5 34-5468,-14-57 4799,15 51-7227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03:39.8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916 0 8084,'0'0'16226,"-30"37"-14908,30-37-1318,-44 53 581,3 1-1,2 3 0,-61 116 0,-68 198 1373,-113 226-1049,223-489-772,-96 200 649,156-314-1478,0-1 278,1 1 0,0-1-1,0 1 1,0 0 0,8-11-1,86-122-9803,-59 91 3161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03:40.5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35 0 11269,'0'0'12913,"-2"17"-11787,-25 289 2192,23-275-2886,2 0-1,3 54 0,19-119-356,2 0 0,37-42 0,-20 28-52,-27 32-8,1 0 0,0 1 0,1 1 0,1 0 0,0 1-1,1 1 1,1 0 0,30-16 0,-46 27-12,0 1 1,0-1-1,0 1 0,0 0 1,0-1-1,0 1 1,0 0-1,-1 0 0,1 0 1,0 0-1,0 0 1,0 0-1,0 0 0,0 0 1,0 0-1,0 0 0,0 1 1,0-1-1,0 0 1,0 1-1,-1-1 0,1 0 1,0 1-1,0-1 1,0 1-1,-1-1 0,1 1 1,0 0-1,-1-1 0,1 1 1,0 0-1,-1 0 1,1-1-1,-1 1 0,1 0 1,-1 0-1,1 0 1,-1-1-1,0 1 0,1 0 1,-1 0-1,0 0 0,0 0 1,0 0-1,0 0 1,1 0-1,-1 0 0,-1 1 1,1 60 384,-1-42-254,1-4-56,-1-6-35,1 0 0,1-1 0,-1 1 0,2 0 0,-1 0 0,4 9 0,-5-18-44,0 0-1,0-1 1,1 1-1,-1 0 1,0-1 0,0 1-1,1-1 1,-1 1-1,0-1 1,1 1 0,-1 0-1,0-1 1,1 1-1,-1-1 1,1 0 0,-1 1-1,1-1 1,-1 1-1,1-1 1,-1 0 0,1 1-1,-1-1 1,1 0-1,0 1 1,-1-1-1,1 0 1,-1 0 0,1 0-1,1 1 1,16-12-102,10-27-51,-20 23 137,1 1-1,0 0 1,1 0-1,19-19 1,-25 29 11,1-1 0,0 1 1,0 0-1,0 0 0,0 0 1,1 1-1,-1-1 0,1 1 0,0 1 1,0-1-1,0 1 0,0 0 1,0 1-1,1-1 0,10 0 0,-14 2 5,0 1-1,-1 0 0,1-1 0,-1 1 0,1 0 0,-1 1 0,1-1 0,-1 0 0,1 1 0,-1-1 0,0 1 0,0 0 0,0-1 0,0 1 0,0 0 0,0 0 0,-1 1 0,1-1 0,-1 0 0,1 0 0,-1 1 0,0-1 0,0 1 0,0-1 0,0 1 0,0 0 0,-1-1 0,1 5 0,4 12 64,-1 1-1,1 34 0,-4-43-22,1 16 39,1-1-1,1 1 1,1-1 0,1 0 0,2 0-1,20 48 1,-27-73-153,1 1 0,-1 0 0,0-1 1,1 1-1,-1-1 0,1 1 0,-1-1 0,1 0 0,0 0 0,0 0 0,-1 0 0,1 0 0,0 0 1,0 0-1,0 0 0,0-1 0,0 1 0,0-1 0,0 0 0,0 1 0,0-1 0,0 0 1,1 0-1,-1 0 0,0 0 0,0-1 0,0 1 0,0-1 0,0 1 0,0-1 0,2-1 0,1 1-550,0-1-1,0-1 1,-1 1-1,1-1 1,0 0-1,-1 0 1,0 0-1,0 0 1,0-1-1,0 0 0,4-5 1,29-43-6682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03:41.1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68 121 12774,'0'0'11221,"-3"-7"-10389,2 5-773,0 0-1,0 0 1,0 0-1,1 0 1,-1 0-1,0 0 1,1 0-1,0 0 1,-1 0-1,1 0 1,0 0-1,0 0 1,0 0-1,0 0 1,1 0-1,0-3 1,0 2 30,1 1 0,0-1 0,0 1 0,0 0 0,0-1 1,0 1-1,0 0 0,1 0 0,-1 0 0,1 1 0,-1-1 1,1 1-1,0-1 0,5-1 0,9-5 135,1 1 0,0 0 0,0 2-1,0 0 1,1 1 0,0 1 0,0 0 0,36 1-1,-51 2-221,0 0 1,0 1-1,0 0 0,0-1 0,0 1 0,0 1 0,0-1 0,0 0 1,-1 1-1,1 0 0,-1 0 0,1 0 0,-1 0 0,1 1 0,-1-1 0,0 1 1,0 0-1,0 0 0,-1 0 0,1 0 0,-1 1 0,0-1 0,0 1 0,0-1 1,0 1-1,0 0 0,-1-1 0,1 1 0,0 6 0,3 9 70,-2 1-1,0 0 1,0 0-1,-2 35 1,-2-47-17,1 0-1,-2 1 1,1-1 0,-1 0 0,0 0 0,-1 0-1,0 0 1,0 0 0,-1-1 0,0 0-1,0 1 1,0-1 0,-1-1 0,0 1-1,-1-1 1,1 0 0,-1 0 0,-1 0 0,-8 6-1,-16 10 364,-1-2 0,-1-1 0,-41 17 0,-20 11-13,91-45-405,-3 1 0,0 1 0,0 0 0,0 0 0,0 0 0,-6 7 0,10-8 0,0-1 0,1 1 0,-1 0 0,1-1 0,0 1 0,0 0 0,0 0 0,0-1 0,0 1 0,0 0 0,1 0 0,0 0 0,-1 0 0,1 0 0,0 3 0,1-4 0,-1-1 0,0 0 0,0 1 0,1-1 0,-1 0 0,1 0 0,-1 1 0,1-1 0,0 0 0,-1 0 0,1 0 0,0 0 0,0 0 0,0 0 0,0 0 0,0 0 0,0 0 0,0 0 0,0-1 0,0 1 0,0 0 0,0-1 0,0 1 0,1-1 0,0 1 0,38 11 0,-32-11 0,54 10 0,112 5 0,22 3 0,-169-15 12,-9-2-46,0 1 1,-1 1-1,31 10 0,-48-14-125,0 0 0,1 0 0,-1 0-1,1 1 1,-1-1 0,0 0-1,1 0 1,-1 0 0,0 0 0,1 1-1,-1-1 1,0 0 0,1 0 0,-1 1-1,0-1 1,1 0 0,-1 1 0,0-1-1,0 0 1,1 1 0,-1-1 0,0 0-1,0 1 1,0-1 0,0 1 0,1-1-1,-1 0 1,0 1 0,0-1 0,0 1-1,0-1 1,0 1 0,0-1-1,0 0 1,0 1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03:56.3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146 355 3506,'0'0'18379,"-7"-6"-16840,-19-15-325,26 21-1190,0 0 0,-1-1 1,1 1-1,-1 0 0,1 0 0,-1 0 0,1 0 1,-1 0-1,1 0 0,-1 0 0,1 0 0,-1 0 1,1 0-1,-1 0 0,1 1 0,-1-1 0,1 0 1,-1 0-1,1 0 0,-1 1 0,1-1 0,0 0 1,-1 0-1,1 1 0,-1-1 0,1 0 1,0 1-1,-1-1 0,1 0 0,0 1 0,-1-1 1,1 1-1,0-1 0,0 1 0,0-1 0,-1 0 1,1 1-1,0-1 0,0 1 0,0-1 0,0 1 1,0-1-1,0 1 0,0-1 0,0 1 0,0-1 1,0 1-1,-1 1 89,-2 10-72,0 0 1,1 0-1,0 0 0,1 0 0,0 1 1,1-1-1,0 0 0,1 1 0,0-1 1,1 0-1,0 0 0,1 0 0,1 0 1,0 0-1,0-1 0,9 16 1,-2-6-16,1-1 1,0-1 0,1 0-1,1 0 1,1-1 0,1-1 0,33 28-1,-39-38-23,-1 0-1,1-1 0,0 0 0,1-1 1,-1 0-1,1-1 0,22 6 0,-28-8-12,-1-1 0,1 0 0,0-1 0,0 1 0,0-1 0,0 0 0,0 0 0,-1 0 0,1-1 0,0 0 0,0 0 0,0 0 0,-1-1-1,1 1 1,-1-1 0,1 0 0,-1 0 0,0-1 0,1 1 0,-1-1 0,0 0 0,4-5 0,4-8 7,0 0-1,-2 0 1,0-1 0,-1 0-1,-1-1 1,-1 0 0,0 0-1,-1-1 1,-1 0 0,-1 0-1,4-35 1,-2-12 232,-3 1-1,-7-84 0,4 139-112,-1 0 0,0-1-1,-1 1 1,0 0-1,-1 0 1,0 0-1,0 0 1,-1 1-1,-1-1 1,1 1 0,-2 0-1,1 0 1,-1 0-1,0 1 1,-1 0-1,0 1 1,0-1-1,-1 1 1,0 0 0,0 1-1,-1 0 1,1 0-1,-1 1 1,-1 0-1,1 1 1,-1 0-1,1 0 1,-1 1 0,0 0-1,0 1 1,-20-2-1,18 3-44,0 0 0,0 1 0,0 0 0,-1 1 0,1 0 0,0 1 0,0 0 0,1 1-1,-1 1 1,0 0 0,1 0 0,0 1 0,0 0 0,0 1 0,1 0 0,0 1 0,0 0 0,1 1 0,0 0 0,0 0 0,0 1-1,1 0 1,-9 14 0,6-7-68,0 0 0,1 0 0,1 1 0,1 0 1,0 0-1,1 1 0,1 0 0,0 0 0,2 1 0,0-1 0,1 1 0,1 0 0,1 35 0,1-37-1,-1-3-24,2-1 0,-1 0-1,4 17 1,-3-26 3,0 1-1,1-1 1,0 0-1,-1 0 0,1 1 1,0-1-1,1-1 1,-1 1-1,1 0 0,0-1 1,0 1-1,6 5 0,-1-3-43,0 1-1,0-2 1,1 0-1,-1 0 0,1 0 1,0-1-1,0 0 1,1-1-1,-1 0 0,1 0 1,12 1-1,8-1-43,0-1-1,42-3 0,-72 1 109,13-2-12,-1 0 1,0 0-1,1-1 0,-1-1 1,-1 0-1,1 0 1,-1-1-1,1-1 1,-1 0-1,18-13 0,-1-2 31,0-2-1,39-41 0,-51 46-6,0-1-1,-2-1 1,0 0-1,-1-1 1,11-25-1,43-116 142,-67 161-133,0 0-1,0-1 1,1 1-1,-1 0 1,0 0-1,1 0 1,-1 0-1,1-1 1,0 1-1,-1 0 1,1 0 0,0 0-1,-1 0 1,1 0-1,0 0 1,0 1-1,0-1 1,0 0-1,0 0 1,0 1-1,0-1 1,0 0-1,0 1 1,0-1-1,0 1 1,0-1-1,1 1 1,-1 0-1,0-1 1,0 1-1,2 0 1,0 31 526,3 12-525,2 0 1,2-1 0,20 58-1,-22-80-19,0 0 0,2-1-1,0 0 1,1-1 0,0 0-1,2-1 1,0 0 0,1-1-1,16 15 1,-24-26-16,0 0 1,1 0-1,-1-1 0,1 0 0,0 0 1,0 0-1,1-1 0,-1 0 1,1-1-1,-1 0 0,1 0 0,0 0 1,0-1-1,0 0 0,-1 0 1,13-2-1,-15 0 6,0 0-1,-1-1 1,1 0 0,-1 0-1,1 0 1,-1 0-1,0-1 1,0 1 0,0-1-1,0 0 1,-1 0 0,1-1-1,-1 1 1,0-1 0,0 0-1,0 0 1,0 0 0,-1 0-1,3-5 1,8-13 43,0-2-1,10-28 1,-15 33-9,0-1-2,-1 0-1,10-39 1,-7 30 61,-4 26-38,-4 19-27,-2-2-21,1-1 0,1 1 0,0-1 0,1 0 0,0 0 0,1 0 0,1 0 0,0-1 0,0 1 0,1-1 0,1-1 0,13 19 0,-14-22 0,0 0 0,1-1 0,0 0 0,0 0 0,0-1 0,1 0 0,0 0 0,1-1 0,-1 0 0,1 0 0,0-1 0,0 0 0,0 0 0,1-1 0,-1-1 0,1 0 0,0 0 0,11 1 0,-13-3 0,1 1 0,0-1 0,0 0 0,-1-1 0,1 0 0,0-1 0,-1 0 0,1 0 0,-1 0 0,1-1 0,-1-1 0,0 1 0,-1-1 0,1-1 0,0 1 0,-1-1 0,0-1 0,0 1 0,-1-1 0,0 0 0,0-1 0,0 1 0,6-11 0,18-29 0,46-96 0,-76 141-70,1 1 1,-1-1-1,0 1 0,0-1 0,1 1 1,-1 0-1,0-1 0,0 1 1,1 0-1,-1-1 0,1 1 0,-1 0 1,0-1-1,1 1 0,-1 0 1,0 0-1,1 0 0,-1-1 0,1 1 1,-1 0-1,1 0 0,-1 0 1,1 0-1,-1 0 0,0 0 0,1 0 1,-1 0-1,1 0 0,-1 0 1,1 0-1,-1 0 0,1 0 0,-1 0 1,1 0-1,-1 0 0,1 0 1,-1 1-1,0-1 0,1 0 0,-1 0 1,1 1-1,-1-1 0,0 0 1,1 0-1,-1 1 0,0-1 1,1 1-1,-1-1 0,1 1 0,10 13-6625,-2-8-652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03:57.5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 0 6723,'0'0'12950,"0"41"-11125,0 284 1240,0 75-1261,0-388-1771,1-8-25,-1 0 0,0 0 1,0 0-1,0-1 0,-1 1 0,1 0 0,-1-1 0,0 1 0,0 0 0,0-1 0,-3 6 0,2-7-29,-6-12-331,6-10 377,0-1 0,1 0 1,3-34-1,0 2 173,-2 43-174,0 0-1,1 0 1,0 0 0,1 0 0,0 0 0,1 0 0,0 1-1,0-1 1,1 1 0,0 0 0,1 0 0,10-16 0,-7 15-24,0 1 1,1 1-1,0-1 0,0 1 1,1 0-1,0 1 1,0 1-1,1-1 1,0 1-1,17-6 1,-10 5-19,1 1 0,-1 1 0,2 1 0,-1 0 0,0 2 0,1 0 0,-1 1 0,1 1 0,-1 0 0,1 2 0,31 6 0,-42-6 11,1 0 1,-1 0-1,0 1 1,0 1-1,0 0 0,0 0 1,-1 0-1,0 1 1,0 0-1,0 1 1,0 0-1,-1 0 0,0 1 1,0 0-1,-1 0 1,0 0-1,0 1 0,0 0 1,-1 0-1,-1 1 1,1-1-1,-1 1 0,-1 0 1,0 0-1,4 16 1,-3-8 104,-2 1-1,0 0 1,-1 0 0,0 0 0,-4 27-1,2-36 6,-1 0-1,0 1 0,-1-1 0,0 0 0,0-1 1,-1 1-1,0 0 0,0-1 0,-1 0 1,0 0-1,-1 0 0,-7 8 0,-11 9 361,-47 41 0,64-60-823,0-1-1,0 0 0,0 0 1,-1-1-1,0 0 1,0 0-1,0-1 0,0 0 1,0 0-1,-1-1 1,1 0-1,-17 2 1,8-7-4536,5-10-2611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5:15.73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1336 42 8340,'0'0'16146,"-15"-5"-14673,-21-4-742,0 1 0,-1 1 1,-64-2-1,-133 6 1259,152 4-1442,78-1-530,-82-1 425,0 4-1,-94 15 0,69 5-442,45-8 0,0-3 0,-117 6 0,182-18-1,0 1-1,0 0 1,1-1-1,-1 1 1,0-1-1,0 1 1,1 0 0,-1 0-1,0-1 1,1 1-1,-1 0 1,1 0 0,-1 0-1,1 0 1,-1 0-1,1 0 1,0 0-1,-1 0 1,1 0 0,0 0-1,0 0 1,0 0-1,0 0 1,0 0 0,0 0-1,0 0 1,0 0-1,0 0 1,0 0-1,1 0 1,-1 0 0,0 0-1,1 1 1,-1 3-186,1 0-93,0 0 0,0 1 0,0-1 0,1 0 0,-1 0 0,1 0 0,1 0 0,-1-1 0,0 1 0,1-1 0,0 1 0,0-1 0,1 0 0,5 6 0,11 10-3198,35 26-1,-39-33 1369,68 48-8959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8:00.91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14695,'0'0'16791,"19"200"-15846,-9-160-609,-1-3-336,-9-9 0,0-4 0,10-4 0,-10-12 0,10 0-288,-10-4-849,19-4-495,0 0-1282,10 0-2592,0 0-2642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03:57.9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310 0 16776,'0'0'10901,"-145"189"-9445,97-77-751,9-4-273,0-16-304,20-15-80,10-29-48,-1-16-368,10-12-48,0-16-673,38-4-22074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03:58.46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69 306 8772,'0'0'16938,"-11"-5"-15926,-34-15-460,45 20-549,-1 0 0,1 0 0,0 0 1,-1-1-1,1 1 0,0 0 0,0 0 1,-1 0-1,1 0 0,0 0 0,-1 0 0,1 0 1,0 0-1,-1 0 0,1 0 0,0 0 1,-1 0-1,1 0 0,0 0 0,-1 0 0,1 0 1,0 0-1,-1 0 0,1 0 0,0 0 1,0 0-1,-1 1 0,1-1 0,0 0 0,-1 0 1,1 0-1,0 0 0,0 1 0,0-1 0,-1 0 1,1 0-1,0 1 0,0-1 0,0 0 1,-1 1-1,1-1 0,0 0 0,0 0 0,0 1 1,0-1-1,0 0 0,0 1 0,0-1 1,0 0-1,0 1 0,0-1 0,0 0 0,0 1 1,0-1-1,0 0 0,0 1 0,0-1 1,0 0-1,0 0 0,0 1 0,0-1 0,1 1 1,2 53 242,3 0 1,2 0 0,30 104 0,-24-107-159,2-9-17,-13-35-70,1 1 0,-1 0 0,0 0 0,-1 0-1,0 0 1,2 15 0,-4-22-6,0-6 95,-5-94 395,-4 0 0,-24-101-1,27 155-311,2-1-1,2-79 0,3 49 123,4 75-242,0 3-39,0 0 0,0 1 0,0 0 0,0 0 0,0 0 0,0 1 0,-1-1 0,0 1 1,6 6-1,38 47 143,-30-35-114,56 76 49,-50-63-126,2-1 0,1-2-1,53 50 1,-76-79 11,-1 0 1,0 0-1,1-1 1,-1 1-1,1-1 1,0 0-1,0 0 1,0 0-1,0 0 1,0-1-1,0 1 0,1-1 1,-1 0-1,0-1 1,1 1-1,-1-1 1,1 1-1,-1-2 1,9 0-1,-12 0 27,0 0 1,0 0-1,0 0 0,0 0 0,0 0 1,-1 0-1,1 0 0,0 0 0,0-1 0,-1 1 1,1 0-1,-1 0 0,1-1 0,-1 1 1,0-1-1,0 1 0,1 0 0,-1-1 1,0 1-1,0 0 0,0-1 0,0 1 0,-1-3 1,1-9 77,10-89 499,-8 54-480,3 1-1,1 0 1,3 1 0,2 0-1,22-61 1,-33 106-123,0 0 1,0 0-1,0 1 1,1-1-1,-1 0 1,0 0-1,1 1 0,-1-1 1,0 0-1,1 1 1,-1-1-1,1 0 1,-1 1-1,1-1 1,-1 1-1,1-1 1,0 1-1,-1-1 1,1 1-1,0-1 0,-1 1 1,1 0-1,0-1 1,0 1-1,-1 0 1,1-1-1,0 1 1,0 0-1,-1 0 1,3 0-1,-2 0-84,0 1 0,1 0 0,-1 0 1,0 0-1,0-1 0,0 1 0,0 0 0,0 1 0,0-1 0,0 0 1,0 0-1,0 0 0,0 1 0,1 1 0,19 51-3649,0 56-8696,-11-54-630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03:58.8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532 0 9925,'0'0'15879,"-5"49"-14214,2-26-1483,-9 99 822,-41 171 0,-278 770 1880,282-937-2694,-8 28-156,52-139-34,5-12 0,-1 0 0,0 0 0,0 0 0,0-1 0,0 1 0,-1 0 0,1-1 0,-1 1 0,-3 4 0,4-3-160,1-11-400,1 1-1,-1 0 1,2 0 0,-1 1 0,1-1-1,-1 0 1,2 0 0,-1 1 0,1-1-1,-1 1 1,2 0 0,4-8 0,6-4-1530,1 0 0,18-15 1,-10 9-1452,17-18-5570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03:59.4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34 17560,'0'0'7403,"0"-9"-6295,0-15-373,0 34 203,2 61 171,36 331-202,-38-401-911,0 0-1,1 0 1,-1 0-1,0 0 1,0 0-1,1 0 1,-1 0-1,0 0 1,1 0-1,-1 0 1,1 0-1,-1 0 1,1 0-1,0 0 1,-1 0-1,1-1 1,0 1-1,0 0 1,-1 0-1,1-1 1,0 1-1,0 0 1,0-1-1,0 1 1,0-1-1,0 0 1,0 1-1,0-1 1,0 0-1,0 1 1,0-1-1,0 0 1,0 0-1,0 0 1,0 0 0,0 0-1,0 0 1,0 0-1,0 0 1,1 0-1,-1-1 1,0 1-1,0 0 1,0-1-1,0 1 1,0-1-1,-1 1 1,1-1-1,0 1 1,0-1-1,0 0 1,0 1-1,0-1 1,-1 0-1,1 0 1,0-1-1,6-11 9,-1 0 0,0 0 0,-2-1 0,1 0 0,2-17 0,10-29 44,-4 23-34,3 0 0,28-50-1,-36 73-13,0 1-1,2 0 0,-1 0 1,2 1-1,0 0 0,0 0 0,1 2 1,23-18-1,-33 27 7,-1 0 0,1 0 1,0 0-1,0 0 0,0 0 0,0 0 1,-1 1-1,1-1 0,0 1 1,0-1-1,0 1 0,0 0 0,0 0 1,1-1-1,-1 2 0,0-1 0,0 0 1,0 0-1,0 0 0,0 1 0,0-1 1,0 1-1,-1 0 0,1 0 1,0 0-1,0-1 0,0 2 0,-1-1 1,1 0-1,0 0 0,-1 0 0,3 3 1,3 4 56,-1 1 1,0 0-1,0 0 1,0 0-1,4 13 1,14 20 127,-23-40-191,1 0 1,-1 0-1,1 0 0,0 0 1,0 0-1,0-1 0,0 1 1,0 0-1,0-1 0,0 0 1,0 0-1,1 1 0,-1-1 1,0 0-1,1-1 0,-1 1 1,1 0-1,-1-1 1,4 1-1,-3-2-4,-1 1 0,0-1 0,0 1 0,1-1 0,-1 0 0,0 0 0,0 0 0,0 0 0,0 0 0,0-1 0,0 1 0,0 0 0,-1-1 1,1 0-1,0 1 0,-1-1 0,1 0 0,-1 0 0,0 0 0,1 0 0,0-2 0,6-9 10,-1-1 2,2 0 0,0 0-1,1 1 1,0 0 0,0 1 0,14-11 0,-22 21-9,1 0 0,-1 1 0,1 0 0,0-1 1,0 1-1,-1 0 0,1 0 0,0 1 0,0-1 0,0 0 0,0 1 0,0 0 0,0 0 0,0 0 0,0 0 0,0 0 0,0 1 0,0-1 0,0 1 0,0 0 0,0 0 1,0 0-1,0 0 0,-1 0 0,1 1 0,0-1 0,-1 1 0,1-1 0,-1 1 0,0 0 0,0 0 0,1 0 0,2 5 0,8 16 62,-2 1 0,0-1-1,10 38 1,-16-43-71,1 0 1,0-1-1,2 0 0,0 0 0,0 0 0,2-1 1,0-1-1,16 21 0,-24-34-107,0 0 0,0-1-1,0 1 1,0 0 0,0-1 0,1 1 0,-1-1 0,0 1-1,1-1 1,-1 0 0,1 0 0,-1 0 0,1-1 0,0 1-1,-1-1 1,1 1 0,0-1 0,3 0 0,-4 0-161,1-1 0,-1 0 1,0 1-1,0-1 0,0 0 0,0 0 1,0 0-1,0-1 0,0 1 0,-1 0 1,1-1-1,0 1 0,-1-1 0,1 0 1,-1 1-1,0-1 0,1 0 1,-1 0-1,0 0 0,0 0 0,0 0 1,0 0-1,-1 0 0,2-3 0,17-64-5679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03:59.91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1 138 12678,'0'0'14996,"13"-21"-14118,1-2-647,31-38-1,-41 58-222,-1 0 1,1 0-1,0 0 0,0 0 0,0 1 0,0-1 0,0 1 1,1 0-1,-1 1 0,1-1 0,-1 1 0,1 0 0,0 0 1,-1 0-1,1 0 0,0 1 0,0 0 0,0 0 0,6 1 1,6-1-13,163 0-238,-178-1 239,0 1 0,0 0 0,0 0 1,-1 1-1,1-1 0,0 0 0,0 0 1,-1 1-1,1-1 0,0 1 0,-1 0 1,1-1-1,-1 1 0,1 0 0,-1 0 1,1 0-1,-1 0 0,1 0 0,-1 1 1,0-1-1,0 0 0,1 0 0,-1 1 1,1 1-1,-1 0 23,0 1 1,0-1 0,0 0-1,0 0 1,-1 1 0,1-1-1,-1 0 1,0 1 0,0-1-1,0 0 1,0 1-1,-1 3 1,-3 7 147,1 0 0,-1 0 1,-1 0-1,-1 0 0,-7 13 0,-11 11 246,-3 0 1,0-1-1,-3-2 0,-65 61 1,-17 20 141,110-114-556,0 0 0,0 0 0,1 0 0,-1 0 0,1 0 0,-1 0 0,1 1 0,0-1 0,0 1 0,0-1 0,0 1 0,0-1 0,1 1 0,-1-1 0,1 1 0,-1 0 0,1-1 0,0 1 0,0 0 0,1 2 0,0-3 0,0 1 0,0-1 0,0 0 0,0 0 0,0 0 0,1 0 0,-1 0 0,1 0 0,0 0 0,-1 0 0,1 0 0,0-1 0,0 1 0,0-1 0,0 1 0,0-1 0,0 0 0,1 0 0,-1 0 0,5 1 0,19 6 0,0-2 0,1 0 0,-1-2 0,1-1 0,1-1 0,50-3 0,-71 0 0,0 0 0,0-1 0,0 0 0,0 0 0,0 0 0,-1 0 0,1-1 0,-1-1 0,0 1 0,1-1 0,-1 0 0,7-6 0,39-21 0,-51 30-205,1 0 0,0 0 0,0 1 0,-1-1 0,1 0 0,0 1 0,0 0 0,0-1 0,0 1 0,0 0 0,0 0 0,0 0 0,0 0 0,-1 1-1,1-1 1,0 0 0,0 1 0,0-1 0,0 1 0,-1 0 0,1 0 0,0-1 0,0 1 0,-1 0 0,1 0 0,-1 1 0,1-1 0,-1 0 0,3 3 0,0 0-1197,23 26-5881,-6 5-4373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04:02.4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127 611 6355,'0'0'15463,"-21"-11"-13830,-63-28-310,66 37-903,15 15-152,3 4-220,0 0 0,1 0-1,1 0 1,0 0 0,2-1-1,0 1 1,0-1 0,2 0 0,0 0-1,0 0 1,2-1 0,0 0-1,1 0 1,0-1 0,13 14-1,-10-14-23,0-1-1,1 0 1,1-1-1,0-1 0,1 0 1,0-1-1,1 0 1,0-1-1,0-1 0,24 8 1,-32-13-16,0 0-1,0-1 1,0 0-1,0-1 1,0 0 0,1 0-1,-1 0 1,0-1 0,0-1-1,1 1 1,-1-1 0,0 0-1,0-1 1,0 0-1,0-1 1,0 1 0,0-1-1,-1-1 1,1 0 0,-1 0-1,0 0 1,0-1 0,-1 0-1,1 0 1,6-7 0,0-4 36,0 0 0,-1-1 0,-1 0 1,-1-1-1,0 0 0,13-37 1,-6 6 154,17-84 1,-24 72 44,-2 0-1,-3 0 0,-3-1 0,-8-89 1,5 140-176,0-1 0,-1 1 0,0 0 1,-1 0-1,-1 0 0,1 0 0,-2 0 0,-9-18 1,10 24-22,0 0 0,1 0 1,-2 0-1,1 1 1,0-1-1,-1 1 1,0 0-1,0 0 0,0 1 1,-1 0-1,1-1 1,-1 2-1,0-1 0,1 1 1,-1 0-1,0 0 1,-8-1-1,1 1 23,1 0 1,0 1-1,-1 1 0,1 0 1,-1 1-1,1 0 0,0 1 1,0 0-1,-1 1 0,1 0 0,1 1 1,-1 0-1,1 1 0,-1 1 1,2-1-1,-1 2 0,0-1 1,1 2-1,-11 9 0,-5 8-49,0 1 1,2 2-1,1 0 0,1 1 1,-23 43-1,33-51-102,1 1 1,0 0-1,2 1 0,1 0 1,0 1-1,2 0 0,1 0 1,1 0-1,0 0 0,2 1 0,2 31 1,0-45-206,0-1 0,1 0 0,0 0 0,1 0 0,0 0 0,0 0 0,1 0 0,1 0 0,0-1 0,0 0 0,0 1 0,1-2 0,8 11 0,-7-11-578,0-1-1,1 0 1,0 0-1,1-1 1,0 0-1,0 0 1,0 0-1,13 5 1,19 7-5523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04:02.7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10005,'0'0'14230,"29"201"-13670,-19-105-560,9-8-784,-9-16-2850,29-20-4641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04:03.30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233 47 6451,'0'0'11515,"-3"-9"-8944,2 8-2417,-15-28 1977,15 28-2066,0 0 0,0 1 0,0-1 0,0 0-1,0 1 1,0-1 0,0 1 0,0-1 0,0 1 0,0 0 0,-1-1-1,1 1 1,0 0 0,0 0 0,0 0 0,0 0 0,-1 0 0,1 0-1,0 0 1,0 0 0,0 1 0,0-1 0,-1 0 0,1 1 0,0-1 0,0 1-1,0-1 1,0 1 0,0-1 0,0 1 0,0 0 0,0-1 0,-1 3-1,-9 6 190,0 1 1,1 0-1,0 1 0,0 1 0,1-1 0,1 1 0,0 1 0,1-1 0,-8 20 0,1 1 31,1 1 0,-14 63 1,17-36-132,3 0 0,3 0 0,4 76 0,0-72-106,-1-31-30,2 0-1,2 0 1,0 0 0,3-1 0,13 50 0,-16-74-20,1-1 0,-1 0 0,1 0 1,0 0-1,1 0 0,0-1 1,0 0-1,1 0 0,0 0 1,0-1-1,10 8 0,-10-10-6,0 0 0,0 0 0,1-1-1,0 0 1,-1-1 0,1 1 0,0-1-1,0-1 1,0 1 0,0-1 0,1 0 0,-1-1-1,0 0 1,0 0 0,1 0 0,6-2 0,-7 0 6,0 0 1,0-1 0,0 0 0,-1 0-1,1 0 1,-1-1 0,0 0 0,0 0-1,0-1 1,0 1 0,-1-1 0,0 0-1,0-1 1,0 0 0,-1 1 0,0-1-1,0 0 1,0-1 0,5-12-1,6-14 68,-1-2 0,14-52-1,-27 86-63,12-44 41,-2-1 0,-2 0 1,-2 0-1,1-85 0,-8 129-29,0 0-1,0 0 1,0 1-1,0-1 1,0 0 0,0 0-1,-1 1 1,1-1-1,-1 0 1,1 1 0,-1-1-1,0 1 1,0-1-1,0 1 1,0-1-1,0 1 1,0-1 0,0 1-1,0 0 1,0-1-1,-1 1 1,1 0 0,0 0-1,-1 0 1,1 0-1,-1 0 1,1 1-1,-1-1 1,-2-1 0,0 1 42,0 1-1,0-1 1,-1 1 0,1 0 0,0 0 0,0 0 0,0 1 0,0-1 0,0 1-1,0 0 1,0 0 0,0 0 0,-5 3 0,-1 1 6,1 1 0,0-1 1,0 2-1,0-1 0,1 1 0,0 0 0,0 1 0,1 0 1,0 0-1,-12 19 0,-4 12 11,-25 52-1,44-82-61,-11 20-60,1 0 1,2 2-1,1-1 0,2 1 0,0 1 0,3 0 0,0 0 0,-1 47 0,7-76-81,-1-1-1,1 1 1,0-1-1,0 1 1,1-1 0,-1 1-1,0-1 1,1 1-1,0-1 1,-1 1-1,1-1 1,0 0-1,0 1 1,0-1 0,1 0-1,-1 0 1,0 0-1,1 0 1,-1 0-1,1 0 1,3 3 0,-1-3-611,1-1 0,-1 1 1,1-1-1,-1 0 1,1 0-1,-1 0 1,1 0-1,0-1 1,-1 0-1,8 0 0,-9 0 184,-1 0-1,1 0 1,-1 0-1,1-1 1,0 1-1,-1-1 0,1 1 1,-1-1-1,0 0 1,4-1-1,31-28-7368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04:03.8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 0 11573,'0'0'12467,"0"7"-10999,-1 100-140,-2-29-899,4 0 0,3-1 0,16 85 0,-18-154-421,-1 0 0,2 0 1,-1-1-1,1 1 0,0-1 1,1 0-1,0 0 0,0 0 1,7 8-1,-10-13-11,1-1 0,-1 1 0,1-1 1,0 1-1,0-1 0,-1 0 0,1 0 0,0 0 1,0 0-1,0 0 0,0 0 0,0-1 0,1 1 1,-1-1-1,0 1 0,0-1 0,0 0 0,1 0 0,-1 0 1,0 0-1,0 0 0,0 0 0,0 0 0,1-1 1,-1 1-1,0-1 0,0 0 0,0 0 0,0 0 1,0 0-1,0 0 0,0 0 0,0 0 0,-1-1 0,1 1 1,0 0-1,-1-1 0,1 0 0,1-1 0,8-9 16,0-1-1,-1 0 0,0 0 0,-1 0 0,0-1 1,8-19-1,40-100 71,-48 111-78,1-2 190,-1-1-1,-2 0 1,0 0 0,-1-1 0,3-49-1,-12 122 325,-2 0-1,-13 54 0,-2 19-109,11-7-47,6 121 0,3-139-416,0-92-168,0-5-1026,2-14 285,1 0 0,0 0 1,1 0-1,0 1 1,1-1-1,9-17 1,0-1-2935,5-18-4859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04:04.3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1 104 9748,'0'0'13775,"9"31"-11929,3 11-1348,-4-12-165,1-1 0,1 0 0,28 54 0,-30-68-244,0-1 0,1 1-1,15 17 1,-21-28-86,0-1 0,0 1 0,0-1 0,0 0 1,1 0-1,0-1 0,-1 1 0,1-1 0,0 0 0,0 0 0,0 0 0,0 0 0,1-1 1,-1 1-1,0-1 0,1 0 0,8 0 0,-11-1-2,0 0-1,-1 0 1,1-1-1,0 1 1,0-1 0,0 1-1,-1-1 1,1 0 0,0 0-1,-1 0 1,1 0-1,-1 0 1,1 0 0,-1 0-1,1 0 1,-1-1-1,0 1 1,0 0 0,0-1-1,1 1 1,-1-1 0,1-2-1,16-43 73,-14 36-40,9-33 60,-2-1 0,-2-1 0,-3 1-1,3-88 1,-6 91-61,-3 41-30,0 0 1,0-1 0,0 1 0,0 0 0,0 0-1,1-1 1,-1 1 0,0 0 0,1 0 0,-1 0-1,1-1 1,-1 1 0,1 0 0,-1 0 0,1 0-1,0 0 1,0 0 0,-1 0 0,1 0 0,0 0-1,0 0 1,0 1 0,0-1 0,2-1 0,-2 7 143,-6 528 4528,2-290-5401,2-23-4703,1-238-1434,0-3-4763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8:01.67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110 215 3426,'0'0'18723,"-5"10"-17827,2-5-774,1 0-1,0 0 1,0 1-1,1-1 0,0 0 1,0 1-1,0-1 1,0 1-1,1-1 1,0 1-1,0 0 1,0-1-1,1 1 0,0-1 1,0 1-1,0-1 1,1 0-1,-1 1 1,1-1-1,1 0 1,-1 0-1,4 6 0,4 6 174,1 1-1,0-1 0,1-1 0,1 0 0,0 0 0,2-2 0,17 16 0,-23-22-263,1-1-1,-1 0 0,1-1 1,1 0-1,-1-1 0,1 0 1,0-1-1,0 0 0,0 0 1,0-1-1,1-1 0,0 0 0,18 1 1,-22-2-30,0-1 1,0-1-1,0 1 0,0-1 1,0-1-1,0 1 0,11-5 1,-15 4 2,-1 1-1,0-1 1,0-1 0,-1 1-1,1 0 1,0-1 0,-1 1-1,0-1 1,1 0 0,-1 0-1,0 0 1,0 0 0,-1 0-1,1-1 1,-1 1 0,1 0-1,1-7 1,4-18 50,-1 0 0,-1 0-1,-1-1 1,-2 1 0,-1-1-1,-1 1 1,-8-57 0,6 75-46,0 0 0,-1 0-1,0 0 1,-1 1 0,0-1 0,-1 1 0,1 0 0,-2 1 0,1-1 0,-1 1 0,-1 0 0,0 0 0,0 1 0,0 0 0,-1 0 0,-8-6 0,4 5 82,0 1 1,-1 0 0,1 0 0,-1 1 0,0 1-1,-1 0 1,1 1 0,-1 1 0,0 0 0,-25-2 0,19 3 195,1 1 1,-1 1-1,0 0 1,-36 7 0,50-5-234,0 0 1,0 0 0,0 0 0,0 1-1,0 0 1,1 0 0,-1 1 0,1-1-1,0 1 1,0 1 0,0-1 0,1 0-1,0 1 1,0 0 0,0 0 0,0 1-1,1-1 1,-4 7 0,1 0-45,1 0-1,0 1 1,1 0 0,1 0 0,0 0 0,0 0-1,-1 24 1,3-5-16,6 65 0,-4-91-21,0 0-1,1-1 1,-1 1-1,1 0 1,0 0 0,1-1-1,-1 1 1,1-1 0,1 0-1,-1 0 1,0 0-1,1 0 1,0 0 0,0-1-1,1 0 1,-1 0-1,1 0 1,0 0 0,0-1-1,0 1 1,1-1 0,-1-1-1,1 1 1,5 1-1,-5-2-2,-1 0-1,1-1 1,-1 1-1,1-1 0,0-1 1,0 1-1,-1-1 1,1 0-1,0 0 0,0-1 1,0 1-1,-1-1 1,1-1-1,-1 1 1,1-1-1,-1 0 0,1 0 1,-1 0-1,0-1 1,0 0-1,0 0 0,0 0 1,-1-1-1,9-7 1,98-127-109,-27 30 173,-18 22 12,-66 85-42,0 1 0,0 0 0,0 0 0,0 0 0,0 0 1,0 0-1,0 0 0,0 0 0,0-1 0,1 1 0,-1 0 0,0 0 0,0 0 0,0 0 0,0 0 0,0 0 0,0 0 0,1 0 0,-1 0 0,0 0 0,0 0 0,0 0 0,0 0 0,0 0 0,1 0 0,-1 0 0,0 0 0,0 0 0,0 0 1,0 0-1,0 0 0,0 0 0,1 0 0,-1 0 0,0 0 0,0 0 0,0 0 0,0 0 0,0 0 0,0 0 0,1 0 0,-1 1 0,0-1 0,0 0 0,0 0 0,0 0 0,0 0 0,0 0 0,0 0 0,0 0 0,0 1 0,0-1 0,1 0 1,-1 0-1,0 0 0,0 0 0,0 0 0,0 1 0,0-1 0,0 0 0,0 0 0,0 0 0,0 0 0,0 1 0,3 18 440,-3 37 410,0-44-786,-1 129-67,4 189 0,0-292 0,1-1 0,2 0 0,2-1 0,1 1 0,19 46 0,-26-77 0,0 0 0,1 0 0,0 0 0,0-1 0,0 0 0,1 1 0,5 4 0,-3-13-13,-1-54-2143,1 37-961,1 1 0,17-33 0,3 4-5692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04:07.97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47 310 400,'0'0'17822,"-8"-18"-16200,-25-52-531,33 68-1037,-1 1 1,0-1-1,1 1 0,-1-1 0,0 1 1,1-1-1,0 1 0,-1-1 1,1 1-1,0-1 0,0 0 1,0 1-1,0-1 0,0 1 0,0-1 1,0 0-1,1-1 0,12-5 212,-7 5-60,81-42 534,143-52 0,-207 89-759,0 0 0,1 2 0,-1 1 0,2 0 0,-1 2 0,0 1 0,0 1 0,42 3 1,-64-2 5,0 1 1,0-1-1,-1 1 1,1-1 0,0 1-1,0 0 1,0 0 0,-1-1-1,1 1 1,0 1 0,-1-1-1,1 0 1,-1 0 0,1 0-1,-1 1 1,0-1 0,1 1-1,-1-1 1,0 1 0,0 0-1,0-1 1,0 1 0,-1 0-1,1 0 1,0 0 0,0 2-1,1 5 8,-1 1 0,0-1 0,0 0-1,-2 15 1,1-6 36,0 2 43,0 1 0,-1-1 0,-1 0-1,-1 1 1,-1-1 0,-1 0-1,-1-1 1,0 1 0,-1-1 0,-19 34-1,-74 95 608,65-101-263,3 1 1,-29 57 0,54-88-392,1 1 0,1-1-1,0 1 1,2 0 0,0 1-1,1-1 1,1 0 0,0 1-1,5 35 1,-3-48-41,0-1 0,1 1 1,0-1-1,0 0 0,0 0 0,1 1 0,-1-2 1,1 1-1,1 0 0,-1 0 0,1-1 0,-1 0 0,1 0 1,1 0-1,-1 0 0,0-1 0,1 1 0,0-1 1,0 0-1,7 3 0,-5-3-11,0 0 0,0 0 0,0-1 0,0 0 0,1 0 0,-1-1 0,1 0 0,-1 0 0,1-1 0,0 0 1,-1 0-1,1-1 0,-1 0 0,15-3 0,-19 2-6,0 1 1,0-1 0,0 0-1,0 0 1,0 0 0,-1 0-1,1 0 1,0-1 0,-1 1-1,0-1 1,0 0 0,0 0-1,0 0 1,0 0 0,1-3-1,21-50-2598,-23 52 2225,1-5-2196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04:08.3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0 242 13862,'0'0'8191,"23"-11"-7001,75-32-134,-87 40-903,-1 0-1,1 0 0,0 1 1,0 0-1,0 1 1,16 0-1,21-3 200,-15-5-524,0-1 0,-1-3-1,-1 0 1,44-26-1,12-5-4604,-43 24 62,-12 0-2389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04:08.7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29 398 12005,'0'0'10259,"8"17"-9662,0-1-413,0 0-1,1-1 1,1 0-1,0 0 1,1-1-1,14 13 1,-20-21-162,1-1 1,0 0-1,0 0 1,0 0-1,0-1 0,1 0 1,0-1-1,-1 1 1,2-1-1,-1 0 1,0-1-1,0 0 1,1 0-1,-1-1 1,1 0-1,0 0 1,-1 0-1,1-1 1,15-2-1,-19 1-18,1-1-1,-1 1 0,0-1 0,0 0 1,0-1-1,0 1 0,0-1 1,-1 0-1,1 0 0,-1 0 1,1 0-1,-1 0 0,0-1 0,0 0 1,-1 1-1,1-1 0,-1 0 1,0 0-1,0-1 0,0 1 0,-1 0 1,2-6-1,6-16 39,-2-1 1,6-40-1,-11 52-18,1-2 6,4-15 2,-2-1-1,-2 0 1,-1-1-1,-2-42 1,-1 67-16,0 1 0,-1-1 0,0 1 0,0-1 0,-1 1 0,0 0 0,-1 0 0,1 0 0,-8-10 0,7 13 7,1 1 0,-1-1-1,-1 1 1,1 0-1,0 0 1,-1 1-1,0-1 1,0 1 0,0 0-1,0 0 1,-1 1-1,1-1 1,-1 1 0,1 0-1,-8-1 1,7 2 38,-1 0 0,1 0 0,0 0 1,0 1-1,-1 0 0,1 0 0,0 1 1,-1 0-1,1 0 0,0 0 0,0 1 1,0 0-1,0 0 0,0 0 0,0 1 1,1 0-1,-1 0 0,1 0 0,0 1 1,0 0-1,0 0 0,0 0 0,1 1 1,0-1-1,-1 1 0,-4 8 0,-6 10-40,2 1-1,0 0 0,1 1 1,-15 47-1,16-28-433,1-1 0,2 1 0,2 1 0,2-1 0,1 55 0,3-96 127,0 1 1,0 0 0,0-1 0,1 1 0,-1 0-1,1-1 1,0 1 0,0 0 0,0-1 0,0 1-1,1-1 1,-1 0 0,1 1 0,0-1-1,0 0 1,0 0 0,1 0 0,-1 0 0,5 3-1,-4-3-412,1-1 0,0 0 0,0 0 0,0 0 0,0 0-1,0 0 1,1-1 0,-1 0 0,9 1 0,25 0-5934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04:09.1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 0 11093,'0'0'11829,"-19"165"-11620,19-125-209,0 0-80,0-8-657,28-4-1040,-8-8-1600,9-16-3794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04:09.51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79 14823,'0'0'6605,"8"-10"-6234,-3 5-401,0-1 0,0 1 0,0 0 0,1 0 0,0 1 0,0 0-1,0 0 1,0 0 0,1 1 0,0-1 0,-1 2 0,1-1 0,0 1-1,1 0 1,-1 0 0,11 0 0,-1 0-128,-4 0-21,-1 0 0,0 2 0,1-1 0,-1 1 0,23 4 0,-33-3 164,-1 0 1,0-1-1,-1 1 1,1 0-1,0 0 1,0 0-1,0 0 1,0 0-1,-1 0 1,1 0-1,-1 0 1,1 1-1,-1-1 1,1 0-1,-1 0 1,1 0-1,-1 1 1,0-1-1,0 0 1,0 0-1,0 1 1,0-1-1,0 2 1,0 42 557,-1-29-240,0-6-165,0 0 0,0 0 0,-1 0 0,-1 0-1,0 0 1,0 0 0,-6 11 0,-38 68 820,22-44-319,4-4 281,-29 76-1,44-95-737,0 0 0,1 0 0,1 1-1,1-1 1,0 34 0,3-53-181,0 1 0,0-1 0,0 0 1,1 1-1,0-1 0,-1 0 1,1 0-1,0 0 0,1 0 0,-1 1 1,0-2-1,1 1 0,0 0 0,0 0 1,0 0-1,0-1 0,0 1 1,0-1-1,4 3 0,-2-2-8,1 0 0,0 0 0,1 0 0,-1 0 0,0-1 0,1 0 0,-1 0 0,1-1 0,0 1 0,8 0 0,-3-1-18,1 0 1,0-1-1,0 0 0,-1-1 1,1 0-1,-1-1 0,1-1 1,-1 1-1,1-2 0,20-8 1,10-10-748,-18 11-978,0-2-1,-1-1 1,0 0-1,22-20 0,-16 6-3539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04:09.93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11669,'0'0'8228,"10"1"-7905,-4 0-256,-2-1-17,1 1 0,-1-1 0,0 1 0,1 0 0,-1 1 0,0-1 1,0 1-1,0 0 0,0-1 0,0 2 0,0-1 0,-1 0 0,7 7 0,43 35 316,-28-24-254,40 43 0,-45-40-73,-1 0 1,-1 1 0,-1 1-1,21 41 1,-32-52 178,0 1 0,-1-1 0,-1 1 0,0 0 0,-1 0 0,0 0 0,-2 0 0,0 1 0,0-1 0,-3 28 0,0-34-74,0-1 1,-1 0 0,0 0-1,0 0 1,0 0-1,-1 0 1,-1-1 0,1 1-1,-1-1 1,0 0-1,-1 0 1,1-1 0,-9 7-1,3-2 79,-1-1 0,0 0 0,-1-1 0,0 0 0,-1-1 0,-20 9 0,32-16-174,-1 0-16,0 0 0,0 0 0,0 0 0,0 0 0,0-1 0,0 0 0,0 1 0,0-1 0,-5 0 0,7 0-67,1-5-111,0-159-8736,0 116 2369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04:10.3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1 249 10453,'0'0'11666,"3"-13"-9875,-1 3-1442,-1 5-190,0 0 0,0 0 1,0 0-1,1 1 0,-1-1 0,1 0 0,0 1 0,1-1 0,-1 1 0,1-1 0,0 1 0,0 0 0,0 0 0,1 1 0,5-6 0,107-81 2539,-58 32-1751,-40 57-119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04:14.1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0 856 5923,'0'0'3252,"0"-38"-1086,0-120-261,7 54 919,-4 62 5205,-3 653-3495,0 161-4010,-2-1118-451,5-428 108,5 661-98,5-1-1,4 2 1,50-170 0,-64 267-42,1-1 0,1 2 0,0-1 0,1 0 0,1 1 0,0 0 0,12-17 0,-17 29-23,0 0 0,0 0 1,0 1-1,0-1 0,0 0 1,0 1-1,1 0 0,-1-1 0,0 1 1,1 0-1,-1 0 0,1 0 1,-1 1-1,1-1 0,0 1 1,-1-1-1,1 1 0,-1 0 0,1 0 1,0 0-1,-1 0 0,1 0 1,0 1-1,-1-1 0,1 1 1,-1 0-1,1 0 0,-1 0 0,1 0 1,-1 0-1,0 0 0,3 2 1,8 5 85,-1 0 0,0 1 1,0 0-1,11 12 0,-21-19-77,90 94 585,-62-62-470,1-2-1,54 45 1,-74-69-140,0-1-1,0 1 0,1-2 1,-1 0-1,2 0 1,-1-1-1,0-1 0,1 0 1,0 0-1,0-1 1,0-1-1,0 0 0,15-1 1,3-1 338,-18 0-1335,-4 0-3795,-41 6 188,-7 24-2263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04:14.54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1 129 5026,'0'0'22331,"222"-64"-21067,-164 44-688,-10 12-255,0 0-241,-9 4-80,0 0-113,9-4-911,0 0-961,0 4-1569,1 4-671,-20 0-1762,0 24-4578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04:15.50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1 385 6531,'0'0'15223,"21"10"-13182,-2 0-1585,0 1 6,1-1 0,0-1 1,0-1-1,1-1 0,0 0 1,32 4-1,-53-11-458,14 2 85,0-1 0,-1 0 1,1-1-1,0-1 0,19-3 1,-29 3-96,0 0 1,-1 0 0,1-1-1,0 1 1,-1-1 0,1 0-1,-1 0 1,1-1-1,-1 1 1,0 0 0,0-1-1,0 0 1,-1 0 0,1 0-1,0 0 1,-1 0 0,0-1-1,0 1 1,0-1 0,0 1-1,-1-1 1,1 0-1,0-5 1,3-8 20,-1-1 0,-1 0 0,-1-1 1,-1 1-1,0 0 0,-2-1 0,0 1 0,-4-25 0,3 38 25,-1 1 1,1 0-1,-1 0 0,1-1 1,-1 1-1,0 1 0,-1-1 1,1 0-1,-1 1 0,1 0 0,-1 0 1,0 0-1,0 0 0,0 0 1,-1 1-1,1 0 0,-1 0 1,1 0-1,-1 0 0,0 1 0,0 0 1,1 0-1,-10-1 0,5 1 112,-1-1-1,1 1 1,-1 1-1,1 0 1,-1 0-1,1 1 1,-1 0-1,1 1 1,-1 0-1,1 0 1,-14 6-1,16-4-118,1 1-1,-1 0 0,1 1 1,0-1-1,1 1 0,-1 0 0,1 1 1,0-1-1,0 1 0,1 0 1,0 0-1,0 0 0,1 1 0,0-1 1,0 1-1,1 0 0,0 0 1,0 0-1,0 14 0,-2 10 81,2 1 1,2-1-1,5 51 1,-4-76-120,0 0 0,1 0-1,-1 0 1,1-1 0,1 1 0,0-1 0,0 1 0,0-1 0,0 0 0,1 0 0,0 0 0,0-1 0,1 0 0,0 1 0,0-1 0,0-1 0,0 1 0,1-1 0,0 0 0,0 0 0,0-1 0,0 0 0,0 0 0,1 0 0,-1-1-1,1 0 1,0 0 0,0 0 0,-1-1 0,1 0 0,0-1 0,0 1 0,9-2 0,-8 2-6,0-1 0,1 0 0,-1 0 0,0-1 0,0 0 1,0 0-1,0-1 0,0 0 0,0-1 0,0 1 0,-1-1 0,1-1 0,-1 0 0,0 0 0,0 0 0,0-1 0,0 0 0,-1 0 0,0-1 0,9-9 0,5-7-58,0 0 0,-1-2 1,-1 0-1,-1-1 0,-2-1 0,0 0 0,-2-1 0,11-30 0,-23 47 604,2 17-244,8 10-308,0 1-1,1-2 1,1 0 0,0 0-1,26 22 1,-34-34 12,1 1-1,0-1 1,-1 0 0,1 0-1,1-1 1,-1 0 0,0 0-1,1 0 1,-1-1 0,1 0-1,0 0 1,0-1 0,0 0 0,0 0-1,0 0 1,0-1 0,0 0-1,0-1 1,0 1 0,12-4-1,-14 2-3,-1 0 0,1 0 0,-1-1 0,0 1 0,0-1-1,0 0 1,0 0 0,-1 0 0,1-1 0,-1 1 0,0-1-1,0 0 1,0 0 0,0 0 0,-1 0 0,0 0 0,3-8-1,3-7-9,-1 0-1,8-35 0,-9 18 30,-1-1 0,-2 1 1,-2-1-1,-3-41 0,0 3 86,2 73 327,0 33 285,0 82-625,5 0 0,4 0 0,27 120 0,29 37-82,20 100 0,-79-326 0,-1 0 0,-3 74 0,-2-85 0,0-28 0,0 0 0,0 1 0,-1-1 0,1 1 0,-1-1 0,0 0 0,-1 1 0,1-1 0,-1 0 0,0 0 0,0 0 0,-5 7 0,4-9 0,1 0 0,-1-1 0,0 1 0,0-1 0,0 0 0,0 0 0,0 0 0,0 0 0,-1 0 0,1-1 0,-1 1 0,1-1 0,-1 0 0,0 0 0,1 0 0,-1-1 0,0 1 0,-7-1 0,1 1 0,0-1 0,0 0 0,0-1 0,1 0 0,-1 0 0,0-1 0,0 0 0,1-1 0,-1 0 0,1 0 0,-1-1 0,1 0 0,1-1 0,-1 0 0,1-1 0,0 1 0,0-2 0,0 1 0,1-1 0,-12-13 0,7 8 0,0-1 0,1 0 0,1-1 0,0 0 0,1 0 0,0-1 0,-6-18 0,12 27 0,1-1 0,0 0 0,0 0 0,1 0 0,0 0 0,0-1 0,1 1 0,0 0 0,0 0 0,1-1 0,0 1 0,0 0 0,0 0 0,1 0 0,0 0 0,1 0 0,-1 1 0,1-1 0,1 1 0,5-10 0,23-26 0,2 2 0,1 2 0,2 1 0,49-38 0,-7 5 0,9-9 0,176-118 0,-254 188 0,32-12 0,-41 19-285,-1 65-14773,0-23-1966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8:02.39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535 24 8100,'0'0'17082,"-13"-3"-15393,-25-5-910,1 3-1,-1 1 1,-1 1 0,1 3-1,0 1 1,-67 10-1,90-7-690,-1 0-1,1 1 0,-18 9 0,30-13-83,1 0 0,-1 0 0,0 1 0,0-1 0,0 1 0,1 0 1,-1-1-1,1 1 0,0 1 0,-1-1 0,1 0 0,0 0 0,0 1 0,0-1 0,1 1 0,-1 0 0,1 0 0,-1-1 0,1 1 0,0 0 0,0 0 0,0 0 0,0 4 0,1 284-4,2-290 0,0 0 0,1 0 0,-1 0 0,0-1 0,1 1 0,-1 0 0,1-1 0,-1 0 0,1 1 0,-1-1 0,1 0 0,0 0 0,-1-1 0,1 1 0,2-1 0,3 1 0,10-2 0,1 0 0,-1-2 0,0 0 0,0-1 0,0-1 0,-1 0 0,28-15 0,-22 10 0,0 2 0,1 0 0,31-7 0,-7 8 0,1 3 0,76 1 0,-121 4 0,1 0 0,0 0 0,-1 1 0,1 0 0,-1-1 0,1 2 0,-1-1 0,0 1 0,1-1 0,-1 1 0,0 0 0,0 1 0,0-1 0,0 1 0,-1-1 0,1 1 0,3 4 0,-3-2 0,1 1 0,-1 0 0,0 1 0,0-1 0,0 0 0,-1 1 0,0 0 0,-1 0 0,4 14 0,-2-6 0,-2 1 0,0-1 0,-1 1 0,-1 0 0,0 0 0,-1-1 0,0 1 0,-2-1 0,-7 28 0,3-24 0,0 0 0,-2 0 0,-1-1 0,0 0 0,-1 0 0,-1-1 0,0-1 0,-1 0 0,-1-1 0,-1-1 0,0 0 0,-1 0 0,0-2 0,-1 0 0,0-1 0,-1 0 0,0-2 0,-1 0 0,0-1 0,0-1 0,-1-1 0,0-1 0,0 0 0,-34 3 0,-131-8 0,175-1 0,1-1 0,0 1 0,0-1 0,0-1 0,0 1 0,0-2 0,1 1 0,-1-1 0,1 0 0,0-1 0,0 0 0,0 0 0,-13-13 0,19 15-372,0 0-1,1 0 1,-1 1 0,1-1 0,0 0-1,0-1 1,0 1 0,0 0-1,0 0 1,1 0 0,-1 0-1,1-1 1,0 1 0,0 0 0,0 0-1,0-1 1,2-5 0,-1-12-3660,-1-1-6909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04:16.08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0 132 10645,'0'0'14569,"7"-13"-12901,-3 5-1361,-3 4-216,0 1 0,0-1 0,1 1 0,0-1 0,0 1 0,0 0 0,0 0 0,0 0 0,0 0 0,1 0 0,-1 0 0,1 1 0,0-1 0,0 1 0,0 0 0,0 0 0,1 0 0,-1 0 0,0 0 0,1 1 0,-1 0 0,1-1 0,6 0 0,362-23 3303,-371 25-3422,0 1 0,0-1 0,1 0 1,-1 0-1,0 0 0,0-1 0,0 1 0,1 0 0,-1 0 0,0-1 0,0 1 1,0 0-1,0-1 0,0 1 0,0-1 0,0 0 0,0 1 0,0-1 1,0 0-1,0 1 0,0-1 0,0 0 0,0 0 0,-1 0 0,1 0 1,0 0-1,0 0 0,-1 0 0,1 0 0,-1 0 0,1 0 0,-1 0 0,0-1 1,1 1-1,-1-2 0,-13 7-3347,6 1 1983,0 2 0,0-1 0,0 1 0,-9 13 0,4-5-884,-25 25-5080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04:16.4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11 107 11045,'0'0'15791,"-3"3"-14646,2-3-1098,1 0 0,-1 0 0,1 1 0,0-1 0,-1 0 0,1 0 0,0 1 0,-1-1 0,1 0 0,0 1 0,-1-1 0,1 0 0,0 1 0,-1-1 0,1 0 0,0 1 0,0-1 0,0 1 0,-1-1 0,1 0 0,0 1 0,0-1 0,0 1 0,0-1 0,0 1 0,0-1 0,0 1 0,0-1 0,0 0 0,0 1 0,0-1 0,0 1 0,0-1 0,0 1 0,18 5 1097,45-7 207,-38 0-868,-2 2-456,0-2 0,0-1 1,0 0-1,-1-2 0,40-11 0,129-40-27,-177 52 0,-13 4 0,1-1 0,-1 0 0,1 0 0,-1-1 0,1 1 0,-1 0 0,1 0 0,-1-1 0,0 1 0,1-1 0,-1 1 0,1-1 0,-1 1 0,0-1 0,1 0 0,-1 0 0,0 0 0,0 0 0,0 0 0,0 0 0,0 0 0,0 0 0,0 0 0,0 0 0,0-1 0,1 0 0,-3 0 0,2 1 0,7-2 0,-6-5 52,-3-6-392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04:18.5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0 432 8452,'0'0'13657,"17"38"-12657,55 125-18,-57-133-676,1 0 1,1-1-1,2-1 1,1 0-1,1-2 1,30 30-1,-48-52-274,17 18 122,1-2-1,0 0 1,31 22 0,-45-38-135,-1 1 1,1-1-1,0-1 1,0 1-1,1-1 1,-1 0-1,1-1 1,-1 1-1,1-1 1,0-1-1,0 0 1,0 0-1,0 0 1,0-1-1,-1-1 1,1 1-1,12-3 1,-14 1-21,0 0-1,0-1 1,0 0 0,-1 0 0,1 0 0,-1 0-1,0-1 1,0 0 0,0 0 0,0-1 0,-1 1-1,0-1 1,1 0 0,-2 0 0,7-11-1,1-5-1,0 0-1,-2 0 0,8-25 0,-4 4 30,-2-1 0,-1 0 0,-2 0 0,-3 0 0,-1-1 0,-4-86 0,-1 106 45,-1 0 0,-2 1 0,0-1 0,-2 1 0,0 0 0,-2 0 1,0 1-1,-2 0 0,0 1 0,-2 0 0,0 0 0,-1 1 0,-1 1 1,-24-26-1,29 37 82,0 0 0,0 1 0,-1 0 0,0 0-1,-1 1 1,1 0 0,-1 1 0,0 1 0,0-1 0,-1 2 0,1-1 0,-1 2 0,0 0 0,0 0 0,0 1 0,0 0 0,0 1 0,0 1 0,0-1 0,-16 5 0,22-3-124,-1 0 0,1 0 0,0 1 1,0 0-1,0 0 0,0 1 0,1 0 0,-1 0 0,1 0 1,0 0-1,0 1 0,0 0 0,1 0 0,0 0 1,0 0-1,0 1 0,1 0 0,-6 12 0,0 0-48,1 1-1,2 1 0,-1-1 1,-5 41-1,5-7-836,3 0-1,5 105 1,-1-147 219,1 0 0,1-1 0,0 1 0,0-1 0,1 0 0,0 0 1,1 0-1,0 0 0,1 0 0,7 12 0,25 21-6025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04:18.84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16680,'0'0'10580,"0"177"-9331,9-77-417,11 0-207,-11-8-417,11-12-208,-1-23-160,-9-13-593,9-20-815,-19-16-1810,9-8-1408,1 0-2834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04:19.27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46 1 10261,'0'0'11493,"-8"0"-10247,7-1-1202,-1 1-1,1 0 1,0 0-1,-1 0 1,1 0 0,-1 1-1,1-1 1,-1 0 0,1 0-1,0 1 1,-1-1 0,1 1-1,0-1 1,-1 1 0,1 0-1,0 0 1,0-1-1,-1 1 1,1 0 0,0 0-1,0 0 1,0 0 0,0 0-1,0 1 1,1-1 0,-1 0-1,0 0 1,0 0 0,1 1-1,-1-1 1,1 0-1,-1 3 1,0 2 17,1-1 1,0 1-1,0 0 1,1 0-1,0-1 1,0 1-1,0 0 0,1-1 1,-1 1-1,5 6 1,6 17 88,1-1 0,2 0 0,0-1 0,34 43 0,93 92 139,1 4-195,-140-161-36,0 0 1,0 0-1,-1 0 0,0 0 0,0 1 0,0-1 0,-1 1 0,0-1 0,0 1 0,0 0 0,0-1 0,-1 1 0,0 0 0,-1 7 1,1-1 363,-1-8-311,0-1-1,0 1 1,-1 0-1,1 0 1,-1-1-1,0 1 1,0-1-1,0 1 1,0-1-1,0 0 1,-1 0-1,0 0 1,1 0-1,-1 0 1,0-1-1,0 1 1,-1-1-1,1 0 1,-1 0-1,1 0 1,-1 0-1,-7 2 1,-11 5 283,-1 0 0,-32 7 1,30-11-597,0-2 1,1 0-1,-47-1 1,70-2 50,0 0 0,-1 0 0,1-1 0,0 1 0,0 0 0,0 0 0,0-1-1,0 1 1,-1 0 0,1-1 0,0 1 0,0-1 0,0 1 0,0-1 0,0 0 0,0 1 0,0-1 0,1 0 0,-1 0 0,0 0 0,0 0 0,1 0 0,-1 0 0,0 0-1,1 0 1,-1 0 0,1 0 0,-1 0 0,1 0 0,-1 0 0,1 0 0,0-2 0,-2-44-6779,3 29 3563,-1-26-6531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04:19.62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9 7139,'0'0'20890,"193"-8"-20522,-135 8-208,-10 0-160,10 0-672,0 4-657,-10 12-2080,10 4-1730,0 0-4929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04:20.0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49 10213,'0'0'15500,"6"-8"-14902,-3 5-574,0 0 1,0 0-1,0 0 1,1 0-1,-1 0 0,1 1 1,-1-1-1,1 1 1,0 0-1,0 1 1,0-1-1,0 0 1,0 1-1,7-1 1,6-1 8,0 2 1,0 0 0,21 2-1,-12 2-200,-1 1-1,0 2 1,0 0-1,0 2 1,-1 1-1,0 0 0,-1 2 1,0 1-1,34 23 1,-55-33 182,0-1 0,1 0 1,-1 1-1,0 0 0,0-1 0,0 1 1,0 0-1,0 0 0,-1 0 0,1 0 1,-1 1-1,1-1 0,-1 0 0,0 1 1,0-1-1,0 1 0,0-1 0,0 1 1,0-1-1,-1 1 0,1 0 0,-1-1 1,0 1-1,0 0 0,0-1 0,0 1 1,0 0-1,-1 0 0,1-1 1,-1 1-1,1-1 0,-1 1 0,-2 3 1,0 1 143,-1-1 1,0 0 0,0 0 0,-1 0 0,0 0 0,0-1 0,0 1 0,0-1 0,-1-1 0,0 1 0,-6 3 0,8-6-75,1 0 1,-1 1-1,1-1 0,0 1 0,-1-1 0,1 1 1,1 0-1,-1 0 0,0 1 0,1-1 0,0 1 1,0-1-1,0 1 0,-3 6 0,4-7-80,1 0 1,0 0-1,-1 1 0,1-1 0,1 0 1,-1 0-1,0 0 0,1 0 0,-1 0 0,1 0 1,0 0-1,0 0 0,0 0 0,0 0 0,1 0 1,-1 0-1,1-1 0,0 1 0,0 0 1,0-1-1,3 3 0,152 154-679,-103-109 213,64 75 1,-111-116 460,-1-1 1,0 1-1,0 0 1,-1 0-1,-1 0 1,1 1 0,-1 0-1,3 15 1,-6-24 19,-1 0-1,0 0 1,0 0 0,0 1-1,0-1 1,0 0 0,0 0-1,0 0 1,0 0 0,-1 0-1,1 0 1,0 0 0,-1 0-1,1 0 1,-1 0 0,1 0-1,-1 0 1,1 0 0,-1 0-1,1 0 1,-1 0 0,0 0-1,0-1 1,0 1 0,1 0-1,-1 0 1,0-1 0,0 1-1,0-1 1,0 1 0,0-1-1,0 1 1,0-1 0,0 1-1,-2-1 1,-43 8 674,43-8-671,-216-2 1928,76-3-3590,158 5-887,-1-2 0,1 1 1,-1-2-1,1 0 1,15-6-1,20-13-7529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04:20.6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5 13526,'0'0'16224,"12"-1"-15456,273-2 514,-197 3-1326,-72 0-46,0 1-1,0 0 1,1 1-1,-1 1 1,-1 1 0,20 6-1,-30-9 88,-1 1-1,0-1 0,0 1 1,0 0-1,-1 0 0,1 1 0,0-1 1,-1 1-1,1-1 0,-1 1 1,0 0-1,0 1 0,0-1 0,-1 0 1,1 1-1,-1 0 0,1-1 1,-1 1-1,-1 0 0,1 0 1,0 0-1,-1 1 0,0-1 0,0 0 1,0 0-1,0 1 0,-1 5 1,1-2 45,-1 0 1,-1 0 0,0 0 0,0 0 0,0 0-1,-1-1 1,-3 10 0,3-12 9,-1-1-1,1 1 0,-1-1 1,0 0-1,-1 0 1,1 0-1,-1 0 1,0-1-1,0 1 0,0-1 1,0 0-1,-5 3 1,-122 67 684,129-72-736,0 0 0,0 0 0,0 1 0,0-1 0,0 1 0,0 0 0,0-1 0,0 1 0,1 0 0,-1 0 0,1 0 0,-1 1 0,1-1 0,0 0 0,0 0 0,0 1 0,0-1 0,0 0 0,0 1 0,1-1 0,-1 1 0,1-1 0,0 1 0,0-1 0,0 1 0,0 0 0,0 2 0,2 0 0,-1-1 0,0 0 0,1 0 0,0 0 0,0-1 0,0 1 0,0 0 0,1-1 0,-1 0 0,1 1 0,0-1 0,0 0 0,0 0 0,1 0 0,3 2 0,22 13-254,1-2-1,1 0 1,1-2 0,38 11-1,61 28-514,-129-52 780,0-1 0,0 1 0,-1-1 1,1 1-1,0 0 0,-1 0 0,1 0 0,-1 0 0,1 0 0,-1 0 0,0 0 0,1 0 1,-1 1-1,0-1 0,0 1 0,0-1 0,0 1 0,0-1 0,0 1 0,0-1 1,0 1-1,-1 0 0,1-1 0,-1 1 0,1 0 0,-1 0 0,0-1 0,0 1 0,1 0 1,-1 0-1,0 0 0,-1-1 0,1 1 0,0 0 0,0 0 0,-1 0 0,1-1 1,-1 1-1,0 0 0,1-1 0,-1 1 0,0-1 0,0 1 0,0-1 0,0 1 0,-2 1 1,-3 4 132,0 0 0,-1 0 1,0-1-1,-1 0 1,1 0-1,-1-1 1,-12 7-1,0-3-104,-1 0 1,0-2-1,0 0 0,-1-1 1,0-1-1,-37 3 0,-136-2 39,147-6-77,-22-12-525,69 37-10666,1 6 1019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04:22.5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0 192 10533,'0'0'9055,"39"-26"-7911,130-79-247,-151 96-826,0 0 0,1 1 0,0 0 0,1 2 0,0 0 1,0 2-1,0 0 0,0 1 0,1 1 0,-1 1 1,40 3-1,-13-2-37,-34 0-31,-11 0 5,1 0 0,0-1 1,-1 1-1,1 0 0,-1 0 0,1 1 1,-1-1-1,1 1 0,-1-1 0,1 1 0,-1 0 1,5 2-1,-6-1 18,1 0 1,-1 0 0,0 0-1,0 1 1,0-1 0,0 0-1,-1 1 1,1-1 0,-1 0-1,1 1 1,-1-1 0,0 1-1,0-1 1,0 1 0,-1 4-1,1-1 52,-1 0-1,0 0 1,0 0 0,0 1-1,-1-1 1,0-1-1,0 1 1,-1 0-1,1 0 1,-1-1 0,0 1-1,-5 4 1,-6 9 333,-33 32 0,21-25-102,-73 73 649,49-52-529,-57 72 1,98-106-393,0 0 1,1 1-1,0 0 1,2 1-1,-1 0 1,2 0-1,0 0 1,0 1-1,2 0 1,0 0 0,1 0-1,0 0 1,1 0-1,2 20 1,-1-32-37,1-1 0,-1 0 0,1 1 1,0-1-1,0 0 0,0 1 0,1-1 1,-1 0-1,1 0 0,-1 0 0,1 0 1,0 0-1,0 0 0,1-1 0,-1 1 1,1-1-1,-1 0 0,1 1 0,0-1 1,-1 0-1,1 0 0,0-1 0,0 1 1,1-1-1,-1 1 0,0-1 0,0 0 1,6 1-1,7 2 18,0-1 1,-1 0-1,1-1 1,27-1-1,-20-1-21,5 1 20,53-7-1,-71 4-4,1 0 0,0-1 0,-1-1 0,1 0 0,-1 0-1,0-1 1,17-10 0,-20 10 34,0 0-1,0 0 0,-1 0 1,1 0-1,10-14 1,-15 16-344,0-1 1,1 1 0,-2-1 0,1 0 0,0 0-1,-1 1 1,0-1 0,0-1 0,0 1 0,0 0-1,0 0 1,-1 0 0,0-6 0,-3-5-4336,-13 2-2849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04:22.91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0 108 7603,'0'0'12614,"203"-8"-10085,-155-4-1344,10 4-785,0-8-400,-10 4 0,0-4-1328,1 0-2466,-1-4-4994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8:03.23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76 12438,'0'0'8905,"12"-12"-7776,36-39 74,-48 50-1170,1 1 0,-1-1 1,1 0-1,-1 1 0,1-1 0,-1 0 1,1 1-1,-1-1 0,1 1 0,-1-1 1,1 1-1,0-1 0,-1 1 0,1 0 1,0-1-1,-1 1 0,1 0 0,0 0 1,0-1-1,-1 1 0,1 0 0,0 0 1,0 0-1,0 0 0,-1 0 0,1 0 1,0 0-1,0 0 0,-1 0 0,1 0 1,0 0-1,0 1 0,-1-1 1,1 0-1,0 1 0,0-1 0,-1 0 1,1 1-1,0-1 0,-1 1 0,1-1 1,0 1-1,9 11 372,-1 0-1,0 0 1,-1 1 0,0 1 0,-1-1 0,0 1-1,-1 0 1,4 15 0,30 126 1506,16 88-438,-57-269-1424,1 0 0,1 0 0,1 0-1,1 0 1,1 1 0,2-1 0,0 1 0,2 0 0,1 1-1,0-1 1,2 2 0,18-30 0,-18 37-49,-2 4 0,0-1 0,1 2 0,19-19 0,-26 27 0,0 0 0,1 1 0,-1 0 0,1 0 0,-1 0 0,1 0 0,0 0 0,0 1 0,0-1 0,0 1 0,0 0 0,0 0 0,0 1 0,0-1 0,0 1 0,1 0 0,-1 0 0,4 1 0,7 8 0,-3 7 0,-1 1 0,0-1 0,-1 2 0,12 28 0,28 83 0,-44-113 0,58 138 0,-64-154 0,0 1 0,0-1 0,0 1 0,0-1 0,0 0 0,0 1 0,0-1 0,0 0 0,0 1 0,0-1 0,0 0 0,1 1 0,-1-1 0,0 0 0,0 1 0,0-1 0,0 0 0,0 1 0,1-1 0,-1 0 0,0 1 0,0-1 0,1 0 0,-1 0 0,0 1 0,0-1 0,1 0 0,-1 0 0,0 0 0,1 1 0,-1-1 0,0 0 0,1 0 0,-1 0 0,0 0 0,1 0 0,-1 0 0,0 0 0,1 0 0,-1 0 0,1 0 0,-1 0 0,0 0 0,1 0 0,-1 0 0,0 0 0,1 0 0,-1 0 0,0 0 0,1 0 0,-1 0 0,0-1 0,1 1 0,-1 0 0,0 0 0,1-1 0,6-20 0,-2-39 0,-5 43 0,1 1 0,1-1 0,1 1 0,0-1 0,6-16 0,1 5 0,2 0 0,1 1 0,1 1 0,1 0 0,23-30 0,-31 46 0,1 0 0,1 1 0,0-1 0,0 2 0,0-1 0,1 1 0,0 1 0,1 0 0,0 0 0,0 1 0,0 1 0,1 0 0,0 0 0,24-5 0,-32 9 0,1 1 0,-1 0 0,1 0 0,-1 1 0,1-1 0,-1 1 0,1 0 0,-1 0 0,1 1 0,-1-1 0,0 1 0,0 0 0,0 0 0,0 1 0,0-1 0,0 1 0,0 0 0,-1 0 0,1 0 0,-1 0 0,0 0 0,0 1 0,4 7 0,7 9 0,-2 1 0,0 0 0,11 31 0,-11-25 0,26 60 0,-16-37 0,36 64 0,-53-100-392,-10-14-2217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04:23.2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1 242 16440,'0'0'9975,"27"34"-9375,92 104-24,-114-132-550,0 0-1,1-1 1,-1 1 0,1-1-1,0 0 1,1-1-1,-1 1 1,1-1 0,0-1-1,0 1 1,0-1-1,0 0 1,1-1 0,-1 0-1,1 0 1,0-1-1,8 1 1,-4 0-6,-1 0-10,1-1 0,-1 0 1,1-1-1,-1 0 0,1 0 1,-1-2-1,16-2 0,-21 2-8,-1 0 1,0 0-1,1-1 0,-1 1 0,0-1 0,0 0 0,-1-1 1,1 1-1,-1-1 0,1 0 0,-1 0 0,0 0 0,-1 0 1,1-1-1,4-7 0,-2 1-4,-1 1 0,0-1 1,0 0-1,-2 0 0,1 0 0,-1 0 1,3-24-1,-3-2-10,-2-44 0,-2 49 7,2 25 9,-1-1-1,-1 1 1,1 0 0,-1-1-1,0 1 1,-1 0-1,0 0 1,0 0-1,-1 0 1,1 0 0,-1 1-1,-1-1 1,-7-11-1,6 13 6,1 1 0,-1 0 0,0 0 0,0 0-1,-1 0 1,1 1 0,-1 0 0,0 0 0,1 1 0,-1-1-1,-1 1 1,1 1 0,0-1 0,0 1 0,-1 0-1,-10 0 1,2-1 69,1 1 0,-1 1 0,0 1 0,1 0 0,-1 0 0,1 2 1,-19 4-1,26-4-57,0 0 1,1 0-1,-1 0 1,1 1-1,0 0 1,0 0-1,0 0 1,0 1-1,1 0 0,0 0 1,0 0-1,0 1 1,1 0-1,-1 0 1,1 0-1,1 0 1,-4 7-1,-1 7-138,1 0-1,0 0 0,2 0 1,0 1-1,1 0 0,1 0 0,0 41 1,3-56-138,0 0-1,1 0 1,-1-1 0,1 1 0,0 0 0,1 0 0,-1-1 0,1 1 0,0 0 0,1-1 0,-1 0 0,1 0 0,5 7-1,-2-5-666,0-1-1,0 0 1,1 0-1,0 0 0,0-1 1,0 0-1,1 0 1,9 4-1,41 17-9375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04:23.6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29 0 11845,'0'0'13815,"-29"209"-12359,29-149-911,0-12-401,0-8-144,0-16-336,10-4-1473,19-8-2449,0-12-2401,0 0-7012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04:23.96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72 8052,'0'0'14345,"29"-11"-13659,95-35-364,-113 43-307,0 0 0,1 0 0,-1 1 0,0 0 0,1 1 0,0 0 0,-1 1 0,17 2-1,8 0-52,-33-2 23,-1 0 0,1 0 0,0 0 0,0 0 0,-1 0 0,1 1 0,0-1-1,-1 1 1,1 0 0,0 0 0,-1 0 0,1 0 0,-1 0 0,1 1 0,-1-1-1,0 1 1,0 0 0,1-1 0,-1 1 0,2 3 0,-2-2 15,0 1 0,0 0 0,0 0 1,-1 0-1,0 0 0,0 0 0,0 1 1,0-1-1,0 0 0,-1 0 0,0 1 0,0 5 1,-1-2 46,1 0 1,-2 0-1,1-1 1,-1 1-1,0 0 1,-1-1-1,0 1 1,0-1 0,0 0-1,-1 0 1,-9 12-1,-6 6 631,-40 39 1,29-32 94,24-26-612,-1 0 1,2 1 0,-1 0 0,1 0 0,0 0 0,0 1 0,1-1 0,0 1 0,0 0 0,1 0-1,0 1 1,0-1 0,1 1 0,0-1 0,1 1 0,-1 0 0,2 0 0,0 9 0,0-15-152,1 1 0,0-1 0,0 1 0,1-1 0,-1 0 1,1 1-1,0-1 0,0 0 0,0 0 0,0 0 0,0 0 1,0-1-1,1 1 0,0-1 0,-1 1 0,1-1 0,0 0 0,0 0 1,0 0-1,0 0 0,1-1 0,-1 1 0,5 1 0,10 4 7,-1-1-1,1 0 1,27 4-1,-7-5-207,1-2 1,0-2-1,55-5 0,-91 4 59,0-1 1,0 1-1,0-1 0,0 1 1,-1-1-1,1 0 0,0 0 0,-1 0 1,1 0-1,0 0 0,-1-1 1,0 1-1,1-1 0,-1 0 0,0 0 1,0 0-1,0 0 0,0 0 1,0 0-1,0 0 0,2-5 0,9-24-4037,-6-4-3744,-5 3-5520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04:24.3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68 1 13446,'0'0'8911,"-3"11"-8511,-1 1-350,1 1 1,1 0-1,0 0 0,1 1 0,0-1 1,1 0-1,0 0 0,1 0 1,1 1-1,0-1 0,1 0 0,7 19 1,5-2-22,2-1 0,1-1 0,2-1 0,0-1 0,2-1 0,1 0-1,30 24 1,-52-48-28,0 0 54,0 0 0,0-1 1,0 1-1,0 0 0,0 0 1,0 0-1,0 0 0,-1 0 1,1 0-1,0 0 0,-1 0 1,1 0-1,0 0 0,-1 0 1,0 0-1,1 0 0,-1 1 1,0-1-1,1 0 0,-1 0 0,0 0 1,0 1-1,0-1 0,0 0 1,0 0-1,0 0 0,-1 1 1,1 0-1,-2 0 18,1 0-1,0-1 1,-1 1-1,1-1 1,-1 0-1,1 0 1,-1 1-1,0-1 1,1 0-1,-1 0 1,0 0-1,0-1 1,0 1-1,0 0 1,-2 0-1,-9 2 123,0 0 1,0-1-1,-27 0 0,7 0-55,21-1-166,0-1-1,0 0 1,0 0 0,-21-4-1,31 3-183,-1 0 0,1-1-1,0 1 1,0 0 0,0-1-1,-1 1 1,1-1-1,1 0 1,-1 0 0,0 0-1,0 0 1,1 0 0,-1 0-1,1 0 1,0-1-1,-2-3 1,-12-39-7600,13 17-348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04:24.6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61 10917,'0'0'15191,"202"-40"-14359,-163 32-496,-10 0-159,0 4-49,0 4-32,0 0-64,-10 0-32,0 0-64,1 12-545,-20 4-1552,9 4-2513,-9-4-5186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04:26.0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223 1 4610,'0'0'16936,"-48"152"-15431,9-43-833,10 11-304,-10-8-192,20-20-16,-10-7-160,20-21-192,-1-24-1649,39-112-18728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04:26.67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49 0 8964,'0'0'2647,"0"31"-673,1 42-751,1 51 1341,-16 146 1,4-175-1763,7-54-253,-13 57 0,10-86-445,4-10-219,2-24-384,0 13 502,0-1 0,1 1 0,0 0 0,0-1 0,1 1 0,0 0 0,1 0 0,7-16 0,-7 19 0,0 2 1,0-1-1,0 0 1,1 0-1,0 1 1,0 0-1,0 0 1,1 0-1,0 0 0,-1 1 1,1 0-1,0 0 1,0 0-1,1 1 1,-1-1-1,7-1 0,2 0 13,0-1 0,0 2 0,1 0-1,-1 1 1,1 1 0,0 0-1,-1 1 1,28 2 0,-33 0-2,1 0 0,-1 0 1,0 1-1,1 0 0,-1 0 0,-1 1 0,1 0 1,0 1-1,-1 0 0,0 0 0,0 1 1,-1 0-1,1 0 0,10 13 0,1 5 125,-2 1 1,0 1-1,-2 0 0,-1 1 0,-1 1 0,-1 1 0,-2-1 0,-1 1 0,-1 1 0,-1 0 1,-2 0-1,-1 0 0,0 48 0,-4-78-143,0 1 1,0-1-1,0 0 0,0 0 1,0 1-1,0-1 1,0 0-1,0 0 0,0 0 1,0 1-1,0-1 1,0 0-1,-1 0 0,1 1 1,0-1-1,0 0 1,0 0-1,0 0 0,-1 0 1,1 1-1,0-1 0,0 0 1,0 0-1,-1 0 1,1 0-1,0 0 0,0 0 1,-1 1-1,1-1 1,0 0-1,0 0 0,0 0 1,-1 0-1,1 0 1,0 0-1,0 0 0,-1 0 1,1 0-1,0 0 0,0 0 1,-1 0-1,1 0 1,0-1-1,0 1 0,-1 0 1,1 0-1,0 0 1,0 0-1,0 0 0,-1 0 1,1 0-1,0-1 1,0 1-1,0 0 0,-1 0 1,1 0-1,0-1 1,0 1-1,0 0 0,0 0 1,0 0-1,0-1 0,-1 1 1,1 0-1,0 0 1,0-1-1,0 1 0,-10-16-805,1 0-1,1 0 0,0-1 1,1 0-1,1-1 0,0 1 0,-3-19 1,-4-44-5130,4-7-4330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04:27.09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320 1 11221,'0'0'5507,"-145"224"-2834,97-140-864,9 1-449,10-13-607,10-16-481,-1-20-112,11-12-80,-1-16-80,10-4-192,0-32-6547,0-16 2897,19 12-1440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04:27.45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136 91 10117,'0'0'4530,"-3"31"-2297,1-15-1985,-12 214 1769,14 89 1158,-1-319-3172,1 0 0,0 0 0,-1 1 0,1-1 0,0 0 0,0 0 0,-1 0 0,1 0 0,0 0 0,-1 0 0,1 0 0,0 0 1,-1 0-1,1 0 0,0 0 0,0-1 0,-1 1 0,1 0 0,0 0 0,-1 0 0,1 0 0,0 0 0,0-1 0,-1 1 1,1 0-1,0 0 0,0 0 0,0-1 0,-1 1 0,1 0 0,0 0 0,0 0 0,0-1 0,0 1 0,-1 0 0,1-1 0,0 1 1,0-1-1,-19-39 20,2-1 0,1-1 0,3-1 0,1 0 1,2 0-1,3-1 0,1 0 0,2-1 1,2-57-1,2 101-21,0 0 0,0 0 0,-1 1 1,2-1-1,-1 0 0,0 0 1,0 1-1,0-1 0,0 0 0,0 0 1,1 1-1,-1-1 0,0 0 0,0 1 1,1-1-1,-1 0 0,1 1 0,-1-1 1,0 0-1,1 1 0,0-1 0,-1 1 1,1-1-1,-1 1 0,1-1 1,-1 1-1,1 0 0,0-1 0,-1 1 1,2-1-1,24 5 54,-19-1-17,0 0 0,0 1 0,0 0 0,-1 0 0,10 8 0,13 20 200,-2 2 0,-1 0 0,-1 2 0,26 50 0,-27-44-121,2 0 0,1-2 0,35 39 0,-57-75-114,-1 0 0,1 1 0,0-2 0,0 1-1,0-1 1,1 1 0,5 2 0,-10-6-6,1 1-1,-1-1 1,0 1 0,0-1 0,0 1-1,0-1 1,0 0 0,1 0-1,-1 1 1,0-1 0,0 0 0,1 0-1,-1 0 1,0 0 0,0-1 0,0 1-1,1 0 1,-1 0 0,0-1-1,0 1 1,0-1 0,0 1 0,0-1-1,1 1 1,-1-1 0,0 0 0,0 0-1,-1 1 1,1-1 0,0 0-1,0 0 1,0 0 0,0 0 0,-1 0-1,1 0 1,0 0 0,-1 0 0,1 0-1,-1 0 1,1 0 0,-1-1-1,0 1 1,1-2 0,11-57 444,-3 1 1,3-113-1,3-31 589,-12 181-975,-1 3 25,1 0 0,1 1-1,0-1 1,9-22-1,-2 28-82,-9 13-60,0-1 1,-1 1-1,1 0 1,0 0-1,-1 1 1,1-1 0,0 0-1,-1 1 1,1-1-1,0 1 1,-1-1 0,1 1-1,-1 0 1,1-1-1,-1 1 1,1 0-1,-1 0 1,0 0 0,1 0-1,-1 0 1,0 1-1,0-1 1,0 0 0,1 3-1,31 39-2457,-28-35 1838,35 54-5527,7 5-5059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04:27.81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270 1 8036,'0'0'6165,"0"44"-3673,0-39-2418,0 78 1131,-4 0 0,-22 127 1,-201 694 4724,224-893-5890,0 1-1,0-1 0,2 1 0,-1 0 0,1 15 0,2-27-131,-1 0 0,1 0 1,-1 0-1,1 0 0,0 0 0,-1 0 0,1 0 0,-1 0 1,1 0-1,-1 0 0,1 0 0,0 0 0,-1 0 0,1 0 1,-1 0-1,1-1 0,-1 1 0,1 0 0,-1 0 0,1-1 1,-1 1-1,1 0 0,-1-1 0,1 1 0,0-1 0,14-12-1543,1-1-1,-2-1 0,0 0 0,-1 0 1,0-1-1,18-32 0,-27 41 867,35-49-8755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8:04.01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9428,'0'0'17480,"18"19"-16196,263 303 2379,-235-259-3428,11 17-9,3-2-1,125 122 1,-181-197-226,7 9 0,2-1 0,0-1 0,0 0 0,0-1 0,1 0 0,30 13 0,-43-21 0,0-1 1,0 0-1,0 1 1,-1-1-1,1 0 0,0 1 1,0-1-1,0 0 0,0 0 1,0 0-1,0 0 1,0 0-1,0 0 0,0 0 1,0 0-1,0 0 1,-1-1-1,1 1 0,2-1 1,-3-7-211,0 6 12,-2-52-1974,-9-56 0,-7-4-4639,0 26-1643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04:28.3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13830,'0'0'5416,"24"33"-4335,76 111-268,-90-127-620,0-1 1,-2 2-1,1-1 0,-2 1 0,7 26 0,-11-32-80,1 0 0,0 0 0,1-1 0,9 17 0,-13-27-115,-1 0 0,0 0 1,1-1-1,-1 1 0,1 0 1,-1 0-1,1-1 0,-1 1 1,1 0-1,-1-1 0,1 1 1,0-1-1,-1 1 0,1 0 1,0-1-1,0 0 0,-1 1 1,1-1-1,0 1 0,0-1 0,0 0 1,0 0-1,-1 1 0,1-1 1,0 0-1,0 0 0,0 0 1,0 0-1,0 0 0,0 0 1,-1 0-1,1-1 0,0 1 1,0 0-1,0 0 0,0 0 1,0-1-1,-1 1 0,1-1 1,0 1-1,0-1 0,-1 1 0,1-1 1,0 1-1,-1-1 0,1 1 1,0-2-1,24-32-72,22-67 36,-39 79 46,1 0 1,1 0-1,1 1 0,1 0 1,1 1-1,1 0 1,0 1-1,18-17 0,-30 35-4,-1-1 0,0 1 0,1-1 0,-1 1 0,1 0 0,-1-1 0,1 1 0,-1 0 0,1 0 0,0 0 0,0 1 0,-1-1 0,1 0 0,0 1 0,0-1 0,0 1 0,0-1 0,0 1 0,0 0 0,0 0 0,0 0 0,0 0 0,0 0 0,0 0 0,0 1 0,-1-1 0,1 1 0,0-1 0,0 1 0,0 0 0,0-1 0,-1 1 0,1 0 0,0 0 0,-1 0 0,1 1 0,-1-1 0,1 0 0,-1 1 0,1-1 0,-1 1 0,0-1 0,0 1 0,2 2 0,5 10 97,-1 0 1,0 0-1,-1 1 0,7 25 0,-3-13 86,-3-7-22,2 1-1,0-2 1,22 35 0,-30-52-171,0-1 0,1 1 0,-1-1 0,0 0 1,1 1-1,-1-1 0,1 0 0,-1 0 0,1 0 0,0 0 1,0 0-1,-1-1 0,1 1 0,0 0 0,0-1 0,0 1 1,0-1-1,0 0 0,0 0 0,-1 1 0,1-1 0,0 0 0,0-1 1,0 1-1,0 0 0,0-1 0,0 1 0,0-1 0,0 1 1,-1-1-1,1 0 0,3-2 0,6-3-22,-1 0 0,1-1 0,-1 0-1,9-10 1,-3 4 76,-8 7-44,0 1-1,0 0 0,1 0 1,0 1-1,0 0 0,0 0 1,1 1-1,11-3 0,-17 5 4,1 1-1,-1-1 1,1 1-1,-1-1 0,1 1 1,-1 0-1,1 1 1,-1-1-1,1 1 1,-1 0-1,1 0 1,-1 0-1,0 1 1,0 0-1,1 0 0,-1 0 1,0 0-1,-1 0 1,1 1-1,5 4 1,18 22 294,-2 1-1,36 56 1,-36-49 95,56 65 0,-81-101-411,0-1 0,0 0 1,1 1-1,-1-1 0,0 0 1,0 1-1,0-1 0,1 0 1,-1 1-1,0-1 0,0 0 0,1 1 1,-1-1-1,0 0 0,1 0 1,-1 1-1,0-1 0,1 0 0,-1 0 1,0 0-1,1 0 0,-1 1 1,0-1-1,1 0 0,-1 0 1,1 0-1,-1 0 0,0 0 0,1 0 1,-1 0-1,1 0 0,-1 0 1,0 0-1,1 0 0,-1 0 1,0-1-1,1 1 0,-1 0 0,1 0 1,-1 0-1,0 0 0,1-1 1,-1 1-1,0 0 0,1 0 1,-1 0-1,0-1 0,0 1 0,1 0 1,-1-1-1,0 1 0,0 0 1,1-1-1,-1 1 0,0 0 0,0-1 1,0 1-1,0 0 0,0-1 1,1 1-1,-1-1 0,0 1 1,0 0-1,0-1 0,0 0 1,1-32-2436,-1 28 1727,0-59-3869,0-13-2376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04:28.8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57 19113,'0'0'3804,"27"-5"-3606,177-34-84,-162 33-133,0 2-1,65 2 0,-98 2-3,-7 0 24,-1 0 1,1 1 0,0-1-1,-1 1 1,1 0 0,0-1 0,-1 1-1,1 0 1,-1 0 0,1 0 0,-1 0-1,0 0 1,1 0 0,-1 1-1,0-1 1,0 0 0,0 1 0,1-1-1,-2 1 1,1-1 0,0 1-1,0-1 1,0 1 0,-1 0 0,1-1-1,-1 1 1,1 0 0,-1-1 0,0 1-1,0 0 1,0 0 0,0 0-1,0-1 1,0 3 0,0 6 40,0 1 0,0-1-1,-1 0 1,-5 20 0,2-16 37,-1-1 0,0 0 1,-1 0-1,-1 0 0,0-1 0,0 0 0,-11 11 1,-70 77 722,39-48-290,11-12-85,22-24-115,1 1-1,-22 31 1,32-41-245,1 0 0,1 0 0,-1 0-1,1 1 1,1-1 0,-1 1 0,1 0-1,1 0 1,-1 0 0,1 0 0,0 11-1,2-15-53,-1-1 0,1 1 0,0 0 0,0-1 0,1 1 0,-1-1 0,1 0 0,0 1 0,-1-1 0,2 0 0,-1 0 0,0 0 0,0 0 0,1-1 0,0 1 0,-1-1 0,1 1 0,0-1 0,0 0 0,0 0 0,1 0 0,-1-1 0,0 1 0,1-1 0,-1 0 0,1 0 0,4 1 0,10 3 82,0 0 1,0-2-1,0 0 0,25 0 1,-6-1 283,0-2 0,0-1 0,-1-1 0,1-2 0,-1-2 0,0-2 1,0-1-1,36-14 0,-67 21-437,0 0 0,0 1 0,1-1 1,-1 1-1,0 1 0,1-1 0,-1 1 0,11 0 0,-13 0-367,0 0 1,0 1-1,0-1 0,-1 1 0,1 0 0,0 0 0,0 0 0,-1 0 0,1 0 0,-1 1 0,1-1 0,-1 1 0,1 0 0,-1-1 0,0 1 0,2 3 0,9 21-7747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19:10.60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155 0 3906,'1'2'19059,"1"0"-18902,-1 0-1,0 0 1,1 0-1,-1 0 1,-1 0-1,1 1 1,0-1-1,0 0 0,-1 1 1,1-1-1,-1 0 1,0 1-1,0-1 1,0 0-1,0 1 1,0-1-1,0 1 1,-2 3-1,2 13 425,0-11-464,-39 904 4427,19-711-4215,-26 155 537,40-345-3124,-1-19-322,-7-35-3061,7 19 1905,-19-29-4147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19:11.1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29 297 2321,'0'0'15967,"-5"-4"-13704,-19-16 7253,29 18-8820,84-30-28,2 5 0,159-27 0,60 8-668,181-38 0,-464 77 0,-7 1 0,0 1 0,0 1 0,38-2 0,-62 8-154,1-1 0,-1 1 0,1 1 0,0-1 0,0 0 0,0 1 0,0-1-1,0 1 1,0 0 0,1 0 0,-1 0 0,1 0 0,0 1 0,-3 5 0,-34 64-5194,18-14-3451,1 5-6245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19:11.8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1 593 8084,'0'0'11922,"0"1"-11582,0 1-1,1-1 1,-1 0-1,0 1 0,1-1 1,-1 1-1,1-1 1,0 0-1,-1 1 0,1-1 1,0 0-1,0 0 1,2 2-1,2-1-206,1 0 0,0-1-1,-1 0 1,1 0 0,0 0 0,0-1 0,0 0-1,0 0 1,-1-1 0,1 0 0,0 1 0,0-2-1,-1 1 1,1-1 0,0 0 0,-1 0-1,0 0 1,0-1 0,1 0 0,-1 0 0,-1 0-1,1-1 1,0 0 0,-1 0 0,0 0 0,0 0-1,0 0 1,0-1 0,-1 0 0,6-10 0,5-8-32,-1-1 0,-1-1 1,-1 0-1,-2-1 1,0 0-1,-1 0 1,6-49-1,-5 0 99,-2-118 0,-8 191-176,1 0 1,-1 1 0,0-1-1,1 1 1,-1-1 0,0 1-1,0 0 1,0-1 0,0 1-1,-1 0 1,1 0 0,0-1-1,0 1 1,-1 0 0,1 0-1,-1 0 1,1 1 0,-1-1-1,1 0 1,-1 1 0,1-1-1,-1 1 1,0-1 0,1 1-1,-1 0 1,0-1 0,1 1-1,-1 0 1,0 0 0,-3 1-1,3-2 5,0 1-1,-1 0 1,1 0 0,-1 0-1,1 0 1,-1 0-1,1 1 1,0-1 0,-1 1-1,1-1 1,0 1-1,-1 0 1,1 0-1,0 0 1,0 0 0,0 0-1,0 1 1,0-1-1,0 1 1,0-1 0,0 1-1,-2 2 1,-2 16-4,1-1 0,1 1-1,1 0 1,0 0 0,2 1 0,0-1 0,4 39 0,-2-2 21,-1-41-26,1 1-1,1 0 1,0-1 0,1 1-1,1-1 1,0 1 0,1-1-1,1-1 1,1 1 0,0-1-1,1 0 1,15 21-1,-16-26-13,1-1-1,0 0 1,1 0-1,0-1 0,1 0 1,0 0-1,0-1 1,0-1-1,1 1 0,0-2 1,0 1-1,0-2 0,1 0 1,0 0-1,-1-1 1,2 0-1,22 2 0,-15-3-2,65 2 25,-78-4-21,1-1 1,0 0-1,-1 0 1,1 0 0,-1-1-1,1 0 1,-1 0-1,11-6 1,7-5-4,-14 8-291,0-1 0,0 0 0,18-14 1,-8-7-4604,-20 24 3855,1 0-1,-1 0 0,0 0 1,0 0-1,0 0 1,-1 0-1,1-1 0,-1 1 1,0-4-1,0-30-9945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19:12.23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0 410 11397,'0'0'14967,"2"-4"-13964,22-39 304,2 2 1,34-43-1,-8 12-504,-43 58-683,5-6 61,0 1 1,25-26-1,19-22-170,-65 158-9618,4-29 2673,-5 5-2857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19:14.0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11 508 4514,'-7'-6'23520,"5"-3"-23995,2 9 484,-1-53 596,2 1 0,3 0-1,11-53 1,-10 81-539,-3 10-21,1 0-1,0 0 0,1 0 0,0 0 0,1 1 0,0-1 0,2 1 0,-1 1 0,16-22 0,-19 29-27,1 1-1,-1 0 1,1 0-1,0 1 1,0-1 0,0 1-1,1 0 1,-1 0 0,1 0-1,0 1 1,0 0-1,-1 0 1,2 0 0,-1 0-1,0 1 1,0 0 0,0 0-1,1 0 1,-1 1-1,0-1 1,1 1 0,-1 1-1,0-1 1,1 1 0,5 1-1,-8-1 31,0 1 0,0 0 0,0 0 0,0 0 1,0 0-1,0 0 0,-1 0 0,1 1 0,-1-1 0,1 1 0,-1 0 0,0 0 0,0 0 0,0 0 0,2 4 0,23 57 476,-22-51-452,63 203 423,-58-190-494,31 72 0,-37-90 0,0-1 0,1 1 0,0-1 0,0-1 0,0 1 0,1-1 0,0 0 0,0 0 0,13 9 0,-18-14-1,0 0-1,1 0 1,-1 0 0,1 0 0,-1 0-1,1 0 1,0-1 0,-1 1 0,1 0-1,0-1 1,-1 0 0,1 1 0,0-1-1,0 0 1,-1 0 0,1 0 0,0 0-1,0 0 1,-1 0 0,1 0 0,0-1-1,0 1 1,-1-1 0,1 1 0,0-1-1,-1 0 1,1 0 0,-1 0 0,1 1-1,-1-1 1,1-1 0,-1 1 0,0 0-1,0 0 1,1 0 0,0-3 0,2-2-8,0-1 0,0 0 0,-1 0 0,0 0 1,0 0-1,2-10 0,-2 6 5,31-113 35,6-19 7,-34 125-51,-3 8-5,0 0-1,0 0 1,1 1-1,1-1 1,5-9-1,-9 18 18,0 0-1,0-1 1,0 1-1,0 0 1,0 0 0,0 0-1,0 0 1,0 0-1,0 0 1,1 0-1,-1 0 1,0 0-1,1 0 1,-1 1-1,1-1 1,-1 0-1,1 1 1,-1-1-1,1 1 1,-1 0 0,1 0-1,0-1 1,-1 1-1,1 0 1,-1 0-1,1 1 1,0-1-1,-1 0 1,1 0-1,-1 1 1,1-1-1,-1 1 1,1-1-1,-1 1 1,1 0 0,-1 0-1,0-1 1,1 1-1,-1 0 1,2 2-1,7 8 22,0 0 0,-1 1-1,-1 0 1,1 0-1,-2 1 1,0 0 0,-1 1-1,8 21 1,19 35 30,-11-29-50,3 0 0,1-2 0,2-1 0,1-1 0,51 49 0,-65-72 0,1-1 0,0-1 0,1 0 0,0-1 0,1-1 0,0-1 0,1 0 0,0-1 0,0-1 0,1-1 0,0-1 0,0 0 0,0-2 0,0 0 0,28-1 0,-31-1 0,0-2 0,0 0 0,30-6 0,-40 5 0,0 0 0,0-1 0,-1 0 0,0 0 0,1 0 0,-1-1 0,0 0 0,-1 0 0,1 0 0,-1-1 0,0 0 0,6-6 0,-3 1-8,0 1 1,-1-1-1,0-1 0,-1 1 0,0-1 1,-1-1-1,0 1 0,0 0 1,-2-1-1,4-13 0,-2-7-43,-2 1 0,-1-57 1,-2 76 27,1-5-42,-2 1 0,0-1 0,-4-20-1,4 30 45,-1 1 0,-1 0 0,1-1-1,-1 1 1,0 0 0,0 0-1,-1 1 1,1-1 0,-2 1-1,1 0 1,-7-7 0,7 8 36,0 0-1,-1 0 1,1 0 0,-1 0 0,0 1 0,0 0 0,0 0 0,-1 0-1,1 0 1,-1 1 0,1 0 0,-1 0 0,0 1 0,0 0 0,0 0-1,0 0 1,0 0 0,0 1 0,0 0 0,-9 2 0,14-2-12,0 0 1,0 1-1,0-1 1,0 0-1,0 1 0,0 0 1,0-1-1,0 1 1,0-1-1,0 1 1,0 0-1,0 0 1,1 0-1,-1-1 1,0 1-1,0 0 0,1 0 1,-1 0-1,1 0 1,-1 0-1,1 0 1,-1 0-1,1 0 1,0 1-1,-1-1 0,1 0 1,0 0-1,0 1 1,-1 39-16,1-30 12,0 9 11,0-1 1,1 1-1,1-1 1,1 0-1,1 0 1,1 0-1,0-1 1,1 1-1,1-1 1,1 0-1,1-1 1,10 17-1,-3-8 18,2-1 0,0-1-1,1-1 1,28 26 0,-34-37-20,1-1 0,0-1 0,0 0 1,1-1-1,0 0 0,1-1 0,0-1 1,29 9-1,-22-10-9,0 0 0,0-2 0,0-1 0,0-1 0,0-1 0,1-1 0,-1-1 0,41-7 0,-55 7 0,-1-2 0,1 1 0,-1-1 0,0-1 0,0 1 0,0-1 0,0-1 0,-1 1 0,0-1 0,0-1 0,9-8 0,-11 9 0,-1-1 0,1 1 0,-1-1 0,-1-1 0,1 1 0,-1 0 0,0-1 0,-1 1 0,0-1 0,0 0 0,0 0 0,-1 0 0,0 0 0,0 0 0,0-14 0,-1-125-48,0 144 49,0 2-1,0-1 0,0 1 0,0 0 0,0-1 0,0 1 1,0 0-1,0 0 0,0-1 0,0 1 0,0 0 0,0-1 1,-1 1-1,1 0 0,0 0 0,0-1 0,0 1 0,0 0 1,0 0-1,-1-1 0,1 1 0,0 0 0,0 0 0,0 0 1,-1-1-1,1 1 0,0 0 0,0 0 0,-1 0 0,1 0 1,0-1-1,-1 1 0,1 0 0,0 0 0,0 0 0,-1 0 1,1 0-1,0 0 0,-1 0 0,1 0 0,0 0 0,-1 0 1,1 0-1,-1 0 0,3 9 40,5 2-40,0 0 0,1 0 0,0-1 0,0 0 0,1 0 0,0-1 0,1-1 0,0 1 0,1-1 0,0-1 0,0 0 0,0-1 0,15 7 0,-1-2 0,0-1 0,1-2 0,0 0 0,1-1 0,42 4 0,-47-8 0,-1-1 0,1-1 0,0-1 0,-1-1 0,23-4 0,-43 4 0,0 1 0,1-1 0,-1 0 0,0 0 0,0 0 0,0 0 0,1 0 0,-1 0 0,0 0 0,0 0 0,-1 0 0,1 0 0,0 0 0,0-1 0,0 1 0,-1 0 0,1-1 0,-1 1 0,1-1 0,-1 1 0,0 0 0,1-4 0,1-35 0,-2 34 0,0-6 0,1-5 0,-2-1 0,0 0 0,-4-18 0,4 30 0,-1-1 0,0 1 0,0 0 0,-1 0 0,0 0 0,0 0 0,0 1 0,-1-1 0,0 1 0,0 0 0,-9-9 0,-1 0-6,-2 0 1,0 2-1,0 0 0,-1 0 1,-1 2-1,0 0 0,0 1 1,-1 1-1,0 0 0,0 2 1,-1 0-1,0 1 0,0 1 1,0 1-1,-25 0 0,-53 2 97,97 1-91,0 0 0,0 0 0,0 0 0,0 1 0,0-1 0,0 0 0,0 1 0,0-1 0,0 0 0,0 1 0,1-1 0,-1 1 0,0-1 0,0 1 0,0-1 0,1 1 0,-1 0 0,0 0 0,1-1 0,-1 1 0,1 0 0,-1 0 0,1 0 0,-1-1 0,1 1 0,-1 0 0,1 0 0,0 0 0,-1 0 0,1 0 0,0 0 0,0 0 0,0 0 0,0 0 0,0 0 0,0 0 0,0 0 0,0 0 0,0 0 0,0 0 0,1 0 0,-1 0 0,0-1 0,1 1 0,-1 0 0,0 0 0,1 0 0,-1 0 0,1 0 0,0 0 0,0 0 0,4 3 0,0-1 0,0 1 0,1-1 0,0-1 0,-1 1 0,1-1 0,0 0 0,0 0 0,0-1 0,1 0 0,-1 0 0,9 0 0,-14 0 0,45 4 0,1-1 0,0-2 0,0-3 0,-1-1 0,1-3 0,-1-1 0,70-20 0,-37 9-2107,-35 13-1761,47 2 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19:14.88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17 101 5186,'-3'0'15339,"-10"0"-9508,354-30-1634,10 0-2645,-320 30-1331,1-2-1,50-8 1,-74 9-221,-66-2-2889,50 3 2242,-61-3-7034,20-7-847,12-2 1413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19:15.2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 1 9204,'0'0'15426,"-2"3"-13516,0 4-1553,-1 1 0,1-1-1,1 1 1,-1 0 0,1 0 0,1-1-1,0 1 1,0 0 0,0 0 0,2 8-1,-1 14 186,-1 286 1219,9-249-1697,-5-51-171,-2 0 0,3 32 1,14-44-12880,-10-1 8001,11-2-7506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19:16.42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51 638 2273,'0'0'12056,"-5"11"-10218,-14 33-224,18-42-1422,0 1-1,0-1 0,0 1 0,1-1 0,-1 1 1,0-1-1,1 1 0,0-1 0,0 1 0,0 0 0,0-1 1,0 1-1,0-1 0,1 1 0,0 3 0,0-4-135,0-1-1,0 1 1,0-1-1,0 1 1,0-1-1,0 1 1,0-1-1,0 0 0,1 0 1,-1 0-1,0 0 1,1 0-1,-1 0 1,1 0-1,0 0 1,-1 0-1,3 0 0,5 2-72,0-1 0,1-1 0,-1 0 0,1 0 0,0 0 0,11-2 1,-7 1 231,7 0-198,-1-1-1,1 0 0,0-2 0,24-5 0,-35 5-17,1-1 0,-1 0 0,0-1 0,0 0 0,0 0-1,-1-1 1,0 0 0,0-1 0,15-14 0,-7 3-29,-1 0 1,-1-1 0,0-1-1,-1 0 1,-2-1 0,0 0-1,-1-1 1,-1 0 0,-1-1-1,10-39 1,-8 11-88,-2 0-1,-2-1 1,-1-100-1,-6 147 190,1 1 0,-1-1 0,0 1 0,0 0 0,-1-1-1,0 1 1,1 0 0,-1-1 0,-1 1 0,1 0-1,-1 0 1,1 0 0,-1 0 0,0 0 0,-1 0 0,1 0-1,-1 1 1,0-1 0,1 1 0,-1 0 0,-1 0 0,1 0-1,0 0 1,-1 1 0,0-1 0,1 1 0,-1 0 0,0 0-1,0 0 1,0 0 0,0 1 0,-1 0 0,1 0 0,0 0-1,-1 0 1,1 1 0,0-1 0,-7 1 0,-3 0 113,1 0 1,0 1 0,-1 0 0,1 1 0,0 1-1,0 0 1,0 1 0,0 0 0,0 1-1,1 0 1,0 1 0,0 0 0,1 1-1,-1 1 1,1-1 0,1 2 0,0 0 0,-16 17-1,6-5-37,1 1 0,2 0 0,0 2 0,1 0 0,1 1-1,1 0 1,2 1 0,-14 40 0,14-28-5,1 0 1,3 1-1,0 0 0,3 0 0,-1 65 1,5-62-129,0-12 12,1 0 1,6 49 0,-5-72-40,0-1 0,0 1 0,1-1 0,0 1 0,0-1 0,1 0 0,-1 0 0,1 0 0,1 0 0,-1 0 0,1-1 0,0 0 0,0 1 0,1-1 0,-1-1 0,1 1 0,9 6 0,-9-9-1,0 1 0,1-1 0,-1 1 0,1-2 0,0 1 0,-1-1 0,1 1 0,0-2 0,0 1 0,0-1 0,0 0 0,0 0 0,0 0-1,-1-1 1,1 0 0,0 0 0,0 0 0,0-1 0,-1 0 0,1 0 0,-1-1 0,0 1 0,1-1 0,-1 0 0,6-5 0,10-8-42,0-1 1,-1 0 0,-1-2 0,20-23-1,-38 41 55,29-33-3,-1-1 0,-1-1-1,36-63 1,39-105 14,-95 195 1139,-4 17-561,-3 26 75,-1-31-546,0 943 992,1-947-1454,0-1 1,-1 1 0,1-1 0,0 1 0,0 0 0,0-1 0,0 1 0,0 0-1,0 0 1,1 0 0,-1 0 0,0 0 0,1 0 0,-1 0 0,0 0-1,1 1 1,-1-1 0,1 0 0,-1 1 0,1 0 0,0-1 0,-1 1 0,1 0-1,-1-1 1,1 1 0,0 0 0,1 0 0,-2 0 223,28-1-7819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8:04.7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619 0 15735,'0'0'5107,"-11"33"-548,-102 460 2108,26 160-5968,83-567-760,5-56-103,1-27 22,1-11-49,-3 4 116,17-67-2846,11-112 0,1-502-15410,-28 646 18218,0-38 502,-2 73 9,1 0 1,-1-1 0,0 1 0,0 0-1,0-1 1,-1 1 0,-3-7 0,5 11-232,0-1 0,0 1 0,-1 0 1,1-1-1,0 1 0,0-1 1,0 1-1,-1 0 0,1-1 1,0 1-1,0 0 0,-1 0 1,1-1-1,0 1 0,-1 0 0,1 0 1,0-1-1,-1 1 0,1 0 1,0 0-1,-1 0 0,1-1 1,-1 1-1,1 0 0,0 0 0,-1 0 1,1 0-1,-1 0 0,1 0 1,0 0-1,-1 0 0,1 0 1,-1 0-1,1 0 0,-1 0 0,1 0 1,0 0-1,-1 1 0,1-1 1,0 0-1,-1 0 0,1 0 1,-1 1-1,1-1 0,0 0 0,-1 0 1,1 1-1,0-1 0,0 0 1,-1 1-1,1 0 0,-10 25 4361,-4 207 1050,18 124-3112,-2-298-2449,2-1 0,3 0 1,15 62-1,-17-103-17,0-1 0,-2 0 0,1 0 0,0 22 0,-4-37-38,-1-1 1,1 0-1,-1 1 1,1-1-1,-1 1 0,0-1 1,1 0-1,-1 1 1,1-1-1,-1 0 1,0 1-1,1-1 0,-1 0 1,0 0-1,0 0 1,1 0-1,-1 0 0,0 0 1,1 0-1,-1 0 1,0 0-1,1 0 1,-1 0-1,0 0 0,1 0 1,-1-1-1,0 1 1,1 0-1,-1-1 0,0 1 1,1 0-1,-1-1 1,0 0-1,-22-11-685,0-1 0,1-1 0,1-1 0,0-1 1,-21-22-1,-15-11-140,-3 2 1045,-90-55-1,143 97-24,4 4 74,1 0-1,-1 0 1,0 0-1,1 0 0,-1-1 1,1 1-1,0-1 1,0 0-1,-1 0 1,1 1-1,0-1 0,0-1 1,1 1-1,-1 0 1,0 0-1,1-1 0,-1 1 1,1-1-1,0 1 1,0-1-1,-1-4 1,10-3 366,28-6-539,1 2-1,1 1 1,0 2 0,57-9-1,-38 8-54,233-48-3,92-23 0,-357 78 0,-19 4 0,-1 0 0,1 0 0,0-1 0,0 1 0,-1-1 0,1-1 0,-1 1 0,1-1 0,7-5 0,-12 7-12,-1 1-1,1 0 1,0 0 0,0 0 0,-1-1-1,1 1 1,0 0 0,0 0-1,0 0 1,-1 0 0,1 0-1,0 0 1,0 0 0,-1 1 0,1-1-1,0 0 1,0 0 0,-1 1-1,1-1 1,0 0 0,-1 1 0,1-1-1,0 0 1,-1 1 0,1-1-1,0 1 1,-1-1 0,1 1 0,-1 0-1,1-1 1,-1 1 0,1-1-1,-1 1 1,0 0 0,1 0-1,-1-1 1,0 1 0,0 0 0,1-1-1,-1 1 1,0 1 0,20 45-3117,-14-31 230,22 43-9462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19:29.7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1 129 1697,'0'0'14908,"5"29"-13505,-3-12-1204,6 28 363,1 0 1,25 69-1,39 65 1194,19 59-270,-69-180-1043,-17-45-275,0 0 0,-1 1 0,0-1 0,-2 1 0,1 0 0,1 16 0,-5-28 270,0-5-273,-3-28 112,0 1 0,-2 0 0,-2 1 0,-14-44-1,8 32-106,-12-77 0,15-2-20,9-132-1,2 132-45,-1 112-87,0-1 0,0 1 0,1-1 0,0 1 0,0 0 1,1-1-1,6-14 0,-7 21-13,1-1-1,-1 1 1,1-1 0,0 1 0,-1 0-1,1-1 1,1 1 0,-1 0 0,0 0-1,0 0 1,1 1 0,-1-1 0,1 1-1,-1-1 1,1 1 0,0 0 0,-1 0-1,1 0 1,0 0 0,0 1 0,0-1-1,0 1 1,0-1 0,0 1 0,5 0-1,3 1 16,-1 1 0,1-1 0,-1 2 0,0-1-1,1 1 1,-1 1 0,-1 0 0,1 0 0,-1 1 0,1 0-1,-1 1 1,-1 0 0,15 12 0,-2 2 56,0 0 0,-1 1-1,33 47 1,-42-52-23,-1 0-1,-1 0 1,0 1-1,-2 1 1,0-1-1,0 1 1,-2 0-1,0 1 1,-1-1-1,-1 1 1,-1 0-1,0 0 0,-1 0 1,-2 0-1,0 0 1,-4 21-1,4-34-8,0-1 0,0 1-1,-1 0 1,0-1 0,0 1-1,0-1 1,-1 0 0,0 0-1,0 0 1,0 0 0,-1 0-1,1-1 1,-1 1-1,0-1 1,-1 0 0,1 0-1,-1 0 1,0-1 0,1 0-1,-1 0 1,-1 0 0,1 0-1,-8 2 1,-6 0 56,1-1 0,-1-1 0,0 0-1,0-1 1,-35-2 0,49 0-96,0-1 0,0 0 0,1 0 0,-1-1 0,0 1 0,0-1 0,1 0 0,-1-1 0,1 1 0,0-1 0,0 1-1,0-1 1,0-1 0,0 1 0,0 0 0,1-1 0,0 0 0,-3-4 0,2-4-6,4 9-15,33 3-364,-31 0 383,29 0-78,1-1 1,58-9 0,-81 8 52,0 0 1,0-1-1,-1 1 1,1-2-1,0 1 1,-1-1-1,0-1 0,0 0 1,0 0-1,-1 0 1,0-1-1,0 0 1,0 0-1,11-14 1,48-78-36,-64 93 115,-2 4 48,11 10 80,64 95-157,-58-86-57,-1 0 0,2-2 1,28 22-1,-38-33 17,0 0 0,1-1-1,-1 0 1,1 0 0,0-1 0,0 0-1,0 0 1,0-1 0,1 0 0,-1-1 0,20 1-1,-27-2 11,1 0 0,-1-1 0,1 1 0,-1-1 0,1 0 0,-1 0 0,1 0-1,-1 0 1,1 0 0,-1 0 0,0-1 0,0 1 0,0-1 0,0 1 0,0-1-1,0 0 1,0 0 0,0 0 0,-1 0 0,1 0 0,-1 0 0,1-1 0,-1 1 0,0 0-1,0-1 1,0 1 0,0-1 0,0 1 0,-1-1 0,1 1 0,-1-1 0,1-4 0,1-13 28,-1-1 1,0 1-1,-3-28 1,0 14 4,2-77 10,0 109-32,0 1 0,0-1 0,-1 0 0,1 1 0,-1-1 0,1 0 0,-1 1 0,0-1 0,0 1 0,1-1 0,-1 1 1,0 0-1,0-1 0,-1 1 0,1 0 0,0 0 0,0-1 0,-1 1 0,1 0 0,0 0 0,-1 1 0,1-1 0,-1 0 0,1 0 0,-1 1 0,0-1 1,1 1-1,-1-1 0,0 1 0,-1-1 0,-59-5 203,52 6-155,-246-1 662,250 1-695,-1 0-1,1 1 1,0-1 0,-1 1 0,1 1 0,0-1-1,0 1 1,0 0 0,0 0 0,1 1-1,-1 0 1,1 0 0,-8 5 0,9-5-12,1 0-1,0 1 1,0-1 0,0 0 0,0 1 0,1 0 0,-1 0 0,1 0 0,0 0-1,0 0 1,1 0 0,-1 0 0,1 1 0,0-1 0,0 1 0,0-1 0,0 1-1,1-1 1,0 6 0,0-2-20,-1 0-1,2-1 1,-1 1-1,1 0 1,0-1-1,1 1 0,0-1 1,0 1-1,0-1 1,1 0-1,0 0 1,1 0-1,0 0 1,0-1-1,0 1 1,1-1-1,-1 0 1,2 0-1,-1-1 1,12 10-1,-4-3-81,1-1 1,0 0-1,1-1 0,0-1 1,0 0-1,1-1 0,0-1 0,0-1 1,1 0-1,0-1 0,0 0 1,0-2-1,1 0 0,34 1 0,-46-4 71,-1 1 8,0-1 1,0 0-1,0 0 1,0 0-1,0-1 1,0 0-1,0 0 1,0 0-1,0 0 1,-1-1-1,1 0 1,0 0-1,-1 0 1,1 0-1,-1-1 1,7-5-1,4-7-7,0-2-1,-1 0 1,-1-1-1,0 0 1,-1-1-1,-2-1 0,1 1 1,-2-2-1,-1 1 1,-1-1-1,9-38 1,-15 20 85,-1 38-15,3 2-12,0 0 0,-1 1 1,1-1-1,0 1 0,-1-1 0,0 1 1,1 0-1,-1 0 0,0 0 0,0 0 1,0 0-1,0 0 0,0 1 0,-1-1 1,1 1-1,-1-1 0,1 1 0,-1-1 1,1 4-1,14 21-16,41 35-3,1-3-1,4-3 0,97 70 0,-139-110-18,-9-8 0,0 0 0,1 0 0,0-1 0,21 9 0,-32-15-2,0 0 1,1 0-1,-1-1 0,1 1 1,-1-1-1,1 1 0,-1-1 1,1 1-1,-1-1 0,1 0 1,0 1-1,-1-1 0,1 0 0,-1 0 1,1 0-1,-1-1 0,1 1 1,0 0-1,-1 0 0,1-1 1,-1 1-1,1-1 0,-1 0 1,1 1-1,-1-1 0,0 0 1,1 0-1,1-2 0,-1 1-1,-1 0 0,1-1 0,-1 1 0,0-1-1,0 0 1,0 1 0,-1-1 0,1 0 0,0 1 0,-1-5 0,2-1 2,7-23 31,-5 17-3,0 0 0,0 1 1,-1-1-1,-1-1 0,1-21 0,-2-68 39,-4-129 275,-6 188-175,0-9 474,9 54-86,0 11-435,0 1-120,1 0 0,0 0 0,1 1 0,0-1 0,1 0 0,0 0 0,0-1 0,2 1 0,-1-1 0,9 15 0,-10-18-2229,-4 3-6457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19:30.4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42 4130,'0'0'1915,"0"0"-2519,1 0 590,-1 0 0,1 0 0,-1 0-1,0 0 1,1 0 0,-1 0 0,1 0 0,-1 0 0,0-1 0,1 1-1,-1 0 1,0 0 0,1 0 0,-1-1 0,0 1 0,1 0 0,-1 0 0,0-1-1,1 1 1,-1 0 0,0-1 0,0 1 0,1 0 0,-1-1 0,0-35 14455,0 54-9421,0 20-5785,4 34 2096,21 117 0,-6-56-351,-8-44-424,54 472 2239,-58-499-2439,-4-39 0,-2-19-56,-1-9 110,-1-7-734,-1 1 0,0-1 1,-1 1-1,0-1 1,-1 1-1,0 0 0,-1 1 1,0-1-1,-1 1 0,-12-19 1,-8-13-2608,-4-5-1605,-15-1-2229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19:30.7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8852,'0'0'17592,"29"2"-15812,-9-1-1450,24 2 440,0 2 1,60 14-1,-39-5-390,1-4 1,68 3-1,134-8 373,-241-5-745,-29 0-201,0 0 1,0 0-1,0 1 0,0-1 1,0 1-1,0-1 1,1 1-1,-1 0 0,0 0 1,0 0-1,0 0 0,1 0 1,-1 0-1,1 0 0,-3 3 1,0-1-534,1 1 1,1 0-1,-1 0 0,0-1 1,1 1-1,0 1 1,0-1-1,0 0 0,1 1 1,-1-1-1,1 1 1,-1 4-1,-6 19-6896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19:31.49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165 314 5106,'0'0'16304,"0"8"-14559,0-2-1574,0 0 1,1 0 0,0 0 0,0 0 0,0 0 0,0 0-1,1 0 1,0 0 0,0-1 0,1 1 0,0-1 0,0 1 0,0-1-1,0 0 1,1 0 0,7 7 0,1 0 53,1-1-1,1-1 1,0 0 0,0-1-1,19 9 1,-26-14-187,0-1-1,1 0 1,-1 0 0,1-1-1,0 0 1,-1-1 0,1 1-1,0-2 1,0 1 0,0-1-1,0 0 1,0 0 0,14-4-1,-20 3-27,1 0 0,-1 0 0,1-1 0,-1 1 0,1-1 0,-1 0-1,0 0 1,0 0 0,0 0 0,0 0 0,0 0 0,0-1-1,-1 1 1,1 0 0,-1-1 0,0 0 0,1 1 0,-1-1 0,0 0-1,0 1 1,-1-1 0,1 0 0,-1 0 0,1-3 0,2-13 95,-2 0 0,0-29-1,-1 37-64,1-27 97,0 13-77,-1-1-1,-1 1 1,-1-1 0,-2 1 0,-6-25-1,8 42-44,-1 1 0,0 0 0,0-1 0,0 1 0,-1 1-1,0-1 1,-1 1 0,0-1 0,0 1 0,0 1-1,0-1 1,-1 1 0,0 0 0,0 0 0,-1 1 0,1-1-1,-1 1 1,0 1 0,0-1 0,0 1 0,-9-2-1,-5 0 35,-2 0 0,1 1-1,0 2 1,-1 0-1,-34 2 1,45 0-15,6 0 11,0 0 0,-1 0 1,1 0-1,-1 1 0,1 0 1,0 1-1,0-1 0,0 1 0,0 0 1,0 1-1,0-1 0,0 1 1,1 0-1,-1 1 0,1 0 0,0-1 1,0 1-1,0 1 0,1-1 1,0 1-1,-1 0 0,2 0 0,-1 0 1,0 0-1,1 1 0,0-1 1,0 1-1,1 0 0,0 0 0,0 0 1,0 0-1,1 1 0,0-1 1,0 0-1,0 0 0,1 1 0,0 7 1,0-8-28,0-1 0,0 1 1,0-1-1,1 0 1,-1 1-1,1-1 0,1 0 1,-1 1-1,1-1 0,0 0 1,4 8-1,-3-10-12,0 1 0,0-1 1,1 0-1,-1 0 0,1-1 0,0 1 0,0-1 0,0 0 0,0 0 0,0 0 0,0 0 1,0-1-1,1 1 0,6 0 0,7 3 15,1-2 0,-1 0 0,1-1 0,0-1-1,31-1 1,-38-1 12,-1-1-1,1 0 1,0 0-1,-1-1 1,1-1-1,-1 0 1,0 0-1,-1-1 1,1 0-1,11-9 1,-6 4 28,0-1 0,-1-1 1,-1-1-1,0 0 1,0 0-1,-2-1 0,1-1 1,18-31-1,-11 17-61,-21 29-222,1-1 0,0 1 0,-1 0-1,1-1 1,0 1 0,0 0 0,-1-1 0,1 1 0,-1 0-1,1 0 1,0-1 0,-1 1 0,1 0 0,-1 0 0,1 0-1,0 0 1,-1-1 0,1 1 0,-1 0 0,1 0 0,-1 0-1,1 0 1,0 0 0,-1 0 0,1 0 0,-1 0 0,1 0 0,-1 0-1,1 0 1,-1 1 0,0-1 0,-6 0-5032,-1-4-1512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19:31.9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6883,'0'0'16048,"5"9"-13976,49 87 883,127 241 1222,-177-329-5600,2 10 3980,-5-9-7790,-1 23-16352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19:32.9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17 369 4498,'0'0'7980,"-2"5"-7236,-12 23 12429,22-43-6801,39-221-6372,-30 135 0,-7 62 0,-7 33 0,-1 5 0,-1 0 0,1 1 0,0-1 0,0 1 0,0 0 0,-1-1 0,1 1 0,0 0 0,0 0 0,0 0 0,-1 0 0,1 0 0,0 1 0,0-1 0,2 1 0,4 1 0,-3-1 0,0 0 0,1 0 0,-1 1 0,0-1 0,0 1 0,0 1 0,0-1 0,-1 1 0,1 0 0,6 5 0,45 42 0,-20-17 0,-1-4 0,-1 1 0,-1 2 0,38 47 0,-62-65 0,-2 0 0,1 1 0,-2 0 0,0 0 0,-1 0 0,0 1 0,-1-1 0,-1 1 0,-1 0 0,0 0 0,-1 21 0,-1-35 0,-1 0 0,1 0 0,-1 0 0,1-1 0,-1 1 0,0 0 0,0 0 0,0 0 0,0-1 0,0 1 0,-1 0 0,1-1 0,0 1 0,-1-1 0,1 0 0,-1 1 0,0-1 0,1 0 0,-1 0 0,0 0 0,1 0 0,-1 0 0,0 0 0,0-1 0,0 1 0,-3 0 0,-63 13 0,50-11 0,-4 0 0,15-2 0,1-1 0,0 1 0,0 0 0,-1 0 0,1 0 0,0 1 0,0 0 0,1 0 0,-1 1 0,0 0 0,1 0 0,-7 4 0,8 6-2517,7 8-7143,6 9-5904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19:37.4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48 1 6739,'0'0'17037,"-4"0"-15641,3 0-1324,0 0 1,0 0-1,0 0 1,0 0-1,0 0 1,1 0-1,-1 0 1,0 0-1,0 0 1,0 1-1,0-1 1,1 0-1,-1 1 1,0-1-1,0 0 1,0 1-1,1-1 1,-1 1-1,0-1 1,1 1-1,-1-1 1,0 1-1,1 0 1,-1-1-1,1 1 1,-2 1-1,-1 29 1464,3-23-1553,-9 295 3397,-1-199-2929,10-103-387,0-30-2009,1 15 1110,0 1-1,1-1 1,1 1-1,0 0 1,1 0 0,0 0-1,7-13 1,28-47-9647,-20 42 3900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19:37.7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0 0 3714</inkml:trace>
  <inkml:trace contextRef="#ctx0" brushRef="#br0" timeOffset="1">0 0 3714,'105'37'4620,"-84"-30"7746,-21 1-8487,-2 61-576,0-28-1542,8 81 0,2-89-1393,1 10 221,-9-42-220,12-12-7503,-1 1 1216,15-1-2987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19:38.71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94 7027,'0'0'18297,"0"23"-16203,0 303 2247,0-326-4350,0 0 0,0 0 0,0-1 0,0 1 0,0 0 1,0 0-1,0-1 0,0 1 0,0 0 0,0 0 1,0-1-1,1 1 0,-1 0 0,0 0 0,0 0 0,0-1 1,0 1-1,0 0 0,0 0 0,1 0 0,-1 0 1,0-1-1,0 1 0,0 0 0,1 0 0,-1 0 0,0 0 1,0 0-1,0 0 0,1-1 0,-1 1 0,0 0 1,0 0-1,0 0 0,1 0 0,-1 0 0,0 0 0,0 0 1,1 0-1,-1 0 0,0 0 0,0 0 0,1 0 1,-1 0-1,0 0 0,0 0 0,1 0 0,-1 1 0,0-1 1,0 0-1,0 0 0,1 0 0,-1 0 0,0 0 1,0 0-1,0 1 0,0-1 0,1 0 0,0-21-522,1 0 0,1 0 0,1 0-1,0 0 1,13-32 0,49-104-8075,-22 57-1672,-40 77 23989,-4 40-11175,-10 170 3859,0 21-7726,10-176-4226,0 10-5870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20:38.01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260 356 10965,'0'0'5712,"0"35"-4093,21 380 1927,53 99-433,-73-506-3026,-1-7-76,0-1 1,0 1-1,-1-1 0,1 1 0,0-1 0,0 1 0,0-1 0,0 1 1,0-1-1,1 1 0,-1-1 0,0 0 0,0 1 0,0-1 0,0 1 0,0-1 1,1 1-1,-1-1 0,0 0 0,0 1 0,1-1 0,-1 1 0,0-1 1,1 0-1,-1 1 0,0-1 0,1 0 0,-1 0 0,0 1 0,1-1 1,-1 0-1,1 0 0,-1 1 0,1-1 0,-1 0 0,1 0 0,1 0 355,-7-96 71,-4 1 0,-29-130 0,3 24-150,12 37 65,-2-215 0,24 352-326,1 15-6,-1 0-1,2 0 1,-1 0-1,2 0 1,5-22-1,-6 30-17,0 1 0,1 0-1,-1-1 1,1 1-1,0 0 1,0 0 0,0 0-1,1 1 1,-1-1 0,1 0-1,0 1 1,-1 0 0,1-1-1,0 1 1,0 0 0,0 1-1,1-1 1,-1 0-1,0 1 1,1 0 0,-1 0-1,1 0 1,-1 0 0,6 0-1,2-1 1,1 1-1,0 0 1,-1 1 0,1 0-1,0 1 1,-1 0-1,1 0 1,-1 2 0,1-1-1,-1 2 1,0-1-1,0 2 1,0-1 0,-1 2-1,1-1 1,-1 1-1,-1 1 1,1 0 0,-1 0-1,0 1 1,11 12-1,-10-8 19,1 0-1,-2 1 0,0 1 0,0 0 0,-2 0 1,1 0-1,-2 1 0,0 0 0,-1 0 0,0 1 0,-1 0 1,-1 0-1,-1 0 0,2 31 0,-4-34-11,0 16 195,0 0 1,-2 0 0,-1-1 0,-7 31 0,7-50-115,1 0 0,-2 0 0,0 0 0,0 0 0,0-1 0,-1 0 0,0 0 0,-1 0 0,0 0 0,0-1 0,-1 0 0,1-1 0,-2 1 0,1-1 0,-1 0 0,-10 5 0,1-1 7,0-2 0,-1 0 1,0-1-1,0-1 0,0-1 0,-1 0 1,0-2-1,-25 3 0,-19-3 264,-74-5 0,113 1-348,15 0-12,1 1 0,-1-2 0,1 1 0,-1-1 0,1-1 0,-1 1 0,1-1 0,0-1 0,0 0 0,1 0 0,-1 0 0,-9-8 0,16 11 0,-7-3-243,12 5-326,-1 0-1,1 0 0,0-1 1,0 1-1,0-1 0,0 0 0,7-1 1,28 2-1898,19 23-2456,8 8-2240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9:34.39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544 98 4130,'0'0'12208,"-39"-16"-10031,-124-48-742,155 61-1255,0-1 0,-1 2 0,1-1 0,-1 1 0,0 1 0,0-1 0,0 1 0,0 1 0,-16 1 0,3 0 360,17-1-436,0 1 1,0-1-1,1 1 0,-1 0 0,0 1 1,0-1-1,1 1 0,-1 0 0,1 0 0,0 0 1,-1 1-1,1-1 0,0 1 0,0 0 1,1 0-1,-1 1 0,1-1 0,-1 1 0,-4 7 1,-4 6 109,1 1 1,1 0 0,-11 29-1,17-38-139,-11 29 31,3 1 1,0 0 0,3 1 0,1 0 0,2 0 0,0 48 0,11 246 321,-1-293-371,2-1-1,1 0 0,2 0 1,2 0-1,2-1 1,1-1-1,2 0 0,1-1 1,3-1-1,0 0 1,40 49-1,-40-59-38,2 0 1,1-2-1,0 0 0,2-2 1,1-1-1,0 0 1,2-2-1,0-2 0,1 0 1,1-2-1,0-1 0,1-1 1,0-2-1,53 12 1,-42-16 11,1-1 1,69 0-1,-94-7-16,0 0-1,1 0 0,-1-2 0,0-1 0,0 0 1,0-1-1,-1-1 0,27-12 0,-10-2 39,0-2 0,-1-1 0,-2-1 0,0-2-1,-2-1 1,-1-1 0,-1-2 0,-2 0 0,-1-2 0,-1-1 0,-2-1-1,-1 0 1,20-50 0,-15 25 29,-4-2 0,-2 0 0,-2-1 0,-3-1 0,-3 0 0,-3-1 0,0-97 0,-8 121-47,1 8 2,-1 0 0,-2 0 0,-8-48 0,7 70-12,1 1 0,-1-1 0,-1 1 1,1 0-1,-2 0 0,1 0 0,-1 1 1,0-1-1,-1 1 0,0 1 1,-1-1-1,1 1 0,-1 0 0,0 0 1,-17-11-1,15 13 11,0 0 0,-1 0 0,1 0-1,-1 2 1,0-1 0,0 1 0,0 0 0,-1 1 0,1 1 0,-1-1 0,1 2 0,-14-1-1,21 2-27,1-1-1,-1 1 1,1 0-1,0 0 0,-1 0 1,1 0-1,0 0 1,-1 0-1,1 0 0,0 1 1,0-1-1,0 1 1,0 0-1,0-1 0,1 1 1,-1 0-1,0 0 1,1 0-1,-1 0 0,1 0 1,0 1-1,0-1 0,0 0 1,0 1-1,0-1 1,-1 5-1,-3 10-19,1 0 0,-4 31 0,7-42 7,-12 141 89,7 177-1,6-239-73,0-57-6,0-1 1,3 1-1,0-1 1,1 1-1,2-1 0,1-1 1,0 1-1,3-1 1,0 0-1,1-1 1,2-1-1,0 1 0,18 22 1,6 5-12,3-2 1,2-1 0,2-2-1,61 50 1,-92-88 10,0-1 1,0 0-1,1-1 1,0 0 0,0-1-1,1-1 1,-1 0-1,1-1 1,0-1 0,1 0-1,-1-1 1,0 0-1,1-2 1,-1 0 0,1 0-1,20-4 1,-29 2-4,-1 0 1,1 0-1,-1 0 0,0-1 1,1 0-1,-1 0 0,0-1 1,-1 0-1,1 0 0,-1 0 1,0-1-1,0 1 1,0-1-1,6-9 0,3-3 6,-2 0-1,0-1 0,11-23 1,-19 34 0,-2 3-2,1 0 0,-1-1-1,0 1 1,0-1 0,0 0 0,-1 1-1,0-1 1,1-8 0,-1 12-9,0 1-1,0-1 1,-1 1 0,1-1 0,0 1 0,0-1 0,0 1 0,0-1 0,0 1 0,0 0 0,0-1 0,0 1 0,-1 0-1,1 0 1,0 0 0,0 0 0,0 0 0,0 0 0,0 0 0,2 1 0,10 0-1,-1 1 0,0 1 0,0 0 0,0 0-1,0 1 1,0 1 0,-1 0 0,0 1 0,15 9 0,-9-5 20,-1-1 1,1-1 0,30 9-1,-21-12-16,-1-1 0,1-1-1,-1-2 1,30-1 0,-27 0 45,-22-1-44,-1 1-1,0-1 0,0 0 1,0 0-1,0-1 0,0 0 1,0 1-1,0-2 0,-1 1 1,1 0-1,0-1 0,-1 0 1,0 0-1,0-1 0,0 1 1,0-1-1,-1 0 1,1 1-1,-1-2 0,4-5 1,-2 2-4,0 0 1,-1 0 0,0 0 0,0-1-1,-1 1 1,0-1 0,-1 0 0,0 0 0,0 0-1,-1 0 1,1-12 0,-2 3 5,1 12 1,0 1-1,-1-1 1,0 0 0,0 1 0,0-1 0,-1 0 0,0 1 0,0-1 0,0 1 0,-1-1 0,0 1 0,0 0 0,0-1 0,-1 1 0,0 0-1,0 0 1,0 1 0,-6-8 0,0 3 16,-1 1 0,0 0 0,0 0 0,-1 1-1,0 0 1,-1 1 0,1 0 0,-1 1 0,-1 0 0,1 1-1,0 0 1,-1 1 0,0 1 0,0 0 0,0 0 0,1 1-1,-1 1 1,-26 3 0,34-2-12,1 0 0,-1 0-1,0 1 1,1 0 0,-1 0 0,1 0-1,0 1 1,0-1 0,0 1 0,0 0-1,-6 6 1,-39 44 34,32-35-18,-16 14-3,25-25-19,0 0-1,1 0 1,-1 1-1,2 0 1,-1 0 0,1 1-1,-7 13 1,11-13-30,0 0 1,1 0 0,0 0-1,1 0 1,0 0 0,1 0-1,0 0 1,3 13 0,-2-17 27,0-1 0,0 0-1,1 0 1,0 0 0,0 0 0,0-1 0,0 1 0,0-1 0,1 0 0,0 0 0,-1 0 0,1 0 0,0-1 0,1 1-1,-1-1 1,0 0 0,9 2 0,0 1 2,1-1 0,-1-1 0,1 0 0,23 1 0,-8-2-3,0-1-1,0-2 1,34-4-1,-52 3 1,1-1-1,-1 0 1,1-1-1,-1 0 0,0 0 1,0-1-1,-1-1 1,0 0-1,0 0 1,13-11-1,-9 5-16,2 0 13,-1-1-1,-1 0 1,0-1 0,19-26 0,-22 28 20,-9 10-4,-1 1 0,1 0 1,-1-1-1,0 1 0,1-1 1,-1 0-1,0 1 0,0-1 0,0 0 1,0 0-1,0 1 0,0-1 1,-1 0-1,1 0 0,-1 0 0,1-4 1,0 6-10,-1 0 0,0 0 1,1-1-1,-1 1 0,0 0 1,1 0-1,-1 0 0,1 0 1,-1-1-1,1 1 0,-1 0 1,0 0-1,1 0 0,-1 0 1,1 0-1,-1 0 0,1 0 1,-1 0-1,0 0 0,1 1 1,-1-1-1,1 0 0,-1 0 1,1 0-1,-1 0 0,0 1 0,1-1 1,-1 0-1,0 0 0,1 1 1,-1-1-1,0 0 0,1 0 1,0 1-1,16 11-113,-9-6 112,-1 0 0,1 0 0,0-1-1,0 0 1,1 0 0,-1-1 0,1 0-1,0 0 1,0-1 0,0 0-1,1-1 1,-1 0 0,1 0 0,-1-1-1,1-1 1,10 0 0,-13 0 2,1 0 0,-1-1 1,1-1-1,-1 1 0,1-1 1,-1-1-1,0 1 0,0-1 0,0 0 1,0-1-1,0 0 0,-1 0 0,0 0 1,0-1-1,0 0 0,0 0 1,-1 0-1,0-1 0,0 0 0,7-11 1,1 0 11,-1-1 0,-1 0 0,-1-1 0,-1-1 0,-1 1 1,0-1-1,-1-1 0,-2 1 0,0-1 0,-1 0 0,-1 0 0,-1-1 1,0-23-1,-2 45 216,11 0-143,-8 0-91,0 1 0,0-1 1,0 1-1,0 0 1,0 0-1,0 0 1,0 1-1,0-1 1,-1 1-1,1 0 0,-1-1 1,1 1-1,-1 0 1,1 1-1,-1-1 1,4 5-1,13 11 8,33 21 44,-7-6 8,46 46-1,-78-67-20,-1 0 0,-1 2 0,0-1 0,-1 1 0,-1 1-1,0 0 1,-1 0 0,7 19 0,0 6 137,13 60-1,-25-85-109,0 1 1,-1 0-1,-1 0 1,0 0-1,-2 0 1,0 0-1,-3 19 1,3-33-47,1 0 0,-1 0 0,0 0 1,-1 0-1,1 0 0,0 0 0,0 0 0,-1 0 1,1 0-1,-1-1 0,0 1 0,0-1 0,1 1 1,-1-1-1,0 1 0,0-1 0,0 0 0,0 0 0,-4 1 1,1 0 16,-1 0 1,1 0-1,-1 0 0,0-1 1,0 0-1,-11 0 1,17-1-33,-1 1 0,1-1 0,0 0 1,0 0-1,0 0 0,-1 0 0,1 0 1,0 1-1,0-1 0,-1 0 0,1 0 1,0 0-1,0 0 0,-1 0 0,1 0 1,0 0-1,0 0 0,-1 0 0,1 0 1,0 0-1,0 0 0,-1 0 0,1 0 1,0 0-1,0 0 0,-1 0 0,1 0 1,0-1-1,0 1 0,-1 0 0,1 0 1,0 0-1,0 0 0,0 0 0,-1-1 1,1 1-1,0 0 0,0 0 0,0 0 1,0-1-1,-1 1 0,1 0 0,0 0 1,0 0-1,0-1 0,0 1 0,0 0 1,0 0-1,0-1 0,0 1 0,0 0 1,0-1-1,-1 1 0,1 0 0,0 0 1,1-1-1,-1 1 0,0 0 0,0-3-1,1-8-1,0 0-1,0 0 1,1 0-1,0 1 1,1-1 0,0 1-1,1 0 1,5-11-1,47-76-46,-44 80 37,0-1 1,-2 0-1,0-1 1,-1 0-1,0 0 1,10-40-1,-17 46-22,-1-1 1,-1 1-1,-1-21 0,0-4 9,34 37-314,-19 2 328,0 1-1,0 0 1,1 2 0,-2-1 0,1 2-1,0-1 1,-1 2 0,15 7 0,1 3 42,0 1 0,39 31 0,-57-38-24,0 0 0,-1 1 1,0 0-1,-1 1 0,0 0 0,-1 0 0,0 1 1,-1 0-1,10 25 0,-6-7 45,0 1 0,-3 1 0,7 39 0,-14-14 308,1-56-389,0-1 0,0 1 0,0-1 0,0 0 0,1 1 0,-1-1 0,0 0 0,0 0 0,1-1 0,-1 1 0,0 0 0,1-1 0,-1 1 0,1-1 0,-1 0 0,4 0 0,9 2 14,-1-1 1,1-1 0,-1 0-1,1-1 1,-1 0 0,0-2-1,1 1 1,16-7-1,-20 5 10,0-1 0,-1 0 0,1-1 0,-1 0-1,0-1 1,-1 0 0,1-1 0,-1 0-1,-1 0 1,13-16 0,-6 7 4,0-1 0,-2 0 0,0-1 0,-1-1 1,-1 0-1,-1-1 0,0 1 0,7-30 0,-9 23-1,-1-1-1,-2 0 1,-1 0 0,-1-1 0,-1 1-1,-3-47 1,0 70 3,1 1-1,-1 0 1,0 0 0,0 0 0,-1 0-1,1 0 1,-1 0 0,0 0 0,0 0-1,0 1 1,0-1 0,-1 1-1,1 0 1,-1-1 0,0 1 0,0 0-1,0 1 1,-1-1 0,1 0-1,-1 1 1,1 0 0,-7-3 0,1 1 23,0 1 0,0 1-1,0-1 1,0 1 0,-1 1 0,1 0 0,-1 0 0,1 1 0,-13 1 0,20 0-21,0-1 1,0 0-1,1 1 0,-1 0 0,0-1 0,0 1 1,1 0-1,-1 0 0,0 0 0,1 0 1,-1 0-1,1 0 0,-1 0 0,1 1 1,-1-1-1,1 1 0,0-1 0,0 1 0,0-1 1,0 1-1,0 0 0,0-1 0,0 1 1,1 0-1,-1 0 0,0-1 0,1 1 1,0 0-1,-1 0 0,1 3 0,-2 10-19,1 0 1,1 0-1,1 18 0,0-5-34,1-11 47,0 0 1,0 0 0,2-1-1,0 1 1,1-1-1,0 0 1,1 0 0,1-1-1,1 0 1,0 0-1,1 0 1,14 17-1,-7-12 31,-1-2 0,2 1 0,1-2 0,0 0-1,1-2 1,0 0 0,2-1 0,22 12 0,-37-23-3,1 0 0,0 0 0,0-1 0,-1 0 0,10 1 0,39 13 86,-51-12-315,5 4-1259,1-4-106,-1 0-758,1-1-3553,8 1-5407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20:39.3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88 144 14599,'0'0'10202,"16"32"-9343,55 103-86,-68-128-727,1 0 0,1 0 0,-1 0 0,1 0 0,1-1 0,-1 0 0,1 0-1,0 0 1,0-1 0,1 0 0,-1 0 0,1-1 0,0 0 0,1 0-1,-1 0 1,1-1 0,-1 0 0,1-1 0,0 1 0,0-2 0,0 1 0,0-1-1,1 0 1,-1-1 0,9 0 0,-14 0-44,0-1-1,0 1 1,0-1 0,-1 1-1,1-1 1,0 0-1,-1 0 1,1 0 0,-1-1-1,1 1 1,-1 0 0,1-1-1,-1 0 1,0 1 0,0-1-1,0 0 1,0 0 0,0-1-1,0 1 1,-1 0-1,1 0 1,-1-1 0,0 1-1,1-1 1,-1 1 0,0-1-1,0 0 1,-1 0 0,1 1-1,0-5 1,2-9 52,0 0 1,-1-1 0,-1-29-1,-1 42-40,0-11 31,0 0-3,0-1 0,-1 0 0,0 1 0,-6-22 0,5 31-28,0 0 1,0 0 0,-1 1 0,0-1 0,0 1 0,0-1 0,-1 1-1,0 0 1,0 0 0,0 1 0,0-1 0,-1 1 0,0 0-1,-8-5 1,-1 1 106,-2 0 0,1 1 0,-1 1-1,0 0 1,-1 2 0,1-1 0,-1 2-1,0 0 1,0 1 0,0 1 0,0 1 0,0 0-1,0 1 1,-19 4 0,32-4-107,-1 0 0,1 1 0,0-1 0,0 1 0,0 0-1,0 0 1,0 0 0,1 1 0,-1-1 0,1 1 0,-1 0 0,1 0 0,0 0 0,0 0 0,0 1 0,1-1 0,-1 1 0,1 0 0,0 0 0,0 0-1,0 0 1,0 0 0,1 0 0,0 0 0,0 1 0,-1 3 0,-2 14-21,1-1 0,0 1-1,2 38 1,1-56 7,0 2-4,0 0 0,1 0 0,0 0 0,0 0 0,1 0 0,0 0 0,0-1 1,0 1-1,0-1 0,1 1 0,0-1 0,0 0 0,0 0 0,1 0 0,0 0 0,0-1 1,0 1-1,0-1 0,1 0 0,0-1 0,0 1 0,0-1 0,0 0 0,0 0 0,1 0 1,-1-1-1,1 0 0,0 0 0,8 2 0,6 1-8,0-1-1,1-1 1,0 0-1,0-2 1,0 0-1,0-2 1,31-4 0,-29 0 5,1 0 1,-1-2-1,0-1 1,-1-1-1,0-1 1,0-1-1,-1 0 1,-1-2-1,0 0 1,-1-2-1,0 0 1,-1-1-1,-1-1 1,0 0-1,17-25 1,-28 32 5,0-1 1,-1 0-1,0 0 1,0-1-1,-2 1 1,1-1 0,-2 0-1,1 0 1,-2 0-1,1-1 1,-2 1 0,0-12-1,19 26 263,-13 6-234,-1-1 0,0 1 0,-1 0 1,0 0-1,0 0 0,5 15 0,4 10 36,71 180 368,-81-204-424,0 0-1,1-1 0,0 0 0,0 1 1,1-2-1,0 1 0,1 0 0,-1-1 1,10 8-1,-11-11-22,1 0 1,-1 0-1,1-1 1,0 0-1,-1 0 1,2 0-1,-1-1 1,0 1-1,0-1 1,1-1-1,-1 1 0,1-1 1,-1 0-1,1 0 1,9 0-1,-13-1 10,0-1 1,0 1-1,0-1 0,0 0 0,0 0 0,0 0 0,0 0 1,0 0-1,0 0 0,0-1 0,0 1 0,-1 0 1,1-1-1,0 0 0,-1 1 0,0-1 0,1 0 0,-1 0 1,0 0-1,0 0 0,0 0 0,2-3 0,16-50 15,-10 13 7,-6 29-9,-1 0 1,1 1 0,1-1 0,11-23 0,-15 36-9,0-1 1,0 0-1,0 0 0,0 1 0,1-1 0,-1 0 0,0 1 1,1-1-1,-1 0 0,1 1 0,-1-1 0,0 1 1,1-1-1,-1 1 0,1-1 0,-1 1 0,1-1 1,0 1-1,-1-1 0,1 1 0,0 0 0,-1-1 0,1 1 1,0 0-1,-1 0 0,1-1 0,0 1 0,-1 0 1,1 0-1,0 0 0,0 0 0,-1 0 0,1 0 0,0 0 1,0 0-1,-1 0 0,1 0 0,0 0 0,-1 1 1,1-1-1,0 0 0,-1 0 0,2 1 0,15 25 39,-14-20-19,5 11 2,2-1 1,0-1-1,1 0 0,1 0 1,0-1-1,0-1 1,2 0-1,15 12 0,-18-17-24,1 0 0,0-2-1,0 1 1,0-1 0,1-1-1,-1 0 1,1-1 0,1 0-1,-1-1 1,0 0 0,28 0-1,-21-2-5,-1 1-4,1-2-1,35-3 1,-53 2 11,0 1 0,0-1 1,0 0-1,0 0 0,0 0 0,-1 0 0,1 0 1,0-1-1,-1 1 0,1 0 0,-1-1 0,1 1 0,-1-1 1,1 0-1,-1 1 0,0-1 0,0 0 0,0 0 1,0 0-1,0 0 0,0 0 0,-1 0 0,1 0 1,-1 0-1,1-4 0,4-58-6,-5 62 6,0-10 2,0 0 0,-1 0 0,-1 0 0,0 0 0,-1 1 0,0-1 0,0 1 1,-1-1-1,-1 1 0,-7-12 0,3 9 6,0 1 0,-1 0-1,0 1 1,-1 0 0,0 1 0,-1 0-1,-18-12 1,18 14 73,-1 0 0,0 2-1,-1-1 1,1 2 0,-1 0-1,-1 0 1,1 2 0,-1-1-1,0 2 1,0 0-1,0 1 1,0 1 0,-30 0-1,42 1-66,-1-1 0,1 1 0,0 0-1,0 0 1,0 0 0,-1 1 0,1-1-1,0 1 1,0 0 0,0 0-1,0 0 1,0 0 0,0 0 0,0 1-1,0-1 1,0 1 0,1 0 0,-1 0-1,1 0 1,-1 0 0,1 0 0,0 1-1,0-1 1,0 1 0,0-1-1,0 1 1,0 0 0,1 0 0,0 0-1,-1 0 1,1 0 0,0 0 0,0 0-1,0 6 1,-3 10-13,2 0 0,0 0 0,1 1 0,1-1 0,1 1 0,1-1 0,1 0 0,0 1 0,6 17 0,-5-30-5,0 0 0,0 0 1,1-1-1,0 1 0,0-1 0,0 0 0,1-1 1,0 0-1,0 1 0,0-2 0,1 1 0,0-1 1,-1 0-1,1 0 0,1-1 0,-1 0 0,1 0 1,-1-1-1,1 0 0,7 1 0,15 2-28,0-1-1,-1-2 0,1-1 0,32-3 1,-50 1-4,-1-2 0,0 0 0,0 0 0,0-1 1,0 0-1,-1-1 0,1 0 0,17-12 0,45-20-136,-67 34 164,0 1 0,0 1 0,0-1 0,0 1 0,1 0 0,-1 1 0,0 0 0,0 0 0,1 0 1,11 2-1,-11 1 37,-1 0 0,1 0 0,-1 1-1,0 0 1,0 0 0,0 1 0,0-1 0,-1 1 0,0 0 0,6 8 0,3 1 89,19 19 48,-24-23-124,0 0-1,1-1 0,0 0 1,0 0-1,1-1 1,15 8-1,-16-11-668,1-1 0,0 1 0,20 4 0,-5-5-2969,1-1 0,-1-1-1,51-2 1,-71 0 3122,78-4-9842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20:40.1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13 229 5683,'0'0'15815,"-3"14"-14521,2-7-1156,-1-1-63,0 0 0,1 0 0,0 0 0,0 0 0,0 0 0,1 1 0,0-1 0,0 0 0,1 0 0,-1 0 1,2 1-1,-1-1 0,0 0 0,1 0 0,0 0 0,5 8 0,0-3 27,2 1 1,-1-1 0,1-1-1,1 0 1,0 0-1,0-1 1,1 0 0,0-1-1,1 0 1,0 0 0,0-2-1,24 11 1,-19-11-75,-1-1 0,2 0 1,-1-1-1,0-1 0,1 0 0,-1-2 1,1 0-1,0 0 0,31-5 0,-45 3-22,0 0 0,0 0 0,0 0 0,0 0-1,0-1 1,0 0 0,0 0 0,0 0 0,0 0-1,-1 0 1,1-1 0,-1 0 0,0 1 0,0-1-1,4-5 1,-2 1 12,0 0 0,0-1 0,-1 1 1,0-1-1,-1 0 0,1 0 0,1-10 0,1-6 49,-1-1-1,-1 0 1,-2 0 0,0-32-1,-1 40 24,-2 0-1,0 0 0,-1 0 1,0 0-1,-2 0 0,0 0 1,-7-19-1,8 30-11,0 0 0,0 0-1,0 1 1,-1-1 0,0 1-1,0 0 1,0 0 0,-1 0 0,1 1-1,-1-1 1,0 1 0,-1 0 0,1 1-1,-1-1 1,1 1 0,-1 0-1,0 0 1,0 1 0,0 0 0,-1 0-1,1 1 1,-9-2 0,4 1 70,-1 0 0,0 1 0,0 0-1,0 1 1,0 0 0,0 1 0,0 1 0,0 0 0,1 0 0,-1 1 0,-14 6-1,18-5-128,1 0-1,0 0 0,0 0 1,0 1-1,1 0 1,0 1-1,0 0 0,0 0 1,1 0-1,0 0 0,0 1 1,0 0-1,1 0 0,0 0 1,0 0-1,1 1 0,-3 9 1,1 1-29,2 0 0,0 1 0,1-1 0,1 1 0,2 36 0,-1-20-26,0-28 27,0 1 0,0 0 0,0-1 1,1 1-1,0-1 0,1 1 0,0-1 1,0 0-1,1 0 0,-1 0 0,2 0 0,-1 0 1,1 0-1,0-1 0,0 0 0,1 1 1,-1-2-1,1 1 0,1-1 0,-1 1 0,1-1 1,0-1-1,0 1 0,0-1 0,1 0 1,0-1-1,0 1 0,0-1 0,0-1 0,12 4 1,-8-4-14,0 0 0,-1 0-1,1-1 1,0-1 0,0 0 0,0 0 0,0-1 0,0-1 0,-1 1 0,1-2 0,-1 0 0,1 0 0,-1 0 0,0-2 0,12-5 0,10-9 33,-1-2 1,-1 0-1,31-30 1,15-10-7,-74 60 18,-1 0 0,1 0 0,0 0 0,0 0 0,-1 0 0,1 0 0,0 1 0,0-1 0,0 0 0,0 1 0,0 0 0,0-1 0,0 1 0,0 0 0,0 0 0,0 0 0,0 0 0,0 1 0,0-1 0,0 0 0,0 1 0,0-1 0,0 1 0,0 0 0,0 0 0,0 0 0,-1 0 0,1 0 0,2 2 0,4 3 72,0 1-1,-1 1 0,0-1 1,10 16-1,7 6 94,-14-21-168,-1 0-1,1-1 1,0-1-1,1 0 1,0 0-1,0-1 1,0 0-1,0-1 1,1 0-1,-1-1 1,23 3-1,-17-4-798,0-1-1,0 0 1,19-2 0,-20 0-1625,0-1 0,0-1 0,19-6 0,29-13-8134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20:42.93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649 706 4898,'0'0'10488,"-35"-23"-8485,-114-74-799,138 90-1018,-2-1 1,1 2 0,-1 0 0,-16-6 0,24 11-71,0 0 0,-1 0 1,1 0-1,-1 1 0,1 0 1,-11 1-1,-15 1 545,18-2-427,0 2 1,0 0 0,1 0 0,-1 1 0,1 1-1,-1 0 1,1 0 0,0 1 0,1 1-1,0 0 1,-1 1 0,2 0 0,-1 0 0,1 1-1,0 1 1,1 0 0,0 0 0,0 1-1,1 0 1,-8 13 0,7-9-139,0-1 0,1 2 0,1-1 0,0 1-1,1 0 1,1 0 0,0 1 0,1 0 0,1 0 0,1 0 0,0 0 0,0 0-1,2 0 1,0 1 0,1-1 0,3 16 0,-3-26-93,1-1 0,-1 0 0,1 0-1,0 0 1,0 0 0,1 0 0,-1 0 0,1-1 0,0 1 0,0-1-1,1 1 1,-1-1 0,1 0 0,0-1 0,0 1 0,0-1 0,1 0-1,-1 0 1,1 0 0,0 0 0,0-1 0,-1 0 0,11 3 0,3 0-1,2-1 0,-1-1 1,0-1-1,1 0 0,23-2 1,-35-1 3,-1 0 1,1-1 0,0 0 0,-1 0 0,1 0-1,-1-1 1,0 0 0,1-1 0,-2 0 0,1 0-1,0 0 1,-1-1 0,0 0 0,0 0 0,0 0 0,-1-1-1,1 0 1,-2 0 0,7-10 0,10-16 62,-1 0 0,26-59 1,-41 81-57,17-42-13,-2-1 0,-2 0-1,-3-1 1,-2-1 0,8-80-1,-3-287 2244,-28 493-1157,10-34-1089,-2 23 45,3 1 0,3 0 1,2 0-1,26 108 0,-19-126-30,2-1 0,1-1 0,27 45 0,-34-69-15,1-1 1,0-1-1,2 1 0,0-2 1,0 0-1,1 0 0,1-1 1,1-1-1,30 21 0,-33-27-28,1-1 0,-1-1 0,1 0 0,-1 0 0,1-1 0,0-1 0,1 0-1,-1-1 1,0 0 0,0-1 0,20-2 0,-28 1 21,-1 1 0,1-1 0,-1 0 0,1-1 0,-1 1 0,0-1 0,1 0 0,-1 0-1,0 0 1,0-1 0,-1 1 0,1-1 0,0 0 0,-1 0 0,0 0 0,1-1 0,-1 1 0,0-1 0,-1 0 0,1 1 0,1-5 0,6-11-3,0-1 1,-2 1 0,8-28-1,-9 25 4,-1 1 5,-1-1 1,-1 0-1,-2 0 1,0-1 0,-1-38-1,-1 58 9,0 1 296,0 11 6,-1 6-329,1 1 0,0-1 0,1 0 0,1 0 0,1 0 0,0 0 0,0 0 0,2 0 0,0-1 0,1 0 0,0 0 0,1 0 0,0-1 0,1 0 0,15 18 0,-18-26 13,1-1-1,-1 0 1,0 0 0,1-1 0,0 1 0,0-1-1,0-1 1,0 1 0,1-1 0,-1 0 0,1 0-1,-1-1 1,1 0 0,-1 0 0,1 0-1,0-1 1,-1 0 0,1-1 0,0 1 0,-1-1-1,1-1 1,0 1 0,-1-1 0,0 0 0,1 0-1,-1-1 1,0 0 0,0 0 0,0 0-1,-1-1 1,1 0 0,6-6 0,5-13 13,-1 0 0,-2-1 0,24-49 1,-22 40-46,29-45 1,-43 74 27,0 1 1,0 0 0,1-1-1,-1 1 1,1 0-1,0 0 1,0 1 0,0-1-1,0 1 1,0-1 0,1 1-1,-1 0 1,1 0-1,-1 0 1,1 1 0,0-1-1,0 1 1,0 0 0,0 0-1,0 0 1,0 1-1,0-1 1,0 1 0,4 0-1,-6 1 20,-1 0 0,1 0 0,-1-1-1,1 1 1,-1 1 0,1-1 0,-1 0 0,0 0-1,0 0 1,1 1 0,-1-1 0,0 0 0,0 1-1,0-1 1,0 1 0,-1 0 0,1-1 0,0 3-1,14 36 105,-11-26-79,6 17 0,2 1 0,1-2-1,2 0 1,1-1 0,33 48-1,-42-68-31,1 0-1,0 0 0,1-1 0,-1 1 0,1-2 0,1 0 1,0 0-1,0 0 0,0-1 0,1-1 0,-1 0 0,1 0 1,1-1-1,-1 0 0,0-1 0,1-1 0,0 0 0,0 0 1,16 0-1,-24-2 6,0-1-1,-1 1 1,1 0 0,-1-1 0,1 0-1,-1 0 1,1 0 0,-1 0-1,0-1 1,1 1 0,-1-1 0,0 0-1,0 0 1,0 0 0,0 0 0,-1 0-1,5-5 1,-2 2 1,-1-1 0,0 0 0,0-1 1,0 1-1,-1-1 0,0 1 0,0-1 0,2-9 0,1-7 1,-2-1-1,0 0 1,-2 1 0,0-35-1,-1 25-2,0 18-13,-1-1 1,0 0-1,-1 1 1,-1-1-1,-5-25 1,5 38 12,1-1 1,-1 0-1,1 0 0,-1 1 1,0-1-1,-1 1 1,1-1-1,0 1 1,-1 0-1,0 0 0,0 0 1,0 0-1,0 1 1,0-1-1,-1 1 1,1 0-1,-1 0 0,1 0 1,-1 0-1,0 0 1,0 1-1,0 0 1,1 0-1,-1 0 0,-1 0 1,-6 0-1,9 1 3,0-1-1,0 1 0,0-1 1,1 1-1,-1 0 1,0 0-1,0 0 0,0 0 1,0 0-1,0 0 1,0 1-1,1-1 0,-1 1 1,0-1-1,0 1 1,0 0-1,1-1 0,-1 1 1,0 0-1,1 0 1,-1 0-1,-1 3 0,1-1-10,1 0 1,0 0-1,0 1 0,1-1 0,-1 1 0,1-1 0,-1 0 0,1 1 1,0-1-1,1 6 0,-1 9-31,0-1 7,5 78-65,-4-86 86,1-1 0,0 1 1,1-1-1,0 1 1,0-1-1,1 0 1,-1-1-1,2 1 0,5 7 1,2 2-6,0-1 0,2-1 0,0 0 1,22 19-1,-29-29 5,1 0-1,-1 0 1,1-1 0,-1 0 0,1 0 0,0 0-1,1-1 1,-1-1 0,1 1 0,-1-2-1,1 1 1,0-1 0,12 0 0,15 0 3,0-2 0,0-2 0,68-14 0,-56 7-68,0 1 0,0 3 0,93-1 0,-140 7-3,-1-13-125,0 7 202,0 1-1,0 0 1,-1-1 0,0 1-1,0-1 1,-1 1 0,0 0-1,0 0 1,0 0 0,0 0-1,-1 0 1,0 0 0,0 1-1,0-1 1,0 1 0,-1 0-1,1 0 1,-1 0 0,0 0-1,-1 1 1,1-1 0,-1 1-1,-7-4 1,-1 0 9,0 1 0,0-1 1,-1 2-1,0 0 0,0 1 1,0 0-1,0 1 0,-1 1 0,0 0 1,1 1-1,-1 0 0,-19 3 1,33-2-14,0 0 1,0 0-1,0 1 1,0-1 0,0 0-1,0 1 1,0-1 0,0 1-1,1-1 1,-1 1-1,0-1 1,0 1 0,1 0-1,-1-1 1,0 1 0,1 0-1,-1-1 1,0 1-1,1 0 1,-1 0 0,1 0-1,0 0 1,-1-1 0,1 1-1,0 0 1,-1 0-1,1 0 1,0 0 0,0 0-1,0 0 1,0 0 0,0 0-1,0 1 1,0 46-132,1-26 99,-1-7 37,1 0 1,1-1-1,0 1 0,1-1 1,1 1-1,0-1 0,1 0 0,0-1 1,1 1-1,1-1 0,0 0 0,1 0 1,12 15-1,-12-19 3,-1 0 0,2-1 0,-1 1 0,1-2-1,1 1 1,-1-1 0,1-1 0,1 0 0,-1 0 0,1-1 0,0 0 0,0-1 0,0 0 0,1-1 0,-1 0-1,1-1 1,16 1 0,-19-2 7,18 1 40,1 0 0,0-2 0,0-2 0,53-8 0,-77 8-46,1 1 0,-1-1 0,1 0 1,-1-1-1,0 1 0,0-1 0,0 0 1,0 0-1,-1 0 0,1 0 0,-1-1 1,0 0-1,0 1 0,0-1 0,0 0 1,-1 0-1,1-1 0,-1 1 0,0 0 1,0-1-1,-1 1 0,0-1 0,1 0 1,-1 1-1,-1-1 0,1 0 0,-1-7 0,3 12 1,-1 0 0,0 0 0,1 0 0,-1 0-1,1 0 1,-1 0 0,1 1 0,-1-1-1,0 1 1,5 1 0,59 44 108,-51-34-97,0-1 0,1 0-1,0-1 1,1-1 0,0-1 0,22 8 0,-9-9-33,0-1 0,1-2 0,-1-1 0,50-2 1,-78-1 13,0 0-1,1 0 1,-1 0 0,0 0 0,0 0 0,0-1 0,1 1 0,-1-1 0,0 1 0,0-1 0,0 0 0,0 0-1,0 0 1,0 0 0,0 0 0,-1-1 0,1 1 0,0 0 0,-1-1 0,1 1 0,-1-1 0,1 0-1,-1 0 1,1 1 0,-1-1 0,0 0 0,0 0 0,0 0 0,1-3 0,0-3 7,-1-1 0,1 0-1,-1 0 1,-1 0 0,0-17 0,0 10 11,-2 10-17,1 0 1,0 0 0,-1 0 0,0 0-1,-1 0 1,1 1 0,-1-1 0,0 1-1,0 0 1,-1 0 0,0 0-1,1 0 1,-2 0 0,1 1 0,-1 0-1,1 0 1,-9-5 0,2-1 10,-2 2 0,1 0 0,-1 0 0,0 2-1,-1-1 1,-22-6 0,15 8 59,-1 2-1,1 0 1,-1 2-1,0 0 1,0 1-1,-26 5 1,45-5-63,1 0 0,0 1 0,0 0 0,0-1-1,0 1 1,0 0 0,0 0 0,0 0 0,1 0 0,-1 1 0,0-1 0,1 0 0,-1 1 0,0-1 0,1 1-1,0 0 1,-1-1 0,1 1 0,0 0 0,0 0 0,0 0 0,0 0 0,0 0 0,0 0 0,1 0-1,-1 0 1,1 0 0,-1 3 0,-1 8-25,1-1 0,1 0 1,2 25-1,-1-12-30,-1-20 40,0 0 0,0 1 0,1-1 0,0 0 0,0 1 0,0-1 0,1 0 0,-1 0 0,1 0 0,0 0 0,1 0 0,-1-1 0,1 1 0,0-1 0,0 1 0,7 6 0,-3-6-3,-1 1 1,1-1 0,0-1-1,0 0 1,0 0-1,1 0 1,0-1-1,-1 0 1,16 4 0,6-1-16,0-2 0,0-1 0,1-2 0,-1 0 0,31-5 0,-54 3 22,0 0 0,0-1 0,0 0 0,0 0-1,-1 0 1,1-1 0,0 0 0,-1 0 0,0 0 0,0-1 0,0 0 0,0 0 0,-1 0 0,1-1 0,-1 1 0,0-1 0,-1 0 0,1 0 0,-1 0 0,0-1-1,0 1 1,0-1 0,-1 0 0,0 1 0,0-1 0,1-11 0,-2 13 7,-1 3-3,1 0 1,-1 0-1,0-1 1,1 1-1,-1 0 1,1 0 0,-1 0-1,1 0 1,0 0-1,-1 0 1,1 0-1,0 0 1,0 0-1,0 1 1,-1-1 0,1 0-1,0 0 1,0 1-1,2-2 1,0 2 7,-1-1 0,1 1 1,-1 0-1,1 0 0,-1 0 0,1 0 1,-1 0-1,1 0 0,-1 1 0,0 0 1,1-1-1,-1 1 0,0 0 0,1 0 1,-1 0-1,0 0 0,0 0 0,0 1 1,3 1-1,-5-2-7,118 89 59,-91-75-70,0-2 1,2-1 0,-1-1-1,1-1 1,1-1-1,0-2 1,0-1-1,0-2 1,1-1-1,-1-1 1,32-2 0,-61 0 3,0-1 1,-1 1-1,1-1 1,0 1-1,0-1 1,0 1-1,-1-1 1,1 0 0,0 1-1,-1-1 1,1 0-1,-1 0 1,1 1-1,-1-1 1,1 0 0,-1 0-1,1 0 1,-1 0-1,0 0 1,1 0-1,-1 0 1,0 1-1,0-1 1,0 0 0,0 0-1,0 0 1,0 0-1,0 0 1,0 0-1,0 0 1,0-1 0,-4-37-40,4 39 43,-2-9-10,0 1-1,-1-1 1,-1 0 0,1 1 0,-2 0 0,1-1-1,-1 2 1,0-1 0,0 1 0,-1-1 0,0 1-1,-1 1 1,-10-10 0,-7-4-23,-1 1 0,-43-25 0,57 38 23,-2-3 12,-1 0 0,-1 1 0,0 0 1,0 1-1,0 1 0,-1 1 1,1 0-1,-1 1 0,-1 0 0,1 1 1,0 1-1,-22 0 0,38 4-31,1 0 0,-1 0-1,1 0 1,-1 0 0,1 0 0,0 0-1,0 0 1,-1 0 0,1 0-1,1 0 1,-1 0 0,0-1-1,2 3 1,4 1 35,-1 0 0,1-1-1,0 1 1,0-1 0,0-1 0,1 0-1,0 0 1,-1 0 0,1-1 0,0 0-1,0 0 1,11 0 0,16 1 247,57-4 0,-41-1-119,-49 2-351,0-1-1,-1 0 0,1 0 1,0 0-1,-1 0 1,1-1-1,-1 1 1,1 0-1,-1-1 1,1 1-1,-1-1 1,0 1-1,0-1 0,0 0 1,0 1-1,0-1 1,0 0-1,0 0 1,-1 0-1,1 0 1,-1 0-1,1 0 1,-1 0-1,0 0 1,0-2-1,10-62-7963,-9 62 7047,0-48-10265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20:43.2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21 10389,'0'0'19064,"87"-20"-18999,-48 20-65,9 0-481,-10 0-543,1 12-785,-10 4-1040,-19 0-129,9-4-15,-19 4-945,0 8-1056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20:43.6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58 0 9220,'0'0'16712,"-29"100"-16648,29-80-64,0-4-624,-9-8-1377,-11-8-8356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20:43.9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 9 13798,'0'0'15159,"-9"-8"-15063,18 8-6018,11 0 111,-1 0-7795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20:45.16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1 426 12662,'0'0'10426,"43"-32"-9871,145-101-262,-154 111-232,1 1 0,1 1 0,0 2 1,53-18-1,-23 10-4,-60 24-29,13-7 104,1 1 1,0 0-1,1 1 0,0 2 0,0 0 1,0 1-1,27-1 0,-48 5-113,0 0 0,1 0 1,-1 0-1,0 0 0,1 0 1,-1 0-1,0 0 0,1 0 0,-1 0 1,0 0-1,1 1 0,-1-1 0,0 0 1,1 0-1,-1 0 0,0 0 0,0 1 1,1-1-1,-1 0 0,0 0 0,0 1 1,0-1-1,1 0 0,-1 0 0,0 1 1,0-1-1,0 0 0,0 1 1,1-1-1,-1 0 0,0 1 0,0-1 1,0 0-1,0 1 0,0-1 0,0 0 1,0 1-1,0-1 0,0 0 0,0 1 1,3 37 641,-1 1 0,-1-1 0,-9 63 0,5-81-579,-1-1 0,-1 1 0,-1-1 0,-1-1 1,0 1-1,-1-1 0,-1 0 0,-1-1 0,-1 0 1,0 0-1,-17 18 0,18-23-13,0-1-1,-1 0 1,0 0 0,-1-1 0,0 0-1,-1-2 1,0 1 0,0-1 0,-1-1-1,1 0 1,-2-1 0,1-1 0,-1 0-1,0-1 1,-16 3 0,26-8-20,4 0-44,1 1 1,-1 0-1,0 0 1,0-1-1,1 1 1,-1 0-1,0 0 1,0 0-1,0 0 1,1 0 0,-1 0-1,0 0 1,0 0-1,1 0 1,-1 1-1,0-1 1,0 0-1,1 0 1,-1 1-1,0-1 1,-1 1 0,2-6-92,1-3 73,0 0 0,1 0-1,0 0 1,0 0 0,1 0 0,0 0-1,0 1 1,1 0 0,0-1-1,7-9 1,61-77 82,-43 58-61,14-19 17,229-269 38,-268 320-62,-1 0 0,1 0 1,0 0-1,0 0 0,0 1 0,0 0 1,1 0-1,-1 0 0,1 1 0,0-1 1,-1 1-1,1 0 0,0 0 1,1 1-1,-1 0 0,0 0 0,0 0 1,11 0-1,-15 29 346,-2 72 260,4 139 141,-2-226-744,1 0 1,0 0-1,0-1 1,1 1-1,1 0 1,0-1-1,1 0 1,9 16-1,-12-23-4,1 0-1,1-1 1,-1 1 0,1-1-1,0 1 1,0-1-1,0-1 1,0 1 0,1 0-1,-1-1 1,1 0 0,0 0-1,0 0 1,0-1 0,1 0-1,-1 0 1,0 0-1,1 0 1,-1-1 0,1 0-1,6 0 1,16 0 0,0-2 0,0 0 0,0-2 0,0-2 0,-1 0 0,1-2 0,-1-1 0,-1-1 0,0-1 0,38-20 0,-39 19 0,-22 11 0,-1-1 0,1 1 0,-1-1 0,1 0 0,-1 0 0,1 0 0,-1 0 0,0 0 0,1-1 0,-1 1 0,0-1 0,0 1 0,0-1 0,0 0 0,0 0 0,-1 0 0,1 0 0,0 0 0,-1 0 0,0 0 0,1-1 0,-1 1 0,0 0 0,0-1 0,0 1 0,-1-1 0,1 1 0,0-1 0,-1 0 0,0 1 0,0-1 0,0-3 0,0-17-3523,0 44-5178,0 6-3790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20:46.67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194 1 11621,'0'0'12174,"-13"17"-10864,5-6-1144,0 1 0,0 0 1,1 0-1,1 0 0,-9 24 1,11-16-5,0 2 0,1-1 0,0 32 1,1-23-28,-53 544 1714,-1-6-371,55-425-963,1-142-499,0-29-6,1 7 48,1 0 0,1 0 0,1 0-1,9-26 1,2-13 14,5-13 2,2 0 1,4 2 0,3 1-1,47-82 1,-76 151-75,3-7 6,1 0-1,0 0 1,1 0-1,-1 1 1,1 0-1,1 0 1,-1 0-1,1 1 1,1-1-1,-1 1 1,1 1-1,0-1 1,10-5-1,-15 10-3,-1 1 0,0-1 0,0 1 0,1-1 0,-1 1 0,0 0 0,1 0 0,-1-1 0,0 1 0,1 0 0,-1 0-1,0 0 1,1 0 0,-1 1 0,0-1 0,1 0 0,-1 0 0,0 1 0,1-1 0,-1 1 0,0-1 0,0 1-1,0 0 1,1-1 0,-1 1 0,0 0 0,0 0 0,0 0 0,0 0 0,1 1 0,16 36 127,-16-32-107,15 54 255,-2 1-1,12 106 1,1 8-184,-23-148-87,-3-14 9,0-1-1,1 1 1,1 0 0,9 23 0,-12-33-22,1-1 0,0 1 0,-1 0 0,1 0 0,0-1 0,1 0 0,-1 1 0,0-1 1,1 0-1,-1 0 0,1 0 0,-1 0 0,1 0 0,0-1 0,0 1 0,0-1 0,0 0 0,0 0 0,0 0 0,0 0 1,1 0-1,-1-1 0,0 0 0,7 1 0,-3-2-2,1 0 0,-1 0 1,0-1-1,1 0 0,-1 0 1,0-1-1,0 1 0,0-2 0,-1 1 1,1-1-1,-1 0 0,0 0 0,0-1 1,0 0-1,10-10 0,7-11 16,-1 0-1,24-38 1,-19 26-2,50-74-23,-74 134 115,1 0 1,12 42 0,-12-51-116,1 0 1,1-1-1,0 1 0,1-1 1,0 0-1,1-1 0,0 0 1,0 0-1,17 15 0,-18-19-8,0-1 1,1 0-1,-1-1 0,1 0 0,0 0 0,0-1 1,1 0-1,-1 0 0,1-1 0,0 0 0,0 0 1,0-1-1,0 0 0,0-1 0,13 1 0,-20-3-165,0 1 0,-1-1-1,1 0 1,0 0-1,0 1 1,-1-1-1,1 0 1,-1 0 0,1 0-1,-1-1 1,1 1-1,-1 0 1,0-1-1,1 1 1,-1-1-1,0 1 1,0-1 0,0 1-1,0-1 1,-1 0-1,1 1 1,0-1-1,-1 0 1,1 0 0,-1 0-1,1 1 1,-1-1-1,0 0 1,0-2-1,6-60-10798,-6 14-4454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20:47.0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58 97 10997,'0'0'16328,"-58"-97"-16328,78 97-3858,9 32-1937,9 9-4626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20:47.3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21 9764,'0'0'18185,"10"-1"-17134,26-1-335,140-15 163,-175 17-984,-1 0 0,1 0 0,0 0 0,-1-1 0,1 1 0,0 0 0,0 0 0,-1 0 0,1 0 0,0 0 0,-1 1 0,1-1 0,0 0 0,-1 0 0,1 0 0,0 1 0,-1-1 0,1 0 0,0 1 0,-1-1 0,1 0 0,-1 1 0,1-1 0,-1 1 0,1-1 0,-1 1 0,1-1 0,-1 1 0,1-1 0,-1 1 0,1-1 0,-1 1 0,0 0 0,0-1 0,1 1 0,-1 0 0,0-1 0,0 1-1,0 0 1,1-1 0,-1 1 0,0 0 0,0 0 0,0-1 0,0 1 0,0 0 0,-1-1 0,1 1 0,0 0 0,0-1 0,0 1 0,-1 0 0,1 0 0,-15 40-3551,-19-2-2162,-5-2-2701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9:35.31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200 501 10741,'8'29'2815,"147"477"6165,-151-491-8802,69 285 3136,-70-281-2800,-3-23 59,-6-30-329,-2 14-182,0 0 1,-13-23-1,-5-11 66,-23-62-41,6-1 1,4-2-1,-39-215 0,69 261 9,3-1-1,4-1 1,8-89-1,-6 159-77,1 0 1,-1 0-1,1 0 0,1 0 0,-1 1 1,1-1-1,-1 0 0,1 1 0,1 0 1,-1-1-1,1 1 0,-1 0 1,1 0-1,0 0 0,1 0 0,5-4 1,-3 3-7,0 1 0,1 0 1,-1 0-1,1 0 0,0 1 1,1 0-1,-1 1 1,0 0-1,13-3 0,8 2 26,-1 0-1,1 2 1,0 2-1,48 5 1,-59-3-22,0 0-1,0 1 1,-1 1 0,0 0 0,0 1 0,0 1 0,0 1 0,-1 0 0,0 1-1,-1 0 1,0 1 0,-1 1 0,16 15 0,-12-8 10,-2 0 1,0 0-1,0 2 0,-2 0 1,-1 0-1,0 1 0,-1 1 1,-2 0-1,8 23 0,26 113 98,-40-139-40,0 0-1,-1 0 0,-1 1 0,-1-1 1,0 1-1,-6 29 0,6-48-46,-1 1 0,0 0 1,0 0-1,0 0 0,0-1 0,0 1 0,0 0 0,0-1 0,-1 1 1,1-1-1,-1 1 0,1-1 0,-1 0 0,1 0 0,-1 0 1,0 0-1,0 0 0,1 0 0,-1 0 0,0 0 0,0-1 0,0 1 1,0-1-1,0 1 0,0-1 0,-3 0 0,-60 3 525,51-3-414,5 0-76,1-1 1,-1 1-1,0-1 1,1-1 0,-1 1-1,-16-7 1,23 7-61,-1 0 0,1 0 0,0 0 0,-1-1 0,1 1 0,0-1 0,0 1 1,0-1-1,0 0 0,0 0 0,0 0 0,1 0 0,-1 0 0,0 0 0,1 0 1,0-1-1,0 1 0,-1-1 0,2 1 0,-1-1 0,0 1 0,0-1 0,1 1 1,-1-1-1,1 1 0,0-6 0,0 7-12,1 0 0,-1 0-1,1 0 1,-1 0 0,1 0 0,0 1 0,-1-1 0,1 0-1,0 0 1,0 0 0,-1 1 0,1-1 0,0 0 0,0 1-1,0-1 1,0 1 0,0-1 0,0 1 0,0 0 0,0-1-1,0 1 1,0 0 0,0 0 0,0-1 0,1 1 0,-1 0-1,0 0 1,0 0 0,0 0 0,0 1 0,1-1 0,2 0-6,22-2 1,-1 2-1,1 0 0,-1 2 0,1 1 0,-1 1 1,0 1-1,-1 1 0,1 2 0,-1 0 1,0 1-1,33 19 0,4 7 2,-1 1-1,68 56 1,-120-86 7,-1-1 1,0 1-1,-1 0 1,0 1 0,0 0-1,0 0 1,-1 0-1,1 0 1,-2 1 0,1 0-1,-1 0 1,-1 0-1,1 0 1,-1 1 0,-1 0-1,0-1 1,0 1-1,0 0 1,-1 0 0,-1 0-1,1 0 1,-2 11-1,0-15-2,0 0 0,0 0 0,0 0-1,-1 0 1,1 0 0,-1 0 0,-1 0-1,1-1 1,-1 1 0,1-1 0,-1 1-1,-1-1 1,-3 5 0,-1-1-1,0-1 1,-1 0-1,1-1 1,-1 1-1,0-2 0,-11 6 1,-4 0-2,0-2 1,-1 0-1,0-1 1,-43 7-1,-8-7 1,0-3 0,-96-6 0,88-1 0,-226-17 0,-39-1 0,425 6-8108,-69 12 6998,42-6-6368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20:47.71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25 6531,'0'0'20180,"15"0"-18633,249-4 2962,-139-15-4509,-124 19-17,-1 0-1,0-1 1,0 1-1,1 0 1,-1 0-1,0 0 1,1 0-1,-1 0 1,1 0-1,-1-1 1,0 1-1,1 0 1,-1 0-1,0 0 1,1 0-1,-1 0 1,0 0-1,1 1 1,-1-1-1,0 0 1,1 0-1,-1 0 1,0 0 0,1 0-1,-1 0 1,0 1-1,1-1 1,-1 0-1,0 0 1,0 0-1,1 1 1,-1-1-1,0 0 1,0 0-1,1 1 1,-1-1-1,0 0 1,0 1-1,0-1 1,1 0-1,-1 1 1,0-1-1,0 0 1,0 1-1,0-1 1,0 0 0,0 1-1,0-1 1,0 0-1,0 1 1,0-1-1,0 0 1,0 1-1,0 2-620,3 3-491,-1 1-1,2 0 1,-1-1-1,1 0 1,8 11 0,7 11-6136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20:56.22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58 1 5042,'0'0'17464,"-3"13"-15479,-6 48-1122,2 0-1,3 0 1,6 87-1,0-46-158,-2 206-1651,1-370-1837,1 28 1593,-2-1 0,-5-46-1,-6 37 1084,10 42 289,0-1 1,0 1-1,0 0 1,0 0-1,0-1 1,0 1 0,-1 0-1,1 0 1,-1 1-1,1-1 1,-1 0-1,0 0 1,1 1-1,-7-4 4160,10 3-4187,0 0 0,-1 0 0,1 1-1,0-1 1,0 1 0,0-1 0,1 1-1,-1 0 1,0 0 0,0 0 0,1 0 0,-1 0-1,3 0 1,51-15 403,1 3-1,85-9 1,44-10 273,-2-24-830,-124 35 0,1 2 0,69-11 0,167-3 0,-231 26 0,1 4 0,130 9 0,-15 19 0,42-5 0,390-9 0,-579-11 0,48-1 0,-1 3 0,1 4 0,103 20 0,-57-3 0,2-6 0,0-5 0,219-9 0,-299-7 0,71-15 0,-71 9 0,73-4 0,561 14 0,-514 11 0,45 2 0,-86-19 0,-1-5 0,220-48 0,-254 39 0,2 5 0,176-7 0,71 34 0,-222-10 0,-94-4 0,1 2 0,-1 1 0,1 1 0,38 8 0,114 25 0,-138-31 0,-30-3 0,-1 0 0,1 0 0,-1 1 0,1 1 0,17 5 0,-21-4 0,1-1 0,-1 0 0,1-1 0,0 0 0,13 1 0,-16-3 0,1 1 0,0 1 0,0-1 0,0 1 0,7 3 0,254 111 0,-262-112 0,5-3 0,9-1 0,-19 0-3,-1 0-1,1 0 1,-1 0 0,1-1-1,0 1 1,-1 0-1,1-1 1,-1 1 0,1-1-1,-1 1 1,1-1 0,-1 0-1,1 0 1,-1 0-1,0 0 1,0 0 0,1 0-1,-1 0 1,0 0 0,0 0-1,0 0 1,0-1 0,0 1-1,0 0 1,0-1-1,-1 1 1,1-1 0,0 1-1,-1-1 1,1 1 0,-1-1-1,0 1 1,1-1-1,-1 0 1,0 1 0,0-1-1,0-2 1,0-8 163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20:56.5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31 47 10453,'0'0'15583,"-5"-11"-13494,2 2-1739,-11-17 1000,9 31-653,3 25 38,1 111-340,6 217 399,0-299-714,2 0 0,2-1 1,35 115-1,-39-166-93,-3-8-81,0-9-682,-2-117-10365,0 71 2964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20:56.92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35 36 704,'0'0'25276,"-8"-6"-23411,-15-15-885,20 12-406,21 14 345,-3 2-742,0 1 0,-1 1 1,0 0-1,0 1 0,-1 1 1,13 12-1,75 84 858,-54-54-862,345 344-173,-374-380 0,-18-17 0,0 0 0,-1-1 0,1 1 0,0 0 0,-1 0 0,1 0 0,0 0 0,-1 0 0,1 0 0,-1 0 0,1 0 0,0 0 0,-1 0 0,1 0 0,0 0 0,-1 0 0,1 0 0,0 0 0,-1 1 0,1-1 0,0 0 0,-1 0 0,1 0 0,0 0 0,-1 1 0,1-1 0,0 0 0,0 0 0,-1 1 0,1-1 0,0 0 0,0 0 0,0 1 0,-1-1 0,1 0 0,0 1 0,0-1 0,0 0 0,0 1 0,0-1 0,-1 0 0,1 1 0,0-1 0,0 0 0,0 1 0,0-1 0,0 0 0,0 1 0,0-1 0,0 0 0,0 1 0,0-1 0,1 1 0,-1-1 0,0 0 0,0 1 0,0-1 0,0 0 0,0 0 0,1 1 0,-1-1 0,0 0 0,0 1 0,1-1 0,-1 0 0,0 0 0,-7 0-33,-55-1-2605,50 0 1225,-1 0 1,0-1-1,1-1 1,-1 0-1,-18-8 1,-35-19-7803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20:57.9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68 81 5747,'0'0'18067,"-11"-14"-16152,-34-39-533,33 40-440,28 36-112,16 7-159,38 27 1,4 4 330,21 24-233,207 143 1,-273-219-770,-16-1 31,-11-7-42,-1 0 0,1 0 1,0 0-1,-1 0 1,1 0-1,0-1 0,0 1 1,-1-1-1,1 1 1,0-1-1,0 0 0,0 1 1,0-1-1,-1 0 1,1 0-1,0 0 1,3-1-1,-2 1-309,0 1 1,-1 0-1,1-1 1,-1 1-1,1 0 1,-1 1-1,1-1 1,-1 0-1,0 1 1,1-1-1,-1 1 1,0 0-1,0 0 0,0-1 1,-1 1-1,3 4 1,30 41-5955,-23-31 2581,10 19-5960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21:02.21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0 149 9076,'0'0'9402,"12"-18"-8767,34-54-11,-26 34 290,-20 37-828,0 0 0,0 0-1,0 0 1,1 0-1,-1 0 1,0 0 0,1 0-1,-1 0 1,1 1-1,-1-1 1,1 0 0,0 0-1,-1 0 1,1 0 0,0 1-1,-1-1 1,1 0-1,0 1 1,0-1 0,0 1-1,0-1 1,-1 1 0,1-1-1,0 1 1,0-1-1,0 1 1,0 0 0,0 0-1,0-1 1,0 1-1,0 0 1,0 0 0,0 0-1,0 0 1,4 0 3148,-5 2-2186,17 355 2791,-5-272-3409,-12-83-190,5-17-4815,-5 13 4328,1 1 0,-1-1 0,1 1 0,-1 0-1,1-1 1,0 1 0,-1 0 0,1-1 0,0 1 0,0 0-1,0 0 1,0 0 0,0 0 0,0 0 0,2-2 0,15-12-4945,-7 2-2161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21:02.7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80 7796,'0'0'19958,"16"0"-18917,9 1-785,42-1 747,-1-2 0,78-13 0,-48-15-605,-72 21-295,0 1 0,43-8 0,-56 15-103,-10 1 0,-1 1 0,1-1 0,0 0 0,-1 0 0,1 0 0,-1 1 0,1-1 0,-1 0 0,1 1 0,-1-1 0,1 0 0,-1 1 0,1-1 0,-1 1 0,1-1 0,-1 1 0,0-1 0,1 1 0,-1-1 0,0 1 0,0-1 0,1 1 0,-1-1 0,0 1 0,0 0 0,0-1 0,1 1 0,-1-1 0,0 1 0,0 0 0,0-1 0,0 1 0,0 0 0,0-1 0,-1 1 0,1-1 0,0 1 0,0 0 0,0-1 0,-1 1 0,1 1 0,1 43 0,-3-1 0,-1 0 0,-12 59 0,8-71 0,2 1 0,1 0 0,0 43 0,3-71 0,-6-4 0,5 12-2772,1-3-1315,-20-6-9583,-5-4 1432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21:03.08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85 1921,'0'0'23552,"13"-4"-20537,28-2-1265,21-4-283,80-21-704,-25 7-464,-96 16-299,-11 7 0,-1 1 0,17 5-2118,-8 13-6254,-4-2 659,6-3-5074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21:03.42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8436,'0'0'19833,"0"23"-18595,0 150 912,1-166-3427,3 7 4361,-1-5-5297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21:05.0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40 15 7668,'0'0'10978,"-2"-15"-5973,0 19-4630,0 0 0,0 0-1,0 0 1,1 1 0,0-1 0,-1 0 0,2 0 0,-1 1-1,0-1 1,1 9 0,-4 12 427,-4 26 110,2 0 0,2 0 1,3 68-1,1-76-733,0-42-83,-1-7-5271,1 4 4453,0 0 1,0 0 0,1 0 0,-1 0-1,0-1 1,1 1 0,-1 0 0,2-3 0,13-10-4775,-4 2-2399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9:36.2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1 706 704,'0'0'17067,"19"10"-16270,-9-4-682,-4-2-54,0-1 1,0 0-1,1 0 1,-1-1-1,1 1 1,-1-1 0,12 1-1,-15-3-32,-1 0-1,1 0 1,0 0-1,-1 0 1,1-1-1,0 0 1,-1 1-1,1-1 1,-1 0 0,1 0-1,-1 0 1,1-1-1,-1 1 1,0 0-1,0-1 1,0 0-1,0 1 1,0-1 0,0 0-1,0 0 1,0 0-1,-1 0 1,1-1-1,-1 1 1,1 0-1,-1-1 1,2-3-1,8-21 372,0-1-1,-2 1 0,-1-2 0,-1 1 0,5-51 0,-1-148 717,-11 208-1018,-1 0-1,0 1 0,-2-1 0,-8-36 0,8 46 5,-1 0-1,0 0 1,0 1-1,0-1 1,-1 1 0,0 0-1,-1 0 1,0 0-1,0 1 1,-1 0 0,-10-9-1,12 13 40,1 1 1,-1-1-1,0 1 0,0 0 1,0 0-1,0 0 0,0 0 0,-10 0 1,14 1-81,-1 0 1,0 1-1,0 0 1,0 0 0,0-1-1,0 1 1,0 0-1,0 0 1,0 1 0,0-1-1,0 0 1,1 1-1,-1-1 1,0 1 0,0 0-1,0-1 1,0 1-1,1 0 1,-1 0-1,0 0 1,1 0 0,-1 0-1,1 1 1,-1-1-1,1 0 1,0 1 0,-3 3-1,1 5-3,-1 2-1,2-1 1,-1 0 0,2 0-1,0 1 1,0-1-1,1 13 1,9 89 63,-4-87-81,2 1 0,1-1 0,0-1 1,2 1-1,1-2 0,2 1 0,0-2 1,20 28-1,-14-24 22,1-1 0,1-1 1,2-1-1,0 0 0,2-2 0,38 27 1,-40-36-50,1 0 0,-1-2 0,2-1 0,0-1 0,0-1 0,0-1 0,1-1 0,0-2 0,0 0 0,35-1 1,-39-1-162,0 0 1,0 2-1,34 9 1,-48-10-275,-1 0-1,0 0 1,0 1-1,0-1 1,11 9-1,-15-9-121,1 0 0,0 1 0,-1-1-1,0 1 1,0-1 0,0 1 0,0 0-1,-1 0 1,1 1 0,1 4 0,9 45-7841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21:05.96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387 20 2817,'0'0'14908,"5"-3"-13366,19-14 6577,-54 17-5184,0 0-2691,0 2 1,0 0-1,0 2 1,1 2 0,0 0-1,0 2 1,0 1 0,1 2-1,-45 23 1,70-32-245,-1 0 0,1 1 0,0-1 0,0 1 0,0 0 0,0 0 0,1 0 0,-1 0 0,1 0 0,0 1 0,0-1 0,0 1 0,0 0 0,0-1 0,1 1 0,-2 7 0,0 4 0,2 0 0,0 0 0,1 24 0,0-13 0,0-26 0,0 1 0,1-1 0,-1 1 0,0-1 0,0 0 0,1 1 0,-1-1 0,0 0 0,1 1 0,-1-1 0,0 0 0,1 0 0,-1 1 0,1-1 0,-1 0 0,0 0 0,1 0 0,-1 1 0,1-1 0,-1 0 0,1 0 0,-1 0 0,1 0 0,-1 0 0,0 0 0,1 0 0,-1 0 0,1 0 0,-1 0 0,1 0 0,-1 0 0,1 0 0,-1-1 0,1 1 0,16-4 0,1-4 0,2-1 0,0 1 0,0 1 0,0 1 0,1 0 0,-1 2 0,34-4 0,-43 8 0,52-4 0,101 9 0,-160-4 0,1-1 0,0 1 0,-1 1 0,1-1 0,-1 1 0,0 0 0,1 0 0,-1 0 0,0 0 0,0 1 0,0-1 0,0 1 0,-1 0 0,1 1 0,-1-1 0,0 0 0,0 1 0,0 0 0,0 0 0,-1 0 0,0 0 0,1 0 0,-1 0 0,-1 1 0,3 7 0,1 6 0,-1-1 0,-1 1 0,-1 0 0,-1 0 0,0 22 0,-2-37 0,1-1 0,0 1 0,-1 0 0,0 0 0,0 0 0,1-1 0,-2 1 0,1 0 0,0-1 0,0 1 0,-1-1 0,0 0 0,1 1 0,-1-1 0,0 0 0,0 0 0,0 0 0,0 0 0,0 0 0,-1-1 0,1 1 0,-1-1 0,1 1 0,-1-1 0,1 0 0,-1 0 0,0 0 0,0 0 0,1-1 0,-6 2 0,-10 1 0,0-1 0,1 0 0,-31-2 0,35 0 0,-314 0 0,279-4-149,46 4-833,25 1-9020,12 4 4298,4 9-2318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21:06.7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12 8836,'0'0'11811,"2"-8"-9259,-2 8-2534,1-1 1,-1 1 0,0 0 0,0 0 0,0 0 0,0 0 0,0-1 0,0 1 0,0 0 0,0 0-1,0 0 1,0 0 0,0 0 0,0 0 0,1-1 0,-1 1 0,0 0 0,0 0 0,0 0 0,0 0-1,0 0 1,0 0 0,1 0 0,-1 0 0,0 0 0,0 0 0,0-1 0,0 1 0,0 0 0,1 0-1,-1 0 1,0 0 0,0 0 0,0 0 0,0 0 0,1 0 0,-1 0 0,0 0 0,0 0 0,0 1-1,0-1 1,1 0 0,-1 0 0,0 0 0,0 0 0,0 0 0,0 0 0,0 0 0,0 0-1,1 0 1,-1 0 0,0 1 0,0-1 0,0 0 0,0 0 0,0 0 0,0 0 0,0 0 0,0 0-1,0 1 1,1-1 0,-1 0 0,0 0 0,0 0 0,0 1 0,10 22 623,0 0-1,-2 1 1,0 1 0,-2-1 0,-1 1 0,0 0-1,-2 1 1,0 42 0,6-8 393,-9-59-120,0-3-814,2-14-95,0 1 0,0-1-1,2 1 1,0 0 0,1 0-1,0 0 1,1 1 0,1 0-1,0 0 1,1 1 0,0-1-1,1 2 1,1-1 0,0 1-1,17-16 1,-25 26-9,1-1-1,-1 1 0,1 0 1,0-1-1,0 1 1,-1 1-1,1-1 1,1 0-1,-1 1 1,0-1-1,0 1 0,0 0 1,1 0-1,-1 0 1,0 1-1,6-1 1,-7 1 5,1 0 1,0 1 0,-1-1 0,1 1 0,-1-1 0,1 1 0,-1 0 0,0 0-1,1 0 1,-1 1 0,0-1 0,0 0 0,0 1 0,0 0 0,0-1-1,0 1 1,0 0 0,0 0 0,-1 0 0,1 0 0,-1 0 0,2 4-1,6 6 43,-2 0-1,0 1 0,0 0 0,-1 1 0,-1 0 0,0-1 1,-1 2-1,4 24 0,-8-40-44,0 1 0,0 0 0,0 0 0,1 0 0,-1-1 0,0 1 0,0 0 0,0 0 0,0 0 0,0 0 0,0 0 0,0-1 0,0 1 0,1 0 0,-1 0 0,0 0 0,0 0 0,0 0 0,0-1 0,0 1 0,1 0 0,-1 0 0,0 0 0,0 0 0,0 0 0,1 0 0,-1 0 0,0 0 0,0 0 0,0 0 0,0 0 0,1 0 0,-1 0 0,0 0 0,0 0 0,0 0 0,1 0 0,-1 0 0,0 0 0,0 0 0,0 0 0,1 0 0,-1 0 0,0 0 0,0 1 0,0-1 0,0 0 0,0 0 0,1 0 0,-1 0 0,0 0 0,0 0 0,0 1 0,0-1 0,0 0 0,0 0 0,1 0 0,-1 0 0,0 1 0,0-1 0,0 0 0,0 0 0,0 0 0,0 1 0,0-1 0,13-16 0,-12 14 0,11-15 0,0 0 0,2 1 0,0 1 0,1 0 0,0 0 0,23-15 0,-34 27 0,-1 1 0,0 0 0,1 0 0,-1 1 0,1-1 0,-1 1 0,1-1 0,0 1 0,0 0 0,-1 1 0,1-1 0,5 0 0,-6 2 0,-1 0 0,1 0 0,-1 0 0,0 0 0,1 1 0,-1-1 0,0 1 0,0-1 0,0 1 0,0 0 0,0 0 0,0 0 0,-1 0 0,1 0 0,-1 0 0,1 0 0,-1 0 0,2 4 0,39 79 0,-29-58 0,0 0 0,25 36 0,-36-59 0,-2-2 0,1-1 0,0 0 0,0 1 0,0-1 0,0 0 0,0 0 0,0 0 0,0 0 0,1 0 0,-1 0 0,0 0 0,0 0 0,1 0 0,-1 0 0,1-1 0,-1 1 0,1-1 0,-1 1 0,1-1 0,-1 1 0,1-1 0,-1 0 0,1 0 0,1 0 0,42 7-1403,-42-7 946,0 0 0,0 0 0,0 0 0,0 1 0,0-1 0,0 1 0,0 0 0,-1 0 0,1 0 0,4 2 0,30 16-8240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21:13.07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 6 3009,'0'0'13124,"0"0"-13080,0-1 0,-1 1 1,1 0-1,0-1 0,0 1 1,0 0-1,-1-1 0,1 1 1,0 0-1,0-1 0,-1 1 1,1 0-1,0 0 0,-1 0 1,1-1-1,0 1 0,-1 0 1,1 0-1,0 0 0,-1 0 1,1-1-1,0 1 0,-1 0 1,1 0-1,0 0 0,-1 0 0,1 0 1,0 0-1,-1 0 0,1 0 1,-1 0-1,1 0 0,0 0 1,-1 1-1,1-1 0,0 0 1,-1 0-1,1 0 0,0 0 1,-1 0-1,1 1 0,0-1 1,-1 0-1,1 0 0,0 1 1,0-1-1,-1 0 0,1 0 1,0 1-1,0-1 0,-1 0 1,1 1-1,0-1 0,0 0 1,0 1-1,0-1 0,0 0 1,0 1-1,-1-1 0,1 0 1,0 1-1,0-1 0,0 1 1,0-1-1,0 0 0,0 1 0,0-1 1,0 0-1,1 1 0,-4 19 473,1-1 0,1 1 0,2 39 0,0-5 171,-1 88 769,13 388 2089,5-428-2975,-12-76-322,-1 0 0,2 48 0,-7-72 1119,269-25-834,-250 20-497,2 0 34,0-1 0,1-2 0,-2 0 0,1-1 0,33-16 0,86-61 923,-135 80-931,0 1 0,0 0 0,0 0 1,0 1-1,0 0 0,1 0 1,-1 0-1,1 0 0,6 0 1,15 6-3047,-4 15-8298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21:13.41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4066,'0'0'19545,"20"208"-18249,-1-168-639,-9-8-433,-1-20-224,-9-8 0,10-4-496,0 0-1345,-10-16-1969,0-24-816,0-16-288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21:13.7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10 129 7780,'0'0'18472,"-10"-129"-18472,10 165-1825,29 13-2833,10 3-5571</inkml:trace>
  <inkml:trace contextRef="#ctx0" brushRef="#br0" timeOffset="1">753 458 12566,'0'0'13718,"126"-13"-13174,-97 13-240,0 0-144,-10 0-31,10 4-129,-10 5-465,-9 7-943,0-8-1426,-10 8-575,0 0-689,0 4-1104,-20 0-1602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21:14.11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36 5218,'0'0'18905,"39"4"-17961,-10-12-543,-1 0-337,11-4-64,0 8-913,9 0-2592,0 0-2898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21:14.4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14 6259,'0'0'18109,"0"-9"-16370,0 5-1714,2 6 258,8 41 576,0 0 1,-3 1-1,2 62 1,-7 147 731,-3-135-996,1-108-573,-1 103 331,19 145 0,-18-258-353,5 29-2403,-1-41-2838,2-19 992,10-18-3483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21:14.8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65 10165,'0'0'16298,"6"-7"-15372,-1 2-868,1 0 0,0 0 1,0 0-1,0 1 0,0 0 1,1 0-1,0 0 1,0 1-1,0 0 0,0 1 1,0-1-1,0 1 0,1 1 1,-1 0-1,1 0 1,14 0-1,15-1 9,-27 1-40,0 0 0,1 1 0,-1 0 0,0 1-1,1 0 1,-1 0 0,0 1 0,0 1 0,15 5 2300,-14 38-1527,15 126-360,5 278 1,-31-449-978,-3-8-3467,-33-39-5019,17 19 2023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21:15.23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56 6499,'0'0'17910,"15"0"-15680,30-1-1144,1-1 1,-1-3-1,63-15 1,-81 12-1112,53-9 0,-32 14-5504,-38 26-2906,-9-21 6892,9 25-8715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21:15.59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1 11269,'0'0'17016,"0"28"-15423,-1 9-1113,0-5-31,2 0 1,1-1-1,7 41 1,1 19-11,-7-53-353,11 52 0,-14-87-81,0-2-7,0-1 0,0 1 0,0 0 0,0-1 0,0 1 0,0 0-1,0-1 1,0 1 0,0-1 0,0 1 0,0 0 0,0-1 0,0 1-1,0 0 1,1-1 0,-1 1 0,0-1 0,0 1 0,1-1 0,-1 1 0,0-1-1,1 1 1,-1-1 0,1 1 0,-1-1 0,1 1 0,-1-1 0,1 1-1,-1-1 1,1 0 0,-1 1 0,1-1 0,-1 0 0,2 1 0,0-1-487,-2-4-369,0 0-1,0 0 0,1 0 0,0 0 1,-1 0-1,2 1 0,-1-1 0,2-5 0,6-21-3516,-7-16-3164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9:37.42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426 385 6643,'0'0'10399,"-31"-15"-8544,-6-4-1096,-55-19 0,89 37-703,-1 1 0,0-1 0,1 1 1,-1-1-1,0 1 0,1 0 0,-1 0 1,0 1-1,1-1 0,-1 1 0,0 0 0,1 0 1,-1 0-1,1 1 0,-1-1 0,1 1 1,0-1-1,-1 1 0,1 0 0,0 1 1,0-1-1,1 0 0,-1 1 0,0 0 0,1-1 1,0 1-1,-1 0 0,1 0 0,0 1 1,1-1-1,-3 5 0,-4 3 82,-11 16 93,1 0 1,2 1 0,1 1-1,1 0 1,1 1 0,-14 49 0,17-36-32,1 1 0,2 0 0,3 0 0,0 56 0,4-38-54,4 141 256,-1-171-318,2-1-1,1 0 1,1-1-1,16 44 1,-14-49-37,2-1 0,0-1 0,2 0 0,0 0-1,1-2 1,28 33 0,-35-46-34,1 0-1,0 0 0,1-1 0,0 0 1,0 0-1,1-1 0,0 0 1,0-1-1,0 0 0,1-1 0,-1 0 1,1 0-1,0-1 0,0-1 1,0 0-1,0 0 0,17 0 0,-16-2 21,-1 0 1,0 0-1,0-1 0,0-1 0,0 0 0,0 0 0,0-1 0,0 0 0,-1-1 0,1-1 0,-1 1 0,0-1 0,-1-1 0,1 0 0,-1 0 0,0-1 0,0 0 0,-1-1 0,0 0 0,12-15 0,13-17 267,-2-1 0,-1-2 0,-2-1-1,-2-1 1,-2-2 0,-2 0 0,18-60 0,-39 107-277,-1 0 0,0 0 0,0-1 0,0 1 0,0 0 0,0 0 0,0 0 1,0 0-1,0-1 0,1 1 0,-1 0 0,0 0 0,0 0 0,0 0 1,0 0-1,1 0 0,-1-1 0,0 1 0,0 0 0,0 0 0,1 0 1,-1 0-1,0 0 0,0 0 0,0 0 0,1 0 0,-1 0 0,0 0 0,0 0 1,0 0-1,1 0 0,-1 0 0,0 0 0,0 0 0,0 0 0,1 0 1,-1 0-1,0 0 0,0 1 0,0-1 0,0 0 0,1 0 0,-1 0 1,0 0-1,0 0 0,0 0 0,0 1 0,0-1 0,1 0 0,-1 0 0,0 0 1,0 0-1,0 1 0,0-1 0,0 0 0,14 19 280,10 24-274,-6-5 17,1-2 0,2 0 0,1-2 0,44 52 0,-56-74-46,1 0 1,0-2 0,1 1-1,1-2 1,-1 1 0,2-2-1,-1 0 1,1 0-1,0-1 1,1-1 0,-1-1-1,1 0 1,0 0 0,1-2-1,27 4 1,-33-6-3,0 0 0,1-1 0,-1-1-1,0 1 1,0-1 0,0-1 0,11-3 0,-16 3 1,0 0 1,0 0-1,-1 0 1,1-1-1,-1 0 0,0 0 1,0 0-1,0 0 1,0-1-1,0 0 1,-1 1-1,0-1 1,1-1-1,-2 1 0,1 0 1,3-7-1,0-4 12,0 0 0,0 0-1,-1-1 1,-2 1 0,1-1-1,-2 0 1,0-1 0,-1 1-1,0 0 1,-3-21 0,2 25-1,-1 1 0,-1-1 0,0 0 0,-1 1 0,0 0 0,0 0-1,-2 0 1,1 0 0,-1 0 0,-1 1 0,0 0 0,0 0 0,-1 0 0,-14-15 0,12 18 8,1 0-1,-1 1 1,0 1-1,-1-1 0,1 1 1,-1 1-1,0 0 1,0 0-1,0 1 1,-18-3-1,-2 1 45,-1 2-1,-44 1 0,63 2-62,-1 1 0,1 0-1,-1 1 1,1 1-1,0 0 1,0 0-1,0 1 1,0 1 0,1 0-1,-1 0 1,1 1-1,1 1 1,-1-1 0,1 2-1,0 0 1,1 0-1,0 1 1,0 0 0,1 0-1,0 1 1,0 0-1,1 0 1,1 1-1,0 0 1,0 0 0,1 1-1,1-1 1,-1 1-1,2 0 1,0 0 0,0 1-1,1-1 1,0 16-1,1-13-19,0 0 0,1 0 1,0 0-1,1 0 0,1 0 0,5 21 0,-4-29 16,-1 0-1,1-1 1,1 1-1,-1-1 1,1 1 0,0-1-1,0-1 1,1 1 0,0 0-1,0-1 1,0 0 0,1 0-1,-1-1 1,1 0 0,9 6-1,-6-5-3,0 0 1,0 0-1,1-1 0,-1 0 0,1-1 1,0 0-1,0 0 0,1-1 0,-1-1 1,0 0-1,1 0 0,-1-1 0,0 0 0,1 0 1,-1-1-1,0-1 0,1 0 0,-1 0 1,0-1-1,0-1 0,-1 1 0,1-1 1,-1-1-1,0 0 0,0 0 0,0-1 1,12-11-1,3-8 8,-2-1 0,0-1 1,-2-1-1,-2 0 1,25-50-1,58-160 55,-65 141-34,-4-1 0,-4-2 0,-5 0 1,-4-2-1,9-147 0,-27 213-17,1-3 21,-4-65 1,1 95-20,0 1-1,0-1 1,-1 0-1,0 0 1,-1 0 0,0 1-1,0 0 1,-1-1-1,0 1 1,0 0-1,-1 1 1,-8-12 0,11 17 10,0 0 0,0 1 0,0-1 0,0 0 0,0 1 1,0-1-1,0 1 0,-1 0 0,1 0 0,0 0 0,-1 0 1,1 0-1,-1 0 0,1 1 0,-1-1 0,1 1 0,-1 0 1,-3-1-1,1 7 105,0 19-129,2 1 1,0 0 0,2 0-1,1 0 1,1 0-1,7 40 1,8 24 42,3 0 0,42 115-1,-37-128-19,-4-14-4,134 388 188,-138-413-161,30 51 0,-39-78-33,0 0 0,1 0 0,0-1 0,1 0 0,0 0 0,0-1-1,1 0 1,16 11 0,-20-18-261,0 1 0,0-1 0,1 0 0,-1-1 0,1 1 0,-1-1 0,1-1 0,-1 1 0,1-1 0,0 0 0,7-2 0,-13 2 61,-1 0 1,1 0-1,0-1 0,0 1 0,-1 0 1,1-1-1,-1 1 0,1-1 1,0 1-1,-1-1 0,1 1 0,-1-1 1,1 1-1,-1-1 0,1 1 0,-1-1 1,1 0-1,-1 1 0,0-1 0,1 0 1,-1 0-1,0 1 0,0-1 0,0 0 1,1 1-1,-1-1 0,0 0 0,0 0 1,0 1-1,0-1 0,0 0 0,0 0 1,0 1-1,-1-1 0,1 0 0,0 0 1,-1 0-1,1-6-1495,0-30-6406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21:15.93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12166,'0'0'11223,"3"6"-9827,8 16-645,-1 0 0,-1 1 0,-1 0 0,-1 1 0,-1 0 0,-1 0 0,3 37 0,2 178 1162,-10-66-1983,0-172-845,10-14-5122,1-7 384,7-3-1668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21:16.6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157 25 1793,'0'0'9220,"18"-4"-7590,6-3-943,18-4-40,9 9 14368,-54 2-13550,-25 0-958,0 1 1,-49 10 0,64-9-429,1 1-1,0 1 1,1 0 0,-1 1-1,1 0 1,0 1 0,0 0 0,0 0-1,-10 9 1,21-15-79,-1 0 0,1 1 0,-1-1 0,1 0 0,-1 0 0,1 1 0,-1-1 0,1 0 0,-1 1 0,1-1 0,-1 1 0,1-1 0,0 1 0,-1-1 0,1 1 0,0-1 0,-1 1 0,1-1 0,0 1 0,0-1 0,-1 1 0,1-1 0,0 1 0,0 0 0,0-1 0,0 1 0,0-1 0,0 1 0,0 0 0,0-1 0,0 1 0,0-1 0,0 1 0,0 0 0,0-1 0,0 1 0,1-1 0,-1 1 0,0-1 0,0 1 0,1-1 0,-1 1 0,0-1 0,1 1 0,-1-1 0,1 1 0,-1-1 0,0 1 0,1-1 0,-1 0 0,1 1 0,-1-1 0,1 0 0,-1 1 0,1-1 0,0 0 0,-1 0 0,1 0 0,-1 1 0,1-1 0,-1 0 0,2 0 0,-1 0 0,24 10 0,-9-4 0,0 0 0,-1 1 0,20 13 0,-31-18 0,0 1 0,0 0 0,0-1 0,-1 2 0,0-1 0,0 0 0,0 1 0,0-1 0,0 1 0,0 0 0,-1 0 0,0 0 0,0 0 0,0 1 0,0-1 0,-1 0 0,2 9 0,0 24 0,-4 52 0,1-63 0,0-31 0,1 0 0,0-1 0,0 1 0,0-1 0,1 1 0,-1 0 0,1 0 0,1 0 0,-1 0 0,1 0 0,0 1 0,0-1 0,0 1 0,1 0 0,-1 0 0,1 0 0,0 0 0,0 1 0,1-1 0,-1 1 0,1 0 0,-1 0 0,1 1 0,0-1 0,0 1 0,9-2 0,5-3 0,-1 2 0,1 0 0,0 1 0,1 1 0,-1 1 0,24 0 0,-40 2 0,-1 0 0,1-1 0,0 1 0,0 0 0,0 0 0,0 1 0,-1-1 0,1 0 0,0 1 0,0 0 0,-1 0 0,1 0 0,-1 0 0,1 0 0,-1 0 0,1 1 0,3 2 0,-4-1 0,-1 1 0,0 0 0,0 0 0,0 0 0,0 0 0,0 0 0,-1 0 0,0 0 0,0 0 0,0-1 0,-1 7 0,1-5 0,1 8 0,-1-8 0,1 0 0,-1 0 0,0 0 0,0 0 0,-1 0 0,1 0 0,-1 0 0,0 0 0,-1 0 0,1 0 0,-1-1 0,0 1 0,0 0 0,0-1 0,-1 0 0,0 1 0,-3 3 0,-3 1 0,-2 0 0,1 0 0,-1-1 0,0-1 0,-1 0 0,0 0 0,0-1 0,-1-1 0,1 0 0,-1-1 0,0 0 0,0-1 0,-17 3 0,-21-1 0,0-1 0,-64-5 0,46 0 0,68 1-98,1 0 0,-1-1 0,0 1 0,1 0 0,-1-1 0,1 1 0,-1-1 0,0 1 0,1-1 0,-1 1 0,1-1 0,-1 1 0,1-1 0,-1 1 0,1-1 0,0 0 1,-1 1-1,1-1 0,0 0 0,-1 1 0,1-1 0,0 0 0,0 1 0,0-1 0,0 0 0,0 0 0,-1 1 0,1-1 0,1 0 0,-1 0 0,0 1 0,0-1 0,0 0 0,0 1 0,0-1 0,1 0 0,-1-1 0,5-18-7598,19 0-2735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21:17.4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 59 9444,'0'0'14932,"-2"6"-13283,-1 13-1157,0 0-1,1 0 1,0 1-1,2-1 1,0 1 0,1-1-1,2 0 1,0 1-1,0-1 1,2 0-1,10 26 1,-15-45-487,0 0 1,0 1-1,0-1 1,0 0-1,0 0 1,1 0-1,-1 0 0,0 1 1,0-1-1,0 0 1,0 0-1,1 0 1,-1 0-1,0 0 0,0 0 1,0 0-1,1 0 1,-1 0-1,0 1 0,0-1 1,0 0-1,1 0 1,-1 0-1,0 0 1,0 0-1,0 0 0,1 0 1,-1 0-1,0 0 1,0-1-1,1 1 1,-1 0-1,0 0 0,0 0 1,0 0-1,1 0 1,-1 0-1,0 0 1,0 0-1,0-1 0,0 1 1,1 0-1,-1 0 1,0 0-1,0 0 1,0 0-1,0-1 0,0 1 1,0 0-1,0 0 1,1 0-1,-1-1 1,0 1-1,0 0 0,0 0 1,0 0-1,0-1 1,0 1-1,0 0 1,0 0-1,0-1 0,0 1 1,0 0-1,0 0 1,0 0-1,0-1 1,0 1-1,9-25-12,-5 14 66,12-29-4,-5 9 6,1 0 0,1 0 1,2 2-1,1 0 0,33-45 0,-48 73-61,0 0 0,-1 0 0,1 0 0,0 0 0,0 0 0,0 0 0,0 0 0,0 0 0,0 0 0,0 0 0,0 0 0,0 1 0,0-1 0,0 1 0,1-1 0,-1 0 0,0 1 0,0 0 0,1-1 0,-1 1 0,0 0 0,1 0 0,-1 0 0,0 0 0,1 0 0,-1 0 0,0 0 0,1 0 0,-1 0 0,2 1 0,-1 1 0,0-1 0,0 1 0,0 0 0,0 0 0,-1 0 0,1 0 0,-1 0 0,1 0 0,-1 0 0,2 4 0,1 2 0,19 28 0,-16-24 0,1 0 0,0-1 0,1 1 0,0-2 0,11 12 0,-18-21 0,0 0 0,-1 0 0,1 1 0,0-1 0,0 0 0,1-1 0,-1 1 0,0 0 0,0 0 0,0-1 0,0 0 0,1 1 0,-1-1 0,0 0 0,0 0 0,0 0 0,1 0 0,-1-1 0,0 1 0,0 0 0,0-1 0,1 0 0,-1 1 0,0-1 0,4-2 0,4-3 0,1-1 0,-1 0 0,17-15 0,10-6 0,-29 25 0,-1 1 0,1-1 0,-1 1 0,1 1 0,0-1 0,-1 1 0,1 1 0,0 0 0,12 0 0,-2 1 0,-14-1 0,0 1 0,0 0 0,0 0 0,-1 0 0,1 0 0,0 1 0,0 0 0,-1 0 0,1 0 0,-1 0 0,0 0 0,1 1 0,-1-1 0,0 1 0,0 0 0,-1 0 0,1 0 0,0 0 0,3 7 0,5 7 0,-1 1 0,12 30 0,-19-41 0,17 42 0,-13-31 0,0 0 0,1 0 0,1 0 0,0-1 0,1 0 0,15 17 0,-25-34 0,0 0 0,0 1 0,0-1 0,0 0 0,0 0 0,0 1 0,0-1 0,0 0 0,1 0 0,-1 0 0,0 1 0,0-1 0,0 0 0,0 0 0,0 0 0,0 1 0,1-1 0,-1 0 0,0 0 0,0 0 0,0 0 0,0 0 0,1 1 0,-1-1 0,0 0 0,0 0 0,1 0 0,-1 0 0,0 0 0,0 0 0,0 0 0,1 0 0,-1 0 0,0 0 0,0 0 0,1 0 0,-1 0 0,0 0 0,0 0 0,1 0 0,-1 0 0,0 0 0,0 0 0,0 0 0,1 0 0,-1 0 0,0 0 0,0 0 0,0-1 0,1 1 0,-1 0 0,0 0 0,0 0 0,0 0 0,1-1 0,1-10 0,0-1 0,-1 0 0,-1 1 0,0-1 0,-2-20 0,0-9 0,2 4-870,2 22-4890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49:22.76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272 638 2305,'0'0'11990,"-3"-3"-10427,3 3-1537,0-1 0,0 1 0,0 0 0,0-1 1,0 1-1,0 0 0,-1 0 0,1-1 0,0 1 0,0 0 0,0 0 1,0-1-1,-1 1 0,1 0 0,0 0 0,0-1 0,-1 1 0,1 0 1,0 0-1,0 0 0,-1 0 0,1 0 0,0-1 0,-1 1 0,1 0 0,0 0 1,-1 0-1,1 0 0,0 0 0,0 0 0,-1 0 0,1 0 0,0 0 1,-1 0-1,1 0 0,0 0 0,-1 0 0,1 0 0,0 0 0,-1 0 1,1 1-1,0-1 0,0 0 0,-1 0 0,1 0 0,0 0 0,0 1 1,-1-1-1,1 0 0,0 0 0,0 0 0,-1 1 0,1-1 0,0 0 0,0 0 1,0 1-1,0-1 0,-1 0 0,1 1 0,0-1 0,0 0 0,0 1 1,0-1-1,0 0 0,0 1 0,-2 37 585,2-26-466,2 267 862,-5 335 203,-23-376 127,21-215-1043,5-23-291,0 0 0,0 0 0,0 0 0,-1 1 0,1-1 0,0 0-1,0 0 1,0 0 0,0 0 0,0 0 0,0 0 0,0 0 0,0 0 0,0 1 0,0-1 0,0 0-1,0 0 1,0 0 0,0 0 0,0 0 0,-1 0 0,1 0 0,0 0 0,0 0 0,0 0-1,0 0 1,0 0 0,0 1 0,0-1 0,0 0 0,-1 0 0,1 0 0,0 0 0,0 0 0,0 0-1,0 0 1,0 0 0,0 0 0,0 0 0,-1 0 0,1 0 0,0 0 0,0 0 0,0-1-1,0 1 1,0 0 0,0 0 0,0 0 0,-1 0 0,1 0 0,0 0 0,0 0 0,0 0 0,0 0-1,0 0 1,0 0 0,0 0 0,0 0 0,0-1 0,0 1 0,0 0 0,0 0 0,-1 0-1,1 0 1,-10-36 116,8 27-128,-60-239 275,-29-134 114,71 256-28,-8-254 0,27 248-168,5-173 173,-2 286-324,0 1 0,1-1 0,1 0 0,1 1 0,13-34 0,-16 47-25,1 1 0,-1-1 0,0 0 0,1 1 0,0 0 1,0-1-1,1 1 0,-1 1 0,1-1 0,0 0 0,0 1 0,0 0 0,0 0 0,0 0 1,1 0-1,0 1 0,-1-1 0,1 1 0,0 0 0,0 1 0,0-1 0,0 1 0,0 0 0,0 1 1,8-1-1,15 0 127,1 2 1,-1 1 0,0 1-1,0 1 1,50 15-1,-51-10-71,49 20 27,2-4 1,126 23 0,-174-45-79,45-1 0,-52-2-97,-20 0-29,-1 1 1,0-1 0,0 1 0,0 0 0,0-1 0,0 1 0,0 0 0,0 0 0,0 0 0,0 1 0,0-1 0,0 0 0,-1 1 0,1-1 0,0 1 0,-1 0-1,1-1 1,-1 1 0,0 0 0,0 0 0,0 0 0,0 0 0,0 0 0,0 0 0,0 0 0,0 2 0,2 5-1057,0-1-1,-1 1 1,-1 0 0,1-1 0,-1 1-1,0 10 1,-1 23-6712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49:23.15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13 10997,'0'0'10066,"26"4"-8521,-3 1-1176,12 2 309,1-2 0,66 2 0,-29-6 153,-23 0-415,1-1 0,-1-3 0,55-10 0,-29 1-799,1 4-1,135 2 1,-210 42-10662,-2-20 5146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49:24.2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20 259 8292,'0'0'13510,"-5"26"-12435,-1 7-632,-3 42 0,9-72-401,0-1-1,1 1 1,-1 0 0,0-1-1,1 1 1,-1 0 0,1-1-1,0 1 1,0-1 0,0 1-1,0-1 1,1 0 0,-1 1-1,1-1 1,-1 0 0,1 0-1,0 0 1,0 0 0,0 0-1,0 0 1,0 0 0,0-1-1,0 1 1,0-1 0,1 0 0,3 2-1,4 3 120,4 1-83,1 0 0,-1-2 1,1 1-1,1-2 0,-1 0 0,0-1 1,1 0-1,0-1 0,-1-1 0,1-1 1,18-1-1,-29 1-78,0-1 0,0 0 0,-1 0 0,1 0 0,0 0 0,-1-1 1,1 1-1,-1-1 0,1 0 0,-1-1 0,0 1 0,0-1 0,0 0 0,0 0 0,-1 0 0,1 0 1,-1-1-1,0 1 0,0-1 0,0 0 0,0 0 0,0 0 0,-1 0 0,0 0 0,0-1 0,0 1 1,1-7-1,3-7 18,-1 0 0,-1 0 0,-1-1 1,-1 1-1,1-37 0,-3 41-1,-1-1-1,0 0 1,-1 1-1,-1-1 1,0 1 0,-1 0-1,0 0 1,-13-27 0,13 34-9,0-1 0,-1 0 0,0 1 0,-1 0 0,0 0 0,0 1 0,0-1-1,-1 2 1,0-1 0,0 0 0,-1 1 0,1 1 0,-1-1 0,0 1 0,0 1 0,-11-4 0,10 4 20,0 0-1,0 1 1,1 0-1,-2 1 0,1 0 1,0 1-1,0-1 1,0 2-1,-14 1 1,19-1-4,-1 0 1,0 1 0,1-1-1,-1 1 1,1 0 0,0 0-1,0 0 1,0 1 0,0 0-1,0-1 1,0 1 0,1 1-1,-1-1 1,1 0 0,0 1-1,0 0 1,0 0 0,0 0-1,1 0 1,-3 5 0,-1 7-10,0 1 0,0-1 1,2 1-1,0 0 1,1 1-1,-1 17 0,0 114 43,4-113-55,0-26-5,1-1 0,0 1 0,0 0 0,1-1 0,0 1 0,1-1 0,0 1 0,0-1 0,1 0 0,0 0 0,1-1 0,0 1 0,7 8 1,-7-11-3,0 0 1,0-1 0,0 0 0,1 0 0,0 0 0,0-1 0,0 0 0,1 0 0,-1 0 0,1-1 0,0 0 0,0 0 0,0-1-1,0 0 1,0 0 0,0-1 0,15 1 0,-13 0-19,-1-2 0,1 1 0,0-1-1,-1-1 1,1 1 0,-1-1 0,1-1 0,-1 0-1,1 0 1,-1 0 0,0-1 0,0-1 0,0 1 0,0-1-1,-1 0 1,1-1 0,-1 0 0,8-7 0,40-41-6,-2-3 0,61-83 1,-108 129-13,2 0 1,-1 0-1,1 1 0,1 0 0,0 1 1,0 0-1,0 0 0,1 1 1,0 0-1,1 1 0,-1 0 1,1 1-1,0 0 0,1 0 1,-1 1-1,1 1 0,0 0 1,0 1-1,0 0 0,0 0 1,0 1-1,1 1 0,21 2 0,-27 0 25,0 0-1,0 0 0,0 1 1,0 0-1,0 0 0,-1 1 1,1 0-1,-1 0 0,0 0 0,0 1 1,0 0-1,-1 0 0,9 11 1,-2-2 28,0 1 1,-1 1-1,-1 0 1,10 19-1,-14-23 9,0 0 0,0 1-1,-1 0 1,-1 0 0,0 0-1,-1 0 1,0 0 0,1 26-1,-4-37-4,-1 0-1,1-1 1,-1 1-1,1 0 1,-1-1-1,0 1 1,0-1 0,0 1-1,0-1 1,0 1-1,0-1 1,-1 0-1,1 1 1,0-1-1,-1 0 1,1 0-1,-1 0 1,1 0-1,-1 0 1,1 0 0,-1-1-1,0 1 1,1 0-1,-1-1 1,0 1-1,1-1 1,-4 1-1,-63 9 231,48-8-151,-15 5 141,33-6-227,1-1-1,0 0 0,0 0 0,0 1 0,0-1 1,0 1-1,0-1 0,0 1 0,0-1 1,0 1-1,0 0 0,0 0 0,0-1 1,0 1-1,0 0 0,0 0 0,1 0 1,-1 0-1,0 0 0,1 0 0,-1 0 0,1 0 1,-1 0-1,1 0 0,-1 1 0,1-1-97,11-4-205,-5-1 270,-1-1 1,1 1-1,-1-1 1,-1 0-1,1-1 1,-1 1-1,0-1 1,6-10-1,26-53 4,-27 51 26,-1 0 0,2 1 0,0 0 0,2 1 0,-1 0-1,2 1 1,0 1 0,16-14 0,0-1-66,-28 28 187,-1 23 123,0 0-211,1 0 33,-1 0 1,-2 0-1,-6 40 0,3-36-3,1 0 0,1 1 0,2-1 0,0 1 0,7 46-1,-5-65-68,0 0-1,1 0 1,0-1-1,1 1 1,0-1-1,0 1 1,0-1-1,1 0 0,0 0 1,1-1-1,-1 1 1,1-1-1,1 0 1,-1 0-1,1 0 1,0-1-1,0 0 1,14 8-1,-9-6-1,1-1 0,0 0 0,0-1 0,0 0 0,1-1 0,-1-1 0,1 0 0,0 0 0,0-2 0,22 2 0,-28-3 1,3 0 16,0 0-1,1-1 1,-1 0 0,18-3-1,-24 2-6,0 0 1,-1 1-1,1-1 1,0-1-1,-1 1 0,1 0 1,-1-1-1,0 0 0,1 0 1,-1 0-1,-1 0 0,1 0 1,0 0-1,2-5 0,73-98 653,-76 105-739,-1 0 0,0 0 0,0 0 1,1 0-1,-1 1 0,1-1 0,-1 0 0,1 1 0,-1-1 0,1 1 0,-1-1 0,1 1 1,-1 0-1,1 0 0,-1 0 0,3 0 0,21-1-7025,-15 1 2262,23 0-9492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49:24.62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32 7491,'0'0'17592,"106"-32"-16951,-67 32-385,-10 0-208,-1 0-48,11 0-48,-20 0-672,1 0-945,-11 0-928,1 12-769,-10 8-2224,0 8-2434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49:24.97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 10485,'0'0'16631,"19"4"-16326,10-12-145,10 4-160,-1 0-112,11 4-289,-1 0-1103,0 0-1746,0 0-768,1 8-2593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49:25.30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195 438 12886,'0'0'9804,"-16"34"-8950,-48 112-206,60-134-534,0 1-1,1 0 0,0-1 0,1 1 0,0 0 1,1 0-1,1 0 0,0 1 0,2 17 0,1-3 116,0 1-103,1 0-1,2 0 1,1 0 0,1-1 0,1 0-1,2-1 1,1 0 0,1 0 0,1-1-1,1-1 1,2-1 0,0 0-1,1-1 1,2-1 0,36 33 0,-47-48-114,0-1 1,1 0 0,0 0-1,0-1 1,1 0 0,-1-1-1,1 0 1,12 2 0,-18-4-17,-1-1-1,1 0 1,-1-1 0,1 1-1,0-1 1,0 0 0,-1 0 0,1-1-1,0 1 1,-1-1 0,1 0 0,-1 0-1,1-1 1,-1 1 0,1-1 0,-1 0-1,0 0 1,0 0 0,0-1-1,0 0 1,0 1 0,5-7 0,2-7-7,0-1 0,-2 0 1,0 0-1,-1-1 0,-1 0 1,-1 0-1,0-1 0,3-21 1,5-44 25,-3-1 0,-4 0 1,-6-130-1,-2 118-2,2 76-10,-2 0 0,0 0 0,-1 1 0,-2-1 0,0 0 0,-1 1 0,0 0 0,-2 0 0,-1 0 0,0 1 0,-1 0 0,-1 1 0,-1 0 0,-1 1 0,0 0 0,-1 1 0,-22-22 0,16 21 54,0 0 1,0 1-1,-2 1 1,0 1-1,-1 1 1,-27-13-1,34 20 8,-1 0-1,1 0 0,-1 2 1,0 0-1,0 1 0,0 0 0,0 1 1,0 1-1,-1 1 0,-27 2 0,39-1-16,1 0 0,0 0 0,0 1 0,0 0 0,0-1 0,0 1 0,0 0 0,0 1 0,0-1 0,1 1-1,0 0 1,-1 0 0,1 0 0,0 0 0,0 0 0,1 1 0,-1-1 0,1 1 0,-5 7 0,1 3-3,0-1 0,1 1 0,0 0 1,-4 25-1,-1 20-13,2 0 0,1 72 1,11 118 6,-3-221-61,1-1 0,1 0 0,2 0-1,1 0 1,0-1 0,21 51 0,-20-63-351,0-1 1,1 0-1,0 0 1,1-1-1,19 21 1,-19-24-496,1 0 1,0 0-1,1-2 1,0 1 0,0-1-1,1 0 1,16 6 0,22 5-6497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49:25.6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 0 11749,'0'0'10293,"-9"185"-9156,9-125-241,0 4-384,0-8-320,0-8-32,9-11-112,1-13-48,-10-8-32,9-8-208,1-8-592,0 0-913,9-8-1360,0-36-1585,1-17-2498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5:16.87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49 472 4098,'0'0'7966,"-8"12"-6381,-25 40-262,33-50-1161,-1-1 1,0 0-1,0 1 0,0-1 0,1 0 0,-1 1 0,1-1 1,-1 1-1,1-1 0,-1 1 0,1-1 0,0 1 0,0 0 1,0-1-1,0 1 0,0-1 0,0 1 0,1 2 1,-1-4-122,1 1 1,-1 0 0,1 0 0,0-1 0,-1 1-1,1 0 1,0 0 0,-1-1 0,1 1 0,0-1-1,0 1 1,0-1 0,-1 1 0,1-1 0,0 1-1,0-1 1,0 0 0,0 0 0,0 1 0,0-1-1,1 0 1,5 1-69,1-1-1,-1 0 0,0-1 1,0 1-1,10-3 0,-12 2 232,4-2-180,0 1 1,0-2-1,-1 1 0,1-1 0,-1-1 0,0 1 0,0-1 0,0-1 0,-1 1 1,1-1-1,11-14 0,-1 1 108,-1-1 1,-1-1-1,14-23 0,-15 21-11,-1 0-1,-2-1 0,0-1 1,-1 0-1,-2 0 0,0-1 0,-2 0 1,-1 0-1,-1-1 0,3-53 1,-8 77-83,0 1 1,0-1-1,0 0 1,0 1-1,-1-1 1,1 0-1,-1 1 0,0-1 1,0 0-1,0 1 1,0-1-1,0 1 1,0-1-1,-1 1 1,1 0-1,-1 0 1,0 0-1,0-1 1,0 2-1,0-1 1,0 0-1,0 0 1,0 1-1,0-1 0,-1 1 1,1-1-1,0 1 1,-1 0-1,0 0 1,1 0-1,-4 0 1,-7-2 177,-1 1-1,1 1 1,-1 0 0,1 1 0,-17 2 0,13-1-32,11-1-151,0 1 1,-1 0-1,1 0 0,0 1 0,0-1 0,1 1 0,-1 0 0,0 1 0,1 0 1,-1 0-1,1 0 0,0 0 0,0 1 0,0 0 0,0 0 0,1 0 0,0 0 1,0 1-1,0 0 0,0 0 0,1 0 0,-1 0 0,1 0 0,1 1 0,-1 0 1,1-1-1,0 1 0,-1 6 0,-4 14 3,1 1 0,2 0 0,1 0 0,1 0 0,1 29 0,1-32 25,1 0 0,7 43 1,-6-57-43,0-1 0,1 0 0,1 0 1,-1 0-1,1-1 0,1 1 0,0-1 1,0 0-1,11 13 0,-5-8 10,0-2 0,1 1 0,0-1 0,1-1 0,0 0 0,0-1 0,1-1 0,0 0 0,21 8 0,-16-9 35,2-1 0,-1-1-1,0-1 1,1 0 0,0-2 0,36 0-1,-35-2 111,1-1 0,-1 0-1,29-7 1,-39 5-76,0-1 0,0 0 1,0-1-1,-1 0 0,0-1 0,0 0 1,14-11-1,0-2 90,-8 6 60,0 0 0,1 1-1,30-14 1,-38 25-1952,-10 1 1462,0 0 0,1 0 1,-1 0-1,0 0 1,1 0-1,-1 0 0,0 0 1,1 0-1,-1 0 1,0 0-1,1 0 0,-1 0 1,0 0-1,1 0 0,-1 0 1,0-1-1,0 1 1,1 0-1,-1 0 0,3-8-6523,-3-3-2503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9:37.78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8 16520,'0'0'9628,"32"-1"-8030,225-6 1126,342 15-427,-575-11-3421,-21 2 736,1 0-1,-1 1 1,1-1-1,-1 1 1,1-1-1,-1 1 1,1 0-1,-1 0 1,1 1-1,-1-1 1,1 1-1,-1 0 1,5 1-1,1 4-928,1 1 0,-2-1 1,1 2-1,-1-1 0,0 1 0,11 15 0,-1-3-1687,38 42-7921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49:26.19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0 6227,'0'0'10783,"0"31"-9563,0 237 2320,-1-196-2757,3-1 1,2 1-1,4-1 0,20 81 0,-22-127-675,1 0 0,2-1 0,0-1 0,1 0 0,2 0 0,28 42 0,-34-57-107,1 1-1,1-1 0,0-1 0,0 1 1,0-1-1,1-1 0,0 1 0,0-2 0,0 1 1,1-1-1,0-1 0,0 1 0,0-2 1,1 1-1,-1-2 0,1 1 0,0-2 1,20 2-1,-22-2-37,1-1 1,0 0 0,-1 0-1,1-1 1,-1-1 0,1 1-1,-1-2 1,18-5 0,-23 6 29,1-1 0,-1 0 0,0 0 1,0 0-1,-1 0 0,1 0 1,0-1-1,-1 0 0,0 1 0,0-1 1,0-1-1,0 1 0,-1 0 1,0-1-1,0 1 0,0-1 0,0 1 1,-1-1-1,2-6 0,2-11 39,-1-1 0,-1 0-1,-2 1 1,0-1 0,-1 0-1,-1 0 1,-6-33 0,6 51-22,0 0 1,-1 0-1,0 0 0,0 0 1,0 1-1,0-1 1,-1 0-1,0 1 0,0 0 1,0-1-1,0 1 1,-1 1-1,0-1 1,0 0-1,0 1 0,0 0 1,-8-5-1,6 5 82,-1 0 0,0 1 0,1 0 0,-1 0 0,0 0 0,0 1-1,0 0 1,-1 0 0,1 1 0,0 0 0,0 0 0,-12 2 0,15-1-31,-1 1 1,0 0-1,0-1 1,1 1-1,-1 1 1,1-1-1,0 1 1,0 0 0,0 0-1,0 0 1,0 0-1,1 1 1,-1-1-1,1 1 1,0 0-1,0 0 1,0 0 0,1 0-1,-1 1 1,1-1-1,0 1 1,1 0-1,-3 5 1,-1 6-36,1 1 1,0-1-1,1 1 0,1 0 1,-1 28-1,3-19-175,-1-13 176,1 0 0,0 0 0,1-1-1,0 1 1,1-1 0,5 20 0,-5-29-171,-1 0 0,1 0 0,0 0 0,0 0 0,0 0-1,0 0 1,0 0 0,1-1 0,-1 1 0,1-1 0,0 0 0,0 0 0,0 0-1,0 0 1,0 0 0,0 0 0,0-1 0,0 0 0,1 1 0,-1-1 0,1-1-1,-1 1 1,1 0 0,-1-1 0,1 0 0,-1 1 0,1-1 0,4-1-1,-4 1-440,0 0-1,-1 1 0,1-2 0,0 1 0,0 0 0,0-1 0,0 0 0,0 0 0,-1 0 0,1 0 0,0 0 0,-1-1 0,1 0 0,-1 0 0,0 0 0,1 0 0,-1 0 0,5-5 0,14-36-8930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49:26.77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23 12038,'0'0'5455,"12"30"-4238,-7-16-1035,25 63 1044,41 75-1,-65-141-978,0-1 0,1 0 0,0 0 0,16 16 0,-20-22-193,1-1-1,-1 0 1,1 0-1,0-1 1,0 1-1,0-1 1,0 0-1,0 0 1,0 0 0,1 0-1,-1-1 1,1 0-1,-1 0 1,1 0-1,7 0 1,-8 0-56,-1-1 1,0 0-1,1-1 1,-1 1-1,1-1 1,-1 1-1,0-1 1,1 0-1,-1 0 1,0-1-1,0 1 1,0-1-1,0 1 1,0-1-1,0 0 1,4-4-1,-2 0 1,1-1 0,-2 1 0,1-2 0,-1 1 0,6-12 0,-6 11 3,1-5 10,0 0-1,0 0 1,-1-1-1,-1 1 1,0-1-1,2-22 1,-4-87 175,-2 68-167,-3 34 381,4 22-345,-1-1 1,0 1-1,1 0 1,-1-1 0,1 1-1,-1 0 1,1-1-1,-1 1 1,1 0-1,-1 0 1,1 0 0,0-1-1,-1 1 1,1 0-1,0 0 1,0 0 0,0 0-1,0 0 1,0-1-1,-1 1 1,2 0-1,-1 0 1,0 1 0,-8 84 983,6 141 1,4-109-382,-2 383 1133,0-487-1781,0 0-1,1 1 1,0-1-1,1 0 0,1 0 1,1 0-1,0 0 0,8 20 1,-10-31-1,-1-9-1410,36-128-8394,-17 74 2841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49:27.38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0 190 11365,'0'0'10157,"8"20"-9549,1 3-430,-2-3 5,1 0 0,1-1 0,1 1 1,20 29-1,-14-27 159,37 37 0,-49-54-314,1-1 0,0 1 0,0-1 0,0 0 0,0 0 0,0-1 0,1 0 0,0 0 0,0 0 0,0-1 0,0 0 0,0 0 0,0 0 0,10 1 0,-14-3-24,0 0-1,0-1 0,0 1 0,0-1 1,0 1-1,0-1 0,0 0 0,0 0 1,0 0-1,0 0 0,0 0 0,-1 0 0,1-1 1,0 1-1,-1 0 0,1-1 0,-1 1 1,1-1-1,-1 0 0,0 1 0,0-1 1,1 0-1,-1 0 0,0 0 0,-1 0 1,1 0-1,0 0 0,-1 0 0,1 0 0,-1 0 1,0 0-1,1-3 0,1-11 36,-1 0 1,0 1-1,-2-24 0,0 17 42,2-38 16,1 36-65,-1 1 0,-2-1 1,0 0-1,-2 1 0,0-1 0,-12-42 0,12 59-15,0 1-1,-1 1 1,1-1-1,-1 0 1,0 1-1,-9-9 1,0-2 118,13 16-104,0 0-1,0 0 0,0 0 0,0 0 1,-1 0-1,1 0 0,0-1 1,0 1-1,0 0 0,0 0 0,0 0 1,0 0-1,-1 0 0,1 0 1,0 0-1,0 0 0,0 0 0,0 0 1,0 0-1,-1 0 0,1-1 1,0 1-1,0 0 0,0 0 0,0 0 1,0 0-1,-1 0 0,1 0 1,0 1-1,0-1 0,0 0 1,0 0-1,0 0 0,-1 0 0,1 0 1,0 0-1,0 0 0,0 0 1,0 0-1,0 0 0,0 0 0,-1 0 1,1 1-1,0-1 0,0 0 1,0 0-1,0 0 0,0 0 0,0 0 1,0 0-1,0 1 0,0-1 1,0 0-1,-1 0 0,1 0 0,0 0 1,0 0-1,0 1 0,0-1 1,0 0-1,0 0 0,0 0 1,0 1-1,-3 18 529,2 28-493,1-45 3,0 6-35,12 491 1501,-4-401-1299,4 0 0,5-1 0,30 100 1,-43-187-233,0 1 1,1-1 0,0 0 0,8 11 0,13 30 13,-26-49-14,0-2-3,0 1-1,0-1 1,0 0-1,0 1 0,0-1 1,0 0-1,0 0 1,0 1-1,0-1 0,0 0 1,0 1-1,0-1 0,0 0 1,1 0-1,-1 1 1,0-1-1,0 0 0,0 1 1,1-1-1,-1 0 0,0 0 1,0 0-1,0 1 1,1-1-1,-1 0 0,0 0 1,1 0-1,-1 0 1,0 1-1,0-1 0,1 0 1,-1 0-1,0 0 0,1 0 1,-1 0-1,0 0 1,1 0-1,-1 0 0,0 0 1,0 0-1,1 0 0,-1 0 1,0 0-1,1 0 1,1 0 231,-2-34-934,0-17-7232,0 19 688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49:29.43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4 282 8772,'0'0'10343,"-1"-33"-9825,-2-11-305,6-51 1,-3 91-193,0 0 1,1 1-1,0-1 1,0 0-1,0 1 1,0-1-1,1 1 1,-1 0-1,1-1 1,0 1-1,0 0 1,0 0-1,0 0 1,0 0-1,1 0 1,0 1-1,-1-1 1,1 1-1,0 0 1,0 0-1,0 0 1,1 0-1,-1 0 1,0 1-1,1-1 1,-1 1-1,1 0 1,-1 0-1,6-1 1,4-2 56,10-3 80,0 1-1,0 1 1,1 1 0,-1 2-1,1 0 1,41 2 0,-40 0-54,-22 1-69,-1-1-1,1 0 1,-1 1-1,0-1 1,1 1-1,-1 0 1,0 0-1,0 0 1,0 0-1,1 0 1,-1 0-1,0 1 1,-1-1-1,1 1 0,0-1 1,0 1-1,-1 0 1,1-1-1,-1 1 1,1 0-1,-1 0 1,0 0-1,1 0 1,-1 1-1,0-1 1,-1 0-1,1 0 1,0 4-1,2 4 124,0 0 0,-1 0 0,-1 1 0,0-1 0,0 13 0,-1 24 381,1-1 54,-7 55-1,5-86-470,-2 0 1,0 0-1,-1 0 0,-1-1 1,0 1-1,-1-1 0,-12 22 1,-34 39 312,36-53-385,0 0 0,1 1 0,-18 41-1,32-63-54,1 0-1,0 0 1,-1 0-1,1 0 0,0-1 1,0 1-1,-1 0 0,1 0 1,0 0-1,0 0 0,0 0 1,0 0-1,0 0 0,0 0 1,1 0-1,-1 0 1,0 0-1,0 0 0,1 0 1,-1 0-1,1 0 0,-1 0 1,1-1-1,-1 1 0,1 0 1,-1 0-1,2 1 0,0-1 5,0 1 0,1-1 0,-1 1-1,1-1 1,-1 0 0,1 0-1,-1 0 1,1 0 0,-1 0-1,4 0 1,12 1 42,-1 0-1,28-2 1,-34 0-31,-4 0-6,0 0 0,-1 0 0,1 0 0,-1-1 0,1 0 0,-1-1 0,1 0 0,-1 0-1,0 0 1,0 0 0,0-1 0,0 0 0,0-1 0,0 1 0,-1-1 0,0 0 0,0 0-1,0-1 1,0 1 0,-1-1 0,1 0 0,-1-1 0,5-8 0,-2-3-1242,-6 17 873,-1-1 0,0 0-1,1 1 1,-1-1 0,0 1 0,0-1 0,1 0 0,-1 1 0,0-1-1,0 0 1,0 0 0,0 1 0,0-1 0,0 0 0,0 1-1,0-1 1,0 0 0,-1 1 0,1-1 0,0 0 0,0 1 0,-1-2-1,-15-5-5594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49:29.79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0 128 8564,'0'0'15287,"23"-2"-13227,149-8 832,-96 7-2173,-1-3 0,122-25 1,-93 19-1707,-89-1-2964,-2-18-7481,-12 11 1755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49:30.21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3 474 12038,'0'0'9513,"16"-1"-8195,84 5 662,-48 0-886,79-4-1,-127-1-1078,0 1-1,1-1 1,-1 0-1,0 0 0,-1-1 1,1 1-1,0-1 1,0 0-1,-1 0 0,1 0 1,-1 0-1,1-1 1,-1 1-1,0-1 0,0 0 1,5-6-1,-3 3 3,-1-1 1,0 0-1,-1 0 0,1 0 0,-1 0 0,0-1 1,-1 1-1,2-12 0,0-7 11,-1 0 0,-1 0 0,-2 0-1,-3-37 1,2 54-15,0 0-1,-1 0 0,0 0 1,-1 1-1,0-1 0,0 1 1,-1 0-1,0-1 0,0 2 1,-1-1-1,0 0 0,0 1 1,-1 0-1,0 0 1,0 1-1,-14-12 0,11 11 58,-1 1-1,1 0 1,-1 0-1,-1 1 0,1 0 1,-1 1-1,1 0 1,-1 1-1,0 0 0,0 1 1,-1 0-1,1 1 1,-14 0-1,16 0 88,0 1-1,0 1 1,1-1-1,-1 2 1,0-1 0,1 1-1,-12 4 1,16-4-114,0 0-1,0 0 1,1 1 0,-1 0 0,1 0-1,0 0 1,-1 0 0,1 0 0,0 1-1,1-1 1,-1 1 0,1 0 0,-1 0-1,1 0 1,1 0 0,-4 8 0,-4 19-35,2 0 0,1 0 1,1 1-1,2 0 0,1-1 0,4 56 1,-1-29-51,-1-51-59,0 1 0,0-1 0,1 1 1,0-1-1,0 1 0,1-1 0,0 0 0,0 0 1,1 0-1,4 10 0,-4-13-212,-1-1 1,1 0-1,0 0 0,0 0 1,0 0-1,0 0 0,0-1 0,1 1 1,-1-1-1,1 0 0,-1 0 1,1 0-1,0-1 0,0 1 0,0-1 1,0 0-1,0 0 0,0 0 1,0-1-1,5 1 0,28 0-6047,-7-1-2898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49:30.5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6307,'0'0'15572,"4"27"-13848,1 11-1141,5 28 1210,0 75 1,-10-122-1413,0 3 135,0 0-1,1 0 1,6 29-1,-5-33-339,-2-17-174,-1 0 0,1 0 0,0 0 0,0-1 0,0 1 0,0 0 0,0 0 0,0 0-1,0 0 1,0 0 0,1-1 0,-1 1 0,0 0 0,0 0 0,1 0 0,-1 0 0,0-1 0,1 1 0,-1 0 0,1 0 0,-1-1-1,1 1 1,-1 0 0,1-1 0,0 1 0,-1-1 0,2 2 0,0-2-242,17-4-5032,-14-4 3469,-1 0-1,0-1 1,0 0 0,0 1-1,2-12 1,-6 17 1210,12-44-11663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49:31.08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52 14439,'0'0'9281,"11"-7"-8328,0 1-841,-1 0 1,1 0 0,0 1 0,1 1-1,-1 0 1,1 0 0,0 1-1,0 1 1,0 0 0,0 0 0,17 1-1,149 1 35,-176 0-150,-1 0 1,1 1-1,0-1 1,-1 0-1,1 1 0,-1-1 1,1 1-1,-1 0 0,1-1 1,-1 1-1,1 0 1,-1 0-1,0 0 0,1 0 1,-1 0-1,0 0 1,0 0-1,0 0 0,0 1 1,0-1-1,0 0 1,0 1-1,0-1 0,-1 1 1,1-1-1,0 1 1,-1-1-1,1 1 0,-1-1 1,0 1-1,1-1 0,-1 1 1,0 0-1,0-1 1,0 4-1,0 6 66,0 1 0,-1-1 0,-1 0 0,-2 12 0,2-13 40,-1 0-1,-1-1 0,0 1 0,0-1 0,-1 0 0,0 0 0,-10 13 0,-52 59 1013,17-23-275,37-42-655,-5 8 325,-29 46 0,42-61-399,1 0 1,0 0 0,0 0-1,1 1 1,0-1 0,1 1-1,0-1 1,1 1 0,-1 16-1,2-24-107,1 1 0,-1-1-1,1 0 1,-1 0 0,1 1-1,0-1 1,0 0 0,0 0 0,0 0-1,0 0 1,1 0 0,-1 0-1,0 0 1,1-1 0,0 1-1,-1 0 1,1-1 0,0 1-1,0-1 1,0 0 0,0 1-1,0-1 1,0 0 0,0 0-1,0 0 1,0-1 0,1 1-1,-1 0 1,0-1 0,1 0-1,3 1 1,13 1 7,0 0 0,1-1 0,19-2 0,-15 1-10,-17 0-1,1-1 1,-1 1-1,1-2 0,-1 1 0,1-1 1,-1 0-1,0 0 0,0-1 0,0 1 1,0-2-1,0 1 0,-1-1 0,0 0 1,1-1-1,-1 1 0,-1-1 0,1 0 1,-1-1-1,0 1 0,7-10 0,14-7-1288,2 6-4406,-16 10 1896,-1 0-3630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49:31.5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 0 11349,'0'0'15463,"1"12"-15337,-1 0-1,1 0 0,1-1 1,0 1-1,0 0 1,1-1-1,1 1 0,0-1 1,1 0-1,0-1 1,0 1-1,1-1 0,1 0 1,14 18-1,47 53 275,96 89 1,-161-167-319,0 0 0,0 0 1,-1 0-1,1 1 1,-1-1-1,1 1 0,-1 0 1,0 0-1,-1 0 1,1 0-1,-1 0 0,0 0 1,1 0-1,-2 0 1,1 0-1,0 1 0,-1-1 1,0 0-1,0 1 1,0-1-1,-1 0 0,0 0 1,1 1-1,-1-1 1,-1 0-1,-1 5 1,-1-3-36,1 0 1,-1-1 0,-1 0 0,1 0 0,-1 0 0,0 0-1,0-1 1,0 0 0,0 0 0,-1 0 0,-6 3-1,-77 35 358,46-23-335,39-17-70,-1 0 0,1 0 0,-1 0 0,0-1 0,1 0 0,-1 0 0,0 0 0,0 0 0,0-1 0,0 0 0,0 0 0,-9-1 0,11 0 0,1 1 0,-1-1 0,1 0 0,0 0 0,-1 0 0,1 0 0,0 0 0,0-1 0,0 1 0,0-1 0,0 1 0,0-1 0,0 0 0,1 0 0,-1 0 0,1 0 0,-1 0 0,1 0 0,0 0 0,-1 0 0,1-1 0,0 1 0,-1-4 0,-12-66-2068,12 50 386,1 1 1,1-1-1,1 1 1,1-1 0,0 1-1,7-25 1,1 16-6955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49:31.9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1 165 8660,'0'0'15666,"9"-20"-13623,37-63-431,-42 79-1488,0-1 1,0 1-1,1 0 1,0 1-1,0-1 1,0 1-1,0 0 0,1 0 1,-1 0-1,1 1 1,-1 0-1,1 0 1,0 0-1,0 1 1,0 0-1,0 0 0,0 1 1,0-1-1,0 1 1,7 1-1,7-2 139,168-8 793,-179 7 166,0-1-3715,-53 4-24435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9:38.1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30 20 13302,'0'0'18713,"-19"-16"-17961,9 12-752,39 4-8932,0 0 816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49:34.09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211 297 3810,'0'0'18750,"-8"39"-17531,-7 34-638,4 0-1,-3 122 1,17-72 224,5 0 0,6-1 0,56 226 0,-55-308-723,-12-34-40,-1 0 1,0-1-1,0 1 1,0 0-1,0 0 1,0 11-1,-2-14 91,0-8-93,-4-62 87,-3 1-1,-3 0 0,-19-65 1,2 3-96,-81-577 267,103 652-225,3 22 3,-2 1 0,0-1 0,-2 1-1,-1 0 1,-2 1 0,-12-30-1,20 57-27,0 1-1,0-1 1,0 0-1,0 1 1,-1-1-1,1 1 0,0-1 1,-1 1-1,0 0 1,1-1-1,-1 1 1,0 0-1,1 0 1,-1 0-1,0 0 0,0 1 1,-2-2-1,-2 0 231,4 1 228,1 1-465,-6 0-25,91 4 80,135 24 1,38 3 51,45-28-139,-134-4-79,-181 10-1443,0 5-8,1 0-1,0 1 1,1 0 0,1 1 0,-16 32-1,10-19-2588,-14 31-7138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49:34.52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72 10277,'0'0'18032,"18"0"-16565,347-16 1524,-231-1-2991,64-10 0,-181 16-29,-15 10-532,-12 15-6714,1 4-1822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49:38.3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0 366 2913,'0'0'17819,"0"4"-16952,0-3-812,1 0-1,-1 0 1,0 0-1,0 0 1,1 0-1,-1 0 1,0-1-1,1 1 1,-1 0-1,1 0 0,-1 0 1,1-1-1,-1 1 1,1 0-1,-1-1 1,1 1-1,0 0 1,0-1-1,-1 1 1,1-1-1,0 1 1,0-1-1,-1 1 1,1-1-1,0 0 1,0 1-1,2-1 1,37 4 1424,-35-4-1374,0-1-1,0 1 0,0-1 1,0 0-1,0 0 0,0-1 1,0 0-1,0 1 0,0-2 1,-1 1-1,1 0 0,-1-1 1,1 0-1,3-4 0,4-10 64,0 0 1,-1-1-1,-1-1 0,-1 0 0,12-35 0,23-107 540,-38 133-563,-5 24-88,2-15-22,-3 19-27,0-1 0,0 1 0,0 0 1,0 0-1,0 0 0,0-1 0,0 1 1,0 0-1,0 0 0,0-1 0,0 1 1,0 0-1,0 0 0,0 0 0,0-1 1,1 1-1,-1 0 0,0 0 0,0-1 1,0 1-1,0 0 0,0 0 0,0 0 1,1 0-1,-1-1 0,0 1 0,0 0 1,0 0-1,0 0 0,1 0 0,-1 0 1,0-1-1,0 1 0,0 0 0,1 0 1,-1 0-1,0 0 0,0 0 0,0 0 0,1 0 1,-1 0-1,0 0 0,0 0 0,1 0 1,-1 0-1,0 0 0,0 0 0,1 0 1,-1 0-1,0 0 0,0 0 0,1 0 1,-1 31 692,0 11-308,2 0-1,14 77 0,-13-103-310,2 1 0,-1-1 1,2 0-1,0-1 0,1 0 0,0 0 0,1 0 1,1-1-1,0 0 0,13 14 0,-19-25-104,-1 0 0,1 0 0,-1 0 0,1-1-1,0 0 1,0 1 0,0-1 0,1 0 0,-1 0 0,0-1-1,1 1 1,-1-1 0,1 0 0,-1 1 0,1-2-1,0 1 1,0 0 0,6 0 0,-9-2-84,-1 0 1,1 1 0,0-1-1,0 0 1,-1 0 0,1 0-1,0 1 1,-1-1 0,1 0-1,-1 0 1,0 0 0,1 0-1,-1 0 1,1 0 0,-1 0-1,0 0 1,0 0 0,0 0-1,0-1 1,1 1 13,2-81-7394,5 27 977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49:38.71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11141,'0'0'7972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49:39.2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1 234 7812,'0'0'13376,"24"-20"-12575,77-59-244,-95 75-499,0 0 0,0 0 0,1 0 0,-1 1 0,15-5 0,10 7 101,-6 3-33,-12-2-96,-12-1-25,0 1-1,0 0 1,0-1-1,0 1 1,0 0-1,0 0 1,0 0-1,0 0 0,0 0 1,0 0-1,0 0 1,0 0-1,0 0 1,0 0-1,0 0 0,0 1 1,0-1-1,0 0 1,0 1-1,0-1 1,0 1-1,0-1 0,0 1 1,0 0-1,0-1 1,-1 1-1,1 0 1,0-1-1,0 1 0,-1 0 1,1 0-1,-1 0 1,1 0-1,0 0 1,-1 0-1,0 0 1,1 0-1,-1 0 0,0 0 1,1 0-1,-1 0 1,0 0-1,0 0 1,0 0-1,0 0 0,0 0 1,0 0-1,0 1 1,1 22 455,-1 0 0,-1 0 0,-1-1 0,-1 1 0,-2-1 0,0 1 0,-1-1 0,-1-1 1,-1 1-1,-14 25 0,13-32-163,6-13-230,1 1 0,0 0 1,-1-1-1,2 1 0,-1 0 1,0 0-1,1 0 0,0 0 0,0 1 1,0-1-1,0 5 0,1-8-40,0-12-331,1 3 272,1 0 0,0-1 1,0 1-1,0 1 0,1-1 0,0 0 1,1 1-1,0-1 0,9-12 1,9-19-58,2-17-258,-2 0-1,-3-2 1,21-101-1,-36 144 378,0 19 142,-1 26 203,-3 397 3840,0-422-4191,-1 1-1,2-1 1,-1 0 0,1 0 0,-1 0 0,2 0 0,-1 0 0,0 0-1,1 0 1,0 0 0,4 7 0,-3-9-16,-1 0-1,1 0 1,0 0 0,1-1 0,-1 0-1,0 1 1,1-1 0,-1 0 0,1 0-1,-1-1 1,1 1 0,0-1-1,0 0 1,0 0 0,0 0 0,0-1-1,0 1 1,0-1 0,0 0 0,0 0-1,4-1 1,-6 1-98,0 0 1,0 0-1,0-1 1,0 1-1,0-1 0,0 1 1,0-1-1,0 0 1,0 0-1,0 0 1,0 0-1,0 0 0,-1 0 1,1-1-1,0 1 1,-1 0-1,1-1 0,-1 1 1,0-1-1,2-2 1,22-44-4097,-4 7 195,-1 16-2166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50:09.91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256 543 1745,'0'0'9033,"-7"-9"-6717,-19-29-259,26 37-1934,0 1 0,0-1 0,0 0-1,-1 1 1,1-1 0,0 0 0,-1 1 0,1-1 0,0 1 0,-1-1 0,1 0 0,-1 1 0,1-1-1,-1 1 1,1 0 0,-1-1 0,1 1 0,-1-1 0,1 1 0,-1 0 0,0-1 0,1 1-1,-1 0 1,0 0 0,1-1 0,-1 1 0,0 0 0,1 0 0,-1 0 0,0 0 0,1 0-1,-1 0 1,0 0 0,0 0 0,1 0 0,-1 0 0,0 0 0,1 1 0,-1-1 0,0 0-1,1 0 1,-1 1 0,1-1 0,-1 0 0,0 1 0,1-1 0,-1 1 0,1-1 0,-2 2-1,-11 27 1460,8 5-796,0 68 1,3-54-524,2 452 1529,13-304-1438,-10-172-273,1 0 0,1 0 0,1 0 0,2-1 1,18 42-1,-8-43 31,-10-20-22,-4-17-1,-7-18 131,-1 0 1,-2 1-1,-1-1 1,-1 1-1,-20-47 1,-1-9-45,-3-41 61,-29-258 1,28 143-166,-15-84-43,46 311 53,0 0-1,1 0 0,1 0 1,0 0-1,5-27 0,-4 42-75,0 0 0,0 0-1,0 0 1,1 1 0,-1-1-1,0 1 1,1-1 0,-1 1-1,1-1 1,0 1 0,-1 0-1,1 0 1,0 0 0,0 0-1,0 0 1,-1 0 0,1 0-1,0 1 1,0-1 0,0 1-1,3-1 1,49-6 92,-41 6-51,336-7 867,-225 9-654,-28 3-191,-96 26-3582,0-23 2771,-1 1 0,-1-1 0,1 0 0,-1 0 1,0 0-1,-1 0 0,0 0 0,0-1 0,0 1 1,-1-1-1,0 0 0,0 0 0,-9 9 1,0 2-1464,-25 42-6058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50:10.5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84 7668,'0'0'13371,"39"5"-11191,126 16-182,-137-17-1417,-1-2 0,0-2-1,1 0 1,-1-1 0,41-8 0,-43 2-200,-1-1-1,0 0 1,-1-2 0,42-24 0,-57 29-336,1 0 0,0 1 0,0 0 1,0 0-1,1 1 0,-1 0 0,1 1 0,0 0 0,0 0 0,0 1 0,14 0 1,2 0 0,-16 0-249,0 1 0,1 0-1,-1 0 1,1 1 0,-1 0-1,14 4 1,-12 28 494,-1-3-211,-2 0 1,0 1 0,-3 1 0,0-1-1,-2 1 1,1 46 0,1 5 309,-3-55-246,5 84 390,-8-111-436,0-13-546,2-15-1401,1-1-1,1 0 1,10-34 0,-1 6-3968,-10 8-1893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50:10.8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8772,'0'0'4338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50:11.3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0 300 6163,'0'0'13822,"25"-18"-12648,4-4-808,-9 6 25,1 0 1,1 2-1,32-16 1,-52 29-348,-1 0 0,1 0 0,0 0 1,0 0-1,0 1 0,-1-1 0,1 1 1,0-1-1,0 1 0,0 0 0,0-1 0,0 1 1,0 0-1,0 0 0,0 0 0,0 1 1,0-1-1,0 0 0,0 1 0,0-1 1,0 1-1,-1 0 0,1 0 0,0-1 1,0 1-1,-1 0 0,1 1 0,0-1 1,-1 0-1,1 0 0,-1 1 0,0-1 1,1 1-1,-1-1 0,0 1 0,0-1 1,2 5-1,1 1 79,-1 1 0,0 0 1,0 0-1,-1 1 0,0-1 1,0 0-1,1 14 0,-3-18-63,3 17 242,-2 0-1,0-1 1,-1 1 0,-1 0 0,-1-1-1,-5 25 1,-4-23 29,-1 0 0,-1-1 1,0-1-1,-2 0 0,-18 20 0,12-15-101,10-12-154,8-11-91,1 0 1,-1 0 0,1 1-1,0-1 1,0 1-1,0 0 1,0 0-1,0-1 1,1 1 0,-1 0-1,1 0 1,0 1-1,0-1 1,0 0-1,0 0 1,1 0-1,-1 6 1,2-35-33,1 0 0,1 1 0,2-1 0,10-34 0,41-100 218,-22 69-163,61-179-45,-94 261-25,-20 360 1001,19-325-891,0 8 75,7 67 0,-5-89-70,0-1-1,2 1 1,-1 0-1,1-1 1,1 0-1,0 0 1,1 0-1,0-1 1,8 12-1,-11-19-39,0 0-1,0 1 0,0-1 0,0 0 0,0-1 1,1 1-1,-1-1 0,1 1 0,0-1 0,0 0 0,0 0 1,0-1-1,0 1 0,0-1 0,0 0 0,1 0 0,-1 0 1,0-1-1,1 1 0,-1-1 0,0 0 0,1 0 0,-1-1 1,0 1-1,1-1 0,-1 0 0,0 0 0,5-2 0,6-3 41,0 0 0,0-1 0,-1 0 0,0-2 0,0 1 0,13-12-1,-17 13-71,1 0-1,0 1 1,0 0-1,0 1 0,1 0 1,0 1-1,0 1 0,22-5 1,33 0-2389,-1 6-5004,-43 2-74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50:11.71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40 14967,'0'0'15092,"13"-5"-14324,6-2-556,1 0 0,0 1 0,0 2 0,0 0 0,0 1 0,32-1 0,191 4-255,-243 0-34,1 1 0,0-1 1,0 0-1,0 0 0,0 1 0,-1-1 0,1 0 0,0 1 1,0-1-1,-1 1 0,1-1 0,0 1 0,-1-1 0,1 1 0,-1-1 1,1 1-1,-1 0 0,1-1 0,-1 1 0,1 0 0,-1 0 1,1-1-1,-1 1 0,0 0 0,1 0 0,-1 0 0,0-1 1,0 1-1,0 0 0,0 0 0,0 1 0,2 36-3603,-3-26 1202,0 16-5326,-7-5-5658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9:38.92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0 289 12982,'0'0'9586,"28"24"-8162,-6-5-1056,16 14 501,-1 2 0,62 76 0,142 249 2092,-126-179-1885,-103-163-883,1-2 1,1 1 0,1-2-1,24 21 1,-39-36-191,0 0 0,0 1 0,1-1 0,-1 0 0,0 0 1,0 0-1,0 0 0,1 0 0,-1 1 0,0-1 0,0 0 0,0 0 0,1 0 0,-1 0 0,0 0 0,0 0 0,1 0 1,-1 0-1,0 0 0,0 0 0,0 0 0,1 0 0,-1 0 0,0 0 0,0 0 0,1 0 0,-1 0 0,0 0 1,0 0-1,1 0 0,-1 0 0,0 0 0,0 0 0,0 0 0,1-1 0,-1 1 0,0 0 0,0 0 0,0 0 1,1 0-1,-1-1 0,0 1 0,0 0 0,0 0 0,0-1 0,5-17 204,-6-38 176,1 35-320,0-30-63,11-305 0,7 194 0,20-327 0,-50 512-2552,-5 17-4042,-2 22-3101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50:12.07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49 9941,'0'0'18317,"5"3"-16209,15-1-1844,0-2 0,1 0 0,-1-1 0,1-1 0,-1-1-1,32-9 1,66-10 290,-89 10-711,-27 11-831,17 4-12228,-9 10 1805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50:14.35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10629,'0'0'10978,"7"0"-10703,31 0 77,161 5 520,-166-2-808,0 2 0,-1 0 0,1 2 1,33 13-1,-63-19-47,0 0 0,-1 0 0,1 1 0,-1-1 1,1 1-1,-1-1 0,0 1 0,1 0 0,-1 0 0,0 0 0,0 0 1,0 0-1,0 0 0,-1 1 0,1-1 0,-1 1 0,1-1 1,-1 1-1,0-1 0,0 1 0,0 0 0,0 0 0,-1-1 1,1 1-1,-1 0 0,1 0 0,-1 0 0,0 0 0,0 0 0,-1-1 1,0 6-1,-1 2 132,0 0 0,-1 1 0,0-1 0,0 0 0,-1-1 1,-1 1-1,-7 12 0,0-4 32,0-1 0,-1-1 0,0 0 0,-2 0 0,-26 21 0,-90 57 1147,94-69-952,30-20-269,-35 26 582,40-30-627,1 1 0,-1-1 0,0 1 0,0 0 0,1 0 1,-1 0-1,1 0 0,0 0 0,0 0 0,0 0 0,0 0 0,0 1 0,0-1 1,0 0-1,1 1 0,-1 2 0,1-4-64,0 1-1,1-1 1,-1 0 0,1 0 0,-1 0-1,1 0 1,-1 0 0,1 0 0,0 0-1,-1-1 1,1 1 0,0 0 0,0 0-1,0 0 1,0-1 0,0 1 0,0 0-1,0-1 1,0 1 0,2 0 0,29 13-94,-20-10 71,28 12-12,193 92-257,-229-106 286,0 0-1,0 1 1,-1 0-1,0 0 1,1 0-1,-1 0 1,0 0-1,0 1 1,-1-1-1,1 1 1,-1 0-1,0 0 1,0 0-1,0 0 1,0 0 0,0 0-1,-1 1 1,0-1-1,1 6 1,-1 5 24,0 0 1,-1 0-1,0 0 1,-3 17-1,2-26-14,0 1 13,0-1 1,0 1 0,-1-1-1,0 0 1,0 0-1,-1 0 1,1 0 0,-2 0-1,1 0 1,0 0 0,-1-1-1,0 0 1,0 0-1,-1 0 1,1 0 0,-1-1-1,-8 6 1,6-5 24,0 0-1,-1-1 1,0 0 0,0 0 0,0-1-1,0 0 1,-1 0 0,1-1 0,-1 0-1,0 0 1,1-1 0,-14 0-1,-2-1 45,17 1-47,-1-1-1,1 0 1,0 0 0,0 0-1,0-1 1,0-1-1,0 1 1,-8-3-1,13 2-35,-1 1 0,1-1 1,0 0-1,0 0 0,0 0 0,0 0 0,0 0 0,1 0 1,-1 0-1,1-1 0,-1 1 0,1-1 0,0 1 0,0-1 1,0 1-1,0-1 0,1 0 0,-1 1 0,0-1 0,1 0 0,0 0 1,0 1-1,0-1 0,0 0 0,1-3 0,-1 0-8,1 0-1,0 0 0,0 0 0,0 1 0,1-1 1,0 0-1,0 1 0,0 0 0,1-1 1,-1 1-1,1 0 0,1 0 0,-1 0 1,1 1-1,0-1 0,0 1 0,0 0 0,0 0 1,1 0-1,0 1 0,0 0 0,6-4 1,14-6-54,0 1-1,0 1 1,41-12 0,-31 12 9,129-55-297,-149 59 300,1-1 1,-1-1-1,-1-1 0,0 0 1,0-1-1,-1 0 0,21-23 0,-18 19 44,-11 25 877,-1 3-722,1 9-118,2-1 0,1 1 0,0-1 0,2-1 0,0 0 0,1 0 0,1-1 0,1 0 0,25 27 0,-24-33-40,0 0 0,1-1 0,1 0 0,0-1 0,1-1 0,0-1 0,0 0 0,1-1 0,0-1 0,0-1 0,0-1 0,1 0 0,0-1 0,0-1 0,1-1 0,-1 0 0,0-2 0,1 0 0,33-6 0,-43 5 5,-1-1 0,0-1 0,0 1 1,0-1-1,0-1 0,0 0 0,-1 0 0,1-1 0,-1 0 1,0 0-1,-1-1 0,8-7 0,-5 3 2,0-1 0,-1 0 0,0 0 0,-1-1 0,0 0 1,-1-1-1,7-17 0,-2-2 14,-1 0 0,-2 0 0,-2-1 0,0-1 1,-3 1-1,1-35 0,-3 47 5,-1 1-1,-2 0 1,0 0 0,-1 0-1,-1 0 1,-6-24 0,6 35 1,-1 0 0,0 0-1,0 1 1,-1-1 0,0 1 0,0 0 0,-1 1 0,0-1 0,-1 1 0,1 0 0,-1 1 0,-1 0 0,1 0 0,-1 0 0,-13-6 0,4 2 75,-1 2 0,-1 1 0,0 0 0,0 1 0,0 1 0,-1 1 0,-32-3 0,15 5 89,0 1 0,1 2-1,-54 7 1,66-4-146,0 2 1,0 1-1,0 0 0,1 2 1,0 0-1,1 2 0,0 0 0,1 2 1,0 0-1,-27 23 0,34-24-57,0 0-1,1 1 1,1 0-1,0 1 1,1 0-1,1 1 1,0 1 0,0-1-1,2 1 1,0 1-1,1-1 1,1 1-1,0 1 1,1-1-1,-2 19 1,6-29-120,1 0-1,0 0 1,0 0-1,1-1 1,0 1 0,0 0-1,1 0 1,-1-1 0,1 1-1,1-1 1,-1 1-1,1-1 1,1 0 0,-1 0-1,1 0 1,0-1 0,0 1-1,0-1 1,10 9-1,8 5-1703,0-1-1,1-1 0,38 21 0,-40-26-168,64 34-8301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50:17.62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 61 8580,'0'0'4562,"0"-8"-3473,0-20 192,0 7 6180,0 21-7392,0 0 1,0-1-1,0 1 0,0 0 0,0 0 0,0 0 1,0 0-1,0 0 0,0 0 0,0-1 1,0 1-1,0 0 0,0 0 0,0 0 0,0 0 1,0 0-1,0 0 0,0 0 0,-1-1 0,1 1 1,0 0-1,0 0 0,0 0 0,0 0 1,0 0-1,0 0 0,0 0 0,0 0 0,0 0 1,0 0-1,-1-1 0,1 1 0,0 0 0,0 0 1,0 0-1,0 0 0,0 0 0,0 0 1,0 0-1,-1 0 0,1 0 0,0 0 0,0 0 1,0 0-1,0 0 0,0 0 0,0 0 0,-1 0 1,1 0-1,0 0 0,0 0 0,0 0 1,0 0-1,0 0 0,0 0 0,0 1 0,-1-1 1,1 0-1,0 0 0,0 0 0,0 0 0,0 0 1,-5 15 2869,4 32-2644,0-15-93,1-1 1,2 0-1,8 48 0,-5-57-48,-1-8-27,-1 0-1,0 0 1,-1 0-1,0 21 1,21-35-6306,-22 0 5649,1 0 1,0 0-1,-1 0 0,1 0 0,0 0 1,-1 0-1,1-1 0,-1 1 0,1-1 1,0 1-1,-1-1 0,1 0 0,1-1 1,18-28-10853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50:19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127 142 3682,'0'0'16631,"-2"-5"-16236,0-2 442,0 1-1,1 0 1,0-1-1,0 0 1,0-10-1,1 15-600,0 0-1,1-1 0,-1 1 0,1 0 0,-1 0 0,1 0 0,0-1 0,-1 1 0,1 0 0,0 0 0,0 0 1,2-2-1,16-10-1476,-8 9 1267,1 0 1,-2-1-1,1 0 0,11-9 0,-21 14-22,1 0 0,-1 1 1,0-1-1,1 1 0,-1-1 0,0 1 0,1-1 0,-1 1 1,1 0-1,-1 0 0,1 0 0,-1 0 0,1 0 0,-1 0 1,0 0-1,1 0 0,-1 1 0,1-1 0,-1 0 0,0 1 1,1-1-1,-1 1 0,0 0 0,1-1 0,-1 1 0,0 0 1,1 1-1,7 2 119,-7-3 403,-4 27 1341,-6-29-1814,-1 1-1,0 0 1,1 1 0,-1 0-1,1 0 1,-1 1-1,1 0 1,-1 1 0,1-1-1,0 1 1,0 1-1,0 0 1,1 0 0,-1 1-1,1-1 1,0 2-1,0-1 1,1 1 0,0 0-1,-10 12 1,-15 18 3,26-31-59,0 0 1,0 0-1,1 1 1,0-1-1,0 1 1,0 0-1,0 0 1,1 0-1,0 0 1,0 1-1,1-1 1,0 1-1,0 0 1,0-1-1,1 1 1,-1 10-1,2-9-3,0-1 0,0 1-1,1 0 1,0-1 0,0 1 0,1-1-1,0 1 1,0-1 0,1 0 0,0 0 0,0 0-1,1 0 1,-1 0 0,2-1 0,-1 1-1,1-1 1,0 0 0,0-1 0,0 1 0,9 6-1,-5-5 3,0 1 0,1-1 0,0 0 0,0-1 0,0 0 0,1-1 0,0 0 0,0 0 0,19 4 0,-10-5-10,0 0 0,0-2 0,0 0 1,40-3-1,-53 0 9,0-1 1,0 1-1,0-2 0,0 1 0,0-1 1,0 0-1,-1-1 0,1 1 1,-1-1-1,0-1 0,0 1 0,0-1 1,-1 0-1,1 0 0,-1-1 1,-1 0-1,9-11 0,-3 2-3,-1 0 0,0 0 0,-1-1 0,-1 0 0,0 0 0,7-27 0,-3 3-4,-7 30 9,0 0 0,-1 0 0,0 0 0,-1 0 0,-1 0 0,1 0 0,-1-1 0,-1 1 0,0 0 0,-1-1 0,-2-13 0,1 20 7,0 0 0,-1 0 0,0 0 0,0 0 0,0 1 0,0-1 0,-1 1 0,1 0 0,-1 0 0,0 0 0,0 1 0,0-1 1,-8-2-1,-58-22 69,56 23-6,0 2 1,-1 0-1,1 0 0,-1 2 0,-28 2 0,40-2-41,1 1 1,-1-1-1,1 1 0,-1 0 1,1 0-1,0 0 0,-1 0 1,1 1-1,0-1 0,0 1 1,0-1-1,0 1 0,0 0 1,0 0-1,1-1 0,-1 1 1,1 0-1,-1 1 0,1-1 1,-2 4-1,-19 54 131,18-50-147,-3 25-10,1 0 0,2 0-1,1 0 1,2 1 0,4 36-1,-2-1-50,-1-69 42,-1 0-1,1-1 1,0 1-1,0-1 1,1 1-1,-1 0 1,0-1 0,1 1-1,-1 0 1,1-1-1,-1 1 1,1-1-1,0 1 1,-1-1 0,1 0-1,0 1 1,0-1-1,0 0 1,0 1-1,0-1 1,1 0 0,-1 0-1,0 0 1,0 0-1,1 0 1,-1 0-1,1 0 1,1 0-1,3 1-18,0-1 0,0 0 0,0 0-1,0-1 1,0 1 0,9-2 0,-2 1 3,-5-2 18,0-1 0,0 1 0,0-2 1,0 1-1,0-1 0,-1 0 0,1-1 0,-1 0 1,0 0-1,-1 0 0,10-11 0,12-6 54,13-12-28,-31 24-26,0 1-1,1 0 1,0 1 0,0 0-1,1 1 1,0 0 0,21-8-1,-32 15 16,-1-1 1,1 1-1,-1 0 0,1 0 0,0-1 1,-1 1-1,1 0 0,0 0 0,-1 0 1,1 0-1,0 0 0,-1 0 0,1 0 1,0 0-1,-1 0 0,1 1 0,0-1 1,-1 0-1,1 0 0,0 0 0,-1 1 1,1-1-1,-1 0 0,1 1 0,-1-1 0,1 1 1,-1-1-1,1 0 0,-1 1 0,1-1 1,-1 1-1,1 0 0,-1-1 0,0 1 1,1-1-1,-1 1 0,0-1 0,1 1 1,-1 0-1,0-1 0,0 2 0,0 33 398,-1-19-307,1 492 192,10-379-291,-10-127-12,0 0-1,0 0 1,0 0-1,0 0 1,1-1 0,-1 1-1,1 0 1,-1 0-1,1 0 1,0 0-1,0-1 1,2 4 0,-3-5-8,0 1 0,1-1 0,-1 0 0,1 1 0,-1-1 0,1 0 1,-1 0-1,1 1 0,-1-1 0,1 0 0,-1 0 0,1 0 0,-1 0 0,1 0 1,-1 0-1,1 1 0,-1-1 0,1 0 0,-1 0 0,1-1 0,-1 1 0,1 0 1,0 0-1,-1 0 0,1 0 0,-1 0 0,1-1 0,-1 1 0,0 0 0,1 0 1,-1-1-1,1 1 0,-1 0 0,1-1 0,-1 1 0,0 0 0,1-1 1,-1 1-1,0-1 0,1 1 0,-1 0 0,0-1 0,1 1 0,-1-1 0,0 1 1,0-1-1,0 0 0,11-15-3292,-1 1 1,0-2 0,-2 1-1,13-33 1,-3 6-6774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50:19.6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1 146 13270,'0'0'11934,"11"-23"-11270,37-69-195,-46 90-451,-1 0-1,1 0 0,-1 0 0,1 0 1,0 0-1,-1 0 0,1 0 0,0 1 1,0-1-1,0 1 0,1-1 1,-1 1-1,0 0 0,1 0 0,-1 0 1,0 0-1,1 0 0,-1 0 0,1 1 1,-1-1-1,1 1 0,0 0 0,-1-1 1,1 1-1,-1 1 0,1-1 0,0 0 1,-1 1-1,1-1 0,2 2 0,7-1 27,-10 0-28,-1-1 0,1 0 0,-1 1-1,1-1 1,-1 1 0,0-1 0,1 1-1,-1 0 1,0 0 0,1-1-1,-1 1 1,0 0 0,0 0 0,0 0-1,1 0 1,-1 1 0,-1-1 0,1 0-1,0 0 1,0 1 0,0-1 0,-1 0-1,1 1 1,0-1 0,-1 1 0,1-1-1,-1 1 1,0-1 0,1 1 0,-1-1-1,0 1 1,0 2 0,1 66 828,-2-47-458,-2 16 154,-1-1-1,-2 0 1,-2 0-1,-14 41 1,-3 18 209,21-81-692,-9 41 93,1 1-1,3 0 0,-1 79 0,9-131-149,1 0 0,1 0 0,-1 1 0,1-1 0,0 0 0,0 0 0,1 0 0,-1 0 0,6 11 0,-5-15 0,0 0 0,-1 1 0,1-1 0,0 0 0,1 0 0,-1 0 0,0-1 0,1 1 0,-1 0 0,1-1 0,-1 0 0,1 1 0,0-1 0,-1 0 0,1 0 0,0-1 0,0 1 0,0-1 0,0 1 0,0-1 0,0 0 0,0 0 0,3 0 0,16 0 0,0 0 0,0-1 0,-1-1 0,1-1 0,0-1 0,37-12 0,185-97-9967,-195 91 3030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50:20.1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126 42 11557,'0'0'12203,"-10"-7"-10461,0 1-1015,0 0 0,0 0 0,-20-6 0,27 11-522,1 0 1,-1 0-1,0 1 1,1-1-1,-1 1 1,0-1 0,1 1-1,-1 0 1,0 0-1,1 1 1,-1-1-1,-3 1 1,4 0-155,1-1 0,0 1 0,0 0-1,0 0 1,0-1 0,0 1 0,0 0 0,0 0 0,0 0-1,0 0 1,1 0 0,-1 0 0,0 0 0,1 1 0,-1-1-1,0 0 1,1 0 0,0 0 0,-1 1 0,1-1 0,0 0-1,-1 1 1,1-1 0,0 0 0,0 0 0,0 1 0,1 2 0,-2 15 2,2 0 1,0 0 0,5 21-1,-4-31-47,1-1-1,0 1 0,0-1 0,1 0 0,0 0 0,0 0 1,1 0-1,9 12 0,31 29-5,2-1 0,2-2 0,55 39 0,-33-28 0,-62-50 0,-1-1 0,1 2 0,-1-1 0,-1 1 0,0 0 0,0 1 0,0 0 0,-1 0 0,0 0 0,-1 1 0,0 0 0,-1 0 0,0 0 0,0 1 0,-1-1 0,0 1 0,-1 0 0,0 0 0,0 15 0,-3-23 0,1-1 0,-1 1 0,0 0 0,0-1 0,0 1 0,0-1 0,0 1 0,-1-1 0,1 1 0,-1-1 0,1 0 0,-1 0 0,0 0 0,0 0 0,0 0 0,0 0 0,0 0 0,0-1 0,-1 1 0,1-1 0,-1 0 0,1 1 0,-1-1 0,1 0 0,-1-1 0,0 1 0,1 0 0,-5 0 0,-7 2 0,-1 0 0,1-1 0,-1 0 0,-15-1 0,-88-1 0,117-1-58,0 1 0,-1 0 0,1-1-1,-1 1 1,1-1 0,0 1 0,-1-1 0,1 0 0,0 0 0,0 1-1,0-1 1,-1 0 0,1 0 0,0 0 0,0 0 0,0 0 0,1-1-1,-1 1 1,0 0 0,0 0 0,1 0 0,-1-1 0,0 1 0,1-1-1,0 1 1,-1 0 0,1-1 0,0 1 0,-1-1 0,1 1 0,0 0-1,0-3 1,0-62-3981,1 43 2276,-1-17-3992,0 0-2795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50:20.64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40 124 7732,'0'0'14540,"-4"-7"-12574,-1 0-1410,-23-23 1983,28 30-2471,0 0 1,0-1 0,0 1 0,0 0 0,-1 0 0,1 0-1,0 0 1,0 0 0,0 0 0,0-1 0,0 1 0,0 0 0,-1 0-1,1 0 1,0-1 0,0 1 0,0 0 0,0 0 0,0 0-1,0-1 1,0 1 0,0 0 0,0 0 0,0 0 0,0-1-1,0 1 1,0 0 0,0 0 0,0 0 0,0-1 0,0 1 0,0 0-1,0 0 1,0 0 0,1 0 0,-1-1 0,0 1 0,0 0-1,0 0 1,0 0 0,0 0 0,0-1 0,1 1 0,11-6 684,12-1-840,-24 7 228,58-11 449,-39 8-338,-1 0 0,0-2 0,25-8 0,-35 10-248,0 1 0,1 0 1,-1 0-1,1 1 0,15 0 0,-15 0-25,0 1 0,0-1 0,0-1 0,0 1 0,17-7 0,-25 8-375,0 1 0,1-1 0,-1 0 0,0 0 1,1 1-1,-1-1 0,0 1 0,0-1 0,1 1 0,-1 0 1,0 0-1,0-1 0,0 1 0,0 0 0,0 0 1,0 0-1,0 0 0,0 0 0,0 0 0,-1 0 0,2 3 1,10 22-7700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21:09.3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5 161 6307,'0'0'16607,"-1"-15"-15315,-1 5-1106,1 6-105,1 0 0,-1-1 0,1 1 1,0 0-1,0-1 0,1 1 0,-1 0 0,2-6 1,-1 8-39,0 0 1,0 0 0,0 0 0,0 0 0,0 0 0,1 0-1,-1 1 1,1-1 0,-1 0 0,1 1 0,0 0 0,-1-1-1,1 1 1,0 0 0,0 0 0,0 0 0,0 0 0,0 0-1,0 0 1,0 0 0,1 1 0,-1-1 0,2 1 0,83-20 649,1 5 0,1 3 0,108 0 0,-196 12-603,-1 8 54,-1 1 0,0 0-1,0-1 1,-1 1 0,0-1-1,-1 0 1,0 0 0,0 0-1,0 0 1,-9 13 0,-3 0 13,0 0 1,-22 22 0,10-12 45,-12 14-103,0 0 85,-60 89 1,90-120-170,1 2 0,0-1 1,0 1-1,2 0 1,0 0-1,1 1 1,1 0-1,0 0 0,1 0 1,-1 30-1,4-42-12,0 0 0,0 1 0,0-1 0,0 1-1,1-1 1,0 1 0,0-1 0,1 0 0,-1 0-1,3 6 1,-2-9-1,0 0-1,1 1 0,-1-1 0,0 0 0,1-1 0,0 1 1,-1 0-1,1-1 0,0 1 0,0-1 0,0 0 1,0 0-1,0 0 0,0 0 0,0-1 0,0 1 1,0-1-1,0 0 0,0 0 0,5 0 0,11 2 17,1-1 1,-1-1-1,1 0 0,-1-1 0,0-2 0,1 0 0,-1-1 0,0-1 0,-1 0 1,1-2-1,17-8 0,-24 9-18,-3 0-6,0 1-1,0 0 1,1 1 0,-1 0 0,1 1 0,0 0 0,0 0 0,15-1-1,-23 4-292,-2 7-4145,0-4 3658,0 0 0,1 0 0,-1 0 0,1 0-1,0 0 1,0 0 0,0-1 0,0 1 0,2 4 0,7 9-6915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21:09.7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13350,'0'0'12134,"0"173"-11206,0-137-496,0-12-384,0-8-48,0-4-368,0-8-816,19-4-5491,1-28 1072,-1-20-1776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21:10.20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48 13 5939,'0'0'14855,"13"-2"-13591,15-3-929,0 2 1,1 1-1,44 2 1,-66 0-340,1 1 0,-1 0 0,1 0 1,-1 0-1,0 1 0,0 0 0,0 0 1,0 1-1,0 0 0,0 0 0,-1 1 1,0-1-1,1 1 0,-1 1 1,-1-1-1,1 1 0,-1 0 0,1 1 1,-2-1-1,1 1 0,6 9 0,-7-3 95,-1 1 0,0-1 0,-1 0 1,0 1-1,-1-1 0,-1 1 0,0 0 0,0-1 0,-1 1 0,-1-1 0,0 1 0,-1-1 0,0 0 0,-1 1 0,-8 17 0,-5-1 763,-1-1-1,-37 43 1,34-46-302,2 1-1,0 0 1,-20 39 0,37-61-537,0 0 1,0 1 0,1-1-1,-1 0 1,1 0 0,0 1 0,0-1-1,0 1 1,1-1 0,-1 1 0,1-1-1,0 1 1,1-1 0,-1 1-1,1-1 1,0 0 0,0 1 0,2 5-1,0-5-19,0 0 0,0-1 0,0 1-1,0-1 1,1 0 0,0 0-1,0 0 1,0-1 0,0 1 0,0-1-1,1 0 1,0 0 0,-1 0 0,8 2-1,4 1-46,0-2 0,0 0 1,0-1-1,1 0 0,-1-1 0,1-1 0,29-2 0,-27 1-17,-14 0 42,0 0-1,1 0 0,-1-1 0,0 0 0,0 0 1,0 0-1,1 0 0,-1-1 0,0 0 0,-1 0 0,1 0 1,0 0-1,0-1 0,-1 0 0,0 0 0,1 0 0,-1 0 1,-1-1-1,1 0 0,0 0 0,-1 0 0,0 0 1,0 0-1,0-1 0,0 1 0,-1-1 0,1 0 0,-1 0 1,-1 0-1,1 0 0,-1 0 0,0 0 0,0 0 1,0-1-1,0 1 0,-1 0 0,-1-7 0,2-11 0,-2-1-1,-8-45 0,6 58 40,0 0 0,0 0 0,-1 1 0,-1-1 0,0 1 0,0 0 0,-1 0-1,-10-12 1,-2 0 142,-1 1-1,-1 1 1,-1 1-1,0 0 0,-2 2 1,-25-16-1,-154-72 1529,185 96-1588,-1 0 0,1 0 0,-29-24 0,46 28-2085,11 2 712,17 2-574,-27 1 1633,12 0-1275,0 0 0,1 1 0,-1 0 0,0 1 0,15 5 0,20 14-6634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9:39.5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10 114 5138,'0'0'10296,"-2"-15"-8423,-1-6-827,-1-15-471,3-6 8654,3 66-8710,0 0 0,2-1 1,1 0-1,11 34 0,-5-16-124,140 672 1074,-110-495-1319,-39-208-150,3 17 0,-3-23 0,-1-13 0,-1-92-3218,0-53-6967,0 134 1274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21:11.7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3858,'0'0'12968,"10"33"-10900,-2-5-1602,43 168 2200,-41-149-1766,-7-28-622,0-1 1,1 0-1,1-1 1,1 1 0,0-1-1,1 0 1,1 0-1,17 26 1,-24-42-285,-1-1 0,0 0 0,0 1 0,0-1 0,1 1 0,-1-1 0,0 0 0,1 0 0,-1 1 0,0-1 0,1 0 0,-1 0 0,0 1 0,1-1 0,-1 0 0,0 0 0,1 0 0,-1 1 0,1-1 0,-1 0 0,0 0 0,1 0-1,-1 0 1,1 0 0,-1 0 0,1 0 0,-1 0 0,0 0 0,1 0 0,-1 0 0,1 0 0,-1 0 0,0 0 0,1-1 0,-1 1 0,1 0 0,-1 0 0,0 0 0,1-1 0,-1 1 0,0 0 0,1 0 0,-1-1 0,0 1 0,1-1 0,10-21-155,6-52 247,-9 38-18,1 1-1,19-51 1,-24 77-55,0 1 1,0-1-1,1 1 0,0 0 0,0 0 0,1 0 0,0 1 0,0 0 0,1 0 0,0 1 1,0 0-1,1 0 0,-1 0 0,14-6 0,-16 10 19,1-1 1,-1 1-1,1 1 0,0-1 0,0 1 0,-1 0 1,1 0-1,0 1 0,0 0 0,0 0 1,0 0-1,0 0 0,0 1 0,0 0 1,0 1-1,-1-1 0,1 1 0,0 0 1,-1 1-1,0-1 0,1 1 0,-1 0 1,0 0-1,0 1 0,-1-1 0,1 1 1,-1 0-1,0 0 0,0 1 0,0-1 1,0 1-1,-1 0 0,6 10 1,16 33 480,-18-32-306,1-1 0,1 1-1,0-1 1,21 25 0,-29-39-213,1 0 1,-1 0-1,1 0 1,-1 0-1,1-1 1,-1 1-1,1 0 1,-1-1-1,1 1 1,-1-1-1,1 1 1,0-1-1,0 0 1,-1 1-1,1-1 1,0 0-1,-1 0 0,1 0 1,0-1-1,-1 1 1,1 0-1,0-1 1,-1 1-1,3-1 1,0-1-13,-1 1 1,1-1 0,-1 0-1,1 0 1,-1 0-1,1 0 1,-1 0 0,0-1-1,3-2 1,5-7 7,4-6 16,0 1 0,1 1 1,1 0-1,1 1 0,0 1 0,1 1 1,40-22-1,-56 33 5,1 1 0,-1-1 0,0 1 0,1 0 0,-1 0 0,0 0 0,1 1 0,-1-1 0,1 1 0,0 0 0,-1 0 0,1 0 0,-1 0 0,1 1 0,-1 0 0,1-1 0,-1 1 0,0 0 0,1 1 0,-1-1 0,0 0 0,0 1 0,0 0 0,0 0 0,0 0 0,4 3 0,0 4 95,1 0 0,-1 0 0,-1 0 0,1 1 0,-2 0 0,7 15-1,-7-14-31,35 78 98,-24-50-76,37 65 0,-46-93-554,0 0 0,1 0-1,0-1 1,1 0-1,1 0 1,-1-1-1,2 0 1,-1-1-1,21 13 1,29 6-5342,6-9-3749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51:09.99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10 121 7411,'0'0'12539,"-2"22"-11749,-6 233 2580,9-241-3185,1 1 1,0-1 0,1 1 0,0-1-1,2 0 1,-1-1 0,11 22 0,6 19 294,-15-39-395,1 1-1,0-1 1,0 0-1,2-1 1,0 0 0,17 21-1,-23-31-67,0 0 0,1 0-1,0 0 1,-1-1-1,1 1 1,1-1 0,-1 0-1,0 0 1,1 0 0,-1-1-1,1 0 1,0 0 0,0 0-1,0 0 1,0-1 0,0 0-1,0 0 1,1 0 0,-1 0-1,0-1 1,0 0-1,1 0 1,-1-1 0,8-1-1,-10 0-5,1-1 0,-1 1 0,1-1 0,-1 0 0,0 0 0,0-1 0,0 1-1,0-1 1,-1 1 0,1-1 0,-1 0 0,0 0 0,0 0 0,0 0 0,1-7-1,1 1 35,7-15 55,-2 1-1,-1-2 1,-1 1-1,-1-1 1,4-38-1,-3-135 403,-7 198-502,-1-16 98,-1-1-1,0 1 1,-2 0-1,0 0 1,-1 0-1,-1 1 1,0-1-1,-1 1 1,-1 1-1,0-1 0,-2 2 1,1-1-1,-2 1 1,-23-25-1,30 36 17,0-1-1,-1 2 0,1-1 0,-1 0 1,1 1-1,-1 0 0,0 0 0,0 0 1,0 0-1,0 1 0,-10-1 1,12 1-65,0 0 1,-1 1-1,1 0 1,-1-1 0,1 1-1,-1 1 1,1-1-1,-1 0 1,1 1 0,0 0-1,-1 0 1,1 0 0,0 0-1,0 0 1,-1 1-1,1-1 1,0 1 0,1 0-1,-1 0 1,-3 2-1,-1 6-99,0 0 1,1 0-1,0 0 0,0 1 0,1 0 0,1 0 0,0 0 0,0 0 0,1 1 0,1 0 0,-2 14 0,-1 21-2846,3 73 0,3-76-851,-1 26-6471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20:50.2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 33 7876,'0'0'13625,"0"-7"-11825,-5-16-247,2 21-374,1 19-106,2 284 2750,1-271-3688,1-1-1,2 0 1,1 0 0,0-1 0,3 1 0,0-1 0,2-1-1,18 39 1,-19-48-114,0-1-1,2 1 0,0-2 0,1 0 0,1 0 1,0-1-1,1 0 0,0-1 0,1-1 1,1-1-1,0 0 0,1-1 0,22 12 1,-25-18-31,-1-1 1,1 0 0,0-1 0,0-1 0,0 0 0,1-1 0,-1 0 0,16-2-1,-19 1 7,-7 0 3,-1-1-1,0 1 1,1 0-1,-1-1 1,0 0 0,0 0-1,1 0 1,-1 0-1,0 0 1,0-1 0,0 1-1,0-1 1,-1 0-1,1 0 1,0 0-1,-1 0 1,1 0 0,-1-1-1,0 1 1,0-1-1,0 0 1,0 1-1,2-5 1,0 0 40,-1 0 1,-1 0-1,1 0 0,-1 0 0,0 0 0,-1 0 1,0-1-1,0 1 0,0-11 0,-1 17-39,0 1 1,-1-1-1,1 1 0,0-1 0,0 1 0,0-1 1,-1 1-1,1 0 0,0-1 0,-1 1 0,1-1 0,0 1 1,-1-1-1,1 1 0,0 0 0,-1-1 0,1 1 0,-1 0 1,1 0-1,-1-1 0,1 1 0,-1 0 0,1 0 0,-1-1 1,1 1-1,-1 0 0,1 0 0,-1 0 0,1 0 0,-1 0 1,1 0-1,-1 0 0,1 0 0,-1 0 0,1 0 1,-2 0-1,-22 4-10,17-2 9,1 1 0,0-1 0,0 1 0,1 1 0,-1-1 0,1 1 0,0 0 0,-1 0 0,2 0 0,-1 1 0,0 0 0,1 0 0,0 0 0,0 0 0,1 1 0,-4 6 0,-3 6 0,1 0 0,1 1 0,1 0 0,-5 21 0,0 21 0,3 1 0,2 0 0,3 1 0,6 83 0,-1-53 0,-1-88 0,1-1 0,-1 1 0,-1 0 0,1-1 0,-1 1 0,0 0 0,0-1 0,0 1 0,0-1 0,-1 1 0,0-1 0,0 0 0,0 0 0,-1 0 0,1 0 0,-1 0 0,0 0 0,0-1 0,0 1 0,0-1 0,-1 0 0,1 0 0,-1 0 0,0 0 0,0-1 0,0 0 0,0 0 0,-1 0 0,1 0 0,-6 1 0,1 2 59,8-4-81,-1 0-1,1 0 1,0 0 0,-1-1 0,1 1 0,-1-1 0,1 1-1,-1-1 1,1 1 0,-1-1 0,1 0 0,-1 0-1,1 1 1,-1-1 0,-2-1 0,3-9-7401,2-1 4398,7-16-4335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20:50.9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10 261 9893,'0'0'17725,"-2"-24"-16885,1-74-303,1 94-516,1 0 1,-1 1-1,1-1 1,0 1 0,1-1-1,-1 1 1,1 0 0,-1-1-1,1 1 1,0 0-1,0 0 1,0 0 0,0 0-1,1 1 1,-1-1 0,1 1-1,0-1 1,0 1 0,0 0-1,0 0 1,0 0-1,0 0 1,0 1 0,5-2-1,5-4 42,0-1-11,-3 1-35,0 1 1,0 0-1,0 0 0,0 1 0,1 1 0,0 0 0,0 0 1,0 1-1,1 0 0,-1 1 0,17-1 0,-22 10-1,-3 13 126,-2 0 1,0-1-1,-1 1 0,-1 0 0,0 0 0,-2 0 0,0 0 0,-2-1 0,0 0 1,-11 27-1,-56 116 302,-13 28 152,72-154-523,2-1 0,1 1-1,-8 55 1,16-30-73,2-61 0,0 1 0,0-1 0,0 0 0,1 1 0,-1-1 0,0 0 0,0 0 0,0 1 0,0-1 0,0 0 0,0 0 0,1 1 0,-1-1 0,0 0 0,0 0 0,1 1 0,-1-1 0,0 0 0,0 0 0,0 0 0,1 1 0,-1-1 0,0 0 0,1 0 0,-1 0 0,0 0 0,0 0 0,1 0 0,-1 0 0,0 0 0,1 0 0,-1 0 0,0 0 0,1 0 0,-1 0 0,0 0 0,1 0 0,-1 0 0,0 0 0,0 0 0,1 0 0,-1 0 0,1 0 0,1-1 0,5 1 0,0 0 0,-1-1 0,1 0 0,-1 0 0,1 0 0,-1-1 0,1 0 0,-1-1 0,0 1 0,0-1 0,0-1 0,0 1 0,0-1 0,-1 0 0,7-5 0,2-6 0,0 0 0,0-1 0,17-28 0,28-33 0,-46 61-2360,-12 13 1138,0 0 1,0 0-1,0 1 0,0-1 0,0 0 1,-1 0-1,1-1 0,-1 1 0,0 0 1,0-5-1,0 25-8767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20:51.3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49 1 11141,'0'0'18024,"-7"33"-16751,0 2-967,-4 21 397,-5 86 1,8 56-293,11-209-7444,5-2 4582,1-1 30,10-31-5398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20:51.8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76 145 10309,'0'0'16239,"5"-11"-15321,-2 4-789,-1 2-77,0 0 0,0 0-1,1 0 1,0 0 0,-1 0 0,2 1-1,-1-1 1,1 1 0,-1 0 0,1 0-1,0 0 1,0 1 0,8-5 0,2-1-61,0 1 1,0 1-1,1 0 1,1 1-1,-1 1 1,1 0-1,0 1 1,0 1-1,0 0 1,23 0-1,-38 3 10,-1 0-1,1 0 0,-1 0 1,1 0-1,-1 0 1,1 0-1,-1 0 0,1 1 1,-1-1-1,0 0 0,1 0 1,-1 1-1,1-1 1,-1 0-1,0 0 0,1 1 1,-1-1-1,1 1 0,-1-1 1,0 0-1,1 1 1,-1-1-1,0 1 0,0-1 1,0 1-1,1-1 0,-1 0 1,0 1-1,0-1 1,0 1-1,0-1 0,0 1 1,0-1-1,0 1 1,0 0-1,0-1 0,0 1 1,0-1-1,0 1 0,0-1 1,0 1-1,0-1 1,0 0-1,-1 2 0,1 1 31,-1 8 115,0 0 0,-1 0-1,0-1 1,-1 1 0,0-1 0,0 1-1,-1-1 1,-8 15 0,-54 82 1251,20-33-544,40-64-805,-52 103 541,53-100-547,1 1 0,0-1 0,0 1 0,1 0 0,1 0 0,-1 27 0,2-10-42,0-19 0,1 0 0,0 1 0,1-1 0,4 24 0,-4-33 0,0 0 0,1 1 0,-1-1 0,0 0 0,1 0 0,0 1 0,0-1 0,0-1 0,0 1 0,1 0 0,-1 0 0,1-1 0,-1 1 0,1-1 0,0 0 0,0 0 0,0 0 0,0 0 0,0-1 0,0 1 0,6 1 0,-5-1 0,0-1 0,1 1 0,0-1 0,-1 0 0,1 0 0,0 0 0,0-1 0,-1 1 0,1-1 0,0-1 0,0 1 0,-1 0 0,1-1 0,0 0 0,0 0 0,-1-1 0,1 1 0,-1-1 0,1 0 0,-1 0 0,0-1 0,0 1 0,0-1 0,0 0 0,0 0 0,-1 0 0,1 0 0,-1-1 0,0 1 0,0-1 0,0 0 0,-1 0 0,1 0 0,-1 0 0,0-1 0,0 1 0,0-1 0,1-7 0,8-22 0,-2-1 0,-1 0 0,-2-1 0,-1 0 0,-2 0 0,-2 0 0,-1 0 0,-6-41 0,5 70 0,-1 0 0,0 0 0,0 0 0,-1 1 0,0-1 0,0 1 0,0 0 0,-1 0 0,0 0 0,0 1 0,-1-1 0,1 1 0,-1 0 0,0 0 0,-1 0 0,1 1 0,-1 0 0,0 0 0,0 0 0,-7-2 0,-14-8 0,-1 2 0,-1 1 0,-33-9 0,55 18 0,-1 1 0,1-2 0,-1 1 0,1-1 0,0-1 0,0 1 0,0-1 0,0 0 0,1-1 0,0 0 0,0 0 0,0 0 0,0 0 0,1-1 0,0 0 0,-6-8 0,11 13-6,0 1 0,0-1 0,0 1 0,0-1 0,0 1 1,1-1-1,-1 1 0,0-1 0,0 1 0,0-1 0,0 1 0,0-1 0,1 1 0,-1 0 0,0-1 1,0 1-1,1-1 0,-1 1 0,0 0 0,1-1 0,-1 1 0,0 0 0,1-1 0,-1 1 0,1 0 0,-1 0 1,0-1-1,1 1 0,-1 0 0,1 0 0,-1 0 0,1-1 0,-1 1 0,1 0 0,-1 0 0,1 0 1,-1 0-1,1 0 0,-1 0 0,1 0 0,-1 0 0,1 0 0,-1 0 0,1 1 0,-1-1 0,1 0 1,-1 0-1,0 0 0,1 0 0,-1 1 0,1-1 0,2 1-255,5-1-367,0 2 0,-1-1-1,1 1 1,-1 0 0,0 0 0,1 1 0,-1 0 0,0 1 0,-1-1 0,13 9 0,2 1-2556,18 8-4371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20:53.4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6435,'0'0'19294,"1"19"-17731,36 218 2253,-27-196-3342,8 60 1,-18-93-452,0-1 0,1 1-1,1-1 1,-1 1 0,1-1-1,0 0 1,1 1 0,0-1-1,0-1 1,0 1 0,6 7-1,-2-10-108,-2-14 59,2-22 63,-5 26-23,5-32 59,2 0 0,2 0-1,1 1 1,2 0 0,2 1-1,29-49 1,-45 83-72,1 1 0,0 0 0,0-1 0,0 1 0,-1 0 0,1 0 0,0 0 0,0 0 0,1 0 0,-1 0 0,0 0 0,0 0 0,0 0 0,1 0 0,-1 0 0,0 1 0,1-1 0,-1 1 0,1-1 0,2 0 0,-3 2 0,0-1 0,0 0 0,0 1 0,0-1 0,0 0 0,0 1 0,0 0 0,0-1 0,0 1 0,0-1 0,0 1 0,0 0 0,-1 0 0,1 0 0,0-1 0,0 1 0,-1 0 0,1 0 0,-1 0 0,2 2 0,3 8 0,-1 0 0,0 1 0,0-1 0,1 13 0,-5-22 0,2 5 0,5 31 0,3-1 0,1 0 0,1 0 0,25 50 0,-36-85 0,0 0 0,0 0 0,0 0 0,0 0 0,0-1 0,0 1 0,1 0 0,-1 0 0,1-1 0,-1 1 0,1-1 0,-1 1 0,1-1 0,0 0 0,0 0 0,0 1 0,0-1 0,0-1 0,0 1 0,0 0 0,0 0 0,0-1 0,0 1 0,0-1 0,0 0 0,4 1 0,-4-2 0,-1 0 0,0 0 0,0 0 0,0 0 0,-1 0 0,1 0 0,0-1 0,0 1 0,-1 0 0,1 0 0,0-1 0,-1 1 0,0 0 0,1-1 0,-1 1 0,0 0 0,1-1 0,-1 1 0,0-1 0,0 1 0,0-1 0,0 1 0,0 0 0,-1-1 0,0-1 0,2-8 0,3-35 0,-4 21 0,2-1 0,1 1 0,1-1 0,2 1 0,0 1 0,1-1 0,19-39 0,-24 60-10,1 0 0,0 0-1,0 0 1,0 1 0,0-1 0,0 1-1,1 0 1,0 0 0,-1 1 0,1-1 0,0 1-1,0-1 1,1 1 0,4-1 0,-7 2 6,1 0 0,-1 1 1,0-1-1,1 1 0,-1-1 1,1 1-1,-1 0 0,0 0 1,1 0-1,-1 0 0,1 1 1,-1-1-1,1 1 0,-1-1 1,0 1-1,1 0 0,-1 0 1,0 0-1,0 0 0,0 0 1,0 0-1,0 1 0,0-1 1,0 1-1,0 0 0,0-1 1,-1 1-1,1 0 1,-1 0-1,2 2 0,11 21 38,-1 1 0,-1 0 0,-2 1-1,9 31 1,-8-24-1,1-1-1,19 39 1,-23-53-29,-6-15-6,-1-1 0,0 1 0,1 0-1,0-1 1,0 1 0,0-1 0,0 0 0,0 1 0,1-1-1,-1 0 1,1-1 0,4 4 0,-5-4-481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51:14.6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31 105 6787,'0'0'12691,"-5"15"-11514,1-3-921,0 1 19,0 1 0,0-1 0,1 1 1,1 0-1,0 0 0,1 15 0,0-1 174,1-1 1,1 1-1,2-1 0,1 1 0,1-1 0,1 0 1,16 44-1,-3-27 11,3-2 0,46 71 1,-53-92-375,2 0-1,0-1 1,1-1 0,0-1 0,2-1 0,37 26 0,-49-38-84,1-1 1,0 0-1,1 0 0,-1-1 0,1 0 1,-1 0-1,1-1 0,0-1 0,0 1 1,0-2-1,0 1 0,19-3 0,-24 1-4,0-1 0,0 1 0,-1-1 0,1 0 0,0 0 0,-1-1 0,0 0 0,1 1 0,-1-1 0,0-1 0,0 1 0,-1-1-1,1 1 1,-1-1 0,0 0 0,6-9 0,1-2 16,0-1-1,-1-1 1,10-23-1,-5 1 37,-2-1 0,-2-1-1,-1 0 1,-3 0 0,-1 0 0,-2-1 0,-1 0-1,-5-46 1,0 73 12,1 0-1,-2 0 0,0 0 1,-1 0-1,0 1 0,-1 0 1,-1 0-1,0 1 1,-1 0-1,0 0 0,-1 1 1,-1 0-1,0 0 0,0 1 1,-17-14-1,13 13 70,1 1-1,-2 1 1,1 0-1,-1 1 1,0 0-1,-1 1 1,0 1-1,-1 1 1,1 0-1,-1 1 1,0 1-1,-1 0 1,-20-1 0,25 4-35,-47 3 337,57-2-418,0 1 0,0-1 0,0 1-1,0 0 1,0 0 0,0 1 0,0-1 0,1 0 0,-1 1-1,0 0 1,1-1 0,-1 1 0,1 0 0,0 1 0,0-1-1,-4 5 1,0 3 4,0 1 0,1 0-1,1 0 1,-1 1 0,2-1 0,-1 1-1,-1 14 1,-7 87-57,11-91-15,-1 13-281,4 67 0,-1-92 54,0-1-1,1 0 1,0 0-1,0 1 1,1-1-1,1 0 1,-1-1-1,1 1 1,1-1-1,-1 0 1,2 0-1,5 7 1,34 33-4745,-13-21-1294,7-4-5988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49:39.5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11301,'0'0'16760,"154"0"-16104,-125 0-448,0 0-96,-9 0-32,-11 0-112,-9 16-10981,-19 12 625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49:39.9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47 9236,'0'0'19430,"4"0"-17933,38 1-886,55-1 724,-88-1-1262,-1 1 1,0-2-1,1 1 0,-1-1 0,0-1 0,0 1 0,0-1 0,12-7 0,-19 10-77,0-1 1,0 1-1,-1-1 0,1 0 0,0 1 1,0-1-1,-1 0 0,1 1 1,0-1-1,-1 0 0,1 0 0,0 0 1,-1 1-1,1-1 0,-1 0 1,0 0-1,1 0 0,-1 0 0,0 0 1,1 0-1,-1 0 0,0 0 1,0 0-1,0 0 0,0 0 0,0 0 1,0-1-1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9:40.1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53 552 3730,'0'0'14604,"-10"-5"-12630,-33-18 5805,47 19-5899,12-1-2626,-9 3 1437,234-88-132,654-201 1737,-834 277-2296,242-51 0,-225 52 0,154-4 0,-231 17 0,-1 0 0,1 0 0,-1 0 0,1 0 0,-1 0 0,1 0 0,-1 0 0,1 0 0,-1 0 0,1 0 0,-1 0 0,1 0 0,-1 0 0,1-1 0,-1 1 0,1 0 0,-1 0 0,1-1 0,-1 1 0,0 0 0,1-1 0,-1 1 0,1 0 0,-1-1 0,0 1 0,1 0 0,-1-1 0,-5-6 0,2 5-63,-1 0 1,0 1-1,0 0 1,0-1-1,0 1 1,0 1-1,0-1 1,0 1-1,0-1 1,-1 1-1,1 0 1,0 1-1,0-1 1,0 1-1,0 0 1,0 0-1,0 0 0,0 0 1,0 1-1,0-1 1,1 1-1,-1 0 1,0 0-1,1 1 1,0-1-1,-1 1 1,1-1-1,0 1 1,1 0-1,-1 0 1,-3 5-1,-63 121-11750,22-37 976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49:47.6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63 120 7555,'0'0'10651,"-10"35"-9976,-28 116-214,33-126-277,1 0-1,1 1 0,1-1 1,2 1-1,2 26 0,0 10 120,-2-44-242,7 152 623,-4-150-589,0-1 1,1 0 0,1 0-1,1-1 1,1 1 0,15 29-1,-16-36-19,-3-5-49,1 0 1,0 0 0,0 0-1,1-1 1,0 0-1,7 8 1,-9-12-27,0 0 0,-1 0 0,1-1-1,0 1 1,0-1 0,0 1 0,0-1 0,0 0 0,1 0 0,-1-1-1,0 1 1,0-1 0,1 0 0,-1 1 0,0-1 0,0-1-1,1 1 1,-1 0 0,4-2 0,-4 2 1,0-1 1,-1 0 0,1 0-1,0 0 1,-1-1-1,1 1 1,-1-1-1,1 1 1,-1-1-1,0 0 1,0 0-1,0 0 1,0 0-1,0 0 1,0 0-1,0-1 1,-1 1-1,1-1 1,1-4-1,21-60 116,-17 44-49,6-22 104,-3 0 0,-1-1 0,3-70 0,-8-145 429,-5 160-268,1 87-260,-1 0-1,0-1 1,-1 1 0,-1 0 0,0 1-1,-1-1 1,0 0 0,-1 1 0,-9-16-1,11 24 4,0-1 0,0 1 0,-1 0-1,1 0 1,-1 0 0,-1 0 0,1 1-1,-1 0 1,1 0 0,-1 0 0,-1 0 0,1 1-1,0 0 1,-1 0 0,1 0 0,-1 1-1,0 0 1,0 0 0,0 0 0,0 1-1,0 0 1,-1 0 0,-9 0 0,13 2-67,0-1-1,0 1 1,0 0 0,0 0 0,0 0 0,1 1 0,-1-1 0,0 1 0,0-1 0,1 1-1,-1 0 1,1 0 0,0 0 0,0 0 0,0 1 0,0-1 0,0 0 0,0 1 0,0 0-1,1-1 1,-1 1 0,1 0 0,0 0 0,0 0 0,0 0 0,-1 3 0,-4 15 39,0 1 1,-5 33 0,9-43-48,-9 84-99,2 176 0,8-259-64,2 0 0,0-1 0,1 1 0,0-1 0,0 1 0,2-1 1,-1 0-1,1 0 0,7 12 0,-7-17-311,0 0 1,0-1 0,1 0-1,0 0 1,0 0 0,10 9-1,-9-11-415,0 1 1,1-1-1,0 1 0,0-2 0,0 1 0,0-1 1,10 3-1,21 6-6124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49:48.04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10341,'0'0'8804,"0"168"-8196,0-112-288,0-8-64,0-8-144,0-7-64,0-9-48,0-8-128,0-4-352,9-8-961,1-4-1840,0 0-2578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49:48.54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43 1 8612,'0'0'10594,"-6"43"-9471,-2 4-822,-2 12 178,3 0-1,0 90 1,5-22 180,-1-33-331,11 99 0,-5-166-289,2-1 0,10 34 1,-11-48-34,0 0 0,0-1 0,1 0 0,1 0 0,0 0 0,0-1 0,10 12 0,-14-19-8,1 0 0,-1-1 0,1 1 0,0-1 0,0 0 0,0 0 0,0 0 0,0 0 0,0 0 0,0-1 0,1 0 0,-1 1 0,1-1 0,-1 0 0,1-1 0,-1 1 0,1-1 0,-1 1 0,1-1 0,0 0 0,-1 0 0,1-1 0,-1 1 0,1-1 0,0 0 0,-1 0 0,6-2 0,-3 0-2,0 1 0,0-2 0,0 1 0,0-1 0,-1 0 0,0 0 0,0 0 0,0-1 0,0 1 0,-1-1 0,0-1 0,0 1 0,6-10 0,5-16 9,-1-1-1,-2 0 1,-1-1 0,-2 0 0,-1-1 0,-1 0-1,-2 0 1,-2-1 0,0-44 0,-3 77 32,-1 1 1,1-1-1,0 0 0,-1 1 1,1-1-1,-1 0 0,0 1 1,1-1-1,-1 1 1,0-1-1,0 1 0,0-1 1,0 1-1,0-1 1,0 1-1,-1 0 0,1 0 1,0 0-1,-1 0 0,1 0 1,-1 0-1,1 0 1,-1 0-1,1 0 0,-1 1 1,0-1-1,1 0 1,-1 1-1,0 0 0,1-1 1,-1 1-1,0 0 0,0 0 1,1 0-1,-1 0 1,0 0-1,0 0 0,-2 1 1,-2 0 171,0-1 0,0 1 1,1 0-1,-1 1 0,0-1 1,1 1-1,-1 0 0,1 1 1,0-1-1,0 1 0,-9 6 1,3 2-17,1 0 0,0 1 0,0 1 1,1-1-1,1 1 0,0 1 0,1 0 1,1 0-1,0 0 0,-8 30 0,6-12-118,1 0 0,2 1 0,2-1 0,0 41-1,3-71-162,-1 0 0,1 0 0,0-1 0,1 1 0,-1 0 0,0 0 0,0-1 0,1 1 0,-1 0-1,1 0 1,0-1 0,-1 1 0,1 0 0,0-1 0,0 1 0,0-1 0,0 1 0,0-1 0,1 0 0,-1 1 0,0-1-1,0 0 1,1 0 0,-1 0 0,1 0 0,-1 0 0,1 0 0,0 0 0,-1 0 0,1-1 0,3 2 0,2-1-924,0-1 0,0 1 0,0-1 0,0 0 0,0 0 0,0-1 0,10-2 0,30-11-7253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49:49.12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32 1 10645,'0'0'8150,"-5"35"-6648,-14 119-213,14-105-267,3-1-1,6 90 1,-2-124-908,0 1-1,1-1 1,0 0-1,1 0 1,1 0-1,9 19 1,-12-28-105,0-1-1,0 0 1,0 0 0,1 1-1,-1-1 1,1-1 0,0 1-1,0 0 1,1-1 0,-1 0-1,1 1 1,0-1 0,-1-1 0,1 1-1,0 0 1,1-1 0,-1 0-1,0 0 1,1 0 0,-1-1-1,1 0 1,0 1 0,6-1-1,-9-1-8,0-1-1,-1 0 1,1 0 0,0 0-1,0 0 1,-1 0-1,1 0 1,0 0-1,-1 0 1,1-1-1,-1 1 1,0-1-1,1 1 1,-1-1-1,0 0 1,0 1 0,0-1-1,0 0 1,0 0-1,-1 0 1,1 0-1,0 1 1,-1-1-1,1-3 1,12-55 73,17-220 351,-28 118-312,-2 161 531,0 7 64,-10 789 2524,10-794-3223,4-22-7792,4-11 2717,9-7-2262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49:49.7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0 169 8436,'0'0'10330,"5"32"-8735,18 102-381,-22-122-1106,1-1-1,1 1 1,0-1-1,1 0 1,0 0-1,1 0 1,0 0-1,0-1 1,1 0-1,1 0 0,0-1 1,0 1-1,12 11 1,-15-18-90,1 1-1,-1-1 1,1 0 0,-1 0 0,1 0-1,0 0 1,0-1 0,0 0 0,9 2-1,-12-3-16,1 0-1,-1 0 1,1-1-1,-1 1 0,1-1 1,-1 0-1,1 0 1,-1 0-1,1 0 0,-1 0 1,1-1-1,-1 1 1,1-1-1,-1 1 0,1-1 1,-1 0-1,0 0 1,1 0-1,-1 0 0,0-1 1,0 1-1,4-3 1,0-5-3,0 1 1,0-2-1,-1 1 1,0 0-1,0-1 1,-1 0-1,0 0 1,-1 0-1,3-16 0,1-10 74,3-52 0,-6 38 283,-1 1 1,-10-96 0,7 144-289,0-1 1,0 0 0,-1 1-1,1-1 1,-1 1-1,1-1 1,-1 0 0,0 1-1,1 0 1,-1-1-1,0 1 1,0-1-1,0 1 1,0 0 0,0 0-1,0-1 1,-1 1-1,1 0 1,0 0 0,-1 0-1,1 0 1,0 1-1,-1-1 1,1 0 0,-1 0-1,1 1 1,-1-1-1,0 1 1,1 0-1,-1-1 1,1 1 0,-3 0-1,3 0 10,0 1-1,1 0 1,-1 0-1,0-1 1,0 1-1,1 0 1,-1 0-1,0 0 1,1 0-1,-1 0 1,1 0-1,-1 0 1,1 0-1,-1 0 1,1 0-1,0 0 1,0 0-1,-1 0 1,1 0-1,0 0 1,0 0-1,0 1 1,0-1-1,0 0 1,1 1-1,-1 45 228,1-31-158,-2 43 27,0 31 223,4 0 0,15 93-1,3-28-147,5 26-29,-26-180-152,3 13-1038,16-38-9053,8 4 2576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49:50.19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0 133 11461,'0'0'15036,"2"-15"-14190,-1 6-750,-1 6-77,-1-1-1,2 1 1,-1-1-1,0 1 0,1-1 1,-1 1-1,1-1 0,0 1 1,0-1-1,1 1 0,-1 0 1,1 0-1,-1-1 0,1 1 1,0 0-1,0 1 1,1-1-1,-1 0 0,1 1 1,-1-1-1,1 1 0,0 0 1,-1-1-1,1 1 0,6-2 1,3-1-12,0 0 0,1 0 1,0 2-1,0 0 0,0 0 0,25-1 0,-37 4 9,-1 7 57,-2 34 125,-3-1 0,-1 0 0,-18 63 0,11-55 63,3 1-1,-5 55 1,13-84-228,-1 68 103,3-81-133,1-1 0,-1 0 1,1 0-1,0 0 0,1 1 1,0-1-1,-1 0 0,2-1 0,-1 1 1,6 9-1,-7-14-7,-1 1-1,1-1 1,0 0-1,0 0 1,0 1-1,0-1 1,0 0-1,0 0 1,0 0-1,0 0 1,0 0 0,1 0-1,-1-1 1,0 1-1,1 0 1,-1-1-1,0 1 1,1-1-1,-1 1 1,1-1-1,-1 0 1,1 1-1,-1-1 1,1 0 0,-1 0-1,1 0 1,-1 0-1,1 0 1,-1-1-1,1 1 1,-1 0-1,0-1 1,3 0-1,-1-1 25,0 0 0,0 0 0,0 0 0,-1-1-1,1 1 1,-1-1 0,0 0 0,0 1-1,1-1 1,-2 0 0,1 0 0,0-1 0,1-2-1,0-1-83,0 1 0,0 0-1,0 0 1,1 0-1,0 1 1,0-1 0,1 1-1,0 0 1,0 0 0,0 1-1,0-1 1,1 1-1,6-4 1,19-6-3948,4 2-4785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49:50.54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1 129 9060,'0'0'16664,"174"-36"-16664,-116 24-16,-1 0-1425,1-8-1776,-9 0-2194,-11-8-6370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49:52.14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5138,'0'0'0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49:56.9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0 205 9845,'0'0'10706,"5"37"-9727,19 118-112,-22-143-716,0 0 0,1 0 0,0 0 0,1-1 0,1 1-1,0-1 1,0 0 0,1-1 0,0 1 0,1-1 0,0 0 0,1-1 0,14 15 0,-14-15-38,0-2 0,1 1 0,0-1 0,0 0-1,1-1 1,0 0 0,14 6 0,-20-10-102,0-1 1,0 0-1,0 0 0,0 0 1,0 0-1,0-1 0,0 1 0,0-1 1,0 0-1,0 0 0,0-1 0,0 1 1,1-1-1,-1 0 0,0 0 1,-1 0-1,1-1 0,0 1 0,0-1 1,-1 0-1,1 0 0,0 0 0,5-6 1,-1 1 8,1-2 0,-2 1 0,1-1 0,-1 0 0,-1-1 0,0 0 0,0 0 1,-1 0-1,0 0 0,0-1 0,-1 0 0,-1 0 0,0 0 0,2-16 0,0-17 100,-1 0 0,-4-66 1,-1 50-12,0 52-48,1 0-1,-1-1 1,-1 1 0,0 0 0,0 0 0,-1 0-1,1 0 1,-2 0 0,1 0 0,-1 1 0,0-1 0,-1 1-1,0 0 1,0 1 0,0-1 0,-1 1 0,0 0-1,0 1 1,-1-1 0,0 1 0,0 0 0,0 1-1,0-1 1,0 2 0,-1-1 0,0 1 0,0 0 0,0 0-1,0 1 1,0 1 0,-1-1 0,1 1 0,-12 0-1,17 1-23,-1-1-1,1 1 0,0 0 1,0 0-1,0 1 0,0-1 1,-1 1-1,1-1 0,0 1 1,0 0-1,0 0 0,0 0 0,0 1 1,1-1-1,-1 1 0,0-1 1,1 1-1,-1 0 0,1 0 1,-1 0-1,1 1 0,0-1 1,0 0-1,0 1 0,0 0 1,0-1-1,1 1 0,-1 0 0,1 0 1,0 0-1,0 0 0,0 0 1,0 0-1,0 0 0,0 4 1,-2 14-25,0 0 1,2 0 0,0 0 0,4 34 0,-1 1-3,-3-16-70,0-28-22,0 0 0,0 0 0,2 0 0,-1 0 0,1 0 0,1-1 0,0 1 0,1 0 0,0-1 0,1 0 0,0 0 0,7 13 1,-1-4-978,-9-18 723,0 0 1,-1 0 0,1-1-1,0 1 1,1 0-1,-1 0 1,0 0-1,0-1 1,1 1 0,-1-1-1,1 1 1,1 1-1,22 2-6575,-8-4 609,3 2-3844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49:57.29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13094,'0'0'10872,"0"27"-10072,0 142 171,1-168-1014,-1 0 0,1-1 1,0 1-1,-1-1 0,1 0 0,0 1 0,0-1 0,0 0 1,-1 1-1,1-1 0,0 0 0,0 0 0,0 0 0,0 1 1,0-1-1,-1 0 0,1 0 0,0-1 0,0 1 0,1 0 1,19-1-4822,-10-7-450,7-16-3855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9:40.7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86 559 6163,'0'0'10188,"-10"2"-8147,2 0-1510,-34 9 1700,17 2 3096,24-10-3147,6-2 1806,26-4-3967,-1-1 0,0-2 0,0-1 0,0-1 0,-1-1-1,37-17 1,4-1-31,498-192 12,-142 53 0,-208 93 0,-182 64 0,1 2 0,0 1 0,73-2 0,-98 10 0,-10-1 0,1-1 0,0 0 0,0 0 0,0 1 0,-1-1 0,1-1 0,0 1 0,0 0 0,0-1 0,-1 0 0,4 0 0,-3-3 0,-3 0 0,1 4-89,0-1-1,-1 1 1,1-1-1,0 1 1,0-1 0,-1 1-1,1 0 1,0-1-1,0 1 1,0 0 0,-1 0-1,1 0 1,0-1-1,0 1 1,0 0 0,0 0-1,0 0 1,-1 0 0,1 0-1,0 1 1,0-1-1,0 0 1,0 0 0,-1 1-1,1-1 1,1 1-1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49:57.86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8 13286,'0'0'8583,"11"-1"-8274,111-6 1217,-120 22-552,-2-1-655,0 1 0,0-1 1,-2 1-1,0-1 0,0 0 1,-1 1-1,-1-1 0,-11 26 0,-3-2 2,1 1-1,1 1 1,3 1-1,1 0 1,2 0-1,2 1 1,-5 86-1,12-126-320,1 0 1,0 0-1,0 0 0,0 0 0,0 1 1,0-1-1,0 0 0,1 0 1,-1 0-1,1 0 0,-1 0 0,1 1 1,0-1-1,0 0 0,0-1 0,0 1 1,0 0-1,0 0 0,3 2 0,-1-2-1,1-1 1,-1 0-1,1 0 0,-1 0 0,1-1 0,0 1 0,-1-1 0,1 0 0,0 0 0,5 0 0,-4-1 6,0 1-1,0-1 1,0 0 0,0 0-1,-1 0 1,1-1 0,-1 0 0,1 0-1,-1 0 1,1 0 0,-1-1 0,0 1-1,0-1 1,4-5 0,7-6 39,0-1-1,14-19 1,14-15 23,-31 39-269,1 1-1,0 0 1,0 0 0,1 2-1,0-1 1,21-7 0,-15-5-9616,-19 9 2486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49:58.67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310 28 3009,'0'0'11093,"5"-3"-10386,-2 2-128,12-10-632,-9-1 5482,-14 11-2181,-12 1-2559,17 0-296,-272 0 4783,274 0-5161,0 0 0,-1 1 0,1-1 0,0 0 0,-1 0 1,1 1-1,0-1 0,-1 1 0,1-1 0,0 1 0,0-1 0,0 1 0,-1 0 1,1-1-1,0 1 0,0 0 0,0 0 0,0 0 0,0 0 0,0 0 0,1 0 1,-1 0-1,0 0 0,0 1 0,1-1 0,-1 0 0,1 0 0,-1 1 0,1-1 0,0 0 1,-1 1-1,1 1 0,-2 49-85,3-36 81,-1-8-10,0 1 0,0-1 0,1 0 0,0 0 0,1 0 0,0 0 0,0 0-1,1 0 1,0-1 0,0 1 0,0-1 0,1 1 0,0-1 0,1 0 0,0-1 0,0 1 0,0-1 0,1 0 0,0 0 0,0-1 0,0 0-1,9 6 1,4 2 11,-17-11-15,0 0-1,0 0 1,1-1-1,-1 1 1,1-1-1,-1 1 1,1-1-1,0 0 0,-1 0 1,1 0-1,0-1 1,0 1-1,0 0 1,0-1-1,-1 0 1,7 0-1,1-1 3,-1-1 0,1 0-1,-1 0 1,0-1 0,0 0-1,0 0 1,0-1 0,0-1-1,9-6 1,-6 4 2,1 1 1,0 0-1,20-6 0,-10 7 6,0 1-1,0 1 0,0 1 0,0 1 1,36 4-1,-56-2-4,1 0 0,-1 0 0,0 0 0,0 1 0,0 0 0,0-1 0,0 1 0,0 1 0,-1-1 0,1 0-1,-1 0 1,1 1 0,-1 0 0,0-1 0,0 1 0,0 0 0,0 0 0,-1 0 0,1 0 0,-1 0 0,0 1 0,0-1 0,0 0 0,0 0 0,0 1 0,-1-1 0,1 5 0,0-4 12,0 1 0,-1 0 0,1 0-1,-1 0 1,0 0 0,0 0 0,-1 0-1,1 0 1,-1 0 0,0 0 0,0-1 0,-1 1-1,0 0 1,1-1 0,-2 1 0,1-1 0,0 1-1,-6 6 1,0-5 69,1 1 0,-2-1 0,1-1 0,-1 0 0,0 0 0,0 0 0,0-1 0,-1-1 0,1 0-1,-20 4 1,-1-3 161,0-1 0,-41-2-1,70-1-245,0 0-138,0 0 0,1 0 0,-1 0 0,0 0-1,0-1 1,0 1 0,0 0 0,0-1 0,0 1 0,1-1 0,-1 1 0,0-1 0,0 1 0,0-1 0,1 0-1,-1 1 1,0-1 0,1 0 0,-1 1 0,1-1 0,-1 0 0,1 0 0,-1 0 0,1 0 0,0 1-1,-1-3 1,-6-27-6047,4 16 1145,2-2-3317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49:59.72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196 483 1617,'0'0'3783,"3"-31"-1897,-3 27-1775,16-242 5122,-16 88 884,0 156-5960,0 0-1,0 0 1,-1 0-1,1 0 1,-1 0-1,1 1 1,-1-1-1,1 0 1,-1 0-1,0 1 1,0-1-1,0 1 1,0-1-1,0 1 1,0-1-1,-1 1 1,1-1-1,0 1 1,-1 0-1,1 0 1,-1 0-1,1 0 1,-1 0-1,0 0 1,1 0-1,-1 0 1,0 1-1,0-1 1,1 1 0,-4-1-1,2 0 20,1 1 1,-1 0-1,0-1 0,1 1 1,-1 0-1,0 1 1,1-1-1,-1 0 0,0 1 1,1-1-1,-1 1 0,1 0 1,-1 0-1,1 0 0,-1 0 1,1 0-1,0 1 1,-1-1-1,1 1 0,0 0 1,0-1-1,-2 4 0,-6 7 19,1 1-1,1 0 0,0 1 0,1-1 0,1 1 0,-9 27 1,3 2-21,-8 52 0,5 24 259,6 0 1,9 178 0,3-125-62,-2-79-139,3 0 0,23 119 1,-18-167-150,1 0 0,3-1 0,2-1 0,1 0 0,2-1 0,42 69 0,-57-107-74,32 42 157,-33-43-160,0-1-1,0 0 0,1 0 0,-1-1 0,1 1 1,-1 0-1,1-1 0,0 1 0,-1-1 0,1 0 1,0 0-1,0 0 0,0-1 0,0 1 0,0-1 1,4 1-1,140 14-7140,-101-13 2046,3 1-1771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50:00.61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2977,'0'0'15922,"20"37"-13723,-4-5-1683,22 39 1213,51 140 1,-67-137-744,-4 2 0,-3 0-1,9 131 1,-14 237 1177,-11-331-1744,-7 64 157,-43 241 0,43-362-559,-1 5-17,-2-2 0,-26 82 0,37-138 0,-1-1 0,0 1 0,0 0 0,0 0 0,-1-1 0,1 1 0,0-1 0,-1 1 0,0-1 0,0 1 0,1-1 0,-2 0 0,1 0 0,0 0 0,0 0 0,-4 2 0,1-3 0,1 1 0,-1-1 0,1 0 0,-1-1 0,1 1 0,-1-1 0,0 0 0,-5 0 0,-1 0 0,72-17-2377,60-11-4928,-62 12 179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50:00.9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 41 6611,'0'0'24395,"-19"-20"-23146,19 16-1153,0 0-1713,0 0-560,0-5-1857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50:01.7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6 314 8100,'0'0'16383,"-2"-18"-15366,1 9-904,0 4-60,0-1-1,1 1 1,-1-1-1,1 0 1,0 1-1,1-1 1,-1 1-1,1-1 1,0 1-1,1 0 1,-1-1-1,1 1 1,0 0 0,0 0-1,1 0 1,-1 0-1,1 0 1,0 1-1,1-1 1,4-5-1,10-10 8,2 1-1,0 1 1,0 0 0,2 2-1,0 1 1,1 0-1,1 2 1,39-17-1,-57 28-89,0 0-1,0 1 1,0 0-1,1 0 1,-1 0-1,0 1 1,0 0-1,12 2 1,-17-2 28,-1 0 0,1 0 0,-1 0 0,0 0 0,1 1 0,-1-1 0,1 0 1,-1 0-1,0 1 0,1-1 0,-1 0 0,0 0 0,1 1 0,-1-1 0,0 0 0,0 1 1,1-1-1,-1 1 0,0-1 0,0 0 0,0 1 0,1-1 0,-1 1 0,0-1 0,0 0 0,0 1 1,0-1-1,0 1 0,0-1 0,0 1 0,4 28 84,-2 0 0,-4 58 1,0-16 190,-1-22-53,-3 0-1,-1 0 0,-3 0 1,-18 54-1,11-42 411,-17 115-1,33-82-226,1-93-399,0 0-1,0 0 1,0 0 0,0 0-1,0 0 1,1 0 0,-1 0-1,0 0 1,1 0 0,-1 0-1,1 0 1,-1-1 0,1 1-1,-1 0 1,1 0 0,-1 0-1,1-1 1,0 1 0,0 0-1,-1-1 1,1 1 0,0 0 0,0-1-1,0 1 1,0-1 0,0 1-1,0-1 1,0 0 0,-1 1-1,1-1 1,0 0 0,0 0-1,0 0 1,0 0 0,0 1-1,1-1 1,-1-1 0,0 1-1,0 0 1,0 0 0,0 0-1,-1 0 1,1-1 0,0 1-1,2-1 1,0 0 32,0 1 0,0-1 0,-1 0 0,1 0 0,0-1 0,0 1 0,0-1 0,-1 1 0,1-1-1,-1 0 1,1 0 0,-1 0 0,4-4 0,21-47 626,-20 37-631,0 1 1,1 0 0,1 0-1,0 1 1,1 0 0,1 0 0,17-17-1,-23 28-325,0 1-1,0-1 1,1 1-1,-1 1 1,1-1-1,-1 1 1,1-1-1,-1 2 1,1-1-1,0 1 1,-1-1-1,8 2 0,-8-1-846,1 0-1,-1 1 0,1 0 0,-1 0 0,0 0 1,1 1-1,5 2 0,9 10-6059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50:02.12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 1 944,'0'0'26332,"-10"176"-25643,10-136-289,0-12-272,0-8-16,0-4-112,10-4-208,0-8-496,-1-4-1361,11 0-1809,-11-16-1537,11-20-3665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50:02.6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156 20 12054,'0'0'12144,"11"-3"-11909,9-1-160,1-1 1,0 2-1,39-1 1,-55 4-101,-1 0 1,1 0 0,-1 0-1,1 0 1,0 1 0,-1 0-1,1 0 1,-1 0 0,0 1 0,1-1-1,-1 1 1,0 0 0,0 0-1,0 0 1,0 1 0,0-1-1,0 1 1,-1 0 0,1 0-1,-1 1 1,0-1 0,0 1-1,0-1 1,-1 1 0,1 0-1,-1 0 1,2 4 0,3 17 160,-2 0 1,-1 1 0,0-1 0,-2 1-1,-1 0 1,-2-1 0,-3 34 0,1-42 163,-1 0 1,-1-1 0,0 1 0,-1-1-1,0 0 1,-2 0 0,0-1 0,0 0-1,-2 0 1,-11 14 0,-27 46 910,43-64-1139,1 0 0,1 1 1,0-1-1,0 0 0,1 1 0,0 0 1,1-1-1,1 1 0,-1 0 0,3 16 1,-1 6-62,-1-30-10,0 0 0,0 0 0,0 0 0,1-1 0,0 1 0,0 0 0,0 0 0,0 0 0,0-1 0,1 1 0,-1 0 0,1-1-1,0 0 1,0 1 0,5 5 0,-3-6-11,0 0-1,0 0 0,0 0 0,1 0 0,-1-1 0,0 1 0,1-1 1,0 0-1,0-1 0,-1 1 0,1-1 0,8 2 0,2-1-103,0 0 0,0 0 0,0-2 0,20 0-1,-31 0 101,0-1-1,0 1 0,-1-1 0,1 0 1,0 0-1,-1 0 0,1 0 1,0 0-1,-1-1 0,0 0 0,1 0 1,-1 0-1,0 0 0,0 0 0,0-1 1,0 1-1,-1-1 0,1 0 0,-1 1 1,1-1-1,-1-1 0,3-4 0,1-5 14,-1 1 0,-1-1 0,0 0 0,0 0 0,-2 0 0,1-1 0,-2 1 0,0-1 0,0 1 0,-1-1 0,-1 1 0,-4-26 0,0 22 20,0 1 0,-1-1-1,-1 1 1,0 0 0,-1 1-1,0 0 1,-2 0 0,0 1-1,-17-19 1,-6-3 375,-1 1 1,-3 3-1,0 0 1,-2 3-1,-1 1 1,-2 2-1,-69-33 1,88 48-395,14 7 0,0 0 0,0 0 0,0-1 0,-9-8 0,18 13-14,-1 0 1,1 0-1,0-1 0,0 1 0,0 0 1,0 0-1,-1-1 0,1 1 1,0 0-1,0-1 0,0 1 0,0 0 1,0-1-1,0 1 0,0 0 1,0-1-1,0 1 0,0 0 0,0-1 1,0 1-1,0 0 0,0-1 1,0 1-1,0 0 0,0-1 0,0 1 1,0 0-1,0 0 0,1-1 1,-1 1-1,0 0 0,0-1 0,0 1 1,1 0-1,-1 0 0,0-1 1,0 1-1,0 0 0,1 0 0,0-1 1,2 0-207,0-1 19,0 1 1,0-1-1,0 1 1,0 0-1,1 0 1,-1 0-1,0 1 1,1-1-1,-1 1 0,1 0 1,5 0-1,47 5-3600,-50-4 3120,-1 0 0,0 0-1,0 1 1,1-1 0,-1 1-1,0 1 1,5 2 0,38 33-6552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50:03.5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39 21 16408,'0'0'14214,"-39"-20"-15030,68 20-2258,0 0-2208,0 0-3538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50:04.2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 1 10053,'0'0'12405,"-2"48"-10628,-6 349 1758,8 198 1462,1-595-5002,-1 1 1,0-1-1,1 1 0,-1-1 0,0 1 1,1-1-1,-1 1 0,0-1 0,1 1 1,-1-1-1,1 0 0,-1 1 0,1-1 1,-1 0-1,1 1 0,-1-1 0,1 0 1,-1 0-1,1 1 0,0-1 0,-1 0 1,1 0-1,-1 0 0,1 0 0,0 0 1,-1 0-1,1 0 0,-1 0 0,1 0 1,0 0-1,-1 0 0,1 0 0,-1-1 1,1 1-1,-1 0 0,1 0 0,0-1 1,0 1-1,1-1-162,5-1-442,0 0 0,0-1 0,0 0-1,-1 0 1,1 0 0,-1-1 0,11-8 0,20-21-5649,-6-5-3277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0:50.59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78 588 4002,'0'0'1382,"-5"-34"288,-28-216 1782,24 167-1709,-19-122 5027,26 189-747,2 31-4487,37 999 2556,-28-920-4027,-2-8 73,25 112 1,-27-184-70,-1-15-3,-2-25-68,-3-10 4,2 0 0,1 1 1,1-1-1,3 1 0,11-43 0,-13 63 2,2 1 0,-1-1 0,2 2 0,0-1 0,1 1 0,0 0 0,0 0 0,14-14 0,-16 21-6,1 0 1,0 0 0,0 1-1,0 0 1,1 0-1,-1 0 1,1 1 0,0 0-1,1 1 1,-1 0 0,1 0-1,-1 1 1,1 0-1,0 0 1,14 0 0,-5 0 10,0 2 1,1 0 0,-1 1 0,0 1 0,-1 0 0,35 10 0,-42-8 1,0 0 0,-1 0 0,1 1 1,-1 1-1,0-1 0,0 1 1,-1 1-1,0 0 0,0 0 0,0 0 1,-1 1-1,0 0 0,6 11 0,-5-6 37,-1 0-1,0 0 0,-2 1 0,1-1 0,-1 1 0,-1 1 0,-1-1 0,0 0 1,-1 1-1,0 0 0,-1 0 0,-1-1 0,0 1 0,-3 17 0,2-28-30,0 0-1,0 1 1,-1-1-1,1 0 1,-1 0-1,0 0 0,0 0 1,-1-1-1,1 1 1,-1-1-1,0 1 1,0-1-1,0 0 0,0 0 1,0 0-1,-1 0 1,1-1-1,-1 1 1,0-1-1,0 0 1,0 0-1,0 0 0,0-1 1,-5 2-1,-10 3 34,0-1 1,0-1-1,0-1 0,-25 2 0,-45 1-50,-153-8 0,221-1-96,21-21-7374,10 11 1702,7-3-1531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50:04.64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66 8436,'0'0'16613,"37"-10"-15914,119-33-318,-144 39-336,0 1 0,1 1 0,-1 0 0,1 1 0,-1 0-1,20 2 1,-3 0 319,-29 6 156,0 662 4701,-29-699-26756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50:04.9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44 16600,'0'0'12531,"25"-1"-11224,190-18 275,-186 17-1518,-7 1-109,1-2-1,29-7 1,-47 7 212,5-2-3326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50:05.3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9092,'0'0'20305,"0"23"-19003,0 291 766,1-314-2183,1 1 0,0 0-1,-1-1 1,1 1 0,-1-1 0,1 0 0,-1 0-1,1 1 1,0-1 0,-1 0 0,1 0 0,0 0 0,-1-1-1,1 1 1,-1 0 0,3-1 0,0 0-304,-1-1-1,1 1 1,-1-1 0,0 0-1,1 1 1,-1-1 0,0-1 0,0 1-1,0 0 1,-1-1 0,1 0 0,0 1-1,-1-1 1,0 0 0,0 0 0,0-1-1,0 1 1,0 0 0,1-5 0,18-46-7086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50:05.6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5619,'0'0'17592,"3"15"-15562,69 611 5496,-72-581-7526,-1-37 0,0-1 0,1 1 0,0-1 0,1 1 0,0 0 0,3 12 0,-4-20-43,0 1 0,0-1-1,0 1 1,0 0 0,0-1 0,1 1 0,-1-1 0,0 1-1,0-1 1,1 1 0,-1-1 0,0 1 0,1-1 0,-1 0-1,0 1 1,1-1 0,-1 1 0,1-1 0,-1 0 0,1 1-1,-1-1 1,1 0 0,-1 0 0,1 1 0,-1-1 0,1 0-1,-1 0 1,1 0 0,-1 0 0,1 0 0,0 0 0,-1 0-1,1 0 1,-1 0 0,1 0 0,-1 0 0,1 0 0,0 0-1,-1 0 1,1 0 0,-1 0 0,1-1 0,0 1-1,0 0-196,0 0 0,0-1 0,1 1 0,-1 0 0,0 0 0,0-1 0,0 1 0,0-1 0,0 1 0,0-1 0,1 1 0,-1-1-1,0 0 1,-1 1 0,1-1 0,0 0 0,0 0 0,0 0 0,0 0 0,-1 0 0,1 0 0,0 0 0,-1 0 0,1 0 0,-1 0-1,1 0 1,-1 0 0,1 0 0,-1 0 0,0-2 0,3-3-665,15-28-5704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50:06.1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98 1 4002,'0'0'20823,"-1"6"-16960,-30 44-1433,24-41-2224,1 0 0,0 0 0,0 1-1,1 0 1,0 0 0,-5 18 0,4-5-176,1 0-1,1 0 1,1 0 0,1 1 0,2-1-1,2 42 1,1-57-30,-1 0 0,1 0 0,0 0 0,0 0 0,1-1 0,0 0 0,1 1 0,0-1 0,0-1 0,0 1 0,1-1 0,0 0 0,0 0 0,0-1 0,14 10 0,7 3 0,0-2 0,55 26 0,68 17 0,34 15 0,-175-70 0,0 1 0,0 1 0,-1-1 0,0 2 0,1-1 0,-2 1 0,11 11 0,-15-14 0,1 1 0,-1 0 0,0-1 0,0 2 0,0-1 0,-1 0 0,0 0 0,0 1 0,0-1 0,-1 1 0,1 0 0,-1-1 0,-1 1 0,1 7 0,-1-11 0,0 0 0,0 0 0,-1 0 0,1 0 0,-1-1 0,1 1 0,-1 0 0,0 0 0,1 0 0,-1-1 0,0 1 0,0 0 0,0-1 0,-1 1 0,1-1 0,0 1 0,-1-1 0,1 1 0,-3 1 0,-1 0 0,1 0 0,-1 0 0,0-1 0,-1 1 0,1-1 0,-10 3 0,-7-1 0,1 0 0,-41 2 0,-250-5 0,296-1 0,8 1 0,0-1 0,-1 0 0,1 0 0,0-1 0,0 0 0,0 0 0,0-1 0,0 0 0,0 0 0,-9-5 0,16 6-13,1 1 1,-1-1-1,1 0 1,-1 0-1,1 1 1,-1-1-1,1 0 0,0 1 1,0-1-1,-1 0 1,1 0-1,0 0 1,0 1-1,0-1 1,0 0-1,0 0 0,0 0 1,0 1-1,0-1 1,0 0-1,0-1 1,-2-14-1366,2 16 1152,-12-13-2558,-5 8-4688,-9 4-2626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50:07.0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8548,'0'0'11795,"8"3"-10696,18 8 6,-1 1 0,0 2 1,0 0-1,-2 1 0,34 28 1,44 29 1317,-101-71-2458,0-1 0,1 0 0,-1 1 0,1-1-1,-1 0 1,0 0 0,1 1 0,-1-1 0,1 0 0,-1 0 0,1 0 0,-1 0 0,1 1 0,-1-1 0,1 0 0,-1 0 0,1 0 0,-1 0 0,1 0 0,-1 0 0,1 0 0,0-1 0,-1 1 0,1 0 0,-1 0 0,0 0 0,1 0 0,-1-1 0,1 1 0,-1 0 0,1 0 0,0-1 0,5-18-3886,-11-26-10249,-3 25 4041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50:07.45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145 0 6451,'0'0'16530,"-10"11"-14457,-6 8-1186,1 1 1,0 1-1,2 1 0,-13 24 1,7-8 599,15-29-1439,-1-1-1,1 1 1,1 0-1,-1 0 1,1 0-1,1 1 1,0-1-1,0 1 0,1-1 1,0 1-1,1 14 1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50:08.3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9716,'0'0'10789,"24"26"-9753,78 81-145,-87-91-423,0-1 1,1 0-1,1-2 1,1 0-1,18 11 1,-18-13-159,-11-7 1024,2 2-3943,13-4-8268,-12-2 6312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50:08.77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165 1 3970,'0'0'15402,"-5"15"-13516,-125 384 8446,129-396-10253,0 0-1,-1 1 0,1-1 0,0 0 0,-1 0 1,0 0-1,0 0 0,0 0 0,0 0 0,0 0 1,-1-1-1,-4 5 0,6-4 7,1-2-482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51:18.0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10 166 8756,'0'0'11323,"0"-1"-11218,0 1 1,0 0 0,-1 0-1,1 0 1,0 0 0,0 0-1,-1 0 1,1 0 0,0 0 0,0 0-1,-1 0 1,1-1 0,0 1-1,0 0 1,-1 0 0,1 1 0,0-1-1,0 0 1,-1 0 0,1 0-1,0 0 1,-1 0 0,1 0 0,0 0-1,0 0 1,0 0 0,-1 1-1,1-1 1,0 0 0,0 0-1,-1 0 1,1 0 0,0 1 0,0-1-1,0 0 1,0 0 0,0 1-1,-1-1 1,1 0 0,0 0 0,0 1-1,0-1 1,0 0 0,0 1-1,0 146 4155,0 79-2122,0-211-2055,0 1 0,2 0-1,0 0 1,0 0 0,2-1 0,0 1-1,9 22 1,-11-33-79,1 0-1,-1 0 0,1 0 1,0-1-1,0 1 0,0-1 1,1 0-1,0 0 0,-1 0 1,2 0-1,-1 0 1,0-1-1,0 0 0,1 0 1,0 0-1,0-1 0,0 1 1,0-1-1,0-1 0,0 1 1,0 0-1,1-1 1,-1 0-1,0-1 0,11 1 1,-7-1-17,1 0-8,-1 0 0,0 0 1,0-1-1,11-3 0,-16 4 18,-1-1 0,0-1 0,0 1-1,0 0 1,0-1 0,-1 0 0,1 1 0,0-1-1,-1 0 1,1 0 0,-1-1 0,1 1 0,-1 0 0,0-1-1,0 0 1,2-3 0,3-8 11,0 0-1,-1-1 1,0 1 0,-1-2-1,-1 1 1,0 0 0,3-29 0,-3-116 91,-4 109-97,-1 20 7,0 1-1,-2 0 1,-1 0 0,-15-54 0,16 74 22,0 0 1,0 0-1,-1 1 0,-1-1 0,1 1 1,-1 0-1,-1 0 0,0 1 0,0 0 0,-1 0 1,0 0-1,0 1 0,-1 0 0,0 0 0,0 1 1,0 0-1,-1 0 0,-11-4 0,18 8-26,0 1 0,0 0 0,0 0 0,0 0 0,-1 0 0,1 0 0,0 1 0,-1-1 0,1 1 0,0-1 0,-1 1 0,1 0 0,-1 0 0,1 0 0,0 0 0,-1 0 0,1 1 1,0-1-1,-1 1 0,1-1 0,0 1 0,-1 0 0,1 0 0,0 0 0,0 0 0,0 1 0,0-1 0,-3 2 0,1 3-4,1 0 0,-1 1 0,1-1 0,1 1 0,-1-1 0,1 1 0,0 0 0,-2 12 0,-13 75-1,-7 111 0,17-129 0,5 27-6774,2-75-1291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0:51.11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53 9268,'0'0'17512,"11"-7"-15065,0 5-2100,-1 1 0,1-1 0,-1 2 1,21 0-1,22 0 334,245-36 442,-252 32-1272,-44 4-839,-2 15-3022,-3 29-5367,-14-19 194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50:21.92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117 318 14311,'0'0'16428,"-5"7"-15947,4-6-460,0 0 0,0 0 0,0 0 0,0 1 0,0-1 0,0 0 0,1 1 0,-1-1 0,0 1 0,1-1 1,-1 1-1,1-1 0,0 1 0,-1-1 0,1 1 0,0-1 0,0 1 0,0 0 0,0-1 0,0 1 0,0-1 1,1 1-1,-1-1 0,0 1 0,1-1 0,0 1 0,-1-1 0,2 3 0,2 1 63,1-1 1,-1 1-1,1-1 0,0 0 1,0 0-1,1-1 0,8 5 1,-6-3-72,0-1 0,0 0 1,1-1-1,-1 0 1,1 0-1,0-1 1,0 0-1,0-1 0,0 0 1,0 0-1,0-1 1,1 0-1,-1 0 0,0-1 1,16-4-1,-19 4-11,0-1 0,-1 0 0,1 0 0,0 0 0,-1-1 0,0 0 0,1 0 0,-1-1 0,-1 1 0,1-1 0,0 0 0,-1 0 0,0-1 0,0 1-1,0-1 1,0 0 0,-1 0 0,0 0 0,0 0 0,0-1 0,-1 0 0,1 1 0,1-10 0,0-9-2,0 0 0,-2 0 0,-2-47 0,0 35 0,0 31 0,-1 0 0,1 0 0,-1 0 0,0 1 0,0-1 0,0 0 0,0 0 0,-1 1 0,0-1 0,0 1 0,0 0 0,-1-1 0,1 1 0,-1 0 0,-5-5 0,2 3 0,0 1 0,0 0 0,0 0 0,-1 0 0,0 1 0,0 0 0,0 1 0,-14-6 0,3 3 0,-1 2 0,1 0 0,-1 0 0,0 2 0,0 0 0,0 2 0,-29 2 0,42-1 0,-1 0 0,1 1 0,-1 0 0,1 0 0,0 1 0,0 0 0,0 0 0,0 0 0,1 1 0,-1 0 0,1 0 0,0 0 0,0 0 0,1 1 0,-1 0 0,-3 6 0,3-5 0,0 1 0,0 0 0,1 0 0,0 1 0,0-1 0,1 1 0,0 0 0,0 0 0,1 0 0,0 0 0,0 0 0,0 16 0,2-18-7,0 4-287,0 0 0,0 1 0,1-1 0,0 0 0,4 14 0,-3-20 72,-1-1 0,1 1 0,0-1 0,0 1 0,0-1 0,0 0 1,1 0-1,-1 0 0,1 0 0,0 0 0,0-1 0,0 1 0,0-1 0,0 0 0,0 0 0,1 0 1,5 3-1,37 11-6496,-6-7-3850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50:22.27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 0 18793,'0'0'13152,"-2"27"-12450,-6 210-809,20-252-4946,9-15-1795,14-8-2394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50:22.71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 17352,'0'0'12427,"9"0"-11648,48-2 115,63 0 26,-108 3-897,1 0 0,0 1 0,-1 0 0,1 1 0,-1 0 0,0 1 0,12 5 0,-21-6-21,-1-1 0,0 0-1,0 1 1,0-1 0,0 1-1,0 0 1,0 0 0,-1 0 0,0 0-1,1 0 1,-1 0 0,0 0-1,0 0 1,-1 0 0,1 0-1,-1 1 1,1-1 0,-1 0 0,0 0-1,-1 5 1,1 4 30,0 0 0,-1 0-1,-1 0 1,-4 17 0,0-14-30,-2 0 1,0 0-1,-1-1 0,0-1 1,-1 1-1,-1-1 0,-22 20 1,-13 19-6,36-41 3,9-10 0,-1 1 0,0 0 0,1 0 0,-1 0 0,1 0 0,-1 0 0,1 0 0,0 0 0,0 1 0,0-1 0,0 0 0,1 1 0,-1-1 0,0 0 0,1 1 0,0-1 0,-1 1 0,1-1 0,0 4 0,1-6 0,-1 1 0,1 0 0,-1 0 0,1 0 0,-1-1 0,1 1 0,0 0 0,-1-1 0,1 1 0,0-1 0,-1 1 0,1-1 0,0 1 0,0-1 0,0 1 0,-1-1 0,1 0 0,0 1 0,0-1 0,0 0 0,0 0 0,0 0 0,0 1 0,-1-1 0,3 0 0,28 2 0,-26-2 0,199 1 0,-195-11-972,-1 0 0,-1-1 0,13-21-1,-17 27 223,8-19-4253,-1 4-2275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50:23.3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243 35 3330,'0'0'3684,"15"-5"-3185,43-16 1921,-44 15 8115,-55 5-8365,26 0-723,-1 1 0,1 0 0,-1 1 0,1 1 0,0 0 0,-25 7 0,21-3-1447,3-1 0,1 0 0,0 1 0,0 0 0,1 1 0,0 0 0,0 2 0,-17 13 0,30-22 0,1 1 0,0-1 0,-1 1 0,1 0 0,0-1 0,-1 1 0,1 0 0,0-1 0,0 1 0,0 0 0,0-1 0,0 1 0,0 0 0,0-1 0,0 1 0,0 0 0,0-1 0,0 1 0,0 0 0,0-1 0,1 1 0,-1 0 0,0-1 0,0 1 0,1 0 0,-1-1 0,0 1 0,1-1 0,-1 1 0,1 0 0,-1-1 0,1 1 0,-1-1 0,1 0 0,-1 1 0,1-1 0,-1 1 0,2 0 0,32 11 0,0 0 0,1-2 0,55 8 0,-14-3 0,-3 0 0,-50-12 0,0 1 0,0 2 0,0 0 0,0 1 0,-1 2 0,29 14 0,-50-21 0,1 0 0,0 0 0,-1 0 0,0 1 0,1-1 0,-1 0 0,0 1 0,0-1 0,0 1 0,0-1 0,-1 1 0,1-1 0,-1 1 0,1 0 0,-1-1 0,0 1 0,0-1 0,-1 5 0,-3 47 0,3-51 0,1-1 0,-1 1 0,0-1 0,0 0 0,0 1 0,0-1 0,-1 0 0,1 0 0,0 0 0,-1 0 0,0 0 0,1 0 0,-1 0 0,0 0 0,0-1 0,0 1 0,-4 2 0,-1-1 0,1 0 0,-1 0 0,0 0 0,0 0 0,0-1 0,-8 1 0,-11 1 0,1-2 0,-38 0 0,62-2 0,-28 1 0,8-1 0,-1 0 0,-38-6 0,52 4 0,0 0 0,1 0 0,-1-1 0,1 0 0,0 0 0,0-1 0,0 0 0,0 0 0,1 0 0,-1-1 0,-5-6 0,-12-18-563,-1-3-2233,23 30 2237,0 1-1,0-1 1,0 0-1,0 0 1,0 1 0,0-1-1,0 1 1,0 0 0,-1 0-1,1 0 1,-4-1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18:33.3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81 2065,'0'0'22429,"3"-2"-20932,23-6-307,0 0 0,48-7 0,29-7-305,-73 14-501,0 2 0,1 1 0,0 1 1,0 2-1,39 1 0,-69 1-384,-1 0 1,0 1-1,1-1 1,-1 0-1,1 0 1,-1 0-1,0 0 1,1 0-1,-1 0 1,0 1-1,1-1 1,-1 0-1,0 0 1,1 0-1,-1 1 1,0-1-1,0 0 1,1 0-1,-1 1 1,0-1-1,0 0 1,1 1-1,-1-1 1,0 0-1,0 1 1,0-1-1,0 0 1,0 1-1,1-1 1,-1 0-1,0 1 1,0-1-1,0 1 1,0-1-1,0 0 1,0 1-1,0-1 1,0 0-1,-1 2 1,-2 12-5,3-13 4,-8 21 0,-2-1 0,0 0 0,-2 0 0,-15 21 0,-28 52 0,46-74 0,1-5 0,1 0 0,0 0 0,1 1 0,1 0 0,1 0 0,0 0 0,1 0 0,1 1 0,-1 23 0,4-39 0,1 0 0,0 0 0,-1 0 0,1 0 0,0 0 0,-1 0 0,1 0 0,0-1 0,0 1 0,0-1 0,0 1 0,-1-1 0,1 0 0,0 0 0,2 1 0,32 3 0,99-3 0,-133-2 0,0 1 0,0 0 0,0-1 0,0 1 0,0-1 0,0 0 0,0 0 0,0 1 0,0-1 0,0-1 0,0 1 0,-1 0 0,1 0 0,0-1 0,-1 1 0,1 0 0,-1-1 0,0 0 0,1 1 0,-1-1 0,0 0 0,1-2 0,3-12-2349,-3 7-2711,-20 5-91,-9 4-2458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18:33.8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0 101 7700,'0'0'14830,"7"-5"-12695,4-2-1701,0 1 1,0 0 0,1 0 0,-1 1-1,1 1 1,1 0 0,22-5 0,98-6 3543,-70 9-3332,-48 5-646,-1-1 0,1 0 0,-1-2 0,23-7 0,-35 8 0,-2 3-38,0 0 0,0-1-1,0 1 1,0 0 0,0 0 0,0 0-1,0-1 1,0 1 0,0 0 0,0 0 0,0 0-1,0-1 1,0 1 0,0 0 0,1 0-1,-1 0 1,0 0 0,0 0 0,0-1-1,0 1 1,0 0 0,0 0 0,1 0 0,-1 0-1,0 0 1,0 0 0,0 0 0,0-1-1,1 1 1,-1 0 0,0 0 0,0 0 0,0 0-1,1 0 1,-1 0 0,0 0 0,0 0-1,0 0 1,1 0 0,-1 0 0,0 0 0,0 0-1,0 0 1,1 0 0,-1 1 0,0-1-1,0 0 1,0 0 0,0 0 0,1 0 0,-1 0-1,0 0 1,0 0 0,0 0 0,0 1-1,0-1 1,1 0 0,-1 0 0,0 0-1,0 1 1,9 8-4855,-7 17-1867,-2 5-2930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52:39.15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107 269 5491,'3'-3'18604,"2"15"-17858,-2 124 2340,6 582 154,-10-561-3235,1-168-51,1-90 81,-21-161 0,3 161-4,-71-569 471,87 530 173,2 139-653,1 1-1,0-1 0,0 1 1,-1-1-1,1 1 0,0 0 1,0-1-1,-1 1 0,1 0 1,0 0-1,0 0 0,0 0 1,-1 1-1,1-1 0,0 1 1,2 0-1,319 80-21,-238-61 0,-29-6 0,0-2 0,1-2 0,85 2 0,-92-12 0,-33 2 31,-14 2-1,-10 2-336,-79 25-5103,24-14-4197,23-8-1066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52:39.6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6195,'0'0'16653,"15"3"-12857,98 5-1883,154 17 2297,32-9-4210,-299-16-16,0 0 0,1 0 0,-1 0 0,0 0 0,1 0 0,-1 0 0,0 0 0,1 0 0,-1 0 0,0 0 0,0 0 0,1 0-1,-1 0 1,0 0 0,1 1 0,-1-1 0,0 0 0,0 0 0,1 0 0,-1 1 0,0-1 0,0 0 0,0 0 0,1 0 0,-1 1 0,0-1 0,0 0 0,0 0 0,0 1 0,0-1 0,1 0 0,-1 1 0,0-1 0,0 0 0,0 1 0,0-1 0,0 0-1,0 0 1,0 1 0,0-1 0,0 0 0,0 1 0,0-1 0,0 0 0,0 1 0,0-1 0,-1 0 0,1 0 0,0 1 0,0-1 0,0 0 0,0 0 0,0 1 0,-1-1 0,1 0 0,0 1 0,-12 17-2094,10-16 1300,-3 8-1522,0 0 0,1 1 0,0-1 0,0 1-1,-2 12 1,5 6-4428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52:40.74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7 248 6979,'0'0'14209,"-1"12"-12544,-4 43-150,5-51-1374,1 0-1,-1 0 1,1 0-1,0 0 1,0 0-1,0 0 1,1 0-1,0-1 1,-1 1-1,1 0 0,1-1 1,-1 0-1,0 1 1,1-1-1,-1 0 1,1 0-1,0 0 1,0-1-1,0 1 1,6 3-1,3 1 84,-1 0 1,2-1-1,-1-1 0,17 6 1,-24-9-217,0 0 1,0 0-1,0-1 1,0 0 0,0 0-1,0 0 1,1-1-1,-1 0 1,0 0 0,0 0-1,1 0 1,-1-1-1,0 0 1,0 0 0,0-1-1,0 1 1,8-5-1,-7 2-11,0 0-1,-1 0 0,0-1 1,0 1-1,0-1 0,0-1 1,-1 1-1,0-1 0,0 1 0,0-1 1,-1-1-1,5-10 0,-1 2 96,0 0 0,-2-1-1,0 0 1,-1 0-1,0 0 1,-1-1 0,-1 1-1,0-31 1,-2 25 159,1 17-148,-1-1-1,0 1 1,0-1-1,0 1 1,-1-1-1,0 1 1,0 0-1,-3-10 1,2 13-43,0 0 0,0-1 0,0 1 0,0 0 0,0 0 1,0 0-1,0 1 0,-1-1 0,1 0 0,-1 1 0,1 0 1,-1-1-1,1 1 0,-1 0 0,0 0 0,0 1 0,0-1 1,1 1-1,-7-1 0,-3-2 16,-1 1 0,1 1 0,-1 0 1,1 1-1,-1 0 0,0 1 0,1 0 0,-15 4 1,21-4-59,0 2 1,0-1-1,1 1 1,-1 0-1,0 0 1,1 0-1,0 1 1,0-1-1,0 2 1,0-1-1,0 0 1,1 1-1,0 0 1,0 0-1,0 0 1,1 0-1,-6 12 1,2 0-19,2 0 0,0 0 0,0 0 0,2 1 0,0-1 0,1 1 0,1 0 0,1 0 0,2 23 0,-2-4 0,0-34-6,0 0 0,1 0 0,-1-1 1,1 1-1,-1 0 0,1 0 0,0 0 0,0 0 0,1-1 0,-1 1 0,0 0 1,1-1-1,0 1 0,-1-1 0,1 0 0,0 1 0,0-1 0,1 0 1,-1 0-1,0 0 0,1-1 0,-1 1 0,1-1 0,-1 1 0,1-1 1,0 0-1,-1 0 0,1 0 0,0 0 0,0 0 0,4 0 0,10 2-50,1-1 0,0 0-1,0-1 1,19-2 0,-15 0 18,-9 0 28,0-1 0,0 0 0,0-1 0,0 0 0,-1-1 0,1-1 1,-1 0-1,0 0 0,-1-1 0,1-1 0,-1 0 0,0-1 0,-1 0 0,0 0 0,11-12 0,-3 2 7,-2 0-1,0-2 1,0 1-1,-2-2 1,-1 0-1,-1 0 1,12-27-1,-5 2-33,20-72 0,-38 111 70,-2 11 54,-8 29 177,-8 52 120,14-63-384,2 0 0,0 1 0,2-1 0,0 1 0,8 38 0,-7-54 0,0 0 0,0-1 0,1 1 0,0 0 0,0-1 0,1 1 0,-1-1 0,1 0 0,1 0 0,-1-1 0,1 1 0,0-1 0,0 0 0,0 0 0,1-1 0,0 1 0,0-1 0,0-1 0,0 1 0,1-1 0,9 4 0,-10-5 0,-1 0 0,1 0 0,0-1 0,0 1 0,0-1 0,0-1 0,0 1 0,0-1 0,0 0 0,0-1 0,1 1 0,-1-1 0,0 0 0,10-4 0,-12 3 0,1 0 0,-1-1 0,1 1 0,-1-1 0,0 0 0,0-1 0,0 1 0,-1-1 0,1 1 0,-1-1 0,0 0 0,0-1 0,0 1 0,0 0 0,-1-1 0,0 0 0,2-4 0,7-18 0,-2 1 0,-1-1 0,-1 0 0,-1-1 0,-2 0 0,0 0 0,-2 0 0,-3-56 0,21 322 0,-1 2 0,3-101 0,60 204 0,-68-299 0,-1 0 0,-3 1 0,-2 0 0,5 81 0,-13-122 0,1-1 0,-1 0 0,-1 0 0,1 1 0,0-1 0,-1 0 0,0 0 0,1 1 0,-1-1 0,0 0 0,-1 0 0,1 0 0,-1 0 0,1 0 0,-1-1 0,0 1 0,0 0 0,0-1 0,0 1 0,-1-1 0,1 0 0,-1 0 0,1 0 0,-1 0 0,0 0 0,1 0 0,-1-1 0,-5 2 0,-4 1 0,0-2 0,-1 1 0,1-2 0,-1 0 0,1 0 0,-14-1 0,22 0 0,0-1 0,-1 0 0,0 1 0,1-1 0,-1-1 0,1 1 0,-1-1 0,1 0 0,0 0 0,0 0 0,0 0 0,0-1 0,0 1 0,0-1 0,1 0 0,-1-1 0,1 1 0,0 0 0,0-1 0,0 0 0,0 0 0,1 0 0,-1 0 0,1 0 0,0 0 0,0 0 0,-1-6 0,-4-11 0,0 0 0,2-1 0,0 0 0,-2-23 0,1 4 0,1 0 0,3-1 0,1 0 0,2 0 0,7-48 0,-3 74 0,1 1 0,0 0 0,1 1 0,0-1 0,1 1 0,1 1 0,0 0 0,1 0 0,1 1 0,-1 0 0,2 0 0,0 2 0,0-1 0,1 2 0,0-1 0,1 2 0,0 0 0,0 0 0,29-10 0,-3 7 0,-18 6 0,-1-1 0,-1-1 0,1-1 0,31-18 0,-51 26-246,-1-1 0,1 1 0,0-1 0,0 0 0,0 1 1,0-1-1,0 1 0,0 0 0,0-1 0,0 1 0,0 0 0,0 0 0,0-1 0,0 1 0,0 0 0,1 0 1,1 1-1,9-4-7723,14-11-4751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52:41.1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49 6531,'0'0'18366,"3"-5"-15898,1 1-2314,0 0 0,0 0 0,1 1 1,-1 0-1,1 0 0,0 0 1,0 0-1,0 1 0,0-1 1,1 1-1,-1 1 0,1-1 1,-1 1-1,1 0 0,-1 0 0,12 0 1,21-1 1047,53 4 0,-41 0-827,56-2-375,-110 1-360,-1 1 0,0 0 0,1 0-1,0 0 1,-1 1 0,1 0 0,0-1 0,0 1 0,1 1-1,-7 6 1,-41 45-6755,29-19-481,-6 3-3249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0:51.54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62 11925,'0'0'13956,"4"0"-12174,32-2-591,1-1 0,39-11-1,32-3 342,-78 15-1532,-10 1 0,0-1 0,1-1 0,30-9 0,-50 12-105,0-1 1,1 0-1,-1 1 1,0-1-1,1 0 0,-1 1 1,0 0-1,1-1 0,-1 1 1,1 0-1,-1 0 1,1 0-1,-1 0 0,1 0 1,-1 0-1,1 0 1,-1 0-1,1 1 0,1 0 1,5 17-5123,-5-7 2411,7 19-7042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52:41.53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 56 6131,'0'0'22154,"0"0"-22098,0 0 0,-1 0-1,1 0 1,0 0 0,0 0 0,0 0-1,0 0 1,-1 0 0,1 0 0,0 0 0,0 0-1,0 0 1,0 0 0,-1 0 0,1 0-1,0 0 1,0 1 0,0-1 0,0 0 0,0 0-1,0 0 1,-1 0 0,1 0 0,0 0 0,0 1-1,0-1 1,0 0 0,0 0 0,0 0-1,0 0 1,0 1 0,0-1 0,0 0 0,0 0-1,0 0 1,0 0 0,0 1 0,0-1 0,0 0-1,0 0 1,0 0 0,0 0 0,0 1-1,0-1 1,0 0 0,0 0 0,0 0 0,0 0-1,0 1 1,0-1 0,0 0 0,0 0-1,0 0 1,1 0 0,13 2 121,0-1 0,0-1-1,1 0 1,-1-1 0,0 0 0,0-1-1,24-7 1,214-39-177,-249 49 68,1 1-77,16-9-429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52:45.0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325 324 9444,'0'0'10173,"3"-8"-9912,0 2-186,13-29 771,-2-1-1,18-67 1,-31 96-746,3-15 551,1-1 0,1 1-1,15-39 1,-22 67 2688,2 11-2563,0 9-716,-1 60 320,4 205 262,1-216-537,25 136 1,-21-178-101,1 16-24,-10-47 94,-24-18 18,-18-3 152,-2 2-1,0 2 1,-1 2-1,0 2 1,-1 2-1,0 2 1,-79-3-1,98 8-174,57 0-84,570 2 14,-597 1 0,1-1 0,-1 0 0,0 0 0,1 0 0,-1 0 0,1 0 0,-1-1 0,0 0 0,0 0 0,1 0 0,-1 0 0,0 0 0,0 0 0,0-1 0,0 0 0,0 0 0,0 1 0,-1-2 0,1 1 0,3-4 0,-6 6-214,1-1-1,-1 1 1,0 0-1,0-1 1,0 1-1,0-1 1,0 1-1,0-1 1,0 0-1,0 1 1,0-1-1,0 1 1,0-1-1,0 1 1,0-1-1,0 1 1,0-1-1,0 1 1,-1 0-1,1-1 1,0 1-1,0-1 1,-1 1-1,1-1 1,0 1-1,-1-1 1,1 1 57,0 0-1,0 0 1,-1 0 0,1 0 0,0 0 0,0-1 0,-1 1 0,1 0 0,0 0-1,0 0 1,-1 0 0,1 0 0,0 0 0,0 0 0,0 1 0,-1-1 0,1 0-1,0 0 1,0 0 0,-1 0 0,1 0 0,0 0 0,0 0 0,0 0-1,-1 0 1,1 1 0,-1 0-1414,1 0 1414,0-1 0,0 0 0,-1 0-1,1 1 1,0-1 0,0 0 0,0 0 0,0 0 0,0 1 0,0-1 0,0 0-1,0 0 1,0 1 0,0-1 0,0 0 0,1 0 0,-1 1 0,0-1 0,0 0-1,0 0 1,0 0 0,0 1 0,0-1 0,0 0 0,0 0 0,1 1-158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52:45.6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343 105 6051,'0'0'15217,"0"-16"-13253,-2-49-134,2 64-1728,-1 0 0,1-1 1,0 1-1,-1 0 0,1 0 0,-1 0 0,0 0 0,1 0 0,-1 0 0,0 0 0,0 0 1,0 0-1,1 0 0,-1 0 0,0 0 0,0 0 0,0 1 0,-1-1 0,1 0 1,0 1-1,0-1 0,0 1 0,0-1 0,0 1 0,-1 0 0,1-1 0,0 1 1,0 0-1,-1 0 0,1 0 0,0 0 0,0 0 0,-1 0 0,1 0 0,0 0 0,0 1 1,-1-1-1,1 0 0,0 1 0,-2 0 0,0 0 127,-4-2-76,0 1 0,0 1 0,0-1 0,0 1 0,0 1 0,0-1 1,0 1-1,0 0 0,1 1 0,-1 0 0,-11 6 0,8-1 134,-1 1 0,1 0 0,1 1 0,-16 19 0,18-20-270,-8 11-17,0 1 0,1 1 0,1 0 0,1 1 0,1 1 0,2 0 0,0 0 0,1 0 0,2 1 0,0 0 0,2 1 0,0-1 0,2 1 0,1 0 0,1 0 0,5 40 0,-3-57 0,0 1 0,0-1 0,1 0 0,0 0 0,0 0 0,1 0 0,1 0 0,-1-1 0,1 1 0,1-1 0,-1-1 0,1 1 0,1-1 0,0 0 0,0 0 0,0-1 0,13 9 0,-10-8 0,0-1 0,1 0 0,-1 0 0,1-1 0,0-1 0,0 0 0,1 0 0,-1-1 0,1-1 0,-1 0 0,1 0 0,0-1 0,0-1 0,13-1 0,-19 0 0,1-1 0,-1-1 0,0 1 0,0-1 0,0 0 0,0 0 0,0-1 0,-1 0 0,1 0 0,-1 0 0,0 0 0,0-1 0,-1 0 0,1 0 0,-1 0 0,0-1 0,-1 0 0,7-11 0,3-7 0,-2 0 0,0-1 0,10-35 0,-14 32 0,-2-1 0,0 0 0,-2 0 0,-1-50 0,-3 78 0,1 0 0,-1 0 0,0 0 0,0 0 0,1 0 0,-1 0 0,0 1 0,0-1 0,0 0 0,0 1 0,0-1 0,0 1 0,0-1 0,0 1 0,0-1 0,0 1 0,-1 0 0,1-1 0,0 1 0,0 0 0,0 0 0,0 0 0,-1 0 0,1 0 0,0 0 0,0 0 0,0 1 0,0-1 0,0 0 0,-2 1 0,-4 0 0,-6-1 0,0 2 0,0 0 0,0 0 0,1 1 0,-1 1 0,1 0 0,0 0 0,0 2 0,0-1 0,1 1 0,0 1 0,0 0 0,-15 13 0,7-4 0,1 1 0,1 1 0,1 0 0,1 1 0,0 0 0,-15 28 0,22-31 0,2 0 0,-1 1 0,2 0 0,0 0 0,1 0 0,1 1 0,1-1 0,0 1 0,1 0 0,2 29 0,-1-44-136,1-1 1,-1 1-1,0 0 1,1-1-1,0 1 1,0-1-1,0 1 0,0-1 1,0 1-1,0-1 1,0 0-1,1 0 1,-1 1-1,1-1 0,0 0 1,-1 0-1,1 0 1,0-1-1,0 1 0,0 0 1,1-1-1,-1 1 1,0-1-1,0 0 1,1 0-1,-1 0 0,4 1 1,8 3-1754,1-1 1,0-1 0,26 4-1,-7-2-1269,5 3-5337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52:46.03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48 1 11445,'0'0'19505,"-8"25"-17963,0-1-1318,1-5-217,1 0 0,1 0 1,0 0-1,2 1 0,0 0 1,0 29-1,3 169-2912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52:48.2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 89 6131,'0'0'22930,"-5"0"-21927,74 3 297,60-5-871,-85-5-283,0-3 0,0-2-1,-2-1 1,64-29 0,-77 37-13,-29 14-42,0 26-80,1 38-8,-3-1 1,-18 111-1,-24 9-3,-17 87 0,53-240 0,-3 23 0,10-53 0,-7-8 0,7-1-126,0-1 0,0 0 0,0 1 0,0-1 1,1 0-1,-1 1 0,0-1 0,0 0 0,1 0 0,-1 1 0,1-1 0,-1 0 0,1 0 0,-1 0 1,1 0-1,-1 0 0,1 0 0,0 0 0,0 0 0,-1 0 0,1 0 0,0 0 0,0 0 0,0 0 1,0 0-1,0 0 0,0 0 0,0 0 0,1 0 0,0-2 0,-2-5-1974,-1 3 678,0 1 0,0 0-1,0 0 1,-1 0 0,0 0 0,0 1-1,0-1 1,-4-3 0,-12-13-10093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52:48.6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53 229 3730,'0'0'21927,"-10"-2"-19785,-28-9-373,34 7 560,11-1-1797,12-1-423,345-75 122,-290 65-233,121-35 2,-195 51 0,1 0 0,-1 0 0,1 0 0,-1 0 0,1-1 0,-1 1 0,1 0 0,-1 0 0,1 0 0,-1-1 0,1 1 0,-1 0 0,1 0 0,-1-1 0,0 1 0,1 0 0,-1-1 0,0 1 0,1-1 0,-1 1 0,0-1 0,1 1 0,-1 0 0,0-1 0,0 1 0,1-1 0,-1 1 0,0-1 0,0 1 0,0-1 0,0 1 0,0-1 0,0 1 0,0-1 0,0 0 0,0 1 0,0-1 0,0 1 0,0-1 0,0 0 0,0 1 0,30-9-4824,-1-3-2235,8-3-2252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52:49.1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378 22 9845,'0'0'13752,"2"-6"-11993,0-9-658,-7 16-110,-20 33 507,2-1-934,-42 48 333,21-28-81,-66 106 0,89-123-657,2 1 0,-27 73 1,40-90-129,1 1 0,1 0 1,0 1-1,2-1 0,0 0 0,2 1 1,2 29-1,0-43-31,-1 0 0,1 0 0,1-1 0,-1 1 0,1-1 0,0 1 0,1-1 0,0 0 0,0-1 0,0 1 0,1-1 0,0 1 0,0-1 0,1-1 0,0 1 0,0-1 0,0 0 0,1 0 0,-1-1 0,8 4 0,-1-1 0,1 0 0,0-1 0,0 0 0,1-1 0,-1-1 0,1 0 0,0-2 0,0 1 0,27 0 0,-35-3 0,10 0 0,-1 0 0,30-5 0,-40 3 0,0 0 0,0 0 0,1 0 0,-2-1 0,1 1 0,0-2 0,0 1 0,-1 0 0,0-1 0,6-5 0,-1-1 0,-1-1 0,0 0 0,0-1 0,-1 0 0,-1 0 0,0-1 0,0 1 0,-1-2 0,-1 1 0,0-1 0,-1 1 0,-1-1 0,0 0 0,0-1 0,-2 1 0,0 0 0,0-1 0,-2 1 0,1 0 0,-4-15 0,3 25 0,-1 1 0,1 0 0,-1-1 0,0 1 0,0 0 0,0 0 0,0 0 0,0 0 0,-1 0 0,1 1 0,-1-1 0,0 1 0,0-1 0,0 1 0,0 0 0,0 0 0,0 1 0,0-1 0,-1 0 0,1 1 0,-1 0 0,1 0 0,-7-1 0,-8-1 0,0 0 0,1 2 0,-28 0 0,41 1 0,-14 1 0,0 1 0,0 1 0,-1 1 0,2 1 0,-1 0 0,1 1 0,-1 1 0,2 0 0,-1 2 0,1 0 0,0 0 0,1 2 0,0 0 0,1 0 0,0 2 0,-16 17 0,24-19 0,0-1 0,0 1 0,1 0 0,1 0 0,0 0 0,0 0 0,1 1 0,0 0 0,1 0 0,1-1 0,0 1 0,0 0 0,1 0 0,1 0 0,0 0 0,3 15 0,-3-24-252,0 0 0,0 0 1,0 0-1,1-1 0,-1 1 0,1 0 0,0 0 1,0-1-1,0 1 0,0-1 0,0 0 0,0 1 1,1-1-1,-1 0 0,1 0 0,-1-1 0,1 1 1,0 0-1,0-1 0,0 0 0,0 0 0,4 2 1,4 0-1513,0 0 1,0-1-1,0 0 0,1-1 1,16 0-1,17-1-9636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52:51.81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55 145 11685,'0'0'15770,"-10"-2"-14647,-28-7-437,38 9-680,-1 0 0,1 1 0,0-1 0,0 0 0,0 0-1,-1 0 1,1-1 0,0 1 0,0 0 0,0 0 0,-1 0 0,1 0 0,0 0 0,0 0 0,0 0-1,-1 0 1,1 0 0,0 0 0,0 0 0,0-1 0,0 1 0,-1 0 0,1 0 0,0 0 0,0 0-1,0-1 1,0 1 0,0 0 0,-1 0 0,1 0 0,0 0 0,0-1 0,0 1 0,0 0 0,0 0-1,0 0 1,0-1 0,0 1 0,0 0 0,0 0 0,0-1 0,0 1 0,0 0 0,0 0-1,0 0 1,0-1 0,0 1 0,0 0 0,0 0 0,0 0 0,1-1 0,-1 1 0,0 0 0,0 0-1,0 0 1,0 0 0,0-1 0,0 1 0,1 0 0,-1 0 0,0 0 0,0 0 0,0 0 0,0 0-1,1-1 1,-1 1 0,0 0 0,0 0 0,16-9-13,-15 9 26,42-21 43,1 3 0,0 1 1,2 3-1,-1 1 0,2 3 0,-1 1 1,1 3-1,50-1 0,-97 7-55,1 0 0,-1 0 1,1 0-1,-1 0 0,1 1 0,-1-1 0,1 0 0,-1 0 0,1 0 0,-1 1 1,1-1-1,-1 0 0,0 1 0,1-1 0,-1 0 0,1 1 0,-1-1 0,0 1 1,1-1-1,-1 1 0,0-1 0,0 0 0,1 1 0,-1-1 0,0 1 0,0-1 1,0 1-1,0-1 0,0 1 0,0-1 0,1 1 0,-1-1 0,0 1 0,-1 0 1,1 0-1,-1 25 321,0-19-235,-2 8 39,-1-1 0,-1 1 0,0-1 0,-1 0 0,-1-1 0,0 1-1,0-1 1,-2-1 0,1 0 0,-14 15 0,-9 15 60,-21 31-101,-56 88 4,95-138-92,1 0 0,2 0 0,0 1-1,1 0 1,-7 37 0,15-57-3,0 0 0,0 0 0,1-1 0,-1 1 0,1 0 0,0 0 0,0 0 0,0 0 0,1 0 0,0 0 0,1 4 0,-2-7 0,1 1 0,0-1 0,0 0 0,0 0 0,0 1 0,0-1 0,0 0 0,0 0 0,0 0 0,1 0 0,-1-1 0,0 1 0,1 0 0,-1 0 0,0-1 0,1 1 0,-1-1 0,1 1 0,-1-1 0,1 0 0,-1 1 0,1-1 0,-1 0 0,1 0 0,0 0 0,2 0 0,17 0 0,0-1 0,0-1 0,0-1 0,0 0 0,0-2 0,-1 0 0,0-2 0,0 0 0,0-1 0,33-19 0,-37 20 0,-13 6 0,1 0 0,-1-1 0,0 1 0,1-1 0,-1 0 0,0 0 0,0 0 0,3-3 0,-6 5-26,1 0 0,-1 0 0,0 0 0,1 0 0,-1-1 0,0 1 0,0 0 0,1 0 0,-1-1 0,0 1 0,0 0 0,1 0 0,-1-1 0,0 1 0,0 0 0,0-1 0,1 1 0,-1 0 0,0 0 0,0-1 0,0 1 0,0-1-1,0 1 1,0 0 0,0-1 0,0 1 0,0 0 0,0-1 0,0 1 0,0 0 0,0-1 0,0 1 0,0 0 0,0-1 0,0 1 0,0 0 0,0-1 0,0 1 0,-1 0 0,1-1 0,0 1 0,0 0 0,0-1 0,-1 1 0,1 0 0,0 0 0,0-1 0,-1 1 0,1 0 0,0 0 0,-1-1 0,1 1 0,0 0 0,-1 0 0,1 0 0,-19-6-2932,-47-5-7983,27 3 765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52:52.17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 9380,'0'0'15213,"15"-1"-13309,30 1-727,0 2 0,53 8-1,-28-1-523,0-4 0,111-4 0,-50-3-459,-128 2-426,-1 1 0,1-1 0,-1 1 0,1 0-1,-1-1 1,0 1 0,1 1 0,-1-1 0,0 0 0,0 0 0,1 1 0,-1-1-1,0 1 1,0 0 0,-1 0 0,4 3 0,25 37-5066,-22-31 2729,10 18-4341,-7 2-3282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52:52.51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11157,'0'0'17493,"0"6"-16241,0 137 1613,0-143-2949,0 1 0,0 0 0,0 0 0,0 0-1,1-1 1,-1 1 0,0 0 0,0-1 0,1 1 0,-1 0 0,0 0 0,1-1-1,-1 1 1,0 0 0,1-1 0,-1 1 0,1-1 0,-1 1 0,1-1 0,-1 1-1,1-1 1,0 1 0,-1-1 0,1 1 0,0-1 0,-1 0 0,1 1 0,0-1 0,0 0-1,-1 0 1,1 1 0,0-1 0,-1 0 0,1 0 0,0 0 0,0 0 0,0 0-1,-1 0 1,1 0 0,1-1 0,-1 1-211,1 0 1,-1 0-1,1 0 0,-1-1 0,1 1 0,-1-1 1,1 1-1,-1-1 0,0 0 0,1 0 1,-1 1-1,0-1 0,0 0 0,1 0 1,-1 0-1,0 0 0,0 0 0,0-1 0,0 1 1,1-2-1,13-48-6676,-12-19-4480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0:58.9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130 153 6259,'0'0'16103,"-21"30"-15100,-63 98-80,81-123-854,0 0 0,0 0 0,1 0-1,-1 0 1,1 0 0,0 1 0,1-1-1,-1 1 1,1 0 0,0-1 0,0 1-1,1 0 1,0 0 0,0-1 0,2 11-1,-1 5 174,0-9-157,1-1 0,0 0 0,0 1 1,1-1-1,0 0 0,1-1 0,1 1 0,-1-1 0,2 1 0,-1-1 0,2-1 0,-1 1 0,1-1 0,0 0 0,1-1 0,0 0 0,1 0 0,9 7 0,-4-4-14,1 0 0,0-1 0,0-1 1,1 0-1,1-1 0,-1-1 0,1 0 0,0-1 0,1-1 1,34 5-1,-47-9-69,18 1 27,-1 0 1,37-3 0,-52 1-25,0-1-1,-1 0 1,1-1 0,0 1 0,-1-1-1,0-1 1,1 1 0,-1-1 0,0 0-1,0 0 1,0-1 0,-1 0-1,7-5 1,-2-1 0,-1-1 0,0 0 0,-1 0-1,0-1 1,0 0 0,-1 0 0,-1 0-1,0-1 1,-1 0 0,0-1 0,-1 1-1,-1-1 1,3-15 0,0-22 70,-1 0 1,-4-64-1,-1 78-34,0 28 38,0-1 1,-1 0 0,0 0-1,-1 0 1,0 0 0,0 0-1,-1 1 1,-1-1 0,1 1 0,-2 0-1,1 0 1,-1 0 0,0 1-1,-1 0 1,0 0 0,0 0-1,-1 1 1,0 0 0,0 0-1,-1 0 1,0 1 0,0 0-1,0 1 1,-1 0 0,1 0-1,-1 1 1,-1 0 0,1 0-1,-14-2 1,10 2 61,-1 1-1,0 0 1,0 1-1,-1 1 1,1 0 0,0 1-1,-21 3 1,30-2-108,-1 0 0,1 0 1,-1 1-1,1-1 0,-1 1 0,1 1 1,0-1-1,0 1 0,0 0 1,0 0-1,1 0 0,-1 1 0,1 0 1,0-1-1,0 2 0,0-1 1,0 0-1,1 1 0,0 0 0,-1-1 1,-2 9-1,0 2-33,0 1 0,2 0 0,-1-1 0,2 2 0,-3 27 0,3 88 0,4-92 0,-2 1-425,2 44-2305,0-78 2400,0 0 0,0 0 0,1 0 0,0 0-1,0-1 1,0 1 0,1-1 0,0 0 0,7 11 0,-4-7-1745,11 8-6263,0-13-1413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52:52.8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39 13 16167,'0'0'16600,"-39"-12"-16600,68 24-3778,0 8-2545,10 8-6082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52:54.64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126 297 4706,'0'0'6886,"-5"0"-5581,-4-1-1146,8 1 639,-1-1-1,0 1 1,1 0 0,-1 0 0,0 0 0,0 0 0,1 0 0,-1 0-1,0 1 1,1-1 0,-1 0 0,0 1 0,1 0 0,-1-1 0,0 1-1,-1 1 1,-1 11-124,2 24 355,1-20-806,1 1 0,0-1 0,4 26 0,-3-38-209,0-1 0,0 1 0,1-1 0,-1 0 0,1 0 0,0 0 0,0 0 0,0 0 0,0 0 0,1 0 0,0 0 0,-1-1 0,1 0 0,1 1 0,-1-1 0,0 0 0,1-1 0,5 5 0,1-2-10,-1 0 0,1-1 0,0 0 0,0-1 1,0 0-1,1 0 0,-1-1 0,1 0 0,-1-1 0,1 0 0,0-1 0,-1 0 0,18-2 0,-20 0-5,0 0-1,0 0 0,0 0 1,0-1-1,-1 0 0,1-1 0,-1 0 1,0 0-1,0 0 0,0-1 1,-1 0-1,1-1 0,-1 1 1,0-1-1,-1 0 0,1-1 1,7-12-1,-4 4 6,-1 0-1,-1 0 1,-1-1 0,0 0 0,-1 0 0,0 0 0,3-29-1,-3-2 49,-3-67-1,-2 84-37,0 26-8,0 0 0,0-1 0,-1 1 1,0 0-1,0 0 0,0 0 0,0 0 1,-1 0-1,1 0 0,-1 0 0,0 0 1,0 0-1,0 1 0,-1-1 0,0 1 1,1 0-1,-5-4 0,2 2 85,-1 1 0,0 0-1,0 0 1,0 0 0,0 1-1,0 0 1,-1 0 0,1 1 0,-15-4-1,10 4 48,0 0 0,0 1 1,0 0-1,0 0 0,0 1 0,0 1 0,0 0 0,0 0 0,0 1 0,1 1 1,-1 0-1,0 0 0,-19 10 0,16-4-122,0 1 0,1 0 0,1 1 0,0 0 0,0 1 1,1 1-1,0 0 0,1 0 0,1 1 0,0 0 0,1 0 0,1 1 0,-10 25 1,7-10-111,1 0 0,1 1 1,2 0-1,0 0 1,3 1-1,0 40 0,2-67-171,1 0 0,0 0-1,1-1 1,-1 1-1,1 0 1,0 0 0,0-1-1,1 1 1,-1-1-1,1 1 1,0-1 0,0 1-1,1-1 1,-1 0-1,1 0 1,0 0 0,4 4-1,-2-4-590,-1-1-1,0 0 1,1 0-1,0 0 1,0 0-1,0-1 1,0 0-1,0 0 1,8 2-1,26 4-8021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52:54.9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 0 12710,'0'0'17336,"0"32"-16392,0-4-320,0 12-351,-10-12-145,10-3 16,0-9-144,0-4-176,39-16-14599,-10-28 4402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52:55.3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39 17144,'0'0'12480,"20"-2"-12170,44-5-299,274-20-1188,-315 26 660,-13 0 196,1 1 0,-1 0 0,0 0 0,13 3 0,-22-3 305,1 0 0,-1 0-1,1 1 1,-1-1 0,1 1-1,-1-1 1,1 1 0,-1 0 0,0 0-1,1-1 1,-1 1 0,0 0-1,1 0 1,-1 0 0,0 1-1,0-1 1,0 0 0,0 0-1,0 0 1,0 1 0,-1-1-1,1 1 1,0-1 0,-1 0-1,1 1 1,-1-1 0,1 1 0,-1-1-1,0 1 1,1 0 0,-1-1-1,0 3 1,0 1 160,0 1 1,0-1-1,-1 0 1,1 1-1,-1-1 1,0 0-1,-1 0 1,1 1-1,-1-1 0,0-1 1,-1 1-1,1 0 1,-1 0-1,0-1 1,0 1-1,0-1 1,0 0-1,-1 0 0,0 0 1,-8 6-1,-207 185 3381,213-190-3521,1-1 1,-1 2 0,1-1 0,0 0 0,0 1 0,1 0-1,-1 0 1,1 0 0,1 1 0,-1-1 0,1 1 0,0 0-1,1 0 1,-1 0 0,2 0 0,-1 1 0,1-1 0,0 0-1,0 1 1,1 11 0,0-17-5,1 1 0,-1-1 0,1 0 0,-1 0 0,1 1 0,0-1 0,0 0 1,0 0-1,0 0 0,1 0 0,-1 0 0,0 0 0,1 0 0,0 0 0,-1-1 0,1 1 0,0 0 0,0-1 0,0 0 0,0 1 0,0-1 0,0 0 0,0 0 1,0 0-1,0 0 0,1 0 0,-1-1 0,0 1 0,1-1 0,4 1 0,11 2-2,0-1 1,0-1-1,20-1 0,-27 0-1,-4 0 6,0 1-126,1-1 0,-1 0 0,1-1 0,-1 0 0,1 0 0,-1 0 0,0-1 0,1 0 0,-1-1 0,9-3 0,10-9-973,8-4-1469,1 2-3400,-6 8-2660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52:55.8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41 57 13990,'0'0'7206,"-4"-9"-7043,-9-29 224,10 29 6581,3 30-5327,1-15-1621,0 0-1,0-1 1,0 1-1,1 0 0,-1-1 1,2 0-1,-1 1 1,0-1-1,1 0 1,0 0-1,0 0 1,1-1-1,-1 1 0,1-1 1,0 0-1,8 7 1,9 6-1,0-1 0,31 18 0,-41-27-9,140 78-34,-149-84 28,0 0 0,1 1 1,-1-1-1,0 1 0,0-1 1,0 1-1,0 0 1,-1 0-1,1 0 0,-1 0 1,1 0-1,-1 0 0,1 1 1,-1-1-1,0 0 0,0 1 1,0-1-1,-1 1 0,1-1 1,0 1-1,-1-1 0,0 1 1,1 0-1,-1-1 0,0 1 1,0-1-1,-1 1 0,1 0 1,-1 3-1,-1-2 42,0 1-1,1-1 0,-1 0 1,-1 0-1,1 0 0,-1 0 1,1 0-1,-1 0 1,0-1-1,-1 1 0,1-1 1,0 0-1,-1 0 0,0 0 1,-4 2-1,-12 6 63,-1 0-1,-1-1 0,1-2 1,-2 0-1,1-1 1,-1-1-1,0-2 1,0 0-1,0-1 1,-44-1-1,66-2-213,0-1 0,0 1 0,-1-1 0,1 1 0,0-1 0,0 1 1,0-1-1,0 0 0,0 0 0,0 0 0,0 1 0,0-1 0,1 0 0,-1 0 0,0 0 0,0 0 0,1 0 0,-1-1 0,1 1 0,-1 0 1,1 0-1,-1 0 0,1 0 0,0-1 0,-1 1 0,1 0 0,0 0 0,0-1 0,0 1 0,0 0 0,0-2 0,1-55-7062,0 40 3957,-1-14-6663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52:56.2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69 166 11253</inkml:trace>
  <inkml:trace contextRef="#ctx0" brushRef="#br0" timeOffset="1">69 166 11253,'-57'-118'5979,"45"92"-2825,15 22-608,0 4-1483,35-7 454,0 2 1,1 1-1,0 2 1,60 6-1,-10-2-332,-35 0-1185,-33 0 0,-1-2 0,0 0 0,39-5 0,-51 2-133,-6 25-5176,-2 12-3239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54:21.21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145 261 2865,'0'0'10208,"-15"0"-8266,-53 0 1669,6 0 9300,64 0-12868,7-1-18,0 0 1,0-1-1,0 0 0,0-1 1,0 0-1,13-6 0,19-6 139,34-4-30,1 2-1,127-10 0,158 12 266,-223 12-352,92-18-47,-175 15 0,-15 0 0,-7 2 0,56-2 0,-88 6-17,-1 0 0,0 0 0,1 0 0,-1 0 0,0 0-1,1 0 1,-1 0 0,1 0 0,-1 0 0,0 0 0,1 0 0,-1 0 0,0 0 0,1-1 0,-1 1 0,0 0-1,1 0 1,-1 0 0,0 0 0,1-1 0,-1 1 0,0 0 0,0 0 0,1-1 0,-1 1 0,0 0 0,0-1-1,1 1 1,-1 0 0,0 0 0,0-1 0,0 1 0,0 0 0,0-1 0,1 1 0,-1-1 0,0 1 0,0 0-1,0-1 1,0 1 0,0 0 0,0-1 0,0 1 0,0 0 0,0-1 0,0 1 0,0-1 0,-1 1 0,1 0-1,0-1 1,0 1 0,0 0 0,0-1 0,-1 1 0,1 0 0,0 0 0,0-1 0,0 1 0,-1 0 0,1-1-1,0 1 1,-1 0 0,1-1 0,-123-59-13712,85 36 6302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54:21.70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24 21 7860,'0'0'17159,"-7"-3"-15376,-10-9-649,17 12-1107,0 0 0,0-1 0,0 1 0,0 0 0,0 0 0,0 0 0,0 0 0,0-1 0,0 1 0,0 0 0,0 0 0,0 0 1,0 0-1,0-1 0,0 1 0,0 0 0,1 0 0,-1 0 0,0 0 0,0-1 0,0 1 0,0 0 0,0 0 0,0 0 0,0 0 0,0 0 0,0-1 0,1 1 0,-1 0 0,0 0 0,0 0 0,0 0 1,0 0-1,0 0 0,1 0 0,-1 0 0,0 0 0,0 0 0,0 0 0,0 0 0,1 0 0,-1-1 0,0 1 0,0 0 0,0 0 0,0 0 0,1 1 0,-1-1 0,0 0 0,0 0 0,0 0 0,51 1 1398,-41-1-1586,265 37 1903,-111-11-1352,-99-18-368,96 16-8,-138-20-16,-1 2 1,0 1 0,0 1-1,38 19 1,-56-24 1,0-1 0,-1 1 0,1 0 0,-1 0 0,0 0 0,0 0 0,0 1 0,0-1 0,0 1 0,-1 0 0,0 0 0,1 0 0,-1 0 0,-1 0 0,1 0 0,-1 1 0,0-1 0,0 1 0,1 5 0,0 8 0,-1 0 0,-1 1 0,-2 25 0,1-31 0,-2 4 0,0 1 0,-1-1 0,0 0 0,-2 0 0,0 0 0,-1-1 0,0 1 0,-19 28 0,-12 11 0,-45 50 0,59-76 0,-27 30 0,-2-3 0,-94 79 0,146-135 1,0-1-1,1 1 1,-1 0-1,0-1 1,0 1-1,0-1 1,0 1-1,0-1 1,0 1 0,0-1-1,0 0 1,0 1-1,0-1 1,-1 0-1,1 0 1,0 0-1,0 0 1,0 0-1,0 0 1,0 0 0,0 0-1,-2-1 1,1 1-6,0 0 0,0-1 0,0 1 0,-1 0 0,1 0 0,0 0 1,0 1-1,0-1 0,-1 1 0,1-1 0,0 1 0,-3 1 0,5-2-81,-1 0-1,1 1 0,0-1 0,0 0 0,0 0 1,0 1-1,-1-1 0,1 0 0,0 0 0,0 1 1,0-1-1,0 0 0,0 1 0,0-1 1,0 0-1,0 1 0,0-1 0,0 0 0,0 0 1,0 1-1,0-1 0,0 0 0,0 1 0,0-1 1,0 0-1,1 0 0,-1 1 0,0-1 1,0 0-1,0 0 0,0 1 0,0-1 0,1 0 1,-1 0-1,0 1 0,0-1 0,1 0 1,-1 0-1,0 0 0,0 0 0,1 1 0,-1-1 1,0 0-1,0 0 0,1 0 0,-1 0 0,0 0 1,1 0-1,-1 0 0,1 0 0,34 10-7650,20 4-4492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54:22.52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59 65 6131,'0'0'13179,"3"-14"-11554,0-2-1542,6-19 2378,-6 41-853,-2 31-312,-1 76-691,-29 749 5174,-10-248-5779,39-614 0,0 0 0,0 0 0,0-1 0,0 1 0,0 0 0,0 0 0,0 0 0,0 0 0,0 0 0,0 0 0,0 0 0,0 0 0,-1 0 0,1 0 0,0 0 0,0 0 0,0 0 0,0 0 0,0-1 0,0 1 0,0 0 0,0 0 0,-1 0 0,1 0 0,0 0 0,0 0 0,0 0 0,0 0 0,0 0 0,0 0 0,0 0 0,-1 0 0,1 1 0,0-1 0,0 0 0,0 0 0,0 0 0,0 0 0,0 0 0,0 0 0,0 0 0,-1 0 0,1 0 0,0 0 0,0 0 0,0 0 0,0 0 0,0 1 0,0-1 0,0 0 0,0 0 0,0 0 0,0 0 0,0 0 0,0 0 0,0 0 0,0 1 0,-5-15 0,6-2 0,0 0 0,1 1 0,1-1 0,0 0 0,2 1 0,-1 0 0,2 0 0,7-15 0,12-18 0,33-46 0,-26 43 0,29-40 0,119-136 0,-159 206 0,-21 20 0,1 1 0,-1 0 0,0-1 0,1 1 0,-1 0 0,1-1 0,-1 1 0,0 0 0,1-1 0,-1 1 0,1 0 0,-1 0 0,1 0 0,-1 0 0,1-1 0,-1 1 0,1 0 0,-1 0 0,1 0 0,-1 0 0,1 0 0,-1 0 0,1 0 0,-1 0 0,1 0 0,-1 1 0,1-1 0,-1 0 0,1 0 0,-1 0 0,1 0 0,-1 1 0,1-1 0,-1 0 0,1 1 0,0-1 0,4 12 0,-1-1 0,1 0 0,-2 1 0,0 0 0,3 19 0,-3-18 0,18 169 0,-2-14 0,-14-141 0,0-4 0,-1 1 0,1 31 0,-3-45 0,10-6 57,-7-6-343,47 1-11141,-17-6 4066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54:22.9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6787,'0'0'19961,"10"69"-17720,-10-21-768,0 0-625,0-4-399,0 0-273,0-4-176,0-4-160,10-12-769,-1-16-1232,1-8-2673,-10-12-3042,10-44-7315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5:17.23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0 428 7299,'0'0'17899,"7"-26"-17445,-3 8-333,-3 10-73,0 0 1,0 0-1,1 0 1,0 0-1,1 0 1,0 1-1,0-1 1,0 1-1,1 0 1,0 0-1,1 0 1,0 0-1,0 1 1,0 0-1,0 0 1,1 0-1,0 1 1,1 0-1,11-8 1,78-39 610,-1-1 319,181-72-1,-272 123-933,0 0-1,0 1 0,0 0 0,0 0 0,0 0 1,0 1-1,1-1 0,-1 1 0,0 0 1,0 0-1,1 1 0,-1-1 0,0 1 0,5 1 1,-3 1-509,-1 0 1,0 0 0,0 0 0,-1 0 0,1 1 0,0 0 0,5 6-1,18 15-2827,20 8-2529,8 3-2298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0:59.30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1 10373,'0'0'14385,"0"30"-12405,-1-10-1726,0 12 137,1-1-1,2 1 1,1-1-1,1 0 1,1 0-1,12 33 1,39 61 449,-48-112-2185,4-12-5210,0-1 1052,6 0-3688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54:23.2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 9 17672,'0'0'14215,"-19"-8"-14808,19 24-1568,0 12-4658,0 4-7619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54:23.83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60 86 12838,'0'0'14927,"-9"-5"-13692,-30-14-381,28 12-213,16 5-526,-4 1-7,29-4 275,-1 0 0,42 0 0,7-2 47,-17 4-249,-46 3-133,1-1 0,0 0 1,-1-1-1,1 0 0,28-9 0,-41 8-42,12-2-49,-19 5-921,0-1 378,0 1 0,0 0-1,0 0 1,1 0 0,-1 0-1,0 1 1,0-1 0,0 1-1,0 0 1,1 0 0,-1 1 0,0-1-1,1 1 1,0 0 0,-1 0-1,1 0 1,0 0 0,0 0-1,0 1 1,0 0 0,-5 5-1,-29 28-6563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54:24.16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0 1 9364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54:24.5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9364,'32'180'4453,"-25"-144"6435,-4-38-9242,14-7-1336,0 1-1,0 0 1,0 1 0,1 1 0,0 1 0,1 0-1,35-3 1,142 0 2775,-72 5-2232,-122 3-853,7 0 0,0-1 0,-1 0 0,1 0 0,-1-1 0,0 0 0,17-7 0,-24 7-171,-1 48-17103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54:27.48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1 388 1313,'0'0'16220,"19"-24"-15195,-6 8-853,13-17 187,1 2 1,2 0-1,0 2 0,43-32 1,-34 35-46,-3 0 19,0 2-1,1 2 0,67-31 0,-103 53-285,34-9 234,-34 9-240,1-1 0,0 1-1,0 0 1,-1-1 0,1 1 0,0 0 0,0 0 0,-1 0 0,1 0 0,0 0-1,0 0 1,-1 0 0,1 0 0,0 0 0,0 0 0,-1 0 0,1 1 0,0-1-1,0 0 1,-1 0 0,1 1 0,0-1 0,-1 0 0,1 1 0,0-1 0,-1 1-1,1-1 1,-1 1 0,1-1 0,-1 1 0,1-1 0,-1 1 0,1 0 0,-1-1 0,1 1-1,-1 0 1,0-1 0,1 1 0,-1 0 0,0 0 0,-2 64 659,-4-1 1,-2 0 0,-3 0 0,-3-1 0,-32 89-1,8-41-438,-38 118-17,44-136 33,32-93-252,0 1 0,0-1 0,0 0 1,0 1-1,0-1 0,0 0 0,0 1 1,0-1-1,0 0 0,0 0 0,0 1 0,0-1 1,0 0-1,1 0 0,-1 1 0,0-1 1,0 0-1,0 0 0,0 1 0,0-1 1,1 0-1,-1 0 0,0 1 0,0-1 0,1 0 1,-1 0-1,0 0 0,0 0 0,1 0 1,-1 1-1,0-1 0,0 0 0,1 0 1,-1 0-1,0 0 0,1 0 0,-1 0 1,22 3 220,31-4-325,-46 1 176,8-2-69,0-1-1,-1 0 1,0-1-1,0 0 1,0-1-1,15-8 1,38-12 118,-66 25-250,0 0-1,0 0 0,0 0 1,1 0-1,-1 0 1,0 0-1,0 1 1,0-1-1,0 0 1,0 0-1,0 1 0,0-1 1,0 1-1,0-1 1,0 1-1,0-1 1,-1 1-1,1 0 1,0-1-1,0 1 0,0 0 1,-1 0-1,1-1 1,0 1-1,-1 0 1,2 1-1,16 31-6468,-12-20 1525,4 3-5501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54:27.8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1 10149,'0'0'19091,"-2"30"-18280,-6 203 358,7-214-1315,2 32 452,-1-49-453,0 0-1,0-1 1,0 1-1,0 0 0,1 0 1,-1-1-1,1 1 1,-1-1-1,1 1 0,0 0 1,-1-1-1,1 1 0,0-1 1,0 1-1,0-1 1,0 0-1,0 1 0,1-1 1,-1 0-1,0 0 0,3 2 1,-3-3-210,0 1-1,0-1 1,0 0 0,0 0 0,0 0 0,0 1-1,0-1 1,0 0 0,0 0 0,0 0 0,0-1-1,0 1 1,0 0 0,0 0 0,0-1 0,0 1-1,0 0 1,0-1 0,0 1 0,0-1 0,0 1-1,0-1 1,0 1 0,-1-1 0,1 0-1,0 0 1,0 1 0,-1-1 0,1 0 0,0 0-1,-1 0 1,1 0 0,-1 1 0,1-1 0,-1 0-1,1-2 1,17-29-6571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54:28.4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76 232 16504,'0'0'11840,"-10"-8"-11277,-28-24-203,36 30-329,1-1 0,-1 0 0,1 0 1,0 1-1,0-1 0,0 0 0,0 0 1,0 0-1,1 0 0,-1 0 0,1 0 0,0 0 1,0 0-1,0 0 0,0 0 0,0 0 1,1 0-1,0 0 0,-1 0 0,1 0 0,0 0 1,0 0-1,1 0 0,-1 1 0,1-1 1,1-3-1,3-1-24,1 0 1,0 0 0,0 0-1,0 1 1,0 0-1,1 1 1,0-1 0,1 2-1,-1-1 1,1 1-1,0 0 1,0 1 0,0 0-1,0 0 1,17-2-1,-2 2-23,0 1 0,0 1 0,0 1-1,0 1 1,27 4 0,-47-4 15,1 0 1,0 1 0,-1-1-1,0 1 1,1 0 0,-1 0-1,0 1 1,0-1-1,0 1 1,0 0 0,0 0-1,-1 0 1,0 0 0,1 1-1,-1 0 1,0-1-1,-1 1 1,1 0 0,-1 0-1,1 1 1,-1-1 0,-1 0-1,1 1 1,0-1 0,-1 1-1,1 5 1,2 8 37,-1 1-1,-1-1 1,-1 0 0,0 1 0,-3 25 0,1-33-17,-1 1 1,-1 0 0,0-1 0,0 1-1,-1-1 1,-1 0 0,0 0 0,-10 16-1,-7 7 183,-32 37-1,18-26 31,-6 7 42,21-26-61,-34 51 1,49-68-202,1 1 1,1-1 0,0 1-1,0-1 1,1 1-1,0 0 1,1 1 0,0-1-1,1 0 1,-1 14 0,2-21-20,-1 1 1,1-1-1,0 1 1,0-1 0,1 1-1,-1-1 1,1 1-1,0-1 1,0 1 0,0-1-1,0 0 1,0 0-1,1 1 1,-1-1-1,1 0 1,0 0 0,0 0-1,0-1 1,0 1-1,1 0 1,-1-1 0,1 0-1,0 1 1,-1-1-1,1 0 1,0-1-1,0 1 1,0 0 0,1-1-1,-1 1 1,0-1-1,1 0 1,6 1 0,3 2-42,1-1 1,0-1 0,0 0 0,0 0 0,18-2 0,-26 0 7,0 0 1,1 0 0,-1-1-1,0 0 1,0 0 0,1-1-1,-1 0 1,0 0 0,0 0-1,-1-1 1,1 0 0,0 0-1,7-5 1,-7 2 16,-1 0 1,1 0-1,-1 0 0,0-1 1,0 1-1,-1-1 0,0 0 1,0-1-1,-1 1 0,0-1 1,0 1-1,2-15 0,-1-2 22,-1 0 0,-1-1-1,-2-24 1,-1 36 19,0 1 1,-1-1-1,-1 1 0,0-1 0,0 1 1,-2 0-1,1 1 0,-1-1 0,-1 1 1,0 0-1,-1 0 0,-15-19 1,-11-9 349,-71-66 1,52 55 113,25 25-414,2-1 0,1-1 0,1-1 0,1-2 0,2 0 0,1-1 0,-26-57 0,45 90-168,0 0 1,0 0-1,0 1 0,0-1 0,0 0 1,1 0-1,-1 0 0,1 0 1,-1 0-1,1 0 0,1 3 0,10 12-1286,1-1 0,1 0 0,25 23 0,-7-8-2204,6 8-2352,1-5-2583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54:28.90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58 522 11733,'0'0'12041,"-1"9"-10529,-1 1-1286,0-1 0,1 1-1,1 0 1,-1 0 0,2 0 0,-1 0-1,1-1 1,1 1 0,0 0 0,0-1-1,1 1 1,6 13 0,2-1 9,1 0 1,1-2 0,1 1-1,1-2 1,0 0-1,24 23 1,-32-36-223,-1 0 0,1-1 1,0 1-1,0-1 0,0-1 0,1 1 0,-1-1 1,1-1-1,0 0 0,0 0 0,1 0 0,-1-1 1,0 0-1,1-1 0,0 1 0,-1-2 0,1 1 1,0-1-1,-1-1 0,1 0 0,12-2 0,-17 1-9,1 0 0,-1 0 0,1 0 0,-1-1 0,0 1 0,0-1-1,0 0 1,-1 0 0,1 0 0,-1-1 0,1 1 0,-1-1 0,0 0 0,-1 0-1,1 0 1,-1 0 0,1 0 0,-1-1 0,-1 1 0,3-6 0,1-8 19,0 0 0,-1 0 0,0 0 1,0-20-1,0 0 67,-2 0 1,-1 0-1,-2-1 1,-2 1-1,-1 0 1,-2 0-1,-2 1 1,-1 0-1,-2 0 1,-18-40-1,18 54 2,-2-7 113,-2 0 0,-2 0 0,-21-30-1,33 54-179,1 0 1,-1 0-1,0 0 0,-1 1 0,1 0 0,-1 0 0,0 0 0,-1 1 1,1 0-1,-1 0 0,1 0 0,-1 1 0,0 0 0,-1 0 0,1 1 0,0 0 1,-1 0-1,1 1 0,-12-1 0,15 2-25,1 0 0,-1 1 0,1 0 0,-1 0 0,0 0 0,1 0 0,0 0 0,-1 0 0,1 1 0,0 0 0,0 0 0,0 0 0,0 0 0,0 0 0,0 0 0,0 1 0,1 0 0,-1-1 0,1 1 0,0 0 0,-3 5 0,-4 7 0,2 0 0,-1 0 0,-6 24 0,6-19 0,-5 15-14,2 2-1,1-1 1,2 1-1,2 0 1,1 1-1,0 57 1,5-84-163,1-1 1,0 1-1,0-1 1,1 0-1,0 1 1,1-1-1,0 0 1,0 0-1,8 12 1,-1-4-1332,2-1 1,0 0-1,24 26 0,10 4-5717,-5-12-2768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54:29.61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 11333,'0'0'14489,"1"28"-13208,15 189 579,-13-173-1435,-4-24-287,2 0 0,0-1-1,2 1 1,0-1 0,1 0 0,1 0 0,7 19 0,-12-38-137,0 1-1,0 0 1,0-1-1,1 1 1,-1 0-1,0-1 1,0 1-1,1 0 1,-1-1-1,0 1 1,1-1-1,-1 1 1,0-1-1,1 1 0,-1-1 1,1 1-1,-1-1 1,1 1-1,-1-1 1,1 1-1,0-1 1,-1 0-1,1 1 1,-1-1-1,1 0 1,0 1-1,-1-1 1,1 0-1,0 0 1,-1 0-1,1 0 1,0 0-1,-1 0 1,1 0-1,0 0 1,-1 0-1,1 0 0,0 0 1,-1 0-1,1 0 1,0 0-1,-1-1 1,1 1-1,0 0 1,-1-1-1,1 1 1,-1 0-1,1-1 1,0 1-1,-1-1 1,1 1-1,-1 0 1,1-2-1,19-31-87,-2-17 142,-2 0 0,8-54 0,23-71 47,-33 122-70,1 44-32,-14 9 2,0 0 1,0 0 0,0 0-1,0 0 1,0 0 0,0 0 0,0 0-1,0 0 1,0 0 0,0 0-1,0 1 1,0-1 0,0 0-1,0 1 1,0-1 0,0 1-1,0-1 1,0 1 0,0-1-1,0 1 1,0 0 0,-1-1 0,1 1-1,0 0 1,-1 0 0,1 0-1,0-1 1,-1 1 0,1 0-1,-1 0 1,1 0 0,-1 0-1,0 0 1,1 0 0,-1 2-1,10 42 302,-9-33-203,9 53 313,-5-26-220,1 0 0,20 61-1,-26-98-196,0 0-1,1 0 1,0 1-1,-1-1 1,1 0-1,0 0 1,0 0-1,0 0 1,0 0-1,0 0 1,0-1-1,1 1 0,-1 0 1,1 0-1,-1-1 1,1 1-1,0-1 1,-1 0-1,1 1 1,0-1-1,0 0 1,0 0-1,0 0 1,0 0-1,0 0 1,0-1-1,0 1 0,0-1 1,1 1-1,-1-1 1,0 0-1,0 0 1,0 0-1,1 0 1,-1 0-1,3-1 1,-3 0-7,0 1 1,1-1 0,-1 0-1,0 0 1,0 0 0,0 0-1,0-1 1,0 1 0,0 0 0,0-1-1,0 1 1,-1-1 0,1 0-1,-1 0 1,1 0 0,-1 1-1,0-1 1,1-1 0,-1 1-1,1-3 1,26-57 91,-18 38-70,1-6 6,-8 22-20,0 0 0,0 0 0,0 0 0,1 0 0,0 1 1,1-1-1,7-9 0,-12 17 1,1-1 0,-1 1-1,1-1 1,-1 1 0,1-1 0,0 1 0,-1 0-1,1-1 1,0 1 0,-1 0 0,1 0-1,0-1 1,-1 1 0,1 0 0,0 0 0,-1 0-1,1 0 1,0 0 0,0 0 0,-1 0 0,1 0-1,0 0 1,-1 0 0,1 0 0,0 1-1,-1-1 1,1 0 0,0 0 0,-1 1 0,1-1-1,0 1 1,-1-1 0,1 0 0,-1 1 0,1-1-1,-1 1 1,1-1 0,-1 1 0,1-1 0,-1 1-1,1 0 1,-1-1 0,0 1 0,1-1-1,-1 1 1,0 0 0,0-1 0,1 1 0,-1 0-1,0 1 1,10 39 40,-10-36-29,8 39 60,-4-8 49,1-1 0,3-1 0,0 1 0,2-1 0,23 50 0,-32-80-119,4 5 0,20-2 0,8-8-688,-22-8-1787,-7 3 297,6-6-5895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54:33.0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49 43 8052,'0'0'15898,"0"-11"-14106,0-20-632,0 43-84,0 81 143,-27 491 1505,15-139-1942,12-327-718,-2-126-64,-5-22 0,7 29 0,0 0 0,0 1 0,-1-1 0,1 0 0,0 1 0,0-1 0,0 0 0,1 1 0,-1-1 0,0 0 0,0 0 0,0 1 0,0-1 0,1 0 0,-1 1 0,0-1 0,1 1 0,-1-1 0,0 0 0,1 1 0,-1-1 0,1 1 0,-1-1 0,1 1 0,-1-1 0,1 1 0,-1-1 0,1 1 0,-1 0 0,1-1 0,0 1 0,-1 0 0,1-1 0,0 1 0,-1 0 0,1 0 0,0 0 0,0 0 0,61-2 0,-1 3 0,119 18 0,-84-7 0,-41-7 0,0-3 0,67-5 0,-120 3 2,1 0 1,-1-1-1,0 1 0,0-1 0,0 0 1,0 0-1,1 0 0,-1 0 0,0 0 1,-1 0-1,1 0 0,0-1 0,0 1 1,3-3-1,29-19-175,-33 23-795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0:59.9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20 204 10565,'0'0'14924,"-5"-27"-14246,-1-7-522,-2-42 0,8 74-149,0 0 0,0 0 0,0 0 0,1-1 0,-1 1 0,1 0 0,-1 0 0,1 0 0,0 0 0,0 0 0,0 0 0,0 0 0,0 0 0,0 0 1,0 0-1,1 1 0,-1-1 0,1 1 0,-1-1 0,1 1 0,-1-1 0,1 1 0,0 0 0,0-1 0,0 1 0,0 0 0,0 1 0,0-1 0,0 0 0,0 0 0,0 1 0,0-1 0,1 1 1,-1 0-1,2 0 0,6-2 16,15-3 8,0 1 0,1 2-1,-1 0 1,1 2 0,26 3-1,-30-2-32,-17-1 5,0 1 0,0 0 1,0 0-1,0 1 0,-1 0 0,1-1 1,0 1-1,-1 1 0,1-1 0,-1 1 1,1 0-1,-1 0 0,0 0 1,-1 0-1,1 1 0,0 0 0,-1-1 1,0 1-1,0 1 0,0-1 1,0 0-1,-1 1 0,0-1 0,0 1 1,0 0-1,2 8 0,2 6 138,-1 1 0,-1-1 0,-1 1 0,-1 1 0,0 30-1,-2-32 8,1 10 407,-8 55 0,6-74-437,-2 0-1,1 0 1,-1 0-1,-1-1 1,0 1-1,0-1 1,-1 0 0,-11 16-1,-8 4 183,-1-2 1,-1-1-1,-2-1 0,0-1 1,-1-2-1,-62 36 0,90-58-300,-1 1-1,1 0 1,0-1-1,0 1 1,0 0-1,0-1 0,0 1 1,0 0-1,0 0 1,0 0-1,0 0 1,0 0-1,1 0 1,-1 0-1,0 0 0,1 0 1,-1 0-1,1 1 1,-1-1-1,1 0 1,-1 0-1,1 1 0,0-1 1,-1 0-1,1 0 1,0 1-1,0 1 1,1-1-9,0 0 1,0 0-1,0 0 1,0 0 0,1-1-1,-1 1 1,0 0-1,1 0 1,-1-1 0,1 1-1,0-1 1,-1 0-1,1 1 1,3 1-1,12 6-36,-1-1 0,1-1-1,19 6 1,-28-10 62,37 10-400,1-2 1,0-2 0,0-2 0,1-2-1,0-2 1,49-4 0,-92 1 334,-1 1 0,0-2-1,1 1 1,-1 0 0,0-1 0,0 1 0,1-1 0,-1 0 0,0 0 0,0 0-1,0-1 1,0 1 0,0-1 0,0 0 0,-1 1 0,1-1 0,-1-1 0,1 1-1,-1 0 1,1 0 0,-1-1 0,0 0 0,2-4 0,0 1 9,-2-1-1,1 0 1,-1 0 0,0 0 0,0-1-1,-1 1 1,0 0 0,0-1 0,-1-12-1,-1 8 114,-1 1 0,0-1 1,0 1-1,-1 0 0,-1 0 0,0 0 0,0 0 0,-1 1 0,-1 0 0,1 0 0,-2 0 0,1 0 0,-1 1 0,-1 0 0,-16-15 0,-5-2 376,-1 1-1,-1 1 1,-48-27-1,29 19-44,0 3 0,-3 2 0,0 2 0,-69-22 0,107 41-6213,30 4-3362,12 2 2010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54:33.4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 0 5555,'0'0'21337,"-10"189"-20232,10-137-737,0-8-208,0 0-160,0-12-736,10-8-1025,9-16-2353,-9-8-1713,9-20-1936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54:33.74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29 36 8132,'0'0'14758,"-29"-36"-14758,49 44-4866,-1 16-480,20 12-6628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54:34.10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 0 8644,'0'0'18857,"-19"0"-18841,28 0 16,30 0-32,-10 4 0,10-4-481,-10 0-367,0 4-577,-10 0-560,0 8-31,-9 4-1714,-10 1-1024,0 3-3346</inkml:trace>
  <inkml:trace contextRef="#ctx0" brushRef="#br0" timeOffset="1">39 450 11301,'0'0'16056,"68"-4"-15704,-49-1-256,10-3-96,20 4-721,-11 0-1183,10-4-2226,1-4-2962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54:34.45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8548,'0'0'13750,"0"35"-11317,-1 15-1651,3 178 1811,46 254 745,-43-467-3277,-1 13-1651,5-36-3535,20-66-6945,-10 16 38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54:34.7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7203,'0'0'17224,"0"19"-15300,0 465 4437,0-151-9075,0-336 2056,1 1 0,-1-1 0,1 1 0,0-1 0,0 1 0,0 0 0,0-1 0,0 1 0,0 0 0,1-1 0,-1 1 0,1 0 0,3-3 0,-4 3 87,19-22-8087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54:35.12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11925,'0'0'14703,"4"38"-12403,8 122-603,-9-64-726,-3-82-825,0 1 0,1-1 1,0 0-1,1 0 1,0 0-1,1 0 1,10 25-1,-7-31-167,-6-8-171,1 1 1,0-1 0,-1 0 0,1 0-1,-1 1 1,1-1 0,-1 0 0,1 0 0,0 0-1,-1 1 1,1-1 0,-1 0 0,1 0-1,0 0 1,-1 0 0,1 0 0,-1 0-1,1 0 1,0-1 0,-1 1 0,1 0 0,-1 0-1,1 0 1,0-1 0,-1 1 0,1 0-1,-1 0 1,1-1 0,-1 1 0,1-1-1,-1 1 1,1 0 0,-1-1 0,0 1 0,1-1-1,-1 1 1,0-1 0,1 1 0,-1-1-1,0 1 1,1-1 0,-1 0 0,0 1-1,0-1 1,0 1 0,0-1 0,1 0 0,-1 1-1,0-1 1,0 1 0,0-1 0,0 0-1,8-25-6763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54:35.60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 7 10661,'-3'0'18642,"9"0"-17686,63-3-965,-41 1-88,0 1 1,45 4-1,-72-3 97,0 1 0,0 0-1,0-1 1,0 1 0,-1 0 0,1-1-1,0 1 1,0 0 0,-1 0-1,1 0 1,-1 0 0,1 0-1,-1 0 1,1 0 0,-1 0-1,1 0 1,-1 0 0,0 0-1,0 0 1,1 0 0,-1 0 0,0 0-1,0 0 1,0 0 0,0 0-1,0 2 1,-1 39 140,0-28-26,1 10-10,-2 0-1,-1-1 1,-1 1 0,-1-1 0,-12 35 0,-52 106 921,48-121-797,2 1 0,2 1 1,-17 68-1,33-111-228,1-1 0,0 0 0,-1 0 0,1 1 0,0-1 0,-1 0 0,1 1 0,0-1 0,0 0 0,0 0 0,0 1 0,1-1 0,-1 0 0,0 1 0,0-1 0,1 0 0,-1 0 0,1 1 0,-1-1 0,1 0 0,-1 0 0,1 0 0,0 0 0,0 0 0,-1 0 0,1 0 0,0 0 0,2 2 0,0-2 0,1 0 0,-1 0 0,1 0 0,-1-1 0,1 1 0,-1-1 0,1 0 0,6 0 0,-9 0 0,13 0 0,18 0 0,47-5 0,-67 3 0,-1 0 0,0-1 0,1 0 0,-1-1 0,0-1 0,-1 1 0,17-11 0,-14 9 5,-12 6-34,1-1 0,-1 1 0,1-1 0,-1 0 0,0 1 0,1-1 0,-1 0 0,0 0 0,0 0 0,1 0 0,-1 0 0,0 0 0,0 0 0,0-1 0,0 1 0,0 0 0,-1 0 0,1-1 0,0 1 0,0-1 0,-1 1 0,1 0 0,-1-1 0,0 1 0,1-1 0,-1 0 0,0 1 0,0-1 0,0 1 0,0-1 0,0-2 0,1 2-621,0 0 0,0 0-1,0 0 1,0 1 0,1-1 0,-1 0 0,1 1 0,-1-1 0,1 1-1,-1-1 1,1 1 0,0 0 0,0 0 0,0 0 0,0 0 0,0 0-1,3-1 1,4-3-4041,19-10-9638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54:36.2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8 13478,'0'0'14820,"3"0"-13531,274-8 1040,-277 9-2329,1-1 0,0 1 0,0-1 0,-1 1 0,1-1 0,0 1 0,-1 0 0,1-1 0,-1 1 0,1 0 0,-1 0 0,1-1 0,-1 1 0,1 0 0,-1 0-1,0 0 1,1 0 0,-1 0 0,0-1 0,0 1 0,0 0 0,0 0 0,1 0 0,-1 0 0,-1 0 0,1 0 0,0 1 0,0 37 177,-1-29-62,1-1-91,-1 0 0,0-1 0,0 1-1,-1-1 1,0 1 0,0-1 0,-1 0 0,0 0 0,0 0 0,-1 0 0,0-1 0,-6 8 0,-5 5 49,-2 0 1,-31 29 0,10-12-46,27-22-28,14-9 0,0-3 0,18 15 0,0 0 0,1-1 0,1-1 0,48 24 0,-22-12 0,85 38-20,-60-31-56,-73-35 77,-1 0 0,1 0 0,0 0 0,-1 0 0,1 1 0,0-1 0,-1 0 0,1 1 1,0-1-1,-1 0 0,1 1 0,-1-1 0,1 0 0,-1 1 0,1-1 0,-1 1 0,1-1 0,-1 1 0,0 0 0,1-1 0,-1 1 0,1-1 0,-1 1 1,0 0-1,0-1 0,1 1 0,-1 0 0,0-1 0,0 1 0,0 0 0,0-1 0,0 1 0,0 0 0,0-1 0,0 1 0,0 0 0,0-1 0,0 1 1,0 0-1,-1-1 0,1 1 0,0 0 0,0-1 0,-1 1 0,1 0 0,0-1 0,-1 1 0,1-1 0,-1 1 0,1-1 0,-1 1 0,1-1 0,-1 1 1,1-1-1,-1 0 0,1 1 0,-1-1 0,0 1 0,1-1 0,-1 0 0,1 0 0,-1 1 0,0-1 0,1 0 0,-1 0 0,0 0 0,1 0 0,-1 0 1,-1 0-1,-48 11 4,1-3 0,-2-2 0,1-2 0,-76-4 0,-60 5-9,288 6-5961,-69-11-1132,4 0-3852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5:54:36.9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12598,'0'0'10837,"3"23"-7308,43 194-679,11 45 103,-47-237-2953,-10-24 0,0-1 0,0 1 0,0 0 0,0-1 0,1 1 0,-1 0 0,0-1 0,0 1 0,1-1 0,-1 1 0,0 0 0,1-1 0,-1 1 0,1-1 0,-1 1 0,0-1 0,1 1 0,-1-1 0,1 1 0,0-1 0,-1 0 0,1 1 0,-1-1 0,1 0 0,0 0 0,-1 1 0,1-1 0,-1 0 0,1 0 0,0 0 0,1 1 0,0-7 0,39-181 0,-12 40 0,-20 103 0,-7 31 0,0 0 0,0 0 0,2 0 0,0 0 0,0 1 0,1-1 0,1 1 0,0 0 0,9-14 0,-13 25 0,-1-1 0,1 1 0,0 0 0,0-1 0,0 1 0,0 0 0,0 0 0,0 0 0,0 1 0,0-1 0,5-1 0,2 6 0,-1 9 0,0 0 0,-1 1 0,-1 0 0,0 0 0,-1 1 0,4 18 0,11 31 0,-11-42 0,1 0 0,0-1 0,2-1 0,23 33 0,-34-52 0,-1 1 0,1-1 0,0 0 0,0 1 0,0-1 0,0 0 0,0 0 0,0 0 0,1 1 0,-1-1 0,0-1 0,1 1 0,-1 0 0,0 0 0,1 0 0,-1-1 0,1 1 0,-1-1 0,1 1 0,-1-1 0,1 1 0,0-1 0,-1 0 0,1 0 0,-1 0 0,1 0 0,0 0 0,-1 0 0,1 0 0,-1-1 0,1 1 0,0-1 0,-1 1 0,1-1 0,-1 1 0,0-1 0,1 0 0,1-1 0,1-1 0,-1-1 0,1 1 0,-1-1 0,0 0 0,-1 0 0,1-1 0,-1 1 0,1 0 0,-1-1 0,2-8 0,2-3 0,-1-4 0,2 0 0,1 0 0,0 1 0,1 0 0,16-24 0,-24 41 0,1 1 0,-1-1 0,1 1 0,0 0 0,-1-1 0,1 1 0,0 0 0,0 0 0,-1 0 0,1 0 0,0 0 0,0 1 0,0-1 0,0 1 0,0-1 0,1 1 0,-1 0 0,0-1 0,0 1 0,0 0 0,0 0 0,0 1 0,0-1 0,0 0 0,0 1 0,4 1 0,-2-1 0,0 1 0,0 0 0,0 0 0,0 0 0,0 0 0,0 1 0,-1-1 0,1 1 0,-1 0 0,0 0 0,0 1 0,4 4 0,25 43 0,-3 0 0,24 60 0,-27-54 0,61 99 0,-86-154 1,10 9-1505,1-10-3965,-12-1 5227,28 0-15018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0:23.9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223 153 176,'9'-4'12953,"-55"4"-8263,45 0-4130,-39 0 1457,39 0-1961,0 0 0,1 1 1,-1-1-1,1 0 0,-1 0 0,0 0 1,1 0-1,-1 0 0,1 0 0,-1 0 0,0 0 1,1 0-1,-1 0 0,0-1 0,1 1 1,-1 0-1,1 0 0,-1 0 0,1-1 0,-1 1 1,1 0-1,-1-1 0,1 1 0,-1-1 1,1 1-1,-1 0 0,1-1 0,-1 1 0,1-1 1,0 1-1,-1-1 0,1 1 0,0-1 1,-1 0-1,1 1 0,0-1 0,0 1 0,0-1 1,-1 1-1,1-1 0,0 0 0,0 1 1,0-1-1,0 0 0,0 1 0,0-1 0,0 1 1,0-1-1,1 0 0,-1 1 0,0-1 0,0 1 1,0-1-1,1 0 0,-1 1 0,0-1 1,1 1-1,0-2 0,1-1-15,0-1 0,0 1-1,1-1 1,0 1 0,0 0 0,0 0 0,0 0 0,4-3-1,31-18 494,77-40 0,-115 64-484,0 0 0,0 0 0,0 0 1,0 0-1,0-1 0,0 1 1,-1 0-1,1 0 0,0 0 0,0 0 1,0 0-1,0 0 0,0-1 1,0 1-1,0 0 0,0 0 0,0 0 1,0 0-1,0 0 0,0-1 1,0 1-1,0 0 0,0 0 0,0 0 1,0 0-1,0 0 0,0-1 1,0 1-1,0 0 0,0 0 0,0 0 1,0 0-1,0 0 0,0-1 1,0 1-1,0 0 0,0 0 0,0 0 1,1 0-1,-1 0 0,0 0 1,0 0-1,0-1 0,0 1 0,-31 0 639,20 1-635,0 0 0,0 1-1,0 0 1,-18 6 0,-89 49 562,110-53-608,-8 3 201,15-4-329,9-4-340,15-4 457,1-2 0,-1-1-1,36-17 1,-27 11 3,-13 2 18,-18 12 508,-5 0-476,-1 0 1,0 1-1,1 0 0,-1 0 1,0 0-1,-7 3 0,-110 67 374,117-66-790,19-6 282,24-7 94,-5-4-21,0-1-1,55-33 0,-75 41 88,-16 10 95,-17 15 135,-46 27-102,35-26 46,-53 46 0,83-66-244,-4 4 19,0 0 0,0 0 0,0-1 0,-1 1 0,0-1 0,-10 5 0,15-6-25,1-3-13,4 1-229,0-1 219,0 0-1,0 0 1,0 0-1,0 0 1,1-1-1,-1 0 1,0 0 0,0 0-1,0 0 1,5-3-1,47-24 67,-33 16-50,-2 1 11,-1-1-1,19-15 1,-23 15-15,0 1 0,1 1 1,20-10-1,-29 19 22,-6 1 330,-6 5-103,-13 16-117,-2-1 0,0-1 0,-1 0 1,-39 27-1,5-4 60,43-33-158,6-3-1,-1 0-1,0-1 1,-1 0-1,1 0 1,-1-1 0,0 1-1,0-2 1,0 1-1,-1-1 1,1 0 0,-15 3-1,20-6-39,31-6-516,-6-5 528,-1-1 0,-1-2 0,0 1 0,20-20-1,-20 16 17,1 1-1,47-26 0,-12 11-49,-29 16 763,-65 46-146,-17 12-556,6-5-21,-88 55 0,106-76 0,47-26-8,0-2 0,-1 0 0,17-14 0,19-14-11,141-90-130,-177 116 113,3 1 16,-11 14 50,-15 6 40,-22 16 71,22-19-126,-262 189-15,229-159 0,30-30 0,78-45 0,181-120 0,-217 138 0,-27 18 0,1 0 0,0 0 0,0 0 0,0 1 0,0 0 0,0 0 0,1 0 0,11-2 0,-8 6 0,-14 4 0,3-3 0,-42 42 0,-1-1 0,-3-3 0,-68 47 0,110-83 0,-22 17 0,0-2 0,-1-1 0,-1-2 0,-45 20 0,116-49 0,10-16 0,0-2 0,-2-2 0,57-50 0,-37 28 0,-28 19 0,-28 22 0,-21 16 0,-124 98 0,-83 67 0,155-130 0,160-113 0,41-33 0,-112 81 0,-5 5 0,0 1 0,57-37 0,-82 59 0,0 0 0,0-1 0,0 1 0,1 0 0,-1 0 0,0-1 0,0 1 0,0 0 0,0 0 0,0 0 0,1 0 0,-1-1 0,0 1 0,0 0 0,0 0 0,1 0 0,-1 0 0,0 0 0,0-1 0,0 1 0,1 0 0,-1 0 0,0 0 0,0 0 0,1 0 0,-1 0 0,0 0 0,0 0 0,1 0 0,-1 0 0,0 0 0,0 0 0,1 0 0,-1 0 0,0 0 0,0 0 0,1 0 0,-1 0 0,0 1 0,0-1 0,0 0 0,1 0 0,-1 0 0,0 0 0,0 0 0,0 1 0,1-1 0,-1 0 0,0 0 0,0 0 0,0 0 0,0 1 0,0-1 0,1 0 0,-1 0 0,0 1 0,0-1 0,0 0 0,0 0 0,0 0 0,0 1 0,0-1 0,0 0 0,0 0 0,0 1 0,-4 12 0,-12 8 0,0 0 0,-1-1 0,0 0 0,-2-1 0,-35 27 0,16-13 0,-156 128 0,104-88 0,157-126 0,-12 10 0,57-57 0,42-63 0,-146 154 0,-5 4 0,1 1 0,-1 0 0,1 1 0,0-1 0,1 1 0,-1-1 0,9-4 0,-12 8 0,-1 0 0,0 0 0,0-1 0,0 1 0,0 0 0,0 0 0,1 0 0,-1 0 0,0 0 0,0 0 0,0-1 0,1 1 0,-1 0 0,0 0 0,0 0 0,0 0 0,0 0 0,1 0 0,-1 0 0,0 0 0,0 0 0,1 0 0,-1 0 0,0 0 0,0 0 0,0 0 0,1 0 0,-1 0 0,0 0 0,0 0 0,0 0 0,1 1 0,-1-1 0,0 0 0,0 0 0,0 0 0,0 0 0,1 0 0,-1 0 0,0 1 0,0-1 0,0 0 0,0 0 0,0 0 0,0 0 0,1 1 0,-1-1 0,0 0 0,0 0 0,0 0 0,0 0 0,0 1 0,0-1 0,0 0 0,0 0 0,0 1 0,0-1 0,0 0 0,0 0 0,0 0 0,0 1 0,0-1 0,0 0 0,0 0 0,0 0 0,0 1 0,0-1 0,-1 0 0,-2 13 0,-15 19 0,-1-1 0,-2-1 0,-2-1 0,-37 40 0,-121 100 0,122-117 0,-46 45 0,96-86 0,9-11 0,0 0 0,0 0 0,0 0 0,0 0 0,0 0 0,0 0 0,1 0 0,-1 0 0,0 0 0,0 0 0,0 0 0,0 0 0,0 0 0,0 0 0,0 0 0,1 0 0,-1 0 0,0 0 0,0 0 0,0 0 0,0 0 0,0 0 0,0 0 0,1 0 0,-1 0 0,0 0 0,0 0 0,0 0 0,0 0 0,0 0 0,0 0 0,0 0 0,0 1 0,0-1 0,0 0 0,1 0 0,-1 0 0,0 0 0,0 0 0,0 0 0,0 0 0,0 0 0,0 1 0,0-1 0,0 0 0,0 0 0,0 0 0,0 0 0,0 0 0,0 0 0,0 1 0,0-1 0,0 0 0,0 0 0,0 0 0,0 0 0,0 0 0,0 0 0,0 0 0,0 1 0,0-1 0,0 0 0,-1 0 0,1 0 0,0 0 0,0 0 0,0 0 0,0 0 0,0 1 0,10-5 0,29-19 0,0-2 0,43-37 0,-16 11 0,1-3 0,109-117 0,-168 162 0,-7 9 0,-1 0 0,0-1 0,1 1 0,-1 0 0,0-1 0,0 1 0,1 0 0,-1-1 0,0 1 0,1 0 0,-1 0 0,0-1 0,1 1 0,-1 0 0,1 0 0,-1-1 0,0 1 0,1 0 0,-1 0 0,1 0 0,-1 0 0,1 0 0,-1 0 0,0 0 0,1 0 0,-1 0 0,1 0 0,-1 0 0,1 0 0,-1 0 0,0 0 0,1 0 0,-1 0 0,1 0 0,-1 1 0,0-1 0,1 0 0,-1 0 0,1 1 0,-1-1 0,0 0 0,1 0 0,-1 1 0,0-1 0,0 0 0,1 1 0,-1-1 0,0 0 0,0 1 0,1-1 0,-1 0 0,0 1 0,0-1 0,0 1 0,0-1 0,1 1 0,-1 0 0,-1 6 0,-1-1 0,1 1 0,-1-1 0,0 1 0,-1-1 0,0 0 0,0 1 0,0-1 0,0-1 0,-1 1 0,-6 7 0,-59 67 0,51-60 0,-45 44 0,-101 80 0,158-139 0,-44 36 0,175-163 0,-28 27 0,9-17 0,-37 36 0,-71 85 0,-12 12 0,-163 142 0,32-32 0,119-108 0,-57 39 0,68-52 0,-3 1 0,36-22 0,12-6 0,0-1 0,-2-2 0,38-33 0,-17 14 0,-33 26 0,41-31 0,52-54 0,-105 94 0,0-1 0,0 1 0,1 0 0,-1 0 0,1 0 0,0 1 0,0 0 0,1 0 0,10-4 0,-16 7 0,0 0 0,0 0 0,1-1 0,-1 1 0,0 0 0,0 0 0,0 0 0,1 0 0,-1 0 0,0 0 0,0 0 0,0 1 0,0-1 0,1 0 0,-1 0 0,0 0 0,0 0 0,0 0 0,1 0 0,-1 0 0,0 0 0,0 0 0,0 0 0,0 1 0,0-1 0,1 0 0,-1 0 0,0 0 0,0 0 0,0 0 0,0 1 0,0-1 0,0 0 0,0 0 0,1 0 0,-1 1 0,0-1 0,0 0 0,0 0 0,0 0 0,0 1 0,0-1 0,0 0 0,0 0 0,0 0 0,0 0 0,0 1 0,0-1 0,0 0 0,0 0 0,0 0 0,-1 1 0,1-1 0,0 0 0,0 0 0,0 0 0,0 0 0,0 1 0,0-1 0,-9 12 0,8-11 0,-156 164 0,20-23 0,109-113 0,-39 32 0,59-54 0,11-8 0,22-15 0,38-28 0,208-187 0,-252 215 0,39-35 0,-132 130 0,-4-3 0,-101 76 0,146-125 0,-7 2 0,31-24 0,0 1 0,1-1 0,0 2 0,1-1 0,-8 9 0,15-14 0,0-1 0,0 0 0,0 0 0,0 1 0,0-1 0,1 0 0,-1 0 0,0 1 0,0-1 0,0 0 0,1 0 0,-1 1 0,0-1 0,0 0 0,1 0 0,-1 0 0,0 0 0,0 1 0,1-1 0,-1 0 0,0 0 0,0 0 0,1 0 0,-1 0 0,0 0 0,1 0 0,-1 0 0,0 0 0,1 0 0,-1 0 0,0 0 0,1 0 0,-1 0 0,0 0 0,0 0 0,1 0 0,-1 0 0,0 0 0,1-1 0,-1 1 0,0 0 0,0 0 0,1 0 0,22-8 0,0-1 0,0 0 0,-1-2 0,-1-1 0,0 0 0,29-23 0,-14 11 0,18-15 0,-1-2 0,88-90 0,-137 124 0,-3 6 0,-1 0 0,1 0 0,-1-1 0,1 1 0,0 0 0,-1 0 0,1 0 0,0 0 0,0 0 0,0 0 0,0 0 0,0 0 0,0 0 0,0 0 0,1 1 0,-1-1 0,0 0 0,0 1 0,0-1 0,1 1 0,-1-1 0,0 1 0,3-1 0,-9 10 0,-84 81 0,-170 134 0,162-144 0,88-72 0,-11 6 0,32-16 0,-10 3 0,0-1 0,0 0 0,0 0 0,0-1 0,0 1 0,0 0 0,0-1 0,0 1 0,-1-1 0,1 0 0,3-1 0,73-44 0,132-106 0,-107 65 0,-223 210 0,68-73 0,-2-1 0,-82 56 0,85-69 0,61-32 0,13-6 0,1-8 0,-1 0 0,0-1 0,-1-1 0,-1-1 0,30-23 0,22-13 0,54-32 0,-127 81 0,0 0 0,1 0 0,-1 0 0,0 0 0,0 0 0,0-1 0,1 1 0,-1 0 0,0 0 0,0 0 0,1 0 0,-1 0 0,0 0 0,0 0 0,1 0 0,-1 0 0,0 0 0,0 0 0,1 0 0,-1 0 0,0 0 0,0 0 0,0 0 0,1 0 0,-1 0 0,0 0 0,0 0 0,1 1 0,-1-1 0,0 0 0,0 0 0,0 0 0,1 0 0,-1 0 0,0 1 0,0-1 0,0 0 0,0 0 0,0 0 0,1 1 0,-1-1 0,0 0 0,0 0 0,0 0 0,0 1 0,0-1 0,0 0 0,0 0 0,0 1 0,0-1 0,0 0 0,0 0 0,0 1 0,0-1 0,0 0 0,0 0 0,0 0 0,0 1 0,0-1 0,0 0 0,0 0 0,0 1 0,0-1 0,-2 14 0,-2-5 0,0 0 0,-1-1 0,0 1 0,0-1 0,-1 0 0,0-1 0,-11 12 0,-58 50 0,23-23 0,49-43 0,2-3 0,0 1 0,0 0 0,1-1 0,-1 1 0,0 0 0,1 0 0,-1 0 0,1-1 0,-1 1 0,1 0 0,-1 0 0,1 0 0,0 0 0,0 0 0,-1 0 0,1 0 0,0 0 0,0 0 0,0 0 0,0 0 0,0 0 0,0 0 0,0 0 0,1 2 0,0-3 0,0 1 0,0 0 0,1 0 0,-1-1 0,1 1 0,-1-1 0,0 0 0,1 1 0,-1-1 0,1 0 0,-1 0 0,1 1 0,-1-1 0,1 0 0,-1-1 0,0 1 0,4-1 0,-4 1 0,161 0 0,-439-13 0,221 2 0,35 6 0,21 5 0,0 0 0,0-1 0,0 1 0,0 0 0,0 0 0,0 0 0,0 0 0,0 0 0,0 0 0,1 0 0,-1 0 0,0 0 0,0 0 0,0 0 0,0-1 0,0 1 0,0 0 0,0 0 0,0 0 0,0 0 0,0 0 0,-1 0 0,1 0 0,0 0 0,0 0 0,0 0 0,0-1 0,0 1 0,0 0 0,256 0 0,-639 0 0,638-19 0,-125 5 0,-82 6 0,-47 5 0,-1-1 0,0 0 0,-1 1 0,0-1 0,0 1 0,-1-1 0,1 1 0,-1-1 0,0 1 0,0 0 0,0 0 0,0 0 0,0 0 0,-1 0 0,1 0 0,-6-4 0,-10-13 0,10 8 0,1 0 0,1-1 0,0 0 0,1 0 0,1 0 0,-1 0 0,2-1 0,0 1 0,-1-20 0,-1-22 0,4-57 0,1 73 0,0-102 0,0 605 0,2-460 0,-2-4 0,0 0 0,1 1 0,-1-1 0,0 0 0,0 0 0,0 0 0,1 0 0,-1 0 0,0 0 0,0 0 0,1 0 0,-1 1 0,0-1 0,0 0 0,1 0 0,-1 0 0,0 0 0,0-1 0,1 1 0,-1 0 0,0 0 0,0 0 0,1 0 0,-1 0 0,0 0 0,0 0 0,1 0 0,-1 0 0,0-1 0,0 1 0,0 0 0,1 0 0,-1 0 0,0 0 0,0-1 0,0 1 0,1 0 0,-1 0 0,0 0 0,0-1 0,0 1 0,0 0 0,0 0 0,0-1 0,0 1 0,0 0 0,0 0 0,1-1 0,-1 1 0,0 0 0,0 0 0,0-1 0,0 1 0,0 0 0,-1-1 0,2 0 0,105-395 0,-85 328 0,-15 51 0,0 0 0,6-33 0,-11 41 0,-2 7 0,1 0 0,0 0 0,0 0 0,0 0 0,1 1 0,-1-1 0,0 0 0,1 0 0,-1 1 0,1-1 0,-1 0 0,1 1 0,0-1 0,0 0 0,-1 1 0,1-1 0,1 1 0,-1-1 0,2-1 0,-3 3 0,0 0 0,0 0 0,0-1 0,1 1 0,-1 0 0,0 0 0,0 0 0,0 0 0,1 0 0,-1 0 0,0 0 0,0 0 0,1 0 0,-1 0 0,0 0 0,0 0 0,1 0 0,-1 0 0,0 0 0,0 0 0,1 0 0,-1 0 0,0 0 0,0 0 0,0 0 0,1 0 0,-1 0 0,0 0 0,0 0 0,0 1 0,1-1 0,-1 0 0,0 0 0,0 0 0,0 0 0,1 0 0,-1 1 0,0-1 0,0 0 0,0 0 0,0 0 0,0 1 0,0-1 0,0 0 0,1 0 0,-1 1 0,0-1 0,0 0 0,0 0 0,0 0 0,0 1 0,0-1 0,0 0 0,0 0 0,0 1 0,0-1 0,0 0 0,0 0 0,0 1 0,0-1 0,-1 0 0,1 0 0,0 0 0,0 1 0,0 1 0,1 90 0,0 1 0,-13 124 0,6-143 0,2 79 0,4-127 0,-9 30 0,9-119 0,-1-88 0,29-244 0,-27 453 0,-12 98 0,0-91 0,3 1 0,0 86 0,8-5 0,0-171 0,19-454 0,-7 354 0,-4-145 0,-8 269 0,0-2 0,0 1 0,0 0 0,0 0 0,0 0 0,0 0 0,-1 0 0,1-1 0,0 1 0,-1 0 0,1 0 0,-1 0 0,1 0 0,-1 0 0,1 0 0,-1 0 0,1 0 0,-1 0 0,0 0 0,0 0 0,0 0 0,1 1 0,-1-1 0,0 0 0,0 1 0,0-1 0,0 0 0,0 1 0,-2-1 0,0 0 0,-1 0 0,1 1 0,-1-1 0,0 1 0,1 0 0,-1 0 0,1 0 0,-1 0 0,-5 2 0,-10 2 0,1 2 0,-30 12 0,47-18 0,-38 14 0,0-2 0,-63 11 0,70-17 0,37-5 0,0-1 0,0 1 0,0-2 0,0 1 0,0 0 0,0-1 0,1 0 0,-1 0 0,0-1 0,-1 1 0,8-4 0,-12 5 0,1 0 0,-1 0 0,0 0 0,1 0 0,-1 0 0,0 0 0,0 0 0,1-1 0,-1 1 0,0 0 0,0 0 0,1 0 0,-1 0 0,0 0 0,0 0 0,1-1 0,-1 1 0,0 0 0,0 0 0,0 0 0,1-1 0,-1 1 0,0 0 0,0 0 0,0-1 0,0 1 0,1 0 0,-1 0 0,0-1 0,0 1 0,0 0 0,0 0 0,0-1 0,0 1 0,0 0 0,0-1 0,0 1 0,0 0 0,0 0 0,0-1 0,0 1 0,0 0 0,0 0 0,0-1 0,0 1 0,0 0 0,-1-1 0,1 1 0,0 0 0,0 0 0,0-1 0,0 1 0,0 0 0,-1 0 0,1-1 0,-25-4 0,-53 5 0,60 0 0,-23 1 0,-51-3 0,91 2 0,1 0 0,0 0 0,0 0 0,-1-1 0,1 1 0,0 0 0,0 0 0,-1 0 0,1 0 0,0 0 0,-1 0 0,1-1 0,0 1 0,-1 0 0,1 0 0,0 0 0,-1 0 0,1 0 0,0 0 0,-1 0 0,1 0 0,0 1 0,0-1 0,-1 0 0,1 0 0,0 0 0,-1 0 0,1 0 0,0 0 0,-1 1 0,1-1 0,0 0 0,0 0 0,-1 0 0,1 1 0,0-1 0,0 0 0,0 0 0,-1 1 0,1-1 0,0 0 0,0 0 0,0 1 0,0-1 0,0 0 0,-1 1 0,1-1 0,0 0 0,0 1 0,0-1 0,0 0 0,0 0 0,0 1 0,0-1 0,0 0 0,0 1 0,0-1 0,0 0 0,0 1 0,1-1 0,-1 1 0,0 2 0,23 281 0,-16-223 0,-4-30 0,1 0 0,16 58 0,9-206 0,1-47 0,-12 54 0,22-102 0,-40 310 0,-18 121 0,11-133 0,3 123 0,4-138 0,-9 18 0,9-88 0,0-1 0,0 0 0,0 0 0,0 0 0,0 0 0,0 0 0,0 0 0,0 1 0,0-1 0,0 0 0,0 0 0,0 0 0,0 0 0,0 0 0,0 0 0,0 1 0,0-1 0,0 0 0,0 0 0,-1 0 0,1 0 0,0 0 0,0 0 0,0 0 0,0 0 0,0 1 0,0-1 0,0 0 0,0 0 0,0 0 0,0 0 0,-1 0 0,1 0 0,0 0 0,0 0 0,0 0 0,0 0 0,0 0 0,0 0 0,0 0 0,-1 0 0,1 0 0,0 0 0,0 0 0,0 0 0,0 0 0,0 0 0,0 0 0,-1 0 0,1 0 0,0 0 0,0 0 0,0 0 0,0 0 0,0 0 0,0 0 0,-1 0 0,1 0 0,0 0 0,0 0 0,0 0 0,0 0 0,0-1 0,-5-8 0,4-113 0,5 1 0,23-136 0,-12 191 0,-8 37 0,-2 1 0,0-1 0,1-41 0,-30 388 0,-1 16 0,25-197 0,-1-133 0,0-4 0,1 0 0,-1 0 0,1 0 0,0 0 0,-1 0 0,1 0 0,0 0 0,-1 0 0,1-1 0,0 1 0,-1 0 0,1 0 0,0 0 0,-1-1 0,1 1 0,0 0 0,-1 0 0,1-1 0,0 1 0,0 0 0,-1 0 0,1-1 0,0 1 0,0 0 0,0-1 0,-1 1 0,1-1 0,0 1 0,0 0 0,0-1 0,0 1 0,0 0 0,0-1 0,0 1 0,0-1 0,0 1 0,0 0 0,0-1 0,0 1 0,0 0 0,0-1 0,0 1 0,0-1 0,1 1 0,-11-93 0,0-58 0,1-36 0,8 187 0,1 0 0,-1 0 0,1 1 0,-1-1 0,1 0 0,-1 0 0,1 1 0,-1-1 0,1 0 0,0 0 0,-1 1 0,1-1 0,-1 0 0,1 1 0,0-1 0,-1 1 0,1-1 0,0 0 0,0 1 0,-1-1 0,1 1 0,0-1 0,0 1 0,0-1 0,-1 1 0,1-1 0,0 1 0,0-1 0,0 1 0,-9 52 0,5-16 0,-13 90 0,-1 219 0,18-475 0,2 128 0,0 1 0,0 0 0,0 0 0,0 0 0,0 0 0,0 0 0,0 0 0,0 1 0,0-1 0,0 1 0,0-1 0,3 2 0,-4-1 0,70 19 0,0-3 0,1-3 0,0-3 0,122 2 0,-185-12 0,-8-1 0,-1 0 0,0 0 0,0 0 0,1 0 0,-1 1 0,0-1 0,0 0 0,0 0 0,1 0 0,-1 0 0,0 1 0,0-1 0,0 0 0,0 0 0,0 0 0,1 1 0,-1-1 0,0 0 0,0 0 0,0 1 0,0-1 0,0 0 0,0 0 0,0 1 0,0-1 0,0 0 0,0 0 0,0 1 0,0-1 0,0 0 0,0 0 0,0 1 0,0-1 0,0 0 0,0 0 0,0 1 0,0-1 0,0 0 0,-1 0 0,1 1 0,0-1 0,0 0 0,0 0 0,0 0 0,-1 1 0,1-1 0,0 0 0,0 0 0,0 0 0,-1 0 0,1 0 0,0 1 0,0-1 0,-1 0 0,-10 7 0,-9-2 0,-1-1 0,1-1 0,-1-2 0,-24 0 0,-27 3 0,70-4 0,1 0 0,0 0 0,0 0 0,0 0 0,0 0 0,0 0 0,0 0 0,0 0 0,0 0 0,0 0 0,0 1 0,0-1 0,0 0 0,0 1 0,0-1 0,0 1 0,0-1 0,1 1 0,-1-1 0,0 1 0,0 0 0,0-1 0,1 1 0,-1 0 0,0 0 0,1 0 0,-1-1 0,1 1 0,-1 0 0,1 0 0,-1 0 0,1 0 0,-1 0 0,1 0 0,0 0 0,0 0 0,0 0 0,-1 0 0,1 0 0,0 0 0,0 0 0,0 0 0,1 1 0,29-40 0,-6 9 0,-2-1 0,-2-1 0,0 0 0,-2-2 0,-2 0 0,-1-1 0,-1-1 0,9-41 0,-2-11 0,-4 0 0,-3-1 0,2-164 0,-16 255 0,0 0 0,-1 0 0,1-1 0,-1 1 0,0 0 0,0 0 0,0-1 0,0 1 0,-2 4 0,-6 15 0,-17 103 0,-16 182 0,41-297 0,-3 65 0,4-49 0,-7 47 0,-3-46 0,10-27 0,0 0 0,-1 0 0,1 0 0,-1 0 0,1-1 0,0 1 0,-1 0 0,1 0 0,0 0 0,-1-1 0,1 1 0,0 0 0,-1-1 0,1 1 0,0 0 0,-1-1 0,1 1 0,0 0 0,0-1 0,0 1 0,-1 0 0,1-1 0,0 1 0,0-1 0,0 1 0,0 0 0,0-1 0,0 1 0,0-1 0,0 1 0,0 0 0,0-1 0,-9-49 0,-2-173 0,3 28 0,5 127 0,2 44 0,0 0 0,-1 0 0,-2 0 0,-6-26 0,7 39 0,3 9 0,0 0 0,0 0 0,0 0 0,-1 0 0,1 0 0,-1 0 0,0 1 0,1-1 0,-1 0 0,0 0 0,0 0 0,0 1 0,0-1 0,-1 1 0,1-1 0,0 1 0,-1-1 0,-2-1 0,2 2 0,0 1 0,-1-1 0,1 1 0,0 0 0,0 0 0,0 0 0,-1 0 0,1 0 0,0 1 0,0-1 0,0 1 0,0-1 0,0 1 0,0 0 0,0 0 0,0 0 0,0 0 0,0 0 0,0 0 0,0 0 0,0 1 0,1-1 0,-1 1 0,1-1 0,-2 3 0,-10 6 0,1-4 0,-1 1 0,0 0 0,-1-1 0,0-1 0,0 0 0,-1-1 0,1 0 0,-30 2 0,91-6 0,-31 1 0,-1-1 0,0-1 0,0 0 0,0-1 0,15-3 0,67-27 0,-98 32 0,1 0 0,0 0 0,0 0 0,0 0 0,0 0 0,0 0 0,0 0 0,0 0 0,0 0 0,0 0 0,0 0 0,0 0 0,0 0 0,0 0 0,0 0 0,0-1 0,0 1 0,0 0 0,0 0 0,0 0 0,0 0 0,0 0 0,0 0 0,0 0 0,0 0 0,0 0 0,0 0 0,0 0 0,0-1 0,0 1 0,0 0 0,0 0 0,0 0 0,0 0 0,0 0 0,0 0 0,-18-3 0,-21 1 0,-220 2 0,258 0-4,1 0 1,-1 0-1,1 0 0,-1 0 0,1 0 1,-1 0-1,1 0 0,-1 0 0,1 1 1,-1-1-1,1 0 0,-1 0 0,1 0 1,-1 1-1,1-1 0,-1 0 0,1 0 1,0 1-1,-1-1 0,1 0 0,0 1 1,-1-1-1,1 1 0,0-1 0,-1 0 1,1 1-1,0-1 0,0 1 0,0-1 1,-1 1-1,1-1 0,0 2 0,2 20-540,18 20-2841,9-8-4359,8-2-4406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1:00.81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462 9 10485,'0'0'10682,"-16"0"-9281,-333-8 6304,345 8-7642,0 0 0,0 0 0,1 0 0,-1 0 1,0 1-1,0 0 0,1 0 0,-1 0 0,0 0 1,1 0-1,-1 1 0,1-1 0,-1 1 0,1 0 1,0 0-1,0 0 0,0 1 0,0-1 0,0 1 1,1-1-1,-1 1 0,1 0 0,-1 0 0,1 0 1,0 0-1,0 1 0,0-1 0,1 1 1,-1-1-1,-1 7 0,2-3-51,0 0 0,1 0 0,-1 0-1,1 0 1,1 0 0,-1-1 0,1 1 0,0 0 0,1 0 0,0 0-1,0-1 1,0 1 0,1-1 0,0 1 0,0-1 0,6 9 0,-1-4-10,-3-2 1,0 0 0,1-1 0,0 0 0,0 0 0,1-1 0,-1 1-1,2-2 1,-1 1 0,1-1 0,15 10 0,-15-15 11,38-1 2,275 9 253,-307-7-269,-1 0 0,0 1 0,0 0 0,0 1 0,0 1 0,0 0 0,-1 1 0,0 0 0,0 0 0,0 2 0,-1-1 0,20 19 0,-23-19 0,-1 0 0,0 1 0,0 0 0,-1 1 0,0-1 0,0 1 0,-1 1 0,0-1 0,-1 1 0,0-1 0,-1 1 0,0 0 0,0 1 0,-1-1 0,0 0 0,0 20 0,0-3 0,-3 28 0,1-52 0,0-1 0,-1 1 0,0 0 0,0-1 0,0 1 0,0 0 0,0-1 0,0 1 0,0-1 0,-1 0 0,1 1 0,-1-1 0,0 0 0,0 0 0,0 0 0,-4 3 0,-20 10 0,-1-2 0,0-1 0,-1-1 0,0-1 0,-49 10 0,7-1 0,43-10 0,0-2 0,-1-2 0,-42 5 0,56-10 0,-1 0 0,1 0 0,-1-2 0,1 0 0,0 0 0,-1-1 0,1-1 0,-20-8 0,34 11-36,-1 1 0,1 0 0,-1 0 0,0-1 0,1 1-1,-1 0 1,1 0 0,-1 0 0,0 0 0,1 0 0,-1 0 0,0 0 0,1 0 0,-1 0 0,1 0 0,-1 0-1,0 0 1,1 0 0,-1 0 0,0 0 0,1 1 0,-1-1 0,1 0 0,-1 1 0,1-1 0,-1 0-1,1 1 1,-1-1 0,1 0 0,-1 1 0,0 0 0,-9 23-3857,9-19 2717,-17 54-7279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2:19.8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 60 8580,'0'0'11565,"-8"0"-4610,22-1-6292,0 0-1,0-2 0,22-5 0,-22 4-239,1 0 0,0 1 0,26-1 0,34 5-112,-5 0 197,103-11-1,-59-9-507,-103 17-2531,11 0-9932,-5 5 2149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2:20.3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30 5715,'0'0'17392,"5"1"-16010,62 4 1484,116-5 1,-70-2-920,-109 2-1930,-1 0 0,0 0 0,0 0 0,0-1 0,0 1 0,0-1 0,0 0 0,0 0-1,0 0 1,-1 0 0,1-1 0,0 1 0,0-1 0,4-3 0,-1 2-22,-4 2-100,-2-8-2320,0 4-92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2:20.8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92 4018,'0'0'19342,"8"-3"-17506,24-11-285,0 2 0,0 2 1,57-12-1,-84 22-1468,1-1-1,-1-1 1,0 1-1,0-1 1,0 1-1,6-5 0,-4 3-3,0 0 0,0 0 0,0 1 0,0 0 0,0 1 0,0-1-1,1 1 1,-1 0 0,13 1 0,-20 0-216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2:21.31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24 11957,'0'0'16072,"10"0"-14813,134-12 1580,-11 1-1984,-34 10-3287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2:21.7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17 14279,'0'0'15537,"17"-3"-14123,305-10 123,-237 13-1537,-84 0-210,0 1-1,0 0 1,0-1-1,0 1 1,0 0 0,-1-1-1,1 1 1,0 0-1,-1 0 1,1 0 0,-1 0-1,1 0 1,-1 0-1,1 0 1,-1 0 0,1 0-1,-1 0 1,0 0-1,0 0 1,1 0 0,-1 0-1,0 0 1,0 0-1,0 0 1,0 0 0,0 0-1,0 0 1,-1 0-1,1 2 1,0 3-2624,8 3-4425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2:22.24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3426,'0'0'24862,"18"4"-23024,147 32 803,-138-32-2641,0-2 0,50-1 0,-44-1 0,46 5 0,-14-5-301,-51 12-4029,-9-10 2964,1-1 0,-1 1 1,1-1-1,-1 0 0,1 0 1,0 0-1,-1-1 0,8 0 1,24 0-9310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2:22.7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32 10197,'0'0'16727,"15"-2"-14824,123-12 1837,-110 11-3782,256-10-1469,-227 24-11855,-28-10 1753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2:23.1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14375,'0'0'14473,"23"0"-13145,166 0 1202,-146 0-2510,0 3 1,84 14-1,-97-9-20,-19-5 0,0 0 0,0-1 0,0 0 0,21 0 0,-32-2-17,1 0 0,-1 0-1,1 0 1,-1 0 0,0 0 0,1 0 0,-1 0-1,1 0 1,-1 1 0,0-1 0,1 0-1,-1 0 1,0 0 0,1 0 0,-1 1 0,0-1-1,1 0 1,-1 0 0,0 1 0,1-1 0,-1 0-1,0 0 1,0 1 0,1-1 0,-1 0-1,0 1 1,0-1 0,0 0 0,0 1 0,1-1-1,-1 1 1,0-1 0,0 0 0,0 1 0,0-1-1,0 1 1,0 0 0,0-1-81,0 1-1,1 0 1,-1 0-1,0 0 1,0 0-1,1 0 1,-1 0 0,1-1-1,-1 1 1,1 0-1,-1 0 1,1-1-1,-1 1 1,1 0 0,0-1-1,-1 1 1,1 0-1,0-1 1,1 2-1,0-1-303,14 7-2988,5-3-3420,6-5-3560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2:23.6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9188,'0'0'17819,"12"1"-16149,169 15 72,139 15 606,-311-30-2348,66 2 0,-66-2 0,-6 2 0,-2-3-306,0 1 0,0 0 0,0-1 1,-1 1-1,1 0 0,0 0 0,-1 0 0,1 0 0,-1 0 0,1 0 1,-1 0-1,1 0 0,-1 0 0,0 0 0,1 0 0,-1 0 0,0 0 0,0 0 1,0 0-1,0 0 0,0 0 0,0 0 0,0 0 0,0 1 0,0-1 1,0 0-1,-1 1 0,0 0-1641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2:24.12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5731,'0'0'23877,"31"2"-22452,197 4 309,363-10-1734,-591 4-58,0 0 0,1 0 0,-1 0 0,0 0 1,0 0-1,1 0 0,-1 0 0,0 0 0,1 0 0,-1 0 0,0 0 0,1 0 1,-1 0-1,0 0 0,1 1 0,-1-1 0,0 0 0,1 0 0,-1 0 0,0 0 1,0 0-1,1 1 0,-1-1 0,0 0 0,0 0 0,1 1 0,-1-1 0,0 0 1,0 0-1,0 1 0,1-1 0,-1 0 0,0 1 0,0-1 0,0 0 0,0 1 1,0-1-1,0 0 0,0 1 0,-4 14-5423,-1 1-1260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1:02.2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107 254 5346,'0'0'7641,"0"34"-5296,1 56-284,15 96 0,5-43 194,19 172 1674,-22-191-1399,-19-138-2523,-1-1 1,-1 1-1,-1 0 0,0 0 1,0 1-1,-9-18 1,-12-42 57,-120-724 1021,143 721 1270,4 74-2331,1 0 0,-1 0 1,0 1-1,0-1 1,1 0-1,-1 1 1,1-1-1,-1 1 1,1 0-1,0 0 1,0 0-1,-1 0 1,1 1-1,5-2 1,1 0 34,65-17 60,0 4-1,1 3 1,1 4-1,151 2 1,-118 6-120,-108-1-4,0 1-1,-1 0 1,1 0 0,-1 0-1,1 0 1,0 0 0,-1 0-1,1 0 1,-1 0 0,1 0-1,0 0 1,-1 0 0,1 0-1,-1 0 1,1 0 0,0 1-1,-1-1 1,1 0-1,-1 0 1,1 1 0,-1-1-1,1 0 1,-1 1 0,1-1-1,-1 0 1,1 1 0,-1-1-1,1 1 1,-1-1 0,0 1-1,1-1 1,-1 1 0,0-1-1,0 1 1,1-1 0,-1 1-1,0 0 1,0-1 0,0 1-1,1-1 1,-1 1 0,0 0-1,0-1 1,0 1 0,0-1-1,0 1 1,0 0 0,0-1-1,-1 1 1,1-1-1,0 1 1,0 0 0,0-1-1,-1 1 1,1-1 0,0 1-1,-1-1 1,1 1 0,0-1-1,-1 1 1,1-1 0,0 1-1,-1-1 1,1 1 0,-1-1-1,1 0 1,-2 1 0,2 0-80,-16 17-1734,-34 32 0,29-30-2775,-32 38 0,16-14-3288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2:24.54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14455,'0'0'15191,"28"0"-13970,197 0 679,82 0-1900,-306 1-2,0-1-1,-1 0 1,1 1-1,0-1 1,-1 0-1,1 1 1,-1-1-1,1 0 1,0 1-1,-1-1 1,1 1-1,-1-1 1,1 1-1,-1-1 1,0 1-1,1 0 1,-1-1-1,0 1 1,1 0-1,-1-1 1,0 1-1,0 0 1,1-1-1,-1 1 1,0 0-1,0-1 1,0 1-1,0 0 1,0 0-1,0-1 1,0 1-1,0 0 1,0-1-1,0 1 1,0 0-1,-1-1 1,1 1-1,-1 1 1,1 0-184,-1 1-239,0 1 1,0-1-1,0 0 0,0 1 1,0-1-1,-1 0 0,0 0 0,0 0 1,0 0-1,0 0 0,0-1 0,0 1 1,-1 0-1,1-1 0,-1 0 0,-4 3 1,-6 8-5565,-7 5-9172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2:27.4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 0 3153,'0'0'9255,"-11"0"-5906,3 0-9950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2:29.9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319 0 8324,'0'0'8342,"-1"15"-7445,-7 318 8918,9-305-9323,2-1-1,1 0 1,12 41-1,0 4 88,-9-42-316,-4-23-202,-1 1 0,0 0 0,-1 0 0,2 16 0,7 88 470,0-22-317,-1 363 312,-9-349-391,-3-45 55,-19 104 0,12-105-63,-4 107-1,14-23-8,-29 212 1,5-221-119,-8 66 0,9-69 0,6-48 0,-17 86 0,-10 61 0,26 48 0,-2 15 0,10-191 0,8 185 0,4-137 0,21 173 0,-6-140 0,30 134 0,-34-265 0,-9-38 0,0 1 0,-1 0 0,-1 0 0,1 21 0,8 149 0,2-119 0,-8-48 0,-2 0 0,0 1 0,1 19 0,5-10 0,-8-25 0,1 1 0,-1 0 0,0-1 0,0 1 0,0 0 0,0 0 0,0-1 0,-1 1 0,1 5 0,-3-6 0,-3-12 0,-17-27 0,6 19 0,-1 2 0,0 0 0,-2 1 0,1 0 0,-2 2 0,0 0 0,0 1 0,-2 1 0,-21-8 0,42 19 0,1 0 0,-1 0 0,1 0 0,-1 0 0,1 0 0,-1 0 0,1 0 0,-1 1 0,1-1 0,0 0 0,-1 0 0,1 0 0,-1 0 0,1 1 0,0-1 0,-1 0 0,1 1 0,-1-1 0,1 0 0,0 1 0,-1-1 0,1 0 0,0 1 0,0-1 0,-1 0 0,1 1 0,0-1 0,0 1 0,0-1 0,-1 1 0,1-1 0,0 0 0,0 1 0,0-1 0,0 1 0,0-1 0,0 1 0,0-1 0,0 1 0,0-1 0,0 1 0,0-1 0,0 1 0,0-1 0,1 0 0,-1 1 0,0-1 0,0 1 0,1 0 0,-1 1 0,0 6 0,-1 0 0,2 0 0,-1 0 0,1 0 0,1 0 0,-1 0 0,1-1 0,1 1 0,-1 0 0,1-1 0,1 0 0,7 13 0,27 43 0,-20-32 0,31 39 0,-32-45 0,-15-21 0,0 0 0,-1-1 0,2 1 0,-1-1 0,0 0 0,1 0 0,-1 0 0,1 0 0,0 0 0,0-1 0,0 1 0,0-1 0,0 0 0,1 1 0,-1-2 0,1 1 0,-1 0 0,1-1 0,0 1 0,0-1 0,-1 0 0,6 0 0,-2-1 0,0 0 0,0-1 0,1 0 0,-1 0 0,0 0 0,0-1 0,0 0 0,12-6 0,-4 0 0,0-2 0,22-17 0,-25 16 0,1-1 0,-2 0 0,0-1 0,0 0 0,10-18 0,14-17 0,-30 41 0,0 0 0,0 0 0,-1-1 0,0 0 0,4-11 0,-10 19 0,1-1 0,0 0 0,-1 1 0,1-1 0,-1 1 0,1-1 0,-1 1 0,1 0 0,-1-1 0,0 1 0,1 0 0,-1 0 0,1 0 0,-1 0 0,1 0 0,-3 1 0,-1-1 0,-463 0 0,438-3 0,50 5 0,-14-2 0,0 1 0,0 0 0,0-1 0,0 2 0,0-1 0,0 1 0,0 0 0,-1 0 0,9 4 0,12 13 0,-21-14 0,2 0 0,-1-1 0,0 0 0,1 0 0,0 0 0,-1-1 0,1 0 0,1-1 0,-1 1 0,0-1 0,11 1 0,-11-1 0,-1 0 0,1 0 0,-1 1 0,0 0 0,0 0 0,11 8 0,31 13 0,-48-23 0,0-1 0,1 0 0,-1 0 0,0 0 0,0 1 0,1-1 0,-1 0 0,0 0 0,1 0 0,-1 0 0,0 0 0,0 0 0,1 1 0,-1-1 0,0 0 0,1 0 0,-1 0 0,0 0 0,1 0 0,-1 0 0,0 0 0,1 0 0,-1 0 0,0-1 0,0 1 0,1 0 0,-1 0 0,0 0 0,1 0 0,-1 0 0,0 0 0,0-1 0,1 1 0,-1 0 0,0 0 0,0 0 0,1-1 0,-1 1 0,0 0 0,0 0 0,0-1 0,0 1 0,1 0 0,-1 0 0,0-1 0,0 1 0,0 0 0,0-1 0,0 1 0,0 0 0,0 0 0,0-1 0,0 1 0,0 0 0,0-1 0,0 1 0,0 0 0,0-1 0,0 1 0,0 0 0,0-1 0,0 1 0,0 0 0,0 0 0,0-1 0,-1 1 0,1 0 0,0-12 0,-1 8 0,1-1 0,-1 0 0,1 0 0,0 1 0,1-1 0,-1 0 0,3-7 0,3 7-243,-4 5-1157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2:32.47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158 1117 7972,'0'0'14460,"-1"-5"-13916,-2-10-324,0 0-1,2 0 1,0-1 0,0 1 0,1-1 0,1 1-1,3-17 1,1-43 183,-3-86 127,-5-207 183,0 323-586,-1 0 1,-14-56-1,13 82 66,0 0-1,-1 1 1,-1-1 0,0 1-1,-2 1 1,0 0 0,-21-30 0,29 46-129,0 1 0,1 0 0,-1-1 1,0 1-1,0 0 0,0-1 0,0 1 0,0 0 1,0 0-1,1 0 0,-1 0 0,0 0 1,0 0-1,0 0 0,0 0 0,0 0 1,0 0-1,0 1 0,0-1 0,1 0 1,-1 0-1,0 1 0,0-1 0,0 1 0,1-1 1,-1 1-1,0-1 0,0 1 0,1-1 1,-1 1-1,0 0 0,1-1 0,-1 1 1,1 0-1,-1 0 0,1-1 0,-1 1 1,0 2-1,-4 10 66,1 0 0,0 1 0,1 0 1,1 0-1,0 0 0,0 16 0,3 93 97,1-50-85,-2-52-107,-1 4 21,1 1-1,1-1 0,1 0 1,1 1-1,1-1 0,2-1 1,8 26-1,1-13-29,1-1 0,3-1 0,0-1 0,33 44 0,-41-64-20,1 0 0,0 0-1,1-1 1,1-1 0,0 0 0,0-1 0,1-1 0,1 0-1,0-1 1,0 0 0,27 9 0,-35-15-31,1-1-1,-1 0 1,1 0 0,0-1-1,0-1 1,9 1 0,-15-1 15,0 0 1,-1 0 0,1-1 0,0 1 0,0-1 0,-1 1-1,1-1 1,0 0 0,-1 0 0,1 0 0,-1 0 0,1 0 0,-1-1-1,0 1 1,0-1 0,1 0 0,-1 1 0,0-1 0,0 0-1,-1 0 1,3-3 0,3-9-16,-1 1-1,0-1 0,-1 0 1,-1 0-1,0 0 0,-1-1 1,2-19-1,-3-12 11,-2-47 1,-1 29 101,1 62 314,0 5-295,-1 11-104,1 0-1,0 0 1,1 1-1,1-1 1,0 0-1,1-1 0,1 1 1,0 0-1,0-1 1,2 0-1,-1 0 1,13 19-1,-9-18-1,0-1 0,1 0 0,0 0 0,20 18 0,-25-27 0,0 0 0,0-1 0,0 1 0,1-1 0,-1 0 0,1 0 0,0-1 0,0 1 0,0-1 0,0-1 0,0 1 0,0-1 0,0 0 0,11 0 0,-15-1 0,-1 0 0,0-1 0,1 1 0,-1 0 0,1-1 0,-1 0 0,0 1 0,1-1 0,-1 0 0,0 1 0,1-1 0,-1 0 0,0 0 0,0 0 0,0 0 0,0 0 0,0 0 0,0-1 0,1-1 0,16-31 0,-12 21 0,79-151 0,-84 162 0,-1 1 0,1 0 0,-1 0 0,1 0 0,0 0 0,0 0 0,-1 0 0,1 0 0,0 0 0,0 0 0,0 0 0,0 0 0,0 1 0,0-1 0,0 0 0,0 1 0,0-1 0,0 1 0,1-1 0,-1 1 0,0-1 0,0 1 0,1 0 0,-1 0 0,0-1 0,0 1 0,1 0 0,-1 0 0,0 0 0,0 1 0,1-1 0,-1 0 0,0 0 0,0 1 0,1-1 0,-1 1 0,0-1 0,0 1 0,0-1 0,0 1 0,0 0 0,0-1 0,0 1 0,0 0 0,0 0 0,1 1 0,24 33 0,-1 1 0,37 73 0,-62-108 0,0 0 0,1 0 0,-1-1 0,1 1 0,-1 0 0,1 0 0,-1-1 0,1 1 0,-1-1 0,1 1 0,0 0 0,-1-1 0,1 1 0,0-1 0,-1 1 0,1-1 0,0 0 0,0 1 0,0-1 0,-1 0 0,1 1 0,0-1 0,0 0 0,0 0 0,0 0 0,-1 0 0,1 0 0,0 0 0,0 0 0,0 0 0,0 0 0,-1 0 0,1-1 0,0 1 0,0 0 0,0 0 0,0-1 0,-1 1 0,1 0 0,0-1 0,-1 1 0,1-1 0,0 1 0,0-2 0,25-25 0,-10-6 0,-13 24 0,0 1 0,2-1 0,-1 1 0,1 0 0,0 0 0,0 1 0,8-9 0,-3 11 0,-10 5 0,1 0 0,0 0 0,-1 0 0,1-1 0,-1 1 0,1 0 0,-1 0 0,1 0 0,-1 0 0,1 0 0,0 0 0,-1 0 0,1 0 0,-1 0 0,1 0 0,-1 1 0,1-1 0,0 0 0,-1 0 0,1 0 0,-1 1 0,1-1 0,-1 0 0,1 1 0,-1-1 0,0 0 0,1 1 0,-1-1 0,1 1 0,-1-1 0,0 1 0,1-1 0,-1 1 0,0-1 0,1 1 0,-1-1 0,0 1 0,0-1 0,1 1 0,-1 1 0,13 28 0,-11-23 0,0 0 0,1-1 0,0 0 0,0 1 0,0-1 0,8 10 0,2-2 0,-1 0 0,2 0 0,0-1 0,29 20 0,-35-28 0,0-1 0,-1 0 0,2-1 0,-1 1 0,0-1 0,0-1 0,1 0 0,0 0 0,-1-1 0,1 0 0,0 0 0,16-1 0,-22-1 0,1 0 0,-1 0 0,1-1 0,-1 1 0,0-1 0,0 1 0,0-1 0,0 0 0,0 0 0,0 0 0,0-1 0,-1 1 0,1-1 0,-1 0 0,1 1 0,-1-1 0,0 0 0,0 0 0,-1 0 0,1-1 0,-1 1 0,3-6 0,1-6 0,1 0 0,-2 0 0,0-1 0,2-15 0,1-30-3,-2 0-1,-4 0 1,-8-94 0,3 130-20,-1 1 0,-1-1 0,-1 1 0,-1 1 0,-1 0 0,-1 0 0,-1 0 0,-1 2 1,-1-1-1,-1 2 0,-25-30 0,38 49 25,0-1 0,0 1 0,0 0 0,0 0 1,0 0-1,-1 0 0,1 0 0,0 0 0,0 0 0,-1 0 0,1 1 1,-1-1-1,1 0 0,-1 1 0,1-1 0,-1 1 0,1 0 0,-1-1 1,1 1-1,-3 0 0,3 0 2,0 1 1,0-1-1,1 1 1,-1-1-1,0 1 1,0 0-1,0-1 1,0 1-1,1 0 1,-1 0-1,0-1 1,1 1-1,-1 0 1,0 0-1,1 0 1,-1 0-1,1 0 1,-1 0-1,1 0 1,0 0-1,-1 2 1,-1 7 24,0 0 0,1 0-1,0 1 1,0 13 0,0 38-29,-1-32 0,2 1 0,0-1 0,2 0 0,1 0 0,2 0 0,12 45 0,-3-43 0,1-1 0,1 0 0,33 47 0,73 78 0,-119-153 0,1 3 0,0-1 0,1 1 0,-1-1 0,1 0 0,1-1 0,-1 1 0,0-1 0,1 0 0,0 0 0,0-1 0,0 0 0,10 4 0,-15-6-5,0-1 0,0 1 0,1-1-1,-1 1 1,0-1 0,0 0 0,1 1 0,-1-1 0,1 0 0,-1 0-1,0 0 1,1 0 0,-1 0 0,0 0 0,1-1 0,-1 1-1,0 0 1,1-1 0,-1 1 0,0 0 0,1-1 0,-1 0 0,0 1-1,0-1 1,2-1 0,-3 1-9,1 0 0,-1 0 1,1-1-1,-1 1 0,0 0 0,1 0 0,-1-1 0,0 1 1,0 0-1,0-1 0,0 1 0,0 0 0,0 0 0,-1-3 1,1-1-22,9-109 19,-8 102 9,0 0 0,1 1 0,1-1 0,-1 1 0,2 0 0,0 0 0,0 0 0,1 0 0,0 0-1,11-15 1,-16 25 4,1 0-1,0 1 0,0-1 0,-1 0 0,1 0 1,0 1-1,0-1 0,0 1 0,0-1 0,-1 1 0,1-1 1,0 1-1,0 0 0,0-1 0,0 1 0,0 0 1,0 0-1,0 0 0,0-1 0,0 1 0,0 0 0,0 0 1,0 1-1,0-1 0,0 0 0,0 0 0,0 0 0,0 1 1,0-1-1,0 0 0,0 1 0,0-1 0,0 1 1,0-1-1,0 1 0,-1 0 0,1-1 0,0 1 0,0 0 1,-1 0-1,1-1 0,0 1 0,0 1 0,29 34 132,-4 14 29,-22-40-123,0-1 1,1 1-1,1-1 0,-1 0 1,14 16-1,-12-18-49,-1 1 0,1-1 0,1 0 0,-1 0-1,1-1 1,1 0 0,-1-1 0,1 0 0,0 0 0,0 0 0,0-1-1,0-1 1,1 0 0,0 0 0,0-1 0,-1 0 0,1 0-1,1-1 1,-1-1 0,0 0 0,18-2 0,-24 0 12,0-1 0,0 0 0,0 0 1,0 0-1,0-1 0,-1 0 0,0 1 0,0-1 1,0 0-1,0-1 0,0 1 0,-1 0 0,0-1 0,0 0 1,0 1-1,0-1 0,-1 0 0,2-8 0,36 19 115,3 20-53,-36-21-69,1 0-1,-1-1 0,1 0 1,0 0-1,0-1 0,1 0 1,-1 0-1,1-1 0,-1 0 0,16 2 1,-18-3 4,25-1-79,-29 0 83,0 0-1,-1-1 1,1 1-1,0-1 1,0 1-1,-1 0 1,1-1-1,0 0 1,-1 1-1,1-1 1,-1 1-1,1-1 1,-1 0-1,1 1 1,-1-1-1,1 0 1,-1 1-1,1-1 1,-1 0-1,0 0 1,0 1-1,1-1 1,-1 0-1,0 0 1,0 0-1,0 1 1,0-1-1,0 0 1,0 0-1,0-1 1,0-15 21,0-1 0,-1 1 0,-1 0 0,0 0 0,-7-22-1,8 34-12,-1 1 0,1 0 0,-1 0 0,0 0 0,0 0 0,-1 1 0,1-1-1,-1 0 1,0 1 0,0 0 0,0 0 0,0 0 0,0 0 0,-1 0-1,0 1 1,1-1 0,-1 1 0,0 0 0,0 0 0,0 0 0,0 1 0,0-1-1,-1 1 1,1 0 0,0 0 0,-9 0 0,6 0 14,-1 1 1,1-1 0,-1 1-1,0 1 1,1 0-1,-1 0 1,1 0 0,0 1-1,-8 2 1,10-1-8,-1 0 0,2 0 0,-1 0 0,0 0 0,0 1 0,1 0 1,0 0-1,0 0 0,0 1 0,0-1 0,1 1 0,-3 5 0,4-7-13,0 1 0,0-1 0,0 1 0,1-1 0,0 1 0,0 0 0,0-1 0,0 1 0,0 0 0,1 0 0,0 0 0,-1 0 0,1 0 0,1-1 0,-1 1 0,1 0 0,-1 0 0,1 0 0,0-1 0,1 1 0,-1 0 0,1-1 0,-1 1 0,1-1 0,0 0 0,0 1 0,0-1 0,1 0 0,-1 0 0,1 0 0,0-1 0,0 1 0,0-1 0,6 4 0,6 1-56,0 0 0,1-2 0,0 0 0,0-1 0,1 0 0,-1-1 0,1-1 0,0-1 0,-1-1 0,22-1 0,-34 1 37,-1-1 1,1 1-1,-1-1 0,1 0 1,0 0-1,-1 0 1,0-1-1,1 1 0,-1-1 1,0 0-1,0 0 1,0 0-1,0 0 0,0 0 1,0-1-1,3-4 1,-3 4 18,-1 1 0,1-1-1,0 1 1,-1-1 0,1 1 0,1 0 0,-1 0 0,0 0 0,0 1 0,1-1 0,-1 1 0,0 0 0,1 0 0,0 0-1,-1 0 1,7 0 0,3 2 27,-1 1-1,1 0 1,-1 1-1,0 0 0,0 1 1,0 0-1,0 1 1,-1 1-1,0 0 1,0 0-1,0 1 1,13 12-1,-6-7 25,1 0 0,34 16-1,-66-28-1733,8 0 413,-1 0 0,1 0-1,-1 0 1,0-1 0,1 0-1,-7-1 1,-43-26-7294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2:32.8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4 16552,'0'0'16215,"0"-4"-16215,10 4-1601,19 0-912,-10 0-2641,10 0-2322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2:34.11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377 522 3121,'0'0'15653,"0"-8"-14127,0 3-1491,1 2 134,-1 0 0,0 1-1,0-1 1,0 1 0,0-1-1,0 0 1,0 1-1,-1-1 1,1 1 0,-1-1-1,1 1 1,-1-1 0,0 1-1,0-1 1,-1 1 0,1 0-1,0-1 1,-1 1-1,1 0 1,-1 0 0,0 0-1,1 0 1,-1 0 0,0 1-1,0-1 1,0 1 0,-1-1-1,1 1 1,0 0-1,-1-1 1,-3 0 0,-13-2 227,0 0-1,0 1 1,0 2 0,-1 0 0,1 0 0,0 2 0,-29 4 0,40-3-294,1-1 0,-1 1 1,1 0-1,-1 1 1,1 0-1,0 0 1,0 1-1,0-1 1,0 1-1,1 1 1,0 0-1,-1-1 1,2 2-1,-1-1 1,1 1-1,0 0 0,0 0 1,0 0-1,1 1 1,0-1-1,0 1 1,1 0-1,0 1 1,0-1-1,0 0 1,1 1-1,0-1 1,1 1-1,0 0 0,0 0 1,1 14-1,-1-10-76,1-1-1,1 0 1,0 1-1,1-1 0,0 0 1,3 12-1,-3-20-23,-1 0-1,0 0 0,1 0 0,0-1 0,-1 1 1,1 0-1,0 0 0,1-1 0,-1 1 0,0-1 1,1 0-1,-1 0 0,1 0 0,0 0 0,-1 0 1,1 0-1,0-1 0,0 0 0,0 1 0,1-1 1,-1 0-1,0 0 0,0-1 0,6 1 0,11 2-14,-1-1-1,1-1 1,21-2-1,-32 0 18,-1 0 0,0 0 0,-1-1 0,1 0 0,0 0 0,0-1 0,-1 0 0,0 0 0,1-1 0,7-5 0,-1-1 0,-1-1 1,0 0 0,-1-1-1,-1 0 1,1-1-1,-2-1 1,0 0-1,0 0 1,-2-1 0,0 0-1,0 0 1,-1-1-1,-1 0 1,-1 0-1,0 0 1,-1-1 0,-1 0-1,-1 0 1,0 0-1,-1-29 1,-1 21 8,1 10-11,0 0-1,-1 0 1,-1 0-1,-1 0 0,0 0 1,-1 1-1,0-1 1,-1 1-1,-1-1 1,-8-16-1,-2 3-27,-1 1 0,-23-27 0,32 45 35,-1 0 0,0 0 0,-1 1 1,0 0-1,0 0 0,-1 1 0,0 0 0,0 0 0,-13-5 1,22 12-7,0 0 1,1 0 0,-1 0-1,0 0 1,0 0 0,1 0-1,-1 0 1,0 0 0,1 1-1,-1-1 1,0 0 0,1 0-1,-1 1 1,1-1 0,-1 0-1,0 1 1,1-1 0,-1 0-1,1 1 1,-1-1 0,1 1-1,-1-1 1,1 1 0,-1-1-1,1 1 1,0 0 0,-1-1 0,1 1-1,0 0 1,-1-1 0,1 1-1,0-1 1,0 1 0,0 1-1,-8 26 122,5 3-125,3 53 0,1-32 0,0-28 0,1 0 0,2 0 0,0 0 0,1-1 0,1 0 0,1 0 0,16 32 0,-8-22 0,3 0 0,0-2 0,2 0 0,31 36 0,-41-56 0,0 0 0,0-1 0,1 0 0,1 0 0,0-2 0,0 1 0,0-2 0,1 1 0,1-2 0,-1 0 0,1 0 0,0-1 0,0-1 0,0-1 0,1 0 0,-1 0 0,1-2 0,-1 0 0,1 0 0,26-3 0,-37 1 0,-1 0 0,0 0 0,1 0 0,-1 0 0,0-1 0,0 1 0,0-1 0,0 0 0,0 0 0,0 0 0,-1 0 0,1-1 0,-1 1 0,1 0 0,-1-1 0,0 0 0,0 0 0,0 0 0,0 1 0,-1-2 0,1 1 0,-1 0 0,0 0 0,0 0 0,0-1 0,1-3 0,2-8 0,-1 0 0,0 0 0,-1-1 0,0-24 0,-2-9 0,90 90 0,-76-35 0,-3-2 0,1 0 0,-1-2 0,1 1 0,-1-1 0,1-1 0,0 0 0,22-1 0,-23 0 0,-10 0 0,1 0 0,-1 0 0,1-1 0,0 1 0,-1 0 0,1-1 0,-1 1 0,1-1 0,-1 1 0,1-1 0,-1 0 0,0 1 0,1-1 0,-1 0 0,0 0 0,1 0 0,-1 0 0,0 0 0,0-1 0,0 1 0,0 0 0,0 0 0,1-3 0,0 0 0,0-1 0,-1 1 0,1 0 0,-1-1 0,0 1 0,0-1 0,-1 1 0,1-9 0,-1 4 0,0-1 0,-1 1 0,0 0 0,0-1 0,-1 1 0,0 0 0,-1 0 0,-6-14 0,3 13 0,-1 0 0,-1 0 0,0 1 0,0-1 0,-1 2 0,0-1 0,-1 1 0,0 1 0,0 0 0,0 0 0,-1 1 0,0 0 0,0 1 0,-1 0 0,-19-5 0,0 2 0,0 1 0,0 2 0,-1 0 0,-58 1 0,89 4 0,0 0 0,0 0 0,0 0 0,0 0 0,0 1 0,0-1 0,0 0 0,0 0 0,0 1 0,1-1 0,-1 1 0,0-1 0,0 1 0,0-1 0,0 1 0,0-1 0,1 1 0,-1 0 0,0-1 0,1 1 0,-1 0 0,0 0 0,1 0 0,-1-1 0,1 1 0,-1 1 0,0 1 0,0-1 0,1 1 0,-1-1 0,0 1 0,1 0 0,0 0 0,0-1 0,0 1 0,0 0 0,0 2 0,1-1 0,-1 0 0,1 0 0,0 0 0,0-1 0,0 1 0,0 0 0,1-1 0,-1 1 0,1-1 0,0 1 0,0-1 0,1 0 0,-1 1 0,4 3 0,7 0 0,-1 0 0,1-1 0,1-1 0,-1 0 0,1-1 0,0 0 0,0-1 0,24 3 0,14-3 0,57-3 0,-43-2 0,-44 2 0,0-1 0,23-5 0,-37 5 0,0-1 0,-1 0 0,1 0 0,-1 0 0,1-1 0,-1-1 0,0 1 0,0-1 0,7-6 0,-11-8-6632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2:35.19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1 352 6787,'0'0'11814,"10"-27"-10833,31-88-234,-35 101-545,0 1 0,1 0 1,0 0-1,1 1 0,1-1 0,0 2 0,0 0 0,1 0 0,1 0 0,-1 1 0,2 1 0,-1 0 0,21-12 0,-18 12-13,-7 5-76,-1 0 0,1 0 0,0 1 1,0 0-1,1 0 0,14-3 0,-21 6-56,1-1-1,0 1 1,-1-1 0,1 1-1,0 0 1,0 0 0,-1 0-1,1 0 1,0 0 0,0 0-1,-1 0 1,1 0-1,0 1 1,0-1 0,-1 1-1,1-1 1,0 1 0,-1 0-1,1 0 1,-1 0-1,1 0 1,-1 0 0,0 0-1,1 0 1,-1 0 0,0 0-1,1 0 1,-1 1 0,0-1-1,0 1 1,0-1-1,0 1 1,-1-1 0,2 4-1,7 39 561,-3 1 0,-1 0-1,-2 1 1,-5 68 0,1-33-96,-19 112 615,20-192-1136,1 1 0,-1-1-1,1 1 1,-1-1 0,1 0 0,-1 1-1,1-1 1,0 0 0,-1 0 0,1 1-1,0-1 1,0 0 0,0 0 0,0 0-1,0 0 1,0 0 0,0 0 0,1 0-1,-1-1 1,0 1 0,0 0 0,1-1-1,-1 1 1,0-1 0,1 1 0,-1-1-1,1 1 1,1-1 0,48 8-23,-43-7 18,162 3-491,-167-4 465,0 0 0,-1 0 0,1 0 0,0 0-1,0-1 1,-1 1 0,1-1 0,0 0 0,-1 1-1,1-1 1,-1 0 0,1-1 0,-1 1 0,1 0 0,-1-1-1,0 1 1,0-1 0,0 0 0,0 0 0,0 0 0,0 0-1,0 0 1,-1 0 0,1 0 0,-1 0 0,1-1-1,-1 1 1,0-1 0,0 1 0,0-1 0,0 1 0,0-1-1,-1 0 1,1 1 0,-1-6 0,1 3 21,-2 0 1,1 0-1,0 0 1,-1-1 0,0 1-1,0 0 1,-1 0-1,0 0 1,1 1-1,-2-1 1,1 0-1,0 1 1,-1-1 0,0 1-1,0 0 1,0 0-1,-1 0 1,-6-7-1,-11-5 298,-1 1 0,0 1 0,-1 1-1,-1 1 1,-34-13 0,-128-33 1682,162 51-1929,-63-25-41,64 22 0,19 8 0,0-1 0,0 0 0,0 0 0,0 0 0,0 0 0,1-1 0,0 0 0,-6-6 0,-8-9 0,17 19-48,0-1-1,0 1 1,-1 0-1,1 0 1,0 0-1,0 0 1,0 0 0,0 0-1,0 0 1,-1 0-1,1-1 1,0 1-1,0 0 1,0 0 0,0 0-1,0 0 1,0 0-1,0-1 1,0 1-1,0 0 1,-1 0-1,1 0 1,0 0 0,0-1-1,0 1 1,0 0-1,0 0 1,0 0-1,0-1 1,0 1 0,0 0-1,0 0 1,0 0-1,0 0 1,1-1-1,-1 1 1,0 0 0,0 0-1,0 0 1,0 0-1,0-1 1,0 1-1,0 0 1,0 0 0,0 0-1,1 0 1,-1 0-1,0-1 1,0 1-1,0 0 1,0 0 0,0 0-1,1 0 1,-1 0-1,0 0 1,0 0-1,0 0 1,0 0 0,1 0-1,-1 0 1,0 0-1,0 0 1,0 0-1,1 0 1,17-1-2514,-8 1 890,0 0 0,0 0 0,0 1-1,-1 0 1,17 4 0,13 13-6612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2:35.79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1 113 12214,'0'0'18605,"11"12"-18525,13 2-47,-13-7-23,1 0-1,-1 0 1,1-1 0,1-1-1,-1 0 1,1-1 0,0 0-1,0-1 1,0 0 0,22 1-1,20-4-25,-55-2 11,1 1-1,-1 0 1,1-1-1,-1 1 0,1-1 1,-1 1-1,0 0 1,0-1-1,1 1 1,-1-1-1,0 1 0,0-1 1,-1 1-1,1-3 1,0 3-5,0-8-17,0-3 15,0 0 0,0 0 0,-1 0 0,-1 0 0,-4-15 0,5 23 18,-1-1-1,0 1 1,0 0-1,-1 0 1,1 1 0,-1-1-1,0 0 1,0 1 0,0 0-1,0-1 1,0 1 0,-1 0-1,0 1 1,1-1 0,-1 1-1,0 0 1,-6-3 0,3 3 28,1 0 0,-1 0 1,0 0-1,0 1 1,0 0-1,0 1 1,-14 0-1,16 0-16,4 0 3,-1 1 0,1-1 0,-1 0 0,1 1 0,0-1 0,-1 1 0,1-1 0,0 1 0,-1 0 1,1 0-1,0 0 0,0-1 0,0 1 0,0 0 0,0 0 0,0 1 0,0-1 0,0 0 0,0 0 0,0 0 0,1 1 0,-1-1 0,0 0 0,0 3 0,-11 37 135,10-34-131,-1 10-174,0-1 1,1 1 0,1 18-1,1 2-2607,0-22 744,3 6-4885,13-10-3716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2:36.6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3522,'0'0'16735,"5"16"-14878,4 19-1164,6 17 2534,31 77 0,-46-129-3211,1 1-1,-1 0 0,0-1 0,0 1 1,0-1-1,1 1 0,-1 0 1,0-1-1,1 1 0,-1-1 0,0 1 1,1-1-1,-1 0 0,1 1 1,-1-1-1,1 1 0,-1-1 0,1 0 1,-1 1-1,1-1 0,-1 0 0,1 1 1,-1-1-1,1 0 0,0 0 1,-1 0-1,1 1 0,0-1 0,-1 0 1,1 0-1,-1 0 0,1 0 0,0 0 1,-1 0-1,1 0 0,-1-1 1,1 1-1,0 0 0,-1 0 0,1 0 1,-1-1-1,1 1 0,0 0 0,-1 0 1,1-1-1,-1 1 0,1-1 1,-1 1-1,1 0 0,-1-1 0,0 1 1,1-1-1,-1 1 0,1-1 0,-1 1 1,0-1-1,1 0 0,25-44-208,-17 28 261,0 3-144,1 1 0,0 0 0,1 1 1,22-20-1,-26 26-62,4 1 317,3 16 20,-4 1-208,2-2 0,-1 1 0,2-2 0,-1 1-1,1-2 1,0 0 0,1 0 0,0-1 0,0-1 0,1 0 0,0-1 0,0-1-1,0 0 1,0-1 0,0-1 0,1 0 0,-1-1 0,24-2 0,-38 1 4,0-1-1,0 1 1,0-1 0,-1 0 0,1 1 0,0-1 0,0 0 0,-1 1 0,1-1 0,0 0 0,-1 0 0,1 0-1,-1 0 1,1 0 0,-1 0 0,0 0 0,1 0 0,-1 0 0,0 0 0,1 0 0,-1 0 0,0 0 0,0 0-1,0 0 1,0 0 0,0 0 0,-1-2 0,1-42-50,-1 34 74,1-26 0,0 36 82,0 7 302,0-2-358,0-1-1,0 1 1,1 0 0,-1-1 0,1 1 0,-1-1 0,1 1-1,0-1 1,1 1 0,-1-1 0,1 1 0,-1-1 0,1 0-1,0 0 1,0 0 0,0 0 0,3 3 0,1-2-42,0 1 0,0-1 0,0 0 0,1-1 1,-1 1-1,1-1 0,13 4 0,-6-3-315,1 0-1,-1-1 0,1-1 1,0 0-1,18-1 1,-32 0 168,-1-1 1,0 0 0,1 0 0,-1 0-1,1 0 1,-1 0 0,0 0 0,1 0-1,-1 0 1,0-1 0,1 1-1,-1 0 1,0 0 0,1 0 0,-1 0-1,0 0 1,1 0 0,-1-1 0,0 1-1,0 0 1,1 0 0,-1 0 0,0-1-1,1 1 1,-1 0 0,0 0 0,0-1-1,0 1 1,1 0 0,-1-1-1,0 1 1,0 0 0,0-1 0,0 1-1,0 0 1,0-1 0,1 1 0,-1 0-1,0-1 1,0 1 0,0 0 0,0-1-1,0 1 1,0-1 0,1-4-1737,7-21-5310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2:36.9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1 144 12005,'0'0'18465,"10"-7"-17128,106-65-480,-39 26-754,-56 27-103,-22 19-12,1 0 1,0 1-1,0-1 0,0 0 1,0 0-1,0 1 0,0-1 1,0 0-1,0 0 0,0 0 1,0 1-1,0-1 0,-1 0 1,1 0-1,1 1 0,-1-1 1,0 0-1,0 0 0,0 0 1,0 1-1,0-1 0,0 0 1,0 0-1,0 1 0,0-1 1,0 0-1,0 0 0,0 0 1,1 1-1,-1-1 0,0 0 1,0 0-1,0 0 0,0 0 1,1 1-1,-1-1 0,0 0 1,0 0-1,0 0 0,1 0 1,-1 0-1,0 0 0,0 0 1,0 0-1,1 0 0,-1 1 1,0-1-1,0 0 0,1 0 1,-1 0-1,0 0 0,0 0 1,0 0-1,1-1 0,-1 1 1,0 0-1,0 0 1,1 0-1,-1 0 0,0 0 1,0 0-1,0 0 0,1 0 1,-1 0-1,0-1 0,0 1 1,1 0-1,-1 0-225,0 48-4290,0 1-4018,0-13-2917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1:02.6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21 6515,'0'0'17976,"12"6"-15583,14-3-1332,1-1-1,-1-1 0,28-3 1,3 0-140,7 3-628,-22 0-151,0-1 1,50-8-1,-73-2-73,-17 9-93,-1 0 0,1-1 0,0 1 0,-1 0 0,1 0 0,0 0 0,0 0 0,0 1 0,-1-1 0,1 0 0,0 1 0,0-1 0,0 1 0,2 0 0,1 8-4335,40 53-7076,-16-22 2437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2:37.53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 56 6659,'0'0'12307,"-2"-4"-10519,-5-6 5475,11 24-3116,4 0-5222,4 3 1493,0-1 0,25 24 0,-5-4-58,-23-26-353,0 1 0,1-1 0,0 0 0,0-1 1,1-1-1,0 1 0,1-2 0,12 7 0,-23-13-7,0-1 0,0 1 0,0-1 0,-1 0 0,1 0 0,0 0 0,0 1 0,0-1 0,0 0 0,0 0 0,0 0 0,0 0 0,0 0 0,-1 0 0,1-1 0,0 1 0,0 0 0,0 0 0,0-1 0,0 1 0,-1 0 0,1-1 0,0 1 0,0-1 0,-1 1 0,1-1 0,0 0 0,-1 1 0,1-1 0,0 0 0,-1 1 0,1-1 0,-1 0 0,1 1 0,0-3 0,8-27 0,-8 26 0,3-18 0,-1 1 0,1-25 0,3-22 0,-6 2 0,-1 79-935,2 42-9052,6-27 2453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2:38.43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4 986 4882,'0'0'15605,"8"0"-13660,3 0-1274,1 0 0,0-1 0,0 0 1,-1 0-1,1-2 0,-1 1 0,1-1 1,-1-1-1,13-6 0,-16 6-577,0 1 0,0-2 0,-1 1 0,1-1 0,-1 0 0,0-1 0,-1 0 0,1 0 0,-1 0 0,-1-1 0,1 0 0,-1 0 0,0 0 0,0 0 0,-1-1 0,0 0 0,-1 0 0,0 0 0,0-1 0,0 1 0,-1 0 0,-1-1 0,1 0 0,-1 1 0,-1-16 0,0 11-48,0 0 0,-1 0 1,0 0-1,-2 0 0,1 0 1,-1 0-1,-1 0 0,-6-12 1,7 19-26,0 0 0,0 1 0,-1-1 0,0 1 0,0 0 0,0 0 0,0 0 0,-1 1 0,0 0 0,0 0 0,0 0 0,-1 0 0,1 1 0,-1 0 0,0 0 0,0 0 0,0 1 0,0 0 0,-7-2 1,7 2-6,0 1 0,-1 0 0,1 0 0,-1 0 1,1 0-1,-1 1 0,1 0 0,0 1 1,-1 0-1,1 0 0,-9 2 0,12-2-10,0 1 0,0-1 1,0 1-1,1 0 0,-1 0 0,0 0 0,1 0 0,-1 0 0,1 0 0,0 1 1,0 0-1,0-1 0,0 1 0,0 0 0,1 0 0,-1 0 0,1 0 0,0 0 0,0 0 1,0 0-1,0 0 0,0 0 0,0 6 0,-1 4-6,1-1 0,0 0 0,1 0 0,0 1 0,0-1 0,2 0 0,2 14 0,-2-19 0,0 0 0,1 0 0,-1 0 0,1 0 0,1-1 0,-1 1 0,1-1 0,0 0 0,1 0 0,-1-1 0,1 1 0,10 8 0,0-2 0,0-1 0,1 0 0,1-1 0,-1-1 0,2 0 0,-1-1 0,1-1 0,21 5 0,-7-5 0,0-2 0,0 0 0,65-1 0,-91-4 0,-1-1 0,1 1 0,0-1 0,0 0 0,-1 0 0,1-1 0,-1 1 0,1-1 0,-1 0 0,0-1 0,0 1 0,0-1 0,0 0 0,0-1 0,5-4 0,-4 2 0,0-1 0,0 0 0,0 0 0,-1 0 0,0-1 0,-1 0 0,1 0 0,5-16 0,0-10 0,-1-1 0,-2 0 0,5-70 0,-9 72 0,-3 33 0,7-64 0,-3-1 0,-5-92 0,0 140 0,-1 0 0,0 0 0,-2 0 0,0 1 0,0-1 0,-2 1 0,0 0 0,0 0 0,-2 1 0,0 0 0,-1 0 0,0 1 0,-1 0 0,-19-20 0,23 30 0,0 0 0,-1 0 0,1 1 0,-1-1 0,0 2 0,0-1 0,0 1 0,0 0 0,0 0 0,0 1 0,0 0 0,-1 0 0,1 1 0,0 0 0,-1 0 0,-13 3 0,19-3 0,0 1 0,0-1 0,0 1 0,0 0 0,0 0 0,0 0 0,0 0 0,0 0 0,1 0 0,-1 0 0,1 1 0,-1-1 0,0 0 0,1 1 0,0-1 0,-1 1 0,1 0 0,0 0 0,0-1 0,0 1 0,0 0 0,0 0 0,1 0 0,-1 0 0,0 3 0,-10 54 0,9-39 0,1 0 0,1 0 0,0 0 0,1-1 0,2 1 0,0 0 0,1-1 0,0 1 0,2-1 0,9 20 0,32 52 0,3-2 0,86 112 0,-118-176 0,1-1 0,1-1 0,0-1 0,2-1 0,1-1 0,28 19 0,-33-27 0,0-1 0,1-1 0,1-1 0,0 0 0,0-2 0,0 0 0,1-2 0,0 0 0,26 2 0,-26-4 21,124 10-354,-141-13-193,8-2-927,-9-6-4593,-3-6-4762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4:29.52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2 426 4770,'0'0'19841,"0"-11"-18886,-1-15-535,0-1 306,5-48-1,-3 67-653,0 1-1,1-1 0,0 0 0,0 0 1,1 0-1,0 1 0,0 0 1,1-1-1,0 1 0,0 1 1,6-9-1,6-3-31,1 1-1,0 1 1,1 1 0,1 0 0,1 1-1,-1 1 1,2 1 0,0 1-1,0 1 1,1 1 0,0 1 0,1 0-1,0 2 1,0 1 0,0 0 0,1 2-1,38-1 1,-38 3-32,20 2 64,-42 0-64,0-1 0,0 1 1,0 0-1,-1-1 0,1 1 0,0 0 1,-1 0-1,1 0 0,-1 0 0,1 1 1,-1-1-1,0 0 0,1 1 0,-1-1 1,0 0-1,0 1 0,0 0 0,0-1 1,0 1-1,0 0 0,1 1 0,4 22 244,-1 0-1,-1 0 1,0 0-1,-2 0 0,-1 0 1,-2 1-1,0-1 0,-5 26 1,4-35-189,-1-1-1,-1 0 1,0 0 0,-1 0 0,-1-1-1,0 0 1,-1 0 0,-12 19 0,-7 3 213,-47 52 1,12-18-160,59-67-117,-1 1 0,0 0 0,1 0 0,0 0 0,0 0 0,0 1 0,1-1 0,-1 0 0,1 1 0,0-1 0,0 1 0,1-1 0,-1 1 0,1 0 0,0-1 0,1 7 0,-1-6 0,0-3 0,1-1 0,-1 0 0,1 0 0,-1 0 0,1 0 0,-1 0 0,1 0 0,0 0 0,0-1 0,-1 1 0,1 0 0,0 0 0,0 0 0,0-1 0,0 1 0,0 0 0,0-1 0,0 1 0,0-1 0,0 0 0,0 1 0,0-1 0,0 0 0,1 1 0,-1-1 0,0 0 0,0 0 0,0 0 0,2 0 0,42 2 0,-39-2 0,-2 0 0,19 1 0,0-1 0,0-2 0,0 0 0,42-10 0,9-6 0,-54 14 0,0 0 0,30-12 0,-49 13 0,-1 0-211,28 2-8251,-15 1 2008,4 0-2302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4:29.8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31 1 11493,'0'0'16909,"-5"33"-15983,-15 107-254,18-121-402,0-1-1,1 33 0,2-28-124,-1-22-116,1-9-2355,5-8-213,1-1 0,1 1 1,0 1-1,13-18 0,14-11-8685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4:30.5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97 77 11189,'0'0'19206,"-3"-3"-18240,2 2-952,0 1-1,0-1 0,0 0 1,0 0-1,0 0 1,0 0-1,0 0 1,0 0-1,1 0 1,-1 0-1,0 0 1,1 0-1,-1 0 1,0-1-1,1 1 1,0 0-1,-1 0 1,1-1-1,0 1 1,0 0-1,-1 0 1,1-1-1,0 1 1,0 0-1,0-1 0,1 1 1,-1 0-1,0-1 1,0 1-1,1 0 1,-1 0-1,1-1 1,-1 1-1,1 0 1,-1 0-1,1 0 1,0 0-1,0 0 1,-1 0-1,1 0 1,0 0-1,0 0 1,0 0-1,0 0 1,0 0-1,0 1 0,1-1 1,-1 0-1,0 1 1,0-1-1,0 1 1,1-1-1,-1 1 1,0 0-1,0-1 1,1 1-1,1 0 1,39-7-392,0 1 0,0 3 0,60 2 1,-81 1 34,-20 0 338,0 1 0,-1-1 0,1 1 0,0-1 0,-1 1 0,1-1 0,0 1 0,-1 0 0,1-1 0,-1 1 0,1 0 0,-1 0 0,1-1 1,-1 1-1,0 0 0,1 0 0,-1 0 0,0 0 0,1 0 0,-1-1 0,0 1 0,0 0 0,0 0 0,0 0 0,0 0 0,0 0 0,-1 1 1,1 37 123,0-28-100,-2 1 70,1 0 1,-1 0-1,-1-1 1,0 1 0,-1-1-1,0 0 1,-1 0-1,0 0 1,-1-1 0,0 0-1,-8 11 1,-26 51 483,30-51-497,2 1-1,0 0 1,2 0-1,0 1 0,1-1 1,2 1-1,0 0 1,1 0-1,2 0 1,2 35-1,0-52-97,0 0 1,0 0-1,0 0 0,1 0 0,0 0 1,0-1-1,0 1 0,1-1 0,0 0 1,0 0-1,0 0 0,0 0 1,7 4-1,-8-6 8,0 0 0,0-1 0,0 1 0,0-1 0,0 0 0,1 0 0,0 0 0,-1 0 0,1-1 0,0 1 0,-1-1 0,1 0 0,0 0 0,0 0 0,0-1 0,0 1 0,0-1 0,0 0 0,0 0 0,0-1 0,0 1 0,0-1 0,6-2 0,-6 1 1,0-1 0,0 0 1,0 0-1,0-1 0,-1 1 1,1-1-1,-1 0 0,0 0 1,0 0-1,-1 0 0,1 0 0,2-7 1,23-57 17,-22 47-5,-1 1 0,-1-1 1,-1 1-1,-1-1 1,0 0-1,-3-24 0,1 40 13,-1-1 0,0 0 0,0 1 0,0-1-1,-1 1 1,0-1 0,0 1 0,0 0 0,0 0-1,-1 0 1,0 0 0,0 0 0,-1 0 0,1 1 0,-1 0-1,0 0 1,0 0 0,0 0 0,-1 0 0,1 1-1,-8-4 1,-12-7 95,-1 1 0,0 1 0,-33-10 0,0-1-24,17 4-84,26 14 0,0-1 0,1-1 0,0-1 0,1 0 0,0-1 0,-22-17 0,20 14-79,13 12 32,0-1 0,0 0-1,0 0 1,0-1 0,1 1 0,-1 0 0,0 0 0,1-1 0,-1 1 0,1-1-1,-1 0 1,1 1 0,0-1 0,0 0 0,0 0 0,0 0 0,0 0-1,0 0 1,0 0 0,1 0 0,-1 0 0,1 0 0,-1 0 0,1 0 0,0-3-1,0 4-43,0 1 0,0 0 0,0 0 0,0-1-1,0 1 1,0 0 0,1 0 0,-1-1-1,0 1 1,0 0 0,0 0 0,0 0 0,1-1-1,-1 1 1,0 0 0,0 0 0,1 0 0,-1 0-1,0-1 1,0 1 0,1 0 0,-1 0-1,0 0 1,0 0 0,1 0 0,-1 0 0,0 0-1,0 0 1,1 0 0,-1 0 0,0 0 0,0 0-1,1 0 1,-1 0 0,0 0 0,1 0-1,-1 0 1,0 0 0,0 0 0,1 0 0,-1 0-1,0 1 1,5-1-791,77 2-11191,-33 12 770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4:31.38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484 34 6339,'0'0'16255,"-17"-6"-14654,-9-1-827,-1 1-1,1 1 1,-1 1 0,-35 0 0,-12 2 807,-91 4 1272,162-1-2846,0-1 1,0 1-1,1 0 0,-1 0 1,1 0-1,-1 0 1,1 0-1,-1 1 1,1-1-1,0 1 1,0-1-1,-1 1 1,1 0-1,0 0 1,1 0-1,-1 0 1,0 0-1,1 0 1,-1 1-1,1-1 1,-1 0-1,1 1 1,0-1-1,0 1 1,0 0-1,1-1 1,-1 1-1,0 4 1,-2 10 4,1 0 1,1 0 0,2 28 0,0-21-12,-3 21-1,3 41 0,-1-79 0,1-1 0,0 0 0,1 0 0,-1 0 0,1 0 0,0 0 0,1 0 0,0 0 0,0-1 0,0 0 0,4 6 0,-6-11 0,-1 1 0,1-1 0,0 1 0,0-1 0,0 0 0,-1 0 0,1 1 0,0-1 0,0 0 0,0 0 0,-1 0 0,1 0 0,0 0 0,0 0 0,0 0 0,0 0 0,-1 0 0,1-1 0,0 1 0,0 0 0,0 0 0,-1-1 0,1 1 0,0 0 0,0-1 0,-1 1 0,1-1 0,0 1 0,0-2 0,25-15 0,0 0 0,1 2 0,0 0 0,2 2 0,-1 1 0,2 2 0,-1 1 0,1 1 0,1 1 0,-1 2 0,59-3 0,-83 8 0,10-1 0,-1 0 0,1 1 0,-1 1 0,1 1 0,15 3 0,-27-4 0,1 1 0,0-1 0,-1 1 0,0 0 0,1 1 0,-1-1 0,0 1 0,0 0 0,0 0 0,-1 0 0,1 0 0,-1 1 0,1-1 0,-1 1 0,-1 0 0,1 0 0,0 0 0,-1 0 0,0 1 0,3 6 0,0 2 0,-1 0 0,-1 0 0,0 0 0,0 1 0,-1-1 0,-1 1 0,-1 0 0,1-1 0,-4 21 0,2-31 0,0 1 0,0 0 0,-1-1 0,0 1 0,0-1 0,1 1 0,-2-1 0,1 0 0,0 0 0,-1 0 0,0 0 0,1 0 0,-1 0 0,0-1 0,0 1 0,-1-1 0,1 0 0,0 0 0,-1 0 0,-5 2 0,-9 3 0,-1 0 0,-33 7 0,45-13 0,-57 12-8,-1-3 0,0-3 0,-125-4 0,189-3-191,1-1-1,0 1 1,0 0-1,0-1 1,-1 1-1,1-1 1,0 1-1,0-1 1,0 1-1,0-1 1,0 1-1,0-1 1,0 1-1,0-1 1,0 1 0,0-1-1,0 1 1,0-1-1,0 1 1,1-1-1,-1 1 1,0 0-1,0-1 1,0 1-1,1-1 1,-1 1-1,0-1 1,0 1 0,1 0-1,-1-1 1,0 1-1,1 0 1,0-1-1,28-5-6547,24-5-2807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4:33.9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167 0 6051,'0'0'12768,"0"5"-11530,0 12-436,-2-1 0,0 1-1,-1-1 1,0 0 0,-1 0 0,-8 17-1,-46 94 3118,-2 8-1322,54-122-2442,-8 25 140,13-36-290,1-1 0,-1 0 0,1 0 0,0 0 0,0 1 0,-1-1 0,1 0 0,0 0 0,0 0 1,0 1-1,0-1 0,1 0 0,-1 0 0,0 0 0,0 1 0,1-1 0,-1 0 0,1 0 0,-1 0 0,1 0 1,-1 0-1,1 0 0,0 0 0,-1 0 0,2 2 0,4 0-5,0 0 0,0-1 0,0 0 0,1 0 0,-1 0 0,0 0 0,1-1 0,-1 0 0,12 0 0,72-2 0,-49-1 0,-36 3 0,0-1 0,0 0 0,0-1 0,0 1 0,0-1 0,0 0 0,0 0 0,0-1 0,0 0 0,0 1 0,0-2 0,4-2 0,-6 3 0,0-1 0,0 0 0,-1 1 0,1-1 0,-1-1 0,0 1 0,0 0 0,0 0 0,0-1 0,-1 1 0,1-1 0,-1 0 0,0 1 0,0-1 0,0 0 0,0-6 0,5-47 0,-3-108 0,-4 98 0,1 715-6832,17-648-2768,-13 0 7143,23 0-10925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4:39.01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77 9 7059,'0'0'13214,"-3"-2"-11746,3 1-1259,-1 1-1,0-1 1,1 1 0,-1-1 0,0 1 0,0-1 0,1 1 0,-1 0 0,0-1-1,0 1 1,0 0 0,1 0 0,-1-1 0,0 1 0,0 0 0,0 0 0,0 0 0,1 0-1,-1 0 1,-1 0 0,-7 17 3796,6-9-4689,-8 27 1063,2 0 0,1 1 0,1 0 0,2 0-1,0 72 1,5-56 67,0-50-65,2-18-3910,0 11 2701,0-1 0,0 0 0,1 1 0,0-1 0,0 1 0,0 0 0,1 0-1,-1 0 1,1 1 0,5-6 0,28-29-8181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4:39.85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80 227 9732,'0'0'10891,"-3"-22"-10032,-10-67-59,13 85-715,-1 0-1,0 0 0,1 1 0,0-1 1,0 0-1,0 0 0,0 0 1,1 1-1,0-1 0,-1 0 1,1 0-1,1 1 0,-1-1 0,0 1 1,1-1-1,0 1 0,0-1 1,0 1-1,0 0 0,0 0 1,1 0-1,-1 0 0,1 1 1,0-1-1,0 1 0,0-1 0,0 1 1,0 0-1,1 0 0,-1 0 1,7-2-1,0 1 27,1 0 0,-1 1-1,1 1 1,-1-1 0,1 2 0,-1-1 0,1 1-1,19 3 1,-26-1-86,1-1 0,-1 1-1,0 0 1,1 0 0,-1 0-1,0 1 1,-1 0 0,1-1-1,0 1 1,-1 0 0,1 1-1,-1-1 1,0 1 0,0-1-1,-1 1 1,1 0 0,-1 0-1,0 0 1,2 5 0,4 7 97,-1 0 0,-1 0 0,8 32 0,-7-11 90,-1 0 0,-1 1 0,-3-1 0,0 1 0,-5 38 1,2-70-150,0 0 1,-1 0 0,0 0 0,0-1-1,0 1 1,0 0 0,-1-1-1,0 1 1,0-1 0,-1 0 0,1 0-1,-1 0 1,0-1 0,-1 1 0,1-1-1,-1 0 1,1 0 0,-8 4 0,-35 36 421,44-38-460,-1 0 1,1 1-1,0 0 0,1-1 0,0 1 0,0 0 0,0 0 0,1 0 0,0 1 0,0-1 0,1 0 0,0 0 0,0 0 1,2 11-1,-1 9-28,0-21-2,-1 1 0,1 0 0,1-1 0,-1 0 0,1 1 0,0-1 0,1 0 0,-1 0 0,1 0 0,0 0 1,1-1-1,0 1 0,-1-1 0,2 0 0,-1 0 0,1 0 0,-1 0 0,1-1 0,0 0 0,1 0 0,-1 0 0,1-1 0,0 0 0,0 0 0,0 0 0,0-1 0,0 0 0,0 0 1,1 0-1,-1-1 0,1 0 0,-1 0 0,14-1 0,48 2-15,-26 0-107,0-2 0,41-6 1,-80 6 97,0-1 0,0 0 0,0 0 0,1 0 0,-1 0 1,-1-1-1,1 1 0,0-1 0,0 0 0,0 1 0,-1-1 1,1 0-1,-1-1 0,0 1 0,0 0 0,1-1 0,-1 1 0,-1-1 1,1 0-1,0 0 0,-1 0 0,1 1 0,-1-1 0,0-1 1,0 1-1,0 0 0,-1 0 0,2-5 0,-2 1 25,1 0-1,-1 0 0,0-1 1,0 1-1,-1 0 0,0 0 1,0 0-1,-1 0 1,0 0-1,0 1 0,0-1 1,-6-10-1,-3 1 29,0-1-1,-1 1 1,-1 1 0,0 0-1,-1 1 1,-1 1-1,-17-13 1,-127-80 565,99 68-164,4 3 57,14 10-42,0-2 1,2-2-1,-40-38 1,74 59-416,0 1 0,1-1 0,0 0 0,1 0 0,-1 0 0,2 0 0,-1-1 0,1 0 0,0 0 0,1 0 0,0 0 0,1 0 0,-1-11-1,-5-19-61,4 8 263,2 31-296,1-1 1,0 1-1,0-1 1,0 1-1,0-1 1,0 1-1,0-1 1,0 1 0,0-1-1,0 1 1,0-1-1,0 1 1,0-1-1,0 1 1,1-1 0,-1 1-1,0-1 1,0 1-1,0-1 1,1 1-1,-1-1 1,0 1-1,1 0 1,-1-1 0,0 1-1,1-1 1,-1 1-1,1 0 1,-1-1-1,0 1 1,1 0-1,-1 0 1,1-1 0,-1 1-1,1 0 1,-1 0-1,1 0 1,-1 0-1,1 0 1,-1-1 0,1 1-1,-1 0 1,1 0-1,-1 0 1,1 0-1,-1 0 1,1 1-1,-1-1 1,1 0 0,-1 0-1,2 0 1,11 8-1157,0 0 0,-1 0 0,0 1 0,0 1 0,-1 0 0,0 0 0,15 20 0,5 4-3661,35 33-9421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4:40.40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136 197 8628,'0'0'12083,"0"29"-10341,0 94-104,0-107-1312,0 0 0,2 0 1,0 0-1,0 0 0,2 0 0,0-1 0,0 1 0,2-1 1,11 24-1,-4-18-119,1-1 0,0 0 1,2-1-1,29 28 0,-36-37-135,1-1-1,0 0 1,0-1 0,17 11 0,-21-16-61,0 0 1,0-1-1,1 0 1,-1 0-1,1 0 1,-1 0-1,1-1 1,0 0-1,0-1 1,7 0 0,-12 0-14,-1 0 0,0-1 0,1 1 0,-1 0 1,1-1-1,-1 0 0,0 1 0,0-1 0,1 0 0,-1 1 1,0-1-1,0 0 0,0 0 0,0 0 0,0 0 1,0 0-1,0-1 0,0 1 0,0 0 0,0 0 1,-1 0-1,1-1 0,0 1 0,-1 0 0,1-3 1,10-39 25,-10 37-20,6-36 82,-3 0 0,-2 0 0,-1 0 0,-8-73-1,4 95-61,-1 1 0,0-1-1,-2 0 1,0 1 0,-1 0-1,-1 1 1,-1-1 0,-1 2-1,0-1 1,-1 1 0,-1 1-1,-17-19 1,19 24 87,-1 0 1,0 1-1,-1 1 1,0-1-1,-1 2 0,1 0 1,-2 0-1,1 2 1,-1-1-1,0 2 1,0 0-1,-1 0 0,0 2 1,1-1-1,-1 2 1,-1 0-1,-15 0 0,23 2-36,2 0 12,1 0-1,-1 0 1,1 1-1,-1-1 1,0 1-1,-7 3 1,11-4-69,0 1 0,0 0 1,0 1-1,0-1 0,1 0 1,-1 0-1,0 1 0,1-1 1,-1 1-1,1 0 0,-1-1 0,1 1 1,0 0-1,0 0 0,0 0 1,0 0-1,0 0 0,0 0 1,0 0-1,1 0 0,-1 3 1,-4 19-97,2 0 0,1 0 1,2 45-1,0-36-129,0-24 9,1 1 0,0 0 1,0-1-1,1 1 0,0 0 0,1-1 0,0 0 1,0 0-1,1 0 0,0 0 0,1 0 0,7 11 1,1-5-1178,0 0 1,0 0-1,2-1 1,-1-1-1,20 13 1,16 12-6110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1:03.3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1 558 9716,'0'0'15488,"0"-4"-14800,19-328 3564,-19 164-2728,-10 138-425,13 29-1099,0-1 0,0 1 0,-1-1 0,1 1 0,0 0 0,0 0 0,0 1 0,0-1 0,1 0 0,-1 1 0,0 0 0,4 0 0,-1-1 0,77-6 0,102 2 0,-154 5 0,-31 0 0,1 1 0,0-1 0,-1 0 0,1 0 0,0 1 0,-1-1 0,1 0 0,-1 1 0,1-1 0,-1 1 0,1-1 0,-1 1 0,1-1 0,-1 1 0,1-1 0,-1 1 0,1-1 0,-1 1 0,0 0 0,0-1 0,1 1 0,-1-1 0,0 1 0,0 0 0,1-1 0,-1 1 0,0 0 0,0-1 0,0 1 0,0 0 0,0 0 0,0-1 0,0 1 0,0 0 0,-1-1 0,1 1 0,0 0 0,0-1 0,0 1 0,-1 0 0,0 3 0,0 90 0,4 125 0,0-199 0,1 0 0,1 0 0,0-1 0,2 0 0,0 0 0,12 21 0,5 15 0,-23-52 3,0 0 0,-1 0 0,1 0 0,-1 0 0,1 0 0,-1 0-1,0 0 1,0 0 0,-1 4 0,0 12-253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4:40.85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28 11909,'0'0'11520,"8"-4"-9759,17-3-793,0 2 1,1 0-1,0 2 0,0 0 0,0 2 0,43 4 1,-12-3-253,-56 0-718,-12 2-3966,7 0 2813,1 0 0,0 0-1,-1 1 1,1-1-1,0 1 1,0-1-1,0 1 1,1 0-1,-5 6 1,-5 15-9090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4:41.25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1 1 7395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4:41.62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7395,'14'187'5432,"-14"-146"12470,235-41-15864,-233 1-2038,-1-1 0,-1 0 0,1 0 0,0 0 0,-1 1 0,1-1 0,-1 0 0,1 0 0,0 0 0,-1 0 0,1 0 0,0 0 0,-1 0 0,1-1 0,0 1 0,-1 0 0,1 0 0,-1 0 0,1-1 0,0 1 0,-1 0 0,1-1 0,-1 1 0,1 0 0,-1-1 0,1 1 0,-1-1 0,1 0 0,1-3 0,-2 0 0,0 4-2,0-1 0,0 1 1,0 0-1,-1-1 0,1 1 0,0-1 0,0 1 0,0 0 1,-1-1-1,1 1 0,0 0 0,0-1 0,-1 1 1,1 0-1,0 0 0,-1-1 0,1 1 0,0 0 0,-1 0 1,1-1-1,0 1 0,-1 0 0,1 0 0,0 0 1,-1 0-1,1 0 0,-1-1 0,1 1 0,0 0 0,-1 0 1,1 0-1,-1 0 0,0 0 0,-1 0-195,-15-2-1681,-1 0-1,1 1 0,-22 2 1,3-1-2237,-46 0-6647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4:44.47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8708,'0'0'9471,"28"16"-8230,-13-7-1011,41 24 1623,87 65-1,-142-97-1806,4 4 275,0-1-1,0 1 1,0-1 0,1-1-1,0 1 1,0-1 0,11 5 0,-15-8 876,-4-16-8427,-6 7-106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4:44.8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0 45 5491</inkml:trace>
  <inkml:trace contextRef="#ctx0" brushRef="#br0" timeOffset="1">0 45 5491,'169'-37'5106,"-135"30"3770,-42 32-5301,3 18-2547,4-28-429,-1 1 0,0-1 0,-1 0 1,-7 18-1,9-29-440,0-1 1,-1 1-1,0-1 1,0 0-1,0 0 1,0 1-1,0-1 1,-1 0-1,1-1 0,-1 1 1,0 0-1,1-1 1,-1 0-1,-1 1 1,1-1-1,0 0 1,0-1-1,-1 1 1,1-1-1,-1 1 0,0-1 1,-3 1-1,3-1 356,-7 2-1670,6 7-5640,5 5 155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4:54.57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1 638 384,'0'0'20247,"6"-16"-18865,-4 12-1273,10-25 643,1 1 1,21-36-1,-5 12-65,-3-1 0,-3-1 0,22-71 0,-37 98-434,-1-1 0,-1 0 0,-2 0 0,3-42 0,-7 67-174,0 1 0,0-1 0,0 1 0,0-1 0,1 1 1,-1-1-1,1 1 0,-1-1 0,1 1 0,2-4 0,3 8 933,1 20-501,6 64 102,2 150 0,-4-27-70,-5-150-451,7 136-64,-13-194-621,11-6-9128,-10 4 9037,0 0-1,0 0 0,0 1 0,0-1 1,0 0-1,-1 0 0,2-2 0,8-19-7969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4:55.19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2 218 9220,'0'0'16592,"0"-6"-15210,0-3-1019,-1 6-257,1 0 0,0 0 1,0 0-1,0 0 0,0 0 1,1-1-1,-1 1 0,1 0 1,0 0-1,-1 0 0,1 0 1,1 0-1,-1 1 0,0-1 1,1 0-1,0 0 0,-1 1 1,1-1-1,0 1 0,3-3 1,27-26 492,-15 14-436,1 1-1,0 0 0,1 1 1,38-21-1,-55 34-161,0 1 0,0 0 0,0 1 0,0-1 0,0 0 1,0 0-1,0 1 0,1 0 0,-1-1 0,0 1 0,0 0 0,5 0 0,-7 0 13,1 1 0,0-1 0,0 0 0,0 1 0,0-1 1,0 0-1,-1 1 0,1-1 0,0 1 0,0 0 0,-1-1 0,1 1 0,0-1 0,-1 1 0,1 0 0,-1 0 0,1-1 0,-1 1 0,1 0 0,-1 0 0,1 1 0,0 5 104,1-1 0,-1 1-1,-1-1 1,1 1 0,-1 0 0,-2 12-1,2 2 46,-1-7-148,0 0 0,-1 0 0,0 0 0,-1 0 0,0-1 0,-1 1 0,-1-1 0,0 0 0,-1 0 1,0-1-1,-1 0 0,0 0 0,-1 0 0,0-1 0,-1 0 0,-11 10 0,10-14-15,11-7 0,-1 0 0,0 0 0,0 0 0,0-1 0,1 1 0,-1 0 0,0 0 0,0 0 0,0-1 0,0 1 0,1 0 0,-1 0 0,0-1 0,0 1 0,0 0 0,0 0 0,0-1 0,0 1 0,0 0 0,0 0 0,0-1 0,0 1 0,0 0 0,0-1 0,0 1 0,0 0 0,0 0 0,0-1 0,0 1 0,0 0 0,0 0 0,0-1 0,-1 1 0,1 0 0,0 0 0,0-1 0,0 1 0,0 0 0,-1 0 0,1-1 0,0 1 0,0 0 0,0 0 0,-1 0 0,1 0 0,0-1 0,0 1 0,-1 0 0,1 0 0,0 0 0,0 0 0,-1 0 0,1 0 0,0 0 0,0 0 0,-1 0 0,1 0 0,0 0 0,0 0 0,-1 0 0,1 0 0,0 0 0,-1 0 0,1 0 0,0 0 0,0 0 0,-1 0 0,1 1 0,0-2 0,3-2 0,0 0 0,0 1 0,1-1 0,-1 1 0,1 0 0,-1 0 0,1 0 0,0 0 0,0 1 0,-1 0 0,1-1 0,0 1 0,1 1 0,-1-1 0,6 0 0,0 0 0,-1 0 0,1 1 0,0 0 0,0 1 0,16 3 0,-24-4 0,-1 1 0,1-1 0,-1 1 0,1 0 0,-1 0 0,1 0 0,-1-1 0,0 1 0,1 1 0,-1-1 0,0 0 0,0 0 0,0 0 0,0 1 0,0-1 0,0 1 0,0-1 0,0 0 0,0 1 0,-1 0 0,1-1 0,-1 1 0,1-1 0,0 4 0,2 43 0,-4-36 0,2 15 0,-1-2 0,0 0 0,-6 31 0,5-48 0,-1 0 0,0 0 0,0 0 0,-1 0 0,0-1 0,-1 1 0,1-1 0,-1 0 0,-1 0 0,0 0 0,-5 6 0,-5 3-370,0-1-1,-2 0 1,-30 21 0,39-31 108,0 0 0,0 0 0,0-1 0,-1 0 0,1-1 1,-1 0-1,0 0 0,0-1 0,0 0 0,-1 0 0,-9 0 1,112-2-15339,-54 0 5937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4:55.52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21 0 4322,'0'0'21210,"0"12"-19455,2 68-448,1-34-263,-3 1-1,-1 0 0,-14 85 0,7-115-2853,7-38-2698,6-39-7076,20 13-2032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4:56.17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168 45 3474,'0'0'10388,"0"-8"-8149,0-28 6586,-12 46-5621,1 0-2928,1 1-1,0 0 1,1 0-1,0 1 0,0 0 1,2 1-1,0-1 1,0 2-1,-6 16 1,3-3-19,2 0 0,0 1 0,-6 54 0,2 10-83,4 0-1,5 0 1,8 93-1,-5-181-172,0 0 0,1 0 0,0 0 1,0 0-1,0-1 0,0 1 0,0 0 0,1-1 0,-1 1 1,1-1-1,0 1 0,0-1 0,0 0 0,1 1 0,-1-1 1,1 0-1,0-1 0,5 5 0,-3-4-11,0-1-1,0 1 1,0-1 0,0-1-1,0 1 1,0-1 0,0 0-1,0 0 1,1 0 0,-1-1-1,0 0 1,1 0 0,5-1-1,-7 0 3,-1 0 1,1 0-1,-1 0 0,1 0 0,-1-1 0,1 0 0,-1 0 1,0 0-1,0 0 0,0 0 0,0 0 0,-1-1 1,1 0-1,0 1 0,-1-1 0,0 0 0,0 0 0,0 0 1,0-1-1,0 1 0,-1 0 0,3-7 0,4-11-43,-1 0-1,7-34 0,-13 50 43,5-31 2,-2 0-1,-2-1 1,-2-43 0,-1 37 20,2 41-3,-1 1-1,0-1 1,0 0-1,0 0 1,0 0-1,0 0 1,0 0-1,-1 1 1,1-1-1,0 0 1,-1 0-1,0 0 1,1 1-1,-1-1 1,0 0-1,0 1 1,0-1-1,0 1 1,0-1-1,0 1 1,0-1-1,-1 1 1,1 0-1,-3-3 1,-1 3 31,1 0 0,-1 0 0,1 1 0,-1-1 0,1 1 1,-1 0-1,1 0 0,-9 1 0,12-1-38,-5 2-1,0-1 0,0 1 1,0 0-1,1 1 0,-1-1 0,1 1 1,0 0-1,0 0 0,0 1 0,0-1 0,0 1 1,1 0-1,-1 1 0,1-1 0,0 1 1,1 0-1,-6 8 0,0 0-3,2-1 0,0 1 0,0 0-1,1 1 1,1-1 0,-5 21 0,6-8-58,1 0 1,0 49-1,3-74-75,0 1 1,0-1 0,1 0-1,-1 0 1,0 0-1,0 0 1,1 1-1,-1-1 1,0 0-1,1 0 1,-1 0-1,1 0 1,-1 0-1,1 0 1,0 0 0,0 0-1,-1 0 1,1 0-1,0 0 1,0-1-1,0 1 1,0 0-1,0-1 1,0 1-1,0 0 1,0-1 0,0 1-1,0-1 1,0 1-1,0-1 1,1 0-1,0 1 1,45 0-8202,-29-1 3260,9 0-3667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4:56.90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120 265 8660,'0'0'14959,"-3"-19"-12852,-5-38 60,0-70-1,8 124-2132,0 1 1,0-1-1,0 1 1,1-1-1,0 1 0,-1-1 1,1 1-1,0-1 0,0 1 1,0-1-1,0 1 0,1 0 1,-1 0-1,1-1 0,-1 1 1,1 0-1,0 1 1,-1-1-1,1 0 0,0 0 1,0 1-1,1-1 0,-1 1 1,0 0-1,0-1 0,1 1 1,-1 0-1,1 0 0,-1 1 1,1-1-1,-1 1 1,6-1-1,-3 0-13,-1 1 1,1-1-1,0 1 0,0 1 1,-1-1-1,1 1 0,0-1 1,-1 1-1,1 1 0,0-1 1,-1 1-1,0-1 0,1 1 1,-1 1-1,0-1 0,0 1 1,0-1-1,4 4 0,-3 1-4,1 0-1,0 0 0,-1 1 0,-1-1 0,1 1 0,-1 0 0,-1 1 0,1-1 1,-1 1-1,-1-1 0,3 16 0,1 12 68,1 57-1,-7-79-73,4 51 83,-3 0-1,-3 0 0,-2 0 1,-19 87-1,12-97-8,2-1 0,3 1 0,0 68 0,6-120-84,0 0 0,0-1 0,1 1 0,-1 0 0,0-1 0,1 1 0,0 0 0,0-1 0,0 1 0,0 0 0,0-1 0,0 1 0,1-1 0,-1 0 0,1 0 0,0 1 0,-1-1 0,1 0 0,0 0 0,0-1 0,0 1 0,1 0 0,-1-1 0,0 1 0,1-1 0,-1 0 0,1 1 0,-1-1 0,1 0 0,-1-1 0,1 1 0,3 0 0,7 1 0,0 0 0,1-2 0,-1 1 0,0-2 0,22-2 0,-32 2 0,0 1 0,0-1 0,0 0 0,0 0 0,0 0 0,-1 0 0,1 0 0,0-1 0,-1 1 0,1-1 0,-1 1 0,1-1 0,-1 0 0,0 0 0,0 0 0,0-1 0,3-3 0,-1 0 0,-1 0 0,1 0 0,-2-1 0,1 1 0,-1 0 0,0-1 0,2-11 0,-1 1 0,-1 0 0,-1 0 0,-1 1 0,-1-1 0,-4-34 0,1 34 0,-1 1 0,-1-1 0,0 1 0,-1 1 0,-1-1 0,0 1 0,-14-18 0,-80-95 0,70 92 0,-188-224 0,208 246 0,0-1 0,2-1 0,-14-25 0,19 25-2191,10 25-3454,3 19-2878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1:03.7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5 8724,'0'0'21079,"13"-4"-18542,264 4-2110,-277 0-442,1 0 0,0 0 0,-1 1 0,1-1 0,-1 0 0,1 1 0,0-1 0,-1 0 0,1 1 0,-1-1 0,1 0 0,-1 1 0,0-1 0,1 1 0,-1-1 0,1 1 0,-1-1 0,0 1 0,1-1 0,-1 1 0,0 0 0,0-1 0,1 1 0,-1-1 0,0 1 0,0 0 0,0-1 0,0 1 0,0 0 0,0-1 0,0 1 0,0-1 0,0 1 0,0 0 0,0-1 0,0 1 0,-1 0 0,-3 23-1891,-23 49-7634,9-37 1243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4:59.2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49 129 1249,'0'0'20348,"-8"-16"-18540,-24-45-332,23 46 509,9 17-1180,4 41-346,1 0-1,2 0 0,2-1 0,1 0 0,28 67 0,-35-99-408,3 0 6,-3-18-14,0-25 26,-2 24-37,6-29 11,2 0-1,2 0 0,1 1 1,1 1-1,28-52 0,-39 87-39,1 0-1,-1 0 1,0 1-1,0-1 0,0 1 1,1 0-1,-1-1 1,0 1-1,1 0 0,-1 0 1,0 0-1,1 1 1,-1-1-1,0 1 0,0-1 1,1 1-1,-1 0 1,0-1-1,0 1 0,3 2 1,6 12 98,0-1 1,-2 1-1,1 1 1,13 33-1,18 30 126,-39-76-202,12 14-66,-13-17 39,0 0 0,0-1 1,-1 1-1,1 0 0,0 0 1,-1-1-1,1 1 0,0-1 1,-1 1-1,1 0 0,-1-1 1,1 0-1,0 1 0,-1-1 1,1 1-1,-1-1 0,0 1 1,1-1-1,-1 0 0,1 1 1,-1-1-1,0 0 0,0 0 1,1 1-1,-1-1 0,0 0 0,0 0 1,0 1-1,0-2 0,15-41 35,-12 29-16,2-1 1,0 2-1,0-1 0,2 1 1,-1 0-1,2 0 1,14-20-1,-22 32-14,1 1 1,-1-1-1,1 0 0,0 0 0,-1 0 0,1 1 0,0-1 1,-1 0-1,1 1 0,0-1 0,0 1 0,-1-1 0,1 1 1,0-1-1,0 1 0,0-1 0,0 1 0,0 0 0,0 0 1,-1-1-1,1 1 0,0 0 0,0 0 0,0 0 0,0 0 1,0 0-1,0 0 0,0 0 0,0 0 0,0 1 0,0-1 1,0 0-1,0 0 0,0 1 0,0-1 0,-1 1 0,1-1 1,0 1-1,0-1 0,0 1 0,-1-1 0,1 1 0,0 0 1,-1 0-1,1-1 0,0 1 0,-1 0 0,1 0 0,0 1 1,3 5 48,-1-1 0,0 2 1,0-1-1,3 14 1,-4-16-4,9 39 163,-9-30-160,1-1-1,1 0 1,0 0-1,0-1 1,1 1 0,1-1-1,10 17 1,-15-25-88,-1-230-14997,0 151 5310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4:59.7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3 104 1265,'0'0'26580,"0"-12"-24974,0 5-1331,-1 5-217,1-1 0,-1 1 0,1 0 0,0 0 0,0 0 0,0-1 0,0 1 0,0 0 0,1 0 0,-1 0 0,1-1 0,-1 1 0,1 0 0,0 0 0,0 0 0,0 0-1,0 0 1,0 0 0,0 0 0,0 1 0,1-1 0,-1 0 0,1 1 0,-1-1 0,1 1 0,0-1 0,0 1 0,-1 0 0,1-1 0,0 1 0,0 0 0,3-1-1,31-5 120,-1 0-1,1 3 1,0 1-1,1 1 1,41 4-1,-14-1-106,-62-1-70,1 0 0,-1 0 0,1 0 0,-1 0 0,0 0 0,1 1 0,-1-1 0,1 1 0,-1-1 0,0 1 0,0 0 0,1 0 0,-1 0 0,0 0 0,0 1 0,0-1 0,0 0 0,0 1 0,0-1 0,-1 1 0,1 0 0,-1 0 0,1-1 0,-1 1 0,1 0 0,-1 0 0,0 1 0,0-1 0,0 0 0,0 0 0,0 0 0,0 1 0,-1-1 0,1 1 0,-1-1 0,0 0 0,0 1 0,0-1 0,0 4 0,0 1 0,-1 1 0,0 0 0,-1-1 0,0 1 0,0-1 0,0 0 0,-1 0 0,0 0 0,0 0 0,-1 0 0,-6 9 0,-90 98 0,73-88 0,2 1 0,2 2 0,-39 57 0,61-83 0,-1 1 0,1-1 0,-1 0 0,1 0 0,0 0 0,0 1 0,0-1 0,1 1 0,-1-1 0,1 1 0,-1-1 0,1 1 0,1 5 0,-1 0 0,0-9 0,1 1 0,-1-1 0,0 1 0,0-1 0,0 1 0,1-1 0,-1 1 0,0-1 0,1 1 0,-1-1 0,0 0 0,1 1 0,-1-1 0,1 0 0,-1 1 0,1-1 0,-1 0 0,0 0 0,1 1 0,-1-1 0,1 0 0,-1 0 0,1 0 0,0 0 0,-1 0 0,1 1 0,-1-1 0,1 0 0,-1 0 0,1 0 0,21 0 0,-18 0 0,41 0 0,5 1 0,1-2 0,92-15 0,-135 10-221,-17 6-1137,5 3 334,0 1 0,0-1 0,1 1 0,-1-1 0,1 1 0,0 0 0,0 0 0,1 1 0,-5 8 0,-12 26-9023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5:04.9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9380,'0'0'2417,"10"0"-5794,-1 16-1185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5:13.1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63 3426,'0'0'5575,"4"0"-4996,3 0-432,-4-1 44,0 1 1,0-1-1,1 1 1,-1 0 0,0 0-1,0 0 1,0 1-1,1-1 1,-1 1-1,0 0 1,0 0 0,0 0-1,0 0 1,0 1-1,0-1 1,-1 1-1,1-1 1,0 1 0,-1 0-1,1 0 1,-1 0-1,0 1 1,1-1-1,1 3 1,2 9 975,-12-20 26,-21-22-621,-20 1 135,47 27-647,0 0 1,0-1-1,-1 1 0,1 0 1,0 0-1,0 0 0,0 0 1,0 0-1,0 0 0,-1 0 1,1 0-1,0 0 0,0-1 1,0 1-1,-1 0 0,1 0 1,0 0-1,0 0 0,0 0 1,0 0-1,-1 0 0,1 0 1,0 0-1,0 0 0,0 0 1,-1 0-1,1 0 0,0 0 1,0 1-1,0-1 1,0 0-1,-1 0 0,1 0 1,0 0-1,0 0 0,0 0 1,0 0-1,0 0 0,-1 1 1,1-1-1,0 0 0,0 0 1,0 0-1,0 0 0,0 1 1,0-1-1,0 0 0,-4 15 691,4 19-1181,0-30 708,2 6-211,1-1 1,0 1-1,1-1 0,0 0 1,0 0-1,1-1 0,8 12 1,1-9-101,-8-14-166,-5-26-130,-2 11 506,1 18-28,9 0-29,-1 0-85,-6 0-107,-2-24-131,0-24 352,0 48-47,37 20 55,-35-20-205,-6-31-140,4 30 204,0 0-1,0 1 0,0-1 1,0 0-1,0 1 0,0-1 1,0 0-1,0 1 1,-1-1-1,1 0 0,0 1 1,-1-1-1,1 0 0,0 1 1,-1-1-1,1 1 1,-1-1-1,1 1 0,-1-1 1,1 1-1,-1-1 0,1 1 1,-1-1-1,1 1 1,-1 0-1,0-1 0,1 1 1,-1 0-1,0-1 0,1 1 1,-1 0-1,0 0 1,1 0-1,-1 0 0,-1 0 1,4 7 122,6 6-108,1-1 0,0 0 0,0 0 0,2-1 0,-1 0 0,1 0 0,17 11 1,-20-18-37,-7-3-26,-2-41-195,0 37 244,0 0 0,0 1-1,0-1 1,-1 1-1,1-1 1,-1 1 0,1 0-1,-1 0 1,0-1 0,0 1-1,-3-3 1,4 5-13,1 0 1,0 0-1,0 0 1,0 0 0,0 0-1,0 0 1,0-1-1,0 1 1,0 0-1,0 0 1,0 0 0,-1 0-1,1 0 1,0 0-1,0 0 1,0 0 0,0 0-1,0 0 1,0 0-1,0 0 1,-1 0-1,1 0 1,0 0 0,0 0-1,0 0 1,0 0-1,0 0 1,0 0-1,-1 0 1,1 0 0,0 0-1,0 0 1,0 0-1,0 0 1,0 0-1,0 0 1,0 0 0,-1 0-1,1 0 1,0 0-1,0 0 1,0 1-1,0-1 1,0 0 0,0 0-1,0 0 1,0 0-1,0 0 1,0 0-1,-1 0 1,1 0 0,0 1-1,0-1 1,0 0-1,0 0 1,0 0-1,0 0 1,0 0 0,0 0-1,0 1 1,0-1-1,0 0 1,0 0-1,0 0 1,9 22 189,-7-17-182,1-1-1,-1 0 1,1 0-1,0 0 1,0 0-1,1-1 0,-1 1 1,1-1-1,-1 0 1,6 3-1,-1 1-22,-7-6-16,-12-10-287,1 3 341,1 1 0,-2 0 0,1 1 1,0 0-1,-1 0 0,0 1 1,0 0-1,0 1 0,0 0 1,0 1-1,-1 1 0,-11 0 0,21 0 45,2 24-101,0-20 20,0 0 9,0 1 0,0-1 1,0 0-1,0 1 1,1-1-1,0 0 1,0 0-1,0 1 0,3 7 1,-4-12-2,0 0 1,0 1-1,0-1 1,0 0 0,0 0-1,0 1 1,0-1-1,1 0 1,-1 1-1,0-1 1,0 0 0,0 0-1,0 1 1,0-1-1,0 0 1,1 0-1,-1 1 1,0-1-1,0 0 1,0 0 0,1 0-1,-1 1 1,0-1-1,0 0 1,1 0-1,-1 0 1,0 0-1,0 0 1,1 1 0,-1-1-1,0 0 1,1 0-1,-1 0 1,0 0-1,0 0 1,1 0 0,-1 0-1,0 0 1,1 0-1,-1 0 1,0 0-1,1 0 1,1-15-73,-2 14 69,0 0 0,-1 0 0,1 0 0,0 0 0,0 0 0,0 0 0,0-1 0,0 1 0,1 0-1,-1 0 1,0 0 0,0 0 0,1 0 0,-1 0 0,1 0 0,-1 0 0,1 0 0,-1 0 0,1 0 0,0 0 0,-1 0 0,1 0 0,0 1 0,0-1-1,1-1 1,12 2 9,0 0 0,0 1-1,0 1 1,0 0 0,0 1-1,0 0 1,23 10 0,-36-13-8,0 0 0,-1 0 1,1 1-1,0-1 0,-1 0 1,1 0-1,0 0 0,-1 0 1,1 0-1,0 0 0,-1 0 1,1-1-1,0 1 0,-1 0 0,1 0 1,0-1-1,-1 1 0,1 0 1,0 0-1,-1-1 0,1 1 1,-1-1-1,1 1 0,-1-1 1,1 1-1,-1 0 0,1-1 1,-1 0-1,0 1 0,1-1 1,-1 1-1,0-1 0,1 1 1,-1-1-1,0 0 0,0 1 0,1-1 1,-1 0-1,0 1 0,0-1 1,0 0-1,0 1 0,0-1 1,0 0-1,0 1 0,0-1 1,0-1-1,0-48-187,-1 31 162,1 19 121,21 9-34,-10 2-34,-8-8-34,0 1-1,1-1 1,0 0-1,-1 1 1,1-1 0,0-1-1,0 1 1,1-1-1,-1 0 1,1 1-1,7 1 1,-12-15-90,-1 2 129,0 1 0,0-1 0,0 0 0,-1 0 0,-1 1 0,1-1 0,-1 1-1,-1 0 1,-7-14 0,3 6-17,8 17 633,-1 4-546,1 0 0,1 0 0,-1 0 0,1 0 0,0 0 0,0 0 0,0 0 0,0 0 0,1 0 0,0 0 0,5 7 1,-2-6-162,-5-5 29,1 1 0,0-1 0,0 1 0,1-1 0,-1 0 0,0 0 0,0 0 0,0 1 1,1-1-1,-1-1 0,1 1 0,-1 0 0,1 0 0,-1 0 0,1-1 0,-1 1 0,1-1 0,0 1 0,-1-1 0,1 0 0,0 1 0,-1-1 0,3 0 0,-4-8-45,0-12 85,0 19-5,0 1 0,0 0-1,0-1 1,0 1 0,0 0 0,1 0-1,-1-1 1,0 1 0,0 0-1,0 0 1,0-1 0,0 1-1,1 0 1,-1 0 0,0 0 0,0-1-1,1 1 1,-1 0 0,0 0-1,0 0 1,1 0 0,-1-1 0,0 1-1,0 0 1,1 0 0,-1 0-1,0 0 1,0 0 0,1 0 0,-1 0-1,0 0 1,1 0 0,-1 0-1,0 0 1,0 0 0,1 0 0,-1 0-1,0 0 1,1 0 0,-1 0-1,0 0 1,0 1 0,1-1 0,-1 0-1,0 0 1,0 0 0,1 0-1,-1 0 1,0 1 0,0-1-1,0 0 1,1 0 0,-1 1 0,0-1-1,0 0 1,0 0 0,0 1-1,1-1 1,-1 0 0,13 11 7,-7-5-54,0 0 0,1 0 0,0-1 0,0 0 0,1-1 0,-1 1 0,15 5 0,-23-50-4,0 39 49,0-1-1,0 0 0,0 1 0,0-1 0,0 1 0,0-1 1,0 1-1,0-1 0,-1 1 0,1 0 0,-1-1 1,1 1-1,-4-1 0,4 1 20,0 0 1,0 1 0,0-1-1,0 0 1,0 0-1,-1 0 1,2 0 0,-1 0-1,0 0 1,0 0-1,0 0 1,0 0 0,1 0-1,-1 0 1,0 0-1,1-1 1,-1 1-1,1 0 1,-1 0 0,1-2-1,-1 2 42,0 1 0,0 0 0,0 0 0,0 0 0,0 0 0,0 0 0,0 0 0,0 0 0,0 0 0,0 0 0,0 1 0,0-1 0,0 0 0,0 1 0,0-1 0,-1 1 0,-5 33 166,7-31-209,0 0 1,0 0 0,0 0 0,0 0-1,-1 0 1,0 0 0,1-1 0,-1 1-1,0 0 1,0 0 0,0-1 0,-1 1-1,-2 4 1,0-5-24,0-1 1,-1 1-1,1-1 0,0 0 0,-1 0 0,1 0 0,-1-1 0,1 1 0,-1-1 1,1 0-1,0-1 0,-6 0 0,-5 1-7,13 0 86,2 1-140,-1 1 40,1-1 1,0 1-1,0 0 1,0-1-1,0 1 0,0-1 1,1 1-1,-1-1 1,0 1-1,1-1 1,-1 1-1,2 2 0,1 0-10,-1 0-1,1 0 1,0 0-1,0 0 0,1-1 1,-1 1-1,1-1 0,-1 0 1,1 0-1,0 0 1,1-1-1,-1 1 0,0-1 1,1 0-1,-1 0 1,1-1-1,-1 1 0,1-1 1,7 1-1,-12-49-20,0 46 58,-1 1-1,1-1 1,0 0 0,0 0-1,0 0 1,0 1-1,0-1 1,0 0 0,0 0-1,1 0 1,-1 1-1,0-1 1,0 0 0,1 0-1,-1 1 1,0-1-1,1 0 1,-1 1 0,1-1-1,-1 0 1,1 1 0,-1-1-1,1 0 1,-1 1-1,1-1 1,-1 1 0,1-1-1,0 1 1,-1-1-1,1 1 1,0 0 0,0-1-1,-1 1 1,1 0 0,0 0-1,0-1 1,1 1-1,35 8 102,5 2-56,-41-10-133,-1-35-135,0 34 309,2 1-69,35 0 42,-37-41-114,0 40 55,1 0 1,-1 0-1,1 0 1,-1 0 0,1 0-1,0 1 1,-1-1-1,1 0 1,0 0 0,0 0-1,-1 1 1,1-1-1,0 0 1,0 1-1,0-1 1,0 1 0,0-1-1,0 1 1,0-1-1,0 1 1,0 0 0,0 0-1,0-1 1,0 1-1,0 0 1,0 0-1,0 0 1,0 0 0,0 0-1,0 0 1,1 0-1,0 1 1,36 4 155,-15 7-72,-19-9-107,0-1 1,0 0-1,0 0 0,0 0 1,0 0-1,0-1 0,0 0 0,1 0 1,-1 0-1,9 1 0,-13-46 187,0 44 372,-2 40-546,-27-42 95,21 1-12,-1 0 0,1 1 0,-1 0 0,0 0 0,1 1-1,-15 2 1,21-1-78,0-1 0,1 1 0,-1 0 0,0 0 0,1-1 0,-1 1 0,1 0 0,0 0 0,-1 0-1,1 1 1,0-1 0,0 0 0,0 0 0,1 1 0,-1-1 0,1 0 0,-1 1 0,1-1 0,0 0 0,-1 1-1,1-1 1,1 1 0,-1-1 0,0 0 0,1 4 0,-1 2-34,0-7-56,0-33-676,0 28 779,0 1 0,0-1 1,-1 1-1,0-1 0,0 1 0,0-1 0,0 1 0,0-1 0,-1 1 0,1 0 0,-1 0 0,0 0 1,-2-4-1,10 12 527,1 2-517,1 0 1,0-1 0,0 0 0,1-1 0,9 5-1,-18-10-41,0 1 0,1-1 0,-1 0 0,0 0 0,0 0 0,1 0 0,-1 0 0,0 1 0,1-1 0,-1 0 0,0 0 0,0 0 0,1 0 0,-1 0 0,0 0 0,1 0 0,-1 0 0,0 0 0,1 0 0,-1 0 0,0 0 0,0 0 0,1 0 0,-1-1 0,0 1 0,1 0 0,-1 0 0,0 0 0,0 0 0,1 0 0,-1-1 0,0 1 0,0 0 0,1 0 0,-1 0 0,0-1 0,0 1 0,0 0-1,0 0 1,1-1 0,-1 1 0,0 0 0,0-1 0,-2-17-81,-15-20 353,12 32-222,4 4-17,-1-1 1,1 1 0,-1 0-1,0 0 1,0 0-1,0 0 1,0 1-1,0-1 1,-4-2 0,4 4 1131,4 2-1066,2 4-71,1 0 0,0 0 0,0-1 0,1 1 0,-1-1 0,1-1 0,0 1 0,1-1 1,-1 0-1,1 0 0,0-1 0,0 0 0,0 0 0,11 2 0,-15-4-113,-1-33-113,7 33 220,-1 0 1,1 0-1,0 1 0,-1 0 1,15 7-1,-15-6-1,1 0 0,-1 0 0,0-1 0,1 0 0,15 1 0,-23-3-78,-1-40-42,0 39 125,1 0-2,-1 1 0,0-1-1,0 1 1,0 0-1,0-1 1,0 1-1,1-1 1,-1 1-1,0 0 1,0-1 0,0 1-1,0-1 1,0 1-1,0-1 1,0 1-1,-1 0 1,1-1-1,0 1 1,0-1 0,0 1-1,0-1 1,0 1-1,-1 0 1,1-1-1,0 1 1,0 0-1,-1-1 1,1 1 0,0 0-1,0-1 1,-1 1-1,1 0 1,0-1-1,-1 1 1,1 0-1,-1 0 1,1 0 0,0-1-1,-1 1 1,1 0-1,-1 0 1,1 0-1,0 0 1,-2 0-1,1 0 380,4 0-379,2 0-1,0 2 1,1-1 0,-1 0-1,0 1 1,0 0 0,-1 0 0,1 1-1,0-1 1,7 6 0,-7-4-7,1-1-1,-1 1 1,1-1 0,0 0 0,0-1 0,0 0 0,1 0-1,-1 0 1,1 0 0,8 0 0,-15-2-8,0 0 1,1 0-1,-1 0 1,0 0-1,0 0 1,1 0-1,-1 0 0,0 0 1,0 0-1,1 0 1,-1 0-1,0 0 1,0 0-1,1 0 1,-1 0-1,0 0 0,0 0 1,1-1-1,-1 1 1,0 0-1,0 0 1,0 0-1,1 0 0,-1 0 1,0-1-1,0 1 1,0 0-1,0 0 1,1 0-1,-1-1 1,0 1-1,0 0 0,0 0 1,0-1-1,0 1 1,0 0-1,0 0 1,0-1-1,1 1 1,-1 0-1,0 0 0,0-1 1,0 1-1,0 0 1,0 0-1,-1-1 1,-8-15-7,-20-13 165,19 21-79,2 2-8,1 0 0,-1 0 0,0 0 0,0 1 0,-1 0 0,1 1 0,-1 0 0,0 0-1,-1 1 1,1 0 0,-10-1 0,17 4 469,2 7-480,-1 1 0,1 0 1,0 0-1,1 0 0,0-1 1,0 1-1,1 0 1,0-1-1,0 1 0,0-1 1,1 0-1,1 0 0,7 13 1,-6-13-38,-3-5-10,-1-1-1,1 1 1,-1-1-1,0 1 1,1 0-1,-1 0 1,0-1-1,0 1 1,0 0-1,-1 0 1,1 0-1,1 3 1,-2-4-53,-46-3-90,38 2 154,0 0 1,0-1 0,0 1-1,0-1 1,0-1 0,-13-3 0,20 4 2,23 10-187,8 3 11,1-1 0,0-2 1,0-1-1,1-1 0,0-2 0,0-1 1,34-1-1,-64-6 126,0 0 0,0 0 1,0 0-1,0-1 0,-1 1 0,1 0 1,-1-1-1,2-6 0,-1 2 37,0 6-1,-1 1 1,1-1 0,0 1 0,0-1 0,-1 1 0,1 0 0,0 0 0,0 0 0,0 0 0,0 0 0,0 0 0,0 0 0,1 1 0,-1-1 0,0 1 0,0-1 0,0 1 0,4 0 0,53 1 106,-30 0-8,-14-1-101,-12 0-29,-3-29 149,-1 14-32,-1-5-69,3 17 264,2 10 362,25 28-370,-28-34-198,-11-1 6,-150-8 213,159 40-517,2-24 110,-1-8 92,1 1-1,0 0 1,0 0-1,-1 0 1,1 0-1,0 0 0,0 0 1,0 0-1,0 0 1,0 0-1,0 0 0,0 0 1,0 0-1,0 0 1,1 0-1,-1 0 0,0 0 1,1 0-1,-1 0 1,1 0-1,-1 0 1,1 0-1,-1-1 0,1 1 1,-1 0-1,1 0 1,0-1-1,-1 1 0,1 0 1,0-1-1,0 1 1,0 0-1,0-1 1,-1 1-1,1-1 0,0 0 1,0 1-1,0-1 1,0 0-1,0 1 0,0-1 1,1 0-1,-29-19-105,-2 1 128,24 13-71,18 10-17,2 1-8,-1 0 0,1-1-1,1-1 1,-1 0 0,1-1-1,-1-1 1,22 1-1,-35-27-564,-2-56 748,0 80 33,13 0-40,2 1-43,1 2 0,-1-1 0,0 2 0,0 0 0,0 1 0,21 10 0,-19-7-71,0-1-1,1-1 0,0-1 1,0 0-1,24 2 0,-47-45 59,-2 29 1,0 0 0,-1 0-1,-13-12 1,-16-17 0,51 48-45,1 0 1,0-2-1,0 1 1,1-2-1,0 0 1,0-1-1,1-1 0,0 0 1,32 4-1,-48-9-97,-1-4-42,-1-1 156,0 1-1,0 0 1,0 0-1,0 0 1,-1 0-1,0 0 1,0 0-1,0 1 0,0-1 1,0 0-1,-1 1 1,1 0-1,-1 0 1,0 0-1,0 0 1,-6-5-1,-2 1 30,1-1 0,-1 1 1,0 0-1,-21-8 0,31 14-15,1 1-1,-1 0 1,1 0-1,0-1 1,-1 1 0,1 0-1,-1 0 1,1-1 0,-1 1-1,1 0 1,0 0 0,-1 0-1,1 0 1,-1 0-1,1-1 1,-1 1 0,1 0-1,-1 0 1,1 0 0,-1 0-1,1 1 1,-1-1-1,1 0 1,-1 0 0,1 0-1,-1 0 1,1 0 0,-1 1-1,1-1 1,0 0-1,-1 0 1,1 1 0,-1-1-1,1 0 1,0 1 0,-1-1-1,1 0 1,0 1-1,-1-1 1,1 0 0,0 1-1,0-1 1,-1 1 0,1-1-1,0 1 1,0-1-1,0 1 1,0-1 0,0 0-1,-1 1 1,1-1 0,0 1-1,0-1 1,0 1 0,0-1-1,0 1 1,1 2 6,-1-1 0,0 0-1,1 0 1,0 0 0,-1 0 0,1 0 0,0 0 0,0 0 0,0 0 0,0 0-1,0 0 1,3 3 0,4 1-54,-1 1-1,1-1 1,1 0 0,-1-1-1,1 0 1,0 0 0,0-1-1,1 0 1,-1 0 0,1-1 0,0-1-1,0 1 1,0-2 0,15 2-1,-25-32-18,0 26 61,0-1 1,-1 1-1,1 0 0,-1-1 1,0 1-1,0 0 1,0 0-1,0 0 0,-1-1 1,1 1-1,-1 1 0,0-1 1,1 0-1,-2 0 1,1 1-1,0-1 0,0 1 1,-1-1-1,1 1 1,-5-2-1,9 5-10,11 12 28,1-2 0,1 1-1,25 14 1,-24-19-47,0 0-1,1-1 0,0-1 1,0 0-1,1-1 0,-1-2 1,1 1-1,19-1 1,-37-34 95,0 28-65,-1 0 1,0 0-1,0 1 0,-1-1 0,1 1 0,-1-1 1,1 1-1,-1 0 0,0-1 0,0 1 0,-1 0 1,1 0-1,-1 0 0,0 1 0,1-1 1,-1 1-1,0-1 0,0 1 0,-6-3 0,87 41 219,-45-20-240,1-1 0,0-1-1,52 13 1,-34-18-124,-52-12 268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5:17.9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1 105 4194,'0'0'10770,"13"-7"-9089,0 6-1302,1 0 0,-1 1 0,1 0 0,-1 2 0,0-1 0,1 1 0,14 5 0,-10-3-28,0 0 0,31 1 0,-47-31-408,-2-55 869,0 79-458,14 3-116,1 1 0,-1 0-1,1 1 1,-1 0 0,0 1-1,-1 1 1,23 10 0,29 10-51,-65-25-192,1 1-1,0-1 1,0 1-1,0-1 1,0 1-1,0-1 1,0 0-1,0 0 1,0 1-1,0-1 1,-1 0-1,1 0 1,0 0-1,0 0 1,0 0-1,0 0 1,0 0-1,0-1 0,0 1 1,0 0-1,0 0 1,0-1-1,0 1 1,0-1-1,0 1 1,0-1-1,-1 1 1,1-1-1,0 1 1,0-1-1,-1 0 1,1 1-1,0-1 1,-1 0-1,2-1 1,-1-2-12,0 0 0,-1 0 0,0 0 0,1 0 0,-1-1 0,-1 1 0,0-6 0,0-15 237,1 24-28,17 21 464,-7-8-453,-7-8-182,-1-1 0,1 1 1,0-1-1,0 0 0,0 0 0,0 0 0,0 0 0,1 0 0,0-1 0,-1 1 0,1-1 0,6 3 1,-8-5-63,-4-28-151,-6 22 1097,8 16-701,10 18-259,-9-27 52,0 1 0,1 0 0,-1 0 0,1-1 0,-1 1 1,1-1-1,0 1 0,-1-1 0,1 0 0,0 1 0,0-1 0,0 0 0,0 0 0,0 0 0,0-1 0,0 1 0,0 0 0,4 0 0,-4-1-90,-1-32-230,14 32 363,-1 2-1,0 0 1,25 7-1,-24-5 6,1 0-1,-1-2 1,29 3-1,-30-5-61,-12 0 7,1 1 0,-1-1 0,1 1 0,-1-1 0,1 0 0,-1 0 0,1 0 0,-1 0 0,1-1 1,-1 1-1,0-1 0,1 0 0,-1 1 0,1-1 0,-1 0 0,0 0 0,0 0 0,0-1 0,1 1 0,-1-1 0,0 1 0,-1-1 0,1 0 0,0 1 1,0-1-1,1-2 0,-2 2 23,1 0 0,-1 1 0,1-1 0,-1 0 0,1 1 0,0 0 0,-1-1 0,1 1 1,0 0-1,0 0 0,0 0 0,0 0 0,0 1 0,0-1 0,0 0 0,0 1 0,0-1 0,1 1 0,-1 0 1,4 0-1,55 1 273,-38 1-151,12 5-35,-29-5-88,0-1 0,0 1 0,0-1 0,0 0 0,1 0 0,6 0 0,-11-1 28,0 0-5,4 0 7,-3 0-12,0-1-17,0 2 0,0-1-1,0 0 1,0 1 0,0-1 0,0 1 0,0 0 0,-1 0 0,1 0 0,0 0 0,0 0-1,-1 1 1,1-1 0,-1 1 0,3 1 0,13 6 18,-17-9-71,-6 0-696,-489 0 947,483-2-203,9 2-5,0-1 1,0 1 0,0 0 0,0 0 0,0 0 0,0 0-1,0 1 1,0-1 0,0 0 0,0 1 0,0-1 0,0 1 0,0 0-1,1 0 1,-1-1 0,0 1 0,0 1 0,1-1 0,-1 0-1,0 0 1,1 1 0,0-1 0,-1 0 0,-1 3 0,2 0-60,0 0 1,0 0-1,1 0 0,-1 0 1,1 0-1,-1 1 1,1-1-1,1 0 1,-1 0-1,1 0 0,1 7 1,1-6 35,0-1-1,0 1 1,0-1 0,1 0 0,0 0-1,0 0 1,0 0 0,0-1 0,0 0-1,8 5 1,4 4-283,-82-43-537,59 25 917,-1 1 1,1 0 0,-1 1-1,0-1 1,-1 2-1,1-1 1,-1 1-1,1 1 1,-1-1 0,0 1-1,0 1 1,-17-1-1,26 41 454,0-38-566,1-14-435,-1 13 472,-1-1-1,1 0 1,0 0 0,-1 1 0,1-1 0,0 0 0,0 0 0,0 0 0,0 1 0,-1-1 0,1 0 0,1 0 0,-1 0 0,0 0 0,0 1 0,0-1-1,0 0 1,0 0 0,1 1 0,-1-1 0,0 0 0,1 0 0,-1 1 0,1-1 0,-1 0 0,1 1 0,-1-1 0,1 0 0,-1 1 0,1-1-1,-1 1 1,1-1 0,0 1 0,-1-1 0,1 1 0,0-1 0,1 0 0,17 0 46,1-1 1,-1 2-1,1 1 0,-1 0 1,0 2-1,0 0 0,36 10 1,-49-11-41,1 0-1,-1-1 1,1 0 0,0 0-1,0-1 1,-1 1 0,11-2 0,10 0-164,-24-2 153,-1 0-1,1 0 0,-1 0 0,0 0 0,0 0 0,0 0 0,0-1 0,0 1 1,-1-1-1,1 1 0,-1-1 0,0 0 0,0-5 0,10-20 82,-9 26-71,0-1-1,1 1 0,-1 0 0,1 0 0,0 0 1,0 1-1,0-1 0,0 1 0,0-1 0,0 1 1,1 0-1,-1 0 0,1 1 0,-1-1 0,1 1 1,0 0-1,0 0 0,0 0 0,-1 0 0,1 0 1,0 1-1,0 0 0,0 0 0,0 0 0,0 0 1,0 1-1,4 0 0,11 3 59,-1 0 0,1 1 0,-1 1 0,20 9 0,-34-14-78,0 0-1,1 0 1,-1-1-1,0 1 1,1-1-1,-1 0 1,0 0-1,1-1 1,-1 1-1,0-1 1,1 0-1,-1 0 1,5-2-1,37-5 62,-35 7-21,-1 2-1,1 0 1,0 0 0,-1 0-1,1 2 1,-1-1 0,11 5-1,-17-5-15,-2-1-6,1 0 1,-1 0-1,0 0 0,0 0 1,1-1-1,-1 1 0,0-1 1,1 1-1,-1-1 0,1 0 1,2 0-1,-3 0-85,7 0-125,2-1 257,-1 1 1,0 1-1,0 0 1,14 3 0,-20-3 4,0 1 1,0 0 0,-1 0 0,1 0 0,-1 0 0,1 1-1,-1-1 1,0 1 0,0 0 0,4 4 0,10 5 222,-15-10-256,38-6-296,-37 4 291,-1 1 0,1 0 0,0-1 0,-1 1 0,1 0 0,-1 0 0,1 1 0,-1-1 1,0 1-1,0-1 0,1 1 0,-1 0 0,0-1 0,0 1 0,-1 0 0,3 3 0,-2-3-46,0 1-1,0-1 0,0 0 0,0 0 1,0 0-1,0-1 0,0 1 1,1 0-1,-1-1 0,1 0 0,0 1 1,-1-1-1,1 0 0,0 0 0,-1-1 1,5 2-1,-7-42-111,0-12-61,0 52 163,4 23 47,39 33 143,-48-55-216,0-1 0,1 0 1,-1 0-1,0 0 1,0 0-1,0-1 1,0 0-1,-6-2 1,-44-12 136,0 2 1,-1 2 0,-109-5-1,150 16-16,12-1-43,-1 1-1,1 0 1,0 0-1,0 0 1,-1 0 0,1 0-1,0 1 1,0 0-1,-1-1 1,1 1-1,-5 3 1,6-2-11,1 0 1,-1 0-1,1 0 0,0 0 1,0 1-1,0-1 1,0 1-1,0-1 1,1 0-1,-1 1 0,1-1 1,-1 1-1,1-1 1,0 1-1,0-1 1,0 1-1,1 4 1,-1 9-93,0-19-468,0-20 1053,0 24-527,0-2-471,0 0 499,1 0-1,-1 0 1,0 0-1,1 0 1,-1 0-1,1 0 0,-1 0 1,1 0-1,-1 1 1,1-1-1,0 0 1,-1 0-1,1 1 1,0-1-1,1-1 1,5 2-14,0-1 0,1 1 0,-1 0 0,1 0-1,-1 1 1,1 0 0,-1 1 0,0-1 0,0 1 0,1 1 0,-1-1 0,12 8 0,-11-6-15,1-1-1,0 1 1,-1-1 0,1-1 0,1 0-1,-1 0 1,15 1 0,-23-4 18,0 1 0,-1-1 0,1 0 0,0 0 0,0 0 0,0 1 0,-1-1 1,1 0-1,0 0 0,-1 0 0,1 0 0,-1 0 0,1 0 0,-1 0 0,0 0 0,1 0 0,-1 0 0,0-1 0,0 1 0,1 0 0,-1 0 0,0-2 1,7-19 29,-7 22-17,1-2-1,0 1 0,1-1 0,-1 0 1,0 1-1,0-1 0,1 1 0,-1 0 0,1-1 0,-1 1 0,1 0 1,0 0-1,-1 0 0,1 0 0,0 0 0,0 1 0,0-1 0,0 0 1,0 1-1,0-1 0,-1 1 0,1 0 0,0 0 0,0 0 0,0 0 1,0 0-1,0 0 0,3 1 0,-1-1 27,0 0 0,0 0 0,0 1-1,0 0 1,0 0 0,0 0 0,0 0 0,0 0 0,0 1 0,0 0 0,0 0-1,-1 0 1,1 0 0,-1 0 0,0 1 0,0 0 0,0-1 0,0 1 0,5 7 0,1-2 19,-8-6-59,0-1-1,1 0 1,-1 1 0,1-1-1,-1 0 1,1 0 0,-1 0 0,1 0-1,0 0 1,-1-1 0,1 1 0,0 0-1,0-1 1,1 1 0,-2-1 7,0 0-1,-1-1 1,1 1 0,0 0 0,-1-1 0,1 1 0,0 0-1,-1-1 1,1 1 0,-1-1 0,1 1 0,-1-1 0,1 1-1,-1-1 1,1 1 0,-1-1 0,0 0 0,1 1-1,-1-1 1,0 0 0,1 1 0,-1-1 0,0 0 0,0 1-1,0-1 1,1 0 0,-1 0 0,0 1 0,0-1 0,0 0-1,0 1 1,0-1 0,-1 0 0,1 0 0,0-1 0,0 2 7,1-1 1,0 0 0,-1 1 0,1-1-1,0 0 1,0 1 0,0-1-1,-1 1 1,1-1 0,0 1 0,0-1-1,0 1 1,0 0 0,0-1 0,0 1-1,0 0 1,0 0 0,0 0-1,0 0 1,0 0 0,2 0 0,1 0 23,1 0 1,-1 1 0,1 0-1,-1 0 1,0 0 0,1 0 0,-1 1-1,0 0 1,0 0 0,0 0-1,0 0 1,0 1 0,0-1 0,4 5-1,-8-7-24,15 8-18,-15-8 4,0 0 1,1 0 0,-1 0-1,0 0 1,0 1-1,1-1 1,-1 0 0,0 0-1,1 0 1,-1 0 0,0 0-1,0 0 1,1 0-1,-1 0 1,0 0 0,1 0-1,-1 0 1,0 0-1,1 0 1,-1 0 0,0 0-1,1 0 1,-1 0 0,0 0-1,0 0 1,1-1-1,-1 1 1,0 0 0,0 0-1,1 0 1,-1 0-1,0-1 1,0 1 0,1 0-1,-1 0 1,0-1 0,0 1-1,0 0 1,1 0-1,-1-1 1,0 1 0,1-17-22,-1 16 38,0 0 1,-1 0-1,1 0 1,0 1 0,0-1-1,0 0 1,0 0-1,0 0 1,0 0 0,0 0-1,0 0 1,0 1 0,0-1-1,0 0 1,0 0-1,1 0 1,-1 0 0,0 1-1,1-1 1,-1 0 0,1 0-1,-1 0 1,1 1-1,-1-1 1,1 0 0,-1 1-1,1-1 1,0 1 0,-1-1-1,1 0 1,0 1-1,-1-1 1,1 1 0,0 0-1,1-1 1,2 1-22,2-1 38,0 1 0,1 0 0,-1 1 0,0-1 0,0 1-1,1 0 1,-1 1 0,0-1 0,0 1 0,0 1 0,7 3 0,-8-3-40,0 0 0,1 0 0,-1 0 0,1 0 0,0-1-1,-1 0 1,1 0 0,8 1 0,-12-47 65,-2 42-43,1 1-1,-1-1 0,1 1 0,0-1 1,0 1-1,-1-1 0,1 1 0,0 0 1,0 0-1,0-1 0,1 1 0,-1 0 1,0 0-1,0 0 0,1 0 0,-1 0 1,0 0-1,1 1 0,-1-1 0,1 0 1,-1 1-1,1-1 0,-1 1 0,1 0 1,-1-1-1,1 1 0,0 0 0,-1 0 1,1 0-1,0 0 0,-1 0 1,1 0-1,-1 0 0,1 1 0,0-1 1,-1 1-1,3 0 0,0 1 14,1 0 0,-1 0 0,1 1 0,-1 0 0,0-1 0,0 2-1,0-1 1,0 0 0,-1 1 0,1-1 0,3 6 0,31 38 132,-35-44-173,-1 0 0,0-1 0,1 0 0,0 1 0,-1-1 0,1 0 0,0-1 0,0 1 0,0 0 0,0-1 0,1 1 0,-1-1 0,0 0 0,7 1 0,-10-41-435,0 38 469,1 0 0,-1 0 1,0 0-1,0 0 0,0 0 1,0 0-1,0 0 0,0 0 0,0 0 1,0 0-1,0 0 0,-1 1 1,1-1-1,0 0 0,-1 0 1,1 0-1,0 0 0,-1 0 1,1 1-1,-1-1 0,0 0 1,1 0-1,-1 1 0,1-1 0,-1 0 1,0 1-1,0-1 0,-1 0 1,1 5 317,12 7-205,-3-10-929,-11-12 684,-11-13 232,2 14-82,10 8-12,-1 0-1,0 0 1,1 0 0,-1 0 0,1-1 0,0 1 0,0-1 0,0 0 0,0 1 0,-2-6-1,4 8 537,0 34 245,0 23-526,0-56-295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6:14.4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0 8340,'0'0'14134,"-9"20"-13830,9-8-304,0-4-992,0 8-1361,0-8-2849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6:26.3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81 9156,'0'0'16696,"-1"-1"-16368,1-1 1,0 0-1,0 1 0,0-1 1,0 0-1,0 1 0,0-1 1,1 0-1,-1 0 0,0 1 1,1-1-1,-1 1 0,2-3 1,2 0-215,0 1 0,0 0 0,1 0 0,-1 0 0,1 0 0,0 1 0,0-1 0,-1 1 0,2 0 0,5-1 0,62-14 912,-61 14-988,5 0-38,-17 3-8,1-1 0,-1 1 0,0 0-1,1 0 1,-1 0 0,0 0 0,0 0 0,1-1 0,-1 1 0,0 0-1,1 0 1,-1 0 0,0 0 0,1 0 0,-1 0 0,0 0 0,1 0-1,-1 0 1,0 0 0,1 0 0,-1 0 0,0 0 0,1 0 0,-1 1-1,0-1 1,1 0 0,-1 0 0,0 0 0,0 0 0,1 1 0,-1-1-1,0 0 1,0 0 0,1 0 0,-1 1 0,0-1 0,0 0 0,0 1-1,1-1 1,-1 0 0,0 0 0,0 1 0,0-1 0,0 0 0,0 1-1,0-1 1,1 0 0,-1 1 0,0-1 0,0 0 0,0 1 0,0-1-1,0 0 1,0 1 0,0-1 0,0 0 0,-1 1 0,1-1 0,0 0-1,0 1 1,-1 1-317,1 5-116,-1 0 0,-1-1-1,1 1 1,-1-1 0,0 0-1,-1 1 1,1-1-1,-1 0 1,0 0 0,-1-1-1,-7 11 1,-21 40-7042,20-16-88,-6 0-1943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6:26.6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0 4882,'0'0'17838,"-2"5"-15608,2-5-2101,0 1-1,-1-1 1,1 1-1,0 0 0,-1-1 1,1 1-1,0-1 1,0 1-1,0 0 1,-1-1-1,1 1 1,0 0-1,0-1 1,0 1-1,0 0 1,0-1-1,0 1 1,0 0-1,1-1 1,-1 1-1,0 0 1,0-1-1,0 1 0,1 0 1,-1-1-1,0 1 1,1-1-1,-1 1 1,0 0-1,1-1 1,-1 1-1,1 0 1,28 1 3540,-18-2-4041,67 2 631,-34 0-249,82-7 1,-65-6-5560,-33 11-2434,0 0-4433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6:29.4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1 378 9732,'0'0'10989,"8"-31"-10359,30-98 24,-35 122-579,-1 0 0,1 1 0,1 0 1,-1-1-1,1 1 0,0 0 0,0 1 1,1-1-1,0 1 0,0 0 0,0 0 1,10-7-1,2-1 198,4-6 160,0 2 0,2 0 0,28-15 0,-40 26-325,0 1 0,0 0 1,0 1-1,1 0 0,-1 1 0,1 0 1,0 0-1,0 2 0,18-1 1,-28 2-85,-1 1 0,0 0 0,0 0 0,-1-1 0,1 1 0,0 0 0,0 0 0,0 0 0,0 0 0,-1 0 0,1 1 0,-1-1 0,1 0 0,-1 0 0,1 0 0,-1 0 0,1 1 0,-1-1 0,0 0 0,0 0 0,0 1 0,0-1 0,0 2 0,5 41 488,-4-37-360,0 13 50,-1 0-1,-1-1 1,0 1 0,-1-1-1,-2 1 1,0-1-1,0 0 1,-2 0 0,-1-1-1,0 0 1,-1 0-1,-1 0 1,0-1-1,-2 0 1,-22 27 0,-100 133 833,130-172-1029,2-1 1,-1 0 0,0 1-1,1 0 1,0-1 0,0 1-1,0 0 1,0-1 0,1 1-1,0 0 1,0 0 0,1 5-1,-1 5-74,1-15 65,0 1 0,-1 0 0,1 0-1,0-1 1,0 1 0,0 0 0,0-1-1,-1 1 1,1-1 0,0 1-1,0-1 1,0 0 0,0 1 0,0-1-1,0 0 1,0 1 0,0-1-1,0 0 1,0 0 0,0 0 0,1 0-1,-1 0 1,1-1 0,36 1 43,-32 0-23,4-1 65,-1-1 0,1 0 0,-1 0 0,0-1 0,0 0 0,0-1 0,0 0 0,0 0 0,9-7 0,26-12 229,167-43-244,-211 66-167,0 0-1,0 0 1,1 0 0,-1 1-1,0-1 1,0 0 0,1-1-1,-1 1 1,0 0-1,0 0 1,1 0 0,-1 0-1,0 0 1,0 0 0,1 0-1,-1 0 1,0 0 0,0 0-1,0-1 1,1 1 0,-1 0-1,0 0 1,0 0 0,0 0-1,1-1 1,-1 1-1,0 0 1,0 0 0,0 0-1,0-1 1,0 1 0,0 0-1,1 0 1,-1-1 0,0 1-1,0 0 1,0 0 0,0-1-1,0 1 1,0 0 0,0 0-1,0-1 1,0 1-1,0 0 1,0 0 0,0-1-1,0 1 1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6:29.8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6339,'0'0'23819,"9"152"-23195,-9-120-320,10-7-96,-10-1-160,0-8-48,0-8-144,0-4-528,10-4-3650,-1-36-544,1-13 288,-10-15-4098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1:04.17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 9428,'0'0'18171,"0"1"-17984,1 0-1,0-1 0,0 1 0,-1 0 1,1-1-1,0 1 0,0-1 0,0 1 1,0-1-1,0 1 0,0-1 0,0 0 0,0 1 1,0-1-1,0 0 0,0 0 0,0 0 1,0 0-1,0 0 0,2 0 0,68 2 455,88-4-25,-155 1-616,1 0 0,0 0 0,-1 0 0,1 0 0,-1-1 0,0 0 0,1 0 0,-1 0 0,0 0 0,0-1 0,4-3 0,-6 3-299,-22 2-13486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6:30.6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65 11989,'0'0'14567,"8"-9"-13742,-4 5-787,-1 0 1,1 0-1,0 0 1,1 0 0,-1 1-1,1 0 1,-1 0-1,1 0 1,0 0 0,0 1-1,0 0 1,0 0-1,1 0 1,-1 1 0,0 0-1,11-1 1,2 0 22,30-2-304,0 1-1,96 9 0,-143-6 238,1 1-1,0 0 1,0 0-1,0-1 1,-1 1-1,1 0 1,0 0-1,-1 1 0,1-1 1,-1 0-1,0 0 1,1 1-1,-1-1 1,0 1-1,0-1 1,0 1-1,0 0 1,0-1-1,0 1 1,0 0-1,0 0 1,-1-1-1,1 1 1,-1 0-1,1 0 1,-1 0-1,0 0 0,0 2 1,1 2 79,-1-1-1,0 0 1,0 1-1,0-1 1,-1 1-1,0-1 1,0 0-1,0 1 1,-3 4-1,0-3 84,-1 0 0,0-1 0,0 1-1,0-1 1,-1 0 0,0-1 0,0 0-1,-1 1 1,0-2 0,0 1 0,0-1-1,0 0 1,-13 4 0,8-2 108,1 0 0,0 0 0,0 1 0,-14 12 0,24-18-261,-1 0-1,1 1 1,0-1 0,-1 0 0,1 0 0,0 0-1,0 1 1,0-1 0,0 1 0,0-1 0,0 0 0,1 1-1,-1 0 1,0-1 0,1 1 0,-1-1 0,1 1-1,-1 0 1,1 2 0,1-3-32,0 1 0,0 0-1,0-1 1,1 1 0,-1 0 0,0-1 0,1 0-1,-1 1 1,1-1 0,0 0 0,-1 0-1,1 0 1,0 0 0,0 0 0,-1 0 0,1 0-1,2 0 1,280 122-870,-282-122 902,0-1 1,0 1-1,1 0 0,-1 0 1,0 0-1,0 0 0,0 1 1,0-1-1,0 1 0,0-1 1,0 1-1,-1-1 0,1 1 1,0 0-1,-1 0 0,0 0 1,1 0-1,-1 0 0,0 0 1,0 1-1,0-1 0,0 0 1,0 0-1,-1 1 0,1-1 1,-1 0-1,0 1 0,1-1 1,-1 1-1,0-1 0,-1 4 1,1-5 16,0 1 0,-1-1 0,1 1 0,-1 0 0,0-1 0,1 0 0,-1 1-1,0-1 1,0 1 0,0-1 0,0 0 0,0 0 0,0 1 0,0-1 0,-1 0 0,1 0 0,0 0 0,-1 0 0,1-1 0,-1 1 0,1 0 0,-1 0 0,-1 0 0,-45 15 392,42-14-332,-24 4 125,-1-1 0,0-1 0,0-2-1,-33-2 1,61 0-194,18 0-347,22-2 153,0-2 1,0-2-1,-1-1 1,1-1-1,-2-2 1,48-21-1,-81 31 164,28 0 142,-21 2-134,-1 0 0,0 1 1,1 0-1,-1 0 0,0 1 0,12 7 0,28 12 50,-20-13-3,2-1 0,36 6 0,-53-12-23,0-1 0,0-1 1,1 0-1,-1-1 0,0 0 0,0-1 0,26-5 0,-34 4-3,-1 0 0,1-1-1,-1 1 1,0-1 0,0 0-1,0 0 1,-1 0 0,1 0 0,-1-1-1,0 1 1,1-1 0,-2 0-1,1 0 1,0 0 0,-1 0 0,0-1-1,0 1 1,0 0 0,0-1 0,-1 0-1,0 1 1,2-10 0,1-10 85,-1 0 1,-1-1-1,-2-26 1,0 45-75,1-4-8,-1-1 1,-1 1-1,0 0 0,0-1 0,-1 1 1,0 0-1,-1 0 0,0 0 0,-1 0 1,0 0-1,0 1 0,-1-1 0,0 1 1,-1 0-1,0 1 0,0 0 0,-1 0 1,0 0-1,0 0 0,-1 1 1,0 1-1,0-1 0,-1 1 0,0 1 1,0-1-1,0 2 0,-1-1 0,1 1 1,-1 1-1,0 0 0,0 0 0,-1 1 1,-10-2-1,4 2 53,-1 0 1,1 1-1,-1 1 1,0 0-1,1 1 1,-32 7-1,42-6-44,0 0 0,0 1-1,0 0 1,1 0-1,-1 0 1,1 1-1,0 0 1,0 0-1,0 1 1,0-1 0,1 1-1,0 1 1,0-1-1,0 1 1,1 0-1,-1 0 1,1 0-1,-5 12 1,5-6-52,-1 0-1,2 1 1,0 0-1,0-1 1,2 1-1,-1 0 1,1 0-1,2 23 1,-1-23-131,0-9-114,0-1 1,0 1-1,1-1 0,-1 1 0,1-1 1,0 1-1,0-1 0,0 1 0,0-1 1,0 0-1,1 1 0,-1-1 0,1 0 0,0 0 1,0 0-1,0 0 0,5 4 0,-3-4-671,0 0-1,0 0 0,0-1 0,0 0 0,0 0 0,0 0 0,0 0 1,9 2-1,33 3-11691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6:19.9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8 249 10677,'0'0'13027,"-2"10"-12277,1-3-615,-1-3-85,1 0-1,1 0 1,-1-1-1,1 1 1,-1 0-1,1 0 1,0 0-1,0 0 1,1 0-1,-1 0 1,1-1-1,0 1 0,0 0 1,0 0-1,0-1 1,4 7-1,17 20 750,2-1-1,1-2 0,55 48 1,-70-69-756,0 1 1,1-2-1,-1 1 1,1-2 0,0 1-1,0-2 1,1 1-1,-1-1 1,1-1 0,-1 0-1,1-1 1,0 0-1,0-1 1,14-1-1,-23 0-39,0 0-1,1 1 0,-1-2 1,0 1-1,0 0 0,0-1 0,0 1 1,0-1-1,-1 0 0,1 0 0,-1 0 1,1 0-1,-1 0 0,1-1 1,-1 1-1,0-1 0,0 0 0,0 1 1,-1-1-1,1 0 0,1-4 0,3-5 26,0 0 0,-1-1-1,6-23 1,-7 12 64,-1 0-1,-2 0 1,0 0-1,-4-33 1,1-6 90,1 55-155,-1-1 0,1 1 0,-1 0 1,0 1-1,-1-1 0,0 0 0,0 1 1,-1-1-1,0 1 0,0 0 0,-1 0 1,0 1-1,0-1 0,0 1 0,-1 0 0,0 0 1,0 1-1,0 0 0,-10-6 0,4 2 96,0 1 0,-1 1 0,0 0 0,-1 1 0,1 0 0,-1 1 0,0 0-1,-1 1 1,-26-4 0,35 8-85,-38 0 449,42 0-476,1 0 0,0 0-1,-1 1 1,1-1 0,0 1-1,0-1 1,-1 1 0,1-1-1,0 1 1,0 0 0,0 0-1,0-1 1,0 1 0,0 0-1,0 0 1,0 0 0,0 0-1,0 0 1,0 0 0,1 1-1,-1-1 1,0 0 0,1 0-1,-1 0 1,1 1 0,0-1-1,-1 2 1,-5 38-389,2 0 0,2 72 0,3-69 19,-1-41 34,0 1-1,1-1 0,-1 0 1,1 0-1,0 0 1,0 0-1,0 0 0,1 0 1,-1 0-1,1 0 0,-1-1 1,1 1-1,0 0 0,0-1 1,3 3-1,1 2-1677,1-1-1,0-1 0,0 1 1,13 6-1,7 3-4095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6:20.2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8756,'0'0'16271,"3"19"-14696,0 6-1126,2 12 718,16 61-1,-15-82-1000,1 0 0,0 0 0,2-1 0,0 0 1,0-1-1,1 0 0,16 17 0,-16-24-389,-9-7-122,-1 1 0,1-1 0,0 0 0,-1 0 0,1 0 0,0 0 0,-1 0 0,1 0 0,0-1 0,-1 1 0,1 0 0,0 0 0,0 0 0,-1-1 0,1 1 0,-1 0 0,1-1 0,0 1 0,-1 0-1,1-1 1,-1 1 0,1-1 0,-1 1 0,1-1 0,-1 1 0,1-1 0,-1 1 0,0-1 0,1 0 0,-1 1 0,0-1 0,1 0 0,-1 1 0,0-2 0,10-20-6272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6:21.0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91 201 9428,'0'0'13124,"7"9"-12103,0 0-773,1-1-1,0 1 0,0-1 1,1-1-1,0 1 0,0-1 1,1-1-1,0 0 0,0 0 0,1-1 1,-1-1-1,19 6 0,-9-6-53,0-1-1,0-1 1,36-1-1,-55-1-195,1-1 1,-1 1-1,0-1 1,0 1-1,0-1 1,0 0-1,0 1 1,0-1-1,0 0 1,0 0-1,0 0 1,0 0-1,0 0 1,0 0-1,0 0 1,-1 0-1,1 0 1,-1-1-1,1 1 1,-1 0-1,1 0 1,-1-1-1,1 1 1,-1 0-1,0 0 1,0-1-1,0 1 1,0 0-1,0-1 1,0 1-1,0-2 1,-1-60-56,0 39 55,1 16 7,-1 0-1,0 0 1,-1 0-1,0 0 1,0 0-1,-1 0 1,0 1-1,0-1 1,-1 1-1,0 0 1,0 0 0,-1 0-1,0 0 1,0 1-1,0 0 1,-10-8-1,8 8 26,1 0 0,-2 0-1,1 1 1,0 0 0,-1 0 0,0 1-1,0 0 1,-1 0 0,1 1-1,-1 0 1,0 1 0,1 0 0,-1 0-1,-17 0 1,12 1 231,0 1 0,0 1 0,0 1 0,0 0 0,-19 5 0,30-6-221,-1 1 0,1-1-1,-1 1 1,1-1-1,0 1 1,0 0 0,0 0-1,0 1 1,0-1-1,0 0 1,0 1 0,1 0-1,-1 0 1,1 0-1,0 0 1,0 0 0,0 0-1,0 0 1,1 1-1,-1-1 1,1 1 0,0-1-1,0 1 1,0-1-1,0 5 1,-1 1-29,1 0 1,0 0-1,0 0 1,1 0-1,0 0 1,0 0-1,1 0 1,1 0-1,-1 0 1,1 0-1,1 0 1,0-1-1,0 1 1,0-1-1,1 0 1,1 0-1,-1 0 0,1-1 1,11 13-1,-10-13-51,1 0 0,-1-1 0,1 0-1,1 0 1,-1 0 0,1-1 0,0 0 0,0-1-1,1 0 1,-1 0 0,1-1 0,0 0-1,0 0 1,0-1 0,0 0 0,0-1-1,1 0 1,-1-1 0,0 1 0,0-2-1,1 1 1,-1-2 0,11-1 0,-14 0-6,-1 1 1,0-1 0,0 0-1,0 0 1,-1-1 0,1 0-1,-1 1 1,0-2-1,0 1 1,0 0 0,0-1-1,-1 1 1,5-9 0,1-2-41,-1 0 1,-1 0 0,9-25-1,-12 24 60,4-16-57,-8 31 95,0 0 1,1 0-1,-1 0 0,0 0 1,1 1-1,-1-1 0,1 0 1,-1 0-1,1 0 0,-1 1 0,1-1 1,-1 0-1,1 1 0,0-1 1,-1 0-1,1 1 0,0-1 1,0 1-1,0-1 0,-1 1 0,1-1 1,0 1-1,0 0 0,0-1 1,1 1-1,0 20 1034,13 62-163,5-1 0,50 136 0,-63-206-961,-6-9-13,1-1-1,-1 1 1,0 0 0,0-1-1,0 1 1,0 0 0,0 0-1,-1 0 1,1 0 0,0 0-1,0 4 1,20-23-10783,-5-2 3489,-5-1-3884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6:21.4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0 215 5346,'0'0'19868,"16"13"-18646,7 6-824,1 1 326,52 33 0,-49-36-460,1-2 1,0 0-1,1-3 0,1 0 0,0-2 0,0-1 0,1-1 0,0-2 0,0-1 1,1-1-1,32-1 0,-61-3-261,0 0 0,0-1 0,0 1 0,-1-1 0,1 1 0,0-1 0,0 0 0,0 0 0,0 0 0,-1-1 0,1 1 0,-1-1 0,1 1 0,-1-1 0,1 0 0,-1 0 1,0 0-1,0 0 0,0 0 0,0-1 0,0 1 0,-1 0 0,1-1 0,-1 0 0,1 1 0,-1-1 0,0 0 0,0 1 0,0-1 0,0 0 0,-1 0 0,1 0 0,-1-4 0,2-11 22,0-1 0,-2 1-1,0-1 1,-4-21-1,3 31-2,-1-2-15,0-1 0,-1 1 0,0 0 1,-1 0-1,-1 1 0,0-1 0,0 1 0,0 0 0,-2 1 1,1-1-1,-1 1 0,0 0 0,-1 1 0,0 0 1,-1 0-1,0 0 0,0 1 0,0 1 0,-14-8 0,11 6 27,-1 1 0,-1 1 0,1 0 0,-1 0 0,0 2 0,-1-1 0,1 2 0,-1 0 0,1 1 0,-1 0 0,0 1 0,0 1 0,0 0 0,-22 4 0,34-3-24,0 0-1,0 0 0,1 0 0,-1 0 0,1 0 1,-1 1-1,1-1 0,-1 1 0,1 0 0,0 0 1,0 0-1,0 0 0,0 0 0,0 0 0,0 1 1,1-1-1,-1 0 0,1 1 0,0 0 0,-1-1 1,1 1-1,0 0 0,-1 4 0,-1 7 36,0 1-1,1-1 1,0 22 0,1-16-31,-2 28-42,6 81 0,-3-124-116,1-1-1,0 1 1,0-1 0,0 0 0,0 0-1,1 0 1,0 0 0,0 0 0,0 0-1,0 0 1,0 0 0,1-1-1,0 1 1,-1-1 0,1 0 0,1 1-1,-1-1 1,0-1 0,1 1 0,-1-1-1,1 1 1,0-1 0,0 0-1,8 3 1,2-1-1539,0 0-1,0-1 1,1 0-1,-1-1 1,26 0-1,10-1-7218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6:21.8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93 5186,'0'0'20564,"5"-1"-18840,46-4-46,82 5 0,26-3 259,-117 1-1937,-25 2 0,1-1 0,0-1 0,20-5 0,-37 8-12,-1-1 0,1 0 0,-1 0 1,1 0-1,-1 0 0,1 0 0,-1-1 0,1 1 0,-1 0 1,1 0-1,-1 0 0,1 0 0,-1-1 0,1 1 0,-1 0 0,1 0 1,-1-1-1,1 1 0,-1 0 0,0-1 0,1 1 0,-1 0 0,0-1 1,1 1-1,-1-1 0,0 1 0,1-1 0,-1 1 0,0 0 1,0-1-1,0 1 0,1-1 0,-1 1 0,0-1 0,0 1 0,0-1 1,0 0-1,0 1 0,0-1 0,0 1 0,0-1 0,0 1 0,0-1 1,0 1-1,0-1 0,0 1 0,-1-1 0,1 1 0,0-1 1,-1 0-1,-11-11-1785,-27-11-6959,12 4 1040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6:22.2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1 12182,'0'0'16047,"0"31"-14086,-1 10-1383,-1-16-271,1 0 0,2 0 0,0 0 0,2 0 0,8 33 0,26 72-123,-18-70-211,16 17 27,-20-48 0,-6-21-2659,11-6-6877,-3-6-471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6:23.0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0 269 8036,'0'0'16541,"0"-8"-15119,1 3-1225,-1 0 1,1 0 0,0 0 0,0 1 0,1-1 0,-1 0 0,1 1 0,0-1 0,0 1-1,1-1 1,5-7 0,0 1 96,1 1 0,0 0 0,1 0 1,11-9-1,17-9 327,65-38-1,-94 61-576,-1 0-19,1 0 1,0 0-1,1 1 0,-1 0 1,1 1-1,0 0 0,0 0 1,0 1-1,0 1 0,0-1 1,15 1-1,-24 2-15,0 0-1,1 0 1,-1 0-1,0 0 1,0 0-1,0 0 1,0 0-1,0 0 1,0 1-1,0-1 1,0 0-1,0 0 1,-1 1-1,1-1 1,0 1-1,-1-1 1,1 0-1,-1 1 1,0-1 0,1 1-1,-1 0 1,0-1-1,0 1 1,0-1-1,0 1 1,0-1-1,-1 3 1,1 66 254,-1-46-88,1-11-128,0 0 1,-1-1-1,0 1 0,-1-1 0,0 0 0,-1 1 1,-1-1-1,0-1 0,-1 1 0,0 0 1,0-1-1,-10 14 0,-99 131-48,111-152 0,0 0 0,1 0 0,-1 1 0,1-1 0,0 1 0,0-1 0,1 1 0,0 0 0,-1 0 0,1 0 0,1 0 0,-1 0 0,1 0 0,0 0 0,1 6 0,-1-10 0,0 0 0,1 0 0,0 0 0,-1 0 0,1 0 0,-1-1 0,1 1 0,0 0 0,0 0 0,-1-1 0,1 1 0,0 0 0,0-1 0,0 1 0,0-1 0,0 1 0,0-1 0,0 1 0,0-1 0,0 0 0,0 1 0,0-1 0,0 0 0,0 0 0,0 0 0,0 0 0,2 0 0,36 2 0,-36-2 0,92 0 0,0-3 0,100-18 0,-137 12 0,-57 6-213,22 4-7303,23 20-5314,-18-15 4128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6:23.4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1 2353,'0'0'21730,"0"11"-18857,-2 58-1062,0-12 189,8 96 0,-5-150-2065,-1 1 0,2 0 0,-1-1 0,0 0 1,1 1-1,-1-1 0,1 0 0,0 0 0,0 0 0,0 0 0,1 0 0,-1 0 0,1 0 1,-1-1-1,1 1 0,4 1 0,-6-3 8,1 0 0,-1 0-1,1 0 1,-1 0 0,1 0 0,0-1 0,0 1 0,-1 0-1,1-1 1,0 0 0,0 1 0,0-1 0,0 0 0,-1 0-1,1 0 1,0 0 0,0-1 0,0 1 0,0 0 0,-1-1-1,1 1 1,0-1 0,0 0 0,-1 1 0,1-1 0,0 0-1,-1 0 1,1 0 0,-1 0 0,1 0 0,-1-1 0,0 1-1,3-3 1,4-8-964,-1 1 0,0-2-1,0 1 1,-2-1-1,1 0 1,6-25 0,15-35-7978,0 18-2828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6:23.9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81 149 12294,'0'0'11626,"8"-20"-11111,27-63-248,-33 80-255,0 0 1,0 0-1,-1 0 0,2 0 1,-1 0-1,0 1 0,0-1 1,1 1-1,0 0 0,-1 0 1,1 0-1,0 0 0,0 0 1,0 0-1,0 1 0,0-1 1,1 1-1,-1 0 0,0 0 1,1 0-1,-1 1 0,0-1 1,1 1-1,-1 0 1,1 0-1,-1 0 0,1 0 1,-1 0-1,7 2 0,8-1 56,-15 0-49,-1 0 1,1 0-1,-1 0 1,0 1 0,1-1-1,-1 1 1,0-1 0,0 1-1,0 0 1,0-1 0,0 1-1,0 0 1,-1 0 0,1 0-1,-1 1 1,1-1 0,-1 0-1,0 1 1,0-1 0,0 0-1,0 1 1,0-1 0,-1 1-1,1 4 1,4 9 202,-2 0 0,4 30 0,-5-14 213,-1 0 0,-7 63 0,4-81-267,-1 1-1,0 0 1,-1-1-1,-1 0 1,0 0-1,-1 0 0,0-1 1,-14 21-1,5-14 36,-22 38 710,36-55-886,-1 0 0,1 0 0,0 0 0,0 1 0,0-1 0,0 1-1,1-1 1,0 1 0,-1-1 0,1 0 0,0 1 0,1-1 0,-1 1 0,1-1 0,-1 1 0,1-1 0,1 4 0,0-5-33,-1 0-1,1 0 1,0 0 0,0 0-1,0 0 1,0 0 0,0-1-1,0 1 1,0-1 0,0 1-1,1-1 1,-1 0 0,1 0-1,-1 0 1,1 0 0,-1-1-1,4 2 1,53 8 6,-46-8-6,84 3-39,-96-5 42,0 0 0,0 0 0,0-1 1,0 1-1,-1 0 0,1 0 1,0-1-1,0 1 0,0-1 0,0 1 1,-1-1-1,1 1 0,0-1 0,0 1 1,-1-1-1,1 0 0,0 1 0,-1-1 1,1 0-1,-1 0 0,1 1 1,-1-1-1,1 0 0,-1 0 0,1 0 1,-1 0-1,0 1 0,0-1 0,1 0 1,-1 0-1,0 0 0,0 0 0,0-1 1,0-41-49,-1 26 37,0 7 23,-1 0 0,-1 0 0,1 0 0,-2 0 1,1 1-1,-1-1 0,-1 1 0,0 0 0,0 0 0,0 1 0,-1-1 0,-1 1 0,-8-8 0,-17-19 130,-51-42 1,47 48 488,-2 1 1,-81-45 0,102 65 198,1-1-4825,30 6-2347,15 3 227,8 4-2203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1:07.6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0 542 2817,'0'0'7630,"7"0"-5759,-2-1-1429,0 1-1,1 0 1,-1 0 0,0 1 0,0-1 0,0 1 0,1 1 0,-1-1 0,0 1 0,0-1 0,0 1 0,-1 1 0,1-1 0,0 1 0,-1 0-1,7 5 1,27 26 787,1-3 0,1-1 0,2-2 0,68 35 0,-100-59-1126,0 0 1,0-1-1,1 0 1,-1 0-1,1-1 1,-1-1-1,14 1 1,-20-2-83,1 0 0,0 0-1,0 0 1,0-1 0,0 1 0,0-1 0,-1-1 0,1 1 0,0 0-1,-1-1 1,1 0 0,-1 0 0,0-1 0,0 1 0,0-1 0,0 0-1,0 0 1,4-4 0,2-7 16,0 0 0,-1-1 0,-1 0 0,0-1 1,-1 1-1,-1-1 0,0-1 0,6-31 0,-5 9-20,-1-1 0,0-75-1,-6 94-11,-1 1-1,-2-1 0,0 1 1,-1-1-1,-1 1 0,0 0 1,-2 0-1,0 1 0,-11-19 1,12 27 52,0 0-1,0 1 1,-2 0 0,1 0 0,-1 0-1,0 1 1,-1 1 0,0-1 0,-1 1-1,0 1 1,0 0 0,0 0 0,-1 1-1,0 0 1,0 1 0,-20-6 0,18 7 162,-2 0 0,1 2 0,0-1 0,-1 2 0,1 0 0,-1 1 0,1 0 0,-26 5 0,30-3-111,-1 1-1,1 0 1,0 0-1,0 1 1,0 1 0,1 0-1,-1 0 1,1 0-1,0 2 1,0-1-1,1 1 1,-11 10-1,8-2-60,0-1-1,1 1 0,0 1 0,1-1 1,1 2-1,0-1 0,2 1 0,0 0 1,0 1-1,2 0 0,0-1 1,-1 21-1,-1 18-10,3 0 0,6 95 0,-2-133-110,1 0 1,1-1-1,1 1 0,7 24 1,-7-34-260,-1 1 0,1-1 0,0 0 1,1 0-1,0 0 0,0 0 0,0-1 1,1 0-1,0 0 0,10 8 0,-14-13-392,1 0 0,0 0 0,-1-1-1,1 1 1,0-1 0,0 1-1,0-1 1,1 0 0,-1 0 0,0 0-1,0-1 1,1 1 0,5 0-1,12-1-8894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6:24.3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77 267 5507,'0'0'20150,"20"16"-19184,-2 0-746,-7-5-88,0-1 1,1-1-1,0 0 0,0-1 1,1 0-1,0-1 0,1 0 1,26 8-1,-2-3 238,0-2-1,0-2 1,1-2-1,0-2 1,47 1-1,-82-5-359,-1 0-1,1 0 0,-1 0 1,1-1-1,-1 1 1,0-1-1,1 0 0,-1 0 1,0 0-1,1 0 1,-1-1-1,0 1 0,0-1 1,0 0-1,0 0 1,0 0-1,-1 0 0,1 0 1,4-5-1,-5 3-7,1-1 0,-1 0 0,0 1 0,0-1 0,0 0 0,0 0 0,-1 0 0,0 0 0,0 0 0,0 0 0,-1 0 0,0-11 0,1 6 4,-1 0 0,0 1 0,-1-1 1,0 0-1,-1 0 0,0 1 0,0-1 0,-1 1 1,0-1-1,0 1 0,-1 0 0,-1 0 1,0 1-1,0-1 0,0 1 0,-1 0 0,-9-9 1,-1-1 6,-1 2 0,-1 0 1,0 2-1,-1 0 1,0 0-1,-26-12 0,33 21 121,0-1-1,0 2 1,0 0-1,0 0 0,0 1 1,-1 0-1,0 1 0,0 1 1,1 0-1,-1 1 0,0 0 1,0 1-1,-17 3 1,21-1-119,1 0 0,0 1 0,0 0 0,0 0 0,0 1-1,1 0 1,-1 0 0,1 1 0,1 0 0,-1 0 0,1 1 0,0 0 0,1 0 0,-1 0 0,1 1 0,-5 11 0,-8 14-23,2 0-1,-18 53 1,31-78-598,1 1 1,0 0-1,1 0 0,0-1 1,0 1-1,1 10 0,-5 33-6610,-3-31-3930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6:24.9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82 7363,'0'0'17667,"5"1"-15850,15 3-1029,0-2-1,1 0 1,-1-1 0,34-2 0,-11 0-120,1143-28 645,-475-11-1313,-695 39 0,-9 2 0,0-1 0,0 0 0,0-1 0,0 1 0,1-1 0,-1-1 0,-1 1 0,1-1 0,0-1 0,7-3 0,-14 6-2,0 0 1,0 0-1,0 0 1,-1 0-1,1 0 1,0 0-1,0 0 1,0 0-1,0 0 0,0 0 1,0 0-1,0 0 1,-1 0-1,1 0 1,0-1-1,0 1 0,0 0 1,0 0-1,0 0 1,0 0-1,0 0 1,0 0-1,0 0 1,0-1-1,0 1 0,-1 0 1,1 0-1,0 0 1,0 0-1,0 0 1,0-1-1,0 1 1,0 0-1,0 0 0,0 0 1,0 0-1,0 0 1,0-1-1,1 1 1,-1 0-1,0 0 0,0 0 1,0 0-1,-17 7-1159,-20 28-4833,16-15-290,-16 15-8285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6:25.6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1 245 11125,'0'0'11811,"8"-12"-10379,4-6-926,1 1-1,1 1 1,0 0-1,1 1 0,0 0 1,20-13-1,-35 28-496,37-24 782,49-25 0,-74 43-708,1 0 1,0 1-1,0 1 0,1 0 0,-1 1 0,1 0 1,0 1-1,17 0 0,-30 2-71,-1 0 1,1 0-1,-1 1 0,1-1 1,-1 0-1,1 0 1,-1 0-1,1 1 0,-1-1 1,1 0-1,-1 1 1,0-1-1,1 0 0,-1 1 1,1-1-1,-1 1 1,0-1-1,0 0 0,1 1 1,-1-1-1,0 1 1,0-1-1,1 1 0,-1-1 1,0 1-1,0-1 1,0 1-1,0-1 0,0 1 1,0-1-1,0 1 1,0 0-1,0 25 358,0-15-213,-1-3-97,0 0 0,0 0 0,-1 0-1,0 0 1,0 0 0,-1 0 0,0-1-1,0 0 1,-1 1 0,0-1 0,-7 10 0,-9 10 31,-35 35 0,32-36-33,-74 68 18,70-70-49,0 2 0,2 0 0,-28 38 0,48-56 7,1 1 0,0-1 0,0 1 0,1 0 0,0-1 1,0 1-1,1 1 0,0-1 0,1 0 0,0 1 0,0-1 0,2 17 0,-1-25-34,1 0 0,-1 0 0,0 0 0,1 0 0,-1 0 0,0 0 0,1 0 0,0-1 0,-1 1 0,1 0 0,-1 0 0,1 0 0,0 0 0,0-1 0,-1 1 0,1 0 0,0-1 0,0 1 0,0-1 0,0 1 0,0-1 0,0 1 0,0-1 0,0 0 0,0 1 0,0-1 0,0 0 0,0 0 0,0 0 0,0 1 0,0-1 0,1-1 0,46 2 0,-33-1 0,-10 0 0,50 1 0,-1-3 0,0-2 0,74-14 0,-21-7 0,-99 24 0,-6-2 0,-2-11-5682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6:32.8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452 1 6643,'0'0'14986,"0"6"-13236,18 192 2163,-13-90-2968,-4-1-1,-6 0 1,-34 206-1,-72 103 57,82-327-769,-5-1 0,-68 126 0,89-189-232,7-13 0,0 0 0,-1 0 0,-1-1 0,-14 17 0,18-24 0,0-1 0,1 0 0,-1 0 0,0 0 0,-1 0 0,1-1 0,0 0 0,-1 0 0,0 0 0,1 0 0,-1-1 0,0 1 0,0-1 0,0-1 0,1 1 0,-1-1 0,-6 0 0,3 1 0,8 5 0,5 2 0,-1-1 0,1 0 0,1 0 0,-1 0 0,1 0 0,0-1 0,1 0 0,9 7 0,11 11 0,-1 3 0,-1 1 0,-2 1 0,-1 0 0,-1 2 0,-1 1 0,-2 0 0,-1 1 0,-2 1 0,-1 1 0,-2 0 0,15 72 0,-3 41 0,6 173 0,-5-32 0,-17-224 0,25 92 0,-25-131 0,0 0 0,1-1 0,2 0 0,0-1 0,2 0 0,21 31 0,-28-48 0,0 0 0,1 0 0,0 0 0,0-1 0,1 0 0,-1-1 0,1 1 0,0-1 0,1-1 0,-1 0 0,15 5 0,-8-4 0,1-1 0,0 0 0,1-1 0,-1-1 0,30 0 0,-45-2-179,-1 0 0,1 0 1,0-1-1,-1 1 0,1 0 0,0 0 0,-1-1 0,1 1 1,0-1-1,-1 1 0,1 0 0,-1-1 0,1 1 0,-1-1 1,1 1-1,-1-1 0,1 0 0,-1 1 0,0-1 1,1 1-1,-1-1 0,0 0 0,1 1 0,-1-1 0,0-1 1,1 1-254,-1 1 1,0-1 0,0 0-1,1 0 1,-1 0 0,1 1-1,-1-1 1,0 0 0,1 1-1,0-1 1,-1 0 0,1 1-1,-1-1 1,1 0 0,0 1-1,-1-1 1,1 1 0,0 0-1,-1-1 1,1 1 0,0-1-1,0 1 1,0 0 0,-1 0-1,1-1 1,2 1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6:33.8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0 385 12950,'0'0'9724,"6"-30"-8806,28-101-278,-30 121-569,0 1 0,1-1 0,0 1-1,0 1 1,1-1 0,0 1 0,1 0 0,-1 0-1,2 1 1,13-12 0,-3 3 60,5-4 59,0 1-1,36-21 1,-40 27-71,-17 12-102,1-1 0,-1 1 0,1 0 0,-1 0 0,1 0-1,-1 0 1,1 0 0,0 1 0,0-1 0,-1 1 0,1-1-1,3 1 1,-3 0 154,7 89 1710,-11-3-1154,-4 1 1,-16 90-1,10-96-224,1 161 0,10-241-502,0-1 0,0 0 0,0 0 0,0 1 0,1-1 0,-1 0 0,0 1 0,0-1 0,0 0 0,1 0 0,-1 0 0,0 1 0,0-1 0,1 0 0,-1 0 0,0 0 0,1 0 0,-1 1 0,0-1 0,1 0 0,-1 0 0,0 0 0,1 0 0,-1 0 0,0 0 0,1 0 0,-1 0 0,0 0 0,1 0 0,-1 0 0,0 0 0,0 0 0,1 0 0,-1 0 0,0 0 0,1-1 0,2 1-1,23 1-49,-18 0 7,0 0 0,-1-1 1,1 0-1,0 0 0,-1 0 0,1-1 0,-1-1 0,1 1 1,-1-1-1,1 0 0,-1-1 0,0 1 0,0-2 0,0 1 1,0-1-1,8-6 0,8-14-1055,12-11-4102,-15 33-5601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6:34.1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12054,'0'0'15078,"0"148"-14982,0-108-64,0-8-32,0-7-416,10-13-1136,-1-8-1778,1-4-928,0 0-2017,-1 0-2145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6:34.5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0 110 5891,'0'0'13630,"8"-17"-12454,29-53-340,-34 68-799,0-1 1,0 1 0,0 0 0,0 0 0,1 0 0,-1 1 0,0-1 0,1 1 0,-1 0 0,1 0 0,-1 0 0,1 0-1,0 0 1,0 1 0,-1 0 0,1 0 0,0 0 0,-1 0 0,1 0 0,0 1 0,6 1 0,7 0 19,-10-2-24,0 0 1,0 0 0,0 1 0,1 0 0,-1 1-1,-1 0 1,1 0 0,0 0 0,0 1 0,-1 0-1,1 0 1,-1 1 0,0-1 0,0 1 0,-1 1-1,1-1 1,-1 1 0,0 0 0,0 0-1,0 1 1,-1-1 0,0 1 0,0 0 0,0 0-1,-1 1 1,0-1 0,0 1 0,0-1 0,1 9-1,0 3 420,-1 0-1,-1 0 1,-1 1-1,-1 23 1,0-21 99,0-20-503,0 1 0,0 0 0,0-1 1,0 1-1,0-1 0,-1 1 0,1 0 0,0-1 0,-1 1 1,1-1-1,-1 1 0,0-1 0,1 1 0,-1-1 0,0 0 1,0 1-1,0-1 0,0 0 0,0 0 0,0 1 0,0-1 0,0 0 1,-1 0-1,1 0 0,0 0 0,-1-1 0,1 1 0,-1 0 1,1 0-1,-2 0 0,-18 11 271,20-10-318,1-1 0,-1 0 0,1 0 1,-1 1-1,1-1 0,-1 0 0,1 0 1,0 1-1,-1-1 0,1 0 0,0 1 1,0-1-1,0 1 0,0-1 0,0 0 1,1 1-1,-1-1 0,0 0 0,1 1 1,-1-1-1,1 2 0,14 27-353,2-14 292,0-1 1,1-1-1,29 18 1,-29-21 25,-1 0 1,1 2-1,-2 0 1,0 1-1,16 18 1,-32-31 52,1 0 0,0-1 1,0 1-1,0 0 0,-1 0 1,1-1-1,0 1 0,-1 0 1,1 0-1,-1 0 1,1 0-1,-1 0 0,1 0 1,-1 0-1,0 0 0,1 0 1,-1 0-1,0 0 0,0 0 1,0 0-1,0 0 1,0 0-1,0 0 0,0 0 1,0 0-1,0 1 0,-1-1 1,1 0-1,0 0 0,-1 0 1,1 0-1,0 0 1,-1-1-1,1 1 0,-1 0 1,0 0-1,1 0 0,-1 0 1,0 0-1,0-1 0,1 1 1,-1 0-1,0-1 1,0 1-1,0-1 0,0 1 1,0-1-1,0 1 0,0-1 1,0 1-1,-1-1 1,-8 3 230,1 0 1,-1-1 0,0-1 0,-14 2 0,20-3-183,-155 2 2345,102-3-5028,138 1-4689,-25 0-401,-6 0-5080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6:34.9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0 324 8292,'0'0'16455,"16"9"-15003,30 21-635,74 41 1099,-107-64-1777,-1-1 0,1-1 0,0 0 0,1-1-1,-1-1 1,1 0 0,0-1 0,17 1 0,-28-3-124,3 1 3,1-1 0,-1 0 0,1 0 0,-1-1 1,1 0-1,-1 0 0,11-4 0,-14 3-20,-1 1 1,0-1-1,0 1 1,0-1-1,0 0 0,-1 0 1,1 0-1,0 0 0,-1 0 1,1 0-1,-1 0 0,0-1 1,1 1-1,-1-1 1,-1 1-1,1-1 0,0 1 1,0-1-1,-1 1 0,0-1 1,1 1-1,-1-6 1,2-10 35,0 0 1,-2 0 0,0 0 0,-1 0 0,0 0 0,-2 0 0,0 0 0,-1 0 0,-1 1 0,-1-1 0,0 1 0,-1 0-1,-1 1 1,0 0 0,-1 0 0,-1 1 0,-1 0 0,0 1 0,-1 0 0,0 1 0,-1 0 0,-22-17 0,33 28 1,-1 1 0,1-1 0,-1 0 0,0 1 0,1-1 0,-1 1 0,0 0 0,0 0 0,0 0 0,0 0 0,0 1 0,0-1 1,0 1-1,0 0 0,0-1 0,0 1 0,0 1 0,0-1 0,0 0 0,0 1 0,0 0 0,0-1 0,0 1 0,0 0 0,1 1 1,-1-1-1,0 0 0,0 1 0,1 0 0,-1-1 0,1 1 0,0 0 0,-1 0 0,1 0 0,0 1 0,0-1 0,0 1 0,1-1 1,-1 1-1,1-1 0,-1 1 0,1 0 0,0 0 0,0 0 0,-1 5 0,-2 20-349,2 1 1,1 0-1,1 0 0,5 31 1,-4-54 4,0 1 0,0-1 0,0 0 1,1 0-1,0 0 0,0 0 0,1 0 1,0 0-1,0 0 0,0-1 0,6 9 1,3-1-2335,0 0 1,1 0 0,16 11 0,17 9-10351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6:35.4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9828,'0'0'12585,"6"8"-11038,15 17-489,-2 0-1,-1 2 1,-1 0 0,16 35-1,-21-33-655,-9-23-418,0 0 0,0 1 0,-1-1-1,0 0 1,0 1 0,-1 0 0,0-1-1,1 12 1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6:35.8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30 13446,'14'-9'378,"-12"7"-16,1 0-1,-1 0 0,1 0 1,-1 0-1,1 0 0,0 1 1,-1 0-1,1-1 0,0 1 1,0 0-1,0 0 0,0 1 1,0-1-1,5 0 0,-4 18 2998,-10 25-713,-42 195 3303,44-223-5760,1 0-1,-2 0 1,0 0-1,0-1 0,-1 1 1,-1-1-1,-15 21 1,40-29-14859,11-5 3405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1:08.0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1 2577,'0'0'21599,"-2"36"-19403,-6 258 2009,8-165-3672,27-127-6738,-11-10 262,-5-16 2526,-9 18 1836,10-36-7757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6:36.1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 11861,'0'0'9002,"-1"31"-6177,-7 201 414,7-181-2322,2 62 796,0-101-1570,1 0 0,0 0 0,0-1-1,1 1 1,1-1 0,0 1 0,7 11-1,6-3-425,-16-19 2,-1-1 0,1 0 0,0 1 0,0-1 0,0 0 0,0 0 0,0 0-1,0 0 1,0 0 0,0 0 0,0 0 0,0 0 0,0 0 0,0 0 0,0 0 0,0 0-1,0-1 1,0 1 0,0 0 0,0-1 0,0 1 0,-1-1 0,1 1 0,0-1 0,1-1-1,20-24-8331,-11 5 6010,0-11-6375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6:36.5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48 9764,'0'0'14354,"21"-8"-13106,67-21-431,-80 27-730,1-1 1,-1 2 0,0-1 0,0 1 0,1 0-1,-1 1 1,1 0 0,-1 0 0,0 1 0,14 3-1,-17-3-40,0 1 0,0 0-1,0 0 1,-1 0 0,1 1 0,-1 0-1,0 0 1,1 0 0,-1 0-1,-1 1 1,1-1 0,0 1 0,3 5-1,2 7 134,0 0 0,-1 0 0,-1 1 0,-1 0 0,0 1 0,-1-1 0,3 27 0,-6-36-78,9 70 642,-2 1 0,-5 1 0,-6 109 0,-1-46-297,3-110-2361,0-29 195,0-20 91,0 2 61,-3-36-4360,-13 10-527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6:36.8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30 10325,'0'0'16309,"16"0"-14687,57 0-462,147-20 1,-157 11-4521,-18 11-4587,-18 5 1403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6:37.2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 0 3826,'0'0'25932,"-39"205"-25564,39-169-80,10-8-192,-1-4-80,1-8-16,-10 0-272,10-16-561,-1 0-655,1 0-1137,-1 0-2418,1-24-1968,-10-20-5731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6:37.5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7764,'0'0'15057,"0"11"-12618,5 48-956,2 0 0,2-1 1,28 89-1,2 14 91,-36-146-1574,2 1 0,0-1 0,10 21 0,-3-9 0,-6-19-77,-5-7-145,0-1 1,0 0 0,0 1-1,0-1 1,0 0 0,0 0-1,0 0 1,0 0 0,0 0-1,0 0 1,0 0 0,0 0-1,0 0 1,0-1-1,0 1 1,0 0 0,0-1-1,0 1 1,0-1 0,0 1-1,0-1 1,0 1 0,0-1-1,-1 1 1,1-1 0,0 0-1,0 0 1,0 0 0,19-20-3376,3-14-2451,4-5-3199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6:37.9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 48 2689,'0'0'17435,"-4"-8"-15015,-17-24-67,12 24 119,9 14 173,9 13-1639,31 22-850,78 63 0,8 7-63,-122-108-55,-1 1-1,-1-1 1,1 1 0,0-1-1,-1 1 1,0 0 0,0 0 0,0 0-1,0 1 1,-1-1 0,0 0-1,0 1 1,0-1 0,0 0-1,0 9 1,-2-12-10,0 0-1,0 1 1,0-1 0,0 0 0,0 0-1,0 0 1,0 0 0,0-1 0,0 1-1,0 0 1,-1 0 0,1-1 0,0 1-1,-1-1 1,1 1 0,-1-1 0,1 1-1,0-1 1,-1 0 0,1 0 0,-1 0-1,-2 0 1,-4 2 36,-63 11-22,49-9-79,-1 0 0,1 1-1,-41 16 1,62-21-929,1-5-1294,0-91-11244,0 57 4846</inkml:trace>
  <inkml:trace contextRef="#ctx0" brushRef="#br0" timeOffset="1">35 48 8660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6:38.3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9 165 8660,'-9'-36'10725,"11"7"-3330,13 5-3513,18 4-3698,-2 7 268,0 2 1,1 1-1,54-10 0,-67 19-353,-17 1-361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6:38.6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29 13222,'0'0'13302,"3"-3"-12525,2 0-609,-1 0 1,1 0 0,0 0 0,1 1-1,-1 0 1,0 0 0,0 0 0,1 1-1,-1 0 1,1 0 0,5 0 0,71-1 1122,-53 2-888,-28 0-467,-20 29-16918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6:39.0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 1 3362,'-6'62'4992,"-1"-1"-535,1-4 4889,23-57-5330,-12 0-3329,328 0 5220,-332 0-6158,0 0 1,0 0-1,0-1 1,1 1-1,-1 0 1,0-1-1,0 1 0,0-1 1,0 1-1,-1-1 1,1 1-1,0-1 1,0 0-1,0 1 0,0-1 1,1-1-1,9-5-8041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6:46.7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 0 11909,'0'0'11494,"-8"7"-11155,-24 21-238,32-28-101,-1 0 1,1 0 0,0 0-1,0 0 1,0 0-1,0 0 1,0 0 0,0 0-1,0 0 1,-1 0-1,1 1 1,0-1-1,0 0 1,0 0 0,0 0-1,0 0 1,0 0-1,0 0 1,0 1 0,0-1-1,0 0 1,0 0-1,0 0 1,0 0-1,0 0 1,0 1 0,0-1-1,0 0 1,0 0-1,0 0 1,0 0 0,0 0-1,0 0 1,0 1-1,0-1 1,0 0-1,0 0 1,0 0 0,0 0-1,0 0 1,1 0-1,-1 1 1,0-1 0,0 0-1,0 0 1,0 0-1,0 0 1,0 0-1,0 0 1,0 0 0,1 0-1,-1 0 1,0 0-1,0 0 1,0 1-1,14 2 43,20-2 103,-31-1-111,2 0-7,14-1 59,-1 1-1,1 1 0,-1 1 1,34 8-1,-46-9-19,-1 1 0,0 0 0,0 1 0,0-1 0,0 1-1,0 0 1,-1 0 0,1 1 0,-1-1 0,0 1 0,0 0 0,0 0 0,0 0 0,-1 1 0,1-1-1,-1 1 1,-1 0 0,1 0 0,-1 0 0,4 10 0,-1 6 273,-1 1 1,-1 0-1,-1 0 1,-1 0-1,-1 1 1,0-1-1,-5 25 1,4-43-289,1 0 0,-1 1-1,0-1 1,-1 0 0,1 0 0,-1 0 0,1-1 0,-1 1 0,0 0-1,0 0 1,-1-1 0,1 0 0,-1 1 0,0-1 0,0 0-1,0 0 1,0 0 0,-6 3 0,-3 1 64,-1 0 0,1-1-1,-1-1 1,-17 5 0,-7 4 171,36-13-267,1 0-1,0 0 0,-1 0 0,1-1 1,0 1-1,0 0 0,0 0 0,0 0 1,0 0-1,0 0 0,0 0 0,0 0 1,0 0-1,0 0 0,0 0 0,0 0 1,1 0-1,-1 0 0,0 0 0,1-1 1,-1 1-1,1 1 0,5 3-30,0 0 0,1 0 0,-1 0 0,1-1 0,0 0 0,0 0 0,0-1 0,0 0 0,9 2 0,-6-1 25,-1 0 1,0 0 0,1 0-1,15 12 1,-25-16-10,1 1 1,0 0-1,-1-1 1,1 1-1,-1 0 1,1 0-1,-1 0 1,1-1-1,-1 1 1,1 0-1,-1 0 1,0 0-1,0 0 1,1-1-1,-1 1 1,0 0-1,0 0 1,0 0-1,0 0 1,0 0-1,0 0 0,0 0 1,0 0-1,0 0 1,-1 0-1,1-1 1,0 1-1,0 0 1,-1 0-1,1 0 1,-1 0-1,0 0 1,-18 19 34,4-15 109,0-1-1,0-1 1,-24 3 0,28-5-4627,38 0-18371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5:19.75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9 939 5523,'0'0'8841,"-2"-23"-7590,-4-74 953,9 107-2010,0 0 0,0-1 0,1 1 0,1-1 0,6 11 0,5 11 333,82 206 1526,-42-92-1673,-7-14-110,-28-72-134,43 89 0,-62-146-249,-2-7 65,-2-18 91,-8-33 195,-75-225 511,6 25-444,65 202-182,3 0-1,-7-101 1,16-68 208,2 221-331,0 1 0,0-1 0,0 1-1,0-1 1,0 0 0,0 1 0,0-1 0,1 1 0,-1-1 0,1 1 0,-1-1 0,1 1 0,-1-1-1,1 1 1,0-1 0,0 1 0,0 0 0,0-1 0,0 1 0,0 0 0,0 0 0,0 0 0,0 0 0,1 0-1,-1 0 1,3-2 0,-1 3-5,1-1 0,-1 0 0,0 1 0,1 0 0,-1 0-1,0 0 1,1 0 0,-1 0 0,1 1 0,-1-1 0,0 1 0,6 2-1,0 1 11,0 0 0,0 0 0,-1 1 0,1 1 0,-1-1 0,-1 1 0,1 1-1,-1-1 1,0 1 0,0 0 0,6 10 0,3 5 54,0 0-1,22 45 1,-29-45-2,0 1 1,-1-1-1,-2 1 0,0 1 0,-2-1 0,0 1 1,-2 0-1,0 35 0,-2-56-43,0 1-1,0-1 1,0 1 0,-1-1-1,1 1 1,-1-1 0,0 0-1,0 1 1,0-1 0,-1 0-1,1 0 1,-1 0 0,1 1-1,-1-2 1,0 1 0,0 0-1,-5 4 1,3-4 15,0 1 0,-1-2 0,1 1 0,-1-1 0,0 1 0,1-1 0,-1 0 1,0-1-1,-1 1 0,-8 0 0,-19 1 158,-12 4 282,45-7-469,0 0-1,0 0 1,0 0 0,-1 0 0,1 0-1,0 0 1,0 0 0,0 0-1,0 0 1,0 0 0,-1 0 0,1 0-1,0 0 1,0 0 0,0 0-1,0 0 1,0 0 0,-1 1 0,1-1-1,0 0 1,0 0 0,0 0-1,0 0 1,0 0 0,0 0 0,0 1-1,0-1 1,-1 0 0,1 0-1,0 0 1,0 0 0,0 1 0,0-1-1,0 0 1,0 0 0,0 0-1,0 0 1,0 1 0,0-1 0,0 0-1,0 0 1,0 0 0,0 0-1,0 1 1,0-1 0,0 0 0,1 0-1,-1 0 1,0 0 0,0 0-1,0 1 1,0-1 0,0 0 0,0 0-1,0 0 1,0 0 0,1 0-1,-1 0 1,0 1 0,0-1-1,0 0 1,0 0 0,0 0 0,1 0-1,-1 0 1,0 0 0,0 0-1,0 0 1,1 0 0,12 4-207,9-4 137,-7 1 67,0 0 0,0-1 1,0-1-1,0 0 0,-1-1 0,1-1 0,0 0 0,-1-1 1,1-1-1,-1 0 0,18-10 0,-9-1 13,-1-1-1,-1-1 1,-1-1-1,0-1 1,-2-1-1,0-1 0,23-36 1,0-9 3,45-103 0,-65 129-7,-3 0 1,-1-2-1,-3 1 1,-1-2-1,-2 0 0,10-82 1,-20-35 116,-1 159-114,0 1 0,0 0 1,0-1-1,-1 1 0,1 0 1,0 0-1,-1-1 0,1 1 1,-1 0-1,1 0 0,-1 0 0,0-1 1,0 1-1,1 0 0,-1 0 1,0 0-1,0 0 0,0 0 1,0 0-1,0 1 0,0-1 1,0 0-1,0 1 0,-1-1 1,1 0-1,0 1 0,0-1 1,-1 1-1,-1-1 0,1 1 4,-1-1 0,1 1 0,0-1 0,0 1 1,-1 0-1,1 0 0,0 1 0,0-1 0,-1 0 0,1 1 0,0-1 0,0 1 0,0-1 0,-1 1 0,1 0 0,0 0 0,-2 2 1,0 0-18,0 1 0,0-1 0,1 1 0,-1 0 0,1 0 1,0 0-1,0 1 0,1-1 0,-1 1 0,1 0 0,-3 8 1,-12 62-103,14-61 89,-7 64 24,3 1 0,4 0-1,7 90 1,-2-143-17,0 0 0,2-1 0,1 1 0,1-1 0,1 0 0,2-1 0,0 0 0,1 0 0,18 30 0,-21-43 4,0 0 0,1 0 0,0-1 0,1 0 1,0 0-1,0-1 0,1 0 0,0 0 0,1-1 0,-1-1 0,2 0 0,-1 0 0,1-1 0,0-1 1,0 0-1,0-1 0,1 0 0,0 0 0,0-2 0,16 2 0,8 0-20,1-3-1,0-1 1,38-5-1,-64 4 28,-1-1 0,0-1 0,0 0 0,0 0 0,0-1-1,0 0 1,-1-1 0,0 0 0,0-1 0,0 0-1,-1 0 1,0-1 0,0-1 0,12-12 0,-17 16 8,-1-1 0,0 1 0,0-1 0,0 0 0,-1 1 0,0-1 0,1 0-1,-2-1 1,1 1 0,1-9 0,20 14-158,-7 4 106,-1 2 0,1-1 0,21 13 0,-21-10 46,0-1 0,1 0 0,19 5 0,-20-8-31,0-1 0,0-1 1,0 0-1,30 0 0,-42-2 21,0-1 1,0 1-1,0-1 0,0 0 1,0 0-1,0 0 0,0 0 1,0-1-1,0 0 0,-1 1 1,1-1-1,-1-1 0,1 1 1,-1 0-1,0-1 0,0 0 1,0 0-1,0 0 0,-1 0 1,1 0-1,-1 0 0,1-1 1,2-6-1,2-5 8,-2 0-1,0-1 1,0 1 0,-2-1-1,0 0 1,0 0 0,-2 0-1,0 0 1,-1 0-1,0 0 1,-4-20 0,3 28 8,0 1 1,-1-1 0,0 0-1,0 1 1,-1-1-1,0 1 1,-1 0 0,1 0-1,-1 0 1,0 0 0,-1 1-1,0-1 1,0 1-1,0 1 1,-1-1 0,0 1-1,0 0 1,0 0 0,-1 0-1,1 1 1,-1 0-1,0 0 1,-1 1 0,-11-4-1,-2 2 70,0 1-1,0 1 0,0 2 1,0-1-1,-24 3 1,13 0-16,27-2-57,0 1 1,0 0 0,-1 0-1,1 1 1,0-1-1,0 1 1,-1 1-1,1-1 1,0 1 0,0-1-1,1 2 1,-1-1-1,0 0 1,1 1-1,-1 0 1,1 0 0,0 0-1,0 1 1,0-1-1,0 1 1,0 0-1,1 0 1,0 0 0,0 0-1,0 1 1,1-1-1,-4 7 1,-1 8-20,1 1 0,0 0 0,2 0 0,0 1 0,1-1-1,1 1 1,1-1 0,1 1 0,4 38 0,-3-49 3,1 0-1,0 0 0,0-1 1,0 1-1,1-1 1,1 0-1,0 0 1,0 0-1,0 0 1,1-1-1,1 0 0,-1 0 1,2 0-1,-1 0 1,1-1-1,0 0 1,12 9-1,-8-8-2,-1-1 0,2-1 0,-1 0 0,1 0 0,-1-1 0,2-1 0,-1 0-1,0 0 1,1-1 0,0-1 0,-1 0 0,25 0 0,-34-2 13,19 0-11,0-1 0,24-3 0,-38 2 8,0 0-1,0 0 1,0-1-1,0 0 1,0 0-1,-1-1 1,0 0-1,12-8 1,12-10-10,-1 0 0,-1-2 0,-2-2 0,0 0 1,41-54-1,-57 51-37,-10 27 48,-1 0-1,1 0 0,-1-1 0,1 1 1,0 0-1,0 0 0,0 0 0,0 0 1,0 0-1,0 0 0,1 0 0,-1 0 0,1 0 1,2-2-1,23-16-8,0 2 0,2 1 1,40-19-1,22-12-2,-76 39 5,0 0 0,0 2 0,1 0 0,0 0 0,0 1 0,0 1 0,1 1 0,18-2 0,-33 6-27,-1 4-48,11 37 135,-2 1 0,4 43-1,-9-49 57,1 0 0,2-1 0,23 65 0,-16-76-136,-15-24 24,0 1 1,1-1-1,-1 0 0,0 1 0,1-1 0,-1 0 0,1 0 0,-1 0 0,0 1 0,1-1 0,-1 0 0,1 0 0,-1 0 0,1 0 0,-1 0 0,0 0 1,1 0-1,-1 0 0,1 0 0,-1 0 0,1 0 0,-1 0 0,1 0 0,-1 0 0,0 0 0,1 0 0,-1 0 0,1-1 0,0 1 0,2-3-11,0 0-1,-1 0 0,1-1 1,-1 1-1,0 0 0,0-1 1,0 0-1,3-6 1,2-5 83,32-60-20,93-161 93,-116 213-138,-7 11-1,-1-1-1,0 0 0,9-19 0,-17 31-4,0 1 1,0 0-1,0-1 0,0 1 1,0-1-1,1 1 1,-1-1-1,0 1 0,0 0 1,0-1-1,1 1 0,-1 0 1,0-1-1,1 1 1,-1 0-1,0-1 0,1 1 1,-1 0-1,0 0 0,1-1 1,-1 1-1,0 0 0,1 0 1,-1 0-1,1-1 1,-1 1-1,1 0 0,-1 0 1,0 0-1,1 0 0,-1 0 1,1 0-1,-1 0 0,1 0 1,-1 0-1,0 0 1,1 0-1,-1 0 0,1 0 1,0 1-1,17 16-85,8 26 70,-26-43 19,22 46 85,-3-4-14,42 64 0,-55-96-76,1-1 1,0 0-1,0-1 0,1 1 0,0-2 1,0 1-1,1-1 0,-1 0 0,2-1 0,-1 0 1,1 0-1,13 5 0,-15-9 0,0 1 0,0-1 0,1-1 0,-1 1 0,1-1 0,-1-1 0,1 0 0,-1 0 0,1-1 0,-1 0 0,1 0 0,-1-1 0,1 0 0,-1 0 0,0-1 0,0 0 0,0-1 0,-1 0 0,1 0 0,-1 0 0,0-1 0,0 0 0,9-9 0,-3 1 28,-8 7-19,0 1 1,1-1-1,0 1 0,0 1 0,11-8 1,-14 10-12,-1 1 1,1 1 0,0-1-1,-1 0 1,1 0 0,0 1-1,0 0 1,-1-1 0,1 1-1,0 0 1,0 1 0,0-1-1,-1 0 1,1 1 0,0-1 0,-1 1-1,1 0 1,0 0 0,-1 0-1,4 2 1,10 7-8,0 0 0,-1 2 0,0-1-1,-1 2 1,0 0 0,15 20 0,-13-15 4,1-1 0,0 0 0,26 18 0,-31-28 5,0 0 0,0-1 1,1 0-1,0-1 0,-1-1 0,2 0 0,-1 0 1,0-1-1,1-1 0,0-1 0,26 1 1,-38-2 5,1-1 0,-1 1 0,0-1 1,0 1-1,0-1 0,0 0 0,0 0 1,0 0-1,0 0 0,0 0 0,0 0 1,0 0-1,0-1 0,0 1 0,-1-1 1,1 1-1,-1-1 0,1 0 0,-1 0 1,0 1-1,0-1 0,1 0 0,-1 0 1,0 0-1,-1-1 0,1 1 0,0 0 1,-1 0-1,1 0 0,-1 0 0,0-1 1,1-1-1,1-14 38,-1 1 1,0-1 0,-2-21-1,0 16 14,2-13 0,0 18-14,-1-1 0,0 1 0,-5-24-1,4 37-30,0 0-1,0-1 1,-1 1-1,0 0 1,0 0-1,0 0 1,-1 0 0,1 0-1,-1 1 1,0-1-1,-1 1 1,1 0-1,-1 0 1,0 0-1,-7-6 1,-5 0 13,0 1 1,0 1 0,-1 1-1,0 0 1,0 1-1,0 0 1,-1 2 0,0 0-1,-35-3 1,-14 4 17,-86 5 1,140-2-33,11 0-10,0 0 0,0 0 0,0 0 0,-1 1 0,1-1 1,0 0-1,0 1 0,0-1 0,0 1 0,0 0 0,1 0 1,-1 0-1,0 0 0,0 0 0,0 0 0,1 0 0,-1 0 0,1 1 1,-1-1-1,1 1 0,-1-1 0,1 1 0,0 0 0,0-1 1,-1 1-1,1 0 0,1 0 0,-1 0 0,-1 2 0,1 4-13,0-1 0,0 1-1,1-1 1,-1 1-1,2-1 1,-1 1-1,3 10 1,-2-14 15,1 0-1,0 1 1,0-1 0,0 0-1,0 0 1,1 0-1,-1 0 1,1-1 0,0 1-1,0-1 1,0 1 0,1-1-1,-1 0 1,1 0 0,0-1-1,0 1 1,0-1 0,0 0-1,0 0 1,0 0 0,6 1-1,14 6 34,1-1-1,35 7 1,-52-13-24,32 4 66,0-1 0,0-2 0,57-3 0,-42-1 129,-34 0-55,1 0 0,-1-2 0,0-1 0,0 0 0,34-13 0,100-50 697,-58 23-633,-77 33-139,-9 35-6973,-1-4-1441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1:08.7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20 335 2913,'0'0'19236,"22"11"-18110,3 3-807,-12-6-150,1 0 0,1-1 0,0-1 0,0 0-1,0-1 1,0 0 0,29 4 0,-13-6 39,1 0 0,-1-3 0,37-2 0,-64 2-208,0-1 0,-1 1 0,1-1 0,-1 0 0,1 1 1,0-1-1,-1-1 0,0 1 0,1-1 0,-1 1 0,0-1 0,0 0 0,0 0 0,0 0 0,0 0 0,0-1 0,-1 1 0,1-1 0,-1 0 0,0 0 1,1 0-1,-1 0 0,-1 0 0,1 0 0,0 0 0,1-7 0,1-4-7,-2 1-1,0-1 1,0 0 0,-1 0-1,-2-23 1,1 14 38,0 13-2,0 1-1,-1-1 0,0 0 0,-1 1 0,0-1 0,0 1 0,-1 0 0,0 0 0,-1 0 0,0 0 0,-1 1 0,1-1 0,-1 1 0,-1 0 0,0 0 0,0 1 0,0 0 0,-1 0 0,0 0 1,0 1-1,-1 0 0,0 1 0,0-1 0,0 2 0,-1-1 0,0 1 0,1 0 0,-1 1 0,-1 0 0,1 0 0,0 1 0,-19-2 0,14 3 251,0 0-1,0 1 1,1 0-1,-1 1 1,0 1-1,-17 4 1,25-4-184,0 0 1,0 1 0,0-1 0,1 1 0,-1 1 0,1-1 0,0 1 0,0 0 0,0 0 0,0 0 0,1 1 0,-1 0 0,1 0 0,0 0 0,-5 9-1,1 2 51,0-1-1,1 1 0,0 0 0,2 0 1,0 1-1,-6 32 0,7-7-12,-1 68 1,5-104-154,1-1 0,-1 1 0,1 0 1,0-1-1,0 1 0,0-1 0,1 0 1,0 1-1,0-1 0,0 0 0,1 0 1,0 0-1,0 0 0,0-1 0,0 1 1,1-1-1,0 0 0,0 0 0,0 0 1,0 0-1,0-1 0,1 0 0,0 1 1,-1-2-1,1 1 0,1-1 0,-1 1 1,0-1-1,0-1 0,1 1 0,-1-1 1,1 0-1,-1 0 0,1-1 0,-1 1 1,1-1-1,0-1 0,-1 1 0,1-1 1,-1 0-1,1 0 0,-1 0 0,1-1 1,-1 0-1,0 0 0,10-6 0,-4 2-28,-1 0 0,0-1-1,-1-1 1,1 1 0,-2-2 0,1 1-1,14-19 1,48-82-345,-11 18-140,-2 19 223,-50 67 348,-5 16 749,109 573 2246,-94-487-3033,-9-45 0,24 83 0,-23-117 0,-1 7 0,-9-25-33,0 0 1,1 0-1,-1 0 1,0 1-1,0-1 1,0 0-1,0 0 1,0 0-1,0 0 1,1 1-1,-1-1 1,0 0-1,0 0 1,0 0-1,0 0 1,1 0-1,-1 0 1,0 1-1,0-1 1,0 0-1,1 0 1,-1 0-1,0 0 1,0 0-1,0 0 1,1 0-1,-1 0 1,0 0-1,0 0 1,0 0-1,1 0 1,-1 0-1,0 0 1,0 0-1,1 0 1,-1 0-1,0 0 1,0 0-1,0 0 1,1-1-1,-1 1 1,0 0-1,0 0 1,0 0-1,0 0 1,1 0-1,-1-1 1,0 1-1,0 0 1,0 0-1,0 0 1,0 0-1,0-1 1,1 1-1,-1 0 1,0 0-1,0 0 1,0-1-1,0 1 1,14-41-3961,-6 9 1172,17-23-4102,-4-5-4875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6:47.4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98 166 10949,'0'0'11202,"26"7"-10044,83 20-213,-94-23-676,-1-2 0,1 1 1,0-2-1,0 0 0,23-1 1,-5-1 104,-32 1-378,1-1 1,0 1-1,-1 0 0,1-1 1,-1 0-1,1 1 0,-1-1 0,1 0 1,-1 1-1,0-1 0,1 0 1,-1 0-1,0 0 0,0-1 1,0 1-1,0 0 0,0 0 0,0 0 1,0-1-1,0 1 0,0-1 1,0 1-1,-1-1 0,1 1 0,-1-1 1,1 1-1,-1-1 0,1 1 1,-1-1-1,0 1 0,0-1 1,0 0-1,0-2 0,0-2-9,1 0 0,-1-1 0,-1 1 0,1 0 0,-1-1 0,-1 1 0,1 0 0,-3-7 0,1 7 8,-1 0 0,0 0 0,0 0 0,0 1 0,-1-1-1,0 1 1,0 0 0,0 1 0,-1-1 0,0 1 0,1 0 0,-1 1-1,-1-1 1,1 1 0,0 0 0,-10-2 0,0-1 17,0 1 0,0 1 0,0 1-1,-1 0 1,-30-1 0,31 4 113,1 0-1,0 1 0,0 0 1,0 2-1,-26 6 1,38-8-57,-1 0-1,1 1 1,0-1 0,-1 1 0,1 0 0,0 0-1,0 0 1,0 1 0,1-1 0,-1 1 0,0-1 0,1 1-1,0 0 1,-1 0 0,1 0 0,0 0 0,1 0-1,-1 1 1,0-1 0,1 0 0,0 1 0,0 0 0,0-1-1,0 1 1,1-1 0,-1 1 0,1 0 0,0 6-1,0 8 143,0-6-127,0-1-1,0 1 1,1 0 0,5 20-1,-5-28-82,0 0-1,1-1 1,0 1-1,-1-1 1,1 1-1,0-1 1,1 0-1,-1 0 1,1 0-1,-1 0 1,1 0-1,0-1 1,0 1 0,0-1-1,0 0 1,0 0-1,1 0 1,4 2-1,3 1-93,-1-1 1,1-1-1,-1 1 1,1-2-1,0 1 0,0-2 1,1 1-1,-1-2 0,15 0 1,-20 0-21,0-1 0,1 1 0,-1-2 0,0 1 1,0-1-1,0 0 0,0 0 0,0 0 0,0-1 0,-1 0 1,1 0-1,-1 0 0,0-1 0,0 0 0,0 0 0,0 0 1,4-7-1,28-45-1082,-32 46 873,1-1 1,1 1-1,0 0 0,0 0 0,14-13 1,-14 22 335,-6 1 79,0 1 1,0-1-1,0 1 0,0 0 1,-1 0-1,1-1 1,0 1-1,0 0 0,0 0 1,-1 0-1,1 0 0,-1 0 1,1 0-1,-1 0 1,1 0-1,-1 0 0,1 0 1,-1 0-1,0 0 0,1 1 1,-1-1-1,0 0 1,0 0-1,0 0 0,0 0 1,0 0-1,0 0 0,-1 1 1,1-1-1,0 0 1,0 0-1,-1 2 0,0 5 384,0 64 415,-1-26-34,2 0 1,2 0-1,2 0 0,1 0 1,16 58-1,6-48-857,-25-52-11,-2-3-266,31-9-18369,-14 4 13745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6:47.8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7139,'0'0'19897,"0"30"-18018,0 220 1904,0-249-4256,0-37-27318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6:49.9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100 0 7459,'0'0'11352,"-12"14"-9922,0-1-972,6-8-261,1 1-1,0 0 0,0 0 1,0 0-1,1 0 1,0 1-1,0-1 0,1 1 1,0 0-1,0 0 0,-3 14 1,0 1 480,2-13-283,1 0-1,1 0 0,-1 0 1,2 1-1,-1-1 0,1 1 1,1-1-1,-1 1 0,2 0 0,-1-1 1,4 14-1,-3-21-408,1 1 0,-1-1 0,1 0 0,0 0 0,0 0 0,0 0 1,0 0-1,0-1 0,0 1 0,1-1 0,-1 1 0,0-1 0,1 0 0,-1 0 0,1 0 0,4 2 0,46 9 36,-43-11-33,40 8-30,0-3 0,85 0 0,-133-6 33,1-1 0,-1 1 0,1-1 0,-1 1-1,1-1 1,-1 0 0,0 0 0,1 0 0,-1 0 0,0-1 0,0 1-1,0-1 1,0 1 0,0-1 0,0 0 0,0 0 0,-1 1-1,1-1 1,-1 0 0,1-1 0,-1 1 0,0 0 0,0 0 0,0-1-1,0 1 1,0 0 0,0-1 0,-1 1 0,1-1 0,-1 1 0,1-1-1,-1-2 1,2-16-1,0 0-1,-1 0 1,-2-22-1,0 14 144,1-70 94,0 98 117,0 22 417,0 323 1426,0-340-2168,0 0-1,1 0 1,-1 0-1,1 0 1,0 1 0,0-1-1,1 0 1,-1-1-1,3 6 1,3 6 97,-6-10-56,0 0 0,-1 0 0,1 0 1,-1 1-1,0-1 0,-1 9 0,0 0-230,1-12-57,2-22-5285,0 18 4974,0 0 1,-1 0-1,1 0 1,1 0-1,-1 0 1,0 1-1,0-1 1,1 1-1,-1 0 0,0-1 1,1 1-1,0 0 1,-1 0-1,1 0 1,0 1-1,-1-1 0,4 1 1,-3-1-635,25-7-8597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6:50.8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310 36 4578,'0'0'5152,"0"-6"-4272,0-24 6257,-13 30-3658,3 1-2932,0 0 1,0 0-1,0 1 0,0 0 1,0 1-1,0 0 0,1 1 1,0 0-1,-15 9 1,-10 7 729,-36 31 1,17-12 38,41-33-1134,11-5-168,0-1-1,0 0 1,0 1-1,1-1 0,-1 1 1,0-1-1,0 1 1,0 0-1,1-1 1,-1 1-1,0 0 1,0-1-1,1 1 1,-1 0-1,1 0 1,-1 0-1,1 0 1,-1-1-1,1 1 1,-1 0-1,1 0 1,0 0-1,0 0 1,-1 0-1,1 0 1,0 0-1,0 0 1,0 0-1,0 0 1,0 0-1,0 0 1,0 0-1,1 1 1,-1 9-35,0-1 0,0 0-1,1 1 1,1-1 0,0 0 0,0 0 0,1 0 0,6 15 0,-2-6 47,-7-16-17,1-1 0,-1 1 0,1-1 0,0 0 0,-1 1 0,1-1 0,0 0 1,1 0-1,-1 0 0,0 0 0,1 0 0,-1 0 0,1 0 0,0 0 0,3 3 0,-4-3-12,-1-1-45,47-3-251,-40-1 295,1 0 0,-1 0 0,0 0-1,0-1 1,-1 0 0,8-6 0,17-9 1,-20 14-26,1 0-1,0 0 1,0 1 0,0 0-1,0 2 1,23-4-1,-32 6 25,0 0 1,0 0-1,0 0 0,-1 0 0,1 0 1,0 0-1,0 1 0,0 0 0,0-1 0,0 1 1,-1 0-1,1 1 0,0-1 0,-1 0 1,1 1-1,-1-1 0,1 1 0,-1 0 1,0 0-1,0 0 0,0 0 0,0 0 1,0 0-1,0 1 0,0-1 0,-1 1 1,1-1-1,-1 1 0,0-1 0,0 1 1,0 0-1,0 0 0,1 4 0,3 17 150,-1 1-1,-2-1 1,0 1-1,-1 0 1,-4 38-1,2-58-113,0 0-1,0 0 0,-1 0 1,0 0-1,0 0 1,0-1-1,0 1 0,-1 0 1,0-1-1,0 0 1,0 1-1,0-1 0,-1 0 1,1-1-1,-1 1 0,0-1 1,0 0-1,-1 0 1,1 0-1,0 0 0,-1-1 1,0 1-1,0-1 1,0-1-1,0 1 0,-6 1 1,-14 3 96,0-2 0,-1-1 0,1 0 1,-37-2-1,54-1-367,6 0-1147,19 0-4069,-11 0 4108,31 0-4033,9 0-1969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6:51.4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1 3826,'0'0'18723,"0"12"-16474,0 10-1591,-2 3 141,2-1-1,1 0 1,1 1 0,1-1 0,11 39 0,-14-63-801,0 1 0,0-1 0,0 0 0,0 0 1,0 1-1,0-1 0,1 0 0,-1 0 0,0 1 1,0-1-1,0 0 0,1 0 0,-1 0 0,0 1 1,0-1-1,1 0 0,-1 0 0,0 0 0,0 0 1,1 0-1,-1 0 0,0 1 0,1-1 0,-1 0 1,0 0-1,0 0 0,1 0 0,-1 0 0,0 0 1,1 0-1,-1 0 0,0 0 0,0 0 0,1 0 1,-1-1-1,0 1 0,1 0 0,-1 0 0,0 0 1,0 0-1,1 0 0,-1-1 0,0 1 0,0 0 1,1 0-1,-1 0 0,0-1 0,0 1 0,0 0 1,1 0-1,-1 0 0,0-1 0,0 1 0,0 0 1,0 0-1,0-1 0,0 1 0,1-1 0,17-30-64,10-38-26,-3 19-85,-24 49 173,0-1-1,0 1 1,0-1 0,0 1 0,0 0-1,0-1 1,0 1 0,0 0-1,0 0 1,1 0 0,-1 0 0,0 0-1,1 0 1,-1 0 0,1 0 0,-1 0-1,1 1 1,-1-1 0,1 0-1,0 1 1,-1 0 0,1-1 0,0 1-1,-1 0 1,1 0 0,0 0-1,0 0 1,2 0 0,-1 3 42,0 1 0,0-1 0,0 0 1,0 1-1,-1-1 0,1 1 0,-1 0 0,0 0 1,0 0-1,0 0 0,1 7 0,4 5 75,4 8 42,-9-19-123,-1-1 0,1 1 0,0 0 1,1-1-1,-1 1 0,1-1 0,0 0 0,0 0 0,0 0 1,0 0-1,1 0 0,0-1 0,7 6 0,-10-9-47,1 1 0,0-1 0,0 1 0,0-1-1,0 0 1,0 0 0,0 0 0,0 0-1,-1 0 1,1 0 0,0-1 0,0 1 0,0 0-1,0-1 1,0 0 0,-1 1 0,1-1-1,0 0 1,0 0 0,-1 0 0,1 0 0,-1 0-1,1 0 1,-1-1 0,1 1 0,1-3-1,33-46-87,-25 32 97,49-82-173,-60 99 178,1 0-1,0 0 0,0 0 0,0 1 0,0-1 0,0 0 0,0 0 0,0 1 0,0-1 0,0 0 0,0 1 0,0-1 0,0 1 0,0-1 1,0 1-1,1 0 0,-1 0 0,0-1 0,0 1 0,0 0 0,1 0 0,-1 0 0,0 0 0,0 0 0,1 0 0,-1 1 0,0-1 1,0 0-1,0 1 0,0-1 0,1 1 0,0 0 0,2 1 20,-1 0 1,1 1-1,-1-1 0,0 1 1,0 0-1,0-1 0,-1 1 1,5 6-1,115 168 1631,-121-176-1670,-1 1 0,1-1-1,0 0 1,0 0 0,0 0 0,-1 0 0,1 0 0,0 0 0,0 0 0,0-1 0,1 1 0,-1 0 0,0 0 0,0-1 0,0 1 0,0-1 0,1 1 0,-1-1 0,0 1 0,1-1 0,0 0 0,-1 0-136,0 0 1,0-1-1,0 1 1,0 0-1,0-1 1,0 1-1,0-1 1,0 0 0,0 1-1,-1-1 1,1 0-1,0 1 1,-1-1-1,1 0 1,0 0 0,-1 0-1,1 0 1,-1 0-1,1 0 1,0-1-1,3-9-1837,0 1 0,-1-1 0,3-21-1,-4 23 1152,7-43-6750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6:52.0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72 9012,'0'0'14663,"2"-4"-13625,0 0-929,0 0 0,1 1 0,-1-1 0,1 0 0,0 1 0,0 0 0,0-1 0,0 1 0,1 1 0,-1-1 0,1 0 0,0 1 0,0 0 0,0 0 0,0 0 0,0 0 0,8-2 0,1 1-23,0-1 1,1 2-1,-1 0 1,1 0-1,16 1 1,-28 1-67,-1 1 1,1 0-1,0-1 1,-1 1 0,1 0-1,-1-1 1,1 1-1,0 0 1,-1 0-1,0 1 1,1-1 0,-1 0-1,0 0 1,1 1-1,-1-1 1,0 0 0,0 1-1,0-1 1,0 1-1,-1 0 1,1-1-1,0 1 1,-1-1 0,1 1-1,-1 0 1,1 0-1,-1-1 1,0 1-1,0 0 1,0 2-1,5 65 824,-5-63-759,1 4 46,-1 0 0,0 1 1,-1-1-1,0 0 0,0 0 0,-1 0 1,-1 0-1,1 0 0,-1 0 0,-1-1 1,0 1-1,-1-1 0,1 0 0,-9 11 1,-108 108 1474,121-128-1602,0 0 1,0 0-1,0 1 0,0-1 1,0 0-1,0 0 0,0 0 1,0 0-1,0 1 1,0-1-1,0 0 0,0 0 1,0 0-1,0 0 0,0 1 1,0-1-1,0 0 1,0 0-1,0 0 0,0 0 1,0 0-1,0 1 0,0-1 1,0 0-1,0 0 0,0 0 1,0 0-1,0 0 1,0 1-1,0-1 0,1 0 1,-1 0-1,0 0 0,0 0 1,0 0-1,0 0 1,0 0-1,0 0 0,1 1 1,-1-1-1,0 0 0,0 0 1,0 0-1,0 0 1,1 0-1,-1 0 0,0 0 1,0 0-1,0 0 0,0 0 1,0 0-1,1 0 1,-1 0-1,0 0 0,0 0 1,0 0-1,0 0 0,1 0 1,14 0 160,-12 0-156,32-2-9,-1-2 0,44-10 0,-42 7 0,0 1 0,47-1 0,89 7-512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5:04.9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9380,'0'0'2417,"10"0"-5794,-1 16-1185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7:29.23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 1 11349,'0'0'5619,"-19"0"-6083,19 12-2418,19 4-1648,10 0-1297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7:36.56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39 0 5811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7:40.9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68 48 12854,'0'0'9001,"0"29"-7411,0 1-1330,11 342 2599,22 49-822,-21-239-1369,0-87 63,-12-93-432,0-10-211,-8-134 220,-6 0 0,-32-142 0,-1 3 417,36 180-360,1-110 1,10 210-366,1 1 0,-1-1 0,0 1 0,0-1 0,1 1 0,-1-1 0,0 1 0,0-1 0,1 1 0,-1-1 0,0 1 0,1 0 0,-1-1 0,1 1 0,-1 0 0,0-1 0,1 1 0,-1 0 0,1-1 0,-1 1 0,1 0 0,-1 0 0,1 0 0,-1-1 0,1 1 0,-1 0 0,1 0 0,-1 0 0,1 0 0,0 0 0,-1 0 0,1 0 0,-1 0 0,1 0 0,-1 0 0,1 1 0,-1-1 0,1 0 0,-1 0 0,1 0 0,-1 1 0,1-1 0,-1 0 0,1 1 0,2 0 0,63 4 0,123-5 0,-130-3 0,1 3 0,111 14 0,-44 13 0,-117-26 0,-2-1-8,-19 10-2337,-44 28-7934,26-14 1141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1:09.4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116 207 9893,'0'0'14804,"-7"-25"-13951,0-5-555,-6-46-1,12 74-277,1 0-1,1-1 0,-1 1 1,0-1-1,0 1 0,1 0 1,0-1-1,-1 1 0,1 0 1,0 0-1,0 0 1,0-1-1,0 1 0,0 0 1,1 0-1,-1 1 0,1-1 1,-1 0-1,1 0 0,0 1 1,0-1-1,0 1 0,-1-1 1,1 1-1,1 0 0,-1 0 1,0 0-1,0 0 1,0 0-1,0 0 0,1 1 1,-1-1-1,0 1 0,1-1 1,-1 1-1,4 0 0,4-2 34,20-4 21,0 2 0,0 1 0,1 1 1,0 2-1,35 3 0,-60-2-67,0 0 0,-1 0 1,1 0-1,0 0 0,-1 1 0,1 0 0,-1 1 0,0-1 0,0 1 1,0 0-1,0 0 0,0 0 0,-1 1 0,1 0 0,-1 0 0,0 0 1,0 0-1,-1 1 0,1-1 0,-1 1 0,0 0 0,0 0 0,-1 0 1,1 0-1,-1 1 0,2 6 0,2 9 104,-1 1-1,-1-1 1,-1 0-1,-1 1 1,-1 32 0,-3-39 50,0 0 0,0-1 0,-2 0 0,0 1 0,0-1 0,-1-1 0,-1 1 0,0-1 0,-1 0 0,0 0 0,-1-1 0,-1 0 0,0 0 0,-18 18 0,-2-1 266,-2-1 1,0-2-1,-1 0 0,-39 21 0,32-25-427,39-22 0,0 0 0,0 0 0,1 0 0,-1 0 0,0 0 0,0 0 0,0 0 0,0 0 0,0 0 0,0 0 0,0 0 0,1 0 0,-1 0 0,0 0 0,0 0 0,0 0 0,0 0 0,0 0 0,0 0 0,0 0 0,1 0 0,-1 1 0,0-1 0,0 0 0,0 0 0,0 0 0,0 0 0,0 0 0,0 0 0,0 0 0,0 0 0,0 1 0,0-1 0,0 0 0,0 0 0,0 0 0,0 0 0,0 0 0,0 0 0,0 1 0,0-1 0,0 0 0,0 0 0,0 0 0,0 0 0,0 0 0,0 0 0,0 0 0,0 1 0,0-1 0,0 0 0,0 0 0,0 0 0,0 0 0,0 0 0,0 0 0,0 0 0,0 1 0,0-1 0,-1 0 0,1 0 0,0 0 0,0 0 0,0 0 0,0 0 0,0 0 0,19 7 0,1-2 0,0 0 0,27 3 0,-24-5 0,0 1 0,40 13 0,-7 6 0,-2 3 0,0 2 0,91 65 0,-136-88-4,0 1 0,1-1 0,-1-1 0,1 1 0,0-2 0,0 1 0,0-2 0,1 1 0,-1-1 0,0-1 0,1 0 0,0 0 0,15-2 0,-24 1-3,0 0 0,0 0-1,0 0 1,0 0 0,0-1 0,0 1 0,-1-1 0,1 1-1,0-1 1,0 0 0,-1 0 0,1 0 0,0 0 0,-1 0-1,1 0 1,-1 0 0,1 0 0,-1-1 0,1 1 0,-1 0-1,0-1 1,0 1 0,0-1 0,0 0 0,0 1 0,0-1-1,0 0 1,0 1 0,-1-1 0,1 0 0,0-3 0,1-7-22,-1 1 0,0-1 0,-1 0 0,-1-16 1,1 2-2,1 6 29,-1 1 0,0-1 0,-2 1 0,0-1 0,-1 1 0,-1-1 0,0 1 0,-2 1 0,-13-33-1,5 26 23,-2 0-1,0 2 0,-2 0 0,0 0 1,-2 2-1,0 0 0,-1 1 0,-1 2 1,-1 0-1,-1 1 0,-45-24 0,8 11 37,-2 3 0,-1 2-1,-124-29 1,166 49-57,1-2 0,-1 0 0,1-1 0,0-2 0,1 0 0,0-1 0,-24-18 0,23 9-408,21 43-13174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7:41.3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56 8900,'0'0'18392,"21"0"-16332,83 3-352,157-15-1,-169-3-1707,-33 4 0,119-6 0,-176 14-352,-12 10-1473,-2 20-2520,4 6-3785,7-1-4174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7:42.0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11 234 6931,'0'0'16040,"11"6"-14565,0 1-1193,1-1 0,-1 0 1,1-1-1,1 0 0,-1-1 0,0-1 1,1 0-1,0 0 0,20 1 0,-30-4-253,1 0-1,0 0 1,-1 0-1,1-1 1,-1 1-1,1-1 0,0 0 1,-1 0-1,1 0 1,-1 0-1,0-1 1,1 1-1,-1-1 0,4-2 1,-4 0 0,1 0 0,-1 0-1,0 0 1,0 0 0,0-1 0,0 1 0,-1-1 0,0 0 0,2-7-1,3-7 156,-1 0 0,0 0 0,-2-1-1,-1 0 1,0 0 0,-1 0 0,-2-33-1,0 52-156,0 0-1,-1 0 0,1 0 1,-1 0-1,1-1 0,-1 1 1,1 0-1,-1 0 0,1 0 1,-1 0-1,0 0 0,0 0 0,1 1 1,-1-1-1,0 0 0,0 0 1,0 0-1,0 1 0,0-1 1,0 1-1,0-1 0,0 0 1,-1 1-1,1 0 0,0-1 0,0 1 1,0 0-1,0 0 0,-2-1 1,-42-4 767,37 5-619,-103-1 1079,108 1-1247,-1 0 1,1 1-1,-1-1 1,1 1-1,-1 0 1,1 0-1,0 0 1,-1 0-1,1 1 1,0-1-1,0 1 1,0 0-1,0 0 1,0 0-1,0 0 1,1 0-1,-1 1 1,1-1-1,0 1 1,-1 0-1,1 0 1,0-1-1,0 1 1,1 1-1,-1-1 1,1 0-1,0 0 1,-1 1-1,1-1 1,0 5-1,-3 10 7,1 1 0,1-1-1,0 1 1,2 24-1,0-32-12,0-7-25,0-1 0,0 0-1,0 0 1,1 0 0,0 0 0,-1 0 0,1 0-1,0 0 1,0 0 0,0 0 0,1 0 0,-1 0 0,1-1-1,0 1 1,-1-1 0,1 1 0,0-1 0,0 1-1,1-1 1,-1 0 0,0 0 0,1 0 0,0 0-1,-1-1 1,6 3 0,-2-2-22,0 0-1,0 0 1,1-1 0,-1 1-1,0-2 1,0 1 0,1-1-1,-1 0 1,1 0 0,-1 0-1,0-1 1,0 0-1,7-2 1,0-3 38,0 0-1,0-1 1,0-1-1,-1 0 1,0 0-1,20-20 1,1 1 0,-26 22 11,-3 3 2,-1 0-1,0 0 1,0 0 0,0 0-1,0-1 1,0 0-1,-1 1 1,1-1 0,-1 0-1,3-4 1,-5 6 504,0 26 244,0 471-724,-2-492-29,2-4 1,-1 0 0,1 0 0,-1 1 0,1-1 0,0 0 0,-1 0 0,1 0 0,-1 0 0,1 0 0,-1 0 0,1 0 0,0 0 0,-1 0 0,1 0 0,-1 0 0,1-1 0,-1 1 0,1 0 0,0 0 0,-1 0 0,1 0 0,-1-1 0,1 1 0,0 0 0,-1 0-1,1-1 1,0 1 0,-1 0 0,1-1 0,0 1 0,0 0 0,-1-1 0,1 0 0,-3-6-616,1-3-1072,0-1-1,1 1 0,1 0 1,-1-1-1,2 1 0,1-13 1,-1-12-5770,-1-5-5138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7:42.71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97 2209,'0'0'20681,"17"-12"-18901,59-35-369,-68 42-1167,1 0 0,-1 1 0,1 0-1,0 0 1,0 1 0,1 1 0,-1-1-1,0 1 1,17-1 0,-5 1 85,18 1 754,-38 22-21,0 3-885,-2-1 1,-1 0-1,-1 1 1,-1-1-1,-1 0 0,0 0 1,-2-1-1,-1 0 1,-15 31-1,14-35-177,-9 19 0,-1-1 0,-2-1 0,-36 46 0,26-34 0,27-39 0,19-32 0,68-109-8,55-95-77,-69 108-131,-64 118 259,-4 14 64,-2 18 52,-1-22-159,-7 23 0,1 0 0,2 0 0,1 0 0,-1 35 0,6 126 0,1-188 0,0 1 0,-1-1 0,2 0 0,-1 0 0,0 0 0,1 0 0,-1-1 0,1 1 0,0 0 0,1-1 0,-1 1 0,1-1 0,-1 1 0,1-1 0,0 0 0,0 0 0,0-1 0,1 1 0,-1-1 0,6 4 0,-6-4 0,-1-1 0,1 1 0,-1-1 0,1 0 0,0 0 0,-1 0 0,1 0 0,0 0 0,0 0 0,-1-1 0,1 0 0,0 1 0,0-1 0,0 0 0,0 0 0,0 0 0,0-1 0,-1 1 0,1-1 0,0 0 0,0 0 0,-1 0 0,1 0 0,0 0 0,-1 0 0,1-1 0,-1 1 0,1-1 0,-1 0 0,3-2 0,5-7-90,-8 7-217,1 0-1,0 1 1,0-1-1,0 1 0,1-1 1,-1 1-1,1 1 0,0-1 1,-1 0-1,1 1 1,0 0-1,1 0 0,-1 0 1,0 0-1,1 0 0,-1 1 1,1 0-1,-1 0 1,1 0-1,7 1 0,33 0-8109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7:43.1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60 15143,'0'0'14823,"19"-3"-13620,213-19 395,-218 20-1598,-5 2 0,-1-1 0,1-1 0,0 1 0,-1-2 0,1 1 0,-1-1 0,13-6 0,-20-2-235,-15 11-3212,3 2 1818,0 1 0,0 0 0,1 1 0,-1 0-1,-15 9 1,-15 17-7068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7:43.52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36 11141,'0'0'18104,"9"0"-16348,85 2-1167,0-5-1,132-20 1,-224 24-589,-2-1 0,1 0 0,0 0 0,-1 0 0,1 0 0,0 0 0,-1 0 0,1 0 0,-1 0 0,1 0 0,0 0 0,-1 0 0,1 0 0,-1-1 0,1 1 0,0 0 0,-1 0 0,1-1 0,-1 1 0,1 0 0,-1-1 0,1 1 0,-1 0 0,1-1 0,-1 1 0,1-1 0,-1 1 0,0-1 0,1 1 0,-1-1 0,0 1 0,1-2 0,1-2-29,6 22-9322,-7 8-686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7:45.01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36 410 7251,'0'0'18067,"-6"27"-17160,-20 93-301,25-111-537,0 0 0,0 1 0,1-1 1,0 1-1,1-1 0,0 1 0,0-1 0,1 0 1,0 0-1,1 0 0,0 0 0,0 0 0,1 0 0,0-1 1,6 10-1,1-2 28,1-1 0,0 0 0,1-1 0,1 0 0,20 16 0,-27-25-84,0 0 0,1-1 0,-1 1 0,1-1 0,0-1 0,0 0 0,0 0 0,12 3 0,-15-5-5,0 0 0,0 0 0,-1-1 1,1 1-1,0-1 0,0 0 0,0 0 0,0-1 1,0 0-1,-1 1 0,1-2 0,0 1 0,0 0 0,-1-1 1,8-3-1,-5-2 28,1-1 0,-1 1 1,-1-1-1,1-1 0,-1 1 1,-1-1-1,10-18 0,-7 13 7,5-10 20,-2-1 0,0-1 0,-1 1 0,-2-1 0,-1-1 0,6-34 0,-6-1 206,0-104 0,-7 153-210,0-12 108,0 0 0,-1 1 0,-2-1 0,-9-41 0,10 60-95,0-1-1,-1 0 1,0 1-1,0-1 1,0 1 0,-1 0-1,0 0 1,0 1-1,0-1 1,-1 1-1,0 0 1,0 0-1,0 0 1,-1 1-1,0 0 1,0 0 0,0 0-1,0 1 1,0-1-1,-1 2 1,-8-4-1,4 3-51,0-1 0,0 2 0,-1 0-1,1 0 1,-1 1 0,0 0 0,1 1-1,-1 0 1,0 1 0,-14 3 0,21-3-20,-1 1 0,0 0 0,1 0 0,-1 0 0,1 0 0,0 1 0,0 0 0,0 0 0,0 0 0,0 1 0,1 0 0,0 0 0,-1 0 1,1 0-1,1 1 0,-1-1 0,1 1 0,-1 0 0,2 0 0,-1 0 0,-3 9 0,-3 14-66,1 0-1,2 0 1,0 0 0,-1 42-1,4 119-956,3-117 441,5-21-3208,9-19-4617,-4-19 451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7:45.4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0 7027,'0'0'20124,"0"22"-18422,0-17-1631,-8 287 2417,5-164-2276,5-74-5293,9-66-5599,7-20 2485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7:45.9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254 16 6995,'0'0'11792,"-3"-3"-9431,2 2-2208,0 0 1,0 0-1,0 0 0,0 0 0,0 0 0,-1 0 0,1 0 0,0 0 0,0 1 0,-1-1 1,1 1-1,0-1 0,-1 1 0,1-1 0,-1 1 0,1 0 0,-1 0 0,1 0 0,-1 0 0,1 0 1,-1 0-1,1 0 0,0 0 0,-1 0 0,1 1 0,-1-1 0,1 1 0,-1-1 0,1 1 1,0-1-1,-1 1 0,1 0 0,0 0 0,0-1 0,0 1 0,0 0 0,-1 0 0,1 0 1,-1 2-1,-7 7 315,1 1 1,0-1 0,-13 23-1,6-9 7,-11 15 337,-35 70 0,52-90-713,2 0 0,0 0 0,1 1 1,1 0-1,1 0 0,-3 30 0,6-42-88,-1 17 29,1 0-1,0 0 1,2-1-1,6 36 0,-6-53-46,1 0 0,0 0 0,0 0 0,1-1 0,0 1 0,0-1-1,0 1 1,1-1 0,0 0 0,0-1 0,1 1 0,0-1 0,0 0 0,0 0-1,0 0 1,1 0 0,0-1 0,0 0 0,0-1 0,8 4 0,-8-4-43,1 0 0,0-1-1,0 0 1,0 0 0,0 0 0,13 0 0,-17-2 36,-1 0-1,0 1 0,1-1 0,-1-1 1,0 1-1,1 0 0,-1-1 1,0 1-1,1-1 0,-1 1 1,0-1-1,0 0 0,0 0 1,1 0-1,-1 0 0,0-1 0,0 1 1,-1 0-1,1-1 0,0 0 1,0 1-1,-1-1 0,1 0 1,1-3-1,27-49-44,28-59 125,-53 100-45,0 0-1,-1 0 0,0-1 1,-1 0-1,-1 1 0,2-29 0,-5 41-8,1 0 0,0 0-1,0 0 1,-1 0-1,1 0 1,-1 0 0,1 0-1,-1 1 1,1-1-1,-1 0 1,1 0 0,-1 0-1,0 0 1,0 1-1,1-1 1,-1 0 0,0 1-1,0-1 1,0 0-1,0 1 1,0-1 0,0 1-1,1-1 1,-1 1-1,0 0 1,-1-1 0,1 1-1,0 0 1,0 0-1,0 0 1,-2 0 0,-39-1 309,32 1-189,-3 0-74,0 0 1,0 0 0,0 2 0,0 0-1,-24 6 1,33-6-53,0-1 1,1 1-1,-1 0 1,1-1-1,0 2 0,0-1 1,0 0-1,0 1 1,0-1-1,0 1 0,0 0 1,1 0-1,0 0 1,-1 0-1,1 0 0,0 1 1,1-1-1,-1 1 1,1-1-1,-1 1 0,1 0 1,0-1-1,0 1 1,0 5-1,-1 6-293,0 1 0,1-1-1,1 1 1,0-1 0,5 27 0,-4-41-110,0 1 1,0-1-1,0 1 1,1-1-1,-1 0 1,0 0-1,1 1 1,-1-1-1,1 0 1,0 0-1,-1 0 1,1-1-1,0 1 1,-1 0-1,1 0 1,0-1-1,0 1 1,-1-1 0,1 0-1,0 0 1,0 1-1,0-1 1,0 0-1,0-1 1,0 1-1,-1 0 1,5-1-1,1 1-1374,22 0-5307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7:46.59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5346,'0'0'20007,"0"7"-16926,0 44-1859,1-23-1013,0-1 0,2 1 0,1-1-1,1 1 1,1-1 0,2-1 0,0 0-1,2 0 1,1 0 0,1-1 0,17 26-1,-26-48-213,-1 1 0,0-1-1,1 0 1,0 0-1,0 0 1,0-1-1,0 1 1,0-1-1,0 0 1,1 0 0,-1 0-1,1 0 1,-1 0-1,1-1 1,0 1-1,0-1 1,0 0-1,0 0 1,0-1 0,0 1-1,0-1 1,0 0-1,0 0 1,0 0-1,5-2 1,-7 2-6,1-1 0,-1 1 0,0-1 0,-1 0 0,1 0-1,0 0 1,0-1 0,0 1 0,0 0 0,-1 0 0,1-1 0,-1 1 0,1-1 0,-1 0 0,1 1 0,-1-1-1,1-2 1,22-40-29,-12 21 43,-3 7 19,-2-1 0,1 0 0,4-20 0,10-20 50,-17 42-54,-1 0 1,0 1 0,-2-1-1,1-1 1,-2 1 0,0 0-1,-2-29 1,1 17 77,0 27-87,0 0 0,1 0 1,-1 0-1,0 0 0,0-1 0,0 1 0,1 0 0,-1 0 1,0 0-1,0 0 0,0 0 0,1 0 0,-1 0 0,0 0 0,0 0 1,1-1-1,-1 1 0,0 0 0,0 0 0,1 0 0,-1 0 1,0 0-1,0 1 0,1-1 0,-1 0 0,0 0 0,0 0 1,0 0-1,1 0 0,-1 0 0,0 0 0,0 0 0,1 0 0,-1 1 1,0-1-1,0 0 0,0 0 0,0 0 0,1 0 0,-1 1 1,0-1-1,0 0 0,0 0 0,0 0 0,0 1 0,1-1 1,-1 0-1,0 0 0,0 0 0,0 1 0,0-1 0,0 0 1,0 0-1,0 1 0,0-1 0,0 0 0,0 0 0,0 1 0,0-1 1,0 688 19,-2-681-29,2-7-10,-1 1-1,1-1 1,-1 0 0,1 0 0,-1 1-1,1-1 1,-1 0 0,1 0-1,-1 0 1,1 0 0,-1 0-1,1 0 1,-1 0 0,1 0 0,-1 0-1,1 0 1,-1 0 0,1 0-1,-1 0 1,1 0 0,-1-1-1,1 1 1,-1 0 0,1 0 0,-1-1-1,1 1 1,0 0 0,-1 0-1,1-1 1,-1 1 0,1-1 0,0 1-1,-1 0 1,1-1 0,0 1-1,-1-1 1,1 1 0,0 0-1,0-1 1,0 1 0,-1-1 0,1 1-1,0-1 1,0 1 0,0-1-1,0 1 1,0-2 0,0-27-1622,1 23 714,-1-4-1001,0 0 0,1 0 0,0 0 0,1 0-1,5-15 1,10-19-10526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7:47.3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0 149 7988,'0'0'16274,"5"26"-14727,19 83-226,-22-103-1245,-1 0 0,2 1 0,-1-2 1,1 1-1,-1 0 0,2 0 0,-1-1 0,1 0 1,-1 0-1,1 0 0,1 0 0,-1 0 1,1-1-1,0 0 0,0 0 0,0 0 0,0 0 1,1-1-1,0 0 0,-1 0 0,1-1 0,0 0 1,0 0-1,0 0 0,1 0 0,-1-1 0,0 0 1,1-1-1,6 1 0,-11-1-72,0-1 1,0 1-1,1 0 0,-1-1 0,0 1 1,0-1-1,0 0 0,0 0 0,0 0 0,0 0 1,0 0-1,0 0 0,0 0 0,0-1 1,-1 1-1,1-1 0,-1 1 0,1-1 1,2-3-1,0-2 27,0 1 0,-1-1 0,1 1 0,-1-1 1,-1 0-1,3-8 0,1-13 161,0 1 1,1-36 0,4-137 612,-11 199-10,0 9 56,0 711-832,-1-710-19,-7-7 0,-2-2 0,2-1 0,6-2 0,4-3 5,-3 1-3,-17-4-46,16 9-170,-17 0-10660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1:10.6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59 165 4370,'0'0'13043,"0"29"-10185,8 456 3961,15-221-4741,-16-244-1503,-9-39 200,-13-24-547,3 8-127,-14-71-1,7-29-7,-3-238-1,22 356-83,0 0 0,2 1 1,-1 0-1,2-1 1,0 1-1,1 0 0,9-23 1,-10 33-6,0 0 0,0 0 0,0 1 0,1-1 1,0 1-1,0 0 0,0 0 0,1 1 0,0-1 0,-1 1 1,2 0-1,-1 0 0,0 1 0,1-1 0,-1 1 0,1 0 0,0 1 1,0-1-1,0 1 0,1 1 0,-1-1 0,10 0 0,10-2 44,-1 2-1,1 1 0,-1 1 1,44 5-1,-58-3-25,1 0 1,-1 1-1,0 0 1,0 1-1,-1 0 1,1 0-1,-1 1 0,0 1 1,0 0-1,0 0 1,-1 1-1,16 14 1,-11-7 26,-2 1 0,1 1 0,-2 0 1,0 0-1,-1 1 0,-1 0 1,0 1-1,-1 0 0,-1 1 0,-1-1 1,-1 1-1,0 0 0,-2 1 1,0-1-1,-1 1 0,-1-1 0,-1 1 1,-2 21-1,1-37-49,0 0 0,0 0 0,0 0 0,-1-1 0,0 1 0,0 0 0,0-1 0,0 1 0,0-1 0,-1 0 0,0 0 0,1 0 0,-1 0 0,0 0 0,-1 0 0,1-1 0,0 0 0,-1 1 0,1-1 0,-1 0 0,0-1 0,-4 2 0,-13 6 0,-1-2 0,-40 8 0,39-10 0,-22 4 0,0-2 0,0-2 0,-62-2 0,99-2 0,7 2-382,31-3-5223,56 0-5640,-38 0 2257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7:56.81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71 9893,'0'0'14505,"5"31"-13796,19 99-207,-22-125-474,-1 0-1,0 0 1,1 0 0,0 0-1,0 0 1,1 0 0,-1-1-1,1 1 1,0-1-1,0 0 1,0 0 0,1 0-1,0 0 1,-1-1 0,1 1-1,0-1 1,1 0 0,-1 0-1,6 2 1,4 4 65,-7-5-61,0-1 0,0 1 0,0-1 1,15 4-1,-19-6-30,-1-1 1,1 1 0,0 0-1,0-1 1,-1 0-1,1 1 1,0-1 0,0 0-1,0 0 1,-1-1 0,1 1-1,0-1 1,-1 1-1,1-1 1,0 0 0,-1 0-1,1 0 1,3-2-1,-1-3 34,0 1-1,0-1 0,0 0 0,-1 0 1,0-1-1,0 1 0,-1-1 0,1 0 1,-2 0-1,1 0 0,-1-1 1,0 1-1,0 0 0,0-11 0,2-16 309,-2-65-1,-2 69-193,0 28-101,0-1-1,0 1 1,0-1-1,0 1 0,0-1 1,-1 1-1,1-1 0,-1 1 1,1-1-1,-1 1 0,0 0 1,0-1-1,0 1 1,0 0-1,-1 0 0,1 0 1,0 0-1,-1 0 0,0 0 1,1 0-1,-1 0 1,0 1-1,0-1 0,0 1 1,0-1-1,0 1 0,0 0 1,-4-2-1,-3 1 192,1 0 0,-1 1-1,1 0 1,-1 0 0,0 1 0,-14 1 0,0-1 85,20 0-291,1 0 0,-1 1 0,0-1 0,0 1 0,0-1 0,0 1 0,1 0 0,-1 0 0,0 0 0,1 0 0,-1 0 0,1 1 0,-1-1 0,1 1 0,0 0 0,0 0 0,-1-1 0,-1 5 0,0-2-8,1 1 0,0 0 0,0 0 0,0 0 0,1 1 0,-1-1 0,1 1 0,-2 8 0,0 9-125,1 0 1,1 0-1,1 35 1,1-48 15,-1 6-323,0 4-633,3-7-4746,13-13-2405,-9 0 5602,11 0-1921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7:57.1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29 0 11381,'0'0'15269,"-5"17"-14309,-2 11-427,1 0 0,2 1 0,-3 49 0,7-110-19934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7:57.8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85 11125,'0'0'11672,"5"-8"-10682,-5 8-989,2-5 141,1 0 0,0 1 0,1-1 0,-1 1 0,1-1 0,0 1 1,0 0-1,0 0 0,0 1 0,1 0 0,0-1 0,-1 1 0,9-3 0,4 1 86,0 1 1,-1 1-1,1 0 0,0 2 0,1 0 1,-1 1-1,0 0 0,31 5 0,-45-3-181,0-1 0,0 0 0,0 1 1,0-1-1,0 1 0,-1 0 0,1 0 0,0 0 0,-1 0 0,0 1 0,1-1 0,-1 1 0,0-1 0,0 1 0,0 0 0,-1 0 0,1 0 0,-1 0 0,1 0 0,-1 0 0,0 0 0,0 0 0,-1 0 0,1 1 0,0 4 0,2 13 198,-1 0 0,-1 39 0,-1-42-103,0-10-44,-1 0-1,1 0 1,-1 0-1,-1 0 0,1 0 1,-1-1-1,-1 1 1,0 0-1,0-1 1,0 0-1,-1 1 1,0-2-1,0 1 1,-1 0-1,1-1 1,-2 0-1,1 0 1,-1 0-1,0-1 1,0 1-1,0-1 1,-1-1-1,-8 5 1,-62 44 398,66-42-496,17-6 0,17-1 0,0-1 0,0-2 0,0 0 0,37-4 0,7 1 0,-51 2 0,-6 0 0,-6-8-3546,-4 8 3399,0 0 1,0 0 0,0 0 0,0-1 0,0 1-1,0 0 1,0 0 0,0 0 0,0 0 0,0-1-1,0 1 1,0 0 0,1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7:58.8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308 21 2193,'0'0'11685,"3"-3"-10071,3-12 6481,-18 13-984,-1 2-5183,-2 0-3967,-107 0 4179,121 1-2139,0-1 0,0 0 0,0 1 1,1 0-1,-1-1 0,0 1 0,0-1 0,1 1 0,-1 0 1,0-1-1,1 1 0,-1 0 0,1 0 0,-1 0 0,1-1 0,-1 1 1,1 0-1,-1 0 0,1 0 0,0 0 0,0 0 0,-1 0 1,1 0-1,0 0 0,0 0 0,0 0 0,0 0 0,0 0 0,0 0 1,0 0-1,1 0 0,-1 0 0,0 0 0,0-1 0,1 3 1,0-1-4,-1 154 2,1-156 0,1 1 0,-1 0 0,1-1 0,0 1 0,-1-1 0,1 1 0,0-1 0,0 0 0,-1 0 0,1 0 0,0 0 0,-1 0 0,1 0 0,2-1 0,162-2 0,-164 3 0,1 0 0,-1 1 0,0-1 0,1 1 0,-1 0 0,0 0 0,1 0 0,-1 0 0,0 0 0,0 0 0,0 1 0,0-1 0,0 1 0,0-1 0,-1 1 0,1 0 0,0 0 0,-1 0 0,1 0 0,-1 0 0,0 0 0,0 0 0,0 0 0,0 0 0,0 1 0,0-1 0,1 5 0,-1-4 0,-1 0 0,1 0 0,0 1 0,-1-1 0,0 0 0,0 1 0,0-1 0,0 1 0,0-1 0,-1 0 0,1 1 0,-1-1 0,0 0 0,0 0 0,0 1 0,0-1 0,-1 0 0,1 0 0,-1 0 0,0 0 0,-3 3 0,-3 1 0,-1 0 0,0 0 0,0-1 0,-1 0 0,1 0 0,-1-1 0,-1-1 0,1 0 0,0 0 0,-1-1 0,0 0 0,0-1 0,-21 2 0,19-3 0,1 0 0,-1-1 0,1 0 0,-1-2 0,1 1 0,-1-1 0,1-1 0,0 0 0,0-1 0,0 0 0,0-1 0,-15-8 0,11 9-2673,-5 5-7324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7:51.1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0 194 13606,'0'0'13068,"32"-25"-12698,105-77-170,-127 94-94,0 1 1,0 0-1,0 1 0,1 0 0,0 0 0,0 1 0,1 1 0,0 0 0,-1 0 0,1 1 0,0 1 0,1 0 0,-1 1 0,0 0 0,21 1 0,-27 0 30,-6 1-78,1-1 0,0 0 0,-1 0 0,1 1 0,-1-1-1,1 0 1,-1 1 0,1-1 0,-1 1 0,1-1 0,-1 1-1,1-1 1,-1 1 0,1-1 0,-1 1 0,0-1 0,1 1-1,-1 0 1,0-1 0,0 1 0,1 0 0,-1-1 0,0 1-1,0 0 1,0-1 0,0 1 0,0 0 0,0-1 0,0 1 0,0 1-1,0 31 412,-1-21-199,1 8-185,-1 0 0,-2-1-1,0 1 1,-1-1 0,0 0 0,-2 0 0,0 0-1,-12 23 1,4-15-6,-1-1 0,-1-1 0,-1-1 0,-40 43 0,31-38-79,-36 50 0,56-71 0,0 1 0,1 0 0,0 0 0,0 0 0,1 1 0,1 0 0,0 0 0,0 0 0,0 0 0,2 0 0,-2 14 0,2-5 0,3 23 0,-2-40 0,1-1 0,0 0 0,-1 1 0,1-1 0,0 0 0,-1 0 0,1 1 0,0-1 0,0 0 0,0 0 0,0 0 0,0 0 0,0 0 0,0 0 0,0 0 0,1-1 0,-1 1 0,0 0 0,0-1 0,1 1 0,-1-1 0,1 1 0,-1-1 0,0 1 0,4-1 0,17 3 0,2 0 0,-1-2 0,0-1 0,0 0 0,0-2 0,0-1 0,0-1 0,32-9 0,-36 8 0,20-5 0,-38 9 0,0 1 0,0 0 0,0-1 0,0 1 0,0-1 0,0 1 0,0-1 0,0 1 0,0-1 0,0 0 0,0 0 0,-1 1 0,1-1 0,0 0 0,0 0 0,-1 0 0,1 0 0,-1 0 0,1 0 0,0 0 0,-1 0 0,0 0 0,1 0 0,-1 0 0,1-1 0,-1 0-58,10-26-1001,-10 27 996,1 1 0,-1-1-1,0 0 1,0 1 0,1-1-1,-1 0 1,0 1 0,0-1 0,0 0-1,0 0 1,0 1 0,0-1-1,0 0 1,0 0 0,0 1-1,0-1 1,0 0 0,0 0-1,0 1 1,-1-1 0,1 0-1,0 1 1,-1-1 0,1 0-1,0 1 1,-1-1 0,1 0-1,-1 1 1,1-1 0,-1 1 0,0-1-1,-34-3-10375,15 3-294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7:51.5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64 4322,'0'0'18251,"26"-1"-11421,91-3-4264,-74 2-2366,0-2-1,-1-1 1,73-20-1,-68 5-199,-56 19-2383,9 1 2107,-1-1 0,1 1 0,-1 0 0,1 0 0,-1 0 0,1 0 1,-1-1-1,1 1 0,-1 0 0,1 0 0,-1 0 0,1 0 0,-1 0 0,1 0 1,-1 0-1,1 1 0,-1-1 0,1 0 0,-1 0 0,1 0 0,0 0 0,-1 0 1,1 1-1,-1-1 0,1 0 0,-1 1 0,1-1 0,0 0 0,-1 0 0,1 1 1,0-1-1,-1 1 0,1-1 0,0 0 0,-1 1 0,1-1 0,0 1 0,0-1 1,0 1-1,-1 0 0,0 13-10361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8:01.2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107 5 11349,'0'0'13345,"0"-1"-13211,-1 1 0,0-1 0,1 1 0,-1 0 1,0-1-1,1 1 0,-1 0 0,0 0 0,0-1 0,1 1 0,-1 0 0,0 0 0,1 0 1,-1 0-1,0 0 0,0 0 0,1 0 0,-1 0 0,0 0 0,0 0 0,1 1 0,-1-1 1,0 0-1,1 0 0,-2 1 0,3 31 482,1 1 0,2-1 0,1-1 0,1 1-1,2-1 1,14 36 0,-11-28-458,-9-31-139,-1 0 1,2-1-1,-1 1 1,1-1-1,6 11 1,-13-16-20,1-1 0,-1 0 0,0 0 0,0-1 0,1 1 0,-1-1 0,0 1 0,0-1 0,1 0 0,-7-1 0,7 1 0,-103 0 0,98 0 0,6 4 0,3-3 0,1 0 0,-1-1 0,1 1 0,-1 0 0,1 0 0,0-1 0,-1 1 0,1-1 0,0 1 0,-1-1 0,1 0 0,0 1 0,0-1 0,-1 0 0,3-1 0,-3 2 0,45 3 0,53 0 0,-175-4-838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8:02.85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331 17 4514,'0'0'13865,"-3"-3"-11795,2 1-1924,0 1 0,0 0-1,0 0 1,0 0 0,-1 0-1,1 1 1,0-1 0,0 0-1,-1 0 1,1 1 0,0-1-1,-1 1 1,1-1 0,0 1-1,-1-1 1,1 1-1,-1 0 1,1 0 0,-1 0-1,1 0 1,-1 0 0,1 0-1,0 0 1,-1 0 0,1 1-1,-1-1 1,1 0 0,-1 1-1,1-1 1,0 1 0,-1 0-1,1-1 1,0 1 0,0 0-1,0 0 1,-1 0 0,1 0-1,0 0 1,0 0 0,0 0-1,-1 2 1,-18 17 367,0 1 0,2 0 0,1 2 0,0 0 0,2 1 1,-19 37-1,5 3 205,-31 98 1,48-120-538,2 0 0,2 0 0,-4 83-1,15 130 268,0-238-448,0 0 0,1 0 0,1 0 0,0-1 0,1 1 0,1-1 0,1 0 0,0-1 0,17 24 0,-13-21 0,8 11 0,-11-24 0,-6-4-40,0 0 0,1 0 0,0 0 0,-1 0 1,1-1-1,-1 0 0,1 1 0,0-1 0,-1-1 0,7 0 0,-7 1-212,-2-1-54,1 0-1,-1 0 1,0 0-1,1 0 1,-1 0 0,0 0-1,0 0 1,1-1 0,-1 1-1,0 0 1,-1-1-1,1 1 1,0-1 0,0 1-1,0-1 1,0-2-1,15-35-2973,-14 33 2071,9-33-5282,-1 2-5026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8:03.4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20 141 11493,'0'0'13236,"16"-15"-12292,-1 0-703,-9 8-150,0 1 0,1-1 0,-1 1 0,2 0 0,-1 1-1,1 0 1,0 0 0,0 0 0,0 1 0,0 1-1,1-1 1,17-3 0,22-5 267,-19 4-189,1 1 1,0 1-1,42-2 0,-70 8-27,-3 7-19,1-1 1,-2 0-1,1 0 1,-1-1 0,1 1-1,-2 0 1,1 0 0,-1-1-1,1 1 1,-1-1-1,-1 0 1,1 0 0,-6 6-1,-10 9 119,-33 32-1,17-20-16,-23 29 207,-86 116 0,140-172-394,0 0 0,1 0 0,0 0-1,0 0 1,0 1 0,1 0 0,-1-1 0,1 1-1,1 0 1,-1 0 0,1 0 0,-1 11-1,3-16-31,-1 0-1,1 0 1,-1-1-1,1 1 1,-1 0-1,1 0 1,0 0-1,-1-1 1,1 1-1,0 0 1,0-1-1,-1 1 1,1 0-1,0-1 0,0 1 1,0-1-1,0 1 1,0-1-1,0 0 1,0 1-1,0-1 1,0 0-1,0 0 1,0 0-1,0 0 1,0 1-1,0-1 1,1-1-1,36 3 98,-33-2-71,14 0 1,1 1 14,0-1 0,0-1-1,0 0 1,0-2 0,0 0 0,-1-1 0,26-9 0,1-3-108,-44 16-286,-2-3-2070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8:03.8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 1 9620,'0'0'16488,"0"15"-14770,-1 22-1007,0 1-179,1 0 0,2 0 0,8 47 0,-6-54-402,-4-27-129,0 1 0,1 0 0,-1-1 0,1 1 0,0 0 0,0-1 0,1 1 0,-1-1 0,1 0 0,2 5 0,-3-8-216,-1-1-1,1 0 1,-1 1 0,1-1-1,0 0 1,-1 0 0,1 0-1,-1 1 1,1-1-1,-1 0 1,1 0 0,0 0-1,-1 0 1,1 0 0,-1 0-1,1 0 1,0 0 0,-1 0-1,1 0 1,-1-1-1,1 1 1,0 0 0,-1 0-1,1 0 1,-1-1 0,1 1-1,-1 0 1,1-1-1,-1 1 1,1-1 0,-1 1-1,1 0 1,-1-1 0,0 1-1,1-1 1,-1 1 0,0-1-1,1 0 1,15-26-3948,-11 18 2529,23-34-5804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1:11.13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8148,'0'0'14262,"6"0"-11965,98 0 4344,82 0-5267,-185 2-1742,-1 0 1,1 0 0,0 1 0,-1-1 0,0 0-1,1 0 1,-1 1 0,0-1 0,0 0-1,0 1 1,-1 2 0,1-2-407,-2 56-9394,-6-27 2431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8:04.3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10 210 6067,'0'0'12280,"2"-31"-10722,8-94-229,-10 122-1247,0 1 1,0 0 0,0-1-1,1 1 1,-1 0 0,1-1-1,0 1 1,0 0-1,0 0 1,0 0 0,0 0-1,0 0 1,1 0 0,-1 0-1,0 0 1,1 0 0,0 0-1,-1 1 1,1-1 0,0 1-1,0-1 1,0 1-1,0 0 1,2-2 0,0 2 89,1 0 1,-1 1-1,0-1 1,0 1-1,1 0 1,-1 0-1,0 0 0,0 1 1,5 0-1,9 1 578,-13-1-684,0-1 0,-1 1 0,1 0-1,0 1 1,-1-1 0,1 1-1,-1 0 1,0 0 0,1 0 0,-1 1-1,0-1 1,0 1 0,-1 0-1,1 0 1,0 1 0,-1-1-1,0 1 1,0-1 0,0 1 0,0 0-1,-1 0 1,1 1 0,-1-1-1,1 5 1,3 3 17,-1 0-1,-1 0 1,0 1-1,-1-1 0,0 1 1,-1 0-1,1 25 1,-3-18 36,0 12 191,-1 0 0,-5 35 0,4-56-195,-1 1-1,0-1 1,-1 0 0,0 0-1,0-1 1,-1 1 0,-1-1-1,0 0 1,-10 13 0,-3-2 115,-1 0 1,-1-1 0,-1-2 0,0 0 0,-2-1 0,-29 16 0,189-31-28,-103-2-203,57-2-579,-88 1 553,0 0 0,0 0 0,0 0-1,0-1 1,0 1 0,0-1 0,0 0 0,-1 1 0,1-1 0,-1 0-1,1 0 1,-1 0 0,0 0 0,1 0 0,-1 0 0,0 0 0,0-1-1,-1 1 1,1 0 0,0-1 0,-1 1 0,1 0 0,-1-1-1,0 1 1,0-1 0,0 1 0,0-4 0,-3-71 35,1 67-2,0 1 0,-1 0 0,0 0-1,0 0 1,-1 0 0,0 0 0,-9-13 0,-44-56 127,24 35 11,-19-19 152,37 45-110,-1-1 0,-17-29 1,-4-1 46,85 105-19568,-20-31 7507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8:05.2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383 62 6051,'0'0'9700,"2"-8"-8366,4-25 13,-4 25 3373,-14 4-1575,-9 1-2334,0 0-1,-1 1 1,0 1-1,-41 4 0,2-1 189,25-2-538,-43 1 478,78 0-938,0 0 0,0 1 0,-1-1 0,1 0 0,0 1 0,0-1 0,1 1 0,-1-1 0,0 1 0,0-1 0,1 1 0,-1 0 1,1-1-1,-1 1 0,1 0 0,0-1 0,-1 1 0,1 0 0,0 0 0,0-1 0,0 1 0,1 3 0,3 44-6,41 121 5,-45-169 0,0-1 0,1 1 0,-1 0 0,0-1 0,1 1 0,-1 0 0,1-1 0,-1 1 0,1-1 0,-1 1 0,1-1 0,-1 1 0,1-1 0,0 1 0,-1-1 0,1 0 0,0 1 0,-1-1 0,1 0 0,0 0 0,0 1 0,-1-1 0,1 0 0,0 0 0,-1 0 0,1 0 0,0 0 0,0 0 0,-1 0 0,1 0 0,0 0 0,0 0 0,-1 0 0,1-1 0,0 1 0,1-1 0,22-10 0,-22 10 0,17-10-13,2 1 1,-1 0-1,1 2 1,1 1-1,0 0 1,0 2-1,0 0 1,0 2-1,38-2 1,-59 5 13,1 1 1,-1-1-1,1 1 1,-1-1-1,1 1 1,-1 0-1,1 0 1,-1-1-1,0 1 1,1 0-1,-1 0 1,0 0-1,0 1 1,0-1-1,0 0 1,0 0-1,0 1 1,0-1-1,0 0 0,0 1 1,-1-1-1,1 1 1,-1-1-1,1 1 1,-1-1-1,1 1 1,-1-1-1,0 1 1,0 0-1,0-1 1,0 1-1,0 1 1,1 69 65,-2-52-58,0-15-9,1 0 0,0 0 0,-1 0 0,0 0 0,0 0 0,-1 0 0,1-1 0,-1 1 0,0 0 0,0-1 0,-1 0 0,0 1 0,1-1 0,-1 0 0,0 0 0,-1-1 0,1 1 0,-1-1 0,0 1 0,1-1 0,-1 0 0,-1 0 0,1-1 0,0 1 0,-1-1 0,1 0 0,-1 0 0,0-1 0,0 1 0,-6 0 0,-15 3 0,-1 0 0,1-2 0,-1-1 0,-35-1 0,50-1 0,-14 0-73,17 1-146,0-1 1,-1 0-1,1 0 0,0 0 1,0-2-1,0 1 0,-1-1 1,1 0-1,1-1 0,-1 0 0,-10-5 1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8:07.0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 1 4466,'-3'-1'17507,"9"8"-16107,79 63 789,-57-46-1623,1 0 0,56 35 0,-84-58-626,0-1 0,0 1-1,-1-1 1,1 1 0,0-1-1,0 1 1,0-1 0,-1 0-1,1 1 1,0-1 0,0 0-1,0 0 1,0 0 0,0 0-1,0 1 1,0-1 0,0 0-1,0-1 1,0 1 0,0 0-1,-1 0 1,1 0 0,0 0-1,0-1 1,0 1 0,0 0-1,0-1 1,1 0-1,-2 0-97,1-1-1,0 1 0,0-1 1,0 1-1,-1 0 0,1-1 1,-1 0-1,1 1 0,-1-1 1,0 1-1,1-1 0,-1 1 0,0-1 1,0 0-1,0-1 0,-2-12-3127,0-1-1,-6-26 0,6 33 189,-6-12-2833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8:07.41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0 17 4818</inkml:trace>
  <inkml:trace contextRef="#ctx0" brushRef="#br0" timeOffset="1">0 17 4818,'91'-8'1184,"-11"2"939,-22 4 7992,-61 3-9799,0 0 0,1 0-1,-1 0 1,0 0 0,1 1 0,0-1-1,-1 1 1,1-1 0,0 1 0,-1 0-1,1 0 1,0 0 0,1 0-1,-1 1 1,0-1 0,1 0 0,-1 1-1,1-1 1,0 1 0,-2 3-1,-28 67 2248,25-57-1890,0 1-316,2 0 0,0 1 1,1-1-1,1 1 0,0 0 0,2 25 0,-2-41-344,-4 1-69,4-2-299,7-13-8912,14-1 7551,-14 9 299,26-17-4092,6-6-2564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8:07.9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4498,'0'0'14089,"6"14"-11760,0-2-1869,-1 0 1,0 1-1,-1 0 0,-1 0 0,0 0 1,0 0-1,0 23 0,-1 13 771,-1-29-574,0 0 1,-2 0-1,-3 27 0,-10-19 414,12-26-1011,1 0 1,0 0 0,-1-1 0,1 1 0,0 0-1,0 1 1,0-1 0,0 0 0,1 0 0,-1 0-1,0 1 1,1-1 0,0 0 0,-1 3 0,1 1-73,0 0 0,0 0 0,1 0 0,-1 0 0,1 0 0,1-1 0,-1 1 0,1 0 1,0 0-1,3 5 0,-3-8-11,0-1 0,0 1 0,0-1 0,0 0 0,0 0 1,1 0-1,-1 0 0,0-1 0,1 1 0,0-1 0,-1 1 1,1-1-1,0 0 0,0 0 0,0 0 0,0 0 0,-1-1 1,1 1-1,0-1 0,0 0 0,0 0 0,6 0 0,-7 0 5,1 0 0,-1 0-1,0 0 1,1 0 0,-1-1-1,0 1 1,0-1 0,0 0-1,1 1 1,-1-1 0,0 0-1,0 0 1,0-1 0,0 1-1,0 0 1,-1-1 0,1 1-1,0-1 1,-1 1-1,1-1 1,-1 0 0,1 1-1,-1-1 1,0 0 0,1 0-1,-1 0 1,0 0 0,-1 0-1,1-1 1,0 1 0,0-3-1,10-17-5,1-5 37,-2 0 0,-1-1 0,-1 0 0,-1 0 0,3-40 0,-8-8 139,3 74 474,0 15 119,-5 501 1248,-10-473-2001,5-39 429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8:08.3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14407,'0'0'11877,"0"197"-11093,0-153-527,0-8-241,10-16-16,-1-4-289,1-8-191,-10 0-848,10-8-913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8:08.9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1 125 9428,'0'0'12217,"5"-16"-11182,17-47-158,-20 60-808,1 0 0,-1 0 0,1 0 0,-1 0 0,1 0-1,0 0 1,0 1 0,0 0 0,0-1 0,1 1-1,-1 0 1,0 0 0,1 1 0,0-1 0,-1 1-1,1 0 1,0 0 0,0 0 0,0 0 0,0 1 0,7-1-1,0 0 14,55-1 190,-64 3-234,-1 0 0,0-1 0,0 1 0,0 0-1,0 0 1,0 0 0,0 0 0,0 0 0,0 0 0,0 0 0,-1 0 0,1 0 0,0 1-1,0-1 1,-1 0 0,1 0 0,-1 1 0,0-1 0,1 0 0,-1 1 0,0-1 0,0 1-1,1-1 1,-1 0 0,0 1 0,-1 1 0,4 44 817,-3-45-809,1 37 430,-2 0 0,-1 0 0,-2-1 0,-1 1 1,-15 50-1,12-66-346,0 1 0,2 0 0,0 1 0,2 0 1,1 0-1,1 0 0,1 0 0,4 42 0,-3-64-128,1 0-1,0-1 1,-1 1-1,2 0 1,-1-1 0,0 1-1,0 0 1,1-1-1,-1 1 1,1-1 0,0 0-1,0 0 1,0 1-1,0-1 1,0 0 0,0-1-1,0 1 1,1 0-1,-1-1 1,1 1 0,-1-1-1,1 0 1,0 0-1,3 1 1,0 0-37,0 0 0,1-1 0,-1 0 0,1 0 0,-1-1 0,1 0 0,-1 0 0,1-1 0,11-1 1,-15 0 25,0 1 1,0-1 0,0 0 0,0 1-1,0-1 1,0-1 0,-1 1 0,1 0-1,-1-1 1,1 1 0,-1-1 0,0 0-1,0 0 1,0 1 0,0-1 0,-1-1 0,1 1-1,-1 0 1,0 0 0,0-1 0,0 1-1,0 0 1,-1-1 0,1-4 0,2-13 26,0 1 0,-2-34-1,0 22 15,-3-34 52,1 62-64,0-1 1,0 1-1,0-1 1,-1 1-1,1 0 1,-1 0-1,0 0 1,0 0-1,-1 0 1,1 1-1,-1-1 1,-3-3-1,-22-18 232,0 1 0,-2 2 0,0 1 0,-46-23 0,10 5-42,61 37-210,-11-13 0,16 15-32,0 0 0,0-1-1,0 1 1,1 0 0,-1 0 0,0-1-1,0 1 1,0 0 0,0 0 0,1-1-1,-1 1 1,0 0 0,0 0 0,0-1-1,1 1 1,-1 0 0,0 0 0,0 0 0,1 0-1,-1-1 1,0 1 0,0 0 0,1 0-1,-1 0 1,0 0 0,1 0 0,-1 0-1,0 0 1,1 0 0,-1 0 0,0 0-1,0 0 1,1 0 0,-1 0 0,0 0 0,1 0-1,-1 0 1,0 0 0,1 0 0,-1 0-1,0 0 1,1 1 0,-1-1-231,26-1-1815,14 1-2182,-12 1-1471,1 3-3602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8:09.3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89 101 13270,'0'0'14193,"0"30"-12990,3 100-151,-2-114-877,1-1 1,1 0-1,0 0 1,1-1 0,1 1-1,0-1 1,1 1 0,8 12-1,1-2 94,2-1 1,28 32-1,-35-43-195,1 0-21,1 2 49,0-1 1,27 24-1,-36-35-99,1-1 0,-1 1 0,0-1 0,1 0 0,-1 0 0,1 0 0,-1 0 1,1-1-1,0 0 0,0 1 0,0-1 0,0-1 0,0 1 0,0-1 0,0 1 0,0-1 0,0 0 0,0 0 1,6-2-1,-9 2-4,0-1 1,1 1 0,-1-1-1,0 1 1,0-1 0,1 0-1,-1 0 1,0 1 0,0-1 0,0 0-1,0 0 1,0 0 0,0 0-1,0 0 1,0-1 0,0 1-1,-1 0 1,1 0 0,0 0 0,-1-1-1,1 1 1,0-3 0,4-33 24,-4 28-12,1-173 107,-3 110-102,1 57-17,-1-1 0,-1 1 0,0 0 0,-1 0 0,0 0 0,-2 0 0,0 1 0,0 0 0,-1-1 0,-1 2 0,0-1 0,-13-16 0,14 22 0,0 0 0,-1 0 0,0 1 0,0 0 0,0 1 0,-1 0 0,0 0 0,0 0 0,-1 1 0,0 0 0,0 1 0,0 0 0,0 0 0,-1 1 0,1 0 0,-1 1 0,0 0 0,1 0 0,-20 1 0,15 1 0,4-1 0,0 1 0,1 1 0,-1 0 0,-12 2 0,19-2 0,0 0 0,0 0 0,-1 1 0,1-1 0,0 1 0,1 0 0,-1-1 0,0 1 0,0 0 0,1 1 0,-1-1 0,1 0 0,0 1 0,0 0 0,0-1 0,-3 5 0,-1 5-195,1 1 0,1 0 0,0 0 0,0 0 0,1 1 0,1-1-1,0 1 1,1 0 0,0-1 0,3 24 0,-2-25-127,-1-11 119,1-1 0,0 1 0,0-1 0,0 1 0,0-1 0,0 1 0,0-1 0,0 1 0,0-1 0,0 1 0,0 0 0,0-1 0,0 1 0,0-1 0,0 1 0,0-1 0,1 1 0,-1-1 0,0 1 0,0-1 0,1 1 0,-1-1 0,0 1 0,1-1 0,-1 0 0,0 1 0,1-1 0,-1 1 0,1-1 0,-1 0 0,0 1 0,1-1 0,-1 0 0,1 0 0,-1 1 0,1-1 0,-1 0 0,1 0 0,-1 0 0,1 0 0,0 0 0,0 1 0,17-1-7329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8:09.9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 35 7716,'0'0'12547,"-2"-6"-11016,2 6-1483,-1-1 0,1 0 0,0 0 0,-1 0 0,1 1 0,0-1 0,0 0 0,0 0 0,0 0 0,0 0 0,0 0 0,0 0 0,0 1 0,0-1 0,0 0 0,0 0 0,0 0 0,1 0 0,-1 1 0,0-1 1,1 0-1,-1 0 0,0 0 0,1 1 0,-1-1 0,1 0 0,-1 1 0,1-1 0,0 0 0,-1 1 0,1-1 0,0 1 0,-1-1 0,1 1 0,0-1 0,0 1 0,1-1 0,1 1 101,1-1-1,-1 1 1,1 0-1,-1 1 1,1-1-1,-1 1 1,1-1 0,-1 1-1,0 0 1,1 0-1,-1 1 1,6 2-1,10 6 304,-1 1 0,0 1 0,-1 0 0,0 1 0,-1 1 1,0 0-1,-2 1 0,1 1 0,16 25 0,6 14 660,53 103 0,-66-106-1029,-2 1-1,-3 1 1,-1 1 0,10 62 0,-11-23-54,7 158 0,-22 50-29,-2-296 0,0-3 0,0-1 0,0 1 0,0 0 0,0-1 0,0 1 0,-1 0 0,1-1 0,-1 1 0,1-1 0,-1 1 0,0-1 0,-2 3 0,1-2 0,-1-1 0,1 1 0,-1-1 0,0 0 0,0 0 0,0 0 0,0 0 0,0 0 0,0 0 0,0-1 0,-1 0 0,1 0 0,-1 0 0,-3 1 0,-16 2-1548,15-4-3342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8:11.8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48 4738,'0'0'17219,"32"0"-15560,9 0-1167,157 5 1388,100 2-293,-260-7-1074,-37 0 306,-1-2-1123,0 0 1,-1 0 0,1 1 0,-1-1 0,0 0-1,0 0 1,0 0 0,0 1 0,0-1 0,0 0 0,0 1-1,0-1 1,-1 1 0,1-1 0,-1 1 0,1 0-1,-1 0 1,1-1 0,-1 1 0,0 0 0,1 0-1,-1 1 1,0-1 0,0 0 0,0 1 0,-3-2 0,-15-8-5371,0-2-3562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1:11.60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 64 6739,'0'0'12048,"-16"8"-1272,51-8-10366,-11 1-11,-1 0 0,1-2 0,0-1 0,-1 0 1,1-2-1,43-13 0,-46 1-399,-20 14 0,0 1 0,-1 0 1,1 0-1,-1 0 0,0-1 0,1 1 0,-1 0 0,0 0 1,0-1-1,0 1 0,0 0 0,0-1 0,0 1 1,0 0-1,0 0 0,-1-3 0,0-4-102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8:12.2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8564,'0'0'15340,"5"33"-12960,0 2-1817,32 161 1883,-22-119-1410,-10-44-633,17 56-1,-20-83 1145,1-1-3315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8:12.6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24 344 1121,'0'0'21289,"-4"19"-19875,2-8-1219,0-1-43,0 0-1,1 0 1,0 0-1,0 0 0,1 0 1,0 0-1,1 1 0,0-1 1,1 0-1,0 0 0,6 18 1,4 2 358,-3-6-98,1 0 1,26 44 0,-33-64-387,0 1 0,0 0 1,0-1-1,1 1 0,0-1 0,0 0 1,0-1-1,0 1 0,1 0 0,-1-1 1,1 0-1,0 0 0,0-1 0,0 1 1,0-1-1,0 0 0,1-1 0,-1 1 1,9 0-1,-11-1-22,1-1 0,-1 1-1,1-1 1,-1 0 0,0 0 0,1-1 0,-1 1 0,1-1-1,-1 1 1,0-1 0,1 0 0,-1-1 0,0 1 0,0 0 0,0-1-1,0 0 1,0 0 0,3-2 0,-1-1 13,-2-1 1,1 1-1,-1-1 1,0 0-1,0 0 1,0 0-1,-1 0 1,0-1-1,1-7 1,8-36 160,-2-2 1,-3 1-1,-2-1 1,-4-81-1,-1 76-75,2 46-60,-1 0-1,-1 0 1,0 0 0,0 0 0,-1 1-1,0-1 1,-1 0 0,-1 1-1,1-1 1,-2 1 0,1 0-1,-1 0 1,-1 1 0,0 0-1,0 0 1,-1 0 0,0 0-1,0 1 1,-1 0 0,0 1 0,-1 0-1,-13-9 1,20 14-19,-2 0 0,1 0 0,0 0 0,0 1 0,0-1 1,-1 1-1,1 0 0,-1 0 0,1 0 0,-1 0 0,0 1 0,1-1 0,-1 1 0,0 0 0,1 0 1,-1 0-1,1 1 0,-1-1 0,0 1 0,-4 2 0,3-1 35,1 0 0,0 1-1,-1 0 1,1 0 0,1 0 0,-1 1-1,0-1 1,1 1 0,0 0 0,-1 0-1,1 0 1,1 0 0,-3 5 0,-6 13 125,2 0 0,1 1 0,1 0 0,0 0 0,-2 24 0,2-1-874,2 1 0,2 0 0,3 0 0,5 50 0,-5-91-115,1 0 0,0 0 0,1 0-1,-1 0 1,1 0 0,0 0 0,0 0-1,1-1 1,0 1 0,0-1 0,6 9-1,18 12-8667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8:13.03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 0 3458,'0'0'23229,"-1"29"-21743,-7 239 1278,8 16-3194,0-283 249,-1 0-1,1 0 1,0 0-1,0 0 1,1 0-1,-1 0 1,0 0 0,0 0-1,0 0 1,1 0-1,-1 0 1,0 0-1,1-1 1,-1 1-1,1 0 1,-1 0-1,2 1 1,12 0-7398,-4-5-750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8:13.6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156 4 6499,'0'0'15444,"-6"0"-13752,-22-3-33,26 3-1551,1 0 0,-1 0 0,0 0 0,0 1-1,0-1 1,1 0 0,-1 1 0,0 0 0,0-1-1,1 1 1,-1 0 0,1 0 0,-1 0 0,0 0 0,1 0-1,0 0 1,-1 0 0,1 0 0,0 1 0,-2 1 0,-20 34 521,17-26-249,-3 7-158,1-1-1,0 1 1,2 1 0,0-1 0,1 1 0,0 0 0,-1 29-1,2 140 551,5-113-568,-1-52-171,1-1-1,1 1 1,1 0-1,1-1 0,1 0 1,14 37-1,-15-48-34,1-1 1,0 1-1,0-1 0,1-1 1,1 1-1,-1-1 0,2 0 1,-1-1-1,1 0 0,0 0 1,1 0-1,0-1 0,0-1 1,0 1-1,16 6 0,-20-10-4,0-1 0,0 0 0,0 0 0,0-1 0,0 1-1,1-1 1,-1 0 0,0 0 0,1-1 0,-1 0 0,1 0-1,-1 0 1,1-1 0,-1 1 0,0-1 0,1-1 0,-1 1-1,0-1 1,0 0 0,0 0 0,0 0 0,0-1 0,6-4-1,-4 2-2,-1 0 0,0-1-1,-1 0 1,1 0 0,-1-1-1,0 0 1,-1 1 0,1-2-1,-2 1 1,1 0 0,-1-1-1,0 1 1,0-1 0,2-13-1,3-17 35,-2 0 0,-1-1 0,-2 0 0,-1 0 0,-7-66 0,5 103-17,-1-1 1,0 1 0,0 0 0,0-1 0,0 1-1,0 0 1,0-1 0,0 1 0,-1 0 0,1 0-1,-1 0 1,0 0 0,1 0 0,-1 1-1,0-1 1,0 0 0,0 1 0,-1 0 0,1-1-1,0 1 1,0 0 0,-1 0 0,1 0 0,-4-1-1,2 1 48,0 0-1,-1 0 0,1 1 1,0-1-1,0 1 0,0 0 0,-1 0 1,1 0-1,0 1 0,0 0 1,0-1-1,0 2 0,0-1 1,0 0-1,-6 3 0,1 3-31,-1 0-1,2 0 0,-1 1 1,1 0-1,0 0 0,0 1 1,1 0-1,0 0 0,-7 13 1,5-6-16,1-1 0,0 2 0,1-1 1,0 1-1,-6 27 0,11-27-7,0 0-1,1 1 1,2 24 0,0-5-49,-1-35-29,0 0 1,0-1 0,0 1 0,0 0-1,0-1 1,0 1 0,0 0-1,1-1 1,-1 1 0,1 0 0,-1-1-1,1 1 1,-1-1 0,1 1 0,0-1-1,0 0 1,0 1 0,0-1-1,0 0 1,0 1 0,0-1 0,0 0-1,1 0 1,-1 0 0,0 0 0,1 0-1,1 1 1,3-1-893,-1 1-1,1-1 1,-1-1 0,1 1-1,-1-1 1,12 0 0,-1-1-1345,23 1-5103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8:14.21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27 4210,'0'0'18430,"-1"6"-16872,0-1-1387,1 0-1,0 1 1,0-1 0,1 1 0,0-1 0,0 1 0,0-1-1,0 0 1,1 1 0,0-1 0,0 0 0,0 0 0,1 0-1,0-1 1,-1 1 0,2-1 0,-1 1 0,0-1 0,7 6-1,9 10 329,1-1-1,38 29 0,-51-43-445,0 0 0,1-1 0,0 0 0,0 0 0,0-1 0,1 0 0,-1 0 0,1-1 0,0 0 0,-1-1 0,1 0 0,0 0 0,0-1 0,10-1 0,-16 0-41,0 1 0,0-1-1,0 0 1,-1 0-1,1-1 1,0 1 0,0-1-1,-1 1 1,1-1 0,-1 0-1,0 0 1,1 0-1,-1 0 1,0 0 0,0-1-1,0 1 1,0-1 0,-1 1-1,1-1 1,-1 1-1,1-1 1,-1 0 0,0 0-1,1-4 1,3-7 31,-1 0-1,0 0 1,3-27 0,-4-66 1173,-3 87-400,-1 74-447,-1 60-369,-1-49 0,3-1 0,2 0 0,20 116 0,-21-177 0,0 3 0,0 0 0,0 0 0,1 0 0,0 0 0,0 0 0,1 0 0,-1 0 0,1-1 0,0 1 0,1-1 0,-1 0 0,6 6 0,-8-39-4797,0-18-4444,-1 8-124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8:14.7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1 189 8436,'0'0'14953,"14"8"-13701,-11-6-1199,100 54 1374,-89-50-1294,-1 0 0,1-1 1,0-1-1,0 0 0,0-1 0,0 0 0,20 0 0,-22-3-76,-8 0-15,0 1 1,0-1-1,1 0 1,-1-1-1,0 1 1,0-1-1,1 0 1,-1 0 0,6-2-1,-8 1-18,-1 1 0,1-1 0,-1 1-1,1-1 1,-1 0 0,0 0 0,0 0 0,0 1-1,0-1 1,0 0 0,0 0 0,-1 0 0,1-1-1,0 1 1,-1 0 0,0 0 0,1 0 0,-1 0-1,0 0 1,0-1 0,0 1 0,-1-3 0,2-31 416,0 20-299,-1 0-1,0-1 1,-1 1-1,-1 0 1,0 0 0,-6-20-1,4 23 10,3 8 10,-1 0 0,1 0 1,-1 0-1,1 0 0,-1 1 1,-1-1-1,1 1 0,-1-1 1,-4-5-1,7 23 918,0 84-968,3 170 46,1-216-148,2-1-1,2 0 1,18 61-1,-26-108 29,0-2-45,0-1 0,0 1-1,0-1 1,0 1 0,0-1-1,0 0 1,0 1 0,1-1-1,-1 1 1,0-1-1,0 1 1,0-1 0,0 0-1,1 1 1,-1-1 0,0 0-1,1 1 1,-1-1 0,0 0-1,0 1 1,1-1 0,-1 0-1,1 0 1,-1 1 0,0-1-1,1 0 1,-1 0 0,0 1-1,1-1 1,-1 0 0,1 0-1,-1 0 1,1 0 0,0 0-1,2-22-11750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8:15.3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73 15031,'0'0'12611,"13"-10"-11675,2 1-855,0 0-1,1 2 0,0 0 1,1 0-1,-1 2 0,1 0 0,0 1 1,1 1-1,-1 0 0,36 0 0,-52 17 70,-1 18 48,1 50 714,-19 155 0,6-136-345,3 180-1,9-275-565,0-5-1,0 0 0,1 0 0,-1 0 0,1 0 0,-1 0 0,1-1 0,-1 1 0,1 0 0,0 0 0,-1 0 0,1-1 0,0 1 0,-1 0 0,1-1 0,0 1 0,0-1 0,0 1 0,0-1 0,0 1 0,-1-1 0,1 1 0,0-1 0,0 0 0,0 0 0,0 1 0,0-1 0,0 0 0,0 0 0,0 0 0,0 0 0,1 0 0,40 0 0,-34 0 0,-2 0-4,-1-1-1,1 1 1,-1-1 0,0 0 0,1 0-1,-1 0 1,0-1 0,0 0 0,0 0-1,0 0 1,0-1 0,-1 1 0,1-1-1,-1 0 1,1-1 0,-1 1 0,0-1-1,0 0 1,-1 0 0,4-4 0,-2 1-31,-1 0 0,0 0 1,-1 0-1,1 0 1,-1-1-1,-1 1 1,1-1-1,-1 0 0,-1 0 1,0 0-1,0 0 1,0-11-1,-1 6-286,1 6-162,-1 0-1,0 0 0,-1 0 1,0 0-1,-2-10 0,2 15 143,0 0-1,0 0 0,0-1 0,0 1 1,-1 0-1,1 0 0,-1 0 0,1 0 0,-1 0 1,0 0-1,0 1 0,0-1 0,0 1 1,0-1-1,0 1 0,0 0 0,0-1 0,-5 0 1,-30-10-7055,-2 3-5207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8:15.7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26 14743,'0'0'15193,"35"-2"-13640,227-4-275,-224 5-1278,-1 0 0,64-13 0,-93 14-227,-7-1-311,0 1-1,1 0 0,-1 0 0,0 0 1,1 0-1,-1 0 0,0 0 1,1 0-1,-1 1 0,0-1 0,1 0 1,-1 1-1,0-1 0,0 1 1,0-1-1,1 1 0,-1 0 0,0 0 1,0-1-1,0 1 0,0 0 1,0 0-1,0 0 0,0 0 1,1 2-1,16 16-11256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8:16.2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0 6131,'0'0'17432,"10"0"-15933,117 0 1847,-124 1-3299,0-1 1,-1 1 0,1-1 0,0 1-1,-1 0 1,1 0 0,0 0-1,-1 0 1,0 1 0,1-1 0,-1 1-1,0 0 1,1-1 0,-1 1-1,0 0 1,0 0 0,-1 0 0,1 1-1,0-1 1,-1 0 0,1 1-1,-1-1 1,0 1 0,0-1 0,0 1-1,0 0 1,0-1 0,0 1-1,-1 0 1,1 4 0,2 11 209,0 1 0,-2 0-1,0 24 1,-1-38-197,0 8 106,0 0-1,0 0 0,-2 0 1,1 0-1,-7 22 1,5-29-113,1 0 0,-1-1 1,-1 1-1,1-1 0,-1 1 1,1-1-1,-1-1 0,-1 1 1,1 0-1,-1-1 1,0 0-1,0 0 0,0 0 1,-6 2-1,3-1-53,1-1 0,-1-1 0,0 1 0,0-1 0,0-1 0,0 0 0,0 0 0,-1 0 0,1-1 0,-1 0 0,-8-1 0,15 0 0,1-1 0,0 1 0,0-1 0,0 1 0,0-1 0,0 1 0,0-1 0,0 0 0,0 0 0,0 1 0,0-1 0,0 0 0,0 0 0,0 0 0,1 0 0,-1 0 0,0 0 0,1 0 0,-1 0 0,1 0 0,-1-1 0,1 1 0,-1 0 0,1 0 0,0 0 0,0-1 0,-1 1 0,1 0 0,0 0 0,0-1 0,0 1 0,1 0 0,-1 0 0,0-1 0,0 1 0,1-2 0,-1 1 0,0-14 0,0 12 0,-1-1 0,1 1 0,0 0 0,1 0 0,-1-1 0,1 1 0,0 0 0,0 0 0,1-4 0,0 6 0,-1 0 0,0 1 0,1-1 0,-1 0 0,1 1 0,0 0 0,0-1 0,-1 1 0,1 0 0,0 0 0,0 0 0,0 0 0,0 0 0,0 1 0,0-1 0,0 1 0,0-1 0,1 1 0,-1 0 0,0-1 0,4 1 0,0 0 0,1-1 0,-1 1 0,1 1 0,-1-1 0,0 1 0,0 0 0,1 0 0,-1 1 0,0-1 0,0 2 0,11 4 0,-8-1 0,0 1 0,0-1 0,0 2 0,-1-1 0,0 1 0,7 9 0,0 1 0,-11-12 0,0 0 0,1 0 0,0-1 0,0 0 0,0 0 0,1 0 0,0 0 0,0-1 0,9 5 0,-14-6-69,-1-16-6741,0 9 4986,0-19-5640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8:17.88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0 158 2977,'0'0'20324,"0"22"-18963,3 68-217,-2-84-1047,0-1-1,0 0 0,0 1 0,1-1 0,0 0 0,-1 0 0,2 0 1,-1 0-1,1-1 0,0 1 0,0 0 0,0-1 0,0 0 0,1 0 0,0 0 1,0 0-1,0-1 0,8 6 0,-3-1 60,-2-4-116,-1 1 1,1-1-1,0-1 1,0 1-1,0-1 1,0 0 0,0-1-1,13 3 1,-16-4-40,-1 0 0,0-1-1,1 1 1,-1-1 0,0 0 0,1 0 0,-1 0 0,1 0 0,-1-1 0,0 1 0,1-1 0,-1 0 0,0 0 0,0 0 0,0 0 0,0 0 0,0-1 0,0 0 0,0 1 0,0-1 0,0 0 0,4-5 0,-1-1 3,-1 0 1,0-1 0,0 1 0,-1-1 0,0 0 0,0 0 0,-1-1 0,0 1 0,-1-1 0,2-13 0,-1-11 146,-2-57 1,-2 51 16,1 35-117,0 0 1,-1-1-1,0 1 0,0 0 1,0 0-1,-1 0 0,0 0 0,0 0 1,0 0-1,-1 0 0,1 1 0,-1-1 1,0 1-1,-6-7 0,6 8 41,1 1-1,0 0 1,-1-1 0,0 1-1,0 0 1,1 1 0,-1-1-1,0 0 1,-1 1 0,1-1-1,0 1 1,0 0 0,0 0-1,-1 1 1,1-1-1,-1 1 1,1-1 0,0 1-1,-1 0 1,1 0 0,-1 0-1,1 1 1,0-1 0,-6 3-1,5-2-65,1 1-1,0 0 1,0 0-1,0 0 1,0 0-1,0 1 1,0-1 0,0 1-1,1 0 1,0 0-1,-1-1 1,1 2-1,0-1 1,0 0-1,1 0 1,-1 1-1,1-1 1,-2 5-1,-19 76-61,14-49 25,-19 85-2657,25-103-308,2-16 2561,0-1 1,0 1-1,0 0 1,0 0 0,0 0-1,0 0 1,1 0-1,-1 0 1,0-1-1,1 1 1,-1 0 0,1 0-1,-1 0 1,1-1-1,-1 1 1,1 0-1,-1-1 1,1 1 0,0 0-1,-1-1 1,1 1-1,0-1 1,-1 1-1,3 0 1,14 4-6416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1:14.6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12 501 12486,'0'0'7822,"19"32"-7144,67 99 18,-80-122-571,1-1 1,0 1-1,0-1 0,1-1 1,0 1-1,1-2 0,-1 1 1,1-1-1,1 0 0,-1-1 1,1 0-1,20 7 1,-11-7 72,-1-2 0,1 0 0,0-1 0,1-1 1,19-1-1,-39 0-197,3 0 10,-1 0 1,1 0 0,0-1-1,0 1 1,0-1-1,-1 0 1,1 0 0,0 0-1,-1 0 1,1 0-1,-1-1 1,1 1 0,-1-1-1,0 1 1,1-1-1,3-4 1,-2 1 2,0 0-1,-1 0 1,1 0 0,-1-1-1,0 1 1,0-1 0,3-8-1,0-8 24,0-1 0,-1 1 0,3-33-1,-4 16 73,-2 1 1,-2-1-1,-4-44 0,1 61 6,-1 0-1,0 0 1,-2 1 0,-1-1 0,0 1 0,-19-36 0,16 39 158,0 0-1,-2 1 1,0 0-1,0 1 1,-2 0-1,0 1 1,-20-16-1,28 26-87,-1 0 0,0 0 0,-1 1-1,1 0 1,-1 0 0,0 0 0,0 1 0,0 1 0,0-1-1,-1 1 1,1 1 0,-1-1 0,1 1 0,-1 1-1,1 0 1,-1 0 0,1 0 0,-1 1 0,1 1 0,-12 2-1,14-1-160,0 0-1,0 0 1,0 0-1,0 1 0,0 0 1,1 0-1,-1 1 0,1 0 1,1-1-1,-1 2 1,0-1-1,1 0 0,0 1 1,1 0-1,-1 0 1,1 0-1,-3 8 0,-1 1-8,1 1 0,1 0 0,0 0-1,1 1 1,-4 33 0,5 13-15,6 81 0,-2-134-240,0-1 0,1 1 0,1 0 0,-1 0 0,2-1 0,-1 0 0,1 0 0,1 0 0,6 10 0,-5-9-416,1 0-1,1 0 0,0-1 1,0-1-1,1 1 0,0-1 1,0-1-1,1 0 1,0 0-1,0-1 0,21 10 1,-1-6-6657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8:18.21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7652,'0'0'17882,"0"6"-16225,0 241 2817,6-230-5284,-6-17 713,0 0 0,0 1 0,0-1 0,1 0 0,-1 0 0,0 0 0,1 1 0,-1-1 0,0 0 0,0 0 0,1 0 0,-1 0 0,0 1 0,1-1 0,-1 0 0,0 0 0,1 0 0,-1 0 0,0 0 0,1 0 0,-1 0 0,0 0 0,1 0 0,-1 0 0,0 0 0,1 0 0,-1 0 0,0-1 0,1 1 0,-1 0 0,0 0 0,1 0 0,-1 0 0,0 0 0,0-1 0,1 1 0,-1 0 0,0 0 0,0-1 0,1 1 0,-1 0 0,0 0 0,0-1 0,0 1 0,1 0 0,-1-1 0,0 1 0,0 0 0,0 0 0,0-1 0,0 1 0,0 0 0,0-1 0,0 1 0,1 0 0,-1-1 0,0 1 0,-1 0 0,1-1 0,41-130-12644,-14 75 4753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8:18.6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21 60 8036,'0'0'14614,"10"-10"-13608,-7 6-888,1 0 0,1-1 0,-1 2 0,0-1 1,1 0-1,0 1 0,0 0 0,0 0 0,0 0 0,0 1 0,1 0 0,-1 0 0,1 0 0,-1 0 0,1 1 0,0 0 1,0 0-1,-1 1 0,1 0 0,0 0 0,0 0 0,6 1 0,-4 1 45,0-1-1,0 2 1,-1-1 0,1 1 0,-1 0-1,1 0 1,-1 1 0,0 0-1,9 8 1,-12-10-92,-1 1 0,0 0-1,0 0 1,0 0 0,0 1 0,0-1 0,0 1-1,-1-1 1,0 1 0,0 0 0,0 0 0,0 0-1,-1 0 1,1 0 0,-1 0 0,0 1-1,0-1 1,0 9 0,-1 11 353,1-18-354,0-1-1,-1 1 1,1 0-1,-2 0 1,1-1-1,0 1 1,-1 0-1,0-1 1,-1 1-1,1 0 1,-1-1-1,0 0 1,0 1-1,-1-1 1,0 0 0,0 0-1,-3 5 1,-7 1 44,-1 0 0,0-1 1,0-1-1,-1 0 1,-29 13-1,-29 17 96,65-34-164,0 1 1,1-1-1,-1 1 0,1 1 1,-10 11-1,15-16-45,1 1 0,-1-1-1,0 1 1,1 0 0,0 0 0,-1-1-1,1 1 1,0 0 0,0 0-1,1 0 1,-1 0 0,1 0 0,-1 0-1,1 0 1,0 1 0,0-1 0,0 0-1,1 0 1,-1 0 0,2 5-1,0-5 2,0 0 0,0 0 0,0 0-1,0 0 1,1 0 0,-1-1 0,1 1-1,-1-1 1,1 0 0,0 0 0,0 0-1,0 0 1,0 0 0,0-1-1,1 0 1,-1 1 0,0-1 0,1 0-1,-1 0 1,5 0 0,6 2 4,1 0 0,0-1 1,20 0-1,-5-1-12,-24 0-1,0-1 1,0 1-1,0-1 0,0 0 0,1 0 0,-1-1 0,0 1 0,0-2 0,0 1 0,0 0 0,0-1 1,0 0-1,-1-1 0,1 1 0,-1-1 0,7-4 0,7-10 4,-15 15-25,-1-1 1,1 1-1,-1-1 0,0 0 1,0 0-1,0 0 0,0-1 1,0 1-1,-1-1 0,1 1 1,-1-1-1,0 0 0,0 0 0,-1 0 1,1 0-1,-1 0 0,0 0 1,0 0-1,0-1 0,0-4 1,-1-34-3026,0 15-3781,0 15-148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8:19.3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240 20 9668,'0'0'13489,"0"-4"-12339,0 4-973,0-1-1,1 1 0,-1-1 1,0 1-1,0-1 1,0 0-1,0 1 1,0-1-1,0 1 1,0-1-1,0 0 1,-1 1-1,1-1 0,0 1 1,0-1-1,0 1 1,-1-1-1,1 1 1,0-1-1,-1 1 1,1-1-1,0 1 0,-1-1 1,1 1-1,0-1 1,-1 1-1,1 0 1,-1-1-1,0 1 1,-11 1 2860,0 2-4117,-13 4 1304,14-5-149,-1 0 0,1 1-1,0 1 1,1 0 0,-1 1 0,1-1-1,0 2 1,0 0 0,-11 8 0,18-9-60,1 1 1,0-1-1,0 1 1,0-1-1,1 1 1,0 0-1,0 0 1,0 0-1,1 0 1,0-1-1,0 1 1,0 0-1,3 10 1,-2 8 4,-1-22-21,0 0 1,0 0-1,0 0 0,1-1 1,-1 1-1,1 0 0,-1 0 1,1 0-1,0-1 0,-1 1 1,1 0-1,0-1 0,0 1 1,0-1-1,1 1 0,-1-1 1,0 1-1,0-1 0,1 0 1,2 2-1,0 0-3,1-1 0,0 1 0,-1-1 1,1 0-1,0 0 0,0-1 0,8 2 0,10 0-11,0 0 0,38-2 0,-50-1 17,-6 0 1,0-1-1,0 2 1,-1-1-1,1 0 1,0 1 0,0 0-1,-1 0 1,1 0 0,-1 1-1,1 0 1,-1-1 0,1 2-1,-1-1 1,0 0-1,0 1 1,0 0 0,-1 0-1,7 5 1,-7-2 0,1-1-1,-1 1 1,0-1 0,-1 1 0,1 0-1,-1 0 1,-1 0 0,1 0-1,-1 1 1,0-1 0,0 0 0,-1 1-1,0 11 1,0 3-3,1-9 0,-1 0 0,0 1 0,-1-1 0,-1 0 0,-5 22 0,5-30 0,0 1 0,0-1 0,0 0 0,-1 1 0,0-1 0,0 0 0,0-1 0,0 1 0,0 0 0,-1-1 0,0 0 0,0 0 0,0 0 0,0 0 0,0-1 0,0 1 0,-1-1 0,-6 2 0,-9 2 0,0-1 0,0-1 0,-1-1 0,1-1 0,-1-1 0,0 0 0,0-2 0,-35-5 0,26-4 76,3-2-560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8:20.7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342 2 3602,'3'-1'20921,"-2"1"-20880,-1 0 1,0 0-1,0 0 0,1 0 1,-1 0-1,0 0 1,1 0-1,-1 0 0,0 0 1,1 0-1,-1 0 0,0 0 1,1 0-1,-1 0 0,0 0 1,1 0-1,-1 0 0,0 0 1,0 0-1,1 0 1,-1 1-1,0-1 0,1 0 1,-1 0-1,0 0 0,0 1 1,1-1-1,-1 0 0,0 0 1,0 0-1,0 1 0,1-1 1,-1 0-1,0 0 1,0 1-1,-2 5 297,0-1 1,-1 1-1,0-1 1,0 0-1,-1 0 1,-6 7-1,-8 13 300,-37 64 452,-61 132 0,93-169-776,3 1-1,2 1 1,2 1-1,-11 69 1,13-26-314,-2 145 0,14-178 0,0-40 0,2 0 0,0 0 0,1-1 0,2 1 0,0 0 0,2 0 0,8 24 0,0-19 0,1-2 0,1 0 0,34 45 0,-36-54 0,-13-19 0,0 1 0,1 0 0,-1 0 0,0 0 0,0-1 0,1 1 0,-1 0 0,1 0 0,-1-1 0,1 1 0,-1 0 0,1-1 0,-1 1 0,1-1 0,-1 1 0,1-1 0,0 1 0,-1-1 0,1 1 0,0-1 0,0 1 0,-1-1 0,1 0 0,0 1 0,0-1 0,0 0 0,-1 0 0,3 1 0,0-44-1315,-1 39 509,0 0 1,1 0-1,-1 0 1,1 1-1,0-1 1,0 1-1,0 0 1,0 0-1,5-3 1,5-6-2284,8-14-4285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8:23.5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4 271 864,'0'0'20751,"0"-1"-20721,0 1 0,-1 0 0,1 0 0,0 0-1,0-1 1,-1 1 0,1 0 0,0 0 0,0-1 0,0 1-1,-1 0 1,1 0 0,0-1 0,0 1 0,0 0 0,0-1 0,-1 1-1,1 0 1,0 0 0,0-1 0,0 1 0,0 0 0,0-1-1,0 1 1,0 0 0,0-1 0,0 1 0,0 0 0,0-1-1,0 1 1,0 0 0,1-1 0,-1 1 0,0 0 0,0-1-1,0 1 1,0 0 0,0 0 0,1-1 0,-1 1 0,0 0 0,0 0-1,1-1 1,-1 1 0,0 0 0,0 0 0,1 0 0,-1-1-1,0 1 1,0 0 0,1 0 0,-1 0 0,1 0 0,10-16 408,-1 0 1,-1-1-1,-1 0 1,0 0-1,7-22 1,-9 21-125,1-1 0,1 2-1,1-1 1,0 1 0,15-19 0,-24 35-302,0 1 0,0 0 0,0-1 0,0 1 0,0-1 0,1 1 0,-1-1 0,0 1 0,0 0 0,1-1 0,-1 1 0,0-1 0,0 1 0,1 0 0,-1-1 0,0 1 0,1 0 0,-1-1 0,0 1 0,1 0 0,-1 0 0,1 0 0,-1-1 0,1 1 0,-1 0 0,0 0 0,1 0 0,-1 0 0,1 0 0,-1 0 0,1-1 0,-1 1 0,1 0 0,-1 0 0,1 1 0,-1-1 0,1 0 0,-1 0 0,0 0 0,1 0 0,-1 0 0,1 0 0,-1 1 0,1-1 0,-1 0 0,0 0 0,1 1 0,-1-1 0,0 0 0,1 0 0,-1 1 0,0-1 0,1 0 0,-1 1 0,0-1 0,1 1 0,-1-1 0,0 0 0,0 1 0,0-1 1,1 1-1,-1-1 0,0 1 0,6 36 476,-6-34-502,42 565 2258,-39-518-2185,1-3 17,-3-36 3,-1-17 45,0 0-473,0-8-5013,1 13 4568,-1-1 0,0 1-1,0 0 1,1 0-1,-1-1 1,1 1-1,-1 0 1,1 0 0,0 0-1,-1 0 1,1 0-1,0 0 1,0 0 0,-1 0-1,3-1 1,15-10-11583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8:23.99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79 6531,'0'0'14150,"24"-8"-13010,145-59 1002,-169 67-2061,1-1-1,0 1 1,-1 0 0,1-1-1,0 1 1,0 0 0,0-1-1,-1 1 1,1 0 0,0 0-1,0 0 1,0 0 0,0 0-1,-1 0 1,1 0 0,0 0-1,0 0 1,0 0 0,0 0-1,-1 0 1,1 0 0,0 1-1,0-1 1,-1 0 0,1 1-1,0-1 1,0 1 0,-1-1-1,1 1 1,0-1 0,-1 1-1,1-1 1,-1 1 0,1-1-1,0 1 1,-1 0 0,0 0-1,1-1 1,-1 1 0,1 0-1,-1 0 1,0-1 0,1 1-1,-1 0 1,0 0 0,0 0-1,0 0 1,0 52 337,-1-30 19,1 341 1351,-10-314-1537,-11-43-115,3-7-7766,7-7 2753,-7-5-1524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8:24.3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1 104 1777,'0'0'20665,"6"-5"-18301,5 0-1882,-1 0 0,1 0 0,0 1 0,0 0 0,0 1 0,0 0-1,1 0 1,-1 2 0,1-1 0,14 1 0,-15 0-454,0 0 0,-1-1-1,1-1 1,-1 0 0,1 0 0,-1-1 0,0 0-1,-1-1 1,1 0 0,-1 0 0,16-13 0,-22 17-349,0-1 0,0 1 1,0 0-1,0 0 1,0 0-1,0 1 0,1-1 1,-1 1-1,0 0 1,0 0-1,6 0 0,-5 0-681,0 0 0,0 1 0,0-1 0,0 1 0,0 0 0,0 0 0,0 0 0,0 1 0,4 1 0,11 18-6399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8:24.6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 0 7123,'0'0'17419,"-1"26"-15581,-6 80-357,-4 30 1272,11-135-3340,32-4-7350,-6-16 2740,3-11-1868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8:24.99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39 0 7139,'0'1'18347,"0"26"-16866,0 384 3271,0-401-4654,-2 31 129,2-40-206,-1 1 1,1-1 0,-1 0 0,0 1 0,1-1-1,-1 0 1,0 0 0,0 0 0,0 0 0,0 0-1,0 0 1,0 0 0,0 0 0,0 0-1,0 0 1,0 0 0,-1 0 0,1-1 0,0 1-1,-1-1 1,1 1 0,0-1 0,-1 1 0,1-1-1,0 0 1,-1 1 0,1-1 0,-1 0-1,1 0 1,-2 0 0,1 0-406,8-27-10125,11-8 4656,-11 24 2889,14-25-7948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8:25.66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233 41 5619,'0'0'11602,"3"-6"-9718,1-2-1222,2-5 71,0 0 4771,-46 13-2420,29 0-2832,-1 0-1,1 1 1,-1 0 0,1 1-1,-1 0 1,1 1 0,0 0-1,-12 5 1,14-4-201,1-1 0,0 1 0,0 0 0,0 1 0,1 0 0,-14 11 0,19-13-55,-1 0 0,0 1 0,1-1 0,-1 1 0,1-1 0,0 1 0,0 0 0,1 0 0,-1-1 0,1 1-1,-1 0 1,1 1 0,1-1 0,-1 0 0,1 0 0,-1 8 0,1-7 1,0 0-1,0 1 1,0-1 0,1 0-1,0 0 1,0 0-1,0 0 1,0 0 0,1 0-1,0-1 1,5 10 0,-5-11-2,1 0 1,0 0 0,0-1-1,0 1 1,0-1 0,1 1-1,-1-1 1,1 0 0,-1 0 0,1-1-1,0 1 1,0-1 0,-1 0-1,1 1 1,7-1 0,6 2-3,0-2 0,0 0 0,0-2 0,0 1 0,0-2 0,30-6 0,-21 3-14,52-2 0,-75 6 20,1 1 1,-1 0-1,0 0 1,1 0-1,-1 1 0,0-1 1,1 1-1,-1 0 0,0 0 1,0 0-1,0 0 1,0 0-1,0 1 0,0 0 1,0-1-1,0 1 0,-1 0 1,1 0-1,0 0 1,-1 1-1,0-1 0,0 1 1,0-1-1,0 1 0,0 0 1,0 0-1,0-1 1,-1 1-1,0 1 0,1-1 1,-1 0-1,0 0 0,0 6 1,3 8 36,-1 0 0,0 0 0,-1 1 0,-1-1 0,-1 0 0,-1 0 0,-3 20 0,3-34-16,0 1 0,0-1 0,0 0 0,-1 0 0,0-1 0,1 1 0,-1 0 0,0 0 1,0-1-1,-1 0 0,1 1 0,0-1 0,-1 0 0,0 0 0,1 0 0,-1 0 0,0 0 0,0-1 0,0 0 0,0 1 0,0-1 1,0 0-1,0 0 0,-6 0 0,-9 3 113,-1-1 1,0-1 0,-19 0-1,23-1-110,-37-3-23,35 1 0,-1 0 0,1 2 0,-32 3 0,38-1 0,3-3-251,7-6-4510,0-15 873,1 0-3617,0 1-4695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1:14.98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 1 11237,'0'0'15994,"-2"35"-14769,-6 253 1528,8-178-2484,10-114-5514,1-14-98,7-9-1140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8:27.6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0 816,'0'4'25775,"1"-2"-25813,1 0 34,-1 0 0,1-1 1,-1 1-1,1-1 0,0 1 1,0-1-1,0 0 0,0 0 1,0 0-1,0 0 1,0 0-1,0 0 0,0 0 1,1-1-1,-1 1 0,0-1 1,3 1-1,2 1 36,-3 4 2701,4 7-3044,14 32 322,6-11 25,46 44 0,14 18-81,-82-91 39,-5-5 5,0 1 0,0 0 0,0-1 0,0 1 0,0-1 0,-1 1 0,1 0 0,0 0 0,0 0 0,-1-1 0,1 1 0,0 0 0,-1 0 0,1 0 0,-1 0 0,0 0 0,1 1 0,-1-1-34,0-11-539,0-34-4134,0-2-6700,0 18 523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8:27.99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127 0 4098,'0'0'18563,"-16"34"-16487,-52 111-177,61-132-1577,1 1-1,0 0 0,1 0 1,0 1-1,1 0 1,1-1-1,0 1 0,1 1 1,1-1-1,0 0 1,2 19-1,-1 1-275,0-34-681,21-21-12571,6 0 5120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8:28.44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32 29 8148,'0'0'13449,"13"-3"-12206,6-2-913,-3 0-104,0 0 1,1 2-1,-1 0 0,30-1 1,-44 4-27,-3 6-83,0-1 1,0 1 0,0 0-1,-1 0 1,1-1-1,-1 1 1,-1 0-1,1-1 1,-7 9-1,-36 51 840,18-28-269,20-27-517,-2 2-40,1-1 1,0 2 0,1-1-1,0 1 1,1 0-1,0 1 1,1-1 0,1 1-1,0 0 1,1 0-1,-2 20 1,4 1 20,0-24-81,1 0-1,-1-1 0,2 1 0,0 0 1,0 0-1,5 16 0,-5-24-42,0 0 0,1 0 0,0 0 0,0 0 0,-1 0 1,2 0-1,-1-1 0,0 1 0,0-1 0,1 1 0,0-1 0,-1 0 0,1 0 0,0 0 0,0 0 0,0-1 0,0 1 0,0-1 0,0 0 1,1 0-1,-1 0 0,0 0 0,1 0 0,-1-1 0,6 1 0,4 0 104,-1 1 0,1-2 0,0 0 0,0 0 0,-1-1 0,1-1 0,16-3 0,-25 3-106,-1 1-1,1 0 1,-1-1 0,1 1-1,-1-1 1,0 0-1,0 0 1,0 0 0,0-1-1,0 1 1,0-1 0,-1 1-1,1-1 1,-1 0-1,0 0 1,0 0 0,0 0-1,0-1 1,0 1 0,-1 0-1,1-1 1,-1 1-1,0-1 1,0 0 0,0 1-1,-1-1 1,1 0 0,-1 1-1,0-8 1,0 0 254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8:28.8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9524,'0'0'13689,"0"31"-11106,0 243 2222,0-93-3645,9-188-5551,12-64-4885,-3 28 1683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8:29.33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30 53 2577,'0'0'17904,"0"-5"-16137,-1 3-1586,1 1-1,0-1 1,0 0 0,0 1 0,0-1 0,1 0 0,-1 1 0,0-1 0,1 1 0,-1-1 0,1 0 0,-1 1 0,1-1 0,0 1 0,1-3 0,0 3-29,0-1 0,1 1 0,-1 0 0,1 0 0,-1 0 0,1 0 0,-1 0 0,1 0 0,-1 1 0,1-1 0,4 1 0,24-4 153,52 0 1,-82 4-306,-1 0 0,1 1 0,0-1 0,0 1 0,-1-1 0,1 1 0,-1-1 0,1 1 0,-1 0 0,1-1 0,-1 1 0,1 0 0,-1-1 0,1 1 0,-1 0 0,0-1 0,1 1 0,-1 0 0,0 0 0,0 0 0,1-1 0,-1 1 0,0 0 0,0 0 0,0 0 0,0-1 0,0 1 0,-1 1 0,1 37 196,0-25-45,0-8-45,1-1 0,-1 1 0,-1-1 1,1 0-1,-1 1 0,0-1 0,0 1 0,0-1 0,-1 0 1,1 0-1,-1 0 0,-1 0 0,1 0 0,-1 0 1,0 0-1,0-1 0,0 1 0,-1-1 0,1 0 0,-1 0 1,0 0-1,0-1 0,-1 1 0,1-1 0,-1 0 1,1 0-1,-1-1 0,0 1 0,-8 1 0,13-3-80,0 0 0,-1 0 0,1 0 0,0 0 0,0 0-1,0-1 1,-1 1 0,1 0 0,0 0 0,0 0 0,0 0 0,0 0 0,1 0-1,-1 0 1,0-1 0,0 1 0,0 0 0,1 0 0,-1 0 0,1 0-1,-1-1 1,1 2 0,6 5-65,0-1-1,1 0 0,0-1 1,0 1-1,0-2 0,1 1 1,15 5-1,0 1 18,-8-3-10,54 30-226,-67-36 250,0-1 0,0 1 0,-1 0 0,1 0 1,-1 0-1,1 1 0,-1-1 0,0 1 0,0-1 0,0 1 0,0-1 0,0 1 0,-1 0 1,1 0-1,-1 0 0,0 0 0,0 0 0,0 0 0,1 5 0,-2 9 36,1-14-4,-1 1 1,1-1-1,-1 0 1,0 0-1,0 0 1,0 0 0,-1 0-1,1 1 1,-1-1-1,1 0 1,-1 0-1,0 0 1,0 0-1,-1 0 1,1 0 0,0-1-1,-1 1 1,0 0-1,0-1 1,0 1-1,0-1 1,-4 4-1,-3 1 82,0-1 0,-1-1 0,0 0-1,0 0 1,0-1 0,0 0 0,-1-1-1,1 0 1,-22 3 0,-7-3 2,-62-1-1,48-3-198,52 1-488,31-15-17848,-12 6 10216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8:29.8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11 269 11237,'0'0'11632,"12"12"-10399,12 13-322,2-1 0,41 29 0,-51-41-703,1-1 0,0-1-1,0-1 1,1-1 0,0 0 0,1-1 0,20 5 0,37-3 81,-72-8-283,-1-1 1,0 0-1,1 0 1,-1 0 0,1 0-1,-1-1 1,0 1-1,1-1 1,-1 0 0,0 0-1,0 0 1,1-1-1,-1 1 1,0-1 0,0 0-1,-1 1 1,1-1-1,0-1 1,0 1 0,2-3-1,-1-4 24,0 0 0,-1-1 0,1 0-1,-2 0 1,0 1 0,0-1 0,-1-1-1,1-18 1,-2 11 21,0 1 0,-1 0 0,-1-1 0,-6-28 0,3 32-18,-1 1-1,0 0 1,0 0 0,-2 1-1,1 0 1,-1 0-1,-1 0 1,0 1 0,-1 1-1,0 0 1,-1 0-1,0 1 1,-19-13 0,21 16 115,0 0 0,-1 0 1,0 1-1,0 1 1,-1-1-1,1 2 0,-1-1 1,0 1-1,0 1 1,0 0-1,0 1 1,0 0-1,0 0 0,0 1 1,0 1-1,-1 0 1,1 1-1,-13 3 0,18-3-145,1 0 0,-1 1-1,1 0 1,0 0 0,0 1-1,0-1 1,0 1 0,0 0-1,1 1 1,0-1 0,0 1-1,0-1 1,0 1 0,1 1-1,0-1 1,0 0 0,0 1-1,1-1 1,-3 10 0,0 1-5,1 1 0,0 0 0,1 0 1,1 0-1,0 29 0,2-33-75,-1-3-407,1-1 0,0 0-1,1 0 1,0 1-1,0-1 1,5 12 0,-5-18 235,0-1 0,1 1 1,-1 0-1,1-1 0,0 0 0,-1 1 1,1-1-1,0 0 0,1 0 1,-1 0-1,0 0 0,1 0 0,-1-1 1,1 1-1,-1-1 0,1 0 1,0 1-1,-1-1 0,1 0 1,0-1-1,0 1 0,0 0 0,5 0 1,31 1-7652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8:30.5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29 40 4322,'0'0'12080,"-5"-6"-9689,-14-21-105,14 20 2690,18 8-4605,-1 0 1,0 0 0,1 2 0,-1-1 0,0 2-1,-1-1 1,1 2 0,0-1 0,11 8 0,14 10 356,45 34 1,-61-41-526,15 12-117,-1 2 0,-1 1 0,-2 2 1,-2 1-1,0 2 0,-3 0 0,0 2 0,31 60 0,-33-46-6,-1 2 0,-3 1 0,-2 1-1,-2 1 1,-3 0 0,8 69 0,-9 19-80,-5 176 0,-8-274 0,-2-43 0,1-3 0,1 0 0,-1 1 0,0-1 0,1 0 0,-1 0 0,0 0 0,1 0 0,-1 0 0,0 0 0,1 0 0,-1 0 0,0-1 0,1 1 0,-1 0 0,0 0 0,1 0 0,-1-1 0,1 1 0,-1 0 0,1-1 0,-1 1 0,0 0 0,1-1 0,-1 1 0,1-1 0,-1 1 0,1-1 0,0 1 0,-1-1 0,1 1 0,0-1 0,-1 0 0,1 1 0,0-1 0,-1 0 0,1 1 0,0-1 0,0 1 0,0-1 0,0 0 0,0 1 0,0-1 0,0 0 0,0 1 0,0-1 0,0 0 0,0 1 0,0-1 0,0 0 0,1-1 0,-1 0 0,-6-14-1968,4-11-5169,2 18-133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13:48.64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1 205 2673,'0'0'17547,"0"-7"-15714,0-12-528,0 35-251,4 54 458,52 500 2346,-37-318-3335,-19-248-515,1 0 0,-1 1 0,1-1 1,0 1-1,1-1 0,-1 0 0,1 0 1,-1 0-1,1 0 0,3 5 0,-3-29-16,-21-496 971,9 194-598,10 295-337,0 20 0,1-1 18,-1 0 1,0 0-1,0 0 1,-1 1 0,0-1-1,0 0 1,-1 0-1,0 1 1,0-1-1,-1 1 1,-4-10-1,7 17-40,-1-1 0,1 0 0,-1 1 0,1-1 0,-1 0 0,1 0-1,-1 1 1,1-1 0,0 0 0,-1 0 0,1 0 0,0 0 0,0 1-1,0-1 1,0 0 0,0 0 0,0 0 0,0 0 0,0 0 0,0 1-1,0-1 1,0 0 0,0 0 0,1 0 0,-1 0 0,0 1 0,1-1-1,-1 0 1,0 0 0,1 1 0,-1-1 0,1 0 0,-1 1 0,1-1-1,0 0 1,-1 1 0,1-1 0,0 1 0,-1-1 0,1 1 0,0-1-1,0 1 1,-1-1 0,2 1 0,42-17 162,-38 15-162,203-43-6,-101 25 0,-107 20-133,-1 0-1,1-1 1,-1 1-1,1 0 1,0 0-1,-1 0 1,1-1 0,-1 1-1,1 0 1,-1-1-1,1 1 1,-1-1-1,0 1 1,1-1-1,-1 1 1,1 0 0,-1-1-1,0 1 1,1-1-1,-1 0 1,0 1-1,0-1 1,0 1 0,1-1-1,-1 1 1,0-1-1,0 0 1,0 1-1,0-1 1,0 1 0,0-1-1,0 0 1,0 1-1,0-1 1,0 1-1,0-1 1,0 1 0,-1-1-1,1 0 1,0 1-1,0-1 1,0 1-1,-1-1 1,1 1-1,0-1 1,-1 1 0,1-1-1,-1 1 1,1-1-1,0 1 1,-1 0-1,1-1 1,-1 1 0,1 0-1,-1-1 1,1 1-1,-1 0 1,0-1-1,1 1 1,-1 0 0,1 0-1,-1 0 1,0 0-1,1 0 1,-1 0-1,0 0 1,-26 0-5611,-10 0-1950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13:49.00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52 7235,'0'0'17443,"3"1"-15661,12 2-1100,-1 0 0,1 0 0,0-2 0,0 0 0,0-1 0,29-3 0,2 2 64,-16 1-619,-3 1 24,0-2-1,40-5 1,-60 5-137,0-1 0,-1 1 0,1-1-1,0 0 1,-1-1 0,1 0 0,-1 0 0,0 0 0,0-1 0,0 0 0,-1 0-1,1 0 1,-1-1 0,8-8 0,-16 34-5206,-4 26-6277,-1-19 2838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13:49.8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59 3810,'0'0'12624,"0"9"-10660,-1-3-1504,2 0 1,-1 0-1,1 0 1,0 0 0,0 0-1,0 0 1,1 0-1,0 0 1,0 0-1,1-1 1,0 1-1,0-1 1,0 0 0,0 0-1,1 0 1,0 0-1,0-1 1,8 8-1,-5-6-221,0-1-1,0 0 0,0 0 0,1-1 1,-1 0-1,1 0 0,0-1 0,0 0 0,10 2 1,1-2-251,-1-1 0,1 0 0,21-2 0,-39-1 8,1 0 1,0 0 0,0 0-1,-1-1 1,1 1 0,-1 0-1,1-1 1,-1 1-1,0-1 1,0 0 0,1 1-1,-1-1 1,0 0 0,0 0-1,-1 1 1,1-1 0,0 0-1,-1 0 1,1-3-1,13-41 117,-9-7 356,-5 50-424,0 0 0,0 1 0,0-1 1,0 0-1,-1 0 0,1 0 0,-1 0 1,1 1-1,-1-1 0,0 0 1,0 1-1,-1-1 0,1 1 0,0-1 1,-1 1-1,-1-3 0,-7-1 61,0 1-1,0 0 0,0 1 1,-1 0-1,0 0 1,1 1-1,-1 1 1,0 0-1,0 0 1,-1 1-1,1 0 1,0 1-1,0 1 1,-20 2-1,29-2-103,0-1 0,0 1 0,0 0 0,0 0-1,0 0 1,0 0 0,0 0 0,1 0 0,-1 1 0,0-1 0,0 0 0,1 1-1,-1 0 1,1-1 0,0 1 0,-1 0 0,1 0 0,0-1 0,0 1-1,0 0 1,0 0 0,0 0 0,1 0 0,-1 1 0,1-1 0,-1 0 0,1 0-1,-1 3 1,0 9-18,0 1 0,0-1 0,2 18 0,0-12-25,-1-18 27,1 1 0,-1-1 0,1 1-1,0-1 1,-1 1 0,1-1 0,0 1 0,1-1-1,-1 0 1,0 1 0,1-1 0,-1 0-1,1 0 1,0 0 0,-1 0 0,1 0-1,0-1 1,0 1 0,0 0 0,0-1-1,1 0 1,-1 1 0,0-1 0,1 0-1,-1 0 1,1 0 0,-1 0 0,1-1-1,-1 1 1,1-1 0,2 1 0,0 0-19,0-1 1,0 1-1,-1-1 1,1 0-1,0 0 1,0 0-1,0-1 1,0 1-1,-1-1 1,1-1-1,0 1 1,0-1-1,-1 1 1,1-1-1,-1 0 0,6-5 1,-1-1 16,-1-1 0,0-1 0,-1 1 1,0-1-1,-1-1 0,0 1 0,6-17 0,-8 17 24,0 1-1,1 0 0,0 0 1,0 1-1,1-1 1,0 1-1,0 0 0,1 1 1,0 0-1,12-10 1,-19 16 4,1 1 0,-1 0 1,0 0-1,0 0 0,0 0 0,0 0 1,1 0-1,-1 0 0,0 0 1,0 0-1,0 0 0,1 0 0,-1 0 1,0 0-1,0 0 0,0 0 1,1 1-1,-1-1 0,0 0 0,0 0 1,0 0-1,0 0 0,1 0 1,-1 0-1,0 0 0,0 1 1,0-1-1,0 0 0,0 0 0,1 0 1,-1 0-1,0 0 0,0 1 1,0-1-1,0 0 0,0 0 0,0 0 1,0 1-1,0-1 0,0 0 1,0 0-1,0 0 0,0 0 1,0 1-1,0-1 0,3 18 268,-2 26-42,-1-38-147,-1 66 25,-4 0 1,-17 90-1,13-99-146,2 0 0,3 92-1,7-181-12788,12-1 7678,-13 24 4378,26-33-6963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1:15.71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107 449 8676,'0'0'16383,"1"-5"-15798,32-78 1031,-16 40-1114,17-59 0,8-91 29,-36 170 855,-4 54-174,-3 59-908,-1-8-37,3 1 1,4-1-1,23 121 1,55 86-268,-79-280 0,-3-6 0,1 1 0,-1-1 0,0 1 0,0 0 0,-1-1 0,1 1 0,0 7 0,-2-11 0,1 1 0,-1-1 0,1 1 0,-1-1 0,1 1 0,-1-1 0,1 0 0,-1 1 0,0-1 0,1 0 0,-1 0 0,1 1 0,-1-1 0,0 0 0,1 0 0,-1 0 0,0 0 0,1 0 0,-1 0 0,0 0 0,1 0 0,-1 0 0,0 0 0,1 0 0,-1 0 0,0 0 0,1-1 0,-1 1 0,1 0 0,-1 0 0,0-1 0,1 1 0,-1-1 0,-100-44 0,-106-38 0,169 78 0,540 5 0,-492 0 0,1-1 0,0-1 0,0 0 0,-1 0 0,1-1 0,-1 0 0,11-5 0,-17-4-6064,13 6-907,2 1-3605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13:50.4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1 249 7043,'0'0'20177,"1"7"-19235,1-2-882,1 1 1,-1 0-1,1-1 0,0 0 0,1 1 1,-1-1-1,1 0 0,0-1 0,0 1 1,1-1-1,-1 0 0,1 0 0,0 0 1,0 0-1,0-1 0,0 0 0,11 4 1,-10-3-88,1-1 0,0-1 0,1 1 1,-1-1-1,0 0 0,1-1 0,-1 0 1,1 0-1,-1-1 0,1 0 0,-1 0 1,1 0-1,-1-1 0,1 0 0,8-3 1,-13 2-3,0 1 1,0-1 0,0 0 0,0 0 0,0 0-1,0 0 1,-1 0 0,1-1 0,-1 1 0,0-1-1,1 0 1,-1 1 0,0-1 0,-1 0 0,1 0 0,2-5-1,-1 0 0,0 0-1,-1 0 1,1 0-1,-2-1 1,2-11-1,1-16 234,-3-1-1,-1 1 1,-5-42-1,-9 39 545,14 38-666,-1-1-1,0 1 1,0-1-1,0 1 1,0 0-1,0-1 1,0 1 0,-1 0-1,1 0 1,0 0-1,-1 0 1,1 0-1,-1 0 1,1 0 0,-1 1-1,1-1 1,-1 0-1,1 1 1,-1-1-1,0 1 1,-2-1-1,3 1 429,1 618 218,0-611-727,0 0 0,-1 0 0,1 0 0,-2 0 0,1 0 0,-1 0 1,0 0-1,0-1 0,0 1 0,-1 0 0,0-1 0,-7 10 0,7-12-1,-1 1-1,0-1 1,-1 0 0,1 0 0,-1-1 0,1 1 0,-1-1-1,0 0 1,0-1 0,-1 1 0,1-1 0,0 0 0,-1 0-1,1 0 1,-1-1 0,-7 1 0,0 1-356,-28-2-3776,5-1 2487,99 0-12685,-24 0 3387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13:50.9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50 11189,'0'0'18478,"24"-8"-17240,77-21-360,-85 25-738,0 1 0,0 1 0,0 0 0,0 1 0,0 1 1,26 2-1,4 1-153,-35-3-319,-27 6-11401,0 4 9402,-12 14-4902,0 0-2784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13:51.27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78 1 8516</inkml:trace>
  <inkml:trace contextRef="#ctx0" brushRef="#br0" timeOffset="1">78 1 8516,'-65'170'5728,"53"-136"4581,19-34-7019,26 0-1133,5 1-1603,-1-2-1,1-2 0,0-2 1,39-9-1,-72 13-1198,-3 1 89,0 1 1,0-1-1,-1 0 0,1 0 1,0-1-1,0 1 1,-1 0-1,1 0 0,0-1 1,-1 1-1,1-1 1,0 0-1,-1 1 0,1-1 1,-1 0-1,1 0 0,-1 0 1,1 0-1,2-2 1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14:13.0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14 1569,'0'0'13080,"23"-6"-2243,-17 3-11352,1 2 663,0-1-1,1 2 1,-1-1-1,0 1 0,13 1 1,-16-1-69,-1 1-73,1 0 0,-1 0 0,1 1 1,-1 0-1,0 0 0,0-1 0,1 2 1,-1-1-1,-1 0 0,1 1 1,0-1-1,0 1 0,-1 0 0,0 0 1,1 0-1,-1 0 0,2 5 0,35 60 87,-7-4 263,44 130 0,-65-164-185,-5-23-383,-4-20-704,-10-74-10370,6 55 3832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14:13.43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117 1 4674,'0'0'17955,"-11"27"-16165,-16 40-16,-22 87 0,36-114-1124,10-31-588,0-1 0,0 1 0,1 0 0,0 0 0,1 0 0,-1 15 0,2-4-321,0 20 71,0-13-4792,0-26 4777,0-1 1,0 0-1,0 0 0,0 1 0,0-1 1,29 3-20717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14:13.9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97 6339,'0'0'13347,"3"-2"-12154,-1 1-1114,-1 1 0,1-1 1,0 1-1,-1 0 0,1-1 0,-1 1 0,1 0 1,0 0-1,-1 0 0,1 0 0,0 0 1,-1 0-1,1 0 0,0 1 0,-1-1 0,1 1 1,-1-1-1,1 1 0,-1 0 0,1-1 1,-1 1-1,1 0 0,-1 0 0,0 0 0,0 0 1,1 0-1,-1 0 0,0 1 0,0-1 1,0 0-1,2 3 0,38 58 1257,-26-38-979,-7-12-208,0 0-1,0-1 0,2 0 0,13 13 0,-20-21-140,0-1-1,0 0 0,0 1 0,0-1 0,0-1 1,1 1-1,-1 0 0,1-1 0,-1 1 1,1-1-1,0 0 0,-1 0 0,1-1 1,0 1-1,0-1 0,0 0 0,0 0 0,-1 0 1,1 0-1,0-1 0,0 1 0,4-3 1,-5 2-3,1-1 0,-1 0 0,0 0 1,0 0-1,0 0 0,-1-1 1,1 0-1,0 1 0,-1-1 0,0 0 1,1 0-1,-1 0 0,-1 0 1,1 0-1,0-1 0,-1 1 1,1-1-1,-1 1 0,1-7 0,4-12 48,-2 0-1,3-24 1,-5 26-31,0-62 80,-2 49 1418,0 39-765,25 567 2268,-4-422-2844,-18-137-86,-2-10-2501,7-24-6472,1-6 826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14:14.28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15079,'0'0'13814,"29"220"-13254,-19-155-223,9-9-337,0-8-64,10-20-593,-10-20-1168,10-8-1808,-19-8-1650,9-40-3377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14:14.7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50 5 17720,'0'0'4637,"14"0"-4506,14-2-118,-4 1-189,-1 0 0,1 1 0,45 6 0,-67-5 143,0-1 0,0 1 0,1 0 0,-1 0 0,0 0 0,0 1 0,0-1 0,0 1 0,-1-1 1,1 1-1,0-1 0,0 1 0,-1 0 0,1 0 0,-1 0 0,0 0 0,0 0 0,1 0 0,-1 0 1,0 0-1,-1 1 0,1-1 0,0 0 0,-1 1 0,1 3 0,1 7 71,-1 0-1,-1 0 1,-1 21 0,0-7 90,1-16 37,0 1 0,0 0 0,-1 0 0,0-1 0,-1 1 0,-1-1 0,0 1 0,0-1 0,-1 0 0,-1 0 0,0 0 0,-8 14 0,0-7 281,-4 7 193,0 0-1,2 1 0,-15 36 1,27-54-606,0-1-1,1 1 1,-1-1 0,2 1 0,-1 0 0,1-1 0,0 1 0,1 0 0,0 0 0,0 0 0,0 0 0,1 0 0,1 0 0,-1-1 0,1 1 0,0 0 0,1-1 0,3 8 0,3 0-36,0-1-1,0 0 1,1 0 0,1-1-1,0-1 1,25 22 0,-31-29-25,1-1 0,-1 1 0,1-1 1,0 0-1,0-1 0,1 0 0,-1 0 1,1 0-1,-1-1 0,1 0 0,0 0 0,0 0 1,0-1-1,0 0 0,0-1 0,0 0 0,0 0 1,0 0-1,10-2 0,-15 1 19,0 0-1,-1 0 1,1 0-1,-1 0 1,0 0-1,1 0 1,-1 0-1,0-1 1,0 1-1,0 0 1,0-1-1,0 1 1,0-1 0,0 1-1,0-1 1,0 0-1,-1 1 1,1-1-1,-1 0 1,1 1-1,-1-1 1,0 0-1,1 0 1,-1 0-1,0 1 1,0-1-1,0 0 1,-1 0-1,1 1 1,0-1 0,-1-2-1,0-6-23,2-38-7,1 25 47,-2 0 0,0 0 0,-2 0 1,0 0-1,-1 0 0,-2 0 0,0 1 0,-11-29 0,0 19 4,-2 0 0,-1 2 0,-1 0 0,-1 2-1,-34-35 1,13 20 779,-2 2-1,-67-48 0,91 76-234,24 18-1640,33 28-2363,-29-26 2939,32 31-3901,7 2-2292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14:15.1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128 294 3922,'0'0'21306,"15"28"-19711,49 95-237,-58-113-1246,0 1 0,1-1 0,0 0-1,1-1 1,0 1 0,0-1 0,1-1 0,0 0 0,1 0 0,0-1 0,0 0 0,14 7-1,-14-8-23,-5-4-76,0 1 1,-1-1-1,1 0 0,0 0 1,1-1-1,-1 1 0,0-1 1,0 0-1,1-1 1,8 1-1,-12-1-14,1 0 1,-1 0-1,1-1 1,-1 1-1,1-1 1,-1 1-1,0-1 1,1 0 0,-1 0-1,0 0 1,1 0-1,-1 0 1,0-1-1,0 1 1,0-1-1,0 1 1,0-1-1,0 0 1,-1 1-1,1-1 1,-1 0-1,1 0 1,-1-1-1,2-1 1,4-16 1,-1 0 0,-1-1 1,-1 0-1,-1 1 0,0-1 1,-2-1-1,-1-35 0,-2 41 3,0 1 0,0 0 0,-1 0 0,-1 0-1,-1 0 1,0 1 0,-1 0 0,0 0 0,-1 0 0,-1 1-1,0 0 1,-1 0 0,0 1 0,-1 0 0,-12-11 0,11 11 103,-1 1 0,0 0 1,0 1-1,-2 0 0,1 1 1,-1 0-1,0 1 0,-1 1 1,1 1-1,-2 0 1,1 0-1,-1 2 0,1 0 1,-22-3-1,32 6-76,0 1 0,0-1 0,0 1 0,0 0 0,0 0 0,1 1 0,-1-1 0,0 1 1,0 0-1,0 0 0,1 1 0,-1-1 0,0 1 0,1 0 0,0 1 0,-1-1 0,1 1 0,0-1 0,0 1 0,1 1 0,-1-1 0,0 0 0,1 1 0,0 0 0,0 0 0,0 0 1,0 0-1,1 0 0,0 0 0,0 1 0,0-1 0,0 1 0,-1 6 0,-1 2-133,1 1 0,0-1-1,1 1 1,0-1 0,1 1 0,1-1 0,0 1 0,1 0-1,0-1 1,1 1 0,5 15 0,-5-21-293,1 0 1,0-1 0,1 1-1,0-1 1,0 0 0,1 0-1,-1 0 1,1 0-1,1-1 1,-1 0 0,1 0-1,0-1 1,1 1 0,-1-1-1,1 0 1,0-1-1,0 0 1,1 0 0,11 4-1,47 8-6842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14:15.48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11365,'0'0'5144,"22"29"-2361,-6-9-2256,131 193 3937,-111-153-3916,-2 2 0,-3 1 0,-3 1 0,-3 1 0,-2 2 0,-3 0 0,-4 2 0,-2 0 0,6 99 0,-18 8 431,-2-168-883,0 0 0,-1 0 0,0 0 0,-1 0 0,1-1 0,-1 1 0,-1 0 0,0-1 1,0 1-1,0-1 0,-1 0 0,0 0 0,0 0 0,-1-1 0,0 1 0,0-1 0,-1 0 0,-5 5 0,-21 26 104,32-37-231,1 0 0,-1 0-1,0-1 1,0 1 0,0 0 0,1 0-1,-1 0 1,0 0 0,0 0 0,0 1-1,1-1 1,-1 0 0,0 0 0,0 0-1,0 0 1,0 0 0,1 0 0,-1 0-1,0 0 1,0 0 0,0 0 0,1 0-1,-1 1 1,0-1 0,0 0 0,0 0-1,0 0 1,0 0 0,0 1 0,1-1 0,-1 0-1,0 0 1,0 0 0,0 0 0,0 1-1,0-1 1,0 0 0,0 0 0,0 0-1,0 1 1,0-1 0,0 0 0,0 0-1,0 0 1,0 1 0,0-1 0,0 0-1,0 0 1,0 0 0,0 1 0,0-1-1,0 0 1,0 0 0,0 0 0,0 1-1,-1-1 1,1 0 0,0 0 0,0 0 0,0 0-1,0 0 1,0 1 0,-1-1 0,1 0-1,0 0 1,0 0 0,0 0 0,-1 0-1,19 1-1601,0-2 0,-1 0 0,1-1 0,-1-1-1,27-8 1,22-12-5557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1:16.3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0 155 3890,'0'0'20121,"2"-16"-18510,-2 10-1449,0 2-83,0 0 0,0 0 0,1 0 0,-1 0 0,1 0 0,0 0 0,0 0 0,0 1 0,0-1 0,1 0 0,-1 1 0,1-1 0,0 1 0,0 0 0,0-1 0,1 1 0,-1 0 0,1 0 0,0 0 0,0 1 0,0-1 0,0 1 0,0 0 0,0-1 0,1 1 0,5-2 0,28-7 247,1 2 0,0 1 0,1 2 0,-1 1 1,1 3-1,0 1 0,71 7 0,-108-5-283,1-1 0,-1 1-1,0 0 1,1 0 0,-1 0 0,0 1-1,0-1 1,0 0 0,0 1 0,0-1-1,0 1 1,0 0 0,-1 0 0,1 0-1,-1 0 1,1 0 0,-1 0 0,0 0-1,0 0 1,0 0 0,0 1 0,0-1 0,0 0-1,0 1 1,-1-1 0,1 4 0,3 13 231,-1 0 1,1 27 0,-3-35-205,1 17-24,-1 0 0,-2 0 0,-7 49 0,5-62-45,0 0 0,-2 0 0,0 0 0,0-1-1,-1 1 1,-1-1 0,-1-1 0,-10 16 0,-5-1-1,0-1 0,-2-2 0,-1 0 0,-1-2 0,-1 0 0,-60 35 0,85-55 0,0-2 0,0 0 0,0 1 0,0-1 0,0 1 0,1 0 0,-1 0 0,1 0 0,-1 0 0,1 0 0,0 1 0,0-1 0,0 1 0,0-1 0,1 1 0,-1 0 0,0-1 0,1 1 0,0 0 0,0 0 0,0 0 0,0 0 0,0 1 0,0 4 0,2-7 0,0 1 0,0-1 0,0 0 0,0 0 0,0 0 0,0 0 0,0 0 0,1 0 0,-1-1 0,0 1 0,1 0 0,-1-1 0,0 1 0,1 0 0,-1-1 0,1 0 0,-1 1 0,0-1 0,1 0 0,-1 0 0,1 0 0,-1 0 0,3 0 0,3 1 0,27 4 0,0-1 0,0-2 0,53-4 0,103-19 0,-30 1 0,-137 19 0,-15 1 0,1 0 0,0-1 0,0 0 0,0-1 0,0 0 0,-1 0 0,13-6 0,-21 8 1,0 0-1,0 0 1,1 0 0,-1-1-1,0 1 1,0 0 0,0 0 0,0 0-1,0-1 1,0 1 0,0 0-1,0 0 1,0-1 0,0 1-1,0 0 1,0 0 0,0-1 0,0 1-1,0 0 1,0 0 0,0-1-1,0 1 1,0 0 0,0 0-1,0 0 1,0-1 0,0 1 0,-1 0-1,1 0 1,0 0 0,0-1-1,0 1 1,0 0 0,0 0-1,-1 0 1,1 0 0,0-1 0,0 1-1,0 0 1,-1 0 0,1 0-1,0 0 1,0 0 0,-1 0-1,1 0 1,0 0 0,0 0 0,0 0-1,-1 0 1,1 0 0,0 0-1,-1 0 1,-12-7-148,13 7 108,-16-4-2037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14:15.81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0 113 10181,'0'0'13320,"37"-9"-11103,121-29-490,-134 33-1406,0 2 0,0 0 0,0 1 0,1 2 0,25 2 0,9 0-126,25-2-545,-81 0-250,-32-29-13882,0 2 5470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14:16.1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11029,'0'0'11747,"4"40"-9063,17 135-683,14 44 769,-10-63-1411,-23-132-21,-2-7-4156,-1-35-9209,1-13 1868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14:17.76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2 219 2465,'0'0'11469,"0"4"-9633,0 27 583,-1 0-1333,1 1-1,2-1 0,1 1 1,12 55-1,-9-66-855,1 0 0,1 0-1,0-1 1,2 0 0,0-1 0,1 0 0,16 20-1,-24-36-217,0-1 0,0 1 0,0-1-1,1 0 1,-1 1 0,1-1 0,-1-1-1,1 1 1,0 0 0,0-1 0,-1 0-1,1 0 1,5 1 0,-7-2-15,0 0-1,0 1 1,0-1 0,0 0 0,0 0-1,0 0 1,0 0 0,0 0 0,0 0-1,0-1 1,0 1 0,0-1 0,0 1-1,0-1 1,0 0 0,0 0-1,0 0 1,-1 0 0,1 0 0,0 0-1,-1 0 1,1 0 0,-1-1 0,1 1-1,-1-1 1,0 1 0,1-1 0,-1 0-1,1-1 1,6-19 41,0 0-1,-2 0 1,-1 0 0,0-1-1,-2 0 1,1-24-1,-4-151 277,-2 100-291,2 85-11,0-1 0,0 1-1,-2 0 1,0-1 0,0 1-1,-8-23 1,9 33 25,-1-1 1,0 1-1,0-1 0,0 1 0,0 0 1,-1 0-1,1 0 0,-1 0 1,1 0-1,-1 1 0,0-1 0,0 1 1,-1 0-1,1 0 0,0 0 1,-1 0-1,1 0 0,-1 1 1,1 0-1,-1 0 0,0 0 0,0 0 1,1 0-1,-1 1 0,0-1 1,0 1-1,-5 0 0,-6 0 116,12 0-117,-1-1-1,1 1 1,-1 0-1,0 0 1,1 0-1,-1 0 1,1 0-1,-1 1 1,1 0-1,-1 0 1,1 0-1,-1 0 1,1 0-1,0 1 1,-1-1-1,1 1 1,0 0-1,0 0 1,0 0-1,1 0 1,-1 1-1,0-1 1,1 1-1,-3 3 1,0 1-43,1 0 1,-1 1-1,2-1 1,-1 1-1,1-1 1,0 1-1,1 0 1,0 0-1,-1 10 1,0 6-370,2 45 1,2-34-319,-1-23 28,0-1 1,2 0 0,-1 0-1,1 0 1,1 0 0,0-1-1,1 1 1,0-1 0,0 1-1,1-1 1,0 0 0,11 14-1,21 19-6097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14:18.09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4258,'0'0'18376,"0"105"-17815,0-65-353,0-4-176,0-8-32,0 0-240,20-12-529,-11-4-1360,1-4-960,9-8-2033,-9 0-2530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14:18.4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 0 10837,'0'0'8745,"0"18"-8409,-1-2-306,0-8-27,1 1 1,0-1 0,0 0-1,0 0 1,1 1 0,0-1 0,1 0-1,0 0 1,0 0 0,1 0-1,0 0 1,7 13 0,87 110-409,-17-27 97,-76-98 423,-1 1-1,1 0 0,-2 0 1,1-1-1,-1 2 0,0-1 1,0 0-1,-1 0 0,0 0 1,0 1-1,-1-1 0,0 1 1,-2 10-1,2 5 1690,-1-22-1750,1 0 0,-1 0 0,0 0 0,1 0 0,-1 0 0,0-1 0,0 1 0,0 0 0,0 0 0,0-1 0,0 1 1,0-1-1,0 1 0,0-1 0,0 1 0,0-1 0,0 0 0,0 1 0,0-1 0,0 0 0,-1 0 0,1 0 0,0 0 0,0 0 0,0 0 1,-2 0-1,-38 0-24,36 0 22,-6 0-542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14:19.00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59 4210,'0'0'12528,"22"-9"-11645,75-29-322,-88 35-517,1 1 1,-1 0-1,1 0 1,0 1-1,0 0 0,0 0 1,0 1-1,19 3 1,-25-3-45,1 1 1,-1 0-1,0 0 1,0 1-1,0-1 1,0 1-1,0 0 0,0 0 1,0 0-1,0 0 1,-1 1-1,1 0 1,-1-1-1,0 1 1,0 1-1,0-1 0,4 6 1,-6-8 60,0 0 0,-1 0 1,1 0-1,-1 0 0,0 1 1,1-1-1,-1 0 0,0 0 1,1 0-1,-1 1 0,0-1 1,0 0-1,0 0 0,0 0 0,0 1 1,-1-1-1,1 0 0,0 0 1,0 0-1,-1 1 0,1-1 1,-1 0-1,1 0 0,-1 0 1,0 0-1,1 0 0,-1 0 0,0 0 1,1 0-1,-1 0 0,0 0 1,0-1-1,0 1 0,0 0 1,0 0-1,0-1 0,-2 2 1,-47 19 1733,38-17-1422,11 34-496,2-29 40,0 1 0,1-1-1,0 1 1,0-1 0,1 0-1,1 1 1,-1-1 0,2-1 0,-1 1-1,1-1 1,0 1 0,1-1-1,0-1 1,11 12 0,9 8-509,1-2 0,45 32 0,-61-49 36,-7-6 721,-1 0 0,1 1 0,-1-1 0,0 1 0,0 0 0,-1-1 1,6 7-1,-8-8-106,0-1 0,1 1 0,-1-1 1,0 1-1,0-1 0,0 1 0,0 0 0,0-1 1,0 1-1,0-1 0,0 1 0,0-1 0,0 1 0,0-1 1,0 1-1,0-1 0,0 1 0,0-1 0,0 1 1,-1 0-1,1-1 0,0 1 0,0-1 0,-1 1 1,-19 13 1294,0-7-610,-30 14 395,49-20-1128,-1 0 0,0 1 1,0-1-1,1 0 0,-1 0 0,1 1 0,-1-1 0,1 1 1,-1 0-1,1-1 0,0 1 0,0 0 0,0 0 0,0-1 1,0 1-1,0 0 0,1 0 0,-1 0 0,1 0 0,-1 0 1,1 4-1,-1 11-461,2 13-3168,-1-29 3368,0 0 0,0 0 0,1-1 0,-1 1 0,0 0 0,1-1 0,-1 1 0,0 0 0,1-1 0,-1 1 0,1-1 0,0 1 0,-1-1 0,1 1 0,-1-1 0,1 1 0,0-1 1,-1 1-1,1-1 0,0 0 0,-1 1 0,1-1 0,0 0 0,-1 0 0,1 0 0,0 1 0,0-1 0,-1 0 0,1 0 0,0 0 0,1 0 0,17 0-6836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14:19.5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0 512,'0'0'20492,"23"3"-20164,72 13-237,-88-14-122,1 0 0,-1 0 0,0 0 1,0 1-1,0 0 0,0 1 0,0-1 0,0 1 0,-1 1 0,0-1 0,9 9 1,8 6-398,-21-16 448,1 0-1,-1 0 0,0 0 0,0 0 0,0 0 0,-1 1 0,1-1 0,-1 0 0,1 1 0,-1 0 1,-1-1-1,1 1 0,0 0 0,-1-1 0,0 1 0,0 0 0,0 0 0,0-1 0,0 1 0,-2 5 0,1 12 730,1-19-630,0 0 0,-1 0 0,1 0 0,0 0 0,-1-1-1,0 1 1,1 0 0,-1-1 0,0 1 0,0 0 0,0-1 0,0 1-1,0-1 1,-3 3 0,3-3-52,-1 1-1,1 0 1,-1 0-1,1 0 1,0 0-1,-1 0 1,1 0-1,0 1 0,1-1 1,-1 0-1,0 1 1,1-1-1,-1 0 1,1 1-1,-1 2 1,1 1-64,0 1-35,-1 0-1,1 0 0,0 0 0,1 0 1,-1 0-1,1 0 0,1 0 1,-1-1-1,1 1 0,1 0 0,-1-1 1,1 1-1,0-1 0,0 0 0,6 8 1,-2-6-45,14 22-237,2-2-1,1-1 1,35 31 0,-58-57 358,-1-1 0,1 1 0,0-1 0,0 1 0,-1 0 0,1-1 0,0 1 0,-1 0 0,1-1 0,0 1 0,-1 0 0,1 0 0,-1-1 0,0 1 1,1 0-1,-1 0 0,0 0 0,1 0 0,-1 0 0,0 0 0,0 0 0,0 0 0,0 0 0,1-1 0,-2 1 0,1 0 0,0 0 0,0 0 0,0 2 0,-1-2 47,-1 1-1,1-1 0,0 1 1,0-1-1,-1 1 1,1-1-1,-1 0 0,1 1 1,-1-1-1,0 0 0,0 0 1,1 0-1,-4 0 0,-8 5 606,-1-2 0,-28 6-1,39-9-534,-6 1-155,-34 8 1123,42-10-1248,0 1 0,-1-1 0,1 0 0,0 1 1,-1-1-1,1 1 0,0 0 0,0-1 0,-1 1 1,1 0-1,0 0 0,0-1 0,0 1 0,0 0 1,0 0-1,0 0 0,0 0 0,1 1 0,-1-1 1,0 0-1,1 0 0,-1 0 0,0 1 0,0 1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14:20.87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9877,'0'0'14742,"0"16"-14694,10-16-1152,0 0-2482,-1 0-1312,11 0-5107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14:21.47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 9380,'0'0'8999,"24"0"-8740,6-1-205,-10 0-26,0 1 1,0 1-1,28 4 1,-46-5 14,-1 0 0,1 1 0,0-1 0,-1 1 0,1-1 0,-1 1 0,1 0 0,-1 0 0,1-1-1,-1 1 1,1 0 0,-1 0 0,0 0 0,0 1 0,0-1 0,1 0 0,-1 0 0,0 1 0,0-1 0,-1 1 0,1-1 0,0 1 0,0-1 0,-1 1 0,1-1 0,-1 1 0,1-1 0,-1 1 0,0 2 0,1 5 316,0 1-1,-1-1 1,0 0 0,-3 12 0,2 0-46,1 19 386,2-18-353,-2 0-1,-1 0 0,0 1 0,-2-1 1,-1 0-1,-9 32 0,5-24-78,1 1 0,1 1 0,2-1 0,1 1 0,3 62 0,0-88-239,0-5-26,0 0-1,0 0 1,1 0-1,-1 0 1,1 0-1,-1 0 1,1 0-1,-1 0 1,1 0-1,0-1 0,0 1 1,-1 0-1,1 0 1,0 0-1,0-1 1,0 1-1,0 0 1,0-1-1,0 1 1,0-1-1,0 1 0,0-1 1,0 1-1,0-1 1,0 0-1,0 0 1,0 1-1,0-1 1,0 0-1,2 0 1,41 1-38,-37-1 8,-4 0 26,1-1 1,-1 0 0,1 0-1,-1 0 1,0 0-1,1 0 1,-1-1 0,0 1-1,0-1 1,0 0-1,0 0 1,0 0 0,0 0-1,-1-1 1,1 1 0,-1-1-1,4-3 1,15-24-2158,-5 1-5454,-15 21 1189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14:21.8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 4274,'0'0'21034,"38"-20"-19882,-18 20-303,9 0-417,0 0-144,0 0-240,0 0-48,-10 0-48,20 0-464,-20 0-849,10 0-1664,9 0-1361,-9 0-3106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1:17.17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452 28 3858,'0'0'14238,"0"-4"-12047,0 3-2019,0 0 1,0 0 0,0 0-1,0 1 1,0-1 0,0 0 0,0 0-1,0 0 1,0 1 0,0-1 0,-1 0-1,1 0 1,0 0 0,-1 1-1,1-1 1,-1 0 0,1 0 0,-1 1-1,1-1 1,-1 1 0,1-1-1,-1 0 1,1 1 0,-1-1 0,0 1-1,1-1 1,-1 1 0,0 0-1,-1-1 1,-32-2 4457,19 3-5133,-3 0 659,-16 0 752,-54 6 0,75-4-758,0 1 0,0 0 0,1 1 0,-1 1 0,1 0 0,0 0 0,-17 11 0,18-9-150,0 0 0,1 1 0,0 1 0,0-1 0,1 1 0,-10 14 0,14-18 0,1 1 0,0 1 0,1-1 0,-1 0 0,1 1 0,1 0 0,-1-1 0,1 1 0,0 0 0,1 1 0,0-1 0,0 0 0,0 8 0,0 2 0,0-1 0,2 1 0,0 0 0,1 0 0,0-1 0,2 1 0,0-1 0,0 0 0,2 0 0,10 23 0,34 74 0,-49-113 0,-1 1 0,1 0 0,-1 0 0,1-1 0,-1 1 0,1-1 0,-1 1 0,1 0 0,0-1 0,-1 1 0,1-1 0,0 0 0,0 1 0,-1-1 0,1 0 0,0 1 0,0-1 0,0 0 0,-1 0 0,1 1 0,0-1 0,0 0 0,0 0 0,0 0 0,-1 0 0,1 0 0,0-1 0,0 1 0,0 0 0,0 0 0,-1 0 0,1-1 0,0 1 0,0 0 0,-1-1 0,1 1 0,0-1 0,1 0 0,-1 0 0,95-67 0,-71 54 0,0 1 0,1 2 0,0 1 0,0 0 0,1 2 0,0 1 0,1 2 0,0 0 0,0 2 0,39 0 0,-62 4 0,-1-1 0,0 1 0,0 0 0,1 0 0,-1 0 0,0 0 0,0 1 0,0 0 0,-1 0 0,1 0 0,0 0 0,-1 0 0,1 1 0,-1 0 0,0 0 0,0 0 0,0 0 0,0 0 0,0 0 0,-1 1 0,1-1 0,-1 1 0,0 0 0,0 0 0,0 0 0,-1 0 0,0 0 0,1 0 0,0 6 0,3 10 0,-1 1 0,-1 0 0,-1 0 0,-1 32 0,-1-49 0,0 1 0,0 0 0,-1 0 0,0-1 0,0 1 0,0 0 0,-1-1 0,1 1 0,-1-1 0,0 1 0,0-1 0,-1 0 0,1 0 0,-1 0 0,-5 6 0,2-4 0,0-1 0,-1 0 0,1 0 0,-1 0 0,0-1 0,0 0 0,-1-1 0,-12 5 0,-11 1 0,0-1 0,0-2 0,-58 4 0,67-8 0,-156 3 0,131-6 0,42 1-64,1 0 1,-1 0-1,1 0 1,-1-1-1,1 0 1,0 0-1,-1 0 1,1-1-1,0 1 1,0-1-1,0 0 0,0 0 1,0-1-1,1 1 1,-1-1-1,1 0 1,-5-4-1,5 5-172,1-1 1,-1 1-1,1 0 0,-1 0 0,0 0 1,0 0-1,0 1 0,0-1 0,0 1 0,0 0 1,0 0-1,0 0 0,-6-1 0,-9 1-8170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14:22.25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77 38 7267,'0'0'15559,"1"-6"-14796,1 4-740,0-1 0,0 1-1,1-1 1,-1 1 0,1 0-1,-1 0 1,1 0 0,0 0-1,0 1 1,-1-1 0,1 1-1,0-1 1,1 1 0,-1 0-1,0 0 1,0 1 0,0-1-1,0 1 1,1-1 0,-1 1-1,6 0 1,-1 0-73,0-1 0,0 1 0,0 1 1,0-1-1,0 1 0,0 1 0,0-1 0,0 1 0,11 5 0,-17-6 39,0 1 0,0-1 0,-1 0 0,1 1 0,-1-1 0,1 1 0,-1 0 0,0-1 0,1 1 0,-1 0 0,0 0 0,0 0 0,0 0 0,-1 0 0,1 0 0,0 0 0,-1 0 0,1 0 0,-1 4 0,1 45 217,-2-34-85,1-14-79,0 0 0,-1 0 0,1 0 0,-1 0-1,0 0 1,0 0 0,0 0 0,0 0 0,0 0 0,0 0-1,-1 0 1,0-1 0,1 1 0,-1-1 0,0 1 0,-4 2-1,1 0 94,-1 0 0,1-1-1,-1 0 1,0 0-1,0-1 1,-1 0 0,-7 3-1,-1-1 135,0 0 0,-1-1 0,1 0 0,-1-2 0,-32 2 0,2-4-107,35-1-168,11-2 18,12-1 41,10 4 27,-15-1-18,0 0-1,0 1 1,0 0-1,0 0 1,0 1-1,0 0 1,0 0 0,0 1-1,0 0 1,0 0-1,-1 1 1,1-1-1,-1 1 1,8 5-1,112 85 422,-113-89-1557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14:25.76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40 194 7267,'0'0'8327,"11"30"-7871,39 91-216,-49-118-230,1 0-1,-1-1 1,1 1 0,-1-1 0,1 1-1,0-1 1,0 0 0,0 0-1,0 0 1,1 0 0,-1 0-1,1 0 1,-1 0 0,1-1-1,-1 0 1,1 1 0,0-1-1,0 0 1,-1 0 0,1 0-1,0-1 1,0 1 0,0-1-1,0 0 1,0 1 0,0-1-1,0 0 1,0-1 0,0 1-1,0-1 1,0 1 0,0-1 0,0 0-1,-1 0 1,1 0 0,0 0-1,-1-1 1,1 1 0,0-1-1,-1 1 1,0-1 0,4-3-1,-2-3 131,0 0-1,0 0 1,-1-1 0,0 1-1,0-1 1,-1 0-1,0 0 1,0-13 0,2-77 641,-4 79-684,0-87 708,-1 105-729,1 0 0,-1 0 0,1 0 0,-1 0 0,0 0 0,0-1-1,0 1 1,0 1 0,0-1 0,0 0 0,0 0 0,-1 0 0,1 1-1,-1-1 1,1 0 0,-1 1 0,0 0 0,1-1 0,-1 1 0,0 0-1,0 0 1,0 0 0,0 0 0,0 0 0,0 0 0,0 1 0,0-1-1,-1 1 1,1-1 0,-3 1 0,-11-3 526,1 2 0,-1-1-1,-16 2 1,25 0-364,2 0-212,1 0-1,0 0 0,0 0 1,0 0-1,0 1 0,0-1 0,0 1 1,0 0-1,0 0 0,0 1 1,0-1-1,0 1 0,0 0 1,1 0-1,-1 0 0,1 0 1,-1 1-1,1 0 0,0-1 1,0 1-1,0 0 0,1 0 0,-1 1 1,1-1-1,-1 1 0,1-1 1,0 1-1,1 0 0,-1-1 1,0 1-1,1 0 0,0 0 1,0 0-1,0 0 0,1 0 1,-1 1-1,1-1 0,0 6 0,0 7-149,0-6-513,0-1 1,0 1 0,1-1-1,3 16 1,-3-22 186,1-1 0,-1 1 0,1-1 0,-1 0 0,1 0 0,0 0 0,0 0 0,0 0 0,1 0 0,-1 0 0,1 0 0,-1-1 0,1 0 0,0 1-1,0-1 1,5 3 0,13 5-5595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14:26.42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68 1 6963,'0'0'10816,"-23"3"-8935,17 0 2619,-13 110-3611,19-112-874,0 1-1,0-1 1,0 0 0,0 0-1,-1 0 1,1 1 0,0-1 0,0 0-1,-1 0 1,1 0 0,-1 0-1,1 0 1,-1 1 0,1-1 0,-1 0-1,0 0 1,1 0 0,-1-1-1,0 1 1,0 0 0,0 0 0,0 0-1,0-1 1,0 1 0,0 0 0,0-1-1,0 1 1,-1 0 0,0-1-322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14:26.9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72 2497,'0'0'13244,"15"-11"-12300,44-35-234,-57 45-652,0-1 1,0 1 0,-1 0 0,1-1 0,0 1-1,0 0 1,1 0 0,-1 0 0,0 1 0,0-1-1,0 0 1,1 1 0,-1-1 0,0 1 0,0 0-1,1 0 1,-1 0 0,0 0 0,1 0 0,-1 0-1,3 2 1,5-1 206,-9-1-209,1 1 1,0-1 0,-1 0 0,1 1 0,-1-1-1,1 1 1,-1 0 0,0-1 0,1 1 0,-1 0-1,1 0 1,-1 0 0,0 0 0,0 0-1,0 0 1,0 0 0,0 1 0,0-1 0,0 0-1,0 0 1,0 1 0,0-1 0,-1 1-1,1-1 1,0 1 0,-1-1 0,1 1 0,-1-1-1,0 1 1,0 0 0,1-1 0,-1 1 0,-1 2-1,1 69 1991,-2-45-1324,2-24-631,0 0 0,-1 0 0,1 0 0,-1 0 0,0 0 0,0-1-1,0 1 1,-1 0 0,0-1 0,1 1 0,-1-1 0,0 1-1,-1-1 1,-2 4 0,-45 39 853,42-41-852,1 1-1,0 0 1,0 0-1,0 1 0,1-1 1,0 2-1,1-1 1,-1 0-1,-6 14 0,11-19-96,0-1 0,0 1 0,1 0 0,-1 0-1,0 0 1,1 0 0,-1-1 0,1 1 0,0 0 0,-1 0-1,1 0 1,0 0 0,0 0 0,0 0 0,1 0 0,-1 0-1,0 0 1,1 0 0,-1 0 0,1 0 0,0-1-1,-1 1 1,1 0 0,0 0 0,0-1 0,0 1 0,1 0-1,-1-1 1,0 1 0,1-1 0,-1 0 0,0 1 0,1-1-1,0 0 1,-1 0 0,1 0 0,0 0 0,-1 0-1,1 0 1,4 1 0,1 0-23,1-1-1,-1 1 1,1-1-1,-1-1 1,1 1 0,0-1-1,-1 0 1,1-1-1,11-2 1,-15 2 35,-1-1-1,1 1 1,-1-1 0,0 0 0,0 0 0,1 0 0,-1 0-1,-1-1 1,1 1 0,0-1 0,-1 1 0,1-1 0,-1 0 0,2-3-1,-2 3-54,0 0 0,0 0 0,0 1-1,0-1 1,1 1 0,-1-1-1,1 1 1,-1 0 0,1 0 0,0 0-1,0 0 1,0 1 0,0-1 0,0 1-1,0-1 1,0 1 0,0 0 0,1 1-1,-1-1 1,4 0 0,22 2-6327,-10 6-698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14:27.3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5475,'0'0'14782,"8"15"-12112,33 63-2578,-24-41-19,2-1 0,1-1 1,28 36-1,-47-69-3,0-1-1,0 1 1,-1 0 0,1-1-1,-1 1 1,1-1 0,-1 1-1,0 0 1,1 0-1,-1-1 1,0 1 0,0 0-1,0-1 1,-1 1 0,1 0-1,0-1 1,-1 1 0,1 0-1,-1-1 1,1 1 0,-1-1-1,0 1 1,1 0 0,-1-1-1,0 0 1,0 1-1,0-1 1,0 0 0,-1 1-1,1-1 1,0 0 0,0 0-1,-1 0 1,1 0 0,-1 0-1,1 0 1,-3 1 0,-14-1-17,0 0 0,0-1 1,-21-2-1,37 1-152,1 0 1,-1 1-1,1-1 0,-1 0 1,1 0-1,-1 0 1,1 0-1,0 0 0,-1 0 1,1 0-1,0 0 0,0-1 1,0 1-1,0 0 0,0-1 1,0 1-1,1-1 1,-1 1-1,0-1 0,1 1 1,-1-1-1,1 0 0,-1 1 1,1-1-1,0-1 0,-5-44-4008,5-21-6029,0 37 1957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14:27.71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0 120 2561</inkml:trace>
  <inkml:trace contextRef="#ctx0" brushRef="#br0" timeOffset="1">0 120 2561,'8'-27'5331,"-6"7"7168,45 5-8423,-39 12-3702,2 0-64,0 0 1,0-1-1,0 0 1,-1 0-1,0-1 1,0 0-1,12-10 1,1 5-926,-16 9-3329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14:28.39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155 14 4274,'0'0'13676,"-2"-4"-12041,2 3-1598,0 1 1,0 0-1,1-1 1,-1 1-1,0 0 0,0 0 1,0-1-1,0 1 1,0 0-1,-1-1 1,1 1-1,0 0 0,0-1 1,0 1-1,0 0 1,0-1-1,0 1 1,0 0-1,-1 0 0,1-1 1,0 1-1,0 0 1,0 0-1,-1-1 0,1 1 1,0 0-1,0 0 1,0 0-1,-1-1 1,1 1-1,0 0 0,-1 0 1,1 0-1,0 0 1,0 0-1,-1-1 1,1 1-1,0 0 0,-1 0 1,1 0-1,0 0 1,-1 0-1,1 0 0,0 0 1,-1 0-1,1 0 1,0 0-1,0 0 1,-1 1-1,1-1 0,0 0 1,-1 0-1,1 0 1,0 0-1,0 0 1,-1 1-1,1-1 0,0 0 1,-1 0-1,1 1 1,-13 28 1530,-9 59 349,21-83-1794,-23 91 1332,-10 56 59,9 53-204,3 307 0,22-498-1284,5 108 101,-3-108-115,1 1 0,0-1 0,1 1 0,0-1 0,1-1 0,8 16 0,-5-11 5,17 31-12,-24-47-6,0 0 0,0 0 1,0-1-1,0 1 0,1 0 0,-1-1 0,0 1 0,1-1 1,-1 1-1,1-1 0,0 0 0,-1 0 0,1 0 1,0 0-1,0 0 0,-1 0 0,1 0 0,0 0 1,3 0-1,-3-1-15,-2-23-8764,0 18 4455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14:30.2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2753,'0'0'14484,"0"7"-12656,0 37-299,4 181 2536,-1-175-3168,3-1-1,18 77 1,-20-111-722,-5-51-8175,7 7 4583,-2 17 1175,-2 0 1,1 0 0,0-22 0,-3-6-4021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14:30.57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42 320,'0'0'14300,"3"-8"-12206,10-24-322,-13 32-1736,0 0-1,0 0 1,0 0 0,1 0 0,-1 0-1,0 1 1,0-1 0,0 0 0,0 0-1,0 0 1,1 0 0,-1 0 0,0 0-1,0 0 1,0 0 0,0 0 0,1 0-1,-1 0 1,0 0 0,0 0 0,0 0 0,0 0-1,1 0 1,-1 0 0,0 0 0,0 0-1,0 0 1,0 0 0,0 0 0,1 0-1,-1 0 1,0-1 0,0 1 0,0 0-1,0 0 1,0 0 0,0 0 0,1 0-1,-1 0 1,0 0 0,0-1 0,0 1 0,0 0-1,0 0 1,0 0 0,0-1 0,17 43 1512,-3 0-1,-2 1 1,9 49 0,-1-2-517,35 135 492,-53-196-1360,-2-27-138,-1 0 0,1 0 0,0 1 0,0-1 0,0 0-1,0 0 1,1 0 0,-1 0 0,1 0 0,-1 0 0,1 0 0,-1 0 0,1 0-1,0 0 1,0 0 0,0 0 0,2 2 0,-1-3 106,-2-4-687,0 0 69,0 0 0,1-1 1,0 1-1,-1 0 1,1 0-1,0 0 0,1 0 1,-1 0-1,0 0 1,1 0-1,0 0 0,0 0 1,4-4-1,25-19-9518,-5 14 1439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14:30.90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4114,'0'0'16789,"3"16"-14876,31 168 2233,-32-167-3936,-3-15-197,1 0 0,1 0 0,-1 0 1,0 0-1,0 0 0,1-1 0,-1 1 0,1 0 1,-1 0-1,1-1 0,0 1 0,0 0 0,1 2 1,3 2-246,-4-5 70,-1 0-1,1 0 0,-1-1 1,1 1-1,0 0 1,0 0-1,-1-1 0,1 1 1,0-1-1,0 1 1,0-1-1,0 1 1,0-1-1,0 1 0,0-1 1,0 0-1,0 0 1,0 1-1,0-1 1,0 0-1,0 0 0,0 0 1,0 0-1,0 0 1,0 0-1,0 0 0,0-1 1,2 1-1,-1-1-216,-1 1-1,1 0 0,0-1 0,0 0 1,0 1-1,0-1 0,-1 0 0,1 0 1,0 0-1,0 0 0,-1 0 1,1 0-1,-1 0 0,1 0 0,-1-1 1,0 1-1,1-1 0,-1 1 0,0-1 1,0 0-1,0 1 0,0-1 0,1-2 1,17-28-6499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5:20.0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10085,'0'0'13382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1:21.03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688 3 8564,'0'0'14532,"-17"-2"-10864,-7 26-2575,-1 0 0,0-2 0,-2-1 0,-35 22-1,11-7-593,5-3-469,-78 61-11,112-84-20,1 1 0,1 0 0,-1 1 0,2 0 0,0 1-1,0 0 1,-11 23 0,18-31 1,0-1 0,0 1 0,1-1 0,0 1 0,0 0 0,0 0 0,0-1 0,1 1 0,0 0 0,0 0 0,0 0 0,1 6 0,0-8 0,0 0 0,0 0 0,0 0 0,1 0 0,-1 0 0,1 0 0,-1-1 0,1 1 0,0-1 0,0 1 0,0-1 0,1 1 0,-1-1 0,0 0 0,1 0 0,-1 0 0,1-1 0,0 1 0,0-1 0,3 2 0,69 25 0,0-4 0,2-2 0,125 17 0,-93-20 0,108 34 0,-205-48 0,1-1 0,-1 1 0,0 1 0,-1 0 0,1 1 0,-1 0 0,19 17 0,-25-19 0,-1-1 0,1 1 0,-1 0 0,0 0 0,0 1 0,0-1 0,-1 1 0,0 0 0,0 0 0,0 0 0,-1 0 0,0 1 0,0-1 0,-1 1 0,1-1 0,-1 1 0,0 7 0,-1-6 0,0 0 0,0 0 0,-1-1 0,0 1 0,0 0 0,-1-1 0,0 1 0,0-1 0,-5 10 0,4-11 0,-1-1 0,0 0 0,-1 1 0,1-2 0,-1 1 0,0 0 0,0-1 0,0 0 0,-1 0 0,1-1 0,-9 5 0,-64 30 0,-1-3 0,-104 31 0,-21 8 0,75-18 0,-187 68 0,304-121 0,6-1 0,0-1 0,1 0 0,-1 0 0,0 0 0,0-1 0,0 0 0,-9-1 0,14 1 0,1 0 0,-1 0 0,0 0 0,1-1 0,-1 1 0,0 0 0,1-1 0,-1 1 0,1 0 0,-1-1 0,0 1 0,1-1 0,-1 1 0,1-1 0,-1 1 0,1-1 0,0 1 0,-1-1 0,1 1 0,-1-1 0,1 0 0,0 1 0,0-1 0,-1 1 0,1-1 0,0 0 0,0 1 0,0-1 0,0 0 0,-1 0 0,1 1 0,0-1 0,0 0 0,0 1 0,1-1 0,-1 0 0,0 1 0,0-1 0,0 0 0,0 1 0,1-1 0,-1 0 0,1-1 0,-1-3-340,0 0 0,1 0 0,-1 0-1,1 0 1,1 0 0,-1 1 0,1-1 0,-1 0 0,1 1-1,1-1 1,-1 1 0,1 0 0,-1-1 0,1 1 0,7-7 0,-2 4-1187,1-1 1,-1 1 0,1 1 0,1 0 0,17-9 0,14-6-6926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14:31.2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6755,'0'0'15183,"5"3"-14383,13 8-545,2 0 0,-1-2 0,1-1-1,1 0 1,39 9 0,46 17-170,-105-33-83,0 0 0,0 0 0,0 0 0,0 0 0,0 0-1,0 0 1,-1 0 0,1 0 0,0 0 0,-1 1 0,1-1-1,0 0 1,-1 0 0,0 1 0,1-1 0,-1 1 0,0-1-1,1 0 1,-1 1 0,0-1 0,0 3 0,-1 39 123,0-25-50,0-8-27,1 0 1,-2 0-1,0 0 1,0 0-1,0 0 1,-2 0-1,1-1 1,-8 15-1,-48 72 643,42-71-349,1 0 0,-18 38 0,33-60-316,-2 3 15,0-1-1,0 1 1,1 0 0,-1 1 0,2-1 0,-1 0 0,1 1 0,0-1 0,0 0 0,0 1 0,1-1 0,0 1 0,1 0 0,1 8 0,-1-13-44,1 0 0,-1-1 0,1 1 0,-1-1 1,1 0-1,0 1 0,0-1 0,0 0 0,0 0 0,0 0 0,0-1 1,0 1-1,0 0 0,0-1 0,0 1 0,0-1 0,0 0 1,0 0-1,1 0 0,3 0 0,53-1-30,-50 0 24,-3 0 1,-1 0 0,1 0-1,-1-1 1,1 0-1,-1 0 1,0 0 0,0 0-1,0-1 1,0 0-1,0 0 1,-1 0 0,5-5-1,53-53-787,-31 27-844,37-25-5851,-37 38 216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14:31.8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33 6755,'0'0'13337,"8"-5"-13001,3 0-317,-1 1 0,2 0 0,-1 0 0,0 1 0,1 1 0,0 0 0,-1 0-1,1 1 1,0 1 0,0 0 0,17 2 0,-21-1-17,0 0-1,0 0 0,0 0 1,0 1-1,0 1 1,0-1-1,-1 1 0,1 0 1,-1 1-1,0 0 0,0 0 1,0 1-1,0-1 1,-1 1-1,0 1 0,0-1 1,0 1-1,8 12 0,-11-11 15,0-1-1,-1 1 1,0 0-1,0 0 0,-1 0 1,0 0-1,0 0 0,0 0 1,-1 0-1,-1 7 0,2-9 64,-2 1 0,1-1 0,-1 0-1,1 0 1,-1 0 0,-1-1 0,1 1-1,-1 0 1,1 0 0,-2-1 0,1 1-1,0-1 1,-1 1 0,-4 4-1,1-3 187,-1 0-1,-1 0 0,1 0 0,-1-1 0,0 0 0,0-1 0,0 0 0,-1 0 1,0-1-1,-17 5 0,25-8-256,1 0-1,0 0 1,-1 0 0,1 0 0,-1 0 0,1 0-1,-1 0 1,1 0 0,-1 0 0,1 0 0,0 0-1,-1 1 1,1-1 0,0 0 0,-1 0 0,1 1 0,-1-1-1,1 0 1,0 0 0,-1 1 0,1-1 0,0 0-1,0 1 1,-1-1 0,1 0 0,0 1 0,0-1-1,-1 1 1,1-1 0,0 0 0,0 1 0,0-1-1,0 1 1,2 19-103,18 18-129,-3-20 84,1-1 0,1-1 0,0 0 0,1-1 0,30 17 0,-40-28 15,31 19-387,-40-23 524,-1 0-1,1 0 1,-1 1 0,1-1 0,-1 0-1,0 1 1,1-1 0,-1 0-1,1 1 1,-1-1 0,0 1 0,1-1-1,-1 0 1,0 1 0,1-1-1,-1 1 1,0-1 0,0 1 0,0 0-1,1-1 1,-1 1 0,0-1-1,0 1 1,0-1 0,0 1 0,0-1-1,0 1 1,0-1 0,0 1-1,0 0 1,0-1 0,0 1 0,-1-1-1,1 1 1,0-1 0,0 1-1,0-1 1,-1 1 0,1-1 0,0 1-1,-1-1 1,1 1 0,0-1-1,-1 0 1,1 1 0,-1-1 0,1 1-1,0-1 1,-1 0 0,1 1-1,-1-1 1,1 0 0,-1 0 0,1 0-1,-1 1 1,1-1 0,-1 0-1,0 0 1,1 0 0,-1 0 0,1 0-1,-1 0 1,1 0 0,-1 0-1,0 0 1,-23 5 403,0-1-1,0-1 0,-1-1 1,-43-2-1,36-1-55,31 1-338,2 2-518,0 0-1,0-1 1,1 1-1,-1 0 1,1-1 0,-1 0-1,1 1 1,-1-1 0,1 0-1,0 0 1,0 0 0,0 0-1,-1 0 1,1 0 0,0 0-1,0-1 1,0 1-1,4 0 1,-1 0-895,32 11-6473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14:32.4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5090,'0'0'11408,"24"9"-9692,-20-7-1643,27 10 548,-1 1-1,0 1 1,-1 1-1,-1 2 1,28 21-1,0 3 84,12 9-231,-68-50-524,0 0 0,0 1 0,0-1 0,1 0 0,-1 1 0,0-1 0,0 0 0,1 1 0,-1-1 0,0 0 0,1 1 0,-1-1 1,0 0-1,1 0 0,-1 0 0,0 1 0,1-1 0,-1 0 0,0 0 0,1 0 0,-1 0 0,1 0 0,-1 1 0,0-1 0,1 0 1,-1 0-1,1 0 0,-1 0 0,0 0 0,1 0 0,-1 0 0,1-1 0,-1 1 0,0 0 0,1 0 0,-1 0 0,0 0 0,1 0 0,-1-1 1,1 1-1,-1 0 0,0 0 0,0-1 0,1 1 0,-1 0 0,0 0 0,1-1 0,-1 1 0,0 0 0,0-1 0,1 1 0,-1 0 1,0-1-1,0 0 0,4-34-2898,-14-42-4158,-4 46 3204,4 7 2230,1-1 15204,3 33-12407,5-6-420,-10 17 1035,1 0 0,2 0 0,-14 40 0,7-15-427,10-32-964,-6 13 266,2 0-1,0 0 0,2 1 1,1 0-1,-5 47 0,11-72-796,0 0 143,0-1 1,1 0-1,-1 1 1,0-1-1,0 0 0,0 1 1,0-1-1,0 0 1,0 1-1,0-1 1,0 0-1,0 1 1,0-1-1,0 1 0,0-1 1,0 0-1,0 1 1,0-1-1,-1 0 1,1 1-1,0-1 0,0 0 1,0 1-1,0-1 1,-1 0-1,1 1 1,0-1-1,0 0 0,-1 0 1,1 1-1,0-1 1,-1 0-1,1 0 1,0 0-1,0 1 1,-1-1-1,1 0 0,0 0 1,-1 0-1,1 0 1,-1 0-1,1 0 1,0 0-1,-1 0 0,1 1 1,0-1-1,-1 0 1,1-1-1,0 1 1,-1 0-1,0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14:34.1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0 145 6739,'0'0'10656,"29"-21"-9661,95-64-334,-117 80-603,1 0-1,0 1 0,0 0 1,0 0-1,1 1 0,-1 0 1,1 0-1,0 1 0,-1 0 0,1 1 1,0 0-1,0 0 0,0 1 1,0 0-1,12 2 0,14-1 99,-34 0-146,0-1 0,0 1 0,-1-1 0,1 0 0,0 1 0,0-1 0,-1 1-1,1 0 1,-1-1 0,1 1 0,-1-1 0,1 1 0,-1 0 0,1-1 0,-1 1 0,1 0 0,-1 0 0,0 0 0,1-1 0,-1 1 0,0 0 0,0 0 0,1 0 0,-1-1 0,0 1 0,0 0 0,0 0 0,0 0 0,-1 1-1,1 38 496,0-26-217,-3 25 245,-1-1 1,-2 0-1,-1 0 0,-2-1 0,-2 1 1,-2-2-1,-28 60 0,32-78-204,1 2 1,1-1-1,0 1 1,1 0-1,2 0 1,0 1-1,-2 34 1,27-54-327,-11-1 8,1 0 0,-1 0 0,1-1 1,-1-1-1,0 0 0,1 0 1,-1-1-1,0 0 0,0-1 1,-1 0-1,1 0 0,-1-1 1,0-1-1,0 1 0,0-1 0,-1-1 1,0 0-1,0 0 0,-1 0 1,13-18-1,-15 18-294,17-22 637,-6 22-3004,2 13-4576,0 11 712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14:34.5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11973,'0'0'11670,"39"173"-10422,-29-137-527,-1-4-449,11-8-144,-20-4-80,9-8-96,1-8-64,0-4-2978,-1 0-575,1-24-2706,9-12-1329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14:34.97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6547,'0'0'12547,"30"5"-11541,101 20-515,-113-22-502,1 2 1,-1 0 0,0 1-1,0 1 1,0 1 0,-1 0-1,24 16 1,-40-23 49,0 0-1,0-1 1,0 1-1,-1-1 1,1 1 0,0 0-1,0 0 1,-1-1-1,1 1 1,0 0-1,-1 0 1,1 0 0,-1 0-1,1 0 1,-1 0-1,1-1 1,-1 1-1,0 0 1,1 0 0,-1 1-1,0-1 1,0 0-1,0 0 1,0 0-1,0 0 1,0 0 0,0 0-1,0 0 1,0 0-1,-1 0 1,1 0-1,0 0 1,-1 0 0,1 0-1,0 0 1,-1 0-1,1 0 1,-1 0-1,0-1 1,1 1 0,-1 0-1,0 0 1,1-1-1,-1 1 1,0 0 0,-2 1-1,-45 34 3239,39-30-2826,7-4-376,1 0 0,-1 0 0,1 0 1,0 0-1,-1 0 0,1 0 0,0 1 0,0-1 0,1 0 0,-1 1 0,0-1 0,1 1 0,0-1 0,-1 1 0,1-1 0,0 1 0,1 3 0,3 46-126,-2-43 16,1 0 0,0 0 0,1-1 1,0 0-1,0 1 0,1-1 1,0-1-1,0 1 0,1-1 1,12 13-1,8 13-234,87 104-801,-109-132 1078,0 0 0,0 0 1,0 1-1,-1-1 1,0 1-1,0 0 0,4 9 1,-7-14 26,1 1 1,-1-1 0,1 1-1,-1-1 1,0 0 0,0 1-1,1-1 1,-1 1 0,0-1-1,0 1 1,-1-1 0,1 0-1,0 1 1,0-1-1,-1 1 1,1-1 0,-1 0-1,1 1 1,-1-1 0,1 0-1,-1 1 1,0-1 0,0 0-1,0 0 1,0 0 0,0 0-1,0 0 1,0 0 0,0 0-1,0 0 1,0 0 0,0 0-1,0-1 1,-1 1 0,1 0-1,0-1 1,-3 2 0,-13 3 375,0 0 0,0 0 0,0-2 1,-1 0-1,1-1 0,-30-1 0,45-1-408,2-5-246,0-1 1,1 1-1,-1 0 0,1-1 1,0 1-1,1 0 0,-1-1 1,1 1-1,0 0 0,0 0 0,0 0 1,1 1-1,4-7 0,-1 4-731,1 0 0,0 0-1,0 0 1,1 1 0,0 0-1,12-7 1,17-7-4797,-6 3-2745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14:35.32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1 201 5442,'0'0'16725,"9"23"-15425,-3-8-1051,34 72 834,-35-78-937,1 1 0,0-1-1,0 0 1,1-1 0,0 1-1,1-1 1,0-1 0,12 10 0,-10-12-73,-1 0 0,1-1 1,-1 0-1,1 0 1,0-1-1,0-1 0,12 2 1,-18-3-78,-1 0 0,1 0 0,0-1 0,-1 0 0,1 1 0,-1-1 0,1 0 0,0-1 0,-1 1 0,1-1 0,0 0 0,-1 0 0,1 0 0,-1 0 0,0 0 0,1-1 1,-1 1-1,0-1 0,0 0 0,0 0 0,0 0 0,0-1 0,0 1 0,2-4 0,-1-3 14,-1-1 0,0 0 0,-1 0 0,0 0 0,-1 0 0,0 0 0,0 0 0,-1 0 0,-3-20 0,2-4 39,1 16-34,-1 1 0,0 0 0,-2-1 0,0 1 0,-1 0-1,0 0 1,-1 0 0,-9-17 0,11 28 25,0 0-1,0 1 1,0-1 0,-1 1-1,0-1 1,0 1 0,0 0 0,-1 1-1,0-1 1,0 1 0,0 0-1,0 0 1,-1 0 0,1 1-1,-1 0 1,0 0 0,0 0 0,0 1-1,0 0 1,-1 0 0,1 0-1,0 1 1,-1 0 0,1 0-1,-8 1 1,7 0 102,0 0 0,0 0 0,0 1 0,0 0 1,0 0-1,0 0 0,1 1 0,-1 0 0,0 1 0,-6 2 0,10-2-123,-1 0 0,0 0 0,1 0 0,-1 0-1,1 1 1,0-1 0,0 1 0,0 0 0,0-1 0,1 2 0,0-1-1,0 0 1,0 0 0,0 1 0,1-1 0,-2 6 0,0 5-314,1 1-1,0-1 1,1 1 0,1-1 0,0 1 0,1 0 0,4 23 0,-4-36-11,0-1 1,0 1 0,0-1-1,0 1 1,0-1 0,1 0-1,-1 0 1,1 1 0,-1-1-1,1 0 1,0 0 0,0-1 0,3 4-1,18 6-5315,6-8-5261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14:35.8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9893,'0'0'9972,"16"3"-8160,-8-2-1549,2 0 7,0 1 1,0 0-1,0 1 1,0 0-1,0 0 1,0 1-1,0 0 1,-1 1-1,0 0 1,13 10-1,14 17 182,-1 2 0,-2 2 0,-2 1-1,-1 1 1,-2 1 0,35 65 0,-24-27-130,-3 2 1,45 145-1,-54-132 313,-5 0-1,-3 2 1,-5 1-1,4 155 0,-18-247-620,0-1-1,0 1 1,0-1-1,-1 1 1,1-1-1,-1 1 0,0-1 1,1 1-1,-1-1 1,0 0-1,0 1 0,-1-1 1,1 0-1,0 0 1,-1 0-1,1 0 1,-1 0-1,0 0 0,1-1 1,-4 3-1,-2 1 23,0-1 0,0 0 0,-1-1 0,-14 6 0,15-7-28,1 0 0,0 0 0,0 1 0,0-1 0,0 2 0,1-1 0,-1 0 0,1 1 0,0 0 0,-6 6 0,11-10-10,0 1 1,0-1-1,-1 0 1,1 0-1,0 0 0,0 0 1,0 0-1,0 0 1,0 1-1,0-1 0,0 0 1,-1 0-1,1 0 1,0 0-1,0 0 0,0 0 1,0 0-1,-1 0 0,1 0 1,0 0-1,0 0 1,0 0-1,0 0 0,0 0 1,-1 0-1,1 0 1,0 0-1,0 0 0,0 0 1,0 0-1,-1 0 1,1 0-1,0 0 0,0 0 1,0 0-1,0 0 1,-1 0-1,1 0 0,0 0 1,0-1-1,0 1 1,0 0-1,0 0 0,0 0 1,0 0-1,-1 0 0,1 0 1,0 0-1,0-1 1,0 1-1,0 0 0,0 0 1,0 0-1,0 0 1,0-1-1,0 1 0,0 0 1,0 0-1,0 0 1,0 0-1,0-1 0,0 1 1,0 0-1,0 0 1,-4-23-351,4-35-1317,0 50 1054,-2-21-3616,-6-2-2804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16:13.1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81 11541,'0'0'11971,"0"1"-11865,0-1 0,0 1 0,0 0-1,0-1 1,0 1 0,0 0 0,0-1 0,0 1 0,0 0-1,1-1 1,-1 1 0,0-1 0,1 1 0,-1-1 0,0 1-1,1 0 1,-1-1 0,1 1 0,-1-1 0,0 0-1,1 1 1,-1-1 0,1 1 0,0-1 0,-1 0 0,1 1-1,-1-1 1,1 0 0,0 0 0,-1 1 0,1-1 0,0 0-1,12-1-8,0-1 0,0 0 0,0-1 0,-1-1-1,19-7 1,24-7 131,16 1 136,-33 6-30,1 2 0,0 2-1,73-4 1,-110 32 419,-3-7-649,0 0 0,-1 0 1,0 0-1,-1 0 1,-1 0-1,0-1 1,-1 1-1,-1-1 0,-8 16 1,-11 12 531,-42 55-1,26-40-448,-22 29-187,-37 55 0,99-139 0,0 1 0,0-1 0,0 0 0,1 1 0,-1-1 0,0 1 0,1-1 0,-1 1 0,1 0 0,-1-1 0,1 1 0,0-1 0,0 1 0,0 0 0,0-1 0,0 1 0,0-1 0,0 1 0,0 0 0,1-1 0,-1 1 0,1-1 0,-1 1 0,1-1 0,1 3 0,0-1 0,0-1 0,0 0 0,0 0 0,1 0 0,-1 0 0,1 0 0,-1-1 0,1 1 0,0-1 0,0 0 0,-1 1 0,6 0 0,11 2 0,-1 0 0,1-1 0,27 1 0,-39-4 0,207 1 0,-216-3-2031,-33-4-9112,14 2 3844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16:13.6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56 5539,'0'0'18339,"8"-8"-16525,-2 3-1581,0 0 0,0 1 0,1-1 0,-1 1-1,1 0 1,0 1 0,0 0 0,0 0 0,1 0 0,-1 1 0,1 0 0,0 0 0,-1 1 0,1 0 0,8 0 0,315 4 3097,-85 2-5262,-245-5 1376,0 0 0,0 1 0,0-1 0,0 0 0,0 1 0,0-1 0,-1 1 0,1-1 0,0 1 0,0-1 0,-1 1 0,1 0 0,0-1 0,-1 1 0,1 0 0,0 0 0,-1 0 0,1-1 0,0 3 0,1 0-930,8 13-8465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1:21.8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81 273 8212,'0'0'15836,"-4"-13"-14552,-3-35 336,2 0 0,1-55 0,4 100-1583,1 1 0,-1 0 0,0-1 0,1 1 0,0-1 0,-1 1 0,1 0 0,0 0 0,0-1 0,0 1 0,1 0 0,-1 0 0,0 0 0,1 0 0,0 0 0,-1 0 0,1 1 0,0-1 0,0 1 0,0-1 0,0 1 0,0-1 0,0 1 0,0 0 0,0 0 0,1 0 0,-1 0 0,0 1 0,1-1 0,-1 1 0,3-1 0,10-2 114,0 1-1,1 1 0,27 1 0,-28 0-48,-9 0-84,0 0 1,0 1 0,0 0-1,0 1 1,0-1 0,0 1-1,-1 0 1,1 0 0,-1 1-1,1 0 1,-1 0 0,0 0-1,0 0 1,0 1 0,0 0-1,-1 0 1,1 0 0,-1 1-1,0-1 1,5 10 0,5 7 54,-2 1 0,-1 1 1,16 40-1,-23-51-70,6 17-3,-1 0 0,-2 1 0,0 0 0,3 59 0,-8-67 0,-2 0 0,0 0 0,-2-1 0,0 1 0,-2 0 0,0-1 0,-13 37 0,12-46 0,0 0 0,-1-1 0,-1 1 0,0-1 0,0 0 0,-1-1 0,-1 0 0,0 0 0,0-1 0,-1 0 0,0 0 0,0-1 0,-1-1 0,-22 13 0,13-11 0,1-2 0,-1 0 0,0-1 0,-1-1 0,1-1 0,-1 0 0,0-2 0,-36 0 0,55-2 0,1 0 0,-1 0 0,1-1 0,-1 1 0,0 0 0,1-1 0,-1 1 0,1-1 0,-1 0 0,1 1 0,-1-1 0,1 0 0,0 0 0,-1 0 0,1 0 0,0 0 0,0 0 0,0 0 0,-1 0 0,1-1 0,0 1 0,-1-2 0,0-2 0,0 0 0,0 1 0,0-1 0,0 0 0,1 0 0,0 0 0,-1-7 0,1-5 0,0 1 0,1-1 0,4-31 0,-3 44 0,-1 0 0,1 0 0,0 0 0,1 0 0,-1 0 0,1 1 0,-1-1 0,1 0 0,0 1 0,1-1 0,-1 1 0,1 0 0,-1 0 0,1 0 0,0 0 0,0 0 0,0 1 0,0 0 0,1-1 0,-1 1 0,1 0 0,-1 0 0,1 1 0,0-1 0,6-1 0,6-1 0,0 1 0,0 1 0,0 1 0,30 0 0,-36 1 0,-2 1 0,1 0 0,-1 0 0,0 0 0,0 1 0,0 1 0,0-1 0,0 1 0,0 1 0,0-1 0,-1 1 0,10 7 0,8 7 0,39 38 0,-44-38 0,57 53 0,-74-68-27,1-1-1,-1 1 1,1-1-1,0 0 1,0 0 0,0-1-1,-1 1 1,2-1-1,-1 0 1,6 1 0,-9-2-197,0 0 0,0-1 1,0 1-1,0-1 1,0 1-1,0-1 1,0 1-1,0-1 0,0 1 1,0-1-1,-1 0 1,1 1-1,0-1 1,0 0-1,-1 0 1,1 0-1,0 1 0,-1-1 1,1 0-1,-1 0 1,1-1-1,15-29-5310,-11 20 2100,14-28-9622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16:14.51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135 125 7043,'0'0'13764,"-3"-7"-12259,-13-42 898,15 47-2319,0 0 0,1 1 0,-1-1 1,1 0-1,-1 0 0,1 0 0,0 0 0,0 0 1,0 0-1,0 0 0,0 0 0,0 0 0,0 0 1,1 0-1,-1 0 0,1 0 0,-1 0 0,1 0 0,0 1 1,0-1-1,0 0 0,0 0 0,0 1 0,0-1 1,0 1-1,1-1 0,-1 1 0,3-3 0,8 1 134,1-1-1,-1 2 1,1 0-1,0 1 1,25 0-1,-36 1-183,0 0 1,-1 1-1,1-1 1,0 1-1,-1 0 1,1-1-1,-1 1 1,1 0-1,-1 0 1,1 0-1,-1 0 0,1 0 1,-1 0-1,0 0 1,0 1-1,1-1 1,-1 0-1,0 1 1,0-1-1,0 1 0,-1-1 1,1 1-1,0-1 1,-1 1-1,1 0 1,-1-1-1,1 1 1,-1 0-1,1 2 0,4 52 651,-5 171 588,0-223-1241,0 1 1,-1-1 0,0 0 0,0 1-1,0-1 1,0 0 0,-1 0-1,0 0 1,0 0 0,0 0 0,0 0-1,-1 0 1,1-1 0,-1 1-1,0-1 1,0 1 0,0-1 0,0 0-1,-1-1 1,1 1 0,-1-1-1,0 1 1,-6 2 0,0 0 25,-1-1 0,1 0 0,-1 0 0,1-1 0,-1-1 0,0 0 0,0 0 0,-21 0 0,25-2-54,4 0-4,0 1 0,0-1 0,0 0 0,0 0 0,0 0 1,0 0-1,0 0 0,0-1 0,0 1 0,0-1 0,0 0 1,0 0-1,1 0 0,-1 0 0,0 0 0,0-1 0,1 1 1,-1-1-1,1 0 0,0 0 0,-1 0 0,1 0 0,0 0 1,0 0-1,0-1 0,-3-4 0,4 4 0,-1-1 0,0 0 0,1 0 0,0 0 0,0 1 0,0-1 0,0 0 0,1 0 0,-1 0 0,1-6 0,0 9 0,0 1 0,1-1 0,-1 0 0,0 1 0,0-1 0,0 0 0,1 1 0,-1-1 0,0 0 0,1 1 0,-1-1 0,0 1 0,1-1 0,-1 1 0,1-1 0,-1 1 0,1-1 0,-1 1 0,1-1 0,0 1 0,-1-1 0,1 1 0,0 0 0,-1 0 0,1-1 0,-1 1 0,1 0 0,0 0 0,0 0 0,-1 0 0,2-1 0,19 1 0,-19 0 0,21-1 0,-15 1 0,0-1 0,-1 1 0,1 0 0,0 1 0,0 0 0,-1 0 0,1 1 0,0-1 0,-1 2 0,0-1 0,1 1 0,12 7 0,42 23 0,-44-24 0,0 0 0,30 22 0,-46-30 0,-1 0 1,0-1-1,1 1 1,-1 0-1,1-1 1,-1 1-1,0-1 0,1 0 1,0 1-1,-1-1 1,1 0-1,-1 0 1,1 0-1,-1 0 1,1 0-1,-1 0 0,1 0 1,1-1-1,32 0-61,-34 1-470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16:15.0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 6323,'0'0'20327,"14"-1"-18556,-6 0-1569,13-1 464,0 0-1,0 2 1,0 0-1,27 5 1,59 15 150,-51-19-11997,-82-1 1456,15 0 2970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16:15.3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1 0 1473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16:15.7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1473,'39'88'5431,"-38"-57"13822,9-29-18019,35 6 1111,-25-4-1596,-1-1 0,30 1 0,48-4 35,-97 1-790,1-1-1,-1 0 1,1 0-1,-1 0 1,0 0 0,1 0-1,-1 0 1,1 0-1,-1 0 1,0-1 0,1 1-1,-1 0 1,0 0-1,1 0 1,-1 0 0,1 0-1,-1-1 1,0 1-1,1 0 1,-1 0 0,0-1-1,0 1 1,1 0-1,-1 0 1,0-1 0,1 1-1,-1 0 1,0-1-1,0 1 1,0 0 0,1-1-1,-1 1 1,0 0-1,0-1 1,0 1 0,0-1-1,0 1 1,0 0-1,0-1 1,0 1 0,0-1-1,0 1 1,0 0-1,0-1 1,0 1 0,0-1-1,0 1 1,0 0-1,0-1 1,0 1 0,-1 0-1,1-1 1,0 1-1,0 0 1,0-1 0,-1 0-1,-10-14-1162,-15 9-2179,7 6-1632,10 0 393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16:16.8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91 118 4914,'0'0'10696,"-38"0"-5590,34 0-4582,0 0 171,-1 1-1,1-2 1,0 1 0,-1 0-1,1-1 1,0 0 0,-6-2-1,9 3-619,1 0 0,-1-1 0,1 1 0,-1 0 0,1-1 0,-1 1 0,1 0-1,-1-1 1,1 1 0,-1-1 0,1 1 0,0-1 0,-1 1 0,1-1-1,0 0 1,-1 1 0,1-1 0,0 1 0,0-1 0,-1 0 0,1 1-1,0-2 1,8-21 51,-4 18-74,1 1 0,1 0 0,-1 0 0,0 0 0,1 0 0,0 1 0,0 0 0,0 0-1,0 1 1,0 0 0,1 0 0,7-1 0,-1-1 49,16-5 19,1 2 0,1 2 0,-1 0-1,1 2 1,0 1 0,54 5-1,-83-3-107,0 0-1,0 1 0,0-1 1,0 1-1,1 0 0,-1 0 1,0 0-1,0 0 0,0 0 1,-1 0-1,1 0 0,0 1 1,0-1-1,-1 1 0,1-1 1,-1 1-1,1 0 0,-1 0 1,0-1-1,0 1 0,1 0 1,-1 0-1,-1 0 1,1 0-1,0 0 0,0 1 1,-1-1-1,1 3 0,1 8 85,0-1-1,-1 0 1,0 24-1,-1-25-11,0 8 39,-1 0 0,-1 0 0,0-1 0,-1 1 0,-11 34 0,10-42-54,0 0 1,-2-1-1,1 1 1,-1-1-1,-1 0 1,0-1-1,0 0 1,-1 0-1,0 0 1,-15 12-1,-10 4-19,-2-2-1,-1 0 1,-50 22-1,4-2-36,66-26-13,16-17 0,-1 1 0,1-1 0,0 1 0,0-1 0,-1 1 0,1-1 0,0 1 0,0 0 0,0-1 0,0 1 0,0-1 0,0 1 0,0-1 0,0 1 0,0 0 0,0-1 0,0 1 0,0-1 0,0 1 0,0 0 0,1-1 0,-1 1 0,0-1 0,0 1 0,1-1 0,-1 1 0,0-1 0,1 1 0,-1-1 0,1 1 0,-1-1 0,0 1 0,1-1 0,-1 0 0,1 1 0,-1-1 0,1 0 0,-1 0 0,1 1 0,0-1 0,-1 0 0,1 0 0,-1 0 0,1 1 0,-1-1 0,1 0 0,0 0 0,-1 0 0,1 0 0,0 0 0,39 6 0,0-2 0,0-2 0,0-1 0,44-5 0,-53 3 0,5-2 0,-1-2 0,45-12 0,-28 6 0,-34 3 0,-17 5-91,-1-22-13064,0 9 2294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16:17.8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387 25 4178,'0'0'13406,"0"-1"-13003,0 0-1,0 0 0,0 0 1,1 0-1,-1 0 1,0 0-1,0 0 1,0 0-1,-1 0 1,1 0-1,0 0 0,0 0 1,0 1-1,-1-1 1,1 0-1,0 0 1,-1 0-1,1 0 1,-2-1-1,-8 0 260,-1 1 1,1 0-1,-1 1 1,1-1-1,-1 2 0,-15 2 1,17-2-527,-1 1 0,1 1 1,1 0-1,-1 0 0,0 1 0,1 0 1,-1 0-1,1 1 0,0 0 1,1 0-1,-1 1 0,-10 10 0,9-8-84,1 0 0,0 1 0,0 0 0,1 1 0,0 0-1,1 0 1,0 0 0,0 1 0,1-1 0,1 2-1,0-1 1,0 0 0,-2 16 0,-1 3-51,4-18-3,0 0 0,1 1-1,-1 24 1,3-36-43,22-2 32,0 0 0,0-1 0,0-1 0,35-9 1,-35 7 9,0 1 1,0 2 0,0 0 0,25 1 0,-45 2 3,0-1 0,-1 0 0,1 1 1,0-1-1,-1 1 0,1 0 0,0-1 0,-1 1 0,1 0 1,-1 0-1,1 0 0,-1 0 0,0 0 0,1 0 1,-1 0-1,0 1 0,0-1 0,0 0 0,0 1 0,0-1 1,0 1-1,0-1 0,0 1 0,0 0 0,-1-1 0,1 1 1,-1 0-1,1-1 0,-1 1 0,0 0 0,0 3 0,2 8 15,-1 0 0,0 1 0,-2 14 0,1-13-2,1 27-4,0-25-8,-1 0-1,0-1 1,-4 26-1,3-37-1,-1 0 0,1 0-1,-1 0 1,0 0 0,0 0 0,0-1 0,-1 1 0,1-1-1,-1 1 1,0-1 0,-1 0 0,1 0 0,-1 0-1,0-1 1,-5 5 0,1-2 0,-1 0 0,0-1 0,0 0 0,-1 0 0,1-1 0,-1 0 0,0-1 0,0 0 0,-13 2 0,-6-2 0,0 0 0,-29-3 0,51 0 0,1 0 0,0-1 0,0-1 0,0 1 0,0-1 0,0 0 0,0-1 0,1 1 0,-1-1 0,1 0 0,-1-1 0,1 1 0,0-1 0,0 0 0,1 0 0,-1-1 0,1 1 0,0-1 0,-6-9 0,8 9-96,30 4-12487,-7 1 4420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16:18.21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 0 10165,'0'0'18387,"0"20"-16968,0 168 1366,0-148-2801,0-39-250,-8-1-1754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16:19.3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0 197 3778,'0'0'14702,"23"-22"-13197,75-69-254,-87 81-979,0 1-1,1 1 1,1 0-1,-1 1 1,1 0-1,0 1 1,1 1-1,27-8 0,-17 9 167,0 1 0,0 0 0,34 3 0,-55 0-385,-1 0 12,-1 0 0,0 0 0,1 1 0,-1-1 0,0 1 1,1-1-1,-1 1 0,0 0 0,1-1 0,-1 1 0,0 0 0,0 0 1,0 0-1,0 0 0,0 0 0,0 0 0,0 0 0,0 0 0,0 0 0,-1 0 1,1 0-1,0 1 0,-1-1 0,1 0 0,-1 1 0,1-1 0,-1 0 1,0 1-1,1-1 0,-1 0 0,0 3 0,2 52 642,-2-43-457,0 16 37,-1 1 0,-1 0 0,-9 41 0,7-56-208,0-1 1,-1 0-1,-1 0 0,0-1 1,-1 0-1,0 0 0,-1 0 1,-18 21-1,-1-6 148,0-1-1,-2-1 0,-1-2 1,-1-1-1,-37 21 0,67-44-221,1 0 1,0 0-1,0 0 0,0 1 0,-1-1 1,1 0-1,0 0 0,0 0 0,0 0 1,0 0-1,-1 0 0,1 0 0,0 0 1,0 0-1,0 0 0,0 0 0,-1 0 1,1 1-1,0-1 0,0 0 0,0 0 1,0 0-1,0 0 0,0 0 0,0 1 0,-1-1 1,1 0-1,0 0 0,0 0 0,0 0 1,0 1-1,0-1 0,0 0 0,0 0 1,0 0-1,0 1 0,0-1 0,0 0 1,0 0-1,0 0 0,0 0 0,0 1 1,0-1-1,0 0 0,0 0 0,0 0 1,0 1-1,1-1 0,-1 0 0,0 0 1,0 0-1,0 0 0,0 0 0,0 1 1,0-1-1,0 0 0,1 0 0,-1 0 0,0 0 1,0 0-1,0 1 0,20 2 116,32-2-60,-46-1-10,45 1 65,0-3 0,-1-2 0,51-10 0,-78 11-116,-17 2 0,-1 1 0,0-1 0,0 0 0,0 0 0,0 0 0,0 0 0,0-1 0,-1 0 0,1 0 0,0-1 0,-1 1 0,9-7 0,-12 5 0,0-13-1982,5 2-5310,-3 8 4942,7-18-6035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16:20.75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319 33 4914,'0'0'15050,"0"-1"-14956,0 1-1,0-1 1,1 0 0,-1 1-1,0-1 1,0 1 0,0-1-1,0 0 1,0 1 0,0-1-1,0 1 1,0-1 0,-1 0 0,1 1-1,0-1 1,0 1 0,0-1-1,-1 1 1,1-1 0,0 1-1,-1-1 1,1 1 0,0-1 0,-1 0-1,-21-4 798,-1 0 0,1 2-1,-1 0 1,0 2 0,0 0 0,1 2-1,-29 3 1,48-3-853,1-1-1,-1 1 1,1-1-1,0 1 1,0 0-1,-1 0 1,1 0-1,0 0 1,0 0-1,0 0 1,0 1-1,0-1 1,0 1-1,0-1 1,1 1-1,-1 0 1,1 0-1,-1 0 1,1 0-1,-1 0 1,1 0-1,0 0 1,0 0-1,0 0 1,0 1-1,1-1 1,-1 0-1,1 1 1,-1 3-1,-1 9 48,1 0-1,0 0 0,4 28 0,-2-11-36,-1 29 48,0-61-85,7-1-150,0 0 136,-1 1 1,1-1-1,0 1 0,-1 0 1,1 1-1,0 0 0,-1 0 1,1 0-1,-1 1 0,10 3 1,-4-1 9,10 3 2,1 1 0,-2 1 1,1 1-1,20 12 0,-37-19-3,0 1-1,0-1 0,-1 1 0,1 0 0,-1 0 1,0 0-1,0 1 0,0-1 0,0 1 0,-1 0 1,0 0-1,0 0 0,0 0 0,-1 1 0,0-1 1,0 1-1,0 0 0,-1 0 0,0-1 0,0 1 1,1 11-1,-1 13 105,0-21-25,0 0 0,-1 0 0,0 0 0,-1-1-1,0 1 1,-2 11 0,2-18-57,0-1 1,-1 1-1,1-1 0,0 0 1,-1 1-1,1-1 0,-1 0 0,1 0 1,-1 0-1,0 0 0,1 0 0,-1 0 1,0-1-1,0 1 0,0 0 1,1-1-1,-1 0 0,0 1 0,-2-1 1,-45 5 412,45-5-434,-171 2-7,91-3 0,75-2-4223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16:21.63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2385,'0'0'14068,"7"0"-11606,-6 0-2291,1 0 1,-1 0-1,1 0 0,-1 0 0,1 0 0,-1 0 0,0 1 0,1-1 0,-1 0 0,1 1 0,-1-1 0,0 1 0,1 0 1,-1-1-1,0 1 0,1 0 0,-1 0 0,0 0 0,2 1 0,-2 1 115,1 0 1,-1 0-1,1 1 0,-1-1 1,0 0-1,0 1 0,0-1 0,-1 1 1,1-1-1,-1 5 0,5 32 1219,29 192 2908,-33-198-3648,-1-34-524,10-3-233,-1-9-13,0-1 0,0 0 1,-2 0-1,8-17 1,3-5 48,-6 15-26,-6 7 0,1 0 0,1 0 1,0 1-1,0 0 1,19-18-1,-26 29-16,0 1 1,0-1-1,0 1 0,0-1 0,0 1 1,0 0-1,0 0 0,1-1 1,-1 1-1,0 0 0,0 0 1,0 0-1,0 0 0,0 0 0,0 0 1,0 1-1,0-1 0,1 0 1,-1 1-1,0-1 0,0 0 1,0 1-1,0-1 0,0 1 1,0 0-1,0-1 0,-1 1 0,1 0 1,0-1-1,0 1 0,0 0 1,-1 0-1,1 0 0,0 0 1,-1 0-1,1 0 0,-1 0 0,1 0 1,0 1-1,26 50 98,-23-42-92,9 20-8,-9-20 0,0 0 0,1 0 0,0-1 0,0 1 0,1-1 0,0 0 0,0-1 0,9 10 0,-11-16 0,-1-1 0,0 1 0,0-1 0,1 0 0,-1 0 0,0 0 0,1 0 0,-1-1 0,1 1 0,-1-1 0,1 0 0,0 0 0,-1 0 0,1 0 0,-1-1 0,1 1 0,-1-1 0,0 0 0,1 0 0,-1-1 0,0 1 0,1 0 0,-1-1 0,0 0 0,0 0 0,3-2 0,13-22 0,29-31 0,-46 54 0,1 0 0,0 0 0,0 1 0,1 0 0,-1-1 0,1 1 0,-1 1 0,1-1 0,-1 0 0,1 1 0,0 0 0,0 0 0,0 0 0,0 0 0,6 0 0,-5 1 0,1 1 0,0-1 0,-1 1 0,1 1 0,-1-1 0,1 1 0,-1 0 0,0 0 0,1 0 0,-1 1 0,0 0 0,4 3 0,55 50 0,-51-42 0,0-2 0,2 1 0,16 11 0,-22-15-2387,-8 3-3494,-1-1-2819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1:22.3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29 12742,'0'0'17888,"5"0"-16487,55-1-1156,0-3 1,95-18-1,-148 22-245,-6 1 0,0-1 0,0 0 0,0 0 0,0 0 0,0 1 0,0-1 0,0 0 0,0 0 0,0-1 0,1 1 0,-1 0 0,0 0 0,0 0 0,0-1 0,0 1 0,0-1 0,1 0 0,-21 33-4125,1-16 268,-12 10-6164,2 1-1894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16:22.8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57 12534,'0'0'10925,"21"-9"-9698,3-2-881,-14 5-205,1 1 1,0 0-1,1 1 1,-1 0-1,1 1 1,0 0-1,-1 1 1,1 0-1,15 1 1,264 0 2905,-290 1-3008,0 0 1,0 0 0,0 0 0,0 0 0,0 0 0,1 0 0,-1 0 0,0 0 0,0 0 0,0 1 0,0-1 0,0 0-1,0 1 1,0-1 0,0 1 0,0-1 0,0 1 0,0 0 0,0-1 0,-1 1 0,1 0 0,0 0 0,0-1 0,-1 1 0,1 0-1,0 0 1,-1 0 0,1 0 0,-1 0 0,1 1 0,0 1 30,-1 0 0,0 0 0,0-1 1,0 1-1,0 0 0,-1 0 0,1 0 0,-1-1 0,1 1 0,-1 0 0,-2 4 0,-3 5 83,1 0-1,-2-1 1,0 0-1,-14 18 1,-99 95 119,-19 21-112,113-115-160,0 2 0,2 0 0,2 2 0,-33 64 0,55-97 0,-1 0 0,1 0 0,-1 0 0,1 0 0,-1 0 0,1 0 0,-1 0 0,1 0 0,0 0 0,-1 0 0,1 0 0,0 0 0,0 0 0,0 0 0,0 0 0,0 1 0,0-1 0,0 0 0,1 0 0,-1 0 0,0 0 0,0 0 0,1 0 0,-1 0 0,1 0 0,-1 0 0,1 0 0,-1 0 0,1 0 0,0 0 0,-1-1 0,1 1 0,0 0 0,0 0 0,0 0 0,-1-1 0,1 1 0,0-1 0,0 1 0,0-1 0,2 2 0,3-1 0,0 0 0,0 0 0,0-1 0,0 0 0,1 0 0,6-1 0,3 1 0,37 0 0,-16 2 0,-1-2 0,0-2 0,0-1 0,70-15 0,-105 18 0,0 0-1,0-1 1,0 1-1,0 0 1,0-1 0,0 1-1,0 0 1,0-1-1,0 1 1,0-1-1,0 0 1,0 1 0,0-1-1,0 0 1,0 1-1,-1-1 1,1 0 0,0 0-1,0 0 1,-1 0-1,1 0 1,-1 0 0,1 0-1,-1 0 1,1-2-1,-1 3-121,-66-1-16622,36-3 5368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16:23.25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 26 7700,'0'0'16175,"-1"0"-15992,0-1 0,1 0 1,-1 1-1,1-1 0,-1 1 1,1-1-1,-1 0 0,1 1 0,0-1 1,-1 0-1,1 1 0,0-1 0,0 0 1,-1 0-1,1 1 0,0-1 1,0 0-1,0 0 0,0 1 0,0-1 1,0 0-1,0-1 0,33-2 586,0 1 0,0 2 0,47 4 0,0-1-168,12 2 67,27 0-3076,-111 9-8872,-6 2 2169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16:24.0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28 180 6963,'0'0'13150,"6"-2"-11787,-1 0-1156,0 1-1,-1-1 0,1-1 0,-1 1 0,1-1 0,-1 0 1,0 0-1,0 0 0,0-1 0,0 1 0,-1-1 0,1 0 1,-1 0-1,0 0 0,0 0 0,-1-1 0,1 1 0,-1-1 0,0 1 1,0-1-1,2-10 0,-3 11-106,0-3 127,0 0 1,1-1-1,-1 1 1,2 0-1,-1 0 1,1 0 0,0 0-1,7-11 1,2 6 1742,-11 23-167,-1-2-2081,0 226 1390,-1-234-1112,-1 0 0,0 0 0,1 0 0,-1 0 0,0-1 0,0 1 0,1 0 0,-1-1 0,0 0 0,0 1 0,0-1 0,0 0 0,-2 0 0,-78 2 0,38-3 0,194 1-2528,85 0-5637,-216 0 1058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16:24.5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6723,'0'0'24518,"3"0"-23678,264 0-154,-249 3-841,-18-1-174,1-1-1,-1 1 0,0 0 0,1-1 1,-1 1-1,0-1 0,0 1 1,0 0-1,0-1 0,0 1 0,-1-1 1,1 1-1,0-1 0,-1 1 0,1-1 1,-2 3-1,-33 40-11801,15-24 1289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16:25.0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29 8548,'0'0'16090,"0"0"-15983,0 0 1,0 1-1,0-1 1,-1 0-1,1 1 0,0-1 1,0 0-1,0 1 1,0-1-1,0 0 1,0 1-1,0-1 0,0 0 1,0 1-1,0-1 1,1 0-1,-1 0 1,0 1-1,0-1 0,0 0 1,0 1-1,0-1 1,0 0-1,1 1 1,-1-1-1,0 0 0,0 0 1,1 0-1,-1 1 1,0-1-1,0 0 0,1 0 1,-1 1-1,8 1 392,1-1-1,-1 0 1,0 0-1,1-1 0,-1 1 1,0-2-1,12-1 1,4 1-98,17 0-352,79-13-1,-59 5-57,-52 8 9,-9-14-6891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17:42.4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29 133 3858,'0'0'19302,"-5"0"-18939,4 0-322,0 1 1,1-1-1,-1 0 1,0 0-1,0 0 1,0 0-1,0 0 1,0 0-1,0 0 1,0 0-1,0-1 1,0 1-1,0 0 1,0-1-1,0 1 1,0 0-1,0-1 1,1 1-1,-1-1 1,0 0-1,0 1 1,0-1-1,0 0 1,0-1 1,1 1 0,0 0 0,0 0 0,0-1 0,0 1 0,0 0 0,0 0 0,0-1 0,0 1 0,0 0 0,0 0 0,1 0 0,-1-1 1,0 1-1,1 0 0,-1 0 0,1 0 0,0 0 0,-1 0 0,1 0 0,0 0 0,0 0 0,-1 0 0,1 0 0,2-1 0,4-6 43,1 0 0,0 1-1,0 0 1,1 0-1,0 1 1,0 0 0,0 1-1,1 0 1,0 0-1,0 1 1,0 1-1,1-1 1,12-1 0,8-1-61,0 1 0,1 2 0,38 1 1,-68 2-23,-1 0 0,0 1 0,0-1 0,1 0 0,-1 0 0,0 1 0,1-1 0,-1 1 0,0-1 1,0 1-1,0-1 0,0 1 0,0 0 0,1-1 0,-1 1 0,0 0 0,-1 0 0,1 0 0,0 0 0,0 0 1,0 0-1,0 0 0,-1 0 0,1 0 0,-1 1 0,1-1 0,-1 0 0,1 0 0,-1 1 0,1-1 0,-1 0 0,0 2 1,2 50 429,-3-37-213,1-4-89,-1 0 0,0-1 0,-1 1 0,0 0 0,-1-1 0,0 1 0,-1-1 0,0 0 0,-1 0 0,-10 16 0,-1-3 111,-1-1 0,-1 0 0,-26 24 0,-61 53 67,105-100-310,-1 0 0,1 0-1,0 1 1,0-1 0,-1 0-1,1 0 1,0 0 0,0 0-1,-1 1 1,1-1 0,0 0-1,0 0 1,-1 1 0,1-1-1,0 0 1,0 0 0,0 1-1,0-1 1,-1 0 0,1 0-1,0 1 1,0-1 0,0 0 0,0 1-1,0-1 1,0 0 0,0 1-1,0-1 1,0 0 0,0 1-1,0-1 1,0 0 0,0 0-1,0 1 1,0-1 0,0 0-1,0 1 1,1-1 0,-1 0-1,0 1 1,0-1 0,0 0-1,0 0 1,1 1 0,-1-1-1,0 0 1,0 0 0,0 0-1,1 1 1,-1-1 0,0 0 0,0 0-1,1 0 1,-1 1 0,0-1-1,1 0 1,-1 0 0,0 0-1,0 0 1,1 0 0,19 4-76,325 3 54,-307-7-165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17:43.1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339 11 3105,'0'0'16934,"-30"-7"-12023,-9 4-2774,-72 3 1,40 2-1365,67-2-731,0 0 0,0 0 0,0 0 0,0 1 0,0-1 0,0 1 0,0 0 0,0 0 0,1 0 0,-1 1 0,0-1 0,0 1 0,1 0 0,-1 0 0,-3 3 0,5-2-43,-1 0-1,1 0 1,0 0-1,0 1 0,0-1 1,1 0-1,-1 1 0,1-1 1,0 1-1,0-1 0,0 1 1,0-1-1,1 1 0,-1 0 1,1 0-1,0-1 0,0 5 1,0-4-13,0 0 0,0 0 0,0-1 0,1 1 0,-1 0 0,1 0 0,0-1 0,0 1 0,0 0 0,1-1 0,-1 1 0,1-1 0,0 0 0,2 4 0,1-2 8,0 0 1,0-1-1,1 0 1,-1 0 0,1 0-1,0-1 1,8 4-1,77 32-54,-59-26 9,39 20 1,-61-27 33,-1 0 0,0 0 1,0 1-1,0 0 0,-1 0 0,0 1 1,0 0-1,6 10 0,-10-12 33,-1 0 0,-1-1 1,1 2-1,-1-1 0,0 0 0,0 0 0,-1 1 1,0-1-1,0 1 0,0-1 0,-1 1 0,0-1 1,0 1-1,-2 9 0,0-13 18,0-1 0,0 0 0,0 0 0,0 0 1,0-1-1,-1 1 0,1-1 0,-1 1 0,1-1 0,-1 0 0,1 1 0,-1-1 1,0-1-1,1 1 0,-5 1 0,-48 8 634,10-7-33,-61-3 1,38-2-707,67 2-326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17:43.4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 1 13110,'0'0'14583,"-19"20"-14055,19 0-240,0 8-192,0-4 16,0 4-112,0-4-128,0-4-432,0-8-673,0-4-864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17:44.1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60 105 8452,'0'0'11971,"0"-10"-10581,0 7-1287,0-1 0,0 1 0,0 0 0,0 0 1,0 0-1,1 0 0,-1 0 0,1 0 0,0 0 1,0 0-1,0 0 0,0 0 0,0 0 0,1 0 0,-1 1 1,1-1-1,0 0 0,0 1 0,0 0 0,0-1 1,0 1-1,1 0 0,-1 0 0,0 0 0,1 0 0,0 1 1,-1-1-1,1 1 0,0-1 0,0 1 0,0 0 1,0 0-1,3 0 0,11-3 5,-1 1 1,1 0-1,-1 1 1,1 1-1,20 1 1,-33 0-101,-2 0 13,-2 39 651,-2 0 0,-1 0 0,-13 59 0,12-83-600,0 0 0,-1 0 0,0-1 0,-2 1 0,1-1 0,-2-1 0,0 0 0,-1 0-1,0 0 1,0-1 0,-23 21 0,-84 56 697,130-87-588,0 0 1,1-1 0,20-2 0,-33 1-160,73 3 132,-34-1-93,0-2 0,44-5-1,-84 4-67,0 1-1,0 0 0,0-1 1,0 1-1,0-1 0,0 1 0,0-1 1,0 0-1,-1 1 0,1-1 1,0 0-1,0 0 0,0 1 0,-1-1 1,1 0-1,0 0 0,-1 0 1,1 0-1,-1 0 0,1 0 0,-1 0 1,0 0-1,1 0 0,-1 0 1,0 0-1,0 0 0,0-1 0,1 1 1,-1-1-1,-1-45-6873,0 23-3012,1 5-4508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17:44.8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313 34 8260,'0'0'10722,"6"-5"-9492,20-13 181,-20 13 1631,-12 1 871,-14 4-3518,16 0 112,-31 0-201,10-1 160,-1 1 0,0 1 1,-50 9-1,69-8-404,-1 0 0,1 1 0,0 0 0,0 0 0,0 0 0,0 1 0,0 0 0,1 0 0,-1 0 0,1 1 0,0 0 0,1 1 0,-1-1 0,1 1 0,0 0 0,1 0 0,-9 14 0,11-14-71,0 0 0,0 0 0,0 0 0,1 1 0,0-1 0,0 0 1,0 9-1,0-12 4,1 0-1,0 0 1,0 1 0,0-1 0,1 0 0,-1 0 0,1 0 0,0 0 0,-1 0 0,1 0 0,1 0 0,-1 0 0,0 0 0,1 0-1,-1-1 1,1 1 0,3 4 0,2-2 0,0-1 0,0 1 0,0-1 0,1-1 0,0 1 0,-1-1 0,1-1-1,0 1 1,12 1 0,83 7-23,-76-10 22,0 2-1,33 7 1,-48-7-4,-1 0 0,1 1 0,-1 0 0,0 1 0,16 10 0,-24-14 15,0 2 1,0-1 0,0 0 0,0 1-1,-1-1 1,1 1 0,-1 0 0,1 0-1,-1 0 1,0 0 0,0 0 0,0 1-1,-1-1 1,1 0 0,-1 1 0,0-1-1,0 1 1,0 0 0,0-1 0,-1 1-1,1 6 1,-1-6 0,0 0 0,1-1 1,-2 1-1,1 0 0,0 0 0,-1 0 0,0 0 0,0 0 0,0 0 0,0-1 0,-1 1 0,0 0 0,1-1 0,-1 1 1,0-1-1,-1 0 0,1 0 0,-1 1 0,1-2 0,-1 1 0,0 0 0,0 0 0,0-1 0,0 0 0,-1 0 0,1 0 1,0 0-1,-1 0 0,0 0 0,1-1 0,-6 2 0,-19 6-6,-1 0 0,1-2 0,-2-1 0,1-2 0,0 0 0,-1-2 0,-44-3 0,55 0-1391,59-6-12318,5 7 1517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1:22.6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2689,'0'0'25377,"7"0"-23293,260 5 192,-135-6-1935,-132 1-347,1 0 1,-1 0-1,0 1 0,1-1 1,-1 0-1,0 0 1,1 0-1,-1 1 0,0-1 1,0 0-1,1 1 0,-1-1 1,0 0-1,0 1 0,0-1 1,1 0-1,-1 1 0,0-1 1,0 0-1,0 1 1,0-1-1,0 1 0,0-1 1,0 0-1,0 1 0,0-1 1,0 1-1,0-1 0,0 0 1,0 1-1,0-1 0,0 0 1,0 1-1,0-1 1,0 1-1,-1-1 0,1 0 1,0 1-1,0-1 0,0 0 1,-1 1-1,1-1 0,0 0 1,0 0-1,-1 1 0,1-1 1,0 0-1,-1 0 1,1 1-1,0-1 0,-1 0 1,1 0-1,-1 1 0,0 0-385,-18 26-4291,-8 8-5499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17:45.27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21 11573,'0'0'17083,"11"0"-15947,297-19 1815,-231 18-5061,-87 4-2927,0 5 2393,1 1-1152,-1-6-2890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17:45.69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49 0 1873,'0'0'22226,"-1"5"-20444,-3 12-1074,0 1-1,2 0 1,0-1 0,1 1-1,1 0 1,3 24 0,-1-13 106,-4 49 0,-24 115-510,24-170-304,2-19 0,0 0 0,-1 0 0,1 0 0,-1 0 0,0 0 0,0-1 0,-2 7 0,1 2-6606,2 1-2547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17:48.5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80 205 2321,'0'0'9834,"-32"-3"-2473,29 6-7090,0 0 1,0 1 0,1-1 0,-1 1 0,1 0-1,0-1 1,0 1 0,0 0 0,1 0-1,-1 1 1,1-1 0,-1 8 0,-13 62 1224,13-62-1336,1 0 0,0 0 0,1 0 0,0 0 0,1 0 1,0-1-1,5 20 0,-4-25-126,1 1 0,0-1-1,0-1 1,0 1 0,0 0 0,1-1 0,0 0-1,0 1 1,1-2 0,-1 1 0,1 0 0,0-1-1,0 0 1,1 0 0,8 4 0,1 0-19,1-2-1,0 0 1,0 0 0,1-2 0,-1 0 0,1-1-1,0-1 1,0 0 0,0-1 0,28-2-1,-39 0-8,0 0-1,-1 0 0,1 0 0,0-1 0,-1 1 0,1-2 0,-1 1 0,0 0 0,1-1 0,-1 0 0,0 0 0,-1 0 0,1-1 0,0 0 0,-1 0 0,0 0 0,0 0 0,0-1 0,5-8 0,2-3 26,-2-1-1,0 1 1,0-1-1,11-35 1,-15 31 7,-1 0-1,-1-1 1,-1 0-1,-1 1 1,-2-43 0,-1 12 37,2 46-33,0 0-1,0-1 1,-1 1-1,0 0 0,-1 0 1,1 0-1,-1 0 1,0 0-1,0 0 0,-1 0 1,0 0-1,0 1 1,0 0-1,-1-1 0,0 1 1,0 1-1,0-1 1,-1 0-1,1 1 0,-1 0 1,0 0-1,0 1 1,0-1-1,-1 1 0,1 0 1,-1 0-1,0 1 1,-8-3-1,-10-2 270,0 1 0,-1 1-1,0 2 1,0 0 0,-47 1 0,68 2-293,1 0 1,-1 1 0,1-1-1,-1 1 1,1 0-1,0 0 1,-1 0-1,1 0 1,0 0 0,0 1-1,0-1 1,0 1-1,0 0 1,0 0 0,0 0-1,1 1 1,-1-1-1,1 0 1,-3 4-1,0 1-13,0 0 0,1 0 0,0 1-1,0-1 1,1 1 0,0 0 0,-3 14-1,0 8-49,1 0-1,2 0 0,0 46 1,3 19-521,1-88 321,0-1-1,1 1 1,-1-1 0,1 0-1,0 1 1,1-1 0,0 0-1,-1 0 1,2-1 0,-1 1-1,1-1 1,0 1 0,0-1-1,1 0 1,-1-1 0,9 8-1,-3-2-855,-3-6-504,0 0 0,0 0 0,1 0-1,0-1 1,-1 0 0,1 0 0,0-1 0,16 2-1,-21-3 854,26 3-7628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17:48.9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8964,'0'0'13748,"1"19"-12372,4 19-837,8 113 1377,-13-50-2610,1-101 202,0 0 0,0 0 0,0 0 0,0 0 0,0 0 0,0 0 0,0 0-1,0 0 1,0 0 0,0-1 0,0 1 0,-1 0 0,1-1 0,0 1 0,0-1 0,0 1 0,0-1 0,0 1-1,0-1 1,9-26-7479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17:49.6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1 221 5699,'0'0'16623,"8"7"-15809,4 3-670,0 0 0,1 0 0,0-1 0,1-1 0,0 0 0,0-1 0,1-1 0,0 0 1,0-1-1,22 4 0,47-5-148,-80-4 2,0 0-1,0 0 1,0-1-1,0 1 1,0-1-1,0 0 1,-1 0-1,1-1 1,0 1 0,0-1-1,-1 1 1,0-1-1,1 0 1,-1-1-1,0 1 1,0-1-1,3-2 1,0-2 12,-2-1 0,1 1-1,-1-1 1,0 0 0,-1 0 0,0-1 0,0 1 0,-1-1 0,2-9 0,-2-6 143,0-47-1,-2 49-33,0 18-63,0 1 0,0 0 0,0 0 0,-1 0 0,0 0 0,1-1 0,-1 1 0,0 0 0,0 0 0,-1 0 0,1 1 0,-1-1 0,1 0 0,-1 0 0,0 1 0,0-1 0,0 1 0,-1 0 0,1-1 0,0 1 0,-1 0 0,1 0 0,-1 1 0,0-1 0,0 1 0,0-1 0,1 1 0,-1 0 0,-1 0 0,-2-1 0,-9-1 280,-1 0 0,0 1 0,0 0 0,-28 2 1,36 0-222,1 0-48,1 0 0,0 1 0,0-1 1,0 1-1,0 1 0,0-1 0,1 1 1,-1 0-1,0 1 0,1-1 0,-1 1 0,1 0 1,0 0-1,-8 8 0,6-5-28,0 1 0,1 0-1,0 0 1,1 1 0,0-1-1,0 1 1,1 0 0,-7 17 0,3-2-57,1 1 0,1 1 0,1-1 1,2 1-1,0 0 0,1 32 0,3-56-9,-1 1 0,1-1 0,0 1 0,0-1 0,0 1-1,0-1 1,0 0 0,0 0 0,1 1 0,-1-1-1,0 0 1,0 0 0,1 0 0,-1 0 0,1-1 0,-1 1-1,1 0 1,-1-1 0,1 1 0,-1-1 0,1 1 0,0-1-1,-1 1 1,1-1 0,0 0 0,-1 0 0,1 0-1,0 0 1,2-1 0,4 2-49,0-1 0,0-1 0,0 1 0,0-1 0,0 0 0,9-3 0,-2-4 57,-1 0 0,1 0 1,-1-2-1,-1 0 0,0 0 0,13-13 0,-9 6 23,2 2 0,25-16 0,-20 20-15,-12 14 229,-11 0-163,0-1 1,0 1 0,0 0-1,-1 0 1,1 0 0,-1 0-1,0 0 1,0-1 0,0 1 0,0 0-1,-1 3 1,1 12 104,0 288 1899,0-171-3683,7-135-3409,13 0 1774,-18 0 1960,17 0-4754,1 0-2471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17:50.2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167 74 1121,'0'0'16807,"-21"16"-14942,-64 53-184,81-66-1546,1 0 0,0 0 0,0 1 1,1-1-1,-1 1 0,1 0 0,0-1 0,0 1 0,0 0 1,0 0-1,1 0 0,-1 0 0,1 1 0,0-1 0,1 0 1,-1 1-1,1-1 0,0 0 0,0 1 0,0-1 0,0 0 1,1 1-1,1 4 0,0 14 388,-3-11-325,1-1 1,1 1 0,0 0-1,1-1 1,0 0-1,1 1 1,0-1-1,7 16 1,-8-22-177,1 0 1,0-1-1,1 1 1,-1-1-1,1 0 0,-1 0 1,1 0-1,1 0 1,-1-1-1,0 1 1,1-1-1,0 0 1,-1-1-1,1 1 0,0-1 1,1 0-1,-1 0 1,0-1-1,10 3 1,-9-3-31,0 1 0,0-1 0,0 0 0,0 0 0,0-1 0,0 0 0,0 0 0,0 0 0,0-1 0,-1 0 0,1 0 0,0 0 0,0-1 0,0 0 0,-1 0 0,1 0 0,-1-1 0,0 0 0,0 0 0,0 0 0,0-1-1,0 1 1,-1-1 0,1 0 0,-1-1 0,0 1 0,0-1 0,-1 0 0,1 1 0,3-9 0,2-3 13,-1-1-1,-1-1 0,0 1 1,-1-1-1,-1 0 0,0-1 0,1-19 1,-2 11 64,-2 1 0,0-1-1,-2 0 1,-5-39 0,4 63-38,0 0 0,0 0-1,0 0 1,0 0 0,-1 0-1,1 0 1,-1 0 0,0 0-1,0 1 1,0-1 0,0 1-1,0-1 1,0 1 0,-1 0-1,1 0 1,-1 0 0,0 0-1,0 0 1,0 0 0,1 1-1,-1 0 1,-1-1 0,1 1-1,0 0 1,0 1-1,0-1 1,-5 0 0,-12-2 358,0 1 0,0 0 0,-28 3 0,24-1-98,18 1-244,-1 0 0,0 0 1,1 0-1,-1 1 1,1-1-1,0 2 0,0-1 1,-1 1-1,1 0 1,1 0-1,-1 0 0,0 1 1,1 0-1,0 0 1,0 0-1,0 1 1,0 0-1,1 0 0,-5 6 1,4-3-63,-1 0 1,1 0-1,0 1 1,1-1 0,0 1-1,0 0 1,1 0-1,0 1 1,1-1-1,0 1 1,1-1-1,-1 15 1,1 5-294,0-17-65,1 0 0,0-1 0,0 1 0,1-1 0,3 13 1,-3-22-16,0 1 0,0-1 1,0 1-1,0-1 1,0 1-1,0-1 1,1 0-1,-1 0 1,1 0-1,-1 0 1,1 0-1,0 0 1,0 0-1,0 0 1,0-1-1,0 1 1,0-1-1,1 1 1,-1-1-1,0 0 0,1 0 1,-1 0-1,1 0 1,-1 0-1,1-1 1,5 1-1,20 3-7255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17:50.6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35 11301,'0'0'15695,"21"0"-14593,161 0 592,-29-4-1147,-151-5-2992,-2-13-9503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17:51.0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49 0 11813,'0'0'16050,"-6"33"-14798,-5 13-896,1-3 20,2 0-1,-3 60 1,11-10 385,1-23-1471,-4-24-3447,8-47 766,-2 0 2761,0 0-1,0 0 0,0-1 1,0 0-1,0 1 1,0-1-1,-1 0 0,1 0 1,-1 0-1,1-1 0,-1 1 1,0-1-1,0 1 1,0-1-1,2-3 0,16-26-8506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17:51.5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15 9444,'0'0'14327,"0"-14"-11545,-1 53-2143,3 1-1,1-1 0,12 61 1,-12-87-614,0 0 1,1-1 0,0 0-1,1 0 1,0 0 0,1-1-1,8 13 1,-11-20-25,0 0 0,1-1 0,0 1 0,-1 0 1,1-1-1,0 0 0,1 0 0,-1 0 0,0-1 0,1 1 1,0-1-1,-1 0 0,1 0 0,0-1 0,0 1 0,0-1 0,0 0 1,0-1-1,0 1 0,9-1 0,-10 0 0,1 0 1,-1 0-1,1-1 0,-1 0 1,1 1-1,-1-2 0,1 1 1,-1 0-1,0-1 0,0 0 1,0 0-1,0 0 0,0 0 1,0-1-1,-1 1 0,1-1 1,-1 0-1,1 0 0,-1-1 1,0 1-1,0-1 0,-1 1 1,4-6-1,16-20-29,0-2-1,30-59 1,-47 83 1566,-2 10-579,-2 20-263,-8 34-536,-3 10-126,4 1 0,2 113 0,5-126-56,-1-55-362,59 0-15855,-31 0 7669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17:51.86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11573,'0'0'12643,"6"32"-11047,6 16-1095,16 95 924,-25-119-892,4 12-79,-5-29-471,5 6-2089,-7-13 1995,0 0 0,1 0 0,-1 0 0,0 0 0,1 1 0,-1-1 0,1 0-1,-1 0 1,0 0 0,1 0 0,-1 0 0,0 0 0,1 0 0,-1-1 0,1 1 0,-1 0 0,0 0 0,1 0 0,-1 0 0,0 0 0,1 0 0,-1-1 0,0 1 0,1 0 0,-1 0 0,0-1 0,1 1 0,-1 0 0,0 0 0,0-1 0,0 1 0,1 0 0,-1-1 0,0 1 0,0 0 0,0-1 0,1 1 0,-1 0 0,0-1 0,0 0 0,11-23-5998,7-7-1908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1:31.2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0 394 7924,'0'0'16026,"0"11"-13174,1 9-2474,1 0 0,1 0 0,1-1 0,0 1 1,2-1-1,0 0 0,1-1 0,1 1 0,1-1 1,14 22-1,-16-27-303,2 0 0,0-1 1,0 0-1,1-1 0,1 0 1,0 0-1,0-1 1,1 0-1,0-1 0,1-1 1,0 0-1,0 0 0,1-2 1,18 8-1,-13-11-33,-1 0-1,1 0 1,0-2-1,-1-1 1,1 0-1,35-6 1,-49 6-39,-1-1-1,1 0 1,-1 0 0,0 0 0,1-1-1,-1 1 1,0-1 0,0 0 0,0 0-1,0-1 1,0 1 0,-1-1 0,1 0-1,-1 0 1,0 0 0,6-6 0,-4 1-1,0 0 1,0 0 0,-1 0 0,0 0-1,0-1 1,-1 1 0,4-17 0,-1-8 12,-1-1 0,-2 1 0,-1-48 1,-2 80-15,0-30 22,-2 0 1,-1 0 0,-12-57-1,10 68-10,-2 1-1,0 0 1,-1 0-1,-1 1 0,-1 0 1,-21-30-1,18 30-4,-1 0 1,-1 1-1,-1 0 1,-20-17-1,29 28-6,0 1 0,-1 0 0,0 1 1,1-1-1,-1 2 0,-1-1 0,1 1 0,0 0 0,-1 0 0,0 1 1,1 1-1,-1-1 0,-16 1 0,22 1-2,-1 1 0,1 0 0,0 0 0,-1 1 0,1-1 0,0 1 0,0-1 0,-1 1 0,1 0 0,1 0 0,-1 0 0,0 1 0,0-1 0,1 1 0,0-1 0,-1 1 0,1 0 0,0 0 0,-2 4 0,-5 8 0,0 0 0,-10 28 0,9-19 0,4-11 0,1 0 0,0 0 0,1 0 0,1 1 0,-3 16 0,5-15 2,-3 16-162,1-1 1,1 1 0,6 55 0,-3-81-245,1 1-1,0-1 1,0 0-1,0 0 1,0 0 0,1 0-1,0 0 1,0-1-1,0 1 1,1-1 0,6 6-1,51 42-10480,-16-24 1134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17:52.4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59 132 13782,'0'0'11245,"9"-17"-10612,33-54-313,-39 67-319,0 0 0,1 1 0,-1-1-1,1 1 1,0 0 0,0 0 0,0 1 0,0-1 0,0 1 0,1 0-1,-1 0 1,1 0 0,-1 0 0,1 1 0,0 0 0,0 0 0,-1 0 0,1 1-1,0 0 1,0 0 0,0 0 0,0 0 0,9 2 0,3-1-86,-14-1 73,0 0-1,-1-1 1,1 1 0,-1 1 0,1-1 0,0 0-1,-1 1 1,1-1 0,-1 1 0,1 0-1,-1-1 1,1 1 0,-1 1 0,0-1-1,0 0 1,1 0 0,-1 1 0,3 2 0,-4-1 13,1 0 1,-1 0 0,1 0 0,-1 1 0,0-1 0,0 0 0,-1 0-1,1 1 1,-1-1 0,0 1 0,1-1 0,-2 7 0,2 44 147,0-27-11,0 0-1,-2 0 1,-1 0 0,-1 0 0,-13 52 0,2-39-63,2 1 0,2 0-1,2 0 1,2 1 0,1 1-1,2 43 1,3-85-78,0 1 0,0-1 0,0 0 0,0 1 0,1-1-1,-1 0 1,1 1 0,-1-1 0,1 0 0,-1 0 0,1 1 0,0-1 0,-1 0 0,1 0 0,0 0-1,0 0 1,0 0 0,0 0 0,0 0 0,0 0 0,0 0 0,1 0 0,2 1-10,0 0 0,-1 0 0,1-1 0,0 1 0,0-1 0,0 0 0,7 1 0,4-1-23,1 0 1,-1-1-1,21-3 1,-34 3 35,1-1 0,-1 0 0,1 1 0,-1-1 0,0 0 0,1 0 0,-1-1 0,0 1 0,0 0 0,0-1 0,0 1 0,0-1 0,0 0 0,0 0 0,-1 1 0,1-1 1,0 0-1,-1-1 0,0 1 0,1 0 0,-1 0 0,0-1 0,0 1 0,0 0 0,-1-1 0,1 1 0,-1-1 0,1 1 0,-1-5 0,2-11 33,-1 0 0,0 0 0,-3-24 0,0 10 23,1 22-35,-1 0 0,-1 0 0,1 1 1,-1-1-1,-1 0 0,0 1 0,0 0 0,-1 0 0,0 0 0,-1 1 0,0-1 1,0 1-1,-10-9 0,-9-11 266,-2 2 1,-37-29-1,8 12 877,-70-40 1,123 81-1151,0 1-1,0-1 1,0 0 0,0-1-1,0 1 1,1 0 0,-1-1-1,1 1 1,0-1 0,0 0-1,0 0 1,0 0-1,0 0 1,1 0 0,-1 0-1,0-4 1,2 5-187,8 0-1506,0 0 1,0 0-1,1 0 0,-1 1 1,0 1-1,1-1 1,-1 1-1,1 1 0,-1-1 1,16 5-1,23 11-10113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17:52.92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1 129 12534,'0'0'13534,"6"29"-12259,2 7-883,36 139 1377,9-27-243,-45-130-1418,0 0 0,2-1 0,0 0 0,1 0 0,24 26 0,-31-40-107,-1 0 0,2 0 0,-1 0 0,0 0-1,0-1 1,1 0 0,0 0 0,-1 0 0,1 0-1,0-1 1,0 0 0,0 0 0,0 0-1,7 0 1,-9-1-1,0 1 0,1-1 0,-1 0 0,0-1-1,0 1 1,1 0 0,-1-1 0,0 0 0,0 0 0,0 0-1,0 0 1,0 0 0,0-1 0,0 1 0,0-1 0,-1 0-1,1 0 1,-1 0 0,1 0 0,-1 0 0,0 0 0,4-5 0,-1-3 10,0 0 0,0-1 0,0 0 0,-2 0 0,1 0 0,-2-1 0,4-18 0,-4-6 10,-1-42 0,-1 44-26,-1 19 3,0 0-1,-1-1 1,-1 1-1,0 0 0,-1 0 1,-1 0-1,-8-17 1,-54-95 20,62 118-14,-2-4 79,-1 1 1,0 0-1,-1 0 0,0 1 0,-13-12 0,17 19-52,1 0 0,-1 1 0,0-1 0,0 1 0,0 1 0,0-1 1,0 1-1,-1 0 0,1 0 0,-1 0 0,1 1 0,-1-1 0,0 2 0,0-1 0,-7 0 0,12 2-30,-1-1 0,0 0 0,1 1 0,-1-1 0,1 1 0,-1-1 0,1 1 0,-1-1 0,1 1 0,-1 0 0,1 0 0,0 0 0,-1 0 0,1 0 0,0 0 0,0 0 0,0 1 0,0-1 0,-2 2 0,-15 30 0,15-26 0,-2 9-111,0 0 0,1 0-1,1 0 1,1 1 0,0-1 0,1 1-1,0-1 1,4 29 0,-2 2-539,-1-43 381,0-1 1,0 1 0,1-1 0,-1 1-1,1-1 1,0 0 0,0 1 0,0-1-1,0 0 1,0 0 0,1 0 0,-1 0-1,1 0 1,0 0 0,0 0-1,4 3 1,-2-2-674,0 0 0,1-1 0,-1 1 0,1-1 0,-1-1 0,7 4 0,26 7-7222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17:53.36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13606,'0'0'13863,"17"0"-12738,139 15 692,-50 2-808,-105-17-977,-50 6-11171,12 8 3360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17:53.6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0 0 15639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17:54.05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97 0 15639,'-32'76'1215,"-32"65"3829,71-142 210,11 1-4054,-14 1-453,52-2 196,-21-1-261,0 3-1,0 0 0,55 11 0,-74-10-2109,-13-1-1255,-8 0-1252,-11 3-1865,-11 1-10816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18:04.55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33 117 11445,'0'0'13948,"-5"0"-12958,-16-6-53,20 6-914,0-1 0,1 1 0,-1-1-1,1 1 1,0-1 0,-1 0 0,1 1 0,-1-1-1,1 0 1,0 1 0,0-1 0,-1 0-1,1 1 1,0-1 0,0 0 0,0 0 0,0 1-1,0-1 1,0 0 0,0 1 0,0-1-1,0 0 1,0 0 0,0 1 0,0-1 0,1 0-1,-1 0 1,0 1 0,0-1 0,1 1-1,-1-1 1,1 0 0,-1 1 0,0-1-1,1 0 1,-1 1 0,1-1 0,-1 1 0,1-1-1,0 1 1,0-1 0,6-6 12,0 0 0,0 1 0,0 0 1,1 0-1,0 1 0,0 0 0,0 0 0,1 1 1,0 0-1,0 1 0,0-1 0,16-2 0,1 1-62,1 0 0,-1 2 0,40 1 0,-65 2 32,1 0-1,0 1 1,0-1-1,-1 1 0,1 0 1,0 0-1,-1 0 1,1 0-1,-1 0 0,1 0 1,-1 0-1,1 0 1,-1 0-1,0 1 0,0-1 1,1 0-1,-1 1 1,0-1-1,0 1 0,-1 0 1,1-1-1,0 1 1,0 0-1,-1-1 0,1 1 1,-1 0-1,1 0 1,-1 0-1,0-1 0,0 4 1,4 67 219,-4-61-171,1 29 141,0-23-111,0 0 0,-1 0 0,-1 1 0,0-1 0,-2 0 0,1 0 0,-2 0 0,-1-1 0,0 1 0,-7 15 0,8-23-34,-1 0-1,0 0 1,0-1 0,0 1-1,-1-1 1,0 0 0,-1-1-1,0 0 1,0 0 0,0 0-1,-1-1 1,-14 9-1,21-14 46,-2-3-98,3 3-2,-1-1-1,1-1 1,0 1 0,0 0 0,-1 0-1,1 0 1,0 0 0,-1 0 0,1 0-1,0 0 1,0 0 0,-1 0-1,1 0 1,0-1 0,0 1 0,-1 0-1,1 0 1,0 0 0,0 0 0,0-1-1,-1 1 1,1 0 0,0 0-1,0-1 1,0 1 0,0 0 0,0 0-1,-1-1 1,1 1 0,0 0 0,0 0-1,0-1 1,0 1 0,0 0 0,0-1-1,0 1 1,0 0 0,0 0-1,0-1 1,0 1 0,0 0 0,0-1-1,0 1 1,0 0 0,0 0 0,1-1-1,-1 1 1,0 0 0,0 0-1,0-1 1,0 1 0,1 0 0,0-3-10,1 1 0,0 0 0,-1 0 1,1 0-1,0 0 0,0 1 1,1-1-1,-1 0 0,0 1 0,1-1 1,-1 1-1,1 0 0,-1 0 1,1 0-1,-1 0 0,1 0 0,0 1 1,-1-1-1,6 1 0,54-4-407,-62 4 414,3-1-25,1 1 1,-1 0 0,0 0 0,0 0-1,1 0 1,-1 0 0,0 1 0,0-1-1,0 1 1,0 0 0,0 0 0,0 0-1,0 1 1,0-1 0,0 1 0,0-1-1,-1 1 1,1 0 0,0 0-1,3 4 1,-4-1 27,0 1-1,0-1 0,0 0 1,-1 1-1,1 0 1,-1-1-1,-1 1 0,1 0 1,-1-1-1,-1 12 1,1 14 62,0 0 0,-8 45 0,5-65-5,0 0 0,0 0 0,-1-1 0,0 1 0,-1-1-1,0 1 1,0-2 0,-1 1 0,-1 0 0,-8 9 0,-33 27 450,44-43-465,0-1 0,1 1 0,-1-1 0,0 0 0,0 0 1,-1 0-1,1 0 0,0-1 0,-1 1 0,1-1 0,-9 1 0,26-20-420,4-2 261,5-6-89,41-37-1,-56 57 181,0 0 0,0 1 0,1 0 0,0 0 0,0 0 0,0 1 0,1 0 0,-1 1 0,1 0 0,18-4 0,-2 5 25,0 1-1,1 1 1,46 7-1,21 0 145,-92-7-133,0-1 0,0 0 0,0 0 0,0 1 1,0-1-1,0 0 0,0 0 0,0 0 0,0 0 0,0 0 0,-1 0 0,1 0 0,0 0 0,-1 0 0,1-1 0,-1 1 0,1 0 0,-1 0 0,0-1 1,1 1-1,-1 0 0,0-3 0,5-10 92,-3 10-67,0-1 0,-1 0 0,1 1 0,-1-1 0,0 0 1,0 0-1,-1 0 0,1 0 0,-1 0 0,0 0 0,-1-6 1,1-4 444,0 14 86,-1 3-584,1 0 27,0 0 0,0 1 0,0-1 0,1 0 0,-1 0 0,0 0-1,1 0 1,-1 0 0,1 0 0,0 0 0,0 0 0,0 0 0,0 0-1,2 3 1,-3-4 0,5 8 7,0 1 1,1-1 0,0 0-1,0 0 1,10 10 0,-12-16-17,-1 0 1,1-1 0,0 1 0,0-1 0,-1 0 0,2 0-1,-1 0 1,0 0 0,0-1 0,0 0 0,1 0-1,-1 0 1,1 0 0,-1-1 0,1 0 0,4 0 0,-4 1 0,-1-1 1,1 0 0,-1 0-1,0 0 1,1 0-1,-1-1 1,1 0 0,-1 0-1,0 0 1,0 0 0,0-1-1,1 1 1,-1-1 0,-1 0-1,1-1 1,0 1 0,0-1-1,-1 1 1,0-1 0,1 0-1,-1 0 1,0-1 0,0 1-1,-1-1 1,1 1 0,2-6-1,4-5 8,-2 0 0,1-1-1,-2 0 1,0 0 0,0 0 0,-2-1-1,5-27 1,-3 3 165,-1-80 0,-5 113-136,-1 1 1,0-1 0,0 1 0,0-1-1,-1 1 1,0-1 0,0 1 0,-1 0-1,0 0 1,0 0 0,0 0 0,-1 1-1,0-1 1,0 1 0,0 0-1,-1 0 1,1 0 0,-1 1 0,0-1-1,-1 1 1,1 1 0,-1-1 0,-10-5-1,10 7-7,1-1 0,-1 1-1,0 0 1,0 1 0,0-1-1,0 1 1,0 0 0,0 1-1,0-1 1,0 1 0,0 0-1,0 1 1,0-1 0,0 1-1,0 1 1,0-1-1,0 1 1,0 0 0,1 0-1,-1 1 1,1-1 0,-1 1-1,1 1 1,0-1 0,0 1-1,-6 5 1,-3 7-162,1 0 0,1 0 0,0 1 0,1 1 0,1 0-1,1 0 1,0 1 0,1 0 0,2 1 0,0 0 0,0 0 0,-2 27 0,5 35-4150,6-29-5067,5-20-4436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18:05.1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 0 6371,'0'0'14524,"-2"22"-12673,-3 19-1109,-1 1 509,0 48 1,6-68-920,0 2-257,0-8-7560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18:05.9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39 358 2673,'0'0'17069,"-3"0"-14954,9 0-1103,125-1 1656,-127 0-2646,0 0-1,1-1 1,-1 0 0,0 1-1,0-1 1,0-1 0,0 1-1,0-1 1,-1 1 0,1-1 0,-1 0-1,0 0 1,1-1 0,-1 1-1,-1-1 1,1 1 0,-1-1-1,1 0 1,-1 0 0,0 0-1,1-5 1,4-5 78,-1 0 1,-1-1-1,0 0 1,4-26-1,-7 23 269,0-1 0,-1 1 0,-1 0 0,-1 0 0,-3-21 0,2 36-296,1-1-1,-1 1 0,1 0 0,-1 0 0,0 0 0,0 0 0,0 1 0,-1-1 0,1 1 0,-1-1 0,1 1 0,-1 0 0,0 0 0,0 0 1,0 0-1,0 0 0,0 1 0,0-1 0,-1 1 0,1 0 0,0 0 0,-1 0 0,1 0 0,-7 0 0,-11-2 305,0 1-1,-35 0 1,55 2-369,-3-1 17,0 1 0,1 0 0,-1 1 0,0-1 0,0 1-1,0-1 1,0 1 0,1 0 0,-1 1 0,0-1-1,1 0 1,-1 1 0,1 0 0,0 0 0,-1 0 0,-2 3-1,3-1-26,-1 0-1,1 1 0,0 0 1,0-1-1,1 1 0,-1 0 0,1 1 1,0-1-1,0 0 0,-1 8 1,-2 13-169,1 0-1,2 0 1,0 51 0,2-65-62,0-11 174,1 1 0,-1-1-1,0 0 1,0 0 0,0 0 0,1 0 0,-1 0 0,1 0 0,-1 0-1,1 0 1,-1 0 0,1 0 0,-1 0 0,1 0 0,0-1 0,0 1-1,-1 0 1,1 0 0,0-1 0,0 1 0,0 0 0,0-1 0,0 1-1,2 0 1,35 8-721,-30-9 738,-1 0-1,1 0 1,0-1-1,-1 0 1,0 0-1,1-1 1,-1 0-1,14-5 1,143-98-30,-164 104 100,1 0 0,0 1 0,0-1 1,0 1-1,-1-1 0,1 1 1,0-1-1,0 1 0,0-1 0,0 1 1,0 0-1,0 0 0,0-1 0,0 1 1,0 0-1,0 0 0,0 0 1,0 0-1,0 0 0,0 0 0,0 0 1,0 0-1,0 1 0,0-1 0,1 1 1,2 26 1391,-4-15-1385,0 370 2110,-10-286-2145,5-78-2380,0-40-8545,5-6 2188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18:06.60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232 29 5811,'0'0'14345,"5"-5"-12939,1 0-964,3-4-8,0 0 3676,-31 9-1482,8 0-2318,1 0 0,-1 1 0,0 1 1,1 0-1,0 1 0,-1 0 0,-15 7 0,21-7-259,1 1 0,0 0 0,0 1 0,0-1 0,0 1 0,1 1-1,-1-1 1,2 1 0,-1 0 0,1 1 0,-1-1 0,2 1 0,-7 11 0,8-14-54,0 1 1,1-1-1,0 0 1,0 0 0,0 1-1,1-1 1,0 1 0,0 0-1,0-1 1,0 1 0,0 0-1,1 8 1,1-10-13,0-1 1,0 0-1,0 1 0,0-1 0,0 0 1,1 0-1,-1 0 0,1 0 1,-1 0-1,1 0 0,0 0 1,-1 0-1,1-1 0,0 1 1,0-1-1,1 1 0,-1-1 1,0 0-1,0 0 0,1 0 1,-1 0-1,0 0 0,1-1 1,4 2-1,97 22-328,-80-21 240,0 2 0,-1 0 0,0 2 0,0 1 1,0 0-1,-1 2 0,35 20 0,-54-28 105,-1 1-1,1 0 1,-1 0-1,0 0 1,0 0 0,0 0-1,0 0 1,-1 0-1,1 1 1,-1-1 0,0 1-1,0-1 1,0 1-1,0-1 1,-1 1 0,1-1-1,-1 1 1,0 0-1,0-1 1,-1 5 0,1-3 55,0 0 0,-1 1 1,0-1-1,0 0 0,0 0 1,-1 1-1,1-1 0,-1 0 1,-1-1-1,1 1 0,-1 0 1,-4 7-1,-2-3 0,0-1-1,0 0 0,-1 0 1,0-1-1,0 0 1,-1 0-1,1-1 0,-2-1 1,1 0-1,0-1 1,-18 5-1,1-3 70,-1-1 1,0-2-1,-53-1 0,16-2-2092,85-16-14893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18:07.4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6787,'0'0'16554,"0"10"-14699,0 45-439,2 0 1,3 0-1,19 87 1,-24-139-1397,1-1-16,-1-1-1,0 0 1,1 0-1,-1 0 0,1 0 1,-1 0-1,1 0 1,0 0-1,-1 0 0,1 0 1,0 0-1,0 0 0,-1 0 1,1 0-1,0 0 1,0-1-1,0 1 0,0 0 1,2 0-1,-3-1-7,1 1-1,0-1 1,0 1 0,-1-1-1,1 0 1,0 0 0,-1 1-1,1-1 1,0 0 0,0 0-1,-1 0 1,1 0 0,0 0-1,0 0 1,0 0 0,-1 0-1,1 0 1,0 0 0,0 0-1,-1 0 1,1-1-1,0 1 1,0 0 0,-1-1-1,1 1 1,0 0 0,-1-1-1,1 1 1,-1-1 0,1 1-1,1-2 1,14-16-22,25-38 337,82-86-1,-119 138-229,1 0-1,-1 1 1,0-1-1,1 1 1,0 0-1,0 1 1,0-1-1,7-2 1,-11 5-63,1-1 0,-1 0 0,1 1 0,-1 0 1,1-1-1,-1 1 0,1 0 0,-1 0 0,1-1 1,-1 1-1,1 0 0,-1 1 0,1-1 0,-1 0 0,1 0 1,0 1-1,-1-1 0,0 1 0,1-1 0,-1 1 0,1 0 1,-1-1-1,0 1 0,1 0 0,-1 0 0,0 0 1,0 0-1,0 0 0,0 0 0,0 0 0,0 1 0,0-1 1,0 0-1,1 2 0,9 30-18,7 16 0,-17-47 0,0 1 0,1-1 0,-1 0 0,0 1 0,1-1 0,0 0 0,-1 0 0,1 0 0,0 0 0,0 0 0,0-1 0,0 1 0,1 0 0,2 1 0,-4-3 0,1 1 0,-1-1 0,1 0 0,-1 1 0,1-1 0,0 0 0,-1 0 0,1 0 0,0 0 0,-1 0 0,1 0 0,-1 0 0,1-1 0,-1 1 0,1-1 0,0 1 0,-1-1 0,0 0 0,1 1 0,-1-1 0,1 0 0,-1 0 0,2-1 0,21-24 0,-20 21 0,21-23 0,2 1 0,1 2 0,1 1 0,55-36 0,-82 59 0,0 0 0,0-1 0,0 1 0,0 0 0,1 0 0,-1 0 0,1 0 0,-1 0 0,0 1 0,1-1 0,-1 1 0,1 0 0,-1 0 0,1-1 0,-1 2 0,1-1 0,0 0 0,-1 0 0,0 1 0,1-1 0,-1 1 0,1 0 0,-1 0 0,0 0 0,1 0 0,-1 0 0,0 0 0,0 1 0,0-1 0,0 1 0,0 0 0,0-1 0,0 1 0,-1 0 0,3 3 0,3 7 0,0-1 0,0 1 0,-2 1 0,1-1 0,4 19 0,0-3 0,19 41 0,-29-66-125,0-1-1,1 0 1,-1 0-1,-1 1 1,1-1-1,0 0 1,0 0-1,-1 1 1,1-1 0,-1 0-1,-1 2 1,-2 17-3140,4 10-4035,0-3-4353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1:33.11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3586,'0'0'20526,"0"24"-19576,8 200 1022,1-108-750,-7-103-381,3 12-3166,0-25-750,4-15-1144,4-14-3344,13-12-3264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22:50.28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11205,'0'0'14415,"4"0"-12841,270 0 3273,-272 0-5004,-7 7-4656,-77 74-9263,53-49 7180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22:50.62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 0 4978,'0'0'15205,"-3"4"-13044,3-4-2065,0 0 1,-1 0 0,1 0 0,0 1 0,0-1 0,-1 0 0,1 0-1,0 1 1,0-1 0,-1 0 0,1 1 0,0-1 0,0 0 0,0 1-1,0-1 1,0 0 0,0 1 0,-1-1 0,1 0 0,0 1 0,0-1-1,0 0 1,0 1 0,0-1 0,0 0 0,0 1 0,0-1-1,1 0 1,-1 1 0,0-1 0,0 0 0,0 1 0,0-1 0,0 0-1,1 1 1,-1-1 0,0 0 0,0 0 0,0 1 0,1-1 0,-1 0-1,0 0 1,0 1 0,1-1 0,-1 0 0,0 0 0,1 0 0,-1 0-1,0 1 1,0-1 0,1 0 0,-1 0 0,0 0 0,1 0 0,36 7 2708,68-7-1076,-74-1-1175,123 1-767,-152 0-1031,-2 10-6124,0 8-1247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22:53.28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0 325 10949,'0'0'11613,"34"-29"-10602,111-92-336,-122 102-462,1 2 0,1 0 0,1 2 0,28-14 0,0 1 46,-43 21-124,1 1 1,0 0-1,0 0 1,0 1 0,1 0-1,0 2 1,0-1-1,0 1 1,0 1-1,18-1 1,-30 13 1374,-1 4-1172,1 8-81,0 0 0,-2 0-1,0 0 1,-2 0 0,-1 0-1,0-1 1,-1 0 0,-2 0 0,-10 25-1,-14 13-54,-2-3-1,-3-1 0,-2-1 0,-62 66 0,96-116-183,0 0 0,1 0-1,-1 0 1,1 0 0,0 1-1,0-1 1,1 1 0,-1 0-1,1 0 1,0 0 0,0 0-1,1 0 1,-1 0 0,1 0-1,0 10 1,7-10-18,49 2 0,-1-2 0,105-4 0,-76-2 0,-83 1-62,1 0 0,-1 0-1,1 0 1,-1 0 0,0-1 0,1 1-1,-1 0 1,1 0 0,-1 0 0,1-1-1,-1 1 1,0 0 0,1 0 0,-1-1-1,0 1 1,1 0 0,-1-1 0,0 1-1,1 0 1,-1-1 0,0 1 0,0 0-1,1-1 1,-1 1 0,0-1 0,0 1-1,0-1 1,0 1 0,0 0 0,1-1-1,-1 1 1,0-1 0,0 1 0,0-1 0,0 1-1,0-1 1,0 1 0,-1-1 0,1 0-88,0 1 0,0-1 0,0 0 0,0 1-1,0-1 1,0 1 0,0-1 0,1 0 0,-1 1 0,0-1 0,0 1 0,0-1 0,1 1 0,-1-1 0,0 0 0,0 1 0,1-1 0,-1 1 0,1-1 0,-1 1 0,0 0 0,1-1 0,-1 1 0,1-1 0,-1 1 0,1 0 0,-1-1 0,1 1 0,-1 0 0,2-1 0,8-3-5733,-1-7-2414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22:53.74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99 258 10549,'0'0'16781,"-2"15"-15855,-4 49-470,6-59-419,0 0 1,1 0-1,-1 0 1,1 1-1,0-1 1,0 0-1,1-1 1,0 1-1,0 0 1,0 0-1,0-1 1,1 1-1,-1-1 1,1 0-1,0 0 1,1 0-1,-1 0 1,1 0-1,-1-1 1,1 1-1,0-1 1,6 3-1,-5-2-15,1-1-1,-1 0 1,0 0-1,1 0 1,0-1 0,-1 0-1,1 0 1,0-1 0,0 1-1,0-1 1,0 0-1,0-1 1,1 0 0,-1 0-1,0 0 1,0-1-1,10-1 1,-12 0-17,-1 1 0,1-1 1,-1 0-1,0 0 0,0 0 0,0-1 0,0 1 0,0-1 1,0 0-1,0 0 0,-1 1 0,0-2 0,1 1 1,-1 0-1,0 0 0,-1-1 0,3-4 0,2-9 32,0 1 0,6-27 0,-8 24-12,2-7 14,-1-1 0,-1-1 0,-1 1 0,-2 0 0,-1-1 0,-3-27 0,3 51 4,-1-1 1,0 1-1,0 0 1,0 0 0,0 0-1,-1 0 1,0 0-1,1 0 1,-2 0 0,1 1-1,0-1 1,-1 0-1,1 1 1,-1 0 0,0 0-1,0 0 1,0 0-1,-1 0 1,1 1 0,-1-1-1,1 1 1,-1 0-1,0 0 1,0 0 0,0 1-1,-7-3 1,-5 1 143,0 0 1,0 0-1,0 2 1,0 0-1,-30 2 1,40 0-188,-1 0 0,1 1 0,0-1 0,0 1 0,0 0 0,0 1 0,1 0 0,-1 0 0,1 0 0,-1 0 0,1 1 0,0 0 0,0 0 0,1 0 0,-1 1 0,1-1 0,0 1 0,0 0 0,0 0 0,1 1 0,0-1 0,-5 12 0,1-2 0,1 0 0,1 1 0,1-1 0,0 1 0,0 0 0,2 0 0,-2 30 0,4-15-504,-1-21-383,0 1 0,2-1-1,-1 1 1,4 19 0,-3-26 586,1-1 1,-1 0-1,0 1 0,1-1 1,-1 0-1,1 0 0,0 0 1,0 0-1,0 0 0,1-1 0,-1 1 1,1-1-1,-1 1 0,1-1 1,0 0-1,0 0 0,0 0 1,6 3-1,27 9-7065,-6-4-3476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22:54.12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 0 3169,'0'0'21853,"-2"12"-20081,-2 36-482,1 0-1,3 0 1,7 56 0,-5-36-487,-2-67-979,1-1-135,0 0-1,0 0 1,1 0-1,-1 0 1,0 0-1,1-1 1,-1 1-1,0 0 1,0-1-1,1 1 1,-1-1 0,0 0-1,0 1 1,0-1-1,1-1 1,55-44-9240,-19 15 1878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22:54.57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 15255,'0'0'11024,"3"0"-10435,90-1 912,-30-2-1262,105 11 1,-167-8-222,0 1 1,1 0-1,-1-1 1,1 1-1,-1 0 1,0 0-1,0 0 1,0 0-1,0 0 1,1 0-1,-1 0 1,0 1-1,-1-1 1,1 0-1,0 1 0,0-1 1,-1 0-1,1 1 1,0-1-1,-1 1 1,1-1-1,-1 1 1,0-1-1,0 1 1,1-1-1,-1 1 1,0-1-1,-1 3 1,1 61 1143,-1-40-696,1 34 159,1-3-70,-12 110-1,3-116-544,-3 81 1,9-123-11,-4-7-85,4-1-513,0-1 61,1-1 0,0 1 0,-1-1 0,1 0 0,0 1 0,0-1 0,0 0 0,0 1 0,0-1 0,1 0 0,-1 0 0,0 0 0,1 0 0,-1-3 0,-3-7-4088,-6-11-3478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22:54.96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1 153 12470,'0'0'17418,"98"-33"-14656,-18-12-2983,-53 28-683,50-23 0,-22 24-4168,-47 15 3425,-1 1-1,1-1 0,0 1 1,0 0-1,10 2 0,3 5-6091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22:55.59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87 197 10533,'0'0'10434,"5"-20"-9244,16-62-24,-20 77-990,0 0 0,1 0 0,0 0 0,0 1 0,1-1 0,-1 1 0,1-1 0,0 1 1,0 0-1,0 0 0,1 1 0,-1-1 0,1 1 0,0-1 0,0 1 0,0 0 0,0 0 0,1 1 0,-1 0 1,9-4-1,-1 3 27,0 0 0,0 1 0,0 0 0,0 1-1,24 0 1,-31 1-127,-4 0-42,1 1 0,-1-1-1,1 0 1,-1 1 0,1-1-1,-1 1 1,0-1 0,1 1-1,-1 0 1,0-1 0,0 1 0,1 0-1,-1 0 1,0 0 0,0 0-1,0 0 1,0 0 0,0 0-1,0 0 1,0 1 0,-1-1-1,1 0 1,0 1 0,-1-1-1,1 0 1,-1 1 0,1-1 0,-1 0-1,1 3 1,6 52 799,-6-39-521,2 23 368,-3 74 1,-1-98-569,-1 0-1,-1 0 1,0-1 0,-1 1-1,0-1 1,-1 0 0,-12 23-1,-12 11-60,18-33-53,1 0 0,1 1 0,-9 22 0,17-37 2,0 0 0,1 0 0,-1 1 0,0-1 0,1 0 0,0 0 0,-1 0 1,1 1-1,0-1 0,0 0 0,1 1 0,-1-1 0,0 0 0,1 0 0,-1 0 0,1 1 0,0-1 0,-1 0 0,1 0 0,0 0 0,2 2 0,-1-1 1,1-1-1,-1 1 0,1-1 0,0 0 0,-1 0 0,1 0 0,0 0 1,0-1-1,0 1 0,0-1 0,1 0 0,5 2 0,11 1-2,-1-2 0,1 0 0,0-1 0,21-1 0,-25 0-4,-3 0-2,27 1-257,-39-1 250,0 0 0,0 0 1,0 0-1,-1 0 0,1 0 1,0 0-1,0 0 0,0 0 1,0 0-1,0-1 0,0 1 1,-1 0-1,1-1 0,0 1 0,0 0 1,-1-1-1,1 1 0,0-1 1,0 1-1,-1-1 0,1 0 1,0 1-1,-1-1 0,1 0 1,-1 1-1,1-1 0,-1 0 0,1 0 1,-1 1-1,1-3 0,-1-22-41,1 15 66,0 1 0,-1-1 1,0 1-1,-1-1 0,0 1 1,0-1-1,-1 1 0,0 0 1,-1 0-1,0 0 0,-1 0 1,1 0-1,-9-13 0,-15-11 109,-1 2 0,-1 1 0,-1 1 0,-48-35 0,28 24-60,37 31-59,0-1 0,-1 2 0,-20-9 0,21 10 0,-1 1 0,1-2 0,1 0 0,0 0 0,-14-13 0,19 15 6,5 5-10,-1-1-1,1 0 1,0 1 0,0-1-1,0 0 1,0 0-1,0 0 1,0 0-1,1-1 1,-1 1-1,1 0 1,-1-1-1,1 1 1,0-1 0,0 0-1,-1-3 1,2 4-591,42 60-11555,3-7 2874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22:56.12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1 112 9925,'0'0'13248,"14"-2"-11468,87-12 1074,131-24 2058,-156 12-4864,-74 24-51,-1 1 1,1-1-1,0 1 0,-1-1 1,1 0-1,-1 0 0,1 1 1,-1-1-1,0 0 0,0 0 1,0 0-1,0-1 0,0 1 1,1-3-1,-2 4-368,-39 13-31409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22:56.4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1 9268,'0'0'15269,"0"11"-12836,-2 111-498,6 181 1927,2-256-3862,14 54 0,-19-86 0,-1-22-2330,0-8-4091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1:34.51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39 255 8564,'0'0'12523,"-6"-19"-11837,-20-60-174,25 75-469,0 0 0,0 0 1,0 1-1,1-1 0,-1 0 0,1 0 1,0 0-1,0 0 0,0 0 0,1 0 1,0 1-1,-1-1 0,1 0 0,1 0 1,-1 1-1,0-1 0,1 0 0,0 1 1,0 0-1,0-1 0,0 1 0,0 0 1,1 0-1,0 0 0,4-4 0,1 1 67,0 0-1,1 1 1,0 0 0,0 0-1,0 1 1,1 0-1,12-4 1,-5 4 21,0 0 1,0 1-1,1 1 0,-1 0 1,1 1-1,-1 1 1,32 4-1,-45-2-109,0-1 1,-1 1-1,1-1 1,-1 1-1,0 0 1,0 1-1,0-1 0,0 0 1,0 1-1,0 0 1,0-1-1,-1 1 1,1 0-1,-1 0 0,0 1 1,0-1-1,0 0 1,-1 1-1,1-1 1,-1 1-1,0 0 0,0-1 1,0 1-1,0 0 1,0 5-1,3 14 206,-2-1-1,1 43 0,-3-63-198,-1 19 151,0-1 0,-1 0 0,-1 0 0,-1 0 0,-1-1 0,-1 1 0,0-1 0,-13 24 0,4-15 92,0-1 1,-3 0-1,0-1 1,-35 38 0,32-42-102,12-13-94,0 1 1,0 0 0,0 0-1,2 1 1,-1 0 0,1 0-1,-7 17 1,13-26-84,0 0-1,1 0 1,-1 1 0,1-1 0,0 0-1,-1 0 1,1 0 0,0 0 0,0 0-1,1 0 1,-1 0 0,0 0 0,1 0-1,-1 0 1,1 1 0,0-2-1,0 1 1,0 0 0,-1 0 0,2 0-1,-1 0 1,1 1 0,2 1 2,0 0 1,0 0-1,0-1 1,0 1 0,1-1-1,-1 0 1,1 0-1,8 3 1,8 2 3,2 0 0,-1-1 0,25 3 0,-42-9-6,47 7-321,1-2 1,97-3-1,-125-3 47,-18 0 163,1 0 0,0-1 0,0 0 0,-1 0 0,1-1 0,-1 0 1,1 0-1,-1-1 0,9-3 0,-13 4 86,1 0 1,-1-1 0,0 1 0,1-1 0,-1 1 0,0-1-1,-1 0 1,1 0 0,0 0 0,-1 0 0,0-1-1,0 1 1,0-1 0,0 1 0,0-1 0,-1 0 0,1 0-1,-1 0 1,0 0 0,0-5 0,0 0 71,0-1-1,-1 1 1,0-1 0,0 1 0,-1-1 0,-1 1 0,1-1-1,-1 1 1,-1 0 0,0 0 0,0 0 0,-1 0 0,0 1-1,-1-1 1,0 1 0,-6-8 0,-1 1 219,-1 0-1,0 1 1,-1 1 0,-1 0 0,0 1-1,-1 0 1,-18-9 0,-29-14 487,-90-35 0,96 47-301,2-3 1,-86-53-1,131 68-437,9 10-12,0-1 0,1 1 1,-1 0-1,0 0 1,0 0-1,0 0 1,0 0-1,-1 0 0,1 0 1,0 0-1,0 0 1,-1 0-1,1 0 1,0 1-1,-1-1 0,1 1 1,-1-1-1,1 1 1,-1-1-1,1 1 1,-3 0-1,2 0-416,27 0-3447,-14 0 2605,1 2-1,-1-1 1,1 1-1,-1 1 1,1 0-1,12 6 1,32 11-5889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23:18.32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348 24 8052,'0'0'13355,"-5"-3"-11880,-2-1-1190,1 1 0,-1 1-1,0-1 1,0 1-1,0 0 1,0 0-1,0 1 1,-1 0-1,1 1 1,0-1-1,-1 1 1,1 1 0,0-1-1,0 1 1,-1 1-1,1-1 1,0 1-1,0 0 1,0 1-1,0 0 1,1 0-1,-1 0 1,1 1-1,0 0 1,-10 8 0,5 1-222,1 0 0,0 0 1,1 1-1,0 1 1,2-1-1,-1 1 0,2 1 1,0-1-1,1 1 1,0 0-1,1 0 1,-2 27-1,-3-1-34,0 15 19,-1 4 99,10-60-123,13-14-144,-5 9 122,-1 0-1,1 0 1,0 0 0,0 1-1,0 0 1,1 0 0,-1 1-1,1 0 1,12 0 0,88-2 25,-83 4-26,-21 1 4,1 0 0,-1 0-1,1 0 1,-1 1 0,1 0-1,-1 0 1,0 0 0,0 1-1,0 0 1,0 0 0,0 0-1,-1 1 1,1-1 0,-1 1-1,0 0 1,0 0 0,-1 0-1,1 1 1,-1 0 0,0-1-1,0 1 1,0 0 0,3 8-1,0 1 14,0-1 0,-1 1 0,-1 1 0,0-1 0,0 0 0,-2 1 0,2 29 0,-2-25 43,-1 27 141,-1-44-171,0-1 1,-1 1-1,1 0 0,0-1 1,0 1-1,-1 0 0,1-1 1,-1 1-1,1-1 0,-1 1 1,0-1-1,0 1 0,0-1 1,0 1-1,0-1 0,0 0 1,0 0-1,0 1 0,0-1 1,-3 2-1,-15 4 20,1 0-1,-1-2 1,-1 0 0,-32 4 0,24-5-22,-53 16 0,49-8-5,20-7-51,0 0 0,-1-1 0,1 0 0,-1-1 0,0-1 0,0 0 0,0-1 0,-16 0 0,27-1-1224,41 0-19049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23:19.1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352 2 8260,'0'0'14385,"-14"0"-12760,3 0-1295,5-1-190,1 1-1,-1 0 1,1 0-1,-1 1 1,1-1 0,-1 1-1,1 0 1,-1 1-1,1-1 1,0 1 0,0 0-1,0 0 1,0 1-1,0 0 1,-7 5 0,-6 6 189,2 1 0,0 1 1,1 1-1,1 0 0,0 0 1,1 2-1,1-1 0,-10 24 1,2 0 140,2 1 1,-23 86-1,35-100-354,2 0 0,1 0 1,1 0-1,1 1 0,2-1 0,4 30 1,-3-52-114,-1 0 0,2-1 1,-1 0-1,1 1 0,-1-1 0,2 0 1,-1 0-1,1-1 0,0 1 1,0-1-1,0 0 0,1 0 0,0 0 1,0 0-1,0-1 0,0 0 1,11 6-1,-3-2 0,0-1 1,0 0-1,1-1 0,0-1 1,1 0-1,26 5 0,-32-8-6,-1 0 0,1-1 0,0-1 0,0 1 0,0-2 0,0 1-1,0-1 1,0 0 0,0-1 0,0 0 0,-1-1 0,18-6 0,-20 5-3,0 0 0,0 0 1,0 0-1,-1-1 1,1 0-1,-1 0 0,0-1 1,-1 1-1,1-1 1,-1 0-1,0 0 0,0 0 1,-1-1-1,0 1 1,0-1-1,2-9 0,0 1 6,0 0-1,-1-1 1,-1 1-1,-1-1 1,0 0-1,-1 1 1,0-1-1,-1 0 1,-4-20-1,3 33 18,0-1-1,-1 1 1,0 0-1,0-1 1,0 1 0,0 0-1,0 0 1,0 1 0,-1-1-1,1 0 1,-1 1-1,0 0 1,0-1 0,0 1-1,0 0 1,0 0 0,-1 1-1,1-1 1,0 1-1,-1 0 1,1 0 0,-1 0-1,0 0 1,-4 0-1,-3-2 40,-1 2-1,0-1 1,0 2-1,0 0 0,0 0 1,-15 3-1,23-2-55,-1 0 0,1 1 0,0 0 0,0 0 0,1 0 0,-1 1 0,0-1 0,1 1 0,-1 0 0,1 0 0,0 0 0,0 0 0,0 1 0,0-1 0,1 1 0,0 0 0,-4 7 0,-3 6 0,1 1 0,-9 29 0,12-31-771,0 1 0,2 0 0,0 0 0,1 0 0,0 31 0,3-45 244,0-1 0,0 0 1,0 0-1,0 0 0,0 0 0,0 0 1,1 0-1,-1 0 0,1 0 0,-1 0 0,1 0 1,0-1-1,0 1 0,0-1 0,-1 1 1,1-1-1,1 0 0,-1 0 0,0 0 1,0 0-1,0 0 0,1 0 0,-1-1 1,4 2-1,-5-2 308,20 5-10660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23:19.59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5491,'0'0'20067,"0"24"-17959,0 188 1352,0-90-1819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23:22.3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11 239 6467,'0'0'12440,"26"15"-11623,83 48-204,-101-59-533,0 1-1,1-2 0,-1 1 0,1-1 0,-1-1 1,1 1-1,0-2 0,0 1 0,0-1 1,0 0-1,0-1 0,0 0 0,10-2 0,12 1 136,-27 1-184,-1 0 1,1-1 0,-1 0-1,1 1 1,-1-1 0,1 0-1,-1-1 1,1 1-1,-1-1 1,0 1 0,0-1-1,0 0 1,0 0 0,0-1-1,0 1 1,0 0 0,-1-1-1,1 0 1,-1 1 0,0-1-1,0 0 1,0 0 0,0-1-1,-1 1 1,1 0 0,-1 0-1,1-1 1,-1 1 0,0-1-1,-1 1 1,1-6-1,3-13 300,-1-1 0,-1 0-1,-2-42 1,-1 39 58,2 22-330,-2 0 1,1 1-1,0-1 1,-1 0-1,0 1 1,0-1-1,0 1 1,0-1-1,0 1 1,-1-1-1,1 1 1,-1 0-1,0-1 1,0 1-1,0 0 1,-1 1-1,1-1 1,-5-4-1,2 3 79,-1 0-1,0 1 0,0-1 0,0 1 0,0 0 1,0 1-1,-1-1 0,1 1 0,-10-1 0,-13-1 375,1 1-1,-1 1 1,-50 5-1,73-3-471,1 0-30,0 1 0,0-1 0,0 1 0,0 1 0,0-1 0,0 1-1,0-1 1,0 1 0,1 1 0,-1-1 0,1 1 0,-1-1 0,1 1 0,0 1-1,0-1 1,0 1 0,1-1 0,-1 1 0,1 0 0,0 0 0,0 0 0,0 1-1,1-1 1,-1 1 0,1 0 0,0-1 0,1 1 0,-1 0 0,0 6 0,-4 15 29,2 0 0,1 0 1,2 0-1,1 40 0,1-34-30,-2-29-33,1 0 1,0-1-1,0 1 1,1 0-1,-1-1 0,0 1 1,1-1-1,0 1 1,-1-1-1,1 1 1,0-1-1,1 1 1,-1-1-1,0 0 0,0 1 1,1-1-1,0 0 1,-1 0-1,1 0 1,0 0-1,3 2 1,0-1-31,0-1 1,-1 0-1,1-1 1,0 1-1,0-1 0,0 0 1,0 0-1,0 0 1,0-1-1,0 0 1,6 0-1,-4-1 27,-1 0 0,1-1 0,-1 0 0,0 0 0,1-1 0,-1 0 0,0 0 0,-1 0 0,1-1 0,-1 0 0,1 0 0,-1 0 0,0 0 0,0-1 0,4-6 0,13-14-35,31-46 1,-15 27 30,-30 36 31,-1-1-1,0 1 0,0-1 1,-1 0-1,7-12 1,-9 12 46,-3 5-20,0 1 0,0 0 0,0 1-1,0-1 1,1 0 0,-1 0-1,1 0 1,0 1 0,-1-1 0,1 1-1,1-1 1,-1 1 0,0 0-1,0 0 1,1 0 0,-1 0 0,5-2-1,-7 14 1189,-2 77-143,0-35-670,2 0 1,13 98 0,-7-105-195,-6-36-137,0 0 0,1 0 0,1-1 0,0 1 0,5 16 0,-6-24-264,-1-1 0,1 1 0,-1 0 0,1 0 0,0-1 0,-1 1 0,1 0 0,0-1 0,-1 1 0,1-1 0,0 1 0,0-1 0,0 1 0,-1-1 0,1 0 0,0 1 0,0-1 0,0 0 0,0 0 1,0 1-1,0-1 0,0 0 0,0 0 0,0 0 0,0 0 0,-1 0 0,1-1 0,0 1 0,0 0 0,0 0 0,0 0 0,0-1 0,0 1 0,0-1 0,-1 1 0,1 0 0,0-1 0,1 0 0,37-26-7500,-30 20 4552,18-13-3781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23:23.0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7716,'0'0'14804,"0"13"-10896,0 451 2063,0-462-5972,1-1 1,-1 0-1,1 0 1,0 0 0,-1 0-1,1 0 1,0 0-1,-1 0 1,1 0-1,0 0 1,0 0-1,0 0 1,0-1-1,0 1 1,0 0 0,0-1-1,0 1 1,0 0-1,0-1 1,0 1-1,1-1 1,-1 0-1,0 1 1,0-1 0,0 0-1,1 0 1,1 0-1,40 4-16,-2-3 4,-13 0-6,45-4 0,-64 2 11,1-1-1,-1 0 1,0 0-1,-1-1 1,1 0-1,0-1 1,-1 1-1,0-2 1,9-5-1,-9 5 9,0-1-1,0-1 0,0 1 0,-1-1 0,0-1 0,0 1 0,-1-1 1,0 0-1,-1-1 0,1 1 0,-2-1 0,1 0 0,-1 0 1,0-1-1,-1 1 0,0-1 0,-1 0 0,0 0 0,-1 0 0,0 0 1,0-15-1,-1-155 268,0 179-158,0 11 67,-9 665-176,7-664 0,-5-9-304,20-2-5158,10-5 240,-20 5 4474,34-11-7797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23:23.47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4 6627,'0'0'18022,"15"0"-16318,187-4 1980,-110 4-5071,-92 8-2972,0-4 3364,-1 0 0,1 0 0,-1 0 0,0 0 0,-1 0-1,1 0 1,-1 0 0,1 0 0,-1 0 0,-1-1 0,-2 5 0,-14 17-10443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23:23.82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8628,'0'0'17744,"3"2"-15722,6 2-1774,-1 0 0,1-1 0,-1 0 0,1 0 1,0-1-1,0 0 0,0-1 0,12 1 0,84 0 1703,-72-2-1762,13 0-189,-36-1 0,-7-5-2400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23:32.41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1 105 480,'0'0'23190,"0"-7"-22057,-1 6-1096,1-1 0,0 1 0,0-1-1,1 1 1,-1-1 0,0 1 0,0-1-1,1 1 1,-1 0 0,1-1 0,-1 1 0,1 0-1,0-1 1,-1 1 0,1 0 0,0 0-1,0-1 1,0 1 0,0 0 0,0 0-1,0 0 1,0 0 0,0 0 0,0 0-1,1 1 1,-1-1 0,0 0 0,2 0-1,5-1 125,1 0 0,-1 0 0,0 1 0,15 0 0,-2-1 36,31-1 192,-1 0 32,0-1-1,0-3 0,88-24 0,-112 27 378,-27 4-714,1 0 1,0 0-1,-1 0 0,1 1 1,0-1-1,-1 0 1,1 0-1,-1 1 0,1-1 1,0 0-1,-1 1 0,1-1 1,-1 0-1,1 1 0,-1-1 1,1 1-1,-1-1 0,0 1 1,1-1-1,-1 1 1,0-1-1,1 2 0,0 2 24,0 1 0,-1-1 0,0 1 0,1-1 0,-2 0 0,1 1 0,0-1 0,-1 0 0,-2 8 0,-15 70-98,-9 48-12,15-4 2,5 129 0,7-254 0,0 0 0,0 0 0,0 0 0,0 0 0,0 0 0,1 0 0,-1 0 0,0-1 0,1 1 0,-1 0 0,0 0 0,1 0 0,-1 0 0,1-1 0,0 1 0,-1 0 0,1-1 0,-1 1 0,1 0 0,0-1 0,1 2 0,-1-2 0,-1 1 0,1-1 0,0 1 0,-1-1 0,1 1 0,-1-1 0,1 1 0,-1-1 0,1 1 0,-1-1 0,1 1 0,-1 0 0,0-1 0,1 1 0,-1 0 0,0-1 0,0 1 0,1 0 0,-1 0 0,0-1 0,0 2 0,1-1-23,0 0 0,0 0 0,0 0 1,0 0-1,0 0 0,0 0 0,0-1 0,1 1 0,-1 0 0,0-1 0,0 1 1,1-1-1,-1 1 0,0-1 0,1 0 0,-1 1 0,0-1 0,1 0 1,-1 0-1,2 0 0,-1 0-796,-3-6-3909,1 4 4205,0 0-1,-1 1 0,0-1 0,1 0 1,-1 0-1,0 0 0,0 1 0,0-1 1,0 0-1,0 1 0,0-1 0,-1 1 0,1-1 1,0 1-1,-1 0 0,1-1 0,-1 1 1,1 0-1,-1 0 0,0 0 0,-3-1 1,-14-10-7572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23:32.82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0 181 13190,'0'0'13721,"5"0"-12392,17-2-490,-1-1 1,1-1 0,26-7-1,47-9 157,-64 17-975,0-2 1,-1-1 0,1-2-1,-1-1 1,0-1 0,-1-1-1,47-26 1,-75 37-198,-1-1 0,1 0 0,0 0 1,0 1-1,0-1 0,-1 0 0,1 0 0,0 0 0,-1 0 0,1 0 1,-1 0-1,1 0 0,-1 0 0,1 0 0,-1 0 0,0 0 0,1 0 1,-1 0-1,0 0 0,0 0 0,0 0 0,0 0 0,0-3 0,0 3-103,0 1-1,0-1 1,0 0-1,0 0 1,0 0-1,0 0 0,0 0 1,0 0-1,0 0 1,1 0-1,-1 0 1,0 1-1,1-1 1,-1 0-1,0 0 0,1 0 1,-1 1-1,1-1 1,-1 0-1,1 0 1,0 1-1,-1-1 1,1 0-1,0 1 0,0-1 1,-1 1-1,2-1 1,16-4-8082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23:33.4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16 113 2257,'0'0'24414,"-4"-2"-23283,-8-8-519,15 3 18,29-6 425,-10 5-761,15-7 7,0 2 0,1 2 0,1 1 0,0 2 0,1 1 0,55-1 0,-94 17-34,1 90-267,1-27 0,-9 87 0,1-130 0,-14 46 0,7-29 0,2-19 0,-1 9 0,2 17 0,7-46 0,-4-5-75,4-2-429,2-22-15191,0 3 7334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1:35.2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58 105 4098,'0'0'18061,"-8"-5"-16708,-24-17-430,32 21-907,-1 1-1,1 0 0,-1-1 1,1 1-1,0-1 0,-1 1 1,1-1-1,0 1 1,-1 0-1,1-1 0,0 1 1,0-1-1,-1 1 1,1-1-1,0 1 0,0-1 1,0 0-1,0 1 0,0-1 1,0 1-1,0-1 1,-1 1-1,2-1 0,-1 1 1,0-1-1,0 1 0,0-1 1,0 0-1,0 1 1,0-1-1,1 1 0,-1-1 1,0 1-1,0-1 1,1 1-1,-1 0 0,0-1 1,1 1-1,-1-1 0,0 1 1,1-1-1,-1 1 1,1 0-1,-1-1 0,1 1 1,-1 0-1,1 0 0,-1-1 1,1 1-1,-1 0 1,1 0-1,-1 0 0,1 0 1,-1-1-1,1 1 0,31-12 73,-30 11-4,26-8 182,-1 1 0,1 1 1,0 1-1,1 2 0,52-2 1,-80 6-234,0 0 0,0 0 0,0 0 0,0 1 0,0-1 0,0 0 0,0 1 0,0-1 0,0 1 0,0-1 0,0 1 0,0 0 0,0-1 0,-1 1 0,1 0 0,0-1 0,0 1 0,-1 0 0,1 0 0,0 0 0,-1 0 0,1 0 0,-1 0 0,1 0 0,-1 0 0,1 2 0,6 29 586,-5-9-238,0 0 0,-3 32 0,1-48-319,0-1-1,-1 1 1,0-1 0,-1 1-1,1-1 1,-1 1 0,-1-1-1,1 0 1,-1 0-1,0 0 1,0 0 0,-1-1-1,-5 8 1,1-5 31,-1-1 0,0 1 0,-1-2 0,0 1 0,0-1 0,0-1 1,0 1-1,-1-2 0,0 0 0,-18 5 0,4-4 194,-1 0 1,1-2 0,-49 0-1,155 22-511,-8-9 136,-10-3-144,-1 4 0,65 25 0,-124-42 228,-1 1 0,1 0 0,0 0 0,-1 0 1,1 1-1,-1-1 0,1 1 0,-1-1 0,1 1 0,-1 0 0,0 0 1,0 0-1,0 0 0,0 0 0,0 0 0,-1 0 0,1 1 0,-1-1 1,1 1-1,-1-1 0,0 1 0,0 0 0,0-1 0,0 1 0,0 0 0,-1 0 1,0-1-1,1 1 0,-1 0 0,0 0 0,0 0 0,0 0 0,-1 0 1,1-1-1,-1 1 0,1 0 0,-2 3 0,0-4 29,1 0-1,0 0 0,0 0 1,-1-1-1,1 1 0,-1 0 1,0-1-1,1 1 1,-1-1-1,0 0 0,0 0 1,0 1-1,0-1 0,0-1 1,0 1-1,0 0 1,0 0-1,0-1 0,0 1 1,-1-1-1,1 0 0,0 1 1,0-1-1,-5-1 1,1 2 48,-48 4 48,-1-3 0,1-2-1,-69-10 1,36-4-201,84 13-702,17 3-7736,18 7-14,-1 0-3602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23:33.8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1 125 11861,'0'0'15576,"96"-32"-10246,46-16-5330,-100 28 50,-37 16-70,0 1-1,0 1 1,0-1-1,1 1 0,-1 0 1,0 0-1,1 0 1,0 1-1,-1-1 1,1 2-1,0-1 1,0 1-1,9 0 1,-13 0-299,0 1 1,0-1 0,0 1-1,-1 0 1,1-1 0,0 1 0,0 0-1,-1 0 1,1 0 0,-1 1-1,1-1 1,-1 0 0,0 1-1,1-1 1,-1 0 0,0 1 0,0 0-1,0-1 1,0 1 0,1 3-1,7 7-1816,18 13-5725,2-1-4676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23:34.2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37 1 11317,'0'0'16904,"0"18"-15309,0 281 1356,0-298-3059,0 0 0,0 0 0,0 0 0,0 0 0,-1 0 0,1 0 0,0 0 0,-1 0 0,1 0 0,0 0 0,-1 0 0,1-1 0,-1 1 0,1 0 0,-1 0 0,0 0 0,1-1 0,-2 2 0,0-1-405,1 0-1,-1 0 1,0 0 0,0 0-1,1 0 1,-1 0 0,0-1-1,0 1 1,0-1 0,0 1-1,0-1 1,0 0-1,-3 0 1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23:35.8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1 181 8100,'0'0'15687,"0"-6"-14596,0 4-1041,0 1 0,1-1-1,-1 1 1,0-1 0,1 0 0,-1 1 0,1-1-1,0 1 1,0-1 0,-1 1 0,1-1-1,0 1 1,0 0 0,0-1 0,1 1 0,-1 0-1,0 0 1,2-1 0,36-21 693,67-9 245,-64 20-693,44-24 170,-63 26-182,-1 0 1,46-13-1,-65 23 176,-3 21 315,1 34-194,0 9-34,-2-1-1,-17 109 1,11-139-487,-1 1-28,2 0 0,-4 58 0,1-51-31,-1-29-96,-5-3-12729,-9-11 7666,5-5-1941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23:36.2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93 9861,'0'0'14654,"11"0"-12722,220 0 3158,-219-1-5094,1-1-1,-1 0 1,1-1-1,-1-1 0,0 0 1,0 0-1,-1-1 1,1 0-1,-1-1 1,20-15-1,20-8-2159,-24 22-1239,-8 7-1699,-5 1-1256,4-1-2964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23:36.77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32 277 8612,'0'0'19508,"-6"-19"-18265,-19-63-240,25 79-955,0 0-1,-1 0 1,1-1 0,0 1 0,1 0-1,-1-1 1,0 1 0,1 0 0,0 0-1,0 0 1,0 0 0,0-1 0,0 1-1,1 0 1,-1 1 0,1-1 0,0 0-1,0 0 1,0 1 0,0-1 0,0 1-1,1 0 1,-1-1 0,1 1-1,-1 0 1,1 1 0,0-1 0,0 0-1,5-1 1,4-5 59,2-3-65,0 2 0,1 0-1,-1 0 1,2 1 0,-1 1-1,1 1 1,1 0 0,-1 1-1,1 1 1,0 0 0,0 1-1,25 0 1,-41 4-33,0 0 1,0 0 0,0 0-1,0 0 1,0 0-1,-1 0 1,1 1 0,0-1-1,-1 0 1,1 1-1,-1-1 1,1 0 0,-1 1-1,0-1 1,1 2-1,-1 0 14,5 19 4,-2 0 0,-1 0 0,-1 0 0,-2 32 0,1-15-18,-1-15-9,-1 0 0,-1-1 0,-1 1 0,-1-1 0,-1 0 0,-16 37 0,8-27 0,-2 0 0,-2-1 0,-36 50 0,-19 1 0,13-18 0,58-58 0,2-7 0,0 0 0,0 1 0,0-1 0,1 0 0,-1 1 0,0-1 0,0 0 0,0 1 0,0-1 0,1 0 0,-1 0 0,0 1 0,0-1 0,1 0 0,-1 0 0,0 0 0,1 1 0,-1-1 0,0 0 0,0 0 0,1 0 0,-1 0 0,0 0 0,1 1 0,-1-1 0,0 0 0,1 0 0,-1 0 0,0 0 0,1 0 0,-1 0 0,0 0 0,1 0 0,-1 0 0,0 0 0,1 0 0,-1-1 0,1 1 0,3 0 0,66 6 0,0-4 0,86-8 0,-71-12 0,-85 18 0,1 0 0,-1 0 0,0 1 0,1-1 0,-1 0 0,0 0 0,1 0 0,-1 0 0,0 0 0,1 0 0,-1 0 0,0 0 1,1 0-1,-1-1 0,0 1 0,1 0 0,-1 0 0,0 0 0,1 0 0,-1 0 0,0-1 0,1 1 0,-1 0 0,0 0 0,0 0 0,1-1 0,-1 1 0,0 0 0,0 0 0,1-1 0,-1 1 0,0 0 0,0-1 0,0 1 0,0 0 0,0-1 0,1 1 0,-1 0 1,0-1-1,0 1 0,0 0 0,0-1 0,0 1 0,0 0 0,0-1 0,0 1 0,0 0 0,0-1 0,0 1 0,0 0 0,-1-1 0,1-9-34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23:37.3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60 0 9764,'0'0'15885,"-2"34"-14052,-14 236 635,-3-38-382,19-198-1786,1-27-239,-1-1-1,0 1 0,0 0 1,-1-1-1,0 1 1,-1 7-1,-6-6-52,7-8-8,1 0 0,-1 0 0,1 0 0,-1 0 0,1 0 0,-1 0 0,1 0 0,-1-1 0,1 1 0,-1 0 0,1 0 0,-1-1 0,1 1 0,0 0 0,-1 0 0,1-1 0,-1 1 0,1-1 0,0 1 0,0 0 0,-1-1 0,1 1 0,0-1 0,-1 1 0,1-1 0,0 1 0,0 0 0,0-1 0,0 1 0,0-1 0,-1 1 0,1-1 0,0 1 0,0-1 0,0 1 0,0-1 0,0 1 0,0-1 0,1 1 0,-1-1 0,0 1 0,0-1 0,0 1 0,0-1 0,1 0 0,-1 1 0,-1-8 0,1 1 0,0-1 0,0 0 0,1 1 0,0-1 0,1 0 0,-1 1 0,2-1 0,-1 1 0,1 0 0,0 0 0,0 0 0,1 0 0,0 0 0,0 1 0,0 0 0,1 0 0,0 0 0,0 0 0,1 1 0,0 0 0,-1 0 0,2 0 0,-1 1 0,1 0 0,-1 0 0,10-3 0,-6 2 0,1 2 0,0-1 0,0 1 0,0 1 0,0 0 0,1 1 0,17-1 0,-24 2 0,1 0 0,-1 0 0,1 1 0,0-1 0,-1 1 0,1 0 0,-1 1 0,0-1 0,1 1 0,-1 0 0,0 1 0,0-1 0,0 1 0,0 0 0,-1 0 0,8 7 0,-1 2 0,-1 1 0,-1 0 0,0 1 0,-1 0 0,0 0 0,-1 1 0,9 27 0,-11-35-1621,-3-22-2391,-1-36-6066,-1 42 7981,0-38-7211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23:37.75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358 0 8244,'0'0'18627,"-13"12"-16789,-22 25-700,-52 72-1,-38 68 626,114-161-1743,-9 11-20,-42 42 0,58-65 0,11-10-710,0 1 0,1-1-1,0 1 1,0 1 0,0-1 0,13-4 0,71-24-9188,-41 15 4598,-1-5-5153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23:38.4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1 143 6451,'0'0'14113,"6"-1"-12256,28-2 1176,-33 3-2928,0 1 0,0-1-1,0 1 1,0-1 0,-1 1-1,1 0 1,0-1 0,0 1-1,0 0 1,-1 0 0,1 0-1,0 0 1,-1 0 0,1 0-1,-1 0 1,1 0 0,-1 0-1,1 0 1,-1 0 0,0 0-1,0 0 1,1 1 0,8 37 929,-4-21-383,7 21-7,-2 0 0,-2 0 0,-1 1 0,2 62 0,1-23-644,-11-100 0,-2 0 0,0 1 0,-9-29 0,-6-44 0,8-133 0,9 113 0,1 113 0,0-1 0,0 1 0,0-1 0,0 1 0,0-1 0,0 1 0,1-1 0,-1 1 0,0 0 0,0-1 0,0 1 0,1-1 0,-1 1 0,0 0 0,1-1 0,-1 1 0,0 0 0,1-1 0,-1 1 0,0 0 0,1 0 0,-1-1 0,1 1 0,-1 0 0,0 0 0,1 0 0,-1-1 0,1 1 0,-1 0 0,1 0 0,-1 0 0,1 0 0,-1 0 0,0 0 0,1 0 0,-1 0 0,1 0 0,-1 0 0,1 0 0,0 0 0,17 5 0,-8-1 0,0 2 0,0-1 0,-1 2 0,1-1 0,-1 1 0,-1 0 0,0 1 0,0 0 0,10 12 0,61 87 0,-79-107 0,107 146 0,-92-129 0,1 0 0,0-1 0,2 0 0,-1-1 0,35 20 0,-46-31 0,-4-3 0,1 1 0,-1-1 0,1 0 0,-1 0 0,1 0 0,0 0 0,-1 0 0,1 0 0,0-1 0,0 1 0,0-1 0,-1 0 0,1 0 0,4-1 0,-7 2 0,1-1 0,-1 0 0,0 0 0,1 0 0,-1 0 0,1 0 0,-1 0 0,0-1 0,1 1 0,-1 0 0,1 0 0,-1 0 0,0 0 0,1 0 0,-1 0 0,0-1 0,1 1 0,-1 0 0,0 0 0,1-1 0,-1 1 0,0 0 0,1 0 0,-1-1 0,0 1 0,0 0 0,1-1 0,-1 1 0,0 0 0,0-1 0,0 1 0,0-1 0,1 1 0,-1 0 0,0-1 0,0 1 0,0-1 0,0 1 0,0 0 0,0-1 0,0 1 0,0-1 0,0 1 0,0 0 0,0-1 0,0 1 0,-1 0 0,1-1 0,0 0 0,-1-2 0,1-361 0,0 364-3,0 0 0,0 0 0,0-1 0,0 1 0,0 0 0,0 0-1,0-1 1,0 1 0,0 0 0,0 0 0,-1 0 0,1 0 0,0-1 0,0 1 0,0 0 0,0 0 0,0 0 0,-1 0 0,1 0 0,0-1-1,0 1 1,0 0 0,-1 0 0,1 0 0,0 0 0,0 0 0,0 0 0,-1 0 0,1 0 0,0 0 0,0 0 0,0 0 0,-1 0-1,1 0 1,0 0 0,0 0 0,-1 0 0,1 0 0,0 0 0,0 0 0,0 0 0,-1 0 0,1 0 0,0 0 0,0 0 0,0 1 0,-1-1-1,1 0 1,0 0 0,0 0 0,0 0 0,0 0 0,0 1 0,-1-1 0,1 0 0,0 0 0,0 0 0,0 1 0,-31 52-5589,4-13-2081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22:48.3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59 126 9508,'0'0'12089,"0"36"-10723,0-5-1202,21 458 3401,-13-426-3251,0 5 131,3 0 0,26 85 0,-47-279-232,-21-52-112,-54-416 57,77 534-159,-1-13 210,9 71 434,22 2-368,31 0-76,40-1 116,173 21 1,-232-16-291,-1-2 1,44-2-1,-26-1-8,-37 1-22,-14 0-9,0-1 1,0 1-1,0 0 1,0 0 0,0 0-1,0 0 1,0 0-1,0 0 1,0 0-1,0 0 1,0 0-1,-1 0 1,1 0-1,0 0 1,0-1-1,0 1 1,0 0 0,0 0-1,0 0 1,0 0-1,0 0 1,0 0-1,0 0 1,0 0-1,0-1 1,0 1-1,0 0 1,0 0 0,0 0-1,0 0 1,0 0-1,0 0 1,0 0-1,0 0 1,0 0-1,0-1 1,1 1-1,-1 0 1,0 0 0,0 0-1,0 0 1,0 0-1,0 0 1,0 0-1,0 0 1,0 0-1,0 0 1,0 0-1,0 0 1,0 0 0,1 0-1,-1-1 1,0 1-1,0 0 1,0 0-1,0 0 1,0 0-1,0 0 1,0 0-1,0 0 1,1 0 0,-12-1-1143,6 4 437,0-1 0,0 1 0,0 0 0,0 1 0,1-1 0,-1 1 0,1 0 0,0 0 0,0 0 0,-4 6 0,5-7 85,-34 36-7877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22:48.7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 28 1585,'0'0'23373,"-1"3"-22068,1-3-1264,-1 1-1,1-1 1,0 0 0,0 1 0,0-1 0,0 0 0,0 1 0,0-1-1,0 1 1,0-1 0,0 0 0,0 1 0,0-1 0,0 0 0,0 1-1,0-1 1,0 0 0,0 1 0,0-1 0,0 0 0,0 1 0,1-1-1,-1 0 1,0 1 0,0-1 0,0 0 0,0 1 0,1-1 0,-1 0-1,0 0 1,0 1 0,1-1 0,-1 0 0,0 0 0,1 0 0,-1 1 0,0-1-1,1 0 1,21 5 894,45-4 64,-41-2-434,18-1 403,84-16 1,-33 3-518,-49 15-421,6-2-36,-51 2-151,-1 0-1,0 0 1,1 0-1,-1 0 1,1 0 0,-1 0-1,1 0 1,-1 0-1,1 0 1,-1 0-1,0 0 1,1 0 0,-1 0-1,1-1 1,-1 1-1,0 0 1,1 0 0,-1 0-1,1-1 1,-1 1-1,0 0 1,1-1 0,-1 1-1,0 0 1,1-1-1,-1 1 1,0 0 0,0-1-1,0 1 1,1-1-1,-1 1 1,0 0-1,0-1 1,0 1 0,0-1-1,0 1 1,1-1-1,-1 1 1,0-1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1:41.5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58 25 6851,'0'0'10962,"-16"0"2626,161-12-13460,5 0 27,-144 12-143,15-1 36,0 2 1,-1 0 0,37 8 0,-53-9-41,-1 1 1,0 0-1,1 0 1,-1 0-1,0 0 0,0 0 1,0 0-1,0 1 0,0 0 1,0 0-1,0-1 1,-1 1-1,1 1 0,-1-1 1,1 0-1,-1 1 0,0-1 1,0 1-1,0 0 1,0 0-1,0 0 0,-1 0 1,1 0-1,-1 0 0,0 0 1,0 0-1,0 1 1,0-1-1,-1 0 0,1 6 1,0-4 19,-1 0 0,0-1 0,-1 1 0,1 0 1,-1 0-1,0 0 0,0 0 0,0-1 0,-1 1 0,0-1 1,0 1-1,-4 7 0,2-8-9,0 0 0,0 0-1,0-1 1,0 0 0,-1 1 0,0-1 0,1-1 0,-1 1-1,0-1 1,0 0 0,-10 3 0,-22 8-16,-1-1 1,0-2-1,-1-1 1,0-3-1,0-1 1,-58 0-1,135-6-3,-1 2 0,0 2 0,1 1 0,-1 2 0,-1 1 0,1 2 0,35 14 0,-48-15 0,-1 1 0,1 1 0,-2 1 0,1 1 0,-2 1 0,32 23 0,-50-32 0,0-1 0,1 1 0,-1-1 0,0 1 0,-1 0 0,1 1 0,-1-1 0,0 0 0,0 1 0,2 5 0,-3-8 0,0 0 0,-1 0 0,1-1 0,-1 1 0,0 0 0,1 0 0,-1 0 0,0 0 0,0 0 0,0 0 0,-1 0 0,1 0 0,0 0 0,-1 0 0,1 0 0,-1 0 0,0-1 0,1 1 0,-1 0 0,0 0 0,0-1 0,0 1 0,0 0 0,-1-1 0,1 1 0,0-1 0,-1 0 0,1 1 0,-1-1 0,-1 1 0,-4 2 0,0-1 0,0 0 0,-1 0 0,1-1 0,-1 0 0,1 0 0,-1-1 0,-13 1 0,-71-2 0,50-1 0,7 1 0,6 1 0,0-1 0,0-1 0,0-2 0,0 0 0,-52-15 0,-31-27 9,41 14-69,69 31-788,31 0-20071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22:49.89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50 258 11669,'0'0'12385,"0"9"-11644,0-7-697,0 0-1,0 1 1,0-1-1,0 0 1,1 0-1,-1 1 1,1-1-1,0 0 1,-1 0-1,1 0 1,0 0-1,0 0 1,0 0-1,0 0 1,1 0-1,-1 0 1,1-1-1,-1 1 1,1 0-1,-1-1 1,4 3 0,0-1 64,1 0 1,0 0-1,0-1 1,0 0-1,1 0 1,-1 0-1,0-1 1,11 1 0,-10-1-81,0 0 1,0 0 0,1-1 0,-1 0 0,0 0 0,0 0-1,0-1 1,1-1 0,-1 1 0,8-4 0,-12 4-24,-1 0 0,1-1-1,-1 0 1,1 1 0,-1-1 0,0 0 0,0 0 0,0-1-1,0 1 1,0 0 0,0-1 0,0 1 0,-1-1 0,0 1 0,1-1-1,-1 0 1,0 0 0,0 0 0,0 1 0,-1-1 0,1 0 0,-1 0-1,1 0 1,-1 0 0,0 0 0,-1-5 0,3-27 55,-1 23 76,0 0 0,-1 0 0,-1 0 0,0 0 0,-4-19 0,5 28-82,-1 1 0,0-1 0,0 1 0,0 0 0,0-1 0,-1 1 0,1 0 0,-1 0 0,1 0 0,-1 0 0,0 0 0,0 0 0,1 0 0,-1 0 0,-1 1 0,1-1 0,0 1 0,0 0 0,-1-1 0,1 1 0,0 0 0,-1 1 0,1-1 0,-1 0 0,1 1 0,-1-1 0,0 1 0,1 0 0,-1-1 0,-4 2 0,-3-2 32,1 2 0,-1-1 0,1 1 0,-1 0 0,1 1 0,-1 0 0,1 1 0,0 0 0,-9 4 0,11-3-81,0 0 1,1 1-1,0 0 1,0 0-1,0 0 1,1 1-1,0 0 1,0 0-1,0 0 1,1 1-1,-7 12 1,8-11-20,0 1 1,0-1-1,0 1 0,1 0 1,1 0-1,-1 0 0,1 0 0,1 0 1,0 0-1,1 10 0,-1-6-46,0-12 57,1 0-1,-1 0 0,1 0 1,-1 0-1,1 0 0,0 0 0,0 0 1,-1 0-1,1 0 0,0 0 1,0 0-1,0-1 0,0 1 1,0 0-1,0-1 0,0 1 1,0 0-1,0-1 0,0 0 0,0 1 1,1-1-1,-1 0 0,0 1 1,0-1-1,0 0 0,1 0 1,-1 0-1,2 0 0,46 2-26,-40-3 23,3 1 5,1-1-1,0 0 1,-1-1-1,1 0 1,-1-1 0,0-1-1,1 0 1,16-8-1,-5-1 9,-2-1-1,1 0 1,20-19-1,-13 9 10,58-33 0,-78 50-12,1 2 1,0 0-1,1 0 0,-1 1 1,1 0-1,0 1 1,0 1-1,0 0 1,18-1-1,-14 3-5,-13-1 7,-1 0 0,1 1 0,-1 0 0,1 0 0,-1-1 0,1 2 0,-1-1 0,1 0 0,-1 0 0,1 1 0,-1-1 0,1 1 0,-1 0 0,1 0 0,-1 0 0,0 0 0,1 0 0,-1 0 0,0 1 0,0-1 0,0 1 0,0 0 0,0-1 0,0 1 0,-1 0 0,1 0 0,0 0 0,-1 0 0,0 0 0,1 1 0,-1-1 0,1 3 0,0-2 19,-1 1 0,1-1 0,-1 1 0,0 0-1,0-1 1,0 1 0,-1 0 0,1 0 0,-1 0 0,0 0 0,0-1 0,0 1-1,-1 0 1,1 0 0,-1 0 0,0-1 0,0 1 0,0 0 0,-1-1 0,1 1 0,-1-1-1,0 1 1,0-1 0,-3 4 0,-5 5 137,0-1-1,-1 0 1,0-1 0,-23 16 0,6-4-68,24-19-88,4-3-4,-1 0-1,0 1 1,1-1-1,-1 0 1,1 1-1,-1-1 1,1 0-1,0 1 0,-1-1 1,1 1-1,-1-1 1,1 1-1,0-1 1,-1 1-1,1-1 1,0 1-1,-1-1 1,1 1-1,0-1 1,0 1-1,0-1 1,0 1-1,-1 0 1,1-1-1,0 1 1,0-1-1,0 2 1,0-2-41,7-3-307,-1-1 340,0 1 0,0-2-1,0 1 1,0-1 0,-1 1-1,0-2 1,0 1 0,0 0-1,-1-1 1,0 0 0,6-10-1,4-4 10,148-212-90,-154 219 684,-20 26-323,-21 31-42,27-26-213,-1 1 0,2-1 1,1 1-1,0 0 1,1 0-1,1 0 0,1 0 1,1 0-1,1 21 0,0-1-12,-1-37-6,0 0 0,0 0 0,0 0 0,1 1 0,-1-1 0,1 0 0,0 0 0,-1 0 0,1 0 0,0 0 0,0 0 0,0 0 0,0 0 0,1 0 0,-1-1 0,0 1 0,1 0 0,-1-1 0,4 3 0,-1-1 0,1 0 0,-1-1 0,1 1 0,0-1 0,-1 0 0,1 0 0,0-1 0,7 2 0,11 0 0,1 0 0,46-2 0,-52-1 0,-9 0 0,-6 0 0,0 1 0,0-1 0,0 0 0,-1 0 0,1 0 0,0 0 0,0 0 0,0 0 0,0-1 0,0 1 0,0-1 0,0 0 0,-1 0 0,1 0 0,0-1 0,-1 1 0,1 0 0,-1-1 0,1 0 0,-1 1 0,0-1 0,0 0 0,1 0 0,-1-1 0,-1 1 0,1 0 0,0-1 0,-1 1 0,2-4 0,5-7-67,-7 11-21,1 0 0,-1-1 0,0 0 0,1 1 0,-1-1 0,0 0 0,-1 1 0,1-1 0,0 0 0,0-6 0,-1 9-165,0-1 0,1 0 1,-1 1-1,0-1 0,1 1 1,-1-1-1,1 0 0,-1 1 1,1-1-1,-1 1 0,1-1 0,0 1 1,-1 0-1,1-1 0,-1 1 1,1 0-1,0-1 0,-1 1 0,1 0 1,0 0-1,-1-1 0,1 1 1,0 0-1,0 0 0,-1 0 1,1 0-1,0 0 0,-1 0 0,1 0 1,0 0-1,0 0 0,-1 1 1,1-1-1,0 0 0,-1 0 0,2 1 1,7-1-3276,26 0-9643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23:43.22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68 0 5987,'0'0'14724,"0"9"-11384,0-4-3036,-2 126 4826,1-96-4470,-3-1 0,0 1-1,-15 54 1,-17 62-17,35-99-720,1-33-11913,0 11 1583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23:39.77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96 17 3105,'0'0'14156,"0"-10"-10153,0 6-3736,0 6 500,-8 321 5569,-21 176-3796,27-433-2322,2-53-211,0-44-144,-19-525 239,-8 300 103,25 234-99,3 19-58,-1 1 0,0 0-1,0-1 1,-1 1 0,1 0-1,0-1 1,-1 1 0,1 0-1,-1 0 1,0 0 0,0-1-1,0 1 1,-2-4 0,10 5 23,-1-1-1,1 1 1,0 1 0,0-1-1,9 2 1,210 16-71,6 2 0,-125-19 0,-146 38-4213,-37 44-5332,38-38 2349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23:40.1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 40 10613,'0'0'15879,"-1"0"-15774,1 1-1,0-1 0,-1 0 1,1 0-1,0 1 1,-1-1-1,1 0 1,0 1-1,0-1 1,-1 0-1,1 1 0,0-1 1,0 0-1,-1 1 1,1-1-1,0 0 1,0 1-1,0-1 1,0 1-1,0-1 0,0 1 1,0-1-1,0 0 1,0 1-1,0-1 1,0 1-1,4 0 140,-1 0-1,1 0 1,0-1 0,0 1-1,0-1 1,0 0 0,-1 0-1,8-1 1,1 0 188,46 2-224,-1-3-1,1-2 1,86-18-1,-75 4-207,-61 15 0,-6 0-24,-2 2-376,17 30-16895,-13-22 14266,13 17-5308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23:41.4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1 201 7892,'0'0'15527,"8"7"-13742,-3-3-1541,0 0 1,1 0 0,-1 0 0,1-1 0,0 0 0,0 0 0,0-1 0,1 1 0,-1-1 0,1-1 0,-1 1 0,1-1 0,-1 0 0,1-1 0,11 0 0,-8 1-175,-1-1 0,1-1 0,0 0 0,-1-1 1,1 1-1,-1-2 0,15-5 0,-20 6-68,0 0 0,0 0 1,0-1-1,0 1 0,0-1 0,-1 0 0,1 0 1,-1-1-1,0 1 0,0-1 0,0 1 0,-1-1 1,1 0-1,-1 0 0,0 0 0,0-1 0,0 1 0,1-5 1,0-1 60,0 0 1,0-1 0,-1 1 0,-1-1-1,1 1 1,-2-1 0,1 0 0,-2 1-1,-2-21 1,2 29-9,0-1-1,0 1 1,-1 0-1,1 0 1,-1 0 0,1 0-1,-1 1 1,0-1-1,0 0 1,0 1-1,0-1 1,0 1-1,0-1 1,0 1-1,0 0 1,-1 0 0,1 0-1,0 0 1,-1 0-1,1 1 1,0-1-1,-1 1 1,-4-1-1,-68-2 931,56 4-896,14-1-88,0 1 0,0 0 0,0 1 0,0-1 0,0 1 1,0 0-1,0 0 0,0 0 0,1 1 0,-1-1 0,1 1 1,0 0-1,0 1 0,0-1 0,0 1 0,1-1 0,-1 1 1,1 0-1,0 1 0,0-1 0,0 0 0,-2 6 0,0 1-1,-1-1-1,2 1 1,0 0-1,0 0 1,1 0-1,0 1 1,1-1-1,0 1 1,0 15-1,1-24 1,1 0 0,1-1 0,-1 1 0,0-1 0,0 1 0,1 0 0,0-1 0,-1 1 0,1-1 0,0 1 0,0-1 0,0 0 0,1 1 0,-1-1 0,0 0 0,1 0 0,3 4 0,-1-3 0,-1-1 0,1 0 0,0 1 0,0-2 0,0 1 0,0 0 0,0-1 0,0 0 0,0 0 0,9 2 0,-13-3 0,20 3-40,-1 0-1,0 0 1,1-2-1,-1-1 1,37-3-1,-54 2 38,-1 0-1,1 0 1,0 0 0,0 0-1,-1 0 1,1-1 0,0 1-1,-1-1 1,0 1-1,1-1 1,-1 1 0,0-1-1,0 0 1,1 1-1,-1-1 1,-1 0 0,1 0-1,0 0 1,0 0-1,-1 0 1,1 0 0,-1 0-1,0 0 1,1 0 0,-1-4-1,3 4 15,1 1 0,-1 0-1,1 0 1,0 0 0,-1 1-1,1-1 1,0 1 0,0 0-1,-1 0 1,1 0 0,7 1-1,-3-1 1,-2 1-11,0 0 0,0-1 0,0 0 0,0-1 0,0 1 0,0-1 0,0 0 0,0-1 0,-1 1 0,1-1 0,0 0 0,-1-1 0,1 1 0,-1-1 0,0 0 0,0-1 0,0 1 0,-1-1 0,1 0 0,-1 0 0,0 0 0,0-1 0,7-8 0,2-5 28,0 0 0,0-1 1,-2 0-1,14-34 0,-23 42-17,-2 11-10,-1 0 0,1-1 0,0 1 0,0 0 1,-1 0-1,1 0 0,0 0 0,-1 0 0,1-1 0,0 1 0,-1 0 0,1 0 0,0 0 1,-1 0-1,1 0 0,0 0 0,-1 0 0,1 0 0,0 1 0,-1-1 0,1 0 0,0 0 1,-1 0-1,1 0 0,0 0 0,-1 0 0,1 1 0,0-1 0,-1 0 0,1 0 0,0 0 1,0 1-1,-1-1 0,1 0 0,0 1 0,-6 4-1,1 1 0,0 0 0,0 0 0,1 0 0,-1 1 0,1-1 0,1 1 0,-1 0 0,1 0 0,1 0 0,-1 1 0,1-1 0,-1 10 0,0-4 0,1 1 0,1 0 0,1-1 0,-1 1 0,2 0 0,4 25 0,-4-36 0,1 0 0,-1 0 0,1-1 0,-1 1 0,1 0 0,0-1 0,0 1 0,0-1 0,1 0 0,-1 0 0,1 0 0,-1 0 0,1 0 0,-1 0 0,1-1 0,0 1 0,0-1 0,0 0 0,0 0 0,0 0 0,6 1 0,-7-1 0,1 0 0,-1 0 0,1-1 0,-1 1 0,1-1 0,0 0 0,-1 0 0,1 0 0,-1 0 0,1 0 0,-1 0 0,1-1 0,0 1 0,-1-1 0,1 0 0,-1 0 0,0 0 0,1 0 0,-1 0 0,0 0 0,0-1 0,1 1 0,-1-1 0,0 1 0,0-1 0,-1 0 0,4-3 0,4-17 0,0 0 0,-1-1 0,-1 0 0,5-30 0,7-21 0,-19 73 0,0 0 0,0 1 0,0-1 0,0 0 0,0 0 0,1 1 0,-1-1 0,0 0 0,0 0 0,1 1 0,-1-1 0,0 0 0,1 1 0,-1-1 0,1 1 0,-1-1 0,1 0 0,-1 1 0,1-1 0,-1 1 0,1-1 0,0 1 0,-1-1 0,1 1 0,0 0 0,1-1 0,8 10 0,-10-8 0,15 22 0,-1 0 0,-1 1 0,-2 0 0,14 41 0,26 112 0,-36-122 0,-4-6 0,-2 2 0,-3-1 0,-1 1 0,-3 0 0,-8 96 0,5-140 0,0 0 0,0 0 0,0 0 0,-1 0 0,0-1 0,-1 1 0,1-1 0,-1 1 0,0-1 0,-1 0 0,0 0 0,-6 7 0,8-10 0,-1 0 0,0 0 0,0-1 0,0 1 0,0-1 0,0 0 0,-1 0 0,1 0 0,-1 0 0,0-1 0,1 1 0,-1-1 0,0 0 0,0 0 0,0-1 0,0 1 0,1-1 0,-1 1 0,0-1 0,0-1 0,0 1 0,-4-1 0,4 0 0,1 0 0,0 0 0,0 0 0,0 0 0,-1-1 0,1 1 0,1-1 0,-1 0 0,0 0 0,0 0 0,1 0 0,-1 0 0,1-1 0,-1 1 0,1-1 0,0 1 0,0-1 0,0 0 0,1 0 0,-1 0 0,1 0 0,-1 0 0,1 0 0,0-1 0,0 1 0,0-4 0,-2-10 0,1 1 0,0-1 0,1-32 0,2 33 0,-2-5 0,0 0 0,2 0 0,1 0 0,1 0 0,0 0 0,2 0 0,0 1 0,2 0 0,0 0 0,1 1 0,1-1 0,20-31 0,96-100 0,-122 146-1,0-1 0,0 1 0,-1-1-1,0 0 1,0 0 0,0 0 0,-1 0 0,0 0 0,0-1 0,-1 1-1,1 0 1,-1 0 0,-1-9 0,1 14-530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23:44.1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78 0 6995,'0'0'13524,"-3"6"-11457,-1 2-1560,1 0 1,0 1-1,0 0 0,1 0 0,0 0 0,1 0 0,-1 11 0,-6 32 679,-9 34 460,4 2 0,-3 177 0,17-259-1646,7-4 0,-7-2-2,45-3-6182,-43 3 5318,0-1 0,-1 0 0,1 0 0,-1 0 0,0 0 0,1 0 0,-1-1 0,0 1 1,0-1-1,3-2 0,16-18-7370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23:42.0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 48 7892,'0'0'20553,"-1"-4"-19387,0 3-1147,1 1 1,0-1-1,0 0 1,0 1-1,0-1 1,0 0-1,-1 1 1,1-1-1,0 0 1,1 0-1,-1 1 1,0-1-1,0 0 1,0 1-1,0-1 1,0 0-1,1 1 1,-1-1-1,0 0 1,1 1-1,-1-1 1,0 1-1,1-1 1,-1 0-1,1 1 1,-1-1-1,1 1 1,-1-1-1,1 1 1,-1 0-1,1-1 1,-1 1-1,1-1 1,0 1 0,0 0-1,38-11 943,58 7 486,-86 4-1404,-3 0-36,-5 1-15,0-1 0,0 0 0,0-1 0,0 1 0,0 0 1,0-1-1,0 0 0,0 1 0,0-1 0,-1 0 0,4-2 0,-43 50-28507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23:44.9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52 3217,'0'0'19548,"10"0"-17582,20 0-885,-5 1-160,0 0 0,0-2 0,0-1-1,0-1 1,0-1 0,38-12-1,-56 15-930,15-7 645,-21 7-814,0 0 0,0 1 1,-1-1-1,1 0 0,-1 0 0,1 0 1,-1 0-1,1 0 0,-1 0 0,1 0 1,-1 1-1,0-1 0,0 0 0,1-1 1,-1 1-1,0 0 0,0 0 0,0-1 1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13:53.12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14 181 544,'0'0'19628,"-2"3"-17995,-1 9-1234,0 0 1,1 0 0,0 0-1,1 0 1,0 0-1,1 1 1,3 22 0,-2 6 34,-1-10-167,1-1 0,2 1 0,1-1 1,13 52-1,-14-71-230,1 0 1,0 0-1,1-1 0,0 1 1,0-1-1,1 0 0,1 0 1,-1-1-1,2 0 1,-1 0-1,1-1 0,1 0 1,-1 0-1,1-1 0,16 10 1,-23-15-41,1 0 1,0-1 0,0 1-1,0-1 1,0 0 0,0 1-1,1-2 1,-1 1 0,0 0-1,0-1 1,1 1-1,-1-1 1,0 0 0,1 0-1,-1 0 1,0 0 0,1-1-1,-1 1 1,0-1-1,1 0 1,-1 0 0,0 0-1,0-1 1,0 1 0,0-1-1,0 1 1,0-1-1,-1 0 1,1 0 0,-1-1-1,1 1 1,-1 0 0,0-1-1,0 1 1,0-1 0,0 0-1,0 0 1,0 0-1,1-3 1,6-12 18,0-1 0,-2 0-1,0 0 1,8-38 0,-5-3 204,-2-1 0,-4 0 0,-3-83 0,-1 90-28,0 47-119,0 0 0,0 1 0,-1-1 0,0 0 0,0 1-1,0-1 1,-1 1 0,0 0 0,0-1 0,-1 1 0,0 0 0,0 0-1,0 1 1,-1-1 0,0 0 0,0 1 0,0 0 0,-1 0-1,1 1 1,-1-1 0,0 1 0,-1 0 0,1 0 0,-1 0 0,1 1-1,-1 0 1,0 0 0,0 1 0,-1-1 0,1 1 0,-1 1-1,1-1 1,-1 1 0,1 0 0,-13 0 0,2 1 154,-33 3 69,47-2-294,1 0-1,-1 0 1,1 0 0,-1 0-1,1 1 1,-1-1 0,1 1-1,0-1 1,-1 1 0,1 0-1,0 0 1,0 0 0,0 0-1,1 0 1,-4 5-1,-4 8-10,2 0 0,-1 1 0,2 0 0,0 0 0,1 0 0,1 1 0,0 0 0,-2 25 0,2 17-340,4 66 0,1-57-590,-1-55 222,0 0 0,1-1 0,1 1 0,0 0 0,0-1-1,9 23 1,-7-26-782,0 0 0,0-1 0,1 1 0,1-1 0,9 12 0,6 5-6395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13:53.56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 1 5891,'0'0'18091,"0"15"-15407,-1 28-1233,-1-26-1150,2 1 0,0-1 0,1 1 0,0 0-1,2-1 1,0 0 0,1 1 0,6 16 0,-7-27-280,-2-3-10,1-1 0,-1 0 0,1 1 0,0-1 1,-1 0-1,2 0 0,-1 0 0,0 0 0,0 0 1,4 2-1,-5-4-67,-1 0-1,1-1 1,-1 1 0,0-1 0,1 1-1,-1 0 1,0-1 0,0 1 0,1 0 0,-1-1-1,0 1 1,0 0 0,0 0 0,0-1-1,0 1 1,0 0 0,0-1 0,0 1-1,0 0 1,0 0 0,0-1 0,0 1 0,0 0-1,-1-1 1,1 2 0,-2 8-4811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1:43.5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521 14 4482,'0'0'12737,"1"-3"-10659,2-8 7041,-10 19-3944,-3 4-6866,-6 9 1806,1 2 0,1 0 0,1 1 0,-13 36 0,-35 113 163,46-129-264,-97 341-14,-76 490 0,168-757 0,5 0 0,6 2 0,6 141 0,8-227 0,1 0 0,1 0 0,2-1 0,2 0 0,1-1 0,19 37 0,30 88 0,-13 45 0,-30-119 0,44 129 0,-56-197 0,1 0 0,0-1 0,1 0 0,0-1 0,1 0 0,1 0 0,0 0 0,1-2 0,0 1 0,1-1 0,0-1 0,1 0 0,0-1 0,21 12 0,-32-20-21,0 0 0,-1-1 1,1 1-1,0 0 0,0-1 0,0 1 0,0-1 1,0 0-1,0 0 0,0 0 0,0 0 0,0 0 1,0 0-1,0 0 0,0-1 0,0 1 0,0-1 0,0 0 1,0 1-1,0-1 0,0 0 0,0 0 0,-1 0 1,1 0-1,3-3 0,-1 0-163,0-1 0,0 0 0,-1 0 0,1 0-1,-1 0 1,3-8 0,1 0-368,2-4-352,-1 1 0,0-2 0,-2 1 1,0-1-1,-1 0 0,5-33 1,4-117-10194,-14 162 10549,2-108-11866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13:55.66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264 17 5715,'0'0'11696,"-6"-2"-10362,-13-3-206,1 1 1,-1 2-1,0 0 1,0 1-1,-26 1 1,41 1-1097,0-1 1,0 1 0,1 1 0,-1-1-1,0 0 1,1 1 0,-1 0-1,1-1 1,-1 1 0,1 1 0,0-1-1,-1 0 1,1 1 0,1 0-1,-1 0 1,0 0 0,1 0 0,-1 0-1,1 0 1,0 1 0,-3 6-1,-5 9 60,1 1 0,-11 34-1,17-46-40,2-4-43,0 0 0,0 0 0,1 1 0,-1-1 0,1 0 0,0 0 0,1 6-1,-1-8-8,0 0-1,0-1 0,0 1 0,1 0 0,-1 0 1,0-1-1,1 1 0,0-1 0,-1 1 0,1 0 0,0-1 1,0 1-1,0-1 0,0 0 0,0 1 0,0-1 1,0 0-1,0 1 0,3 0 0,29 11 33,0-2 1,55 11-1,-75-19-29,23 4 2,-27-6-1,1 0 1,-1 1-1,0 0 0,0 1 1,0-1-1,0 2 0,0-1 1,-1 1-1,12 8 1,-18-10 27,0 0 1,0 0 0,0 0 0,0 1 0,0-1-1,0 1 1,-1-1 0,1 1 0,-1 0 0,0-1-1,0 1 1,0 0 0,0 0 0,0 0-1,-1 0 1,1 0 0,-1-1 0,0 1 0,0 0-1,0 0 1,0 0 0,0 0 0,-1 0 0,0 0-1,1 0 1,-1 0 0,-2 5 0,1-3 92,-1 0 0,1 1 0,-1-1 0,0 0-1,0-1 1,-1 1 0,0 0 0,0-1 0,0 0 0,0 0 0,0 0 0,-1-1 0,-7 5 0,-6 1 125,0-2 0,-1 0 1,-36 9-1,35-12-108,1 1 1,0 1 0,-33 17-1,40-18-345,-10 8 204,16 0-4601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13:56.36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89 816,'0'0'12796,"9"-12"-10822,32-36-224,-39 45-1512,2 0 0,-1 0 0,0 1 0,0-1 0,1 1 0,0 0 0,-1 0 0,1 1 0,0-1 0,0 1 0,0 0 0,0 0 0,0 0 0,0 0 0,0 1 0,0-1 0,0 1 0,0 0 0,1 0 0,-1 1 1,0-1-1,5 2 0,14 0 428,-16-2-596,0 1 0,-1 0 0,1 0-1,0 0 1,-1 1 0,1-1 0,-1 2-1,0-1 1,0 1 0,0 0 0,0 0 0,0 1-1,-1-1 1,1 1 0,-1 1 0,0-1-1,0 1 1,-1-1 0,1 2 0,-1-1-1,0 0 1,0 1 0,-1 0 0,0-1-1,0 1 1,0 1 0,-1-1 0,0 0-1,0 1 1,0-1 0,-1 1 0,0-1-1,0 9 1,-1-2 51,1-9 91,-1 0 1,0 1-1,0-1 1,-1 0-1,1 1 1,-1-1-1,-2 6 1,2-8-139,0 0 0,0 0 0,-1 0 1,1-1-1,0 1 0,-1-1 0,1 1 1,-1-1-1,0 1 0,1-1 0,-1 0 0,0 0 1,0 0-1,0 0 0,0 0 0,0 0 1,0 0-1,-3 0 0,-1 0 43,5-1-95,0 0 1,0 1 0,0-1-1,0 0 1,0 0 0,0 1-1,0-1 1,0 0 0,0 1-1,0-1 1,0 1 0,0-1-1,0 1 1,0 0-1,0-1 1,0 1 0,0 0-1,0 0 1,1-1 0,-1 1-1,0 0 1,1 0 0,-1 0-1,0 2 1,-9 7 12,10-5-58,-1 1 1,1-1-1,1 1 1,-1 0-1,1-1 1,0 1 0,0-1-1,1 0 1,-1 1-1,1-1 1,0 0-1,1 0 1,-1 0 0,1 0-1,0 0 1,0-1-1,1 0 1,-1 1-1,1-1 1,0 0 0,7 5-1,101 78-113,-110-86 145,0 0 0,0 0 0,0 1 0,-1-1 0,1 1 0,-1 0 0,1-1 0,-1 1 0,0 0 1,0 0-1,0 0 0,0 0 0,0 0 0,0 0 0,0 0 0,0 0 0,-1 0 0,1 0 0,-1 0 0,0 0 0,0 1 0,0-1 0,0 0 0,0 0 0,0 0 0,0 1 0,-1-1 0,0 3 0,0-2 31,0 1 0,-1-1-1,1 0 1,-1 0 0,1 0-1,-1 0 1,0-1 0,0 1-1,-1 0 1,1-1 0,-1 1-1,1-1 1,-1 0 0,0 0-1,1 0 1,-5 2-1,-132 54 1407,115-51-5041,7-4-4119,42-3 932,4 0-1154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13:56.9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61 8708,'0'0'12862,"24"-9"-11694,77-29-343,-90 35-747,-1 0 1,1 1 0,0 0-1,-1 0 1,1 1 0,0 0-1,0 1 1,22 3 0,1-1-19,-8-3-22,-18 0-45,-1 0 0,0 1 0,1 0 0,-1 0 0,0 1 0,10 2 0,-16-2 48,1 0 0,-1 1-1,0-1 1,0 0 0,0 1-1,0-1 1,0 1 0,0 0-1,0-1 1,0 1 0,-1 0-1,1-1 1,-1 1 0,1 0-1,-1 0 1,0-1 0,0 1-1,1 0 1,-1 0 0,-1 0-1,1-1 1,-1 5 0,1-3 182,0 1 0,0 0 0,-1-1 0,1 1 0,-1-1 0,0 1 0,0-1 0,-1 0 0,1 1 0,-3 4 0,-11 5 349,13-12-555,1 1 0,-1-1 0,0 0 0,0 1 0,1-1 0,-1 1 0,1 0 0,0 0-1,-1-1 1,1 1 0,0 0 0,0 0 0,0 0 0,0 0 0,1 0 0,-1 0 0,0 0 0,1 1-1,0-1 1,-1 0 0,1 4 0,0 1-45,1 0 1,0 0-1,0-1 0,1 1 1,0 0-1,0 0 0,1-1 1,-1 1-1,1-1 0,1 0 1,-1 0-1,8 9 0,6 6-17,0-1 0,22 18-1,6 7-74,-26-24 104,-7-9-5,-1 1 0,-1-1-1,13 22 1,-20-30 36,-1 0 0,0 0 1,0 0-1,-1 0 0,1 1 0,-1-1 0,0 1 0,0-1 0,-1 1 0,1-1 0,-1 1 0,0-1 0,0 1 0,-1-1 0,1 1 0,-1-1 1,-1 6-1,1-7 15,-1-1 1,1 1-1,-1-1 1,1 0 0,-1 1-1,0-1 1,0 0 0,0 0-1,0 0 1,0 0 0,-1 0-1,1-1 1,-1 1-1,1-1 1,-1 0 0,1 1-1,-1-1 1,0 0 0,-2 0-1,-55 11 649,-102-7 1130,113-5-1617,48 0-272,0 5-4296,1-4 3411,0 1 1,0 0 0,0 0 0,0-1-1,0 1 1,1 0 0,-1 0 0,1-1-1,-1 1 1,2 2 0,14 6-9198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14:06.04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97 241 4482,'0'0'13873,"-4"0"-12747,3-1-1079,0 1 1,0 0-1,1 0 1,-1 0-1,0 0 1,0 0-1,1 0 0,-1 0 1,0 0-1,0 0 1,1 0-1,-1 0 1,0 0-1,0 0 0,1 1 1,-1-1-1,0 0 1,1 0-1,-1 1 1,0-1-1,1 1 0,-1-1 1,0 1-1,1-1 1,-1 1-1,1-1 1,-1 1-1,1-1 1,-1 1-1,1-1 0,-1 2 1,-2 29 1045,3-18-1044,0-8 29,0 0 0,0 0 0,0 0 0,1 0 0,-1 0 0,1 0 0,0 0 0,4 10 0,-4-14-72,0 1 0,1-1 0,-1 0 0,1 0 0,-1 1 0,1-1 0,-1 0 0,1 0 0,0-1 0,-1 1 0,1 0 0,0 0 0,0-1 0,0 1 0,0-1 0,-1 0 0,1 1 0,0-1 0,0 0 0,0 0 0,0 0 0,0-1 0,0 1 0,0 0 0,-1-1 0,4 0 0,-2-1 3,1 0 0,-1-1 0,0 1 0,0-1 0,0 1-1,0-1 1,0 0 0,-1 0 0,1 0 0,-1-1 0,0 1 0,0-1 0,0 1 0,0-1-1,-1 1 1,3-7 0,1-1 43,3-10 98,-1 0 1,0-1-1,-2 1 0,-1-1 0,0 0 1,-2 0-1,0-1 0,-3-39 1,1 59-103,-1 1 1,1 0 0,-1-1 0,0 1 0,0 0 0,0 0 0,0 0 0,0 0-1,0 0 1,-1 0 0,1 0 0,-1 0 0,1 0 0,-1 0 0,0 1 0,0-1 0,0 1-1,0-1 1,0 1 0,0 0 0,0 0 0,0 0 0,0 0 0,0 0 0,-1 0-1,1 1 1,0-1 0,-3 0 0,-8-2 433,0 1 0,0 0 1,1 1-1,-16 0 0,25 1-470,-1 1 0,1 0 0,0-1 0,0 2 0,-1-1 0,1 0 1,0 1-1,0-1 0,0 1 0,0 0 0,1 0 0,-1 0 0,0 0 0,1 0 0,-1 1 0,1-1 0,0 1 0,0 0 1,0 0-1,0 0 0,1 0 0,-1 0 0,1 0 0,-1 0 0,0 6 0,-2 2-285,0 1-1,1 0 0,0 0 1,1 0-1,0 0 1,1 15-1,0-3-1118,2 33-4508,10-23-2706,7-14-1115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14:06.42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10741,'0'0'15079,"0"101"-14839,0-77-112,0 0-112,0 0-32,0-4-576,0-4-1345,0-8-1441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14:06.87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65 10277,'0'0'11464,"3"-8"-10368,-1 5-1032,0 0 0,0 0-1,0-1 1,0 2 0,0-1 0,1 0 0,-1 0-1,1 1 1,0-1 0,0 1 0,0 0-1,0 0 1,0 0 0,0 0 0,5-2 0,0 1-17,0 1 1,0 0 0,0 0 0,0 0 0,0 1 0,1 0 0,11 0-1,8 1-68,-27 1 23,0-1 0,-1 0-1,1 0 1,-1 0 0,1 0-1,-1 1 1,1-1 0,-1 0-1,1 1 1,-1-1 0,1 0 0,-1 1-1,0-1 1,1 0 0,-1 1-1,0-1 1,1 1 0,-1-1 0,0 1-1,1-1 1,-1 1 0,0-1-1,0 1 1,1-1 0,-1 1 0,0-1-1,0 1 1,0-1 0,0 1-1,0-1 1,0 1 0,0 0-1,0 0 1,-1 19 174,1-18-138,-1 8 34,0-1-1,-1 0 1,0 1 0,0-1-1,-1 0 1,0 0-1,-1-1 1,0 1 0,0-1-1,-1 0 1,0 0-1,-1 0 1,-8 10-1,5-6 70,0 0-1,1 1 1,0 0-1,-8 20 1,15-29-120,-3 4 92,1 0 0,0 1-1,1 0 1,0 0 0,0 0 0,1 0-1,0 11 1,6-18-97,0-1-1,0 0 1,0 0 0,0-1-1,0 1 1,1-1 0,-1 0 0,6-2-1,-5 2-1,4 1-2,1-2 1,0 1-1,-1-1 1,1-1-1,-1 0 1,14-4-1,-18 3-250,-1 1 0,1-1 0,-1 0 0,0-1 0,0 1 0,0-1 0,-1 0 0,1 0 0,-1-1 0,0 1 0,0-1 0,5-7 0,-7 9-682,0 1-1,0-1 1,0 1-1,1 0 1,-1 0 0,0 0-1,1 0 1,0 0-1,-1 1 1,4-2-1,13-6-13045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14:07.37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39 25 10725,'0'0'11976,"-5"-4"-11232,4 2-614,-1 0-1,1 0 1,-1 0-1,1 0 0,-1 1 1,0-1-1,0 1 1,0-1-1,0 1 0,0 0 1,-3-2-1,5 4-107,-1-1 0,0 1 0,1-1 0,-1 0 0,0 1-1,1-1 1,-1 1 0,1-1 0,-1 1 0,1 0 0,-1-1 0,1 1 0,0-1 0,-1 1-1,1 0 1,0 0 0,-1-1 0,1 1 0,0 0 0,0-1 0,0 1 0,0 0 0,0 0-1,0-1 1,-1 1 0,2 0 0,-1 1 0,-1 27 138,2-24-74,-2 4-73,1-1-1,1 0 1,-1 1 0,2-1-1,-1 0 1,1 0 0,0 1-1,1-2 1,0 1-1,0 0 1,0 0 0,1-1-1,1 0 1,7 11 0,-2-7 4,0 1 1,0 0 0,-1 0-1,-1 1 1,0 0 0,-1 1-1,8 19 1,-14-32 13,-1 0-1,1 0 1,-1 0 0,1 0-1,-1 0 1,1 0 0,-1 0-1,0 0 1,0 0 0,1 0-1,-1 0 1,0 1 0,0-1-1,0 0 1,0 0-1,0 0 1,-1 0 0,1 0-1,0 0 1,0 0 0,-1 0-1,1 0 1,0 0 0,-1 0-1,1 0 1,-1 0 0,0 0-1,0 1 1,-2-1 84,1 0 1,-1 0-1,1-1 1,-1 1-1,0-1 1,1 0-1,-1 1 1,0-1-1,0-1 0,-2 1 1,-12-1-194,-12 1 97,28 0-145,-1 0 0,1 0 0,-1-1 0,1 1 0,-1 0 0,1-1 0,-1 1 0,1-1 0,-1 0 0,1 1 0,0-1 0,-1 0 0,1 0 0,0 0 0,0 0 0,0 0 0,0 0 0,0 0 0,0-1 0,0 1 0,0 0 0,0-1 0,0 1 0,1 0 0,-1-1 1,0 1-1,1-1 0,-1 1 0,1-1 0,-1-2 0,-3-52-11670,4 32 2154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14:07.77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20 67 9188</inkml:trace>
  <inkml:trace contextRef="#ctx0" brushRef="#br0" timeOffset="1">20 67 9188,'-12'16'2224,"5"-12"2945,15-10-482,32-12-483,-38 17-3701,47-24 1502,-35 17-1898,1 1 0,29-11 0,-17 15-4098,-14 8-5048,-3 11-1414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14:08.2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261 24 2417,'0'0'19350,"-9"-5"-17586,3 1-1431,4 3-231,1-1 0,-1 1 0,0-1 0,0 1 0,0 0 0,-1 0 0,1 0-1,0 0 1,0 0 0,-1 0 0,1 1 0,0-1 0,-1 1 0,1 0 0,0-1 0,-1 1-1,1 0 1,-1 0 0,1 1 0,0-1 0,-1 0 0,1 1 0,0 0 0,-1-1 0,1 1 0,0 0-1,0 0 1,0 0 0,-1 0 0,-2 3 0,-3 6 208,0 0-1,0 0 1,0 1-1,2 0 1,-1 0-1,1 1 1,-7 20 0,-26 98 784,27-84-692,-5 20-70,4 1 0,-8 123 0,14 141 428,7-287-745,0-21-15,2 1 0,1-1 0,0 0 0,2-1 0,1 1 0,13 35 0,21 12 0,-40-70 1,0 1-3,0 0 0,1 0-1,-1 0 1,0-1 0,0 1 0,0 0-1,0 0 1,1 0 0,-1-1-1,0 1 1,1 0 0,-1 0-1,1-1 1,-1 1 0,1 0 0,-1-1-1,1 1 1,-1-1 0,1 1-1,-1 0 1,1-1 0,0 0 0,-1 1-1,1-1 1,0 1 0,0-1-1,-1 0 1,1 1 0,0-1 0,0 0-1,1 1 1,-1-1-412,17-42-6778,-17 13 1069,-1 0-3767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14:10.12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1 128 5987,'0'0'10621,"33"-21"-9954,112-62-315,-138 80-336,0-1 0,1 1 1,-1 0-1,1 1 0,-1-1 1,1 2-1,0-1 1,0 1-1,0 0 0,-1 1 1,1 0-1,15 1 0,2 1 1,-13-3-26,0 1 1,0 1-1,0 0 0,-1 1 0,1 0 0,14 5 1,-23-5 6,1-1 0,-1 1 0,0-1 0,1 1 0,-1 0 0,0 1 0,0-1 0,0 0 0,-1 1 0,1 0 0,0-1 0,-1 1 0,0 0 0,0 0 0,0 1 0,0-1 0,0 0 0,0 1 0,-1-1 0,0 1 0,0-1 0,0 1 0,1 7 0,-1-5 110,-1 1 0,1-1 1,-2 0-1,1 1 0,-1-1 1,1 0-1,-2 1 0,1-1 0,-1 0 1,0 0-1,0 0 0,0 0 1,-1-1-1,0 1 0,0-1 1,-7 9-1,-5 4 363,0-2-1,-1 0 1,-25 19-1,7-5 73,30-27-490,-22 21 622,1 0 1,-41 51 0,60-68-622,1 0 0,1 1 0,-1-1 0,1 1 0,0 0 0,1 0 0,0 0 0,0 0 0,1 0 0,0 1 0,0-1 0,1 1 0,0 0 0,1-1 0,0 1 0,0 0 0,2 9 0,-1-14-57,1 0 0,0-1 1,0 1-1,0-1 0,0 1 1,0-1-1,1 0 0,0 0 1,-1 0-1,1 0 0,0 0 1,1 0-1,-1-1 0,0 0 0,1 0 1,5 3-1,3 2-22,1-1 1,0-1-1,23 7 1,-26-9-100,1-1 0,0 0 0,0-1 0,1 0 0,-1 0 0,0-1 0,15-2 0,-23 2 94,1-1-1,-1 0 1,1 1 0,-1-2 0,1 1 0,-1 0 0,0-1-1,0 1 1,0-1 0,0 0 0,0 0 0,0 0-1,0 0 1,0-1 0,-1 1 0,1-1 0,-1 0-1,0 0 1,0 1 0,0-1 0,0-1 0,-1 1-1,1 0 1,-1 0 0,2-6 0,1-4 67,-1 0 0,-1 0-1,0 0 1,-1 0 0,-1 0 0,0 0 0,0 0-1,-2 0 1,1 0 0,-2 0 0,1 0 0,-2 0 0,0 1-1,0 0 1,-1 0 0,-1 0 0,0 0 0,0 1-1,-11-13 1,5 5 190,-1 0 1,0 1-1,-2 1 0,0 0 0,-1 2 0,0-1 1,-1 2-1,-1 0 0,-1 1 0,0 1 0,0 1 0,-29-12 1,47 22-175,14 3-11207,12 8 4465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5:20.4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8 17704,'0'0'10357,"29"0"-10421,-20 0-624,11-4-881,-11 0-2961,10 4-4066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1:44.22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1 237 6019,'0'0'17712,"8"-11"-16301,-1 0-1073,-3 4-178,0 1 0,0 0 0,1 0 1,0 1-1,0-1 0,1 1 0,-1 0 0,1 1 0,0-1 1,8-3-1,165-87 2608,-153 84-2656,1 0 0,1 2-1,0 1 1,55-8 0,7 14-11,-88 3-96,-1-1 1,0 0-1,1 0 1,-1 1-1,0-1 0,1 1 1,-1-1-1,0 1 0,0-1 1,1 1-1,-1 0 1,0 0-1,0-1 0,0 1 1,0 0-1,0 0 1,0 0-1,0 0 0,0 0 1,-1 0-1,1 1 0,0-1 1,-1 0-1,1 0 1,0 1-1,-1-1 0,0 0 1,1 0-1,-1 1 1,0-1-1,0 1 0,1-1 1,-1 2-1,0 59 279,-1-37-145,0-10-81,0 0 0,-1 0 0,-1 0 0,-1 0 0,0-1 0,-1 0 0,0 0 0,-1 0 0,-13 22 0,-12 13 308,-44 56 0,11-18-187,51-68-179,6-11 0,1 0 0,1 0 0,-1 0 0,1 1 0,1 0 0,0 0 0,0 0 0,0 0 0,1 1 0,1-1 0,0 1 0,0 0 0,0 17 0,2-25 0,1 0 0,-1 0 0,1 0 0,0-1 0,-1 1 0,1 0 0,0-1 0,0 1 0,0 0 0,0-1 0,1 1 0,-1-1 0,0 0 0,1 1 0,-1-1 0,1 0 0,-1 0 0,1 0 0,-1 0 0,1 0 0,0 0 0,0 0 0,-1-1 0,1 1 0,0 0 0,0-1 0,0 0 0,0 1 0,0-1 0,0 0 0,3 0 0,14 1 0,1 0 0,24-2 0,-21 0 0,-12 2 0,1 0 0,-1-1 0,1-1 0,0 0 0,-1 0 0,1-1 0,-1-1 0,0 0 0,1 0 0,-1-1 0,19-10 0,37-20-8318,-73 34 3481,-26 0-2497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14:10.47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 1 3009,'0'0'21914,"-9"108"-21257,9-72-417,0-4-240,0 8 0,0-12 0,0 0-480,0-12-817,0-4-848,0-3-688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14:11.02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58 1 5026,'0'0'15808,"-3"4"-14581,-3 4-1038,0 0 1,1 0-1,0 1 1,0 0-1,1 0 1,0 1 0,1-1-1,0 1 1,-3 13-1,2 5-97,2 0 0,0 37 0,3-61-94,-1-1 0,1 0 0,0 1-1,0-1 1,0 0 0,1 0 0,-1 0-1,1 0 1,-1 0 0,1 0 0,0 0-1,0-1 1,1 1 0,-1-1 0,0 1-1,5 2 1,52 38 46,-35-26-18,-14-10-18,-1 0 0,0 1 0,0 0 0,-1 0 0,0 1 0,-1 0 0,7 12 0,-10-14 34,0 0 0,-1 0 0,0 1 0,-1 0 0,1 0 0,-1-1 0,-1 1 0,0 0 0,0 1 0,0 12 0,-1-18 20,0-1 0,0 1 1,0 0-1,-1 0 0,1 0 0,0 0 0,-1 0 0,0-1 1,0 1-1,0 0 0,0 0 0,0-1 0,-1 1 1,1-1-1,-1 1 0,-2 2 0,1-3 8,1 0 1,-1 0-1,0 0 0,0-1 1,0 0-1,0 1 0,0-1 1,0 0-1,0 0 0,0-1 1,0 1-1,0-1 0,-1 0 1,1 1-1,-6-2 0,-65 1 189,74 0-311,-1 0-1,1 0 0,-1 0 1,1 0-1,0 0 1,-1 0-1,1 0 0,-1 0 1,1-1-1,-1 1 1,1 0-1,-1 0 0,1 0 1,0-1-1,-1 1 1,1 0-1,-1-1 0,1 1 1,0 0-1,-1-1 1,1 1-1,0 0 0,0-1 1,-1 1-1,1-1 1,0 1-1,0-1 0,-1 1 1,1 0-1,0-1 1,0 1-1,0-1 0,0 0 1,0-19-5686,0 9 1451,0-8-5993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14:11.36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80 3105,'0'0'12820,"8"-9"-11108,-2 3-1416,-1 1 0,1 0 0,0 0-1,0 0 1,1 1 0,-1 0-1,1 0 1,0 1 0,0 0 0,0 0-1,1 0 1,12-2 0,3 0-174,0 1 0,0 0 0,1 2 1,39 1-1,-58 2-666,0 0 0,0 0 1,0 1-1,-1 0 0,1 0 0,-1 0 1,1 0-1,-1 0 0,0 1 0,0 0 1,0 0-1,0 0 0,3 5 0,-2-5-114,49 43-8746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14:11.9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29 37 11813,'0'0'10013,"-1"-6"-9786,0 5-225,1 0 0,0 1 0,-1-1 0,1 0 1,0 0-1,0 0 0,-1 1 0,1-1 0,0 0 0,0 0 0,0 0 1,0 0-1,0 1 0,0-1 0,0 0 0,1 0 0,-1 0 0,0 0 1,0 1-1,1-1 0,-1 0 0,0 0 0,1 1 0,-1-1 1,1 0-1,-1 1 0,1-1 0,-1 0 0,1 1 0,-1-1 0,1 1 1,0-1-1,-1 0 0,1 1 0,0 0 0,1-1 0,41-3 20,-24 5-19,-12-1-23,1 0-1,-1 1 1,1 0 0,-1 0-1,1 1 1,-1 0 0,1 0 0,-1 1-1,0 0 1,0 0 0,-1 0 0,1 1-1,-1 0 1,9 7 0,-11-7 45,-1-1 1,1 1-1,-1 0 1,0 0-1,0 0 1,0 1-1,-1-1 1,1 1-1,-1-1 1,0 1-1,-1 0 1,1 0-1,-1 0 1,0 0-1,0 0 1,0 0 0,-1 0-1,0 0 1,0 0-1,0 0 1,0 0-1,-3 10 1,2-12 41,0-1 1,1 1 0,-1 0 0,-1-1 0,1 1 0,0-1 0,-1 0 0,1 1-1,-1-1 1,1 0 0,-1 0 0,0 0 0,0 0 0,0 0 0,0-1 0,0 1-1,-5 2 1,-47 18 1325,47-20-1196,0 0 1,0 1-1,0 0 1,0 0-1,-12 8 1,17-9-197,1 0 1,-1-1-1,1 1 0,0 0 1,-1 0-1,1 0 1,0 0-1,0 0 0,0 0 1,1 0-1,-1 1 1,0-1-1,1 0 1,-1 0-1,1 1 0,0-1 1,0 0-1,0 0 1,0 1-1,0-1 1,1 0-1,0 5 0,0-2-13,1 1-1,-1-1 0,1 0 0,0 0 0,1 0 0,-1 0 1,1 0-1,4 6 0,143 152-507,-149-162 532,0 0 0,0 0 0,-1 0 1,1 0-1,0 0 0,-1 0 0,1 0 1,0 0-1,-1 0 0,1 0 0,-1 0 1,0 0-1,1 0 0,-1 0 0,0 0 1,0 0-1,0 1 0,1-1 0,-1 0 1,0 0-1,-1 0 0,1 2 0,-1-2 4,1 0 0,-1 0 0,0 0 0,0 0 0,1-1 0,-1 1 0,0 0 0,0-1 0,0 1 0,0-1 0,0 1 0,0-1 0,0 1 0,0-1 0,0 1 0,0-1 0,0 0 0,0 0 0,-2 1 0,-9 0 125,0 0 1,0-1-1,-19-2 0,16 1-19,-159 1 1426,174 1-1767,-1 0 0,1 0 0,0 0 0,0 0 0,0 0 0,0 1 0,0-1 0,0 0 0,0 0 1,0 0-1,0 0 0,0 0 0,1 0 0,-1 0 0,0 0 0,1 0 0,0 1 0,0 0-381,1 0-1,0 0 0,0-1 0,0 1 1,0-1-1,1 1 0,-1-1 1,0 0-1,0 0 0,1 0 1,-1 0-1,1 0 0,-1 0 0,1-1 1,-1 1-1,1-1 0,-1 0 1,4 0-1,31 4-8083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24:28.0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 9 11749,'0'0'13588,"0"0"-13566,0 0-1,0 0 1,-1-1 0,1 1-1,0 0 1,0 0 0,0 0 0,0 0-1,0 0 1,-1 0 0,1 0-1,0-1 1,0 1 0,0 0 0,0 0-1,0 0 1,0 0 0,0 0-1,0-1 1,-1 1 0,1 0 0,0 0-1,0 0 1,0 0 0,0-1-1,0 1 1,0 0 0,0 0 0,0 0-1,0-1 1,0 1 0,0 0-1,0 0 1,0 0 0,0 0 0,0-1-1,1 1 1,-1 0 0,0 0-1,0 0 1,0 0 0,0-1 0,0 1-1,0 0 1,0 0 0,0 0-1,1 0 1,-1 0 0,0 0 0,0-1-1,0 1 1,0 0 0,1 0-1,-1 0 1,0 0 0,0 0 0,0 0-1,0 0 1,1 0 0,-1 0-1,0 0 1,0 0 0,0 0 0,1 0-1,14 0 279,26 0 626,48 6-1,-77-5-793,1 1-1,-1 1 1,0 0 0,0 1 0,0 0 0,0 1 0,-1 0 0,15 10 0,0 1 124,0-1 0,39 17 0,-59-30-242,-5-2-1,0 0 0,0 1 0,-1-1 0,1 0 0,0 0 0,-1 0 0,1 1 0,-1-1 1,1 0-1,0 1 0,-1-1 0,1 1 0,-1-1 0,1 1 0,-1-1 0,1 1 0,-1-1 1,1 1-1,-1-1 0,1 1 0,-1-1 0,0 1 0,1 0 0,-1-1 0,0 1 0,0 0 1,1-1-1,-1 1 0,0 0 0,0-1 0,0 1 0,0 0 0,0 0 0,0-1 0,0 1 1,0 0-1,0-1 0,0 1 0,-1 0 0,1-1 0,0 2 0,0 6 304,0-2-260,0 10 85,0 0-1,-1 1 0,-5 21 1,5-32-125,-1 0 1,-1 1-1,1-1 1,-1 0-1,0 0 0,0-1 1,-1 1-1,0-1 1,0 0-1,0 1 0,-6 4 1,-20 20 82,-66 50 0,93-78-112,1 0 1,-1 0-1,0 0 1,1 0-1,-1 1 1,1-1-1,0 1 1,0-1-1,0 1 0,0 0 1,0 0-1,1 0 1,-1 0-1,1 0 1,0 0-1,0 0 0,-1 4 1,2-5 3,0 1 0,1-1 1,-1 0-1,0 1 0,1-1 1,-1 0-1,1 1 0,0-1 1,0 0-1,0 0 0,0 0 0,0 0 1,1 0-1,-1 0 0,1 0 1,-1 0-1,1 0 0,-1-1 0,1 1 1,0-1-1,0 1 0,0-1 1,0 1-1,0-1 0,0 0 1,5 1-1,1 2 12,1-1 0,-1 0 1,1-1-1,15 3 0,24 7 50,-34-8-1673,33 4 5090,-30-5-7348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24:28.49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5 6851,'0'0'12091,"3"-1"-10146,3 0-1535,0 0 0,0 0 0,0 0 1,0 1-1,0 0 0,0 0 0,0 1 0,0 0 1,0 0-1,0 0 0,0 1 0,0 0 0,0 0 1,-1 0-1,11 6 0,30 9 983,15 7-181,-53-19-1002,1-1 1,0 0-1,0-1 0,0 0 1,0 0-1,1-1 0,-1 0 1,11 0-1,-20 1-431,1-1 0,-1 0 0,1 0 0,-1 0 0,1 0 0,0 0 0,0 0 0,0-1 0,0 1 0,0 0 0,2 2 0,7 19-5362,-8-14 2770,6 14-4401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24:29.5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136 60 6163,'0'0'12672,"3"-7"-11223,-1-1-997,0 3-58,-1 1 1,1-1 0,-1 1 0,1-1-1,1 1 1,-1 0 0,1 0 0,3-5-1,-6 9-370,0 0 1,0 0-1,1 0 0,-1 0 0,0 0 0,0 0 0,0-1 0,1 1 0,-1 0 0,0 0 0,0 0 0,1 0 0,-1 0 0,0 0 0,0 0 0,0 0 0,1 0 0,-1 1 0,0-1 0,0 0 0,0 0 0,1 0 0,-1 0 0,0 0 0,0 0 0,0 0 0,0 0 0,1 0 0,-1 1 0,0-1 0,0 0 0,0 0 0,0 0 0,1 0 0,-1 1 0,0-1 0,0 0 0,0 0 0,0 0 0,0 1 0,0-1 0,0 0 1,0 0-1,0 0 0,0 1 0,0-1 0,0 0 0,0 0 0,0 0 0,0 1 0,0-1 0,0 0 0,4 26 2316,-4 41 2074,0-50-3963,0 139-451,-1-152 0,-8-4 0,-116-12 0,308 24 0,-182-12 0,0 0 0,-1 0 0,1 0 0,0 0 0,-1 0 0,1 0 0,0 1 0,-1-1 0,1 0 0,-1 0 0,1 0 0,0 1 0,-1-1 0,1 0 0,-1 0 0,1 1 0,-1-1 0,1 0 0,-1 1 0,1-1 0,-1 1 0,1-1 0,0 2 0,-1-2 0,-1 0 0,1 1 0,0-1 0,-1 1 0,1-1 0,0 1 0,-1-1 0,1 0 0,0 1 0,-1-1 0,1 0 0,-1 1 0,1-1 0,-1 0 0,1 0 0,0 1 0,-1-1 0,1 0 0,-1 0 0,1 0 0,-1 0 0,0 0 0,1 1 0,-1-1 0,1 0 0,-1 0 0,1 0 0,-1-1 0,1 1 0,-1 0 0,1 0 0,-1 0 0,0 0 0,-218 0-157,217 0-932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25:34.1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26 7123,'0'0'19673,"12"-4"-18331,37-5-525,-1 3 0,1 2 0,71 3 0,-100 1-509,-5 0-69,-23 0-3136,2-1 2206,3 1 52,0 0 0,0 0 0,0 0-1,0 0 1,0 1 0,0-1 0,0 1 0,0 0-1,0-1 1,0 2 0,-4 1 0,-21 18-6402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25:34.4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1 1 8260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25:34.85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37 1 8260,'-33'200'7443,"29"-160"3208,15-40-9115,75 0 2482,209 0-3370,-293 0-2003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1:44.6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24 11029,'0'0'15506,"32"0"-13617,189 0 533,-163 0-2037,-3 1-1,0-2 0,0-2 0,67-14 0,-114 16-384,-6-2-125,-5 4-1224,0 0 781,0 0 1,-1 0 0,1 1 0,0 0 0,1 0-1,-1-1 1,0 2 0,0-1 0,1 0-1,0 0 1,-1 1 0,1-1 0,-4 7 0,3-5-471,-25 34-6952,8 2-5838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25:48.23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7716,'0'0'16887,"5"31"-15049,7 55-35,0 101-1,-12-62 564,0-125-2043,4-16-414,-1 12 95,0 0-1,0 0 0,1 1 1,0-1-1,0 1 1,0 0-1,0 0 0,0 0 1,1 1-1,-1 0 0,1 0 1,-1 0-1,1 0 1,0 1-1,0-1 0,6 0 1,7-1 12,0 0 0,0 1 1,20 0-1,-24 2-16,1 0 0,0 0 0,0 2 0,0 0 0,17 4 0,-27-4 0,-1 0 0,1 0 0,-1 0 0,0 1 0,1 0 0,-1 0 0,0 0 0,-1 0 0,1 0 0,0 1 0,-1 0 0,0 0 0,0 0 0,0 0 0,0 0 0,-1 0 0,0 1 0,4 7 0,11 21-5,-13-27-54,0 1 0,-1 0 0,0 0 0,0 0 0,0 0 0,-1 0 1,0 0-1,0 1 0,-1-1 0,0 1 0,0 8 0,-10-63-10597,9 22 3199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25:48.58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270 0 6099,'0'0'18318,"-19"18"-16467,-61 61-381,72-72-1193,1 2 0,0-1 0,0 1 1,1 1-1,0-1 0,1 1 0,0 0 0,-4 12 0,-5 11 372,-3 3-120,13-25-360,-1 0 1,0 0 0,-1 0-1,0 0 1,-1-1 0,0 0-1,-14 15 1,20-23-165,-15 1-58,14-3-251,25-2-7839,-12-1 6298,1-1 0,0 0 0,-1-1 0,17-10 0,10-8-7343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25:49.32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1 317 7283,'0'0'13721,"6"9"-11712,5 11-1226,-1 1-1,-1 0 1,-1 0-1,-1 1 0,-1 0 1,4 31-1,-1 11 385,-2-1 0,-3 73 0,-4-135-909,0-8-237,1 0 0,-1 0-1,0 0 1,-1 0-1,0 0 1,0 0-1,0 0 1,-1 1 0,0-1-1,0 0 1,-5-8-1,-5-20 22,1-6-12,1-1 0,3-1 0,-5-82 0,12 5 23,40 120 3,-32 1-56,0 1 0,0 0 0,0 0 0,-1 1 0,1 0 0,-1 1 0,0-1 0,0 1 0,0 0 0,0 1 0,7 7 0,14 11 0,30 36 0,-10-10 0,-12-16 0,60 52 0,-83-75 0,0-1 0,1 0 0,0-1 0,0 0 0,26 9 0,-39-16 0,1 0 0,-1-1 0,1 1 0,-1 0 0,1-1 0,-1 0 0,1 1 0,-1-1 0,1 0 0,-1 1 0,1-1 0,-1 0 0,1 0 0,-1 0 0,1-1 0,-1 1 0,1 0 0,0 0 0,-1-1 0,0 1 0,1-1 0,-1 0 0,1 1 0,-1-1 0,0 0 0,1 0 0,-1 1 0,0-1 0,0 0 0,1-1 0,0 0 0,0-3 0,-1 1 0,1-1 0,-1 0 0,0 0 0,0 0 0,0 0 0,-1 0 0,1-6 0,0-9 0,4-77 0,-11-138 0,-1 20 0,5 211 0,2 4-11,-1 0-1,0 0 1,1 0-1,-1 0 1,0 0-1,1 1 1,-1-1 0,0 0-1,0 0 1,1 0-1,-1 1 1,1-1 0,-1 0-1,0 0 1,1 1-1,-1-1 1,1 1-1,-1-1 1,0 0 0,1 1-1,-1-1 1,1 1-1,0 0 1,-1-1-1,1 1 1,-1-1 0,1 1-1,0 0 1,-1-1-1,1 1 1,0 0 0,-26 36-7430,23-10-1417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26:43.5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426 0 6451,'0'0'14425,"-24"3"-13011,-78 12-165,98-14-1142,-1 1 1,1-1-1,-1 1 0,1-1 1,0 1-1,-1 1 0,1-1 1,0 0-1,1 1 1,-1 0-1,0 0 0,1 0 1,-1 1-1,-2 3 0,-10 9 348,-52 55 997,43-44-770,-35 31 1,54-53-595,0 1 1,0 0-1,1 0 1,-1 0-1,1 0 0,1 1 1,-1 0-1,1 0 1,0 0-1,1 1 0,0 0 1,0-1-1,0 1 1,-1 10-1,4-15-87,1-1-1,-1 0 1,1 0 0,0 1 0,-1-1 0,1 0-1,0 0 1,0 0 0,1 0 0,-1 0-1,0 0 1,1 0 0,-1-1 0,1 1-1,0 0 1,-1-1 0,1 1 0,0-1-1,0 0 1,0 1 0,0-1 0,3 1 0,55 22-33,-45-19 27,108 33-15,-67-22 44,107 47-1,-147-55-29,0 1 1,28 21-1,-40-27 27,-1-1 0,0 1 0,1 0-1,-1 0 1,0 0 0,-1 0 0,1 1-1,0-1 1,-1 1 0,0 0 0,0-1 0,0 1-1,0 0 1,-1 0 0,0 0 0,1 0 0,-1 6-1,-1-8 29,0-1 0,0 0-1,0 1 1,0-1-1,-1 0 1,1 0-1,-1 1 1,1-1-1,-1 0 1,1 0-1,-1 0 1,0 1-1,1-1 1,-1 0-1,0 0 1,0 0-1,0 0 1,0 0 0,0-1-1,0 1 1,0 0-1,0 0 1,0-1-1,-3 2 1,-30 8 395,30-9-373,-62 9 203,-1-2-1,-129-4 1,150-4-398,44 0-1213,26 8-9178,-19-7 8379,24 6-6153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26:44.4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60 433 6563,'0'0'15807,"8"-32"-14305,-4 15-1306,63-210 1655,-54 192-1512,-6 21-61,-2 0 1,0 0-1,0-1 1,-2 1-1,1-1 1,0-21 1755,-5 48-1775,-1-1-1,1 1 1,1-1 0,0 1-1,2 13 1,0 15-152,-3 71 90,-1-26-77,3 0 1,19 132-1,-19-216-113,-1 1 1,1-1-1,-1 1 1,0-1-1,1 1 0,-1-1 1,0 0-1,0 1 1,0-1-1,0 1 0,0-1 1,0 1-1,0-1 0,-1 1 1,1-1-1,0 1 1,-1-1-1,1 0 0,-1 1 1,0-1-1,1 0 1,-1 1-1,0-1 0,0 0 1,0 0-1,0 0 0,0 0 1,0 0-1,0 0 1,-2 2-1,-2-2 28,0 0-1,1 0 1,-1 0-1,1-1 1,-1 0-1,0 0 1,1 0-1,-7-1 1,-14 0 12,-83 1-47,98 2 0,12 1 0,11 3 0,23 3 0,1-2 0,-1-1 0,1-2 0,0-2 0,69-4 0,-32 1 0,-73 1 2,-1 0-4,0 0-1,0 0 1,1 1 0,-1-1-1,0 0 1,1 0 0,-1 0-1,0 0 1,0 0 0,1 0 0,-1 0-1,0 0 1,0 0 0,1 0-1,-1 0 1,0 0 0,1 0-1,-1 0 1,0 0 0,0-1 0,1 1-1,-1 0 1,0 0 0,0 0-1,1 0 1,-1 0 0,0-1-1,0 1 1,0 0 0,1 0 0,-1 0-1,0-1 1,0 1 0,0 0-1,1 0 1,-1 0 0,0-1-1,0 1 1,0 0 0,0 0 0,0-1-1,0 1 1,0 0 0,0-1-1,0 1 1,0 0 0,0 0-1,0-1 1,0 1 0,0 0 0,0-1-1,0 1 1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26:44.95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47 1 2321,'0'2'21884,"0"12"-20733,0 362 6260,-2-365-7411,-6-9 0,-11-2-1922,1-2-11598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26:46.9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107 4 4210,'0'0'13876,"0"-4"-12526,-9 87 7329,-12 29-6261,-44 123-1152,53-167-538,19-68-752,313 0 88,-313 0-64,-1 0 0,1-1 0,-1 0 1,1 0-1,-1 0 0,0-1 0,1 0 0,-1 0 0,0 0 1,0-1-1,0 0 0,-1 0 0,1 0 0,-1-1 0,1 0 1,-1 0-1,0 0 0,4-6 0,-3 3-1,-1 0 0,0-1 0,0 0 0,-1 0 0,0 0 0,-1 0 0,1-1 0,-2 0-1,1 1 1,-1-1 0,0 0 0,0-12 0,2-197 167,-6 113-121,-4 213-45,-27 156 0,3-34 0,21-122 0,8-103 0,-6-4-141,6-1-820,13-18-7701,-5 9 6845,16-30-4338,12-11-2729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26:47.4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94 9764,'0'0'14426,"20"-5"-12815,88-17-49,187-43 1070,-295 64-2609,1 1 1,0 0-1,0 0 0,0 0 1,-1 0-1,1 0 0,0 0 1,0 0-1,-1 0 0,1 0 1,0 1-1,0-1 0,-1 0 1,1 0-1,0 1 0,0-1 1,-1 0-1,1 1 0,0-1 1,-1 1-1,1-1 0,-1 1 1,1-1-1,-1 1 0,1-1 1,-1 1-1,1 0 0,-1-1 1,1 1-1,-1 0 0,0-1 1,1 1-1,-1 0 0,0 0 1,0-1-1,1 1 0,-1 0 1,0 0-1,0-1 0,0 1 0,0 0 1,0 0-1,0 0 0,0 49 1453,-1-29-1206,-3 39-270,-2 0 0,-15 66 0,3-26 0,9-49 0,-19 58 0,27-93-160,-19-51-23451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26:47.78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0 153 8676,'0'0'18030,"7"-1"-16288,58-12-966,-17 5-68,0-2 1,-1-2 0,0-2-1,68-31 1,-100 38-709,-12 7 0,-1-1 0,0 1 0,0-1 0,0 1 0,0-1 0,0 0 0,0 0 0,0 0 0,0 0 0,0 0 0,0-1 0,-1 1 0,1-1 0,-1 1 0,1-1 0,-1 1 0,1-1 0,-1 0 0,0 0 0,1 0 0,-1 0 0,0 0 0,-1 0 0,1 0 0,1-3 0,7 0-1957,11 9-5309,-11 9-639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26:48.1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1 149 11925,'0'0'17016,"13"-7"-15394,1-1-1311,2 1-1,-1 1 0,1 0 0,0 1 1,0 1-1,32-5 0,-16 6-285,60-7-11,-84 8-14,-1 1-1,1-1 0,-1 0 0,0-1 0,0 1 0,0-2 1,0 1-1,12-9 0,-18 11-120,-1 0 0,1 0 0,-1 0 0,0 0 0,0 0-1,1 0 1,-1 0 0,0 0 0,0 0 0,0 0 0,0 0 0,0 0 0,0 0 0,-1 0 0,1 0-1,0 0 1,0 0 0,-1 0 0,1 0 0,0 0 0,-1 0 0,0-1 0,1 2 106,-38-3-7345,11-7-1862,8-5-2018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1:45.0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60 7652,'0'0'18512,"0"1"-18336,0 0 1,0-1-1,-1 1 0,1 0 0,0-1 1,0 1-1,0 0 0,0-1 1,0 1-1,0 0 0,0-1 1,0 1-1,1 0 0,-1-1 1,0 1-1,0-1 0,0 1 0,1 0 1,-1-1-1,0 1 0,1-1 1,-1 1-1,1 0 0,815-45 2196,-536 16-2372,-270 24 0,-13 7-201,1 0 0,0 0 1,0 0-1,0 0 0,0 1 0,0-1 0,0 1 0,1-1 1,-1 5-1,-7 13-2559,-19 30-4003,0 5-2964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26:48.51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8948,'0'0'16341,"0"13"-13889,37 395 1915,-18-255-3708,-17-96-3833,-2-21-989,0-21-6172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27:28.48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18 89 8356,'0'0'14177,"0"-10"-13040,0 7-979,0 1 1,-1-1 0,1 0-1,1 0 1,-1 0 0,0 0-1,1 1 1,-1-1 0,1 0 0,0 0-1,0 1 1,0-1 0,0 1-1,1-1 1,-1 1 0,1-1 0,-1 1-1,1 0 1,0 0 0,0-1-1,0 1 1,0 1 0,0-1-1,1 0 1,-1 0 0,0 1 0,1 0-1,-1-1 1,1 1 0,0 0-1,-1 0 1,1 0 0,0 1 0,0-1-1,-1 1 1,1-1 0,0 1-1,4 0 1,136-5 705,-142 6-858,0-1 0,0 1-1,0-1 1,0 1-1,0-1 1,0 1 0,0-1-1,0 1 1,0 0 0,-1 0-1,1 0 1,0-1-1,0 1 1,-1 0 0,1 0-1,-1 0 1,1 0 0,0 0-1,-1 0 1,0 0-1,1 0 1,-1 0 0,0 0-1,1 1 1,-1-1-1,0 0 1,0 0 0,0 1-1,3 37 142,-3-29-55,0 1 0,-1-1 0,0 0-1,0 0 1,-1 0 0,0 0 0,-1 0 0,0-1 0,-1 1 0,0-1 0,0 1-1,-1-1 1,0-1 0,-1 1 0,-11 13 0,-70 78 172,86-99-264,1-1 0,-1 1 0,1 0 0,-1-1 0,0 1 0,1-1 0,0 1 0,-1 0 0,1 0 0,-1-1 0,1 1 0,0 0 0,-1-1 0,1 1 0,0 0 0,0 0 0,0 0 0,0-1 0,-1 1 0,1 0 0,0 0 0,1 0 0,-1-1 0,0 1 0,0 1 0,20 0 0,-2-3 0,-18 1 0,22 0 0,0 1 0,0 0 0,30 7 0,-48-7 0,0-1 0,0 1 0,0 0 0,-1 0 0,1 1 0,0-1 0,0 1 0,-1 0 0,1 0 0,-1 0 0,1 0 0,-1 1 0,0-1 0,0 1 0,0 0 0,0 0 0,-1 0 0,1 0 0,-1 0 0,1 1 0,-1-1 0,0 1 0,-1-1 0,1 1 0,-1 0 0,2 5 0,-2 3 0,0 1 0,-1-1 0,-1 0 0,0 1 0,-1-1 0,0 0 0,-1 0 0,0 0 0,0 0 0,-2 0 0,1-1 0,-2 0 0,1 0 0,-2 0 0,1-1 0,-1 1 0,-1-2 0,0 1 0,0-1 0,-1 0 0,0-1 0,-1 0 0,0-1 0,0 1 0,0-2 0,-1 0 0,0 0 0,0-1 0,-1 0 0,1-1 0,-1 0 0,0-1 0,-22 3 0,31-5 0,-80 2 0,86-3-401,52 0-11705,-18-4 2827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27:29.05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90 355 11381,'0'0'13881,"-1"8"-12750,0-5-1024,0 1-1,1 0 0,0 0 1,0 0-1,0 0 0,0 0 1,1 0-1,-1 0 0,1-1 1,0 1-1,0 0 1,1 0-1,-1-1 0,3 6 1,1-2 87,0 1 0,0-1 0,1 0 0,0-1 0,0 1 0,13 9 0,-12-9-136,0-1 1,0 0-1,1-1 0,0 1 1,0-1-1,1-1 0,-1 0 1,1 0-1,0 0 1,0-1-1,0-1 0,0 1 1,1-2-1,-1 1 0,1-1 1,16-1-1,-23-1-53,0 0-1,-1 0 0,1-1 1,-1 1-1,1-1 0,-1 0 1,0 0-1,1 0 1,-1 0-1,0 0 0,0 0 1,-1 0-1,1-1 0,0 1 1,-1-1-1,1 1 0,-1-1 1,0 0-1,0 1 1,0-1-1,0 0 0,0 0 1,-1 0-1,1-3 0,12-76 119,-11-77 293,-3 91-127,1 61-247,0-1 1,-1 1-1,0 0 1,0 0-1,0-1 1,-1 1-1,-1 0 1,1 1-1,-1-1 1,0 0-1,0 1 1,-1-1-1,0 1 1,0 0-1,0 0 1,-1 1-1,0-1 1,-6-4-1,4 4 4,0 1 0,-1 0-1,1 1 1,-1-1-1,0 1 1,-1 1-1,1 0 1,-1 0 0,1 0-1,-1 1 1,0 1-1,0-1 1,0 1-1,-12 1 1,-3-1-46,14 1 0,-1 0 0,1 0 0,-1 1 0,-20 4 0,27-3 0,-1-1 0,1 1 0,0 0 0,0 0 0,0 1 0,0-1 0,1 1 0,-1 0 0,1 0 0,-1 0 0,1 1 0,0-1 0,0 1 0,-4 7 0,3-3-67,1 1 0,0 0 0,0-1 1,1 1-1,0 1 0,0-1 0,1 0 0,1 0 0,-1 1 0,1-1 1,2 14-1,-1 9-561,-1-31 416,0 0 0,0 1 0,0-1-1,0 0 1,1 1 0,-1-1 0,0 0 0,0 0 0,1 0 0,-1 1-1,1-1 1,-1 0 0,1 0 0,0 0 0,-1 0 0,1 0 0,0 0-1,0 0 1,0 0 0,0 0 0,0 0 0,-1 0 0,2-1 0,-1 1-1,0 0 1,0-1 0,0 1 0,0-1 0,0 1 0,2 0 0,3 1-946,15 10-6374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27:29.4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 1 14823,'0'0'16567,"-10"172"-15942,10-144-513,0-12-112,0-8 0,0-4-481,0 0-511,0 0-705,0 0-1584,-10 4-3186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27:32.42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0 143 2881,'0'0'19393,"15"-21"-18366,47-66-162,-59 84-798,-1 0 1,1 0 0,0 1-1,0-1 1,0 1-1,0-1 1,0 1 0,0 0-1,1 0 1,-1 1 0,1-1-1,0 1 1,-1-1 0,1 1-1,0 0 1,0 1-1,-1-1 1,1 0 0,0 1-1,0 0 1,0 0 0,0 0-1,7 2 1,4-1 208,-6-1-84,0 0 0,0 0 0,0 1 0,0 0 0,0 1 0,0 0 0,-1 0 0,1 1-1,12 5 1,-17-5-114,0 0 1,0 0-1,0 0 0,0 1 0,0-1 0,-1 1 0,0 0 1,1 0-1,-2 0 0,1 1 0,0-1 0,-1 1 0,0-1 1,0 1-1,0 0 0,0 0 0,-1 0 0,1 5 0,1 7 96,0-1-1,-1 0 0,0 1 0,-2 0 0,0-1 0,-1 1 0,0-1 0,-8 33 0,2-24 15,-2-2 0,0 1-1,-1-1 1,-1 0 0,-18 25-1,4-9-74,7-12 52,-21 43-1,34-60-145,1 1 0,0-1 0,1 1 0,0 0 1,1 0-1,0 0 0,1 0 0,0 13 0,1-23-19,0 1 0,1 0 0,-1 0 1,1 0-1,0 0 0,0 0 0,0-1 0,0 1 0,0 0 0,0-1 1,0 1-1,0 0 0,1-1 0,-1 0 0,1 1 0,-1-1 0,1 0 1,-1 0-1,1 0 0,0 0 0,-1 0 0,5 1 0,44 17-16,-6-11-104,0-2 0,1-1 0,83-3 0,-106-2 26,-18 0 80,-1 0-1,1 0 1,0 0-1,-1 0 1,1-1-1,-1 1 1,1-1-1,-1 0 1,1 0-1,-1 0 1,0-1-1,1 1 1,-1-1-1,0 0 1,0 0-1,0 0 1,0 0 0,0-1-1,-1 1 1,1-1-1,-1 1 1,0-1-1,1 0 1,-1 0-1,0 0 1,-1 0-1,1 0 1,-1-1-1,1 1 1,-1-1-1,0 1 1,0 0-1,0-1 1,-1 0-1,1 1 1,-1-6 0,0-1 49,0 1 0,-1 0 0,0 0 0,0 0 1,-1-1-1,0 1 0,-1 1 0,0-1 0,0 0 1,-1 1-1,0-1 0,0 1 0,-9-11 0,-19-19 55,-2 2 0,-2 1 0,-1 1 0,-1 3 0,-2 1 0,-50-29 0,85 57-102,4 1-17,0 1 0,-1-1 0,1 1 0,0-1 0,-1 0 0,1 0 0,0 1 0,0-1 0,-1 0 0,1 0 0,0 0 0,0 0 0,0 0 0,0-1 0,1 1 0,-1 0 0,0 0 0,0-1 0,1 1 0,-1 0 0,1-1 0,-1 1 0,1 0 0,-1-1 0,1 1 0,0-2 0,27 3-3781,-22 0 2522,-1 0 0,1 1 0,0-1 0,-1 1-1,1 0 1,-1 1 0,1-1 0,6 4 0,-9-4 420,27 11-14161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27:33.04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120 51 2513,'0'0'18641,"-5"-8"-16763,-16-24-99,21 31-1689,-1 1 0,0-1 0,0 0-1,1 0 1,-1 0 0,0 1 0,0-1 0,0 0-1,0 1 1,0-1 0,0 1 0,0-1-1,0 1 1,0 0 0,0-1 0,0 1-1,-1 0 1,1 0 0,0-1 0,0 1 0,0 0-1,0 0 1,0 1 0,0-1 0,-1 0-1,1 0 1,0 0 0,0 1 0,0-1-1,0 0 1,0 1 0,0-1 0,0 1-1,0 0 1,0-1 0,0 1 0,0 0 0,0-1-1,1 1 1,-1 0 0,0 0 0,0 0-1,0 1 1,-25 38 512,19-16-406,2 0 1,0 1-1,1-1 0,2 1 1,1 0-1,0 0 1,4 25-1,-2 7-52,-1-28-54,1 1 0,6 39 0,-5-58-79,1 1 1,1 0-1,0-1 1,1 1-1,0-1 1,0 0 0,1-1-1,12 16 1,-10-15-12,1 0 1,1-1-1,0 0 1,1 0-1,-1-1 1,2-1-1,-1 0 1,17 8-1,-21-12-8,1 0-1,0 0 1,0-1 0,0-1 0,1 1-1,-1-1 1,1-1 0,-1 1-1,1-1 1,0-1 0,-1 0 0,1 0-1,0-1 1,12-2 0,-17 2 7,0-1 0,0 0 1,-1 0-1,1 0 0,-1 0 0,0 0 1,1-1-1,-1 0 0,0 1 1,0-1-1,-1 0 0,1 0 1,-1-1-1,1 1 0,-1 0 0,0-1 1,-1 0-1,1 1 0,0-1 1,-1 0-1,0 0 0,0 0 1,0 0-1,0-5 0,3-13 31,-2 0 0,0-1 0,-2-23 0,0 30-4,0 11 0,0 1 0,0-1 0,0 1 1,0-1-1,-1 1 0,0 0 0,0-1 1,0 1-1,0 0 0,-1-1 0,1 1 1,-1 0-1,0 0 0,-1 0 0,-4-7 1,3 8 30,0 0 1,0 1 0,0-1 0,-1 1-1,1 0 1,-1 0 0,1 0 0,-1 1-1,0-1 1,1 1 0,-1 0-1,0 1 1,0-1 0,-8 1 0,2-1-54,1 1 1,0 0-1,0 0 0,0 1 1,-19 4-1,24-3-4,0 0 0,1 0-1,-1 0 1,0 1-1,1-1 1,0 1 0,-1 0-1,1 0 1,0 1 0,1-1-1,-1 1 1,1 0-1,-6 7 1,-2 4-637,1 1 1,0 0-1,1 0 0,1 1 0,0 1 1,1-1-1,1 1 0,-4 19 0,4-18-5611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27:33.7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193 129 4002,'0'0'18115,"-9"-6"-16037,-7-9-1252,0 2 0,-1 0 0,0 1 0,-1 1 0,-22-11 1,-16-10 157,52 28-954,4 3-313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27:44.08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41 133 8756,'0'0'12718,"-5"1"-11675,4 0-946,0-1 0,0 0-1,0 1 1,0-1 0,0 0 0,0 0 0,0 1-1,0-1 1,0 0 0,0 0 0,0 0 0,0 0-1,0-1 1,0 1 0,0 0 0,0 0 0,0 0-1,0-1 1,0 1 0,0-1 0,0 1 0,0-1-1,0 1 1,0-1 0,0 0 0,-1-1 37,1 0 1,0-1-1,0 1 0,1 0 1,-1 0-1,0-1 0,1 1 1,0-1-1,-1 1 0,1 0 1,0-1-1,1-3 0,-2 2-111,1 1 1,0-1-1,0 1 0,1-1 0,-1 1 1,1-1-1,-1 1 0,1-1 0,0 1 0,0 0 1,1-1-1,-1 1 0,1 0 0,0 0 1,0 0-1,0 0 0,0 0 0,0 1 0,0-1 1,1 1-1,-1-1 0,1 1 0,0 0 0,0 0 1,0 0-1,0 0 0,0 0 0,0 1 1,0 0-1,1-1 0,-1 1 0,0 0 0,1 1 1,-1-1-1,1 1 0,3-1 0,9-1 0,0 0-1,-1 0 0,1 2 1,0 0-1,0 1 0,25 5 1,-35-5-14,0 0 1,-1 0 0,1 1 0,-1 0-1,1 0 1,-1 0 0,0 1 0,0-1-1,0 1 1,0 0 0,0 1 0,-1-1-1,0 1 1,1 0 0,-1 0 0,-1 1-1,1-1 1,-1 1 0,1 0 0,-1 0-1,3 7 1,-2-1 28,0-1-1,-1 1 0,0 0 1,0-1-1,-1 1 0,-1 1 1,0-1-1,-1 0 0,0 0 1,0 0-1,-1 0 0,-1 0 1,0 0-1,0 0 0,-1 0 1,-1 0-1,0-1 0,0 0 1,-1 0-1,0 0 1,-1 0-1,-7 10 0,-23 19 380,-1-3-1,-66 51 1,50-44-253,47-38-150,0 0 0,0 1-1,0-1 1,1 2 0,0-1 0,0 0-1,-6 11 1,9-12-16,0-1-1,0 1 1,1-1 0,0 1-1,0 0 1,0 0 0,0 0-1,1-1 1,0 1 0,0 0 0,0 0-1,1 0 1,1 8 0,0-9-1,0-1 0,0 1 0,0-1 0,0 1 0,0-1 0,1 0 0,0 0 0,-1 0 0,1 0 0,0-1 0,0 1 0,1-1 0,-1 1 1,1-1-1,-1 0 0,1-1 0,-1 1 0,1-1 0,0 1 0,6 0 0,9 4-21,0-1 0,38 4 0,-43-8-59,1 0 1,0 0-1,0-2 0,-1 0 0,1-1 0,-1 0 1,1-1-1,25-9 0,-35 10 63,0 0 1,0 0-1,0-1 0,-1 1 0,1-1 0,-1 0 1,1-1-1,-1 1 0,0-1 0,0 0 0,-1 0 1,1 0-1,-1 0 0,0-1 0,0 1 0,0-1 1,-1 0-1,1 0 0,-1 0 0,0 0 0,-1 0 1,1 0-1,-1-1 0,0 1 0,-1 0 0,1-1 1,-1-5-1,0-2 32,0 0-1,-1 1 1,-3-18 0,3 25 12,-1 0 0,1 1 0,-1-1-1,0 1 1,-1-1 0,1 1 0,-1 0 0,0 0 0,0 0 0,0 0 0,-6-4-1,-109-101 950,-44-43 338,153 143-1399,3 4 221,0-1 0,0 1 1,1-1-1,-9-13 0,14 19-203,-1-1 0,1 0 1,-1 0-1,1 0 0,0 0 0,-1 1 0,1-1 1,0 0-1,0 0 0,-1 0 0,1 0 0,0 0 0,0 0 1,0 0-1,0 0 0,0 0 0,0 0 0,1 0 0,-1 0 1,0 0-1,0 0 0,1 1 0,-1-1 0,1 0 0,-1 0 1,0 0-1,1 0 0,0 1 0,-1-1 0,1 0 1,-1 0-1,1 1 0,0-1 0,0 0 0,-1 1 0,1-1 1,0 1-1,0-1 0,0 1 0,-1 0 0,1-1 0,0 1 1,0 0-1,0-1 0,0 1 0,0 0 0,0 0 0,0 0 1,1 0-1,6-2-1570,0 1 1,0 0 0,1 0 0,-1 0-1,0 1 1,0 1 0,1 0 0,9 1-1,3 12-7324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27:44.79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97 5010,'0'0'17806,"4"-11"-16752,-2 6-993,1 1 0,-1-1 0,1 1 0,0-1 0,0 1 0,0 0 0,1 0 1,0 0-1,-1 1 0,1-1 0,0 1 0,1 0 0,-1 0 0,1 0 0,-1 1 1,1-1-1,0 1 0,0 0 0,0 1 0,0-1 0,6 0 0,7-2 28,0 0 0,0 2 1,0 0-1,24 1 0,-40 1 266,-1 18-74,-1 0 1,-1 0 0,0 1 0,-1-1-1,-1 0 1,-1 0 0,-1 0 0,0-1 0,-1 0-1,-1 0 1,-1 0 0,-19 30 0,-97 146 1180,121-186-1423,0 0 0,0 0 1,0 1-1,1-1 0,0 1 1,0 0-1,1-1 0,0 1 1,0 0-1,1 0 0,0 13 1,1-13-3,-1-7-35,1 0 0,-1 0-1,1 0 1,-1 0 0,1 0 0,0-1-1,0 1 1,0 0 0,-1 0 0,1-1-1,0 1 1,0 0 0,0-1 0,0 1-1,0-1 1,0 1 0,0-1 0,0 0 0,0 1-1,0-1 1,0 0 0,1 0 0,-1 0-1,0 0 1,0 0 0,2 0 0,38 3 32,-33-3-17,36 3 45,-25 0 37,0-2 0,0 0 0,0-1 0,1-1 0,-1 0 0,26-7 0,-28-1 182,-6 2 1113,-2 3-3479,1 2-2999,3 1-4138,5 1-3395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27:45.1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49 1 12214,'0'0'15223,"-39"148"-15159,30-116-64,9-8-593,0-4-1808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1:45.92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195 476 5074,'0'0'17755,"-3"-8"-15770,-2-6-1439,1 0 1,1 0-1,0 0 0,1-1 1,0-19-1,3-88 1038,1 53-1164,-2 42-243,2 0 0,1 0 0,12-51-1,-8 65 111,-1 19 477,-1 25-174,5 154-267,4 31-323,1-3 0,-15-213 0,0 1 0,0 0 0,0-1 0,0 1 0,0-1 0,0 1 0,0-1 0,0 1 0,-1 0 0,1-1 0,0 1 0,0-1 0,0 1 0,-1-1 0,1 1 0,0-1 0,-1 1 0,1-1 0,0 1 0,-1-1 0,1 0 0,-1 1 0,1-1 0,0 1 0,-1-1 0,1 0 0,-1 1 0,1-1 0,-1 0 0,1 0 0,-1 0 0,0 1 0,1-1 0,-1 0 0,1 0 0,-1 0 0,1 0 0,-1 0 0,0 0 0,1 0 0,-1 0 0,1 0 0,-1 0 0,1 0 0,-1 0 0,0-1 0,1 1 0,-2 0 0,1-1 0,-55 2 0,31 1 0,1-2 0,-1 0 0,1-2 0,-1-1 0,-28-7 0,134 5 0,11-6 0,157-39 0,-207 41 0,-14 5 0,-23 3 0,0 1 0,0 0 0,-1-1 0,1 0 0,0 0 0,-1-1 0,1 1 0,-1-1 0,1 0 0,6-4 0,-10 5 0,-1 1 0,0-1 0,1 0 0,-1 0 0,0 1 0,0-1 0,0 0 0,0 0 0,1 1 0,-1-1 0,0 0 0,0 0 0,-1 1 0,1-1 0,0 0 0,0 0 0,0 1 0,0-1 0,-1 0 0,1 1 0,0-1 0,-1 0 0,1 1 0,0-1 0,-1 0 0,1 1 0,-1-1 0,1 1 0,-1-1 0,1 1 0,-1-1 0,0 1 0,1-1 0,-1 1 0,-1-1 0,-7-2-1943,-11-2-9133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27:45.9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39 0 8724,'0'0'14396,"-8"4"-9983,70-5-3080,-26-1-1099,66 6-1,-101-3-223,0-1-1,0 1 0,0 0 1,0-1-1,0 1 1,0 0-1,0 0 0,0 0 1,0 0-1,-1 0 0,1 0 1,0 0-1,0 0 0,-1 0 1,1 0-1,-1 1 0,1-1 1,-1 0-1,0 0 1,1 1-1,-1-1 0,0 2 1,5 34 356,-5-28-265,0 0-1,-1 0 1,0 0-1,0 0 1,-1 0-1,0 0 1,-3 10-1,2-14-38,0 1 1,0-1-1,-1 1 0,0-1 0,1 0 0,-2 0 0,1-1 0,0 0 1,-1 1-1,0-1 0,-8 5 0,-58 34 548,48-31-379,0 2-1,-22 18 1,148-28-231,61-4 0,-163 1 0,1-1 0,-1 1 0,1 0 0,-1 0 0,0 0 0,1-1 0,-1 1 0,0 1 0,0-1 0,0 0 0,0 0 0,0 0 0,0 0 0,0 1 0,0-1 0,0 1 0,0-1 0,-1 0 0,1 1 0,-1-1 0,1 1 0,-1 0 0,1-1 0,-1 1 0,0-1 0,0 1 0,0 0 0,0-1 0,0 1 0,0 2 0,0 2 0,0 0 0,0 0 0,0 0 0,-1-1 0,0 1 0,0 0 0,-1 0 0,-1 5 0,-1-4 0,-1 0 0,0-1 0,0 0 0,0 0 0,-1 0 0,1-1 0,-1 0 0,-1 0 0,1 0 0,-1-1 0,1 0 0,-1 0 0,-1-1 0,1 0 0,-15 5 0,-12 0 0,1 0 0,-49 4 0,49-8 0,22-4-1408,49-31-22508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27:46.79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9204,'0'0'14015,"12"0"-12500,237 0 3663,-248 0-5152,0 0-1,0 1 0,0-1 0,1 0 1,-1 0-1,0 1 0,0-1 0,0 0 0,0 1 1,0-1-1,0 1 0,0-1 0,0 1 1,0 0-1,0-1 0,0 1 0,0 0 1,-1 0-1,1 0 0,0 0 0,0-1 1,-1 1-1,1 0 0,0 2 0,8 34 370,-9-22-266,-1 0-1,-4 29 1,4-40-111,0 0 0,0-1 0,-1 1 0,0-1 0,1 0 0,-1 0 0,-1 1 0,1-1 0,0 0 0,-1-1 1,1 1-1,-1 0 0,0-1 0,0 1 0,0-1 0,0 0 0,-5 3 0,-66 28 530,52-25-215,-17 2-96,103-7-237,-27-4 0,-22 0 0,0 1 0,-1 0 0,1 1 0,0 1 0,16 3 0,-27-3 0,0-1 0,0 1 0,0-1 0,0 1 0,0 1 0,0-1 0,-1 0 0,1 1 0,-1 0 0,0 0 0,0 0 0,0 0 0,0 0 0,0 0 0,-1 1 0,1 0 0,-1-1 0,0 1 0,0 0 0,-1 0 0,3 8 0,-2-2 0,0 1 0,-1 0 0,0 0 0,-1 0 0,-1 19 0,-1 0 0,2-28 0,-1-1 0,0 1 0,1-1 0,-1 1 0,0-1 0,0 1 0,0-1 0,0 1 0,-1-1 0,1 0 0,0 0 0,0 0 0,-1 0 0,1 0 0,-1 0 0,1 0 0,-1 0 0,1 0 0,-1-1 0,0 1 0,1 0 0,-1-1 0,0 0 0,1 1 0,-1-1 0,0 0 0,-3 0 0,-59 6 0,54-6 0,-56-1 0,51 0 0,0 0 0,0 1 0,0 1 0,1 0 0,-1 1 0,0 1 0,0 0 0,-15 6 0,28-9-380,1 1-1,-1-1 1,1 0-1,-1 0 1,1 1-1,-1-1 1,1 0-1,0 0 1,-1-1-1,1 1 1,-1 0-1,1 0 1,-1-1-1,1 1 1,0-1-1,-1 1 1,-1-2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5:04.9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9380,'0'0'2417,"10"0"-5794,-1 16-1185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07:29.23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 1 11349,'0'0'5619,"-19"0"-6083,19 12-2418,19 4-1648,10 0-1297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29:52.74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0 138 1969,'0'0'16656,"10"-4"-15405,30-12-101,-39 16-1104,0 0 0,0-1 0,0 1 1,0 0-1,0 0 0,0 0 0,0 0 0,0 0 1,0 1-1,0-1 0,-1 0 0,1 0 0,0 1 1,0-1-1,0 0 0,0 1 0,0-1 1,0 1-1,-1-1 0,1 1 0,0 0 0,0-1 1,-1 1-1,1 0 0,0-1 0,-1 1 1,1 0-1,-1 0 0,1-1 0,-1 1 0,1 0 1,-1 0-1,0 0 0,1 0 0,-1 0 1,0 0-1,0 0 0,0 0 0,1 0 0,-1 0 1,0-1-1,0 1 0,0 0 0,-1 2 1,3 5 356,10 32 541,-1 0-1,-3 0 1,5 52-1,-1 124 501,0 2-816,-4-174-538,-8-95 90,-10-221 798,1 150-771,7-139 0,3 127 158,30 134-301,23-1 22,29 1 41,108 12-1,-147-8-78,68-3 1,-49-1 1,-63-1-131,0 1-1,0 0 1,0 0 0,0-1-1,0 1 1,0 0 0,0-1-1,0 1 1,0 0 0,0-1-1,0 1 1,0 0 0,0 0 0,0-1-1,-1 1 1,1 0 0,0-1-1,0 1 1,0 0 0,0 0-1,-1-1 1,1 1 0,0 0-1,0 0 1,0 0 0,-1-1-1,1 1 1,0 0 0,0 0-1,-1 0 1,1 0 0,0 0-1,-1-1 1,1 1 0,0 0 0,0 0-1,-1 0 1,1 0 0,0 0-1,-1 0 1,1 0 0,0 0-1,-1 0 1,1 0 0,0 0-1,0 0 1,-1 0 0,1 0-1,-1 1 1,-1-1-427,-1 0 0,1 1 0,-1-1 0,0 1 0,1 0 0,-1 0 0,1 0 0,0 0 0,-1 0 0,1 0 0,0 1 1,0-1-1,0 1 0,0 0 0,0-1 0,0 1 0,0 0 0,0 0 0,-1 3 0,-26 36-8731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29:53.15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9476,'0'0'13201,"17"3"-11512,-12-2-1615,97 18 3167,160 10-1,-157-29-2336,-104 0-797,-1-1-486,1 0 1,-1 1-1,0-1 1,0 0-1,1 1 0,-1-1 1,1 0-1,-1 1 1,0-1-1,1 0 0,-1 1 1,1-1-1,0 1 1,-1-1-1,1 1 1,-1-1-1,1 1 0,0 0 1,-1-1-1,1 1 1,0 0-1,0-1 0,-1 1 1,1 0-1,0 0 1,0 0-1,-1-1 0,1 1 1,0 0-1,0 0 1,-1 0-1,1 0 1,0 0-1,0 1 0,-1-1 1,1 0-1,1 1 1,1-1-814,9 0-8391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29:55.05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9 109 8036,'0'0'12256,"-2"11"-11112,-1 10-576,1 1 0,1-1 0,0 1 0,2 0 0,4 27 0,-4-41-436,0-1 0,1 1-1,0-1 1,0 0-1,1 1 1,0-1 0,0-1-1,0 1 1,1 0-1,0-1 1,1 0 0,-1 0-1,1 0 1,0 0 0,1-1-1,-1 0 1,1 0-1,0 0 1,11 5 0,-14-8-92,0 0 1,0-1-1,0 1 1,0-1-1,1 0 1,-1 0-1,0 0 1,1 0 0,-1-1-1,1 1 1,-1-1-1,1 0 1,-1 0-1,1 0 1,-1 0-1,1-1 1,4-1 0,-6 1-29,1 0 1,-1 0 0,0-1 0,0 0 0,0 1 0,0-1 0,0 0 0,-1 0 0,1 0 0,0 0 0,-1 0 0,0 0-1,1 0 1,-1-1 0,0 1 0,0 0 0,0-1 0,-1 1 0,1-1 0,0 1 0,-1-1 0,1-3 0,1-21 89,0 1 1,-3-38 0,-1 14 10,2 46-86,0 1 0,-1-1 0,1 1 0,-1 0 0,0-1 0,0 1 0,0 0 0,0-1 0,-1 1 0,1 0 0,-1 0 0,0 0 0,0 0 0,0 0 0,0 1-1,-1-1 1,1 1 0,-1-1 0,1 1 0,-1 0 0,0 0 0,0 0 0,0 0 0,-6-2 0,3 1 53,0 1 0,-1 0 0,1 0 0,-1 0 0,1 1 0,-1 0 0,0 0-1,0 1 1,1 0 0,-1 0 0,0 0 0,-9 3 0,15-1-80,0-1 1,-1 1-1,1 1 1,0-1-1,0 0 1,0 0-1,0 0 0,0 1 1,0-1-1,1 0 1,-1 1-1,1-1 0,0 1 1,0-1-1,-1 0 1,2 1-1,-1-1 1,0 4-1,0-3 0,0 0-1,0 0 1,0 1-1,0-1 1,1 0-1,-1 0 1,1 0-1,0 0 1,0 0-1,0 0 1,0 0-1,0 0 1,1 0-1,-1 0 1,5 4-1,5-2 2,1-1 0,0 0 0,0-1 0,0 0-1,0-1 1,0 0 0,1-1 0,-1-1 0,1 0 0,22-3 0,8 2 2,-32 0 3,0 0 0,0-1 0,0 0 0,0-1 0,0 0 0,-1-1 0,1 0 0,-1-1 0,0 0-1,-1 0 1,1-1 0,-1 0 0,0-1 0,0 0 0,-1 0 0,0-1 0,-1 0 0,1-1 0,-1 0 0,-1 0-1,0 0 1,0-1 0,-1 1 0,0-2 0,-1 1 0,0 0 0,3-12 0,1-21 108,-8 42-41,1 1-68,1 0 1,0 0 0,0 0 0,0 0 0,0 1-1,0-1 1,0 1 0,-1-1 0,1 1 0,0 0-1,0 0 1,-1 0 0,1 0 0,0 0 0,-1 0-1,1 0 1,-1 0 0,0 1 0,1-1 0,-1 0 0,0 1-1,0-1 1,2 4 0,28 45 112,-25-38-85,10 17-3,50 81 230,-57-97-247,0 0 1,1-1-1,1 0 1,0 0 0,21 16-1,-26-24-19,0 0 0,0-1 0,0 0-1,1 0 1,-1-1 0,1 0 0,0 0 0,-1 0 0,1-1-1,0 0 1,0-1 0,0 1 0,0-1 0,0 0 0,8-2-1,-13 1 5,-1 1 1,1-1-1,-1 0 0,0 0 0,1 1 0,-1-1 0,0 0 0,0 0 0,0 0 0,1-1 0,-1 1 0,0 0 0,0 0 0,-1 0 0,1-1 0,0 1 0,0-1 0,-1 1 0,2-3 0,11-34 59,-9 25-40,-2 9-7,25-54 41,-26 56-53,0 0 0,1-1 1,-1 1-1,1 0 0,0 0 1,0 1-1,0-1 0,0 0 1,0 1-1,0-1 0,0 1 1,0-1-1,0 1 0,1 0 1,-1 0-1,1 0 0,-1 0 1,1 1-1,-1-1 0,1 1 1,3-1-1,-1 0-1,0 0-1,0 0 1,0-1-1,-1 0 1,1 0-1,0 0 1,-1 0-1,7-5 1,17-7-9,59-11 42,-93 25 557,4-1-572,-1 1 1,0 0-1,1 0 1,-1 0 0,0 0-1,1 0 1,-1 1-1,1-1 1,-1 1 0,1 0-1,-1 0 1,1 0-1,-1 0 1,1 0 0,0 0-1,-1 1 1,1-1-1,-4 4 1,1 1-13,0 0 0,0 1 1,1 0-1,0 0 0,0 0 0,0 0 0,1 0 1,0 1-1,1 0 0,-1-1 0,0 10 1,0 5-8,1 1 0,2 36 0,1-24-20,-1-33 23,1 1 1,0-1 0,0 1 0,0 0-1,0-1 1,1 0 0,-1 1 0,1-1-1,-1 0 1,1 0 0,0 1 0,0-1-1,0-1 1,0 1 0,0 0 0,0 0-1,0-1 1,1 1 0,-1-1 0,1 0 0,-1 0-1,1 0 1,-1 0 0,5 1 0,8 3-1,0-1 1,0 0-1,16 1 1,-20-3 2,0 0 0,0-2 0,0 1 0,0-1 0,0-1 0,20-3 0,-26 2-1,-1 1 0,0-1 1,0 1-1,0-1 0,0 0 1,0-1-1,0 1 1,-1-1-1,1 0 0,-1 1 1,1-2-1,-1 1 0,0 0 1,-1-1-1,1 1 0,0-1 1,-1 0-1,4-7 1,-5 10 0,0 0 0,0-1 1,0 1-1,0 0 0,0 0 1,0 0-1,0 0 0,1 1 1,-1-1-1,0 0 0,1 0 1,-1 1-1,0-1 0,1 1 1,-1-1-1,1 1 0,-1 0 1,1-1-1,-1 1 0,1 0 1,-1 0-1,1 0 0,-1 0 1,1 0-1,-1 1 0,1-1 1,-1 0-1,1 1 0,-1-1 1,1 1-1,-1-1 0,2 2 1,54 25 25,-46-21-13,4 1-15,1 0 1,0-2-1,0 0 1,0-1-1,0 0 1,1-1-1,0-1 1,-1-1-1,34-1 1,-49 0-2,0 0 1,0 0-1,0 0 0,0 0 0,0 0 1,0 0-1,-1 0 0,1 0 1,0 0-1,0 0 0,0-1 1,0 1-1,0 0 0,0-1 1,0 1-1,0-1 0,0 1 0,-1-1 1,1 1-1,0-1 0,0 0 1,-1 1-1,1-1 0,0 0 1,-1 1-1,1-1 0,-1 0 1,1 0-1,-1 0 0,1 0 0,-1 1 1,1-1-1,-1 0 0,0 0 1,0 0-1,1 0 0,-1 0 1,0 0-1,0-2 0,0 1 5,5-15 15,0-1 1,-2 0-1,0 0 1,-1 0-1,0 0 0,-3-30 1,1 44-20,0 1 0,-1 1 0,0 0 0,0-1 0,-1 1 0,1-1 0,0 1 0,-1 0 0,0 0 0,1 0 0,-1 0 0,0 0 0,0 0 0,0 1 0,0-1 0,0 1 0,0-1 0,-1 1 0,1 0 0,0 0 0,-1 0 0,1 0 0,-1 0 0,1 0 0,-5 0 0,-70-16 0,64 15 0,-1 1 0,0 0 0,1 1 0,-1 0 0,0 1 0,-16 3 0,28-3 0,0 1 0,0-1 0,0 0 0,0 1 0,0-1 0,1 1 0,-1 0 0,1 0 0,-1 0 0,1-1 0,0 1 0,0 0 0,0 1 0,0-1 0,0 0 0,0 0 0,0 0 0,1 0 0,-1 1 0,0 3 0,-2 50 0,3-48 0,0 0 0,0 0 0,0 0 0,1 0 0,0 0 0,0 0 0,1 0 0,0 0 0,0 0 0,7 13 0,-7-17 0,1 0 0,0-1 0,0 1 0,1-1 0,-1 0 0,1 1 0,-1-2 0,1 1 0,0 0 0,0-1 0,1 1 0,-1-1 0,0 0 0,1-1 0,-1 1 0,1-1 0,-1 0 0,7 1 0,-2 0 0,0 0 0,1-1 0,-1 0 0,1-1 0,-1 0 0,1 0 0,-1-1 0,1 0 0,-1 0 0,1-1 0,-1-1 0,0 0 0,0 0 0,16-8 0,-13 1 0,0 1 0,1 0 0,0 0 0,1 2 0,0 0 0,0 0 0,1 1 0,-1 1 0,1 0 0,0 1 0,1 1 0,-1 0 0,1 1 0,17 0 0,-13 4-3,0 0 0,-1 0 0,27 9 1,-27-7-16,0 0 0,1-1 0,27 2 0,-46-5-168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29:55.4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3153,'0'0'21685,"8"8"-19519,1 3-1537,0 1-1,-1 0 1,0 1-1,-1-1 1,-1 1-1,0 1 0,-1-1 1,7 27-1,0 35-496,-10-55-140,1 0-1,10 36 1,-13-56-123,0 1-1,1 0 1,-1-1-1,0 1 1,0 0-1,0 0 1,1-1-1,-1 1 1,0-1-1,1 1 1,-1 0-1,1-1 1,-1 1-1,0-1 1,1 1-1,0-1 1,-1 1-1,1-1 1,-1 1-1,1-1 1,-1 1-1,1-1 1,0 0-1,-1 0 1,1 1-1,0-1 1,1 0-1,-2 0-258,1 0 0,0-1 0,0 1 0,0 0 0,0-1 0,-1 1 0,1-1 0,0 0 0,-1 1 0,1-1 0,0 0 0,-1 1 0,1-1 0,-1 0 0,1 1 0,-1-1 0,1 0 0,-1 0 0,1 0 0,-1 0 0,1 0 0,8-25-11775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29:57.33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78 432 1249,'0'0'9580,"-11"-12"-7459,-34-36 160,36 38-224,-2-1 4374,10 24-3931,1-12-2598,0 65 755,4 0-1,2 0 0,24 104 0,-18-123-526,21 53-1,-27-91-90,-2-19 9,-3-22 7,-1 32-55,-9-646 1331,9 645-1332,1 1-1,0-1 1,0 0 0,0 1-1,0-1 1,0 1 0,0-1-1,0 1 1,1 0-1,-1-1 1,0 1 0,0 0-1,0 0 1,0-1 0,0 1-1,1 0 1,-1 0 0,0 1-1,0-1 1,0 0 0,0 0-1,2 1 1,1-1-5,27 0 13,6-2 15,1 2 0,0 2 0,-1 1 1,0 2-1,1 1 0,60 20 0,-88-22-23,0-1 0,0 2 0,0 0 0,-1 0 0,0 1 0,0 0 0,15 13 0,-20-15 6,0 1 0,-1-1-1,1 1 1,-1 0-1,-1 0 1,1 0-1,-1 0 1,1 0-1,-1 0 1,-1 1-1,1-1 1,-1 1 0,0-1-1,0 1 1,-1 0-1,0 8 1,0-1 4,1 0 18,-1-1 0,-1 1 0,0-1 0,0 0 0,-6 22-1,5-30-12,0 1 0,0-1 0,-1 0 0,1 0 0,-1 0 0,0 0 0,0 0 0,0 0 0,-1-1-1,1 0 1,-1 1 0,0-1 0,0-1 0,0 1 0,0 0 0,-1-1 0,1 0 0,-7 2 0,-7 2-10,-1-2 1,0 0-1,0-1 0,0-1 1,0-1-1,0 0 1,-31-4-1,-4 2-103,51 1 77,3-2 17,1-1 0,-1 1 0,1 0 0,0-1 0,0 1 0,0 0 0,0 0 0,0 0 0,1 0 0,-1 0 0,1 0-1,-1 0 1,1 0 0,-1 1 0,1-1 0,0 1 0,0-1 0,0 1 0,0 0 0,0-1 0,0 1 0,5-1 0,62-24 45,-42 17-6,8-4-4,0-3 0,-1-1 0,-1-1 0,0-2 1,42-33-1,-69 51-3,-4 2 5,20 4-123,-5 5 101,-2 2 1,24 19-1,-25-18-9,1-1 0,-1-1 1,2 0-1,28 14 0,-25-19 9,0 0 0,0-1-1,0-1 1,0-1 0,0-1-1,1 0 1,23-3 0,-40 2-10,0-1 1,0 1 0,0-1 0,0 1 0,-1-1-1,1 0 1,0 0 0,0 0 0,-1-1-1,1 1 1,-1-1 0,1 1 0,-1-1 0,1 0-1,-1 0 1,0 0 0,0 0 0,0 0 0,0-1-1,0 1 1,-1 0 0,1-1 0,-1 1-1,0-1 1,1 0 0,-1 0 0,0 1 0,0-5-1,2-7 21,0 0 0,-2 0 0,0 0 0,-1-23 0,0 20 30,0 13-42,-1 0 1,1 1-1,-1-1 0,0 0 0,0 0 0,0 0 0,0 1 0,-1-1 0,0 1 0,1-1 0,-1 1 0,-1-1 0,1 1 0,0 0 1,-1 0-1,1 0 0,-1 1 0,0-1 0,0 0 0,0 1 0,0 0 0,-1 0 0,1 0 0,-1 0 0,1 0 0,-1 1 0,1 0 1,-1-1-1,0 1 0,0 1 0,-4-2 0,-16-2 36,0 1 0,-1 1 1,-45 2-1,44 0-26,20 0-17,0 0 0,-1 0-1,1 1 1,0 0 0,-1 0 0,1 0-1,-10 5 1,14-5-11,0 0-1,0 0 0,1 0 1,-1 0-1,0 0 1,1 1-1,-1-1 0,1 0 1,-1 1-1,1 0 1,0-1-1,0 1 0,0 0 1,0-1-1,0 1 0,0 0 1,0 0-1,0 0 1,1 0-1,-1 0 0,1 0 1,-1 0-1,1 0 1,0 0-1,0 0 0,0 3 1,0-3-1,0 1 0,0-1 0,0 1 0,1-1 0,-1 1 0,1-1 1,-1 1-1,1-1 0,0 0 0,0 1 0,0-1 0,0 0 0,0 0 0,1 0 0,-1 0 0,1 0 1,-1 0-1,1 0 0,0 0 0,2 2 0,1-1 9,1 0-1,-1 0 1,0-1 0,1 0-1,-1 0 1,1 0-1,11 2 1,-7-2 9,0 0 1,1 0-1,-1-1 1,0 0-1,1-1 0,-1-1 1,0 1-1,0-1 1,1-1-1,-1 0 0,0-1 1,0 0-1,-1 0 0,1-1 1,-1 0-1,1-1 1,-1 0-1,-1 0 0,1-1 1,15-13-1,23-28 70,65-86 0,-32 34-28,-77 96-51,0 0 0,1 0 0,-1 1 0,1-1 1,-1 1-1,1-1 0,0 1 0,-1 0 1,1 1-1,0-1 0,1 0 0,-1 1 0,0 0 1,0 0-1,0 1 0,1-1 0,-1 1 1,0 0-1,1 0 0,-1 0 0,0 0 0,1 1 1,4 1-1,-7-1 5,0-1 1,1 1-1,-1 0 1,0 0 0,0 0-1,0 0 1,0 0-1,-1 1 1,1-1-1,0 0 1,0 1-1,-1-1 1,1 1-1,-1 0 1,0 0-1,1-1 1,-1 1-1,0 0 1,1 3-1,20 46 82,-19-43-78,48 123 201,20 59 228,-67-176-408,-3-7-21,1-1-1,0 1 0,0-1 1,0 1-1,1-1 0,0 0 1,0 0-1,1 0 1,-1 0-1,1-1 0,1 0 1,7 9-1,-11-14-7,0 1 0,-1-1 0,1 1 0,0 0 0,0-1 0,0 0 0,0 1 0,0-1 0,0 0 0,0 1 0,0-1 0,0 0 0,0 0 0,0 0 0,0 0 0,0 0 0,0 0 0,0 0 0,0 0 0,0-1 0,0 1 0,0 0 0,0-1 0,2 0 0,-2 1 0,3 0 0,1 0 0,-1-1 0,0 1 0,0-1 0,0 0 0,0 0 0,0 0 0,0 0 0,0-1 0,0 1 0,0-1 0,-1 0 0,1 0 0,-1-1 0,1 1 0,-1-1 0,3-3 0,2-2 0,-2-1 0,1 0 0,-1 0 0,8-19 0,-1 4 0,-5-8-12,-8 29-11,1 1-1,-1 0 1,0 0 0,1 0-1,-1 0 1,1-1 0,-1 1-1,1 0 1,0 0 0,0 0-1,0 0 1,0 1 0,2-3-1,-1 2-878,-1 3 502,1-1 0,-1 1-1,0 0 1,1 0-1,-1-1 1,0 1 0,1 0-1,-1 0 1,0 0-1,0 0 1,0 0-1,0 1 1,0-1 0,0 0-1,0 0 1,-1 1-1,1-1 1,0 1 0,0 2-1,13 32-4385,-13-34 4212,10 49-7772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29:58.45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44 4114,'0'0'11405,"8"-7"-10052,25-20-67,-33 26-1187,1 1 0,0-1 0,-1 0 0,1 0 0,0 1 0,0-1 0,-1 0 0,1 1 0,0-1 0,0 1 0,0-1 0,0 1 1,0 0-1,0-1 0,0 1 0,0 0 0,0 0 0,0-1 0,0 1 0,0 0 0,0 0 0,0 0 0,0 0 0,0 0 0,0 0 0,0 1 0,0-1 1,0 0-1,0 0 0,0 1 0,0-1 0,0 1 0,0-1 0,-1 1 0,1-1 0,0 1 0,0-1 0,0 1 0,-1 0 0,1 0 0,0-1 0,1 3 1,0 2 122,1 0 1,-1 0-1,0 0 1,0 1-1,0-1 1,1 7-1,0-1 313,10 32 776,12 69 1,-18-76-995,-6-29-344,7 21 497,-8-28-462,0 0 1,1 1-1,-1-1 0,1 1 1,-1-1-1,1 0 0,-1 1 1,1-1-1,-1 0 1,1 0-1,-1 1 0,1-1 1,-1 0-1,1 0 1,-1 0-1,1 0 0,0 0 1,-1 0-1,1 1 0,-1-1 1,1-1-1,-1 1 1,1 0-1,0 0 0,-1 0 1,1 0-1,-1 0 1,1 0-1,-1-1 0,1 1 1,-1 0-1,1 0 0,-1-1 1,1 1-1,-1 0 1,1-1-1,-1 1 0,1-1 1,-1 1-1,0 0 1,1-1-1,-1 1 0,0-1 1,1 1-1,-1-1 0,0 1 1,0-1-1,1 0 1,27-31 189,-10 10-148,1 0 1,1 1-1,1 2 1,0 0 0,2 1-1,28-17 1,-48 33-34,-1 1 1,1-1-1,0 1 1,0-1-1,0 1 1,0 0-1,0 0 1,0 1-1,0-1 1,1 1-1,-1-1 1,0 1-1,0 0 0,0 0 1,1 1-1,-1-1 1,0 1-1,0-1 1,0 1-1,0 0 1,0 0-1,0 0 1,4 3-1,0 1 30,-1 0 1,0 1-1,0 0 0,0 1 1,-1-1-1,1 1 0,3 7 1,-2-3-8,1-1 0,0 0 1,12 12-1,-17-20-45,0 1 0,1-1 0,-1 0 0,0 1 0,1-1 0,-1-1 0,1 1 1,-1-1-1,1 1 0,0-1 0,0 0 0,0 0 0,0-1 0,0 1 0,4-1 0,-3 0 8,-1 0 0,1-1 0,-1 0 0,0 0 0,1 0 1,-1 0-1,0 0 0,1-1 0,-1 0 0,0 0 0,-1 0 0,1-1 0,0 1 0,4-4 0,4-5 59,-1-1 0,17-22 0,17-15 37,-32 36-84,-10 9-11,2 0 1,-1 0-1,0 0 1,1 0-1,0 1 1,5-3 0,-8 5-3,0 0 0,0 1 0,0-1 0,1 0 0,-1 1 0,0 0 1,0 0-1,0-1 0,0 1 0,1 0 0,-1 1 0,0-1 0,0 0 0,0 1 1,0-1-1,0 1 0,0 0 0,0-1 0,0 1 0,0 0 0,3 2 0,4 4 40,0 0-1,-1 1 1,0 0-1,0 0 0,-1 1 1,12 18-1,-10-15-6,0 0 0,1 0 0,16 15 0,-11-14-5,-13-10-33,1 0 1,-1-1-1,1 0 0,0 0 0,-1 0 1,1 0-1,0 0 0,0 0 1,0-1-1,1 1 0,-1-1 0,0 0 1,6 1-1,3 0-27,70 8-1143,-39-12-3873,-7-11-6022,-8-12-836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1:46.38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127 251 2097,'0'0'23061,"-3"10"-21332,0 1-1428,-1 0 1,2 1-1,-1 0 0,2 0 0,0-1 1,0 1-1,1 0 0,0 0 0,1 0 1,1 0-1,0 0 0,5 17 0,1-12-158,0-1 0,2 0 0,-1-1-1,2 0 1,0 0 0,1-1 0,25 22-1,-29-29-87,0 0 0,1 0 0,0-1-1,0 0 1,1 0 0,0-1 0,0-1 0,0 0-1,0 0 1,1-1 0,-1 0 0,1-1-1,0 0 1,16 1 0,-19-3-55,0 0 0,0-1 0,1 0 0,-1 0 0,0 0 0,14-5 0,-19 4 0,1 0 0,-1 0 0,1 0 0,-1 0 0,0 0 0,0-1 0,0 1 0,0-1 0,-1 0 0,1 0 0,-1 0 0,1 0 0,-1 0 0,0 0 0,0-1 0,2-7 0,2-4 0,-1-1 0,-1 0 0,-1 0 0,0-1 0,-1 1 0,0-17 0,-5-102 0,2 128 0,0-11 0,-2 0 0,0 1 0,-1-1 0,-1 1 0,0-1 0,-1 2 0,-1-1 0,-1 1 0,-17-28 0,20 36 0,-1 0 0,0 0 0,0 0 0,0 1 0,-1 0 0,-1 0 0,1 1 0,-1 0 0,0 0 0,0 1 0,0 0 0,-1 0 0,0 1 0,0 0 0,0 1 0,0 0 0,-1 0 0,1 1 0,-16-1 0,19 2 0,-18 0 0,-1 0 0,-25 4 0,43-2 0,1 0 0,-1 0 0,0 1 0,1-1 0,-1 2 0,1-1 0,0 1 0,0 0 0,0 0 0,0 1 0,0-1 0,-5 6 0,-51 52 0,58-57 0,0 1 0,1-1 0,0 1 0,0-1 0,0 1 0,0 0 0,1 0 0,-1 0 0,1 0 0,1 1 0,-1-1 0,1 0 0,-1 7 0,1 15-584,0-16-728,1 0 1,0 0-1,1 0 1,3 18-1,12 11-7105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29:58.8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1 220 5170,'0'0'20343,"8"-6"-18465,81-52 852,-55 38-1718,49-36 0,2-7-390,-58 49-622,-25 11-240,-2 58-15031,0-26 5058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29:59.46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1 102 6355,'0'0'21199,"3"13"-20068,17 15-13,43 48 1,-43-54-699,-12-12-296,27 26 499,-33-34-588,0-1 0,-1 1-1,1-1 1,0 0 0,0 0-1,0 0 1,1 0 0,-1 0-1,0 0 1,0 0 0,0-1-1,1 1 1,-1-1 0,0 1 0,1-1-1,-1 0 1,0 0 0,4-1-1,-3-2-32,1 0 0,-1 0-1,0-1 1,0 0 0,-1 1-1,1-1 1,-1 0 0,0 0-1,0 0 1,0-1 0,2-5-1,0 1-2,32-64 1,34-74 0,-69 143-144,5-12-1324,-3 15 367,-2 13-86,-1 71-13695,0-56 5731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6:30:00.44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0 847 8932,'0'0'10381,"9"1"-8762,0 0-1275,69 1 3184,-72-2-3324,0 0 0,0-1-1,-1 0 1,1 0 0,0 0 0,-1-1 0,1 0 0,-1 0-1,1 0 1,-1-1 0,10-6 0,-7 2-100,0 0 1,-1 0-1,1-1 0,-1 0 1,-1-1-1,0 1 1,0-1-1,-1 0 0,0-1 1,0 0-1,-1 1 1,4-15-1,-3 1 103,-1-1 0,-1 0 1,-1 0-1,-1-32 0,-2 54-178,1 0 0,0 1 0,-1-1 1,1 0-1,-1 0 0,0 1 0,0-1 0,0 0 0,0 1 0,0-1 1,0 1-1,0-1 0,0 1 0,0 0 0,-1-1 0,1 1 1,-1 0-1,1 0 0,-1 0 0,1 0 0,-1 0 0,0 0 0,1 1 1,-1-1-1,0 0 0,0 1 0,1-1 0,-1 1 0,0 0 1,-3 0-1,-68-5 629,62 5-569,10 1-85,0 0 0,0-1 0,-1 1 0,1 0 0,0 0 0,0 0 0,0 0 0,0 0 0,0 0 0,0 0 0,0 0 0,0 0 0,1 0 0,-1 0-1,0 1 1,1-1 0,-1 0 0,1 1 0,-1-1 0,1 0 0,0 1 0,-1-1 0,1 0 0,0 4 0,-7 46-48,6-39 43,-2 5 16,2 0 0,0 0 0,1 0 0,0 0 0,1 0 0,6 27 0,-5-38-9,0 0-1,0 0 1,1 0 0,-1 0 0,1 0 0,1 0-1,-1-1 1,1 1 0,0-1 0,0 0 0,1 0-1,-1 0 1,1-1 0,0 0 0,0 0 0,1 0-1,-1-1 1,1 1 0,0-1 0,7 3-1,-1-2 14,1 0 0,-1-1-1,0 0 1,1-1-1,0 0 1,0-1 0,-1 0-1,1-1 1,0-1-1,0 0 1,-1 0-1,1-1 1,-1-1 0,1 0-1,-1-1 1,22-10-1,-6 0 65,0-1 0,-2-1 0,0-2 0,0 0 0,37-37 0,-52 44-62,0 0 0,0-1 0,-2-1 0,1 0-1,-1 0 1,-1-1 0,-1 0 0,0 0 0,0-1 0,7-28 0,-6 12 8,-2-1 1,-2 0 0,-1-1 0,-1-41 0,-3 60-30,0 0 0,-1 1 0,0-1 0,-1 1 0,-1 0 0,0 0 0,-1 0 0,0 0 0,-1 1 0,0-1 0,-14-17 0,-7-7 0,-2 1 0,-37-35 0,57 62 0,9 9 0,-1-1 0,1 1 0,0-1 0,0 1 0,-1-1 0,1 1 0,-1 0 0,1-1 0,0 1 0,-1 0 0,1-1 0,-1 1 0,1 0 0,-1-1 0,1 1 0,-1 0 0,1 0 0,-1 0 0,1-1 0,-1 1 0,1 0 0,-1 0 0,1 0 0,-1 0 0,1 0 0,-1 0 0,0 0 0,1 0 0,-1 0 0,1 0 0,-1 1 0,1-1 0,-1 0 0,1 0 0,-1 0 0,1 1 0,-1-1 0,1 0 0,-1 0 0,1 1 0,0-1 0,-1 0 0,1 1 0,-1-1 0,1 1 0,0-1 0,-1 1 0,1 0 0,-9 24 0,6 8 0,2 1 0,2 33 0,1-7 0,-1-41 0,1 1 0,0 0 0,2-1 0,0 1 0,1-1 0,2 0 0,-1-1 0,2 0 0,1 0 0,11 19 0,-1-8 0,1 0 0,1-1 0,1-2 0,50 47 0,-48-56 0,1 0 0,1-2 0,0-1 0,1-1 0,1-1 0,40 11 0,-52-17 0,18 7 0,30 9 0,-64-22-4,0 0 0,1 1 0,-1-1 0,1 0 0,-1-1 0,0 1 1,1 0-1,-1 0 0,1 0 0,-1 0 0,0 0 0,1 0 0,-1 0 0,0 0 0,1-1 0,-1 1 0,0 0 0,1 0 1,-1-1-1,0 1 0,0 0 0,1 0 0,-1-1 0,0 1 0,0 0 0,1-1 0,-1 1 0,0 0 0,0-1 0,0 1 0,0 0 1,1-1-1,-1 1 0,0 0 0,0-1 0,0 1 0,0-1 0,0 1 0,0 0 0,0-1 0,0-16-1776,-1 15 840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1:48.51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 7 6339,'-2'-1'16328,"-15"-5"-6247,18 10-10079,1-1-1,-1 0 0,1 0 0,-1 0 1,1 0-1,0 0 0,0 0 0,0 0 1,1 0-1,-1-1 0,1 1 0,-1-1 0,1 0 1,0 0-1,0 0 0,4 2 0,10 9-3,26 26 2,-2 2 0,-1 2 0,-3 1 0,-1 2 0,55 95 0,-73-109 0,28 35 0,11 19 0,-31-39 0,31 76 0,-36-71 0,10 26 0,33 132 0,-25-62 0,-19-46 0,10 75 0,-22 16 0,0-14 0,-4 159 0,-6-182 0,3-103 0,0-33 0,0 0 0,-1-1 0,-1 1 0,-1 0 0,-8 34 0,2-18 0,-5 14 0,-51 113 0,34-95 0,4 2 0,3 1 0,-16 85 0,9-49 0,22-90 0,7-14 0,-1-1 0,1 1 0,0-1 0,0 1 0,0-1 0,0 1 0,0-1 0,1 1 0,-1 0 0,1 0 0,0-1 0,0 1 0,0 4 0,2-5 99,-3-1-120,0-1-1,1 1 1,-1-1-1,0 1 0,1-1 1,-1 1-1,0-1 1,0 1-1,1-1 0,-1 0 1,0 0-1,0 1 1,0-1-1,1 0 0,-1 0 1,0 0-1,0 0 0,0 0 1,0 0-1,0 0 1,1 0-1,-3 0 0,2-32-6666,-1-16-854,-6-17-3042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1:49.85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1 221 9877,'0'0'10415,"5"31"-8716,17 104-290,-20-123-1235,0 0-1,1-1 0,1 1 1,-1-1-1,2 0 1,0 0-1,0-1 1,1 0-1,0 1 1,0-2-1,1 1 0,1-1 1,10 11-1,-8-9 24,-4-4-107,1 0 0,-1 0 0,1-1 0,0 0 0,1 0 0,-1-1 0,1 0 0,0 0 0,0 0 0,1-2 0,-1 1 0,1-1 0,0 0 0,0 0 0,0-1 0,0-1 0,1 1 0,-1-2 0,0 1 0,0-1 0,10-1 0,-16 0-83,0 0 1,0 0-1,0 0 1,-1-1-1,1 1 1,0-1-1,-1 0 1,1 1-1,-1-1 0,0 0 1,1-1-1,-1 1 1,0 0-1,0 0 1,-1-1-1,1 1 1,0-1-1,-1 0 1,0 1-1,2-5 0,17-56 72,-11 17 162,-2-1 1,-2 1 0,-1-1 0,-3 1 0,-9-87 0,6 124-156,0 1 0,-1 0 0,1-1-1,-1 1 1,-1 0 0,0 1 0,0-1 0,0 1 0,-1 0 0,0 0 0,0 0 0,-1 1-1,0-1 1,0 1 0,-1 1 0,1-1 0,-1 1 0,-1 0 0,1 1 0,0 0 0,-1 0-1,0 1 1,0-1 0,0 2 0,0-1 0,-1 1 0,1 1 0,-1-1 0,1 1 0,-13 1-1,12-1-40,1 1 0,0 1 0,-1-1-1,1 1 1,0 1 0,-16 4-1,19-3-35,0-1-1,1 1 0,-1 0 1,1 1-1,-1-1 1,1 1-1,0 0 0,0 0 1,1 0-1,-1 0 1,-2 6-1,-2 1-40,2 0 0,-1 1 0,2 0 0,-1 0 0,2 1 0,0-1 1,0 1-1,1 0 0,-1 14 0,-1 17-471,3 60 0,2-93 401,-1-5-375,1 0-1,1 0 1,-1 0 0,1 0 0,0 0 0,1 0 0,-1 0 0,1 0 0,0 0 0,3 5 0,-2-6-951,0-1 0,0 0 1,1 1-1,-1-1 1,1 0-1,0-1 0,8 6 1,15 11-10667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1:50.2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4018,'0'0'23152,"0"21"-21642,0-13-1374,0 36 727,9 71 0,19 65 1333,-27-135-2183,0-45-597,1 0 0,-1-1 1,0 1-1,0 0 0,0 0 0,0 0 0,0-1 0,0 1 1,0 0-1,0-1 0,0 1 0,0-1 0,0 1 0,0-1 1,0 0-1,-1 1 0,3-2 0,6-10-7219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1:50.67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6003,'0'0'17093,"0"14"-15025,3 66 829,13 90 0,-10-139-2491,-1 1 218,4 60 0,0-11-469,-7-76-155,-1-4-143,0 0 0,1-1-1,-1 1 1,0 0 0,1-1 0,-1 1 0,1-1-1,-1 1 1,1-1 0,-1 0 0,1 1 0,-1-1-1,1 0 1,-1 0 0,1 0 0,-1 0 0,1 0-1,-1-1 1,1 1 0,-1 0 0,2-1 0,1 0-1709,17-1-5317,6-8-3246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51:51.33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1 123 12598,'0'0'13531,"0"-3"-13284,0 1-1,0-1 1,0 0-1,0 1 0,0-1 1,0 0-1,1 1 1,-1-1-1,1 0 0,1-2 1,1 0-95,0 1 1,1 0-1,0 0 0,0 1 1,0-1-1,1 1 1,-1 0-1,1 0 0,9-5 1,53-21 261,-43 20-282,11 0-26,-34 8-94,1 1-1,-1-1 1,0 1-1,1 0 1,-1-1-1,1 1 0,-1 0 1,1 0-1,-1 0 1,1 0-1,-1 1 1,0-1-1,1 0 1,-1 0-1,1 1 1,-1-1-1,0 1 1,1-1-1,-1 1 1,2 1-1,1 12 41,-1 0 0,0 0 0,-1 0 0,-1 0 0,0 1 0,-1-1-1,-2 21 1,1-1 11,1-16-27,-1 0 0,-1 0 1,-1 0-1,-1-1 0,0 1 1,-1-1-1,-1 0 1,-1-1-1,0 1 0,-13 21 1,1-12 47,17-24-56,-1 1 0,1 0 0,0 0 0,0 0 0,0 0 0,0 0 0,1 1 0,-3 6 0,2 1 31,0 0 0,0 0 1,1 0-1,0 18 0,5-27-59,0-1 0,0 0 0,1 0 0,-1 0 0,0-1 0,0 0 0,0 1 0,1-2 0,-1 1 0,5-1 0,-2 1 0,28 1 0,-13 0 0,0-1 0,25-3 0,-41 2 0,-1 0 0,1 0 0,-1-1 0,1 1 0,-1-1 0,0 0 0,0-1 0,0 1 0,0-1 0,0 0 0,0 0 0,-1 0 0,6-6 0,-8 7-7,0-1-1,0 0 1,0 1-1,-1-1 1,1 0 0,-1 0-1,1 0 1,-1 0 0,0 0-1,0 0 1,0 0-1,-1-1 1,1 1 0,-1 0-1,0 0 1,0-5 0,9 2-4553,1 3-4017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69998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62934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9412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40901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78586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01400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84891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5260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9719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1696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De forma mais ampla (aspecto global), uma estrutura deverá, sob ponto de visto morfológico, respeitar fatores funcionais (uso da estrutura), técnicos (o cálculo estrutural) e estéticos (geometria do ponto de vista do usuário) </a:t>
            </a:r>
            <a:endParaRPr dirty="0"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1210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4055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5437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8678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0489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4160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9.png"/><Relationship Id="rId13" Type="http://schemas.openxmlformats.org/officeDocument/2006/relationships/customXml" Target="../ink/ink338.xml"/><Relationship Id="rId18" Type="http://schemas.openxmlformats.org/officeDocument/2006/relationships/image" Target="../media/image344.png"/><Relationship Id="rId26" Type="http://schemas.openxmlformats.org/officeDocument/2006/relationships/image" Target="../media/image348.png"/><Relationship Id="rId3" Type="http://schemas.openxmlformats.org/officeDocument/2006/relationships/image" Target="../media/image2.png"/><Relationship Id="rId21" Type="http://schemas.openxmlformats.org/officeDocument/2006/relationships/customXml" Target="../ink/ink342.xml"/><Relationship Id="rId7" Type="http://schemas.openxmlformats.org/officeDocument/2006/relationships/customXml" Target="../ink/ink335.xml"/><Relationship Id="rId12" Type="http://schemas.openxmlformats.org/officeDocument/2006/relationships/image" Target="../media/image341.png"/><Relationship Id="rId17" Type="http://schemas.openxmlformats.org/officeDocument/2006/relationships/customXml" Target="../ink/ink340.xml"/><Relationship Id="rId25" Type="http://schemas.openxmlformats.org/officeDocument/2006/relationships/customXml" Target="../ink/ink344.xm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43.png"/><Relationship Id="rId20" Type="http://schemas.openxmlformats.org/officeDocument/2006/relationships/image" Target="../media/image345.png"/><Relationship Id="rId29" Type="http://schemas.openxmlformats.org/officeDocument/2006/relationships/customXml" Target="../ink/ink34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8.png"/><Relationship Id="rId11" Type="http://schemas.openxmlformats.org/officeDocument/2006/relationships/customXml" Target="../ink/ink337.xml"/><Relationship Id="rId24" Type="http://schemas.openxmlformats.org/officeDocument/2006/relationships/image" Target="../media/image347.png"/><Relationship Id="rId5" Type="http://schemas.openxmlformats.org/officeDocument/2006/relationships/customXml" Target="../ink/ink334.xml"/><Relationship Id="rId15" Type="http://schemas.openxmlformats.org/officeDocument/2006/relationships/customXml" Target="../ink/ink339.xml"/><Relationship Id="rId23" Type="http://schemas.openxmlformats.org/officeDocument/2006/relationships/customXml" Target="../ink/ink343.xml"/><Relationship Id="rId28" Type="http://schemas.openxmlformats.org/officeDocument/2006/relationships/image" Target="../media/image349.png"/><Relationship Id="rId10" Type="http://schemas.openxmlformats.org/officeDocument/2006/relationships/image" Target="../media/image340.png"/><Relationship Id="rId19" Type="http://schemas.openxmlformats.org/officeDocument/2006/relationships/customXml" Target="../ink/ink341.xml"/><Relationship Id="rId4" Type="http://schemas.openxmlformats.org/officeDocument/2006/relationships/image" Target="../media/image337.jpeg"/><Relationship Id="rId9" Type="http://schemas.openxmlformats.org/officeDocument/2006/relationships/customXml" Target="../ink/ink336.xml"/><Relationship Id="rId14" Type="http://schemas.openxmlformats.org/officeDocument/2006/relationships/image" Target="../media/image342.png"/><Relationship Id="rId22" Type="http://schemas.openxmlformats.org/officeDocument/2006/relationships/image" Target="../media/image346.png"/><Relationship Id="rId27" Type="http://schemas.openxmlformats.org/officeDocument/2006/relationships/customXml" Target="../ink/ink345.xml"/><Relationship Id="rId30" Type="http://schemas.openxmlformats.org/officeDocument/2006/relationships/image" Target="../media/image350.png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07.png"/><Relationship Id="rId21" Type="http://schemas.openxmlformats.org/officeDocument/2006/relationships/image" Target="../media/image359.png"/><Relationship Id="rId42" Type="http://schemas.openxmlformats.org/officeDocument/2006/relationships/customXml" Target="../ink/ink366.xml"/><Relationship Id="rId63" Type="http://schemas.openxmlformats.org/officeDocument/2006/relationships/image" Target="../media/image380.png"/><Relationship Id="rId84" Type="http://schemas.openxmlformats.org/officeDocument/2006/relationships/customXml" Target="../ink/ink387.xml"/><Relationship Id="rId138" Type="http://schemas.openxmlformats.org/officeDocument/2006/relationships/customXml" Target="../ink/ink414.xml"/><Relationship Id="rId159" Type="http://schemas.openxmlformats.org/officeDocument/2006/relationships/image" Target="../media/image428.png"/><Relationship Id="rId170" Type="http://schemas.openxmlformats.org/officeDocument/2006/relationships/customXml" Target="../ink/ink430.xml"/><Relationship Id="rId191" Type="http://schemas.openxmlformats.org/officeDocument/2006/relationships/image" Target="../media/image444.png"/><Relationship Id="rId107" Type="http://schemas.openxmlformats.org/officeDocument/2006/relationships/image" Target="../media/image402.png"/><Relationship Id="rId11" Type="http://schemas.openxmlformats.org/officeDocument/2006/relationships/image" Target="../media/image354.png"/><Relationship Id="rId32" Type="http://schemas.openxmlformats.org/officeDocument/2006/relationships/customXml" Target="../ink/ink361.xml"/><Relationship Id="rId53" Type="http://schemas.openxmlformats.org/officeDocument/2006/relationships/image" Target="../media/image375.png"/><Relationship Id="rId74" Type="http://schemas.openxmlformats.org/officeDocument/2006/relationships/customXml" Target="../ink/ink382.xml"/><Relationship Id="rId128" Type="http://schemas.openxmlformats.org/officeDocument/2006/relationships/customXml" Target="../ink/ink409.xml"/><Relationship Id="rId149" Type="http://schemas.openxmlformats.org/officeDocument/2006/relationships/image" Target="../media/image423.png"/><Relationship Id="rId5" Type="http://schemas.openxmlformats.org/officeDocument/2006/relationships/image" Target="../media/image351.png"/><Relationship Id="rId95" Type="http://schemas.openxmlformats.org/officeDocument/2006/relationships/image" Target="../media/image396.png"/><Relationship Id="rId160" Type="http://schemas.openxmlformats.org/officeDocument/2006/relationships/customXml" Target="../ink/ink425.xml"/><Relationship Id="rId181" Type="http://schemas.openxmlformats.org/officeDocument/2006/relationships/image" Target="../media/image439.png"/><Relationship Id="rId22" Type="http://schemas.openxmlformats.org/officeDocument/2006/relationships/customXml" Target="../ink/ink356.xml"/><Relationship Id="rId43" Type="http://schemas.openxmlformats.org/officeDocument/2006/relationships/image" Target="../media/image370.png"/><Relationship Id="rId64" Type="http://schemas.openxmlformats.org/officeDocument/2006/relationships/customXml" Target="../ink/ink377.xml"/><Relationship Id="rId118" Type="http://schemas.openxmlformats.org/officeDocument/2006/relationships/customXml" Target="../ink/ink404.xml"/><Relationship Id="rId139" Type="http://schemas.openxmlformats.org/officeDocument/2006/relationships/image" Target="../media/image418.png"/><Relationship Id="rId85" Type="http://schemas.openxmlformats.org/officeDocument/2006/relationships/image" Target="../media/image391.png"/><Relationship Id="rId150" Type="http://schemas.openxmlformats.org/officeDocument/2006/relationships/customXml" Target="../ink/ink420.xml"/><Relationship Id="rId171" Type="http://schemas.openxmlformats.org/officeDocument/2006/relationships/image" Target="../media/image434.png"/><Relationship Id="rId192" Type="http://schemas.openxmlformats.org/officeDocument/2006/relationships/customXml" Target="../ink/ink441.xml"/><Relationship Id="rId12" Type="http://schemas.openxmlformats.org/officeDocument/2006/relationships/customXml" Target="../ink/ink351.xml"/><Relationship Id="rId33" Type="http://schemas.openxmlformats.org/officeDocument/2006/relationships/image" Target="../media/image365.png"/><Relationship Id="rId108" Type="http://schemas.openxmlformats.org/officeDocument/2006/relationships/customXml" Target="../ink/ink399.xml"/><Relationship Id="rId129" Type="http://schemas.openxmlformats.org/officeDocument/2006/relationships/image" Target="../media/image413.png"/><Relationship Id="rId54" Type="http://schemas.openxmlformats.org/officeDocument/2006/relationships/customXml" Target="../ink/ink372.xml"/><Relationship Id="rId75" Type="http://schemas.openxmlformats.org/officeDocument/2006/relationships/image" Target="../media/image386.png"/><Relationship Id="rId96" Type="http://schemas.openxmlformats.org/officeDocument/2006/relationships/customXml" Target="../ink/ink393.xml"/><Relationship Id="rId140" Type="http://schemas.openxmlformats.org/officeDocument/2006/relationships/customXml" Target="../ink/ink415.xml"/><Relationship Id="rId161" Type="http://schemas.openxmlformats.org/officeDocument/2006/relationships/image" Target="../media/image429.png"/><Relationship Id="rId182" Type="http://schemas.openxmlformats.org/officeDocument/2006/relationships/customXml" Target="../ink/ink436.xml"/><Relationship Id="rId6" Type="http://schemas.openxmlformats.org/officeDocument/2006/relationships/customXml" Target="../ink/ink348.xml"/><Relationship Id="rId23" Type="http://schemas.openxmlformats.org/officeDocument/2006/relationships/image" Target="../media/image360.png"/><Relationship Id="rId119" Type="http://schemas.openxmlformats.org/officeDocument/2006/relationships/image" Target="../media/image408.png"/><Relationship Id="rId44" Type="http://schemas.openxmlformats.org/officeDocument/2006/relationships/customXml" Target="../ink/ink367.xml"/><Relationship Id="rId65" Type="http://schemas.openxmlformats.org/officeDocument/2006/relationships/image" Target="../media/image381.png"/><Relationship Id="rId86" Type="http://schemas.openxmlformats.org/officeDocument/2006/relationships/customXml" Target="../ink/ink388.xml"/><Relationship Id="rId130" Type="http://schemas.openxmlformats.org/officeDocument/2006/relationships/customXml" Target="../ink/ink410.xml"/><Relationship Id="rId151" Type="http://schemas.openxmlformats.org/officeDocument/2006/relationships/image" Target="../media/image424.png"/><Relationship Id="rId172" Type="http://schemas.openxmlformats.org/officeDocument/2006/relationships/customXml" Target="../ink/ink431.xml"/><Relationship Id="rId193" Type="http://schemas.openxmlformats.org/officeDocument/2006/relationships/image" Target="../media/image445.png"/><Relationship Id="rId13" Type="http://schemas.openxmlformats.org/officeDocument/2006/relationships/image" Target="../media/image355.png"/><Relationship Id="rId109" Type="http://schemas.openxmlformats.org/officeDocument/2006/relationships/image" Target="../media/image403.png"/><Relationship Id="rId34" Type="http://schemas.openxmlformats.org/officeDocument/2006/relationships/customXml" Target="../ink/ink362.xml"/><Relationship Id="rId50" Type="http://schemas.openxmlformats.org/officeDocument/2006/relationships/customXml" Target="../ink/ink370.xml"/><Relationship Id="rId55" Type="http://schemas.openxmlformats.org/officeDocument/2006/relationships/image" Target="../media/image376.png"/><Relationship Id="rId76" Type="http://schemas.openxmlformats.org/officeDocument/2006/relationships/customXml" Target="../ink/ink383.xml"/><Relationship Id="rId97" Type="http://schemas.openxmlformats.org/officeDocument/2006/relationships/image" Target="../media/image397.png"/><Relationship Id="rId104" Type="http://schemas.openxmlformats.org/officeDocument/2006/relationships/customXml" Target="../ink/ink397.xml"/><Relationship Id="rId120" Type="http://schemas.openxmlformats.org/officeDocument/2006/relationships/customXml" Target="../ink/ink405.xml"/><Relationship Id="rId125" Type="http://schemas.openxmlformats.org/officeDocument/2006/relationships/image" Target="../media/image411.png"/><Relationship Id="rId141" Type="http://schemas.openxmlformats.org/officeDocument/2006/relationships/image" Target="../media/image419.png"/><Relationship Id="rId146" Type="http://schemas.openxmlformats.org/officeDocument/2006/relationships/customXml" Target="../ink/ink418.xml"/><Relationship Id="rId167" Type="http://schemas.openxmlformats.org/officeDocument/2006/relationships/image" Target="../media/image432.png"/><Relationship Id="rId188" Type="http://schemas.openxmlformats.org/officeDocument/2006/relationships/customXml" Target="../ink/ink439.xml"/><Relationship Id="rId7" Type="http://schemas.openxmlformats.org/officeDocument/2006/relationships/image" Target="../media/image352.png"/><Relationship Id="rId71" Type="http://schemas.openxmlformats.org/officeDocument/2006/relationships/image" Target="../media/image384.png"/><Relationship Id="rId92" Type="http://schemas.openxmlformats.org/officeDocument/2006/relationships/customXml" Target="../ink/ink391.xml"/><Relationship Id="rId162" Type="http://schemas.openxmlformats.org/officeDocument/2006/relationships/customXml" Target="../ink/ink426.xml"/><Relationship Id="rId183" Type="http://schemas.openxmlformats.org/officeDocument/2006/relationships/image" Target="../media/image440.png"/><Relationship Id="rId2" Type="http://schemas.openxmlformats.org/officeDocument/2006/relationships/notesSlide" Target="../notesSlides/notesSlide11.xml"/><Relationship Id="rId29" Type="http://schemas.openxmlformats.org/officeDocument/2006/relationships/image" Target="../media/image363.png"/><Relationship Id="rId24" Type="http://schemas.openxmlformats.org/officeDocument/2006/relationships/customXml" Target="../ink/ink357.xml"/><Relationship Id="rId40" Type="http://schemas.openxmlformats.org/officeDocument/2006/relationships/customXml" Target="../ink/ink365.xml"/><Relationship Id="rId45" Type="http://schemas.openxmlformats.org/officeDocument/2006/relationships/image" Target="../media/image371.png"/><Relationship Id="rId66" Type="http://schemas.openxmlformats.org/officeDocument/2006/relationships/customXml" Target="../ink/ink378.xml"/><Relationship Id="rId87" Type="http://schemas.openxmlformats.org/officeDocument/2006/relationships/image" Target="../media/image392.png"/><Relationship Id="rId110" Type="http://schemas.openxmlformats.org/officeDocument/2006/relationships/customXml" Target="../ink/ink400.xml"/><Relationship Id="rId115" Type="http://schemas.openxmlformats.org/officeDocument/2006/relationships/image" Target="../media/image406.png"/><Relationship Id="rId131" Type="http://schemas.openxmlformats.org/officeDocument/2006/relationships/image" Target="../media/image414.png"/><Relationship Id="rId136" Type="http://schemas.openxmlformats.org/officeDocument/2006/relationships/customXml" Target="../ink/ink413.xml"/><Relationship Id="rId157" Type="http://schemas.openxmlformats.org/officeDocument/2006/relationships/image" Target="../media/image427.png"/><Relationship Id="rId178" Type="http://schemas.openxmlformats.org/officeDocument/2006/relationships/customXml" Target="../ink/ink434.xml"/><Relationship Id="rId61" Type="http://schemas.openxmlformats.org/officeDocument/2006/relationships/image" Target="../media/image379.png"/><Relationship Id="rId82" Type="http://schemas.openxmlformats.org/officeDocument/2006/relationships/customXml" Target="../ink/ink386.xml"/><Relationship Id="rId152" Type="http://schemas.openxmlformats.org/officeDocument/2006/relationships/customXml" Target="../ink/ink421.xml"/><Relationship Id="rId173" Type="http://schemas.openxmlformats.org/officeDocument/2006/relationships/image" Target="../media/image435.png"/><Relationship Id="rId19" Type="http://schemas.openxmlformats.org/officeDocument/2006/relationships/image" Target="../media/image358.png"/><Relationship Id="rId14" Type="http://schemas.openxmlformats.org/officeDocument/2006/relationships/customXml" Target="../ink/ink352.xml"/><Relationship Id="rId30" Type="http://schemas.openxmlformats.org/officeDocument/2006/relationships/customXml" Target="../ink/ink360.xml"/><Relationship Id="rId35" Type="http://schemas.openxmlformats.org/officeDocument/2006/relationships/image" Target="../media/image366.png"/><Relationship Id="rId56" Type="http://schemas.openxmlformats.org/officeDocument/2006/relationships/customXml" Target="../ink/ink373.xml"/><Relationship Id="rId77" Type="http://schemas.openxmlformats.org/officeDocument/2006/relationships/image" Target="../media/image387.png"/><Relationship Id="rId100" Type="http://schemas.openxmlformats.org/officeDocument/2006/relationships/customXml" Target="../ink/ink395.xml"/><Relationship Id="rId105" Type="http://schemas.openxmlformats.org/officeDocument/2006/relationships/image" Target="../media/image401.png"/><Relationship Id="rId126" Type="http://schemas.openxmlformats.org/officeDocument/2006/relationships/customXml" Target="../ink/ink408.xml"/><Relationship Id="rId147" Type="http://schemas.openxmlformats.org/officeDocument/2006/relationships/image" Target="../media/image422.png"/><Relationship Id="rId168" Type="http://schemas.openxmlformats.org/officeDocument/2006/relationships/customXml" Target="../ink/ink429.xml"/><Relationship Id="rId8" Type="http://schemas.openxmlformats.org/officeDocument/2006/relationships/customXml" Target="../ink/ink349.xml"/><Relationship Id="rId51" Type="http://schemas.openxmlformats.org/officeDocument/2006/relationships/image" Target="../media/image374.png"/><Relationship Id="rId72" Type="http://schemas.openxmlformats.org/officeDocument/2006/relationships/customXml" Target="../ink/ink381.xml"/><Relationship Id="rId93" Type="http://schemas.openxmlformats.org/officeDocument/2006/relationships/image" Target="../media/image395.png"/><Relationship Id="rId98" Type="http://schemas.openxmlformats.org/officeDocument/2006/relationships/customXml" Target="../ink/ink394.xml"/><Relationship Id="rId121" Type="http://schemas.openxmlformats.org/officeDocument/2006/relationships/image" Target="../media/image409.png"/><Relationship Id="rId142" Type="http://schemas.openxmlformats.org/officeDocument/2006/relationships/customXml" Target="../ink/ink416.xml"/><Relationship Id="rId163" Type="http://schemas.openxmlformats.org/officeDocument/2006/relationships/image" Target="../media/image430.png"/><Relationship Id="rId184" Type="http://schemas.openxmlformats.org/officeDocument/2006/relationships/customXml" Target="../ink/ink437.xml"/><Relationship Id="rId189" Type="http://schemas.openxmlformats.org/officeDocument/2006/relationships/image" Target="../media/image443.png"/><Relationship Id="rId3" Type="http://schemas.openxmlformats.org/officeDocument/2006/relationships/image" Target="../media/image2.png"/><Relationship Id="rId25" Type="http://schemas.openxmlformats.org/officeDocument/2006/relationships/image" Target="../media/image361.png"/><Relationship Id="rId46" Type="http://schemas.openxmlformats.org/officeDocument/2006/relationships/customXml" Target="../ink/ink368.xml"/><Relationship Id="rId67" Type="http://schemas.openxmlformats.org/officeDocument/2006/relationships/image" Target="../media/image382.png"/><Relationship Id="rId116" Type="http://schemas.openxmlformats.org/officeDocument/2006/relationships/customXml" Target="../ink/ink403.xml"/><Relationship Id="rId137" Type="http://schemas.openxmlformats.org/officeDocument/2006/relationships/image" Target="../media/image417.png"/><Relationship Id="rId158" Type="http://schemas.openxmlformats.org/officeDocument/2006/relationships/customXml" Target="../ink/ink424.xml"/><Relationship Id="rId20" Type="http://schemas.openxmlformats.org/officeDocument/2006/relationships/customXml" Target="../ink/ink355.xml"/><Relationship Id="rId41" Type="http://schemas.openxmlformats.org/officeDocument/2006/relationships/image" Target="../media/image369.png"/><Relationship Id="rId62" Type="http://schemas.openxmlformats.org/officeDocument/2006/relationships/customXml" Target="../ink/ink376.xml"/><Relationship Id="rId83" Type="http://schemas.openxmlformats.org/officeDocument/2006/relationships/image" Target="../media/image390.png"/><Relationship Id="rId88" Type="http://schemas.openxmlformats.org/officeDocument/2006/relationships/customXml" Target="../ink/ink389.xml"/><Relationship Id="rId111" Type="http://schemas.openxmlformats.org/officeDocument/2006/relationships/image" Target="../media/image404.png"/><Relationship Id="rId132" Type="http://schemas.openxmlformats.org/officeDocument/2006/relationships/customXml" Target="../ink/ink411.xml"/><Relationship Id="rId153" Type="http://schemas.openxmlformats.org/officeDocument/2006/relationships/image" Target="../media/image425.png"/><Relationship Id="rId174" Type="http://schemas.openxmlformats.org/officeDocument/2006/relationships/customXml" Target="../ink/ink432.xml"/><Relationship Id="rId179" Type="http://schemas.openxmlformats.org/officeDocument/2006/relationships/image" Target="../media/image438.png"/><Relationship Id="rId190" Type="http://schemas.openxmlformats.org/officeDocument/2006/relationships/customXml" Target="../ink/ink440.xml"/><Relationship Id="rId15" Type="http://schemas.openxmlformats.org/officeDocument/2006/relationships/image" Target="../media/image356.png"/><Relationship Id="rId36" Type="http://schemas.openxmlformats.org/officeDocument/2006/relationships/customXml" Target="../ink/ink363.xml"/><Relationship Id="rId57" Type="http://schemas.openxmlformats.org/officeDocument/2006/relationships/image" Target="../media/image377.png"/><Relationship Id="rId106" Type="http://schemas.openxmlformats.org/officeDocument/2006/relationships/customXml" Target="../ink/ink398.xml"/><Relationship Id="rId127" Type="http://schemas.openxmlformats.org/officeDocument/2006/relationships/image" Target="../media/image412.png"/><Relationship Id="rId10" Type="http://schemas.openxmlformats.org/officeDocument/2006/relationships/customXml" Target="../ink/ink350.xml"/><Relationship Id="rId31" Type="http://schemas.openxmlformats.org/officeDocument/2006/relationships/image" Target="../media/image364.png"/><Relationship Id="rId52" Type="http://schemas.openxmlformats.org/officeDocument/2006/relationships/customXml" Target="../ink/ink371.xml"/><Relationship Id="rId73" Type="http://schemas.openxmlformats.org/officeDocument/2006/relationships/image" Target="../media/image385.png"/><Relationship Id="rId78" Type="http://schemas.openxmlformats.org/officeDocument/2006/relationships/customXml" Target="../ink/ink384.xml"/><Relationship Id="rId94" Type="http://schemas.openxmlformats.org/officeDocument/2006/relationships/customXml" Target="../ink/ink392.xml"/><Relationship Id="rId99" Type="http://schemas.openxmlformats.org/officeDocument/2006/relationships/image" Target="../media/image398.png"/><Relationship Id="rId101" Type="http://schemas.openxmlformats.org/officeDocument/2006/relationships/image" Target="../media/image399.png"/><Relationship Id="rId122" Type="http://schemas.openxmlformats.org/officeDocument/2006/relationships/customXml" Target="../ink/ink406.xml"/><Relationship Id="rId143" Type="http://schemas.openxmlformats.org/officeDocument/2006/relationships/image" Target="../media/image420.png"/><Relationship Id="rId148" Type="http://schemas.openxmlformats.org/officeDocument/2006/relationships/customXml" Target="../ink/ink419.xml"/><Relationship Id="rId164" Type="http://schemas.openxmlformats.org/officeDocument/2006/relationships/customXml" Target="../ink/ink427.xml"/><Relationship Id="rId169" Type="http://schemas.openxmlformats.org/officeDocument/2006/relationships/image" Target="../media/image433.png"/><Relationship Id="rId185" Type="http://schemas.openxmlformats.org/officeDocument/2006/relationships/image" Target="../media/image441.png"/><Relationship Id="rId4" Type="http://schemas.openxmlformats.org/officeDocument/2006/relationships/customXml" Target="../ink/ink347.xml"/><Relationship Id="rId9" Type="http://schemas.openxmlformats.org/officeDocument/2006/relationships/image" Target="../media/image353.png"/><Relationship Id="rId180" Type="http://schemas.openxmlformats.org/officeDocument/2006/relationships/customXml" Target="../ink/ink435.xml"/><Relationship Id="rId26" Type="http://schemas.openxmlformats.org/officeDocument/2006/relationships/customXml" Target="../ink/ink358.xml"/><Relationship Id="rId47" Type="http://schemas.openxmlformats.org/officeDocument/2006/relationships/image" Target="../media/image372.png"/><Relationship Id="rId68" Type="http://schemas.openxmlformats.org/officeDocument/2006/relationships/customXml" Target="../ink/ink379.xml"/><Relationship Id="rId89" Type="http://schemas.openxmlformats.org/officeDocument/2006/relationships/image" Target="../media/image393.png"/><Relationship Id="rId112" Type="http://schemas.openxmlformats.org/officeDocument/2006/relationships/customXml" Target="../ink/ink401.xml"/><Relationship Id="rId133" Type="http://schemas.openxmlformats.org/officeDocument/2006/relationships/image" Target="../media/image415.png"/><Relationship Id="rId154" Type="http://schemas.openxmlformats.org/officeDocument/2006/relationships/customXml" Target="../ink/ink422.xml"/><Relationship Id="rId175" Type="http://schemas.openxmlformats.org/officeDocument/2006/relationships/image" Target="../media/image436.png"/><Relationship Id="rId16" Type="http://schemas.openxmlformats.org/officeDocument/2006/relationships/customXml" Target="../ink/ink353.xml"/><Relationship Id="rId37" Type="http://schemas.openxmlformats.org/officeDocument/2006/relationships/image" Target="../media/image367.png"/><Relationship Id="rId58" Type="http://schemas.openxmlformats.org/officeDocument/2006/relationships/customXml" Target="../ink/ink374.xml"/><Relationship Id="rId79" Type="http://schemas.openxmlformats.org/officeDocument/2006/relationships/image" Target="../media/image388.png"/><Relationship Id="rId102" Type="http://schemas.openxmlformats.org/officeDocument/2006/relationships/customXml" Target="../ink/ink396.xml"/><Relationship Id="rId123" Type="http://schemas.openxmlformats.org/officeDocument/2006/relationships/image" Target="../media/image410.png"/><Relationship Id="rId144" Type="http://schemas.openxmlformats.org/officeDocument/2006/relationships/customXml" Target="../ink/ink417.xml"/><Relationship Id="rId90" Type="http://schemas.openxmlformats.org/officeDocument/2006/relationships/customXml" Target="../ink/ink390.xml"/><Relationship Id="rId165" Type="http://schemas.openxmlformats.org/officeDocument/2006/relationships/image" Target="../media/image431.png"/><Relationship Id="rId186" Type="http://schemas.openxmlformats.org/officeDocument/2006/relationships/customXml" Target="../ink/ink438.xml"/><Relationship Id="rId27" Type="http://schemas.openxmlformats.org/officeDocument/2006/relationships/image" Target="../media/image362.png"/><Relationship Id="rId48" Type="http://schemas.openxmlformats.org/officeDocument/2006/relationships/customXml" Target="../ink/ink369.xml"/><Relationship Id="rId69" Type="http://schemas.openxmlformats.org/officeDocument/2006/relationships/image" Target="../media/image383.png"/><Relationship Id="rId113" Type="http://schemas.openxmlformats.org/officeDocument/2006/relationships/image" Target="../media/image405.png"/><Relationship Id="rId134" Type="http://schemas.openxmlformats.org/officeDocument/2006/relationships/customXml" Target="../ink/ink412.xml"/><Relationship Id="rId80" Type="http://schemas.openxmlformats.org/officeDocument/2006/relationships/customXml" Target="../ink/ink385.xml"/><Relationship Id="rId155" Type="http://schemas.openxmlformats.org/officeDocument/2006/relationships/image" Target="../media/image426.png"/><Relationship Id="rId176" Type="http://schemas.openxmlformats.org/officeDocument/2006/relationships/customXml" Target="../ink/ink433.xml"/><Relationship Id="rId17" Type="http://schemas.openxmlformats.org/officeDocument/2006/relationships/image" Target="../media/image357.png"/><Relationship Id="rId38" Type="http://schemas.openxmlformats.org/officeDocument/2006/relationships/customXml" Target="../ink/ink364.xml"/><Relationship Id="rId59" Type="http://schemas.openxmlformats.org/officeDocument/2006/relationships/image" Target="../media/image378.png"/><Relationship Id="rId103" Type="http://schemas.openxmlformats.org/officeDocument/2006/relationships/image" Target="../media/image400.png"/><Relationship Id="rId124" Type="http://schemas.openxmlformats.org/officeDocument/2006/relationships/customXml" Target="../ink/ink407.xml"/><Relationship Id="rId70" Type="http://schemas.openxmlformats.org/officeDocument/2006/relationships/customXml" Target="../ink/ink380.xml"/><Relationship Id="rId91" Type="http://schemas.openxmlformats.org/officeDocument/2006/relationships/image" Target="../media/image394.png"/><Relationship Id="rId145" Type="http://schemas.openxmlformats.org/officeDocument/2006/relationships/image" Target="../media/image421.png"/><Relationship Id="rId166" Type="http://schemas.openxmlformats.org/officeDocument/2006/relationships/customXml" Target="../ink/ink428.xml"/><Relationship Id="rId187" Type="http://schemas.openxmlformats.org/officeDocument/2006/relationships/image" Target="../media/image442.png"/><Relationship Id="rId1" Type="http://schemas.openxmlformats.org/officeDocument/2006/relationships/slideLayout" Target="../slideLayouts/slideLayout1.xml"/><Relationship Id="rId28" Type="http://schemas.openxmlformats.org/officeDocument/2006/relationships/customXml" Target="../ink/ink359.xml"/><Relationship Id="rId49" Type="http://schemas.openxmlformats.org/officeDocument/2006/relationships/image" Target="../media/image373.png"/><Relationship Id="rId114" Type="http://schemas.openxmlformats.org/officeDocument/2006/relationships/customXml" Target="../ink/ink402.xml"/><Relationship Id="rId60" Type="http://schemas.openxmlformats.org/officeDocument/2006/relationships/customXml" Target="../ink/ink375.xml"/><Relationship Id="rId81" Type="http://schemas.openxmlformats.org/officeDocument/2006/relationships/image" Target="../media/image389.png"/><Relationship Id="rId135" Type="http://schemas.openxmlformats.org/officeDocument/2006/relationships/image" Target="../media/image416.png"/><Relationship Id="rId156" Type="http://schemas.openxmlformats.org/officeDocument/2006/relationships/customXml" Target="../ink/ink423.xml"/><Relationship Id="rId177" Type="http://schemas.openxmlformats.org/officeDocument/2006/relationships/image" Target="../media/image437.png"/><Relationship Id="rId18" Type="http://schemas.openxmlformats.org/officeDocument/2006/relationships/customXml" Target="../ink/ink354.xml"/><Relationship Id="rId39" Type="http://schemas.openxmlformats.org/officeDocument/2006/relationships/image" Target="../media/image368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46.xml"/><Relationship Id="rId18" Type="http://schemas.openxmlformats.org/officeDocument/2006/relationships/image" Target="../media/image452.png"/><Relationship Id="rId26" Type="http://schemas.openxmlformats.org/officeDocument/2006/relationships/image" Target="../media/image456.png"/><Relationship Id="rId21" Type="http://schemas.openxmlformats.org/officeDocument/2006/relationships/customXml" Target="../ink/ink450.xml"/><Relationship Id="rId34" Type="http://schemas.openxmlformats.org/officeDocument/2006/relationships/image" Target="../media/image460.png"/><Relationship Id="rId7" Type="http://schemas.openxmlformats.org/officeDocument/2006/relationships/customXml" Target="../ink/ink443.xml"/><Relationship Id="rId12" Type="http://schemas.openxmlformats.org/officeDocument/2006/relationships/image" Target="../media/image449.png"/><Relationship Id="rId17" Type="http://schemas.openxmlformats.org/officeDocument/2006/relationships/customXml" Target="../ink/ink448.xml"/><Relationship Id="rId25" Type="http://schemas.openxmlformats.org/officeDocument/2006/relationships/customXml" Target="../ink/ink452.xml"/><Relationship Id="rId33" Type="http://schemas.openxmlformats.org/officeDocument/2006/relationships/customXml" Target="../ink/ink456.xml"/><Relationship Id="rId38" Type="http://schemas.openxmlformats.org/officeDocument/2006/relationships/image" Target="../media/image462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451.png"/><Relationship Id="rId20" Type="http://schemas.openxmlformats.org/officeDocument/2006/relationships/image" Target="../media/image453.png"/><Relationship Id="rId29" Type="http://schemas.openxmlformats.org/officeDocument/2006/relationships/customXml" Target="../ink/ink45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6.png"/><Relationship Id="rId11" Type="http://schemas.openxmlformats.org/officeDocument/2006/relationships/customXml" Target="../ink/ink445.xml"/><Relationship Id="rId24" Type="http://schemas.openxmlformats.org/officeDocument/2006/relationships/image" Target="../media/image455.png"/><Relationship Id="rId32" Type="http://schemas.openxmlformats.org/officeDocument/2006/relationships/image" Target="../media/image459.png"/><Relationship Id="rId37" Type="http://schemas.openxmlformats.org/officeDocument/2006/relationships/customXml" Target="../ink/ink458.xml"/><Relationship Id="rId5" Type="http://schemas.openxmlformats.org/officeDocument/2006/relationships/customXml" Target="../ink/ink442.xml"/><Relationship Id="rId15" Type="http://schemas.openxmlformats.org/officeDocument/2006/relationships/customXml" Target="../ink/ink447.xml"/><Relationship Id="rId23" Type="http://schemas.openxmlformats.org/officeDocument/2006/relationships/customXml" Target="../ink/ink451.xml"/><Relationship Id="rId28" Type="http://schemas.openxmlformats.org/officeDocument/2006/relationships/image" Target="../media/image457.png"/><Relationship Id="rId36" Type="http://schemas.openxmlformats.org/officeDocument/2006/relationships/image" Target="../media/image461.png"/><Relationship Id="rId10" Type="http://schemas.openxmlformats.org/officeDocument/2006/relationships/image" Target="../media/image448.png"/><Relationship Id="rId19" Type="http://schemas.openxmlformats.org/officeDocument/2006/relationships/customXml" Target="../ink/ink449.xml"/><Relationship Id="rId31" Type="http://schemas.openxmlformats.org/officeDocument/2006/relationships/customXml" Target="../ink/ink455.xml"/><Relationship Id="rId4" Type="http://schemas.openxmlformats.org/officeDocument/2006/relationships/image" Target="../media/image4.png"/><Relationship Id="rId9" Type="http://schemas.openxmlformats.org/officeDocument/2006/relationships/customXml" Target="../ink/ink444.xml"/><Relationship Id="rId14" Type="http://schemas.openxmlformats.org/officeDocument/2006/relationships/image" Target="../media/image450.png"/><Relationship Id="rId22" Type="http://schemas.openxmlformats.org/officeDocument/2006/relationships/image" Target="../media/image454.png"/><Relationship Id="rId27" Type="http://schemas.openxmlformats.org/officeDocument/2006/relationships/customXml" Target="../ink/ink453.xml"/><Relationship Id="rId30" Type="http://schemas.openxmlformats.org/officeDocument/2006/relationships/image" Target="../media/image458.png"/><Relationship Id="rId35" Type="http://schemas.openxmlformats.org/officeDocument/2006/relationships/customXml" Target="../ink/ink457.xml"/><Relationship Id="rId8" Type="http://schemas.openxmlformats.org/officeDocument/2006/relationships/image" Target="../media/image447.png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18.png"/><Relationship Id="rId21" Type="http://schemas.openxmlformats.org/officeDocument/2006/relationships/image" Target="../media/image471.png"/><Relationship Id="rId42" Type="http://schemas.openxmlformats.org/officeDocument/2006/relationships/customXml" Target="../ink/ink478.xml"/><Relationship Id="rId63" Type="http://schemas.openxmlformats.org/officeDocument/2006/relationships/image" Target="../media/image492.png"/><Relationship Id="rId84" Type="http://schemas.openxmlformats.org/officeDocument/2006/relationships/customXml" Target="../ink/ink499.xml"/><Relationship Id="rId138" Type="http://schemas.openxmlformats.org/officeDocument/2006/relationships/image" Target="../media/image528.png"/><Relationship Id="rId159" Type="http://schemas.openxmlformats.org/officeDocument/2006/relationships/customXml" Target="../ink/ink537.xml"/><Relationship Id="rId170" Type="http://schemas.openxmlformats.org/officeDocument/2006/relationships/image" Target="../media/image544.png"/><Relationship Id="rId191" Type="http://schemas.openxmlformats.org/officeDocument/2006/relationships/image" Target="../media/image554.png"/><Relationship Id="rId205" Type="http://schemas.openxmlformats.org/officeDocument/2006/relationships/image" Target="../media/image561.png"/><Relationship Id="rId226" Type="http://schemas.openxmlformats.org/officeDocument/2006/relationships/customXml" Target="../ink/ink571.xml"/><Relationship Id="rId107" Type="http://schemas.openxmlformats.org/officeDocument/2006/relationships/image" Target="../media/image514.png"/><Relationship Id="rId11" Type="http://schemas.openxmlformats.org/officeDocument/2006/relationships/image" Target="../media/image466.png"/><Relationship Id="rId32" Type="http://schemas.openxmlformats.org/officeDocument/2006/relationships/customXml" Target="../ink/ink473.xml"/><Relationship Id="rId53" Type="http://schemas.openxmlformats.org/officeDocument/2006/relationships/image" Target="../media/image487.png"/><Relationship Id="rId74" Type="http://schemas.openxmlformats.org/officeDocument/2006/relationships/customXml" Target="../ink/ink494.xml"/><Relationship Id="rId128" Type="http://schemas.openxmlformats.org/officeDocument/2006/relationships/image" Target="../media/image523.png"/><Relationship Id="rId149" Type="http://schemas.openxmlformats.org/officeDocument/2006/relationships/customXml" Target="../ink/ink532.xml"/><Relationship Id="rId5" Type="http://schemas.openxmlformats.org/officeDocument/2006/relationships/image" Target="../media/image463.png"/><Relationship Id="rId95" Type="http://schemas.openxmlformats.org/officeDocument/2006/relationships/image" Target="../media/image508.png"/><Relationship Id="rId160" Type="http://schemas.openxmlformats.org/officeDocument/2006/relationships/image" Target="../media/image539.png"/><Relationship Id="rId181" Type="http://schemas.openxmlformats.org/officeDocument/2006/relationships/image" Target="../media/image549.png"/><Relationship Id="rId216" Type="http://schemas.openxmlformats.org/officeDocument/2006/relationships/customXml" Target="../ink/ink566.xml"/><Relationship Id="rId22" Type="http://schemas.openxmlformats.org/officeDocument/2006/relationships/customXml" Target="../ink/ink468.xml"/><Relationship Id="rId43" Type="http://schemas.openxmlformats.org/officeDocument/2006/relationships/image" Target="../media/image482.png"/><Relationship Id="rId64" Type="http://schemas.openxmlformats.org/officeDocument/2006/relationships/customXml" Target="../ink/ink489.xml"/><Relationship Id="rId118" Type="http://schemas.openxmlformats.org/officeDocument/2006/relationships/customXml" Target="../ink/ink516.xml"/><Relationship Id="rId139" Type="http://schemas.openxmlformats.org/officeDocument/2006/relationships/customXml" Target="../ink/ink527.xml"/><Relationship Id="rId85" Type="http://schemas.openxmlformats.org/officeDocument/2006/relationships/image" Target="../media/image503.png"/><Relationship Id="rId150" Type="http://schemas.openxmlformats.org/officeDocument/2006/relationships/image" Target="../media/image534.png"/><Relationship Id="rId171" Type="http://schemas.openxmlformats.org/officeDocument/2006/relationships/customXml" Target="../ink/ink543.xml"/><Relationship Id="rId192" Type="http://schemas.openxmlformats.org/officeDocument/2006/relationships/customXml" Target="../ink/ink554.xml"/><Relationship Id="rId206" Type="http://schemas.openxmlformats.org/officeDocument/2006/relationships/customXml" Target="../ink/ink561.xml"/><Relationship Id="rId227" Type="http://schemas.openxmlformats.org/officeDocument/2006/relationships/image" Target="../media/image572.png"/><Relationship Id="rId12" Type="http://schemas.openxmlformats.org/officeDocument/2006/relationships/customXml" Target="../ink/ink463.xml"/><Relationship Id="rId33" Type="http://schemas.openxmlformats.org/officeDocument/2006/relationships/image" Target="../media/image477.png"/><Relationship Id="rId108" Type="http://schemas.openxmlformats.org/officeDocument/2006/relationships/customXml" Target="../ink/ink511.xml"/><Relationship Id="rId129" Type="http://schemas.openxmlformats.org/officeDocument/2006/relationships/customXml" Target="../ink/ink522.xml"/><Relationship Id="rId54" Type="http://schemas.openxmlformats.org/officeDocument/2006/relationships/customXml" Target="../ink/ink484.xml"/><Relationship Id="rId75" Type="http://schemas.openxmlformats.org/officeDocument/2006/relationships/image" Target="../media/image498.png"/><Relationship Id="rId96" Type="http://schemas.openxmlformats.org/officeDocument/2006/relationships/customXml" Target="../ink/ink505.xml"/><Relationship Id="rId140" Type="http://schemas.openxmlformats.org/officeDocument/2006/relationships/image" Target="../media/image529.png"/><Relationship Id="rId161" Type="http://schemas.openxmlformats.org/officeDocument/2006/relationships/customXml" Target="../ink/ink538.xml"/><Relationship Id="rId182" Type="http://schemas.openxmlformats.org/officeDocument/2006/relationships/customXml" Target="../ink/ink549.xml"/><Relationship Id="rId217" Type="http://schemas.openxmlformats.org/officeDocument/2006/relationships/image" Target="../media/image567.png"/><Relationship Id="rId6" Type="http://schemas.openxmlformats.org/officeDocument/2006/relationships/customXml" Target="../ink/ink460.xml"/><Relationship Id="rId23" Type="http://schemas.openxmlformats.org/officeDocument/2006/relationships/image" Target="../media/image472.png"/><Relationship Id="rId119" Type="http://schemas.openxmlformats.org/officeDocument/2006/relationships/image" Target="../media/image519.png"/><Relationship Id="rId44" Type="http://schemas.openxmlformats.org/officeDocument/2006/relationships/customXml" Target="../ink/ink479.xml"/><Relationship Id="rId65" Type="http://schemas.openxmlformats.org/officeDocument/2006/relationships/image" Target="../media/image493.png"/><Relationship Id="rId86" Type="http://schemas.openxmlformats.org/officeDocument/2006/relationships/customXml" Target="../ink/ink500.xml"/><Relationship Id="rId130" Type="http://schemas.openxmlformats.org/officeDocument/2006/relationships/image" Target="../media/image524.png"/><Relationship Id="rId151" Type="http://schemas.openxmlformats.org/officeDocument/2006/relationships/customXml" Target="../ink/ink533.xml"/><Relationship Id="rId172" Type="http://schemas.openxmlformats.org/officeDocument/2006/relationships/image" Target="../media/image545.png"/><Relationship Id="rId193" Type="http://schemas.openxmlformats.org/officeDocument/2006/relationships/image" Target="../media/image555.png"/><Relationship Id="rId207" Type="http://schemas.openxmlformats.org/officeDocument/2006/relationships/image" Target="../media/image562.png"/><Relationship Id="rId228" Type="http://schemas.openxmlformats.org/officeDocument/2006/relationships/customXml" Target="../ink/ink572.xml"/><Relationship Id="rId13" Type="http://schemas.openxmlformats.org/officeDocument/2006/relationships/image" Target="../media/image467.png"/><Relationship Id="rId109" Type="http://schemas.openxmlformats.org/officeDocument/2006/relationships/image" Target="../media/image515.png"/><Relationship Id="rId34" Type="http://schemas.openxmlformats.org/officeDocument/2006/relationships/customXml" Target="../ink/ink474.xml"/><Relationship Id="rId55" Type="http://schemas.openxmlformats.org/officeDocument/2006/relationships/image" Target="../media/image488.png"/><Relationship Id="rId76" Type="http://schemas.openxmlformats.org/officeDocument/2006/relationships/customXml" Target="../ink/ink495.xml"/><Relationship Id="rId97" Type="http://schemas.openxmlformats.org/officeDocument/2006/relationships/image" Target="../media/image509.png"/><Relationship Id="rId120" Type="http://schemas.openxmlformats.org/officeDocument/2006/relationships/customXml" Target="../ink/ink517.xml"/><Relationship Id="rId141" Type="http://schemas.openxmlformats.org/officeDocument/2006/relationships/customXml" Target="../ink/ink528.xml"/><Relationship Id="rId7" Type="http://schemas.openxmlformats.org/officeDocument/2006/relationships/image" Target="../media/image464.png"/><Relationship Id="rId162" Type="http://schemas.openxmlformats.org/officeDocument/2006/relationships/image" Target="../media/image540.png"/><Relationship Id="rId183" Type="http://schemas.openxmlformats.org/officeDocument/2006/relationships/image" Target="../media/image550.png"/><Relationship Id="rId218" Type="http://schemas.openxmlformats.org/officeDocument/2006/relationships/customXml" Target="../ink/ink567.xml"/><Relationship Id="rId24" Type="http://schemas.openxmlformats.org/officeDocument/2006/relationships/customXml" Target="../ink/ink469.xml"/><Relationship Id="rId45" Type="http://schemas.openxmlformats.org/officeDocument/2006/relationships/image" Target="../media/image483.png"/><Relationship Id="rId66" Type="http://schemas.openxmlformats.org/officeDocument/2006/relationships/customXml" Target="../ink/ink490.xml"/><Relationship Id="rId87" Type="http://schemas.openxmlformats.org/officeDocument/2006/relationships/image" Target="../media/image504.png"/><Relationship Id="rId110" Type="http://schemas.openxmlformats.org/officeDocument/2006/relationships/customXml" Target="../ink/ink512.xml"/><Relationship Id="rId131" Type="http://schemas.openxmlformats.org/officeDocument/2006/relationships/customXml" Target="../ink/ink523.xml"/><Relationship Id="rId152" Type="http://schemas.openxmlformats.org/officeDocument/2006/relationships/image" Target="../media/image535.png"/><Relationship Id="rId173" Type="http://schemas.openxmlformats.org/officeDocument/2006/relationships/customXml" Target="../ink/ink544.xml"/><Relationship Id="rId194" Type="http://schemas.openxmlformats.org/officeDocument/2006/relationships/customXml" Target="../ink/ink555.xml"/><Relationship Id="rId208" Type="http://schemas.openxmlformats.org/officeDocument/2006/relationships/customXml" Target="../ink/ink562.xml"/><Relationship Id="rId229" Type="http://schemas.openxmlformats.org/officeDocument/2006/relationships/image" Target="../media/image573.png"/><Relationship Id="rId14" Type="http://schemas.openxmlformats.org/officeDocument/2006/relationships/customXml" Target="../ink/ink464.xml"/><Relationship Id="rId35" Type="http://schemas.openxmlformats.org/officeDocument/2006/relationships/image" Target="../media/image478.png"/><Relationship Id="rId56" Type="http://schemas.openxmlformats.org/officeDocument/2006/relationships/customXml" Target="../ink/ink485.xml"/><Relationship Id="rId77" Type="http://schemas.openxmlformats.org/officeDocument/2006/relationships/image" Target="../media/image499.png"/><Relationship Id="rId100" Type="http://schemas.openxmlformats.org/officeDocument/2006/relationships/customXml" Target="../ink/ink507.xml"/><Relationship Id="rId8" Type="http://schemas.openxmlformats.org/officeDocument/2006/relationships/customXml" Target="../ink/ink461.xml"/><Relationship Id="rId98" Type="http://schemas.openxmlformats.org/officeDocument/2006/relationships/customXml" Target="../ink/ink506.xml"/><Relationship Id="rId121" Type="http://schemas.openxmlformats.org/officeDocument/2006/relationships/customXml" Target="../ink/ink518.xml"/><Relationship Id="rId142" Type="http://schemas.openxmlformats.org/officeDocument/2006/relationships/image" Target="../media/image530.png"/><Relationship Id="rId163" Type="http://schemas.openxmlformats.org/officeDocument/2006/relationships/customXml" Target="../ink/ink539.xml"/><Relationship Id="rId184" Type="http://schemas.openxmlformats.org/officeDocument/2006/relationships/customXml" Target="../ink/ink550.xml"/><Relationship Id="rId219" Type="http://schemas.openxmlformats.org/officeDocument/2006/relationships/image" Target="../media/image568.png"/><Relationship Id="rId230" Type="http://schemas.openxmlformats.org/officeDocument/2006/relationships/customXml" Target="../ink/ink573.xml"/><Relationship Id="rId25" Type="http://schemas.openxmlformats.org/officeDocument/2006/relationships/image" Target="../media/image473.png"/><Relationship Id="rId46" Type="http://schemas.openxmlformats.org/officeDocument/2006/relationships/customXml" Target="../ink/ink480.xml"/><Relationship Id="rId67" Type="http://schemas.openxmlformats.org/officeDocument/2006/relationships/image" Target="../media/image494.png"/><Relationship Id="rId20" Type="http://schemas.openxmlformats.org/officeDocument/2006/relationships/customXml" Target="../ink/ink467.xml"/><Relationship Id="rId41" Type="http://schemas.openxmlformats.org/officeDocument/2006/relationships/image" Target="../media/image481.png"/><Relationship Id="rId62" Type="http://schemas.openxmlformats.org/officeDocument/2006/relationships/customXml" Target="../ink/ink488.xml"/><Relationship Id="rId83" Type="http://schemas.openxmlformats.org/officeDocument/2006/relationships/image" Target="../media/image502.png"/><Relationship Id="rId88" Type="http://schemas.openxmlformats.org/officeDocument/2006/relationships/customXml" Target="../ink/ink501.xml"/><Relationship Id="rId111" Type="http://schemas.openxmlformats.org/officeDocument/2006/relationships/image" Target="../media/image516.png"/><Relationship Id="rId132" Type="http://schemas.openxmlformats.org/officeDocument/2006/relationships/image" Target="../media/image525.png"/><Relationship Id="rId153" Type="http://schemas.openxmlformats.org/officeDocument/2006/relationships/customXml" Target="../ink/ink534.xml"/><Relationship Id="rId174" Type="http://schemas.openxmlformats.org/officeDocument/2006/relationships/image" Target="../media/image546.png"/><Relationship Id="rId179" Type="http://schemas.openxmlformats.org/officeDocument/2006/relationships/customXml" Target="../ink/ink547.xml"/><Relationship Id="rId195" Type="http://schemas.openxmlformats.org/officeDocument/2006/relationships/image" Target="../media/image556.png"/><Relationship Id="rId209" Type="http://schemas.openxmlformats.org/officeDocument/2006/relationships/image" Target="../media/image563.png"/><Relationship Id="rId190" Type="http://schemas.openxmlformats.org/officeDocument/2006/relationships/customXml" Target="../ink/ink553.xml"/><Relationship Id="rId204" Type="http://schemas.openxmlformats.org/officeDocument/2006/relationships/customXml" Target="../ink/ink560.xml"/><Relationship Id="rId220" Type="http://schemas.openxmlformats.org/officeDocument/2006/relationships/customXml" Target="../ink/ink568.xml"/><Relationship Id="rId225" Type="http://schemas.openxmlformats.org/officeDocument/2006/relationships/image" Target="../media/image571.png"/><Relationship Id="rId15" Type="http://schemas.openxmlformats.org/officeDocument/2006/relationships/image" Target="../media/image468.png"/><Relationship Id="rId36" Type="http://schemas.openxmlformats.org/officeDocument/2006/relationships/customXml" Target="../ink/ink475.xml"/><Relationship Id="rId57" Type="http://schemas.openxmlformats.org/officeDocument/2006/relationships/image" Target="../media/image489.png"/><Relationship Id="rId106" Type="http://schemas.openxmlformats.org/officeDocument/2006/relationships/customXml" Target="../ink/ink510.xml"/><Relationship Id="rId127" Type="http://schemas.openxmlformats.org/officeDocument/2006/relationships/customXml" Target="../ink/ink521.xml"/><Relationship Id="rId10" Type="http://schemas.openxmlformats.org/officeDocument/2006/relationships/customXml" Target="../ink/ink462.xml"/><Relationship Id="rId31" Type="http://schemas.openxmlformats.org/officeDocument/2006/relationships/image" Target="../media/image476.png"/><Relationship Id="rId52" Type="http://schemas.openxmlformats.org/officeDocument/2006/relationships/customXml" Target="../ink/ink483.xml"/><Relationship Id="rId73" Type="http://schemas.openxmlformats.org/officeDocument/2006/relationships/image" Target="../media/image497.png"/><Relationship Id="rId78" Type="http://schemas.openxmlformats.org/officeDocument/2006/relationships/customXml" Target="../ink/ink496.xml"/><Relationship Id="rId94" Type="http://schemas.openxmlformats.org/officeDocument/2006/relationships/customXml" Target="../ink/ink504.xml"/><Relationship Id="rId99" Type="http://schemas.openxmlformats.org/officeDocument/2006/relationships/image" Target="../media/image510.png"/><Relationship Id="rId101" Type="http://schemas.openxmlformats.org/officeDocument/2006/relationships/image" Target="../media/image511.png"/><Relationship Id="rId122" Type="http://schemas.openxmlformats.org/officeDocument/2006/relationships/image" Target="../media/image520.png"/><Relationship Id="rId143" Type="http://schemas.openxmlformats.org/officeDocument/2006/relationships/customXml" Target="../ink/ink529.xml"/><Relationship Id="rId148" Type="http://schemas.openxmlformats.org/officeDocument/2006/relationships/image" Target="../media/image533.png"/><Relationship Id="rId164" Type="http://schemas.openxmlformats.org/officeDocument/2006/relationships/image" Target="../media/image541.png"/><Relationship Id="rId169" Type="http://schemas.openxmlformats.org/officeDocument/2006/relationships/customXml" Target="../ink/ink542.xml"/><Relationship Id="rId185" Type="http://schemas.openxmlformats.org/officeDocument/2006/relationships/image" Target="../media/image551.png"/><Relationship Id="rId4" Type="http://schemas.openxmlformats.org/officeDocument/2006/relationships/customXml" Target="../ink/ink459.xml"/><Relationship Id="rId9" Type="http://schemas.openxmlformats.org/officeDocument/2006/relationships/image" Target="../media/image465.png"/><Relationship Id="rId180" Type="http://schemas.openxmlformats.org/officeDocument/2006/relationships/customXml" Target="../ink/ink548.xml"/><Relationship Id="rId210" Type="http://schemas.openxmlformats.org/officeDocument/2006/relationships/customXml" Target="../ink/ink563.xml"/><Relationship Id="rId215" Type="http://schemas.openxmlformats.org/officeDocument/2006/relationships/image" Target="../media/image566.png"/><Relationship Id="rId26" Type="http://schemas.openxmlformats.org/officeDocument/2006/relationships/customXml" Target="../ink/ink470.xml"/><Relationship Id="rId231" Type="http://schemas.openxmlformats.org/officeDocument/2006/relationships/image" Target="../media/image574.png"/><Relationship Id="rId47" Type="http://schemas.openxmlformats.org/officeDocument/2006/relationships/image" Target="../media/image484.png"/><Relationship Id="rId68" Type="http://schemas.openxmlformats.org/officeDocument/2006/relationships/customXml" Target="../ink/ink491.xml"/><Relationship Id="rId89" Type="http://schemas.openxmlformats.org/officeDocument/2006/relationships/image" Target="../media/image505.png"/><Relationship Id="rId112" Type="http://schemas.openxmlformats.org/officeDocument/2006/relationships/customXml" Target="../ink/ink513.xml"/><Relationship Id="rId133" Type="http://schemas.openxmlformats.org/officeDocument/2006/relationships/customXml" Target="../ink/ink524.xml"/><Relationship Id="rId154" Type="http://schemas.openxmlformats.org/officeDocument/2006/relationships/image" Target="../media/image536.png"/><Relationship Id="rId175" Type="http://schemas.openxmlformats.org/officeDocument/2006/relationships/customXml" Target="../ink/ink545.xml"/><Relationship Id="rId196" Type="http://schemas.openxmlformats.org/officeDocument/2006/relationships/customXml" Target="../ink/ink556.xml"/><Relationship Id="rId200" Type="http://schemas.openxmlformats.org/officeDocument/2006/relationships/customXml" Target="../ink/ink558.xml"/><Relationship Id="rId16" Type="http://schemas.openxmlformats.org/officeDocument/2006/relationships/customXml" Target="../ink/ink465.xml"/><Relationship Id="rId221" Type="http://schemas.openxmlformats.org/officeDocument/2006/relationships/image" Target="../media/image569.png"/><Relationship Id="rId37" Type="http://schemas.openxmlformats.org/officeDocument/2006/relationships/image" Target="../media/image479.png"/><Relationship Id="rId58" Type="http://schemas.openxmlformats.org/officeDocument/2006/relationships/customXml" Target="../ink/ink486.xml"/><Relationship Id="rId79" Type="http://schemas.openxmlformats.org/officeDocument/2006/relationships/image" Target="../media/image500.png"/><Relationship Id="rId102" Type="http://schemas.openxmlformats.org/officeDocument/2006/relationships/customXml" Target="../ink/ink508.xml"/><Relationship Id="rId123" Type="http://schemas.openxmlformats.org/officeDocument/2006/relationships/customXml" Target="../ink/ink519.xml"/><Relationship Id="rId144" Type="http://schemas.openxmlformats.org/officeDocument/2006/relationships/image" Target="../media/image531.png"/><Relationship Id="rId90" Type="http://schemas.openxmlformats.org/officeDocument/2006/relationships/customXml" Target="../ink/ink502.xml"/><Relationship Id="rId165" Type="http://schemas.openxmlformats.org/officeDocument/2006/relationships/customXml" Target="../ink/ink540.xml"/><Relationship Id="rId186" Type="http://schemas.openxmlformats.org/officeDocument/2006/relationships/customXml" Target="../ink/ink551.xml"/><Relationship Id="rId211" Type="http://schemas.openxmlformats.org/officeDocument/2006/relationships/image" Target="../media/image564.png"/><Relationship Id="rId232" Type="http://schemas.openxmlformats.org/officeDocument/2006/relationships/customXml" Target="../ink/ink574.xml"/><Relationship Id="rId27" Type="http://schemas.openxmlformats.org/officeDocument/2006/relationships/image" Target="../media/image474.png"/><Relationship Id="rId48" Type="http://schemas.openxmlformats.org/officeDocument/2006/relationships/customXml" Target="../ink/ink481.xml"/><Relationship Id="rId69" Type="http://schemas.openxmlformats.org/officeDocument/2006/relationships/image" Target="../media/image495.png"/><Relationship Id="rId113" Type="http://schemas.openxmlformats.org/officeDocument/2006/relationships/image" Target="../media/image12.png"/><Relationship Id="rId134" Type="http://schemas.openxmlformats.org/officeDocument/2006/relationships/image" Target="../media/image526.png"/><Relationship Id="rId80" Type="http://schemas.openxmlformats.org/officeDocument/2006/relationships/customXml" Target="../ink/ink497.xml"/><Relationship Id="rId155" Type="http://schemas.openxmlformats.org/officeDocument/2006/relationships/customXml" Target="../ink/ink535.xml"/><Relationship Id="rId176" Type="http://schemas.openxmlformats.org/officeDocument/2006/relationships/image" Target="../media/image547.png"/><Relationship Id="rId197" Type="http://schemas.openxmlformats.org/officeDocument/2006/relationships/image" Target="../media/image557.png"/><Relationship Id="rId201" Type="http://schemas.openxmlformats.org/officeDocument/2006/relationships/image" Target="../media/image559.png"/><Relationship Id="rId222" Type="http://schemas.openxmlformats.org/officeDocument/2006/relationships/customXml" Target="../ink/ink569.xml"/><Relationship Id="rId17" Type="http://schemas.openxmlformats.org/officeDocument/2006/relationships/image" Target="../media/image469.png"/><Relationship Id="rId38" Type="http://schemas.openxmlformats.org/officeDocument/2006/relationships/customXml" Target="../ink/ink476.xml"/><Relationship Id="rId59" Type="http://schemas.openxmlformats.org/officeDocument/2006/relationships/image" Target="../media/image490.png"/><Relationship Id="rId103" Type="http://schemas.openxmlformats.org/officeDocument/2006/relationships/image" Target="../media/image512.png"/><Relationship Id="rId124" Type="http://schemas.openxmlformats.org/officeDocument/2006/relationships/image" Target="../media/image521.png"/><Relationship Id="rId70" Type="http://schemas.openxmlformats.org/officeDocument/2006/relationships/customXml" Target="../ink/ink492.xml"/><Relationship Id="rId91" Type="http://schemas.openxmlformats.org/officeDocument/2006/relationships/image" Target="../media/image506.png"/><Relationship Id="rId145" Type="http://schemas.openxmlformats.org/officeDocument/2006/relationships/customXml" Target="../ink/ink530.xml"/><Relationship Id="rId166" Type="http://schemas.openxmlformats.org/officeDocument/2006/relationships/image" Target="../media/image542.png"/><Relationship Id="rId187" Type="http://schemas.openxmlformats.org/officeDocument/2006/relationships/image" Target="../media/image552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564.xml"/><Relationship Id="rId233" Type="http://schemas.openxmlformats.org/officeDocument/2006/relationships/image" Target="../media/image575.png"/><Relationship Id="rId28" Type="http://schemas.openxmlformats.org/officeDocument/2006/relationships/customXml" Target="../ink/ink471.xml"/><Relationship Id="rId49" Type="http://schemas.openxmlformats.org/officeDocument/2006/relationships/image" Target="../media/image485.png"/><Relationship Id="rId114" Type="http://schemas.openxmlformats.org/officeDocument/2006/relationships/customXml" Target="../ink/ink514.xml"/><Relationship Id="rId60" Type="http://schemas.openxmlformats.org/officeDocument/2006/relationships/customXml" Target="../ink/ink487.xml"/><Relationship Id="rId81" Type="http://schemas.openxmlformats.org/officeDocument/2006/relationships/image" Target="../media/image501.png"/><Relationship Id="rId135" Type="http://schemas.openxmlformats.org/officeDocument/2006/relationships/customXml" Target="../ink/ink525.xml"/><Relationship Id="rId156" Type="http://schemas.openxmlformats.org/officeDocument/2006/relationships/image" Target="../media/image537.png"/><Relationship Id="rId177" Type="http://schemas.openxmlformats.org/officeDocument/2006/relationships/customXml" Target="../ink/ink546.xml"/><Relationship Id="rId198" Type="http://schemas.openxmlformats.org/officeDocument/2006/relationships/customXml" Target="../ink/ink557.xml"/><Relationship Id="rId202" Type="http://schemas.openxmlformats.org/officeDocument/2006/relationships/customXml" Target="../ink/ink559.xml"/><Relationship Id="rId223" Type="http://schemas.openxmlformats.org/officeDocument/2006/relationships/image" Target="../media/image570.png"/><Relationship Id="rId18" Type="http://schemas.openxmlformats.org/officeDocument/2006/relationships/customXml" Target="../ink/ink466.xml"/><Relationship Id="rId39" Type="http://schemas.openxmlformats.org/officeDocument/2006/relationships/image" Target="../media/image480.png"/><Relationship Id="rId50" Type="http://schemas.openxmlformats.org/officeDocument/2006/relationships/customXml" Target="../ink/ink482.xml"/><Relationship Id="rId104" Type="http://schemas.openxmlformats.org/officeDocument/2006/relationships/customXml" Target="../ink/ink509.xml"/><Relationship Id="rId125" Type="http://schemas.openxmlformats.org/officeDocument/2006/relationships/customXml" Target="../ink/ink520.xml"/><Relationship Id="rId146" Type="http://schemas.openxmlformats.org/officeDocument/2006/relationships/image" Target="../media/image532.png"/><Relationship Id="rId167" Type="http://schemas.openxmlformats.org/officeDocument/2006/relationships/customXml" Target="../ink/ink541.xml"/><Relationship Id="rId188" Type="http://schemas.openxmlformats.org/officeDocument/2006/relationships/customXml" Target="../ink/ink552.xml"/><Relationship Id="rId71" Type="http://schemas.openxmlformats.org/officeDocument/2006/relationships/image" Target="../media/image496.png"/><Relationship Id="rId92" Type="http://schemas.openxmlformats.org/officeDocument/2006/relationships/customXml" Target="../ink/ink503.xml"/><Relationship Id="rId213" Type="http://schemas.openxmlformats.org/officeDocument/2006/relationships/image" Target="../media/image565.png"/><Relationship Id="rId234" Type="http://schemas.openxmlformats.org/officeDocument/2006/relationships/customXml" Target="../ink/ink575.xml"/><Relationship Id="rId2" Type="http://schemas.openxmlformats.org/officeDocument/2006/relationships/notesSlide" Target="../notesSlides/notesSlide13.xml"/><Relationship Id="rId29" Type="http://schemas.openxmlformats.org/officeDocument/2006/relationships/image" Target="../media/image475.png"/><Relationship Id="rId40" Type="http://schemas.openxmlformats.org/officeDocument/2006/relationships/customXml" Target="../ink/ink477.xml"/><Relationship Id="rId115" Type="http://schemas.openxmlformats.org/officeDocument/2006/relationships/image" Target="../media/image517.png"/><Relationship Id="rId136" Type="http://schemas.openxmlformats.org/officeDocument/2006/relationships/image" Target="../media/image527.png"/><Relationship Id="rId157" Type="http://schemas.openxmlformats.org/officeDocument/2006/relationships/customXml" Target="../ink/ink536.xml"/><Relationship Id="rId178" Type="http://schemas.openxmlformats.org/officeDocument/2006/relationships/image" Target="../media/image548.png"/><Relationship Id="rId61" Type="http://schemas.openxmlformats.org/officeDocument/2006/relationships/image" Target="../media/image491.png"/><Relationship Id="rId82" Type="http://schemas.openxmlformats.org/officeDocument/2006/relationships/customXml" Target="../ink/ink498.xml"/><Relationship Id="rId199" Type="http://schemas.openxmlformats.org/officeDocument/2006/relationships/image" Target="../media/image558.png"/><Relationship Id="rId203" Type="http://schemas.openxmlformats.org/officeDocument/2006/relationships/image" Target="../media/image560.png"/><Relationship Id="rId19" Type="http://schemas.openxmlformats.org/officeDocument/2006/relationships/image" Target="../media/image470.png"/><Relationship Id="rId224" Type="http://schemas.openxmlformats.org/officeDocument/2006/relationships/customXml" Target="../ink/ink570.xml"/><Relationship Id="rId30" Type="http://schemas.openxmlformats.org/officeDocument/2006/relationships/customXml" Target="../ink/ink472.xml"/><Relationship Id="rId105" Type="http://schemas.openxmlformats.org/officeDocument/2006/relationships/image" Target="../media/image513.png"/><Relationship Id="rId126" Type="http://schemas.openxmlformats.org/officeDocument/2006/relationships/image" Target="../media/image522.png"/><Relationship Id="rId147" Type="http://schemas.openxmlformats.org/officeDocument/2006/relationships/customXml" Target="../ink/ink531.xml"/><Relationship Id="rId168" Type="http://schemas.openxmlformats.org/officeDocument/2006/relationships/image" Target="../media/image543.png"/><Relationship Id="rId51" Type="http://schemas.openxmlformats.org/officeDocument/2006/relationships/image" Target="../media/image486.png"/><Relationship Id="rId72" Type="http://schemas.openxmlformats.org/officeDocument/2006/relationships/customXml" Target="../ink/ink493.xml"/><Relationship Id="rId93" Type="http://schemas.openxmlformats.org/officeDocument/2006/relationships/image" Target="../media/image507.png"/><Relationship Id="rId189" Type="http://schemas.openxmlformats.org/officeDocument/2006/relationships/image" Target="../media/image553.png"/><Relationship Id="rId3" Type="http://schemas.openxmlformats.org/officeDocument/2006/relationships/image" Target="../media/image2.png"/><Relationship Id="rId214" Type="http://schemas.openxmlformats.org/officeDocument/2006/relationships/customXml" Target="../ink/ink565.xml"/><Relationship Id="rId235" Type="http://schemas.openxmlformats.org/officeDocument/2006/relationships/image" Target="../media/image576.png"/><Relationship Id="rId116" Type="http://schemas.openxmlformats.org/officeDocument/2006/relationships/customXml" Target="../ink/ink515.xml"/><Relationship Id="rId137" Type="http://schemas.openxmlformats.org/officeDocument/2006/relationships/customXml" Target="../ink/ink526.xml"/><Relationship Id="rId158" Type="http://schemas.openxmlformats.org/officeDocument/2006/relationships/image" Target="../media/image538.png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32.xml"/><Relationship Id="rId21" Type="http://schemas.openxmlformats.org/officeDocument/2006/relationships/image" Target="../media/image585.png"/><Relationship Id="rId63" Type="http://schemas.openxmlformats.org/officeDocument/2006/relationships/image" Target="../media/image605.png"/><Relationship Id="rId159" Type="http://schemas.openxmlformats.org/officeDocument/2006/relationships/image" Target="../media/image652.png"/><Relationship Id="rId170" Type="http://schemas.openxmlformats.org/officeDocument/2006/relationships/customXml" Target="../ink/ink659.xml"/><Relationship Id="rId191" Type="http://schemas.openxmlformats.org/officeDocument/2006/relationships/image" Target="../media/image668.png"/><Relationship Id="rId205" Type="http://schemas.openxmlformats.org/officeDocument/2006/relationships/image" Target="../media/image675.png"/><Relationship Id="rId226" Type="http://schemas.openxmlformats.org/officeDocument/2006/relationships/customXml" Target="../ink/ink687.xml"/><Relationship Id="rId247" Type="http://schemas.openxmlformats.org/officeDocument/2006/relationships/image" Target="../media/image696.png"/><Relationship Id="rId107" Type="http://schemas.openxmlformats.org/officeDocument/2006/relationships/customXml" Target="../ink/ink627.xml"/><Relationship Id="rId11" Type="http://schemas.openxmlformats.org/officeDocument/2006/relationships/image" Target="../media/image580.png"/><Relationship Id="rId32" Type="http://schemas.openxmlformats.org/officeDocument/2006/relationships/customXml" Target="../ink/ink590.xml"/><Relationship Id="rId53" Type="http://schemas.openxmlformats.org/officeDocument/2006/relationships/image" Target="../media/image601.png"/><Relationship Id="rId74" Type="http://schemas.openxmlformats.org/officeDocument/2006/relationships/customXml" Target="../ink/ink611.xml"/><Relationship Id="rId128" Type="http://schemas.openxmlformats.org/officeDocument/2006/relationships/image" Target="../media/image637.png"/><Relationship Id="rId149" Type="http://schemas.openxmlformats.org/officeDocument/2006/relationships/customXml" Target="../ink/ink648.xml"/><Relationship Id="rId5" Type="http://schemas.openxmlformats.org/officeDocument/2006/relationships/image" Target="../media/image577.png"/><Relationship Id="rId95" Type="http://schemas.openxmlformats.org/officeDocument/2006/relationships/customXml" Target="../ink/ink621.xml"/><Relationship Id="rId160" Type="http://schemas.openxmlformats.org/officeDocument/2006/relationships/customXml" Target="../ink/ink654.xml"/><Relationship Id="rId181" Type="http://schemas.openxmlformats.org/officeDocument/2006/relationships/image" Target="../media/image663.png"/><Relationship Id="rId216" Type="http://schemas.openxmlformats.org/officeDocument/2006/relationships/customXml" Target="../ink/ink682.xml"/><Relationship Id="rId237" Type="http://schemas.openxmlformats.org/officeDocument/2006/relationships/image" Target="../media/image691.png"/><Relationship Id="rId258" Type="http://schemas.openxmlformats.org/officeDocument/2006/relationships/customXml" Target="../ink/ink703.xml"/><Relationship Id="rId22" Type="http://schemas.openxmlformats.org/officeDocument/2006/relationships/customXml" Target="../ink/ink585.xml"/><Relationship Id="rId43" Type="http://schemas.openxmlformats.org/officeDocument/2006/relationships/image" Target="../media/image596.png"/><Relationship Id="rId64" Type="http://schemas.openxmlformats.org/officeDocument/2006/relationships/customXml" Target="../ink/ink606.xml"/><Relationship Id="rId118" Type="http://schemas.openxmlformats.org/officeDocument/2006/relationships/image" Target="../media/image632.png"/><Relationship Id="rId139" Type="http://schemas.openxmlformats.org/officeDocument/2006/relationships/customXml" Target="../ink/ink643.xml"/><Relationship Id="rId85" Type="http://schemas.openxmlformats.org/officeDocument/2006/relationships/image" Target="../media/image616.png"/><Relationship Id="rId150" Type="http://schemas.openxmlformats.org/officeDocument/2006/relationships/image" Target="../media/image648.png"/><Relationship Id="rId171" Type="http://schemas.openxmlformats.org/officeDocument/2006/relationships/image" Target="../media/image658.png"/><Relationship Id="rId192" Type="http://schemas.openxmlformats.org/officeDocument/2006/relationships/customXml" Target="../ink/ink670.xml"/><Relationship Id="rId206" Type="http://schemas.openxmlformats.org/officeDocument/2006/relationships/customXml" Target="../ink/ink677.xml"/><Relationship Id="rId227" Type="http://schemas.openxmlformats.org/officeDocument/2006/relationships/image" Target="../media/image686.png"/><Relationship Id="rId248" Type="http://schemas.openxmlformats.org/officeDocument/2006/relationships/customXml" Target="../ink/ink698.xml"/><Relationship Id="rId12" Type="http://schemas.openxmlformats.org/officeDocument/2006/relationships/customXml" Target="../ink/ink580.xml"/><Relationship Id="rId33" Type="http://schemas.openxmlformats.org/officeDocument/2006/relationships/image" Target="../media/image591.png"/><Relationship Id="rId108" Type="http://schemas.openxmlformats.org/officeDocument/2006/relationships/image" Target="../media/image627.png"/><Relationship Id="rId129" Type="http://schemas.openxmlformats.org/officeDocument/2006/relationships/customXml" Target="../ink/ink638.xml"/><Relationship Id="rId54" Type="http://schemas.openxmlformats.org/officeDocument/2006/relationships/customXml" Target="../ink/ink601.xml"/><Relationship Id="rId75" Type="http://schemas.openxmlformats.org/officeDocument/2006/relationships/image" Target="../media/image611.png"/><Relationship Id="rId96" Type="http://schemas.openxmlformats.org/officeDocument/2006/relationships/image" Target="../media/image621.png"/><Relationship Id="rId140" Type="http://schemas.openxmlformats.org/officeDocument/2006/relationships/image" Target="../media/image643.png"/><Relationship Id="rId161" Type="http://schemas.openxmlformats.org/officeDocument/2006/relationships/image" Target="../media/image653.png"/><Relationship Id="rId182" Type="http://schemas.openxmlformats.org/officeDocument/2006/relationships/customXml" Target="../ink/ink665.xml"/><Relationship Id="rId217" Type="http://schemas.openxmlformats.org/officeDocument/2006/relationships/image" Target="../media/image681.png"/><Relationship Id="rId6" Type="http://schemas.openxmlformats.org/officeDocument/2006/relationships/customXml" Target="../ink/ink577.xml"/><Relationship Id="rId238" Type="http://schemas.openxmlformats.org/officeDocument/2006/relationships/customXml" Target="../ink/ink693.xml"/><Relationship Id="rId259" Type="http://schemas.openxmlformats.org/officeDocument/2006/relationships/image" Target="../media/image702.png"/><Relationship Id="rId23" Type="http://schemas.openxmlformats.org/officeDocument/2006/relationships/image" Target="../media/image586.png"/><Relationship Id="rId119" Type="http://schemas.openxmlformats.org/officeDocument/2006/relationships/customXml" Target="../ink/ink633.xml"/><Relationship Id="rId44" Type="http://schemas.openxmlformats.org/officeDocument/2006/relationships/customXml" Target="../ink/ink596.xml"/><Relationship Id="rId65" Type="http://schemas.openxmlformats.org/officeDocument/2006/relationships/image" Target="../media/image606.png"/><Relationship Id="rId86" Type="http://schemas.openxmlformats.org/officeDocument/2006/relationships/customXml" Target="../ink/ink617.xml"/><Relationship Id="rId130" Type="http://schemas.openxmlformats.org/officeDocument/2006/relationships/image" Target="../media/image638.png"/><Relationship Id="rId151" Type="http://schemas.openxmlformats.org/officeDocument/2006/relationships/customXml" Target="../ink/ink649.xml"/><Relationship Id="rId172" Type="http://schemas.openxmlformats.org/officeDocument/2006/relationships/customXml" Target="../ink/ink660.xml"/><Relationship Id="rId193" Type="http://schemas.openxmlformats.org/officeDocument/2006/relationships/image" Target="../media/image669.png"/><Relationship Id="rId207" Type="http://schemas.openxmlformats.org/officeDocument/2006/relationships/image" Target="../media/image676.png"/><Relationship Id="rId228" Type="http://schemas.openxmlformats.org/officeDocument/2006/relationships/customXml" Target="../ink/ink688.xml"/><Relationship Id="rId249" Type="http://schemas.openxmlformats.org/officeDocument/2006/relationships/image" Target="../media/image697.png"/><Relationship Id="rId13" Type="http://schemas.openxmlformats.org/officeDocument/2006/relationships/image" Target="../media/image581.png"/><Relationship Id="rId109" Type="http://schemas.openxmlformats.org/officeDocument/2006/relationships/customXml" Target="../ink/ink628.xml"/><Relationship Id="rId260" Type="http://schemas.openxmlformats.org/officeDocument/2006/relationships/customXml" Target="../ink/ink704.xml"/><Relationship Id="rId34" Type="http://schemas.openxmlformats.org/officeDocument/2006/relationships/customXml" Target="../ink/ink591.xml"/><Relationship Id="rId55" Type="http://schemas.openxmlformats.org/officeDocument/2006/relationships/image" Target="../media/image602.png"/><Relationship Id="rId76" Type="http://schemas.openxmlformats.org/officeDocument/2006/relationships/customXml" Target="../ink/ink612.xml"/><Relationship Id="rId97" Type="http://schemas.openxmlformats.org/officeDocument/2006/relationships/customXml" Target="../ink/ink622.xml"/><Relationship Id="rId120" Type="http://schemas.openxmlformats.org/officeDocument/2006/relationships/image" Target="../media/image633.png"/><Relationship Id="rId141" Type="http://schemas.openxmlformats.org/officeDocument/2006/relationships/customXml" Target="../ink/ink644.xml"/><Relationship Id="rId7" Type="http://schemas.openxmlformats.org/officeDocument/2006/relationships/image" Target="../media/image578.png"/><Relationship Id="rId162" Type="http://schemas.openxmlformats.org/officeDocument/2006/relationships/customXml" Target="../ink/ink655.xml"/><Relationship Id="rId183" Type="http://schemas.openxmlformats.org/officeDocument/2006/relationships/image" Target="../media/image664.png"/><Relationship Id="rId218" Type="http://schemas.openxmlformats.org/officeDocument/2006/relationships/customXml" Target="../ink/ink683.xml"/><Relationship Id="rId239" Type="http://schemas.openxmlformats.org/officeDocument/2006/relationships/image" Target="../media/image692.png"/><Relationship Id="rId250" Type="http://schemas.openxmlformats.org/officeDocument/2006/relationships/customXml" Target="../ink/ink699.xml"/><Relationship Id="rId24" Type="http://schemas.openxmlformats.org/officeDocument/2006/relationships/customXml" Target="../ink/ink586.xml"/><Relationship Id="rId45" Type="http://schemas.openxmlformats.org/officeDocument/2006/relationships/image" Target="../media/image597.png"/><Relationship Id="rId66" Type="http://schemas.openxmlformats.org/officeDocument/2006/relationships/customXml" Target="../ink/ink607.xml"/><Relationship Id="rId87" Type="http://schemas.openxmlformats.org/officeDocument/2006/relationships/image" Target="../media/image617.png"/><Relationship Id="rId110" Type="http://schemas.openxmlformats.org/officeDocument/2006/relationships/image" Target="../media/image628.png"/><Relationship Id="rId131" Type="http://schemas.openxmlformats.org/officeDocument/2006/relationships/customXml" Target="../ink/ink639.xml"/><Relationship Id="rId152" Type="http://schemas.openxmlformats.org/officeDocument/2006/relationships/image" Target="../media/image649.png"/><Relationship Id="rId173" Type="http://schemas.openxmlformats.org/officeDocument/2006/relationships/image" Target="../media/image659.png"/><Relationship Id="rId194" Type="http://schemas.openxmlformats.org/officeDocument/2006/relationships/customXml" Target="../ink/ink671.xml"/><Relationship Id="rId208" Type="http://schemas.openxmlformats.org/officeDocument/2006/relationships/customXml" Target="../ink/ink678.xml"/><Relationship Id="rId229" Type="http://schemas.openxmlformats.org/officeDocument/2006/relationships/image" Target="../media/image687.png"/><Relationship Id="rId240" Type="http://schemas.openxmlformats.org/officeDocument/2006/relationships/customXml" Target="../ink/ink694.xml"/><Relationship Id="rId261" Type="http://schemas.openxmlformats.org/officeDocument/2006/relationships/image" Target="../media/image703.png"/><Relationship Id="rId14" Type="http://schemas.openxmlformats.org/officeDocument/2006/relationships/customXml" Target="../ink/ink581.xml"/><Relationship Id="rId35" Type="http://schemas.openxmlformats.org/officeDocument/2006/relationships/image" Target="../media/image592.png"/><Relationship Id="rId56" Type="http://schemas.openxmlformats.org/officeDocument/2006/relationships/customXml" Target="../ink/ink602.xml"/><Relationship Id="rId77" Type="http://schemas.openxmlformats.org/officeDocument/2006/relationships/image" Target="../media/image612.png"/><Relationship Id="rId100" Type="http://schemas.openxmlformats.org/officeDocument/2006/relationships/image" Target="../media/image623.png"/><Relationship Id="rId8" Type="http://schemas.openxmlformats.org/officeDocument/2006/relationships/customXml" Target="../ink/ink578.xml"/><Relationship Id="rId98" Type="http://schemas.openxmlformats.org/officeDocument/2006/relationships/image" Target="../media/image622.png"/><Relationship Id="rId121" Type="http://schemas.openxmlformats.org/officeDocument/2006/relationships/customXml" Target="../ink/ink634.xml"/><Relationship Id="rId142" Type="http://schemas.openxmlformats.org/officeDocument/2006/relationships/image" Target="../media/image644.png"/><Relationship Id="rId163" Type="http://schemas.openxmlformats.org/officeDocument/2006/relationships/image" Target="../media/image654.png"/><Relationship Id="rId184" Type="http://schemas.openxmlformats.org/officeDocument/2006/relationships/customXml" Target="../ink/ink666.xml"/><Relationship Id="rId219" Type="http://schemas.openxmlformats.org/officeDocument/2006/relationships/image" Target="../media/image682.png"/><Relationship Id="rId230" Type="http://schemas.openxmlformats.org/officeDocument/2006/relationships/customXml" Target="../ink/ink689.xml"/><Relationship Id="rId251" Type="http://schemas.openxmlformats.org/officeDocument/2006/relationships/image" Target="../media/image698.png"/><Relationship Id="rId25" Type="http://schemas.openxmlformats.org/officeDocument/2006/relationships/image" Target="../media/image587.png"/><Relationship Id="rId46" Type="http://schemas.openxmlformats.org/officeDocument/2006/relationships/customXml" Target="../ink/ink597.xml"/><Relationship Id="rId67" Type="http://schemas.openxmlformats.org/officeDocument/2006/relationships/image" Target="../media/image607.png"/><Relationship Id="rId88" Type="http://schemas.openxmlformats.org/officeDocument/2006/relationships/customXml" Target="../ink/ink618.xml"/><Relationship Id="rId111" Type="http://schemas.openxmlformats.org/officeDocument/2006/relationships/customXml" Target="../ink/ink629.xml"/><Relationship Id="rId132" Type="http://schemas.openxmlformats.org/officeDocument/2006/relationships/image" Target="../media/image639.png"/><Relationship Id="rId153" Type="http://schemas.openxmlformats.org/officeDocument/2006/relationships/customXml" Target="../ink/ink650.xml"/><Relationship Id="rId174" Type="http://schemas.openxmlformats.org/officeDocument/2006/relationships/customXml" Target="../ink/ink661.xml"/><Relationship Id="rId195" Type="http://schemas.openxmlformats.org/officeDocument/2006/relationships/image" Target="../media/image670.png"/><Relationship Id="rId209" Type="http://schemas.openxmlformats.org/officeDocument/2006/relationships/image" Target="../media/image677.png"/><Relationship Id="rId220" Type="http://schemas.openxmlformats.org/officeDocument/2006/relationships/customXml" Target="../ink/ink684.xml"/><Relationship Id="rId241" Type="http://schemas.openxmlformats.org/officeDocument/2006/relationships/image" Target="../media/image693.png"/><Relationship Id="rId15" Type="http://schemas.openxmlformats.org/officeDocument/2006/relationships/image" Target="../media/image582.png"/><Relationship Id="rId36" Type="http://schemas.openxmlformats.org/officeDocument/2006/relationships/customXml" Target="../ink/ink592.xml"/><Relationship Id="rId57" Type="http://schemas.openxmlformats.org/officeDocument/2006/relationships/image" Target="../media/image12.png"/><Relationship Id="rId262" Type="http://schemas.openxmlformats.org/officeDocument/2006/relationships/customXml" Target="../ink/ink705.xml"/><Relationship Id="rId78" Type="http://schemas.openxmlformats.org/officeDocument/2006/relationships/customXml" Target="../ink/ink613.xml"/><Relationship Id="rId99" Type="http://schemas.openxmlformats.org/officeDocument/2006/relationships/customXml" Target="../ink/ink623.xml"/><Relationship Id="rId101" Type="http://schemas.openxmlformats.org/officeDocument/2006/relationships/customXml" Target="../ink/ink624.xml"/><Relationship Id="rId122" Type="http://schemas.openxmlformats.org/officeDocument/2006/relationships/image" Target="../media/image634.png"/><Relationship Id="rId143" Type="http://schemas.openxmlformats.org/officeDocument/2006/relationships/customXml" Target="../ink/ink645.xml"/><Relationship Id="rId164" Type="http://schemas.openxmlformats.org/officeDocument/2006/relationships/customXml" Target="../ink/ink656.xml"/><Relationship Id="rId185" Type="http://schemas.openxmlformats.org/officeDocument/2006/relationships/image" Target="../media/image665.png"/><Relationship Id="rId9" Type="http://schemas.openxmlformats.org/officeDocument/2006/relationships/image" Target="../media/image579.png"/><Relationship Id="rId210" Type="http://schemas.openxmlformats.org/officeDocument/2006/relationships/customXml" Target="../ink/ink679.xml"/><Relationship Id="rId26" Type="http://schemas.openxmlformats.org/officeDocument/2006/relationships/customXml" Target="../ink/ink587.xml"/><Relationship Id="rId231" Type="http://schemas.openxmlformats.org/officeDocument/2006/relationships/image" Target="../media/image688.png"/><Relationship Id="rId252" Type="http://schemas.openxmlformats.org/officeDocument/2006/relationships/customXml" Target="../ink/ink700.xml"/><Relationship Id="rId47" Type="http://schemas.openxmlformats.org/officeDocument/2006/relationships/image" Target="../media/image598.png"/><Relationship Id="rId68" Type="http://schemas.openxmlformats.org/officeDocument/2006/relationships/customXml" Target="../ink/ink608.xml"/><Relationship Id="rId89" Type="http://schemas.openxmlformats.org/officeDocument/2006/relationships/image" Target="../media/image618.png"/><Relationship Id="rId112" Type="http://schemas.openxmlformats.org/officeDocument/2006/relationships/image" Target="../media/image629.png"/><Relationship Id="rId133" Type="http://schemas.openxmlformats.org/officeDocument/2006/relationships/customXml" Target="../ink/ink640.xml"/><Relationship Id="rId154" Type="http://schemas.openxmlformats.org/officeDocument/2006/relationships/image" Target="../media/image650.png"/><Relationship Id="rId175" Type="http://schemas.openxmlformats.org/officeDocument/2006/relationships/image" Target="../media/image660.png"/><Relationship Id="rId196" Type="http://schemas.openxmlformats.org/officeDocument/2006/relationships/customXml" Target="../ink/ink672.xml"/><Relationship Id="rId200" Type="http://schemas.openxmlformats.org/officeDocument/2006/relationships/customXml" Target="../ink/ink674.xml"/><Relationship Id="rId16" Type="http://schemas.openxmlformats.org/officeDocument/2006/relationships/customXml" Target="../ink/ink582.xml"/><Relationship Id="rId221" Type="http://schemas.openxmlformats.org/officeDocument/2006/relationships/image" Target="../media/image683.png"/><Relationship Id="rId242" Type="http://schemas.openxmlformats.org/officeDocument/2006/relationships/customXml" Target="../ink/ink695.xml"/><Relationship Id="rId263" Type="http://schemas.openxmlformats.org/officeDocument/2006/relationships/image" Target="../media/image704.png"/><Relationship Id="rId37" Type="http://schemas.openxmlformats.org/officeDocument/2006/relationships/image" Target="../media/image593.png"/><Relationship Id="rId58" Type="http://schemas.openxmlformats.org/officeDocument/2006/relationships/customXml" Target="../ink/ink603.xml"/><Relationship Id="rId79" Type="http://schemas.openxmlformats.org/officeDocument/2006/relationships/image" Target="../media/image613.png"/><Relationship Id="rId102" Type="http://schemas.openxmlformats.org/officeDocument/2006/relationships/image" Target="../media/image624.png"/><Relationship Id="rId123" Type="http://schemas.openxmlformats.org/officeDocument/2006/relationships/customXml" Target="../ink/ink635.xml"/><Relationship Id="rId144" Type="http://schemas.openxmlformats.org/officeDocument/2006/relationships/image" Target="../media/image645.png"/><Relationship Id="rId90" Type="http://schemas.openxmlformats.org/officeDocument/2006/relationships/image" Target="../media/image4.png"/><Relationship Id="rId165" Type="http://schemas.openxmlformats.org/officeDocument/2006/relationships/image" Target="../media/image655.png"/><Relationship Id="rId186" Type="http://schemas.openxmlformats.org/officeDocument/2006/relationships/customXml" Target="../ink/ink667.xml"/><Relationship Id="rId211" Type="http://schemas.openxmlformats.org/officeDocument/2006/relationships/image" Target="../media/image678.png"/><Relationship Id="rId232" Type="http://schemas.openxmlformats.org/officeDocument/2006/relationships/customXml" Target="../ink/ink690.xml"/><Relationship Id="rId253" Type="http://schemas.openxmlformats.org/officeDocument/2006/relationships/image" Target="../media/image699.png"/><Relationship Id="rId27" Type="http://schemas.openxmlformats.org/officeDocument/2006/relationships/image" Target="../media/image588.png"/><Relationship Id="rId48" Type="http://schemas.openxmlformats.org/officeDocument/2006/relationships/customXml" Target="../ink/ink598.xml"/><Relationship Id="rId69" Type="http://schemas.openxmlformats.org/officeDocument/2006/relationships/image" Target="../media/image608.png"/><Relationship Id="rId113" Type="http://schemas.openxmlformats.org/officeDocument/2006/relationships/customXml" Target="../ink/ink630.xml"/><Relationship Id="rId134" Type="http://schemas.openxmlformats.org/officeDocument/2006/relationships/image" Target="../media/image640.png"/><Relationship Id="rId80" Type="http://schemas.openxmlformats.org/officeDocument/2006/relationships/customXml" Target="../ink/ink614.xml"/><Relationship Id="rId155" Type="http://schemas.openxmlformats.org/officeDocument/2006/relationships/customXml" Target="../ink/ink651.xml"/><Relationship Id="rId176" Type="http://schemas.openxmlformats.org/officeDocument/2006/relationships/customXml" Target="../ink/ink662.xml"/><Relationship Id="rId197" Type="http://schemas.openxmlformats.org/officeDocument/2006/relationships/image" Target="../media/image671.png"/><Relationship Id="rId201" Type="http://schemas.openxmlformats.org/officeDocument/2006/relationships/image" Target="../media/image673.png"/><Relationship Id="rId222" Type="http://schemas.openxmlformats.org/officeDocument/2006/relationships/customXml" Target="../ink/ink685.xml"/><Relationship Id="rId243" Type="http://schemas.openxmlformats.org/officeDocument/2006/relationships/image" Target="../media/image694.png"/><Relationship Id="rId17" Type="http://schemas.openxmlformats.org/officeDocument/2006/relationships/image" Target="../media/image583.png"/><Relationship Id="rId38" Type="http://schemas.openxmlformats.org/officeDocument/2006/relationships/customXml" Target="../ink/ink593.xml"/><Relationship Id="rId59" Type="http://schemas.openxmlformats.org/officeDocument/2006/relationships/image" Target="../media/image603.png"/><Relationship Id="rId103" Type="http://schemas.openxmlformats.org/officeDocument/2006/relationships/customXml" Target="../ink/ink625.xml"/><Relationship Id="rId124" Type="http://schemas.openxmlformats.org/officeDocument/2006/relationships/image" Target="../media/image635.png"/><Relationship Id="rId70" Type="http://schemas.openxmlformats.org/officeDocument/2006/relationships/customXml" Target="../ink/ink609.xml"/><Relationship Id="rId91" Type="http://schemas.openxmlformats.org/officeDocument/2006/relationships/customXml" Target="../ink/ink619.xml"/><Relationship Id="rId145" Type="http://schemas.openxmlformats.org/officeDocument/2006/relationships/customXml" Target="../ink/ink646.xml"/><Relationship Id="rId166" Type="http://schemas.openxmlformats.org/officeDocument/2006/relationships/customXml" Target="../ink/ink657.xml"/><Relationship Id="rId187" Type="http://schemas.openxmlformats.org/officeDocument/2006/relationships/image" Target="../media/image666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680.xml"/><Relationship Id="rId233" Type="http://schemas.openxmlformats.org/officeDocument/2006/relationships/image" Target="../media/image689.png"/><Relationship Id="rId254" Type="http://schemas.openxmlformats.org/officeDocument/2006/relationships/customXml" Target="../ink/ink701.xml"/><Relationship Id="rId28" Type="http://schemas.openxmlformats.org/officeDocument/2006/relationships/customXml" Target="../ink/ink588.xml"/><Relationship Id="rId49" Type="http://schemas.openxmlformats.org/officeDocument/2006/relationships/image" Target="../media/image599.png"/><Relationship Id="rId114" Type="http://schemas.openxmlformats.org/officeDocument/2006/relationships/image" Target="../media/image630.png"/><Relationship Id="rId60" Type="http://schemas.openxmlformats.org/officeDocument/2006/relationships/customXml" Target="../ink/ink604.xml"/><Relationship Id="rId81" Type="http://schemas.openxmlformats.org/officeDocument/2006/relationships/image" Target="../media/image614.png"/><Relationship Id="rId135" Type="http://schemas.openxmlformats.org/officeDocument/2006/relationships/customXml" Target="../ink/ink641.xml"/><Relationship Id="rId156" Type="http://schemas.openxmlformats.org/officeDocument/2006/relationships/customXml" Target="../ink/ink652.xml"/><Relationship Id="rId177" Type="http://schemas.openxmlformats.org/officeDocument/2006/relationships/image" Target="../media/image661.png"/><Relationship Id="rId198" Type="http://schemas.openxmlformats.org/officeDocument/2006/relationships/customXml" Target="../ink/ink673.xml"/><Relationship Id="rId202" Type="http://schemas.openxmlformats.org/officeDocument/2006/relationships/customXml" Target="../ink/ink675.xml"/><Relationship Id="rId223" Type="http://schemas.openxmlformats.org/officeDocument/2006/relationships/image" Target="../media/image684.png"/><Relationship Id="rId244" Type="http://schemas.openxmlformats.org/officeDocument/2006/relationships/customXml" Target="../ink/ink696.xml"/><Relationship Id="rId18" Type="http://schemas.openxmlformats.org/officeDocument/2006/relationships/customXml" Target="../ink/ink583.xml"/><Relationship Id="rId39" Type="http://schemas.openxmlformats.org/officeDocument/2006/relationships/image" Target="../media/image594.png"/><Relationship Id="rId50" Type="http://schemas.openxmlformats.org/officeDocument/2006/relationships/customXml" Target="../ink/ink599.xml"/><Relationship Id="rId104" Type="http://schemas.openxmlformats.org/officeDocument/2006/relationships/image" Target="../media/image625.png"/><Relationship Id="rId125" Type="http://schemas.openxmlformats.org/officeDocument/2006/relationships/customXml" Target="../ink/ink636.xml"/><Relationship Id="rId146" Type="http://schemas.openxmlformats.org/officeDocument/2006/relationships/image" Target="../media/image646.png"/><Relationship Id="rId167" Type="http://schemas.openxmlformats.org/officeDocument/2006/relationships/image" Target="../media/image656.png"/><Relationship Id="rId188" Type="http://schemas.openxmlformats.org/officeDocument/2006/relationships/customXml" Target="../ink/ink668.xml"/><Relationship Id="rId71" Type="http://schemas.openxmlformats.org/officeDocument/2006/relationships/image" Target="../media/image609.png"/><Relationship Id="rId92" Type="http://schemas.openxmlformats.org/officeDocument/2006/relationships/image" Target="../media/image619.png"/><Relationship Id="rId213" Type="http://schemas.openxmlformats.org/officeDocument/2006/relationships/image" Target="../media/image679.png"/><Relationship Id="rId234" Type="http://schemas.openxmlformats.org/officeDocument/2006/relationships/customXml" Target="../ink/ink691.xml"/><Relationship Id="rId2" Type="http://schemas.openxmlformats.org/officeDocument/2006/relationships/notesSlide" Target="../notesSlides/notesSlide14.xml"/><Relationship Id="rId29" Type="http://schemas.openxmlformats.org/officeDocument/2006/relationships/image" Target="../media/image589.png"/><Relationship Id="rId255" Type="http://schemas.openxmlformats.org/officeDocument/2006/relationships/image" Target="../media/image700.png"/><Relationship Id="rId40" Type="http://schemas.openxmlformats.org/officeDocument/2006/relationships/customXml" Target="../ink/ink594.xml"/><Relationship Id="rId115" Type="http://schemas.openxmlformats.org/officeDocument/2006/relationships/customXml" Target="../ink/ink631.xml"/><Relationship Id="rId136" Type="http://schemas.openxmlformats.org/officeDocument/2006/relationships/image" Target="../media/image641.png"/><Relationship Id="rId157" Type="http://schemas.openxmlformats.org/officeDocument/2006/relationships/image" Target="../media/image651.png"/><Relationship Id="rId178" Type="http://schemas.openxmlformats.org/officeDocument/2006/relationships/customXml" Target="../ink/ink663.xml"/><Relationship Id="rId61" Type="http://schemas.openxmlformats.org/officeDocument/2006/relationships/image" Target="../media/image604.png"/><Relationship Id="rId82" Type="http://schemas.openxmlformats.org/officeDocument/2006/relationships/customXml" Target="../ink/ink615.xml"/><Relationship Id="rId199" Type="http://schemas.openxmlformats.org/officeDocument/2006/relationships/image" Target="../media/image672.png"/><Relationship Id="rId203" Type="http://schemas.openxmlformats.org/officeDocument/2006/relationships/image" Target="../media/image674.png"/><Relationship Id="rId19" Type="http://schemas.openxmlformats.org/officeDocument/2006/relationships/image" Target="../media/image584.png"/><Relationship Id="rId224" Type="http://schemas.openxmlformats.org/officeDocument/2006/relationships/customXml" Target="../ink/ink686.xml"/><Relationship Id="rId245" Type="http://schemas.openxmlformats.org/officeDocument/2006/relationships/image" Target="../media/image695.png"/><Relationship Id="rId30" Type="http://schemas.openxmlformats.org/officeDocument/2006/relationships/customXml" Target="../ink/ink589.xml"/><Relationship Id="rId105" Type="http://schemas.openxmlformats.org/officeDocument/2006/relationships/customXml" Target="../ink/ink626.xml"/><Relationship Id="rId126" Type="http://schemas.openxmlformats.org/officeDocument/2006/relationships/image" Target="../media/image636.png"/><Relationship Id="rId147" Type="http://schemas.openxmlformats.org/officeDocument/2006/relationships/customXml" Target="../ink/ink647.xml"/><Relationship Id="rId168" Type="http://schemas.openxmlformats.org/officeDocument/2006/relationships/customXml" Target="../ink/ink658.xml"/><Relationship Id="rId51" Type="http://schemas.openxmlformats.org/officeDocument/2006/relationships/image" Target="../media/image600.png"/><Relationship Id="rId72" Type="http://schemas.openxmlformats.org/officeDocument/2006/relationships/customXml" Target="../ink/ink610.xml"/><Relationship Id="rId93" Type="http://schemas.openxmlformats.org/officeDocument/2006/relationships/customXml" Target="../ink/ink620.xml"/><Relationship Id="rId189" Type="http://schemas.openxmlformats.org/officeDocument/2006/relationships/image" Target="../media/image667.png"/><Relationship Id="rId3" Type="http://schemas.openxmlformats.org/officeDocument/2006/relationships/image" Target="../media/image2.png"/><Relationship Id="rId214" Type="http://schemas.openxmlformats.org/officeDocument/2006/relationships/customXml" Target="../ink/ink681.xml"/><Relationship Id="rId235" Type="http://schemas.openxmlformats.org/officeDocument/2006/relationships/image" Target="../media/image690.png"/><Relationship Id="rId256" Type="http://schemas.openxmlformats.org/officeDocument/2006/relationships/customXml" Target="../ink/ink702.xml"/><Relationship Id="rId116" Type="http://schemas.openxmlformats.org/officeDocument/2006/relationships/image" Target="../media/image631.png"/><Relationship Id="rId137" Type="http://schemas.openxmlformats.org/officeDocument/2006/relationships/customXml" Target="../ink/ink642.xml"/><Relationship Id="rId158" Type="http://schemas.openxmlformats.org/officeDocument/2006/relationships/customXml" Target="../ink/ink653.xml"/><Relationship Id="rId20" Type="http://schemas.openxmlformats.org/officeDocument/2006/relationships/customXml" Target="../ink/ink584.xml"/><Relationship Id="rId41" Type="http://schemas.openxmlformats.org/officeDocument/2006/relationships/image" Target="../media/image595.png"/><Relationship Id="rId62" Type="http://schemas.openxmlformats.org/officeDocument/2006/relationships/customXml" Target="../ink/ink605.xml"/><Relationship Id="rId83" Type="http://schemas.openxmlformats.org/officeDocument/2006/relationships/image" Target="../media/image615.png"/><Relationship Id="rId179" Type="http://schemas.openxmlformats.org/officeDocument/2006/relationships/image" Target="../media/image662.png"/><Relationship Id="rId190" Type="http://schemas.openxmlformats.org/officeDocument/2006/relationships/customXml" Target="../ink/ink669.xml"/><Relationship Id="rId204" Type="http://schemas.openxmlformats.org/officeDocument/2006/relationships/customXml" Target="../ink/ink676.xml"/><Relationship Id="rId225" Type="http://schemas.openxmlformats.org/officeDocument/2006/relationships/image" Target="../media/image685.png"/><Relationship Id="rId246" Type="http://schemas.openxmlformats.org/officeDocument/2006/relationships/customXml" Target="../ink/ink697.xml"/><Relationship Id="rId106" Type="http://schemas.openxmlformats.org/officeDocument/2006/relationships/image" Target="../media/image626.png"/><Relationship Id="rId127" Type="http://schemas.openxmlformats.org/officeDocument/2006/relationships/customXml" Target="../ink/ink637.xml"/><Relationship Id="rId10" Type="http://schemas.openxmlformats.org/officeDocument/2006/relationships/customXml" Target="../ink/ink579.xml"/><Relationship Id="rId31" Type="http://schemas.openxmlformats.org/officeDocument/2006/relationships/image" Target="../media/image590.png"/><Relationship Id="rId52" Type="http://schemas.openxmlformats.org/officeDocument/2006/relationships/customXml" Target="../ink/ink600.xml"/><Relationship Id="rId73" Type="http://schemas.openxmlformats.org/officeDocument/2006/relationships/image" Target="../media/image610.png"/><Relationship Id="rId94" Type="http://schemas.openxmlformats.org/officeDocument/2006/relationships/image" Target="../media/image620.png"/><Relationship Id="rId148" Type="http://schemas.openxmlformats.org/officeDocument/2006/relationships/image" Target="../media/image647.png"/><Relationship Id="rId169" Type="http://schemas.openxmlformats.org/officeDocument/2006/relationships/image" Target="../media/image657.png"/><Relationship Id="rId4" Type="http://schemas.openxmlformats.org/officeDocument/2006/relationships/customXml" Target="../ink/ink576.xml"/><Relationship Id="rId180" Type="http://schemas.openxmlformats.org/officeDocument/2006/relationships/customXml" Target="../ink/ink664.xml"/><Relationship Id="rId215" Type="http://schemas.openxmlformats.org/officeDocument/2006/relationships/image" Target="../media/image680.png"/><Relationship Id="rId236" Type="http://schemas.openxmlformats.org/officeDocument/2006/relationships/customXml" Target="../ink/ink692.xml"/><Relationship Id="rId257" Type="http://schemas.openxmlformats.org/officeDocument/2006/relationships/image" Target="../media/image701.png"/><Relationship Id="rId42" Type="http://schemas.openxmlformats.org/officeDocument/2006/relationships/customXml" Target="../ink/ink595.xml"/><Relationship Id="rId84" Type="http://schemas.openxmlformats.org/officeDocument/2006/relationships/customXml" Target="../ink/ink616.xml"/><Relationship Id="rId138" Type="http://schemas.openxmlformats.org/officeDocument/2006/relationships/image" Target="../media/image642.png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60.png"/><Relationship Id="rId299" Type="http://schemas.openxmlformats.org/officeDocument/2006/relationships/image" Target="../media/image850.png"/><Relationship Id="rId21" Type="http://schemas.openxmlformats.org/officeDocument/2006/relationships/image" Target="../media/image712.png"/><Relationship Id="rId63" Type="http://schemas.openxmlformats.org/officeDocument/2006/relationships/image" Target="../media/image733.png"/><Relationship Id="rId159" Type="http://schemas.openxmlformats.org/officeDocument/2006/relationships/image" Target="../media/image781.png"/><Relationship Id="rId324" Type="http://schemas.openxmlformats.org/officeDocument/2006/relationships/customXml" Target="../ink/ink867.xml"/><Relationship Id="rId366" Type="http://schemas.openxmlformats.org/officeDocument/2006/relationships/customXml" Target="../ink/ink888.xml"/><Relationship Id="rId170" Type="http://schemas.openxmlformats.org/officeDocument/2006/relationships/customXml" Target="../ink/ink789.xml"/><Relationship Id="rId226" Type="http://schemas.openxmlformats.org/officeDocument/2006/relationships/image" Target="../media/image814.png"/><Relationship Id="rId433" Type="http://schemas.openxmlformats.org/officeDocument/2006/relationships/customXml" Target="../ink/ink922.xml"/><Relationship Id="rId268" Type="http://schemas.openxmlformats.org/officeDocument/2006/relationships/image" Target="../media/image835.png"/><Relationship Id="rId32" Type="http://schemas.openxmlformats.org/officeDocument/2006/relationships/customXml" Target="../ink/ink720.xml"/><Relationship Id="rId74" Type="http://schemas.openxmlformats.org/officeDocument/2006/relationships/customXml" Target="../ink/ink741.xml"/><Relationship Id="rId128" Type="http://schemas.openxmlformats.org/officeDocument/2006/relationships/customXml" Target="../ink/ink768.xml"/><Relationship Id="rId335" Type="http://schemas.openxmlformats.org/officeDocument/2006/relationships/image" Target="../media/image868.png"/><Relationship Id="rId377" Type="http://schemas.openxmlformats.org/officeDocument/2006/relationships/image" Target="../media/image889.png"/><Relationship Id="rId5" Type="http://schemas.openxmlformats.org/officeDocument/2006/relationships/image" Target="../media/image705.png"/><Relationship Id="rId181" Type="http://schemas.openxmlformats.org/officeDocument/2006/relationships/image" Target="../media/image792.png"/><Relationship Id="rId237" Type="http://schemas.openxmlformats.org/officeDocument/2006/relationships/customXml" Target="../ink/ink823.xml"/><Relationship Id="rId402" Type="http://schemas.openxmlformats.org/officeDocument/2006/relationships/customXml" Target="../ink/ink906.xml"/><Relationship Id="rId279" Type="http://schemas.openxmlformats.org/officeDocument/2006/relationships/image" Target="../media/image840.png"/><Relationship Id="rId444" Type="http://schemas.openxmlformats.org/officeDocument/2006/relationships/image" Target="../media/image922.png"/><Relationship Id="rId43" Type="http://schemas.openxmlformats.org/officeDocument/2006/relationships/image" Target="../media/image723.png"/><Relationship Id="rId139" Type="http://schemas.openxmlformats.org/officeDocument/2006/relationships/image" Target="../media/image771.png"/><Relationship Id="rId290" Type="http://schemas.openxmlformats.org/officeDocument/2006/relationships/customXml" Target="../ink/ink850.xml"/><Relationship Id="rId304" Type="http://schemas.openxmlformats.org/officeDocument/2006/relationships/customXml" Target="../ink/ink857.xml"/><Relationship Id="rId346" Type="http://schemas.openxmlformats.org/officeDocument/2006/relationships/customXml" Target="../ink/ink878.xml"/><Relationship Id="rId388" Type="http://schemas.openxmlformats.org/officeDocument/2006/relationships/customXml" Target="../ink/ink899.xml"/><Relationship Id="rId85" Type="http://schemas.openxmlformats.org/officeDocument/2006/relationships/image" Target="../media/image744.png"/><Relationship Id="rId150" Type="http://schemas.openxmlformats.org/officeDocument/2006/relationships/customXml" Target="../ink/ink779.xml"/><Relationship Id="rId192" Type="http://schemas.openxmlformats.org/officeDocument/2006/relationships/customXml" Target="../ink/ink800.xml"/><Relationship Id="rId206" Type="http://schemas.openxmlformats.org/officeDocument/2006/relationships/customXml" Target="../ink/ink807.xml"/><Relationship Id="rId413" Type="http://schemas.openxmlformats.org/officeDocument/2006/relationships/customXml" Target="../ink/ink912.xml"/><Relationship Id="rId248" Type="http://schemas.openxmlformats.org/officeDocument/2006/relationships/image" Target="../media/image825.png"/><Relationship Id="rId12" Type="http://schemas.openxmlformats.org/officeDocument/2006/relationships/customXml" Target="../ink/ink710.xml"/><Relationship Id="rId108" Type="http://schemas.openxmlformats.org/officeDocument/2006/relationships/customXml" Target="../ink/ink758.xml"/><Relationship Id="rId315" Type="http://schemas.openxmlformats.org/officeDocument/2006/relationships/image" Target="../media/image858.png"/><Relationship Id="rId357" Type="http://schemas.openxmlformats.org/officeDocument/2006/relationships/image" Target="../media/image879.png"/><Relationship Id="rId54" Type="http://schemas.openxmlformats.org/officeDocument/2006/relationships/customXml" Target="../ink/ink731.xml"/><Relationship Id="rId96" Type="http://schemas.openxmlformats.org/officeDocument/2006/relationships/customXml" Target="../ink/ink752.xml"/><Relationship Id="rId161" Type="http://schemas.openxmlformats.org/officeDocument/2006/relationships/image" Target="../media/image782.png"/><Relationship Id="rId217" Type="http://schemas.openxmlformats.org/officeDocument/2006/relationships/customXml" Target="../ink/ink813.xml"/><Relationship Id="rId399" Type="http://schemas.openxmlformats.org/officeDocument/2006/relationships/image" Target="../media/image900.png"/><Relationship Id="rId259" Type="http://schemas.openxmlformats.org/officeDocument/2006/relationships/customXml" Target="../ink/ink834.xml"/><Relationship Id="rId424" Type="http://schemas.openxmlformats.org/officeDocument/2006/relationships/image" Target="../media/image912.png"/><Relationship Id="rId23" Type="http://schemas.openxmlformats.org/officeDocument/2006/relationships/image" Target="../media/image713.png"/><Relationship Id="rId119" Type="http://schemas.openxmlformats.org/officeDocument/2006/relationships/image" Target="../media/image761.png"/><Relationship Id="rId270" Type="http://schemas.openxmlformats.org/officeDocument/2006/relationships/image" Target="../media/image836.png"/><Relationship Id="rId326" Type="http://schemas.openxmlformats.org/officeDocument/2006/relationships/customXml" Target="../ink/ink868.xml"/><Relationship Id="rId65" Type="http://schemas.openxmlformats.org/officeDocument/2006/relationships/image" Target="../media/image734.png"/><Relationship Id="rId130" Type="http://schemas.openxmlformats.org/officeDocument/2006/relationships/customXml" Target="../ink/ink769.xml"/><Relationship Id="rId368" Type="http://schemas.openxmlformats.org/officeDocument/2006/relationships/customXml" Target="../ink/ink889.xml"/><Relationship Id="rId172" Type="http://schemas.openxmlformats.org/officeDocument/2006/relationships/customXml" Target="../ink/ink790.xml"/><Relationship Id="rId228" Type="http://schemas.openxmlformats.org/officeDocument/2006/relationships/image" Target="../media/image815.png"/><Relationship Id="rId435" Type="http://schemas.openxmlformats.org/officeDocument/2006/relationships/customXml" Target="../ink/ink923.xml"/><Relationship Id="rId281" Type="http://schemas.openxmlformats.org/officeDocument/2006/relationships/image" Target="../media/image841.png"/><Relationship Id="rId337" Type="http://schemas.openxmlformats.org/officeDocument/2006/relationships/image" Target="../media/image869.png"/><Relationship Id="rId34" Type="http://schemas.openxmlformats.org/officeDocument/2006/relationships/customXml" Target="../ink/ink721.xml"/><Relationship Id="rId76" Type="http://schemas.openxmlformats.org/officeDocument/2006/relationships/customXml" Target="../ink/ink742.xml"/><Relationship Id="rId141" Type="http://schemas.openxmlformats.org/officeDocument/2006/relationships/image" Target="../media/image772.png"/><Relationship Id="rId379" Type="http://schemas.openxmlformats.org/officeDocument/2006/relationships/image" Target="../media/image890.png"/><Relationship Id="rId7" Type="http://schemas.openxmlformats.org/officeDocument/2006/relationships/image" Target="../media/image706.png"/><Relationship Id="rId183" Type="http://schemas.openxmlformats.org/officeDocument/2006/relationships/image" Target="../media/image793.png"/><Relationship Id="rId239" Type="http://schemas.openxmlformats.org/officeDocument/2006/relationships/customXml" Target="../ink/ink824.xml"/><Relationship Id="rId390" Type="http://schemas.openxmlformats.org/officeDocument/2006/relationships/customXml" Target="../ink/ink900.xml"/><Relationship Id="rId404" Type="http://schemas.openxmlformats.org/officeDocument/2006/relationships/customXml" Target="../ink/ink907.xml"/><Relationship Id="rId446" Type="http://schemas.openxmlformats.org/officeDocument/2006/relationships/image" Target="../media/image923.png"/><Relationship Id="rId250" Type="http://schemas.openxmlformats.org/officeDocument/2006/relationships/image" Target="../media/image826.png"/><Relationship Id="rId292" Type="http://schemas.openxmlformats.org/officeDocument/2006/relationships/customXml" Target="../ink/ink851.xml"/><Relationship Id="rId306" Type="http://schemas.openxmlformats.org/officeDocument/2006/relationships/customXml" Target="../ink/ink858.xml"/><Relationship Id="rId45" Type="http://schemas.openxmlformats.org/officeDocument/2006/relationships/image" Target="../media/image724.png"/><Relationship Id="rId87" Type="http://schemas.openxmlformats.org/officeDocument/2006/relationships/image" Target="../media/image745.png"/><Relationship Id="rId110" Type="http://schemas.openxmlformats.org/officeDocument/2006/relationships/customXml" Target="../ink/ink759.xml"/><Relationship Id="rId348" Type="http://schemas.openxmlformats.org/officeDocument/2006/relationships/customXml" Target="../ink/ink879.xml"/><Relationship Id="rId152" Type="http://schemas.openxmlformats.org/officeDocument/2006/relationships/customXml" Target="../ink/ink780.xml"/><Relationship Id="rId194" Type="http://schemas.openxmlformats.org/officeDocument/2006/relationships/customXml" Target="../ink/ink801.xml"/><Relationship Id="rId208" Type="http://schemas.openxmlformats.org/officeDocument/2006/relationships/customXml" Target="../ink/ink808.xml"/><Relationship Id="rId415" Type="http://schemas.openxmlformats.org/officeDocument/2006/relationships/customXml" Target="../ink/ink913.xml"/><Relationship Id="rId261" Type="http://schemas.openxmlformats.org/officeDocument/2006/relationships/customXml" Target="../ink/ink835.xml"/><Relationship Id="rId14" Type="http://schemas.openxmlformats.org/officeDocument/2006/relationships/customXml" Target="../ink/ink711.xml"/><Relationship Id="rId56" Type="http://schemas.openxmlformats.org/officeDocument/2006/relationships/customXml" Target="../ink/ink732.xml"/><Relationship Id="rId317" Type="http://schemas.openxmlformats.org/officeDocument/2006/relationships/image" Target="../media/image859.png"/><Relationship Id="rId359" Type="http://schemas.openxmlformats.org/officeDocument/2006/relationships/image" Target="../media/image880.png"/><Relationship Id="rId98" Type="http://schemas.openxmlformats.org/officeDocument/2006/relationships/customXml" Target="../ink/ink753.xml"/><Relationship Id="rId121" Type="http://schemas.openxmlformats.org/officeDocument/2006/relationships/image" Target="../media/image762.png"/><Relationship Id="rId163" Type="http://schemas.openxmlformats.org/officeDocument/2006/relationships/image" Target="../media/image783.png"/><Relationship Id="rId219" Type="http://schemas.openxmlformats.org/officeDocument/2006/relationships/customXml" Target="../ink/ink814.xml"/><Relationship Id="rId370" Type="http://schemas.openxmlformats.org/officeDocument/2006/relationships/customXml" Target="../ink/ink890.xml"/><Relationship Id="rId426" Type="http://schemas.openxmlformats.org/officeDocument/2006/relationships/image" Target="../media/image913.png"/><Relationship Id="rId230" Type="http://schemas.openxmlformats.org/officeDocument/2006/relationships/image" Target="../media/image816.png"/><Relationship Id="rId25" Type="http://schemas.openxmlformats.org/officeDocument/2006/relationships/image" Target="../media/image714.png"/><Relationship Id="rId67" Type="http://schemas.openxmlformats.org/officeDocument/2006/relationships/image" Target="../media/image735.png"/><Relationship Id="rId272" Type="http://schemas.openxmlformats.org/officeDocument/2006/relationships/image" Target="../media/image837.png"/><Relationship Id="rId328" Type="http://schemas.openxmlformats.org/officeDocument/2006/relationships/customXml" Target="../ink/ink869.xml"/><Relationship Id="rId132" Type="http://schemas.openxmlformats.org/officeDocument/2006/relationships/customXml" Target="../ink/ink770.xml"/><Relationship Id="rId174" Type="http://schemas.openxmlformats.org/officeDocument/2006/relationships/customXml" Target="../ink/ink791.xml"/><Relationship Id="rId381" Type="http://schemas.openxmlformats.org/officeDocument/2006/relationships/image" Target="../media/image891.png"/><Relationship Id="rId241" Type="http://schemas.openxmlformats.org/officeDocument/2006/relationships/customXml" Target="../ink/ink825.xml"/><Relationship Id="rId437" Type="http://schemas.openxmlformats.org/officeDocument/2006/relationships/customXml" Target="../ink/ink924.xml"/><Relationship Id="rId36" Type="http://schemas.openxmlformats.org/officeDocument/2006/relationships/customXml" Target="../ink/ink722.xml"/><Relationship Id="rId283" Type="http://schemas.openxmlformats.org/officeDocument/2006/relationships/image" Target="../media/image842.png"/><Relationship Id="rId339" Type="http://schemas.openxmlformats.org/officeDocument/2006/relationships/image" Target="../media/image870.png"/><Relationship Id="rId78" Type="http://schemas.openxmlformats.org/officeDocument/2006/relationships/customXml" Target="../ink/ink743.xml"/><Relationship Id="rId101" Type="http://schemas.openxmlformats.org/officeDocument/2006/relationships/image" Target="../media/image752.png"/><Relationship Id="rId143" Type="http://schemas.openxmlformats.org/officeDocument/2006/relationships/image" Target="../media/image773.png"/><Relationship Id="rId185" Type="http://schemas.openxmlformats.org/officeDocument/2006/relationships/image" Target="../media/image794.png"/><Relationship Id="rId350" Type="http://schemas.openxmlformats.org/officeDocument/2006/relationships/customXml" Target="../ink/ink880.xml"/><Relationship Id="rId406" Type="http://schemas.openxmlformats.org/officeDocument/2006/relationships/customXml" Target="../ink/ink908.xml"/><Relationship Id="rId9" Type="http://schemas.openxmlformats.org/officeDocument/2006/relationships/image" Target="../media/image12.png"/><Relationship Id="rId210" Type="http://schemas.openxmlformats.org/officeDocument/2006/relationships/customXml" Target="../ink/ink809.xml"/><Relationship Id="rId392" Type="http://schemas.openxmlformats.org/officeDocument/2006/relationships/customXml" Target="../ink/ink901.xml"/><Relationship Id="rId448" Type="http://schemas.openxmlformats.org/officeDocument/2006/relationships/image" Target="../media/image924.png"/><Relationship Id="rId252" Type="http://schemas.openxmlformats.org/officeDocument/2006/relationships/image" Target="../media/image827.png"/><Relationship Id="rId294" Type="http://schemas.openxmlformats.org/officeDocument/2006/relationships/customXml" Target="../ink/ink852.xml"/><Relationship Id="rId308" Type="http://schemas.openxmlformats.org/officeDocument/2006/relationships/customXml" Target="../ink/ink859.xml"/><Relationship Id="rId47" Type="http://schemas.openxmlformats.org/officeDocument/2006/relationships/image" Target="../media/image725.png"/><Relationship Id="rId89" Type="http://schemas.openxmlformats.org/officeDocument/2006/relationships/image" Target="../media/image746.png"/><Relationship Id="rId112" Type="http://schemas.openxmlformats.org/officeDocument/2006/relationships/customXml" Target="../ink/ink760.xml"/><Relationship Id="rId154" Type="http://schemas.openxmlformats.org/officeDocument/2006/relationships/customXml" Target="../ink/ink781.xml"/><Relationship Id="rId361" Type="http://schemas.openxmlformats.org/officeDocument/2006/relationships/image" Target="../media/image881.png"/><Relationship Id="rId196" Type="http://schemas.openxmlformats.org/officeDocument/2006/relationships/customXml" Target="../ink/ink802.xml"/><Relationship Id="rId417" Type="http://schemas.openxmlformats.org/officeDocument/2006/relationships/customXml" Target="../ink/ink914.xml"/><Relationship Id="rId16" Type="http://schemas.openxmlformats.org/officeDocument/2006/relationships/customXml" Target="../ink/ink712.xml"/><Relationship Id="rId221" Type="http://schemas.openxmlformats.org/officeDocument/2006/relationships/customXml" Target="../ink/ink815.xml"/><Relationship Id="rId263" Type="http://schemas.openxmlformats.org/officeDocument/2006/relationships/customXml" Target="../ink/ink836.xml"/><Relationship Id="rId319" Type="http://schemas.openxmlformats.org/officeDocument/2006/relationships/image" Target="../media/image860.png"/><Relationship Id="rId58" Type="http://schemas.openxmlformats.org/officeDocument/2006/relationships/customXml" Target="../ink/ink733.xml"/><Relationship Id="rId123" Type="http://schemas.openxmlformats.org/officeDocument/2006/relationships/image" Target="../media/image763.png"/><Relationship Id="rId330" Type="http://schemas.openxmlformats.org/officeDocument/2006/relationships/customXml" Target="../ink/ink870.xml"/><Relationship Id="rId165" Type="http://schemas.openxmlformats.org/officeDocument/2006/relationships/image" Target="../media/image784.png"/><Relationship Id="rId372" Type="http://schemas.openxmlformats.org/officeDocument/2006/relationships/customXml" Target="../ink/ink891.xml"/><Relationship Id="rId428" Type="http://schemas.openxmlformats.org/officeDocument/2006/relationships/image" Target="../media/image914.png"/><Relationship Id="rId232" Type="http://schemas.openxmlformats.org/officeDocument/2006/relationships/image" Target="../media/image817.png"/><Relationship Id="rId274" Type="http://schemas.openxmlformats.org/officeDocument/2006/relationships/image" Target="../media/image838.png"/><Relationship Id="rId27" Type="http://schemas.openxmlformats.org/officeDocument/2006/relationships/image" Target="../media/image715.png"/><Relationship Id="rId69" Type="http://schemas.openxmlformats.org/officeDocument/2006/relationships/image" Target="../media/image736.png"/><Relationship Id="rId134" Type="http://schemas.openxmlformats.org/officeDocument/2006/relationships/customXml" Target="../ink/ink771.xml"/><Relationship Id="rId80" Type="http://schemas.openxmlformats.org/officeDocument/2006/relationships/customXml" Target="../ink/ink744.xml"/><Relationship Id="rId176" Type="http://schemas.openxmlformats.org/officeDocument/2006/relationships/customXml" Target="../ink/ink792.xml"/><Relationship Id="rId341" Type="http://schemas.openxmlformats.org/officeDocument/2006/relationships/image" Target="../media/image871.png"/><Relationship Id="rId383" Type="http://schemas.openxmlformats.org/officeDocument/2006/relationships/image" Target="../media/image892.png"/><Relationship Id="rId439" Type="http://schemas.openxmlformats.org/officeDocument/2006/relationships/customXml" Target="../ink/ink925.xml"/><Relationship Id="rId201" Type="http://schemas.openxmlformats.org/officeDocument/2006/relationships/image" Target="../media/image802.png"/><Relationship Id="rId243" Type="http://schemas.openxmlformats.org/officeDocument/2006/relationships/customXml" Target="../ink/ink826.xml"/><Relationship Id="rId285" Type="http://schemas.openxmlformats.org/officeDocument/2006/relationships/image" Target="../media/image843.png"/><Relationship Id="rId450" Type="http://schemas.openxmlformats.org/officeDocument/2006/relationships/image" Target="../media/image925.png"/><Relationship Id="rId38" Type="http://schemas.openxmlformats.org/officeDocument/2006/relationships/customXml" Target="../ink/ink723.xml"/><Relationship Id="rId103" Type="http://schemas.openxmlformats.org/officeDocument/2006/relationships/image" Target="../media/image753.png"/><Relationship Id="rId310" Type="http://schemas.openxmlformats.org/officeDocument/2006/relationships/customXml" Target="../ink/ink860.xml"/><Relationship Id="rId91" Type="http://schemas.openxmlformats.org/officeDocument/2006/relationships/image" Target="../media/image747.png"/><Relationship Id="rId145" Type="http://schemas.openxmlformats.org/officeDocument/2006/relationships/image" Target="../media/image774.png"/><Relationship Id="rId187" Type="http://schemas.openxmlformats.org/officeDocument/2006/relationships/image" Target="../media/image795.png"/><Relationship Id="rId352" Type="http://schemas.openxmlformats.org/officeDocument/2006/relationships/customXml" Target="../ink/ink881.xml"/><Relationship Id="rId394" Type="http://schemas.openxmlformats.org/officeDocument/2006/relationships/customXml" Target="../ink/ink902.xml"/><Relationship Id="rId408" Type="http://schemas.openxmlformats.org/officeDocument/2006/relationships/image" Target="../media/image904.png"/><Relationship Id="rId212" Type="http://schemas.openxmlformats.org/officeDocument/2006/relationships/customXml" Target="../ink/ink810.xml"/><Relationship Id="rId254" Type="http://schemas.openxmlformats.org/officeDocument/2006/relationships/image" Target="../media/image828.png"/><Relationship Id="rId49" Type="http://schemas.openxmlformats.org/officeDocument/2006/relationships/image" Target="../media/image726.png"/><Relationship Id="rId114" Type="http://schemas.openxmlformats.org/officeDocument/2006/relationships/customXml" Target="../ink/ink761.xml"/><Relationship Id="rId296" Type="http://schemas.openxmlformats.org/officeDocument/2006/relationships/customXml" Target="../ink/ink853.xml"/><Relationship Id="rId60" Type="http://schemas.openxmlformats.org/officeDocument/2006/relationships/customXml" Target="../ink/ink734.xml"/><Relationship Id="rId156" Type="http://schemas.openxmlformats.org/officeDocument/2006/relationships/customXml" Target="../ink/ink782.xml"/><Relationship Id="rId198" Type="http://schemas.openxmlformats.org/officeDocument/2006/relationships/customXml" Target="../ink/ink803.xml"/><Relationship Id="rId321" Type="http://schemas.openxmlformats.org/officeDocument/2006/relationships/image" Target="../media/image861.png"/><Relationship Id="rId363" Type="http://schemas.openxmlformats.org/officeDocument/2006/relationships/image" Target="../media/image882.png"/><Relationship Id="rId419" Type="http://schemas.openxmlformats.org/officeDocument/2006/relationships/customXml" Target="../ink/ink915.xml"/><Relationship Id="rId223" Type="http://schemas.openxmlformats.org/officeDocument/2006/relationships/customXml" Target="../ink/ink816.xml"/><Relationship Id="rId430" Type="http://schemas.openxmlformats.org/officeDocument/2006/relationships/image" Target="../media/image915.png"/><Relationship Id="rId18" Type="http://schemas.openxmlformats.org/officeDocument/2006/relationships/customXml" Target="../ink/ink713.xml"/><Relationship Id="rId265" Type="http://schemas.openxmlformats.org/officeDocument/2006/relationships/customXml" Target="../ink/ink837.xml"/><Relationship Id="rId50" Type="http://schemas.openxmlformats.org/officeDocument/2006/relationships/customXml" Target="../ink/ink729.xml"/><Relationship Id="rId104" Type="http://schemas.openxmlformats.org/officeDocument/2006/relationships/customXml" Target="../ink/ink756.xml"/><Relationship Id="rId125" Type="http://schemas.openxmlformats.org/officeDocument/2006/relationships/image" Target="../media/image764.png"/><Relationship Id="rId146" Type="http://schemas.openxmlformats.org/officeDocument/2006/relationships/customXml" Target="../ink/ink777.xml"/><Relationship Id="rId167" Type="http://schemas.openxmlformats.org/officeDocument/2006/relationships/image" Target="../media/image785.png"/><Relationship Id="rId188" Type="http://schemas.openxmlformats.org/officeDocument/2006/relationships/customXml" Target="../ink/ink798.xml"/><Relationship Id="rId311" Type="http://schemas.openxmlformats.org/officeDocument/2006/relationships/image" Target="../media/image856.png"/><Relationship Id="rId332" Type="http://schemas.openxmlformats.org/officeDocument/2006/relationships/customXml" Target="../ink/ink871.xml"/><Relationship Id="rId353" Type="http://schemas.openxmlformats.org/officeDocument/2006/relationships/image" Target="../media/image877.png"/><Relationship Id="rId374" Type="http://schemas.openxmlformats.org/officeDocument/2006/relationships/customXml" Target="../ink/ink892.xml"/><Relationship Id="rId395" Type="http://schemas.openxmlformats.org/officeDocument/2006/relationships/image" Target="../media/image898.png"/><Relationship Id="rId409" Type="http://schemas.openxmlformats.org/officeDocument/2006/relationships/customXml" Target="../ink/ink910.xml"/><Relationship Id="rId71" Type="http://schemas.openxmlformats.org/officeDocument/2006/relationships/image" Target="../media/image737.png"/><Relationship Id="rId92" Type="http://schemas.openxmlformats.org/officeDocument/2006/relationships/customXml" Target="../ink/ink750.xml"/><Relationship Id="rId213" Type="http://schemas.openxmlformats.org/officeDocument/2006/relationships/image" Target="../media/image808.png"/><Relationship Id="rId234" Type="http://schemas.openxmlformats.org/officeDocument/2006/relationships/image" Target="../media/image818.png"/><Relationship Id="rId420" Type="http://schemas.openxmlformats.org/officeDocument/2006/relationships/image" Target="../media/image910.png"/><Relationship Id="rId2" Type="http://schemas.openxmlformats.org/officeDocument/2006/relationships/notesSlide" Target="../notesSlides/notesSlide15.xml"/><Relationship Id="rId29" Type="http://schemas.openxmlformats.org/officeDocument/2006/relationships/image" Target="../media/image716.png"/><Relationship Id="rId255" Type="http://schemas.openxmlformats.org/officeDocument/2006/relationships/customXml" Target="../ink/ink832.xml"/><Relationship Id="rId276" Type="http://schemas.openxmlformats.org/officeDocument/2006/relationships/image" Target="../media/image839.png"/><Relationship Id="rId297" Type="http://schemas.openxmlformats.org/officeDocument/2006/relationships/image" Target="../media/image849.png"/><Relationship Id="rId441" Type="http://schemas.openxmlformats.org/officeDocument/2006/relationships/customXml" Target="../ink/ink926.xml"/><Relationship Id="rId40" Type="http://schemas.openxmlformats.org/officeDocument/2006/relationships/customXml" Target="../ink/ink724.xml"/><Relationship Id="rId115" Type="http://schemas.openxmlformats.org/officeDocument/2006/relationships/image" Target="../media/image759.png"/><Relationship Id="rId136" Type="http://schemas.openxmlformats.org/officeDocument/2006/relationships/customXml" Target="../ink/ink772.xml"/><Relationship Id="rId157" Type="http://schemas.openxmlformats.org/officeDocument/2006/relationships/image" Target="../media/image780.png"/><Relationship Id="rId178" Type="http://schemas.openxmlformats.org/officeDocument/2006/relationships/customXml" Target="../ink/ink793.xml"/><Relationship Id="rId301" Type="http://schemas.openxmlformats.org/officeDocument/2006/relationships/image" Target="../media/image851.png"/><Relationship Id="rId322" Type="http://schemas.openxmlformats.org/officeDocument/2006/relationships/customXml" Target="../ink/ink866.xml"/><Relationship Id="rId343" Type="http://schemas.openxmlformats.org/officeDocument/2006/relationships/image" Target="../media/image872.png"/><Relationship Id="rId364" Type="http://schemas.openxmlformats.org/officeDocument/2006/relationships/customXml" Target="../ink/ink887.xml"/><Relationship Id="rId61" Type="http://schemas.openxmlformats.org/officeDocument/2006/relationships/image" Target="../media/image732.png"/><Relationship Id="rId82" Type="http://schemas.openxmlformats.org/officeDocument/2006/relationships/customXml" Target="../ink/ink745.xml"/><Relationship Id="rId199" Type="http://schemas.openxmlformats.org/officeDocument/2006/relationships/image" Target="../media/image801.png"/><Relationship Id="rId203" Type="http://schemas.openxmlformats.org/officeDocument/2006/relationships/image" Target="../media/image803.png"/><Relationship Id="rId385" Type="http://schemas.openxmlformats.org/officeDocument/2006/relationships/image" Target="../media/image893.png"/><Relationship Id="rId19" Type="http://schemas.openxmlformats.org/officeDocument/2006/relationships/image" Target="../media/image711.png"/><Relationship Id="rId224" Type="http://schemas.openxmlformats.org/officeDocument/2006/relationships/image" Target="../media/image813.png"/><Relationship Id="rId245" Type="http://schemas.openxmlformats.org/officeDocument/2006/relationships/customXml" Target="../ink/ink827.xml"/><Relationship Id="rId266" Type="http://schemas.openxmlformats.org/officeDocument/2006/relationships/image" Target="../media/image834.png"/><Relationship Id="rId287" Type="http://schemas.openxmlformats.org/officeDocument/2006/relationships/image" Target="../media/image844.png"/><Relationship Id="rId410" Type="http://schemas.openxmlformats.org/officeDocument/2006/relationships/image" Target="../media/image905.png"/><Relationship Id="rId431" Type="http://schemas.openxmlformats.org/officeDocument/2006/relationships/customXml" Target="../ink/ink921.xml"/><Relationship Id="rId452" Type="http://schemas.openxmlformats.org/officeDocument/2006/relationships/image" Target="../media/image926.png"/><Relationship Id="rId30" Type="http://schemas.openxmlformats.org/officeDocument/2006/relationships/customXml" Target="../ink/ink719.xml"/><Relationship Id="rId105" Type="http://schemas.openxmlformats.org/officeDocument/2006/relationships/image" Target="../media/image754.png"/><Relationship Id="rId126" Type="http://schemas.openxmlformats.org/officeDocument/2006/relationships/customXml" Target="../ink/ink767.xml"/><Relationship Id="rId147" Type="http://schemas.openxmlformats.org/officeDocument/2006/relationships/image" Target="../media/image775.png"/><Relationship Id="rId168" Type="http://schemas.openxmlformats.org/officeDocument/2006/relationships/customXml" Target="../ink/ink788.xml"/><Relationship Id="rId312" Type="http://schemas.openxmlformats.org/officeDocument/2006/relationships/customXml" Target="../ink/ink861.xml"/><Relationship Id="rId333" Type="http://schemas.openxmlformats.org/officeDocument/2006/relationships/image" Target="../media/image867.png"/><Relationship Id="rId354" Type="http://schemas.openxmlformats.org/officeDocument/2006/relationships/customXml" Target="../ink/ink882.xml"/><Relationship Id="rId51" Type="http://schemas.openxmlformats.org/officeDocument/2006/relationships/image" Target="../media/image727.png"/><Relationship Id="rId72" Type="http://schemas.openxmlformats.org/officeDocument/2006/relationships/customXml" Target="../ink/ink740.xml"/><Relationship Id="rId93" Type="http://schemas.openxmlformats.org/officeDocument/2006/relationships/image" Target="../media/image748.png"/><Relationship Id="rId189" Type="http://schemas.openxmlformats.org/officeDocument/2006/relationships/image" Target="../media/image796.png"/><Relationship Id="rId375" Type="http://schemas.openxmlformats.org/officeDocument/2006/relationships/image" Target="../media/image888.png"/><Relationship Id="rId396" Type="http://schemas.openxmlformats.org/officeDocument/2006/relationships/customXml" Target="../ink/ink903.xml"/><Relationship Id="rId3" Type="http://schemas.openxmlformats.org/officeDocument/2006/relationships/image" Target="../media/image2.png"/><Relationship Id="rId214" Type="http://schemas.openxmlformats.org/officeDocument/2006/relationships/customXml" Target="../ink/ink811.xml"/><Relationship Id="rId235" Type="http://schemas.openxmlformats.org/officeDocument/2006/relationships/customXml" Target="../ink/ink822.xml"/><Relationship Id="rId256" Type="http://schemas.openxmlformats.org/officeDocument/2006/relationships/image" Target="../media/image829.png"/><Relationship Id="rId277" Type="http://schemas.openxmlformats.org/officeDocument/2006/relationships/customXml" Target="../ink/ink843.xml"/><Relationship Id="rId298" Type="http://schemas.openxmlformats.org/officeDocument/2006/relationships/customXml" Target="../ink/ink854.xml"/><Relationship Id="rId400" Type="http://schemas.openxmlformats.org/officeDocument/2006/relationships/customXml" Target="../ink/ink905.xml"/><Relationship Id="rId421" Type="http://schemas.openxmlformats.org/officeDocument/2006/relationships/customXml" Target="../ink/ink916.xml"/><Relationship Id="rId442" Type="http://schemas.openxmlformats.org/officeDocument/2006/relationships/image" Target="../media/image921.png"/><Relationship Id="rId116" Type="http://schemas.openxmlformats.org/officeDocument/2006/relationships/customXml" Target="../ink/ink762.xml"/><Relationship Id="rId137" Type="http://schemas.openxmlformats.org/officeDocument/2006/relationships/image" Target="../media/image770.png"/><Relationship Id="rId158" Type="http://schemas.openxmlformats.org/officeDocument/2006/relationships/customXml" Target="../ink/ink783.xml"/><Relationship Id="rId302" Type="http://schemas.openxmlformats.org/officeDocument/2006/relationships/customXml" Target="../ink/ink856.xml"/><Relationship Id="rId323" Type="http://schemas.openxmlformats.org/officeDocument/2006/relationships/image" Target="../media/image862.png"/><Relationship Id="rId344" Type="http://schemas.openxmlformats.org/officeDocument/2006/relationships/customXml" Target="../ink/ink877.xml"/><Relationship Id="rId20" Type="http://schemas.openxmlformats.org/officeDocument/2006/relationships/customXml" Target="../ink/ink714.xml"/><Relationship Id="rId41" Type="http://schemas.openxmlformats.org/officeDocument/2006/relationships/image" Target="../media/image722.png"/><Relationship Id="rId62" Type="http://schemas.openxmlformats.org/officeDocument/2006/relationships/customXml" Target="../ink/ink735.xml"/><Relationship Id="rId83" Type="http://schemas.openxmlformats.org/officeDocument/2006/relationships/image" Target="../media/image743.png"/><Relationship Id="rId179" Type="http://schemas.openxmlformats.org/officeDocument/2006/relationships/image" Target="../media/image791.png"/><Relationship Id="rId365" Type="http://schemas.openxmlformats.org/officeDocument/2006/relationships/image" Target="../media/image883.png"/><Relationship Id="rId386" Type="http://schemas.openxmlformats.org/officeDocument/2006/relationships/customXml" Target="../ink/ink898.xml"/><Relationship Id="rId190" Type="http://schemas.openxmlformats.org/officeDocument/2006/relationships/customXml" Target="../ink/ink799.xml"/><Relationship Id="rId204" Type="http://schemas.openxmlformats.org/officeDocument/2006/relationships/customXml" Target="../ink/ink806.xml"/><Relationship Id="rId225" Type="http://schemas.openxmlformats.org/officeDocument/2006/relationships/customXml" Target="../ink/ink817.xml"/><Relationship Id="rId246" Type="http://schemas.openxmlformats.org/officeDocument/2006/relationships/image" Target="../media/image824.png"/><Relationship Id="rId267" Type="http://schemas.openxmlformats.org/officeDocument/2006/relationships/customXml" Target="../ink/ink838.xml"/><Relationship Id="rId288" Type="http://schemas.openxmlformats.org/officeDocument/2006/relationships/customXml" Target="../ink/ink849.xml"/><Relationship Id="rId411" Type="http://schemas.openxmlformats.org/officeDocument/2006/relationships/customXml" Target="../ink/ink911.xml"/><Relationship Id="rId432" Type="http://schemas.openxmlformats.org/officeDocument/2006/relationships/image" Target="../media/image916.png"/><Relationship Id="rId106" Type="http://schemas.openxmlformats.org/officeDocument/2006/relationships/customXml" Target="../ink/ink757.xml"/><Relationship Id="rId127" Type="http://schemas.openxmlformats.org/officeDocument/2006/relationships/image" Target="../media/image765.png"/><Relationship Id="rId313" Type="http://schemas.openxmlformats.org/officeDocument/2006/relationships/image" Target="../media/image857.png"/><Relationship Id="rId10" Type="http://schemas.openxmlformats.org/officeDocument/2006/relationships/customXml" Target="../ink/ink709.xml"/><Relationship Id="rId31" Type="http://schemas.openxmlformats.org/officeDocument/2006/relationships/image" Target="../media/image717.png"/><Relationship Id="rId52" Type="http://schemas.openxmlformats.org/officeDocument/2006/relationships/customXml" Target="../ink/ink730.xml"/><Relationship Id="rId73" Type="http://schemas.openxmlformats.org/officeDocument/2006/relationships/image" Target="../media/image738.png"/><Relationship Id="rId94" Type="http://schemas.openxmlformats.org/officeDocument/2006/relationships/customXml" Target="../ink/ink751.xml"/><Relationship Id="rId148" Type="http://schemas.openxmlformats.org/officeDocument/2006/relationships/customXml" Target="../ink/ink778.xml"/><Relationship Id="rId169" Type="http://schemas.openxmlformats.org/officeDocument/2006/relationships/image" Target="../media/image786.png"/><Relationship Id="rId334" Type="http://schemas.openxmlformats.org/officeDocument/2006/relationships/customXml" Target="../ink/ink872.xml"/><Relationship Id="rId355" Type="http://schemas.openxmlformats.org/officeDocument/2006/relationships/image" Target="../media/image878.png"/><Relationship Id="rId376" Type="http://schemas.openxmlformats.org/officeDocument/2006/relationships/customXml" Target="../ink/ink893.xml"/><Relationship Id="rId397" Type="http://schemas.openxmlformats.org/officeDocument/2006/relationships/image" Target="../media/image899.png"/><Relationship Id="rId4" Type="http://schemas.openxmlformats.org/officeDocument/2006/relationships/customXml" Target="../ink/ink706.xml"/><Relationship Id="rId180" Type="http://schemas.openxmlformats.org/officeDocument/2006/relationships/customXml" Target="../ink/ink794.xml"/><Relationship Id="rId215" Type="http://schemas.openxmlformats.org/officeDocument/2006/relationships/image" Target="../media/image809.png"/><Relationship Id="rId236" Type="http://schemas.openxmlformats.org/officeDocument/2006/relationships/image" Target="../media/image819.png"/><Relationship Id="rId257" Type="http://schemas.openxmlformats.org/officeDocument/2006/relationships/customXml" Target="../ink/ink833.xml"/><Relationship Id="rId278" Type="http://schemas.openxmlformats.org/officeDocument/2006/relationships/customXml" Target="../ink/ink844.xml"/><Relationship Id="rId401" Type="http://schemas.openxmlformats.org/officeDocument/2006/relationships/image" Target="../media/image901.png"/><Relationship Id="rId422" Type="http://schemas.openxmlformats.org/officeDocument/2006/relationships/image" Target="../media/image911.png"/><Relationship Id="rId443" Type="http://schemas.openxmlformats.org/officeDocument/2006/relationships/customXml" Target="../ink/ink927.xml"/><Relationship Id="rId303" Type="http://schemas.openxmlformats.org/officeDocument/2006/relationships/image" Target="../media/image852.png"/><Relationship Id="rId42" Type="http://schemas.openxmlformats.org/officeDocument/2006/relationships/customXml" Target="../ink/ink725.xml"/><Relationship Id="rId84" Type="http://schemas.openxmlformats.org/officeDocument/2006/relationships/customXml" Target="../ink/ink746.xml"/><Relationship Id="rId138" Type="http://schemas.openxmlformats.org/officeDocument/2006/relationships/customXml" Target="../ink/ink773.xml"/><Relationship Id="rId345" Type="http://schemas.openxmlformats.org/officeDocument/2006/relationships/image" Target="../media/image873.png"/><Relationship Id="rId387" Type="http://schemas.openxmlformats.org/officeDocument/2006/relationships/image" Target="../media/image894.png"/><Relationship Id="rId191" Type="http://schemas.openxmlformats.org/officeDocument/2006/relationships/image" Target="../media/image797.png"/><Relationship Id="rId205" Type="http://schemas.openxmlformats.org/officeDocument/2006/relationships/image" Target="../media/image804.png"/><Relationship Id="rId247" Type="http://schemas.openxmlformats.org/officeDocument/2006/relationships/customXml" Target="../ink/ink828.xml"/><Relationship Id="rId412" Type="http://schemas.openxmlformats.org/officeDocument/2006/relationships/image" Target="../media/image906.png"/><Relationship Id="rId107" Type="http://schemas.openxmlformats.org/officeDocument/2006/relationships/image" Target="../media/image755.png"/><Relationship Id="rId289" Type="http://schemas.openxmlformats.org/officeDocument/2006/relationships/image" Target="../media/image845.png"/><Relationship Id="rId11" Type="http://schemas.openxmlformats.org/officeDocument/2006/relationships/image" Target="../media/image707.png"/><Relationship Id="rId53" Type="http://schemas.openxmlformats.org/officeDocument/2006/relationships/image" Target="../media/image728.png"/><Relationship Id="rId149" Type="http://schemas.openxmlformats.org/officeDocument/2006/relationships/image" Target="../media/image776.png"/><Relationship Id="rId314" Type="http://schemas.openxmlformats.org/officeDocument/2006/relationships/customXml" Target="../ink/ink862.xml"/><Relationship Id="rId356" Type="http://schemas.openxmlformats.org/officeDocument/2006/relationships/customXml" Target="../ink/ink883.xml"/><Relationship Id="rId398" Type="http://schemas.openxmlformats.org/officeDocument/2006/relationships/customXml" Target="../ink/ink904.xml"/><Relationship Id="rId95" Type="http://schemas.openxmlformats.org/officeDocument/2006/relationships/image" Target="../media/image749.png"/><Relationship Id="rId160" Type="http://schemas.openxmlformats.org/officeDocument/2006/relationships/customXml" Target="../ink/ink784.xml"/><Relationship Id="rId216" Type="http://schemas.openxmlformats.org/officeDocument/2006/relationships/customXml" Target="../ink/ink812.xml"/><Relationship Id="rId423" Type="http://schemas.openxmlformats.org/officeDocument/2006/relationships/customXml" Target="../ink/ink917.xml"/><Relationship Id="rId258" Type="http://schemas.openxmlformats.org/officeDocument/2006/relationships/image" Target="../media/image830.png"/><Relationship Id="rId22" Type="http://schemas.openxmlformats.org/officeDocument/2006/relationships/customXml" Target="../ink/ink715.xml"/><Relationship Id="rId64" Type="http://schemas.openxmlformats.org/officeDocument/2006/relationships/customXml" Target="../ink/ink736.xml"/><Relationship Id="rId118" Type="http://schemas.openxmlformats.org/officeDocument/2006/relationships/customXml" Target="../ink/ink763.xml"/><Relationship Id="rId325" Type="http://schemas.openxmlformats.org/officeDocument/2006/relationships/image" Target="../media/image863.png"/><Relationship Id="rId367" Type="http://schemas.openxmlformats.org/officeDocument/2006/relationships/image" Target="../media/image884.png"/><Relationship Id="rId171" Type="http://schemas.openxmlformats.org/officeDocument/2006/relationships/image" Target="../media/image787.png"/><Relationship Id="rId227" Type="http://schemas.openxmlformats.org/officeDocument/2006/relationships/customXml" Target="../ink/ink818.xml"/><Relationship Id="rId269" Type="http://schemas.openxmlformats.org/officeDocument/2006/relationships/customXml" Target="../ink/ink839.xml"/><Relationship Id="rId434" Type="http://schemas.openxmlformats.org/officeDocument/2006/relationships/image" Target="../media/image917.png"/><Relationship Id="rId33" Type="http://schemas.openxmlformats.org/officeDocument/2006/relationships/image" Target="../media/image718.png"/><Relationship Id="rId129" Type="http://schemas.openxmlformats.org/officeDocument/2006/relationships/image" Target="../media/image766.png"/><Relationship Id="rId280" Type="http://schemas.openxmlformats.org/officeDocument/2006/relationships/customXml" Target="../ink/ink845.xml"/><Relationship Id="rId336" Type="http://schemas.openxmlformats.org/officeDocument/2006/relationships/customXml" Target="../ink/ink873.xml"/><Relationship Id="rId75" Type="http://schemas.openxmlformats.org/officeDocument/2006/relationships/image" Target="../media/image739.png"/><Relationship Id="rId140" Type="http://schemas.openxmlformats.org/officeDocument/2006/relationships/customXml" Target="../ink/ink774.xml"/><Relationship Id="rId182" Type="http://schemas.openxmlformats.org/officeDocument/2006/relationships/customXml" Target="../ink/ink795.xml"/><Relationship Id="rId378" Type="http://schemas.openxmlformats.org/officeDocument/2006/relationships/customXml" Target="../ink/ink894.xml"/><Relationship Id="rId403" Type="http://schemas.openxmlformats.org/officeDocument/2006/relationships/image" Target="../media/image902.png"/><Relationship Id="rId6" Type="http://schemas.openxmlformats.org/officeDocument/2006/relationships/customXml" Target="../ink/ink707.xml"/><Relationship Id="rId238" Type="http://schemas.openxmlformats.org/officeDocument/2006/relationships/image" Target="../media/image820.png"/><Relationship Id="rId445" Type="http://schemas.openxmlformats.org/officeDocument/2006/relationships/customXml" Target="../ink/ink928.xml"/><Relationship Id="rId291" Type="http://schemas.openxmlformats.org/officeDocument/2006/relationships/image" Target="../media/image846.png"/><Relationship Id="rId305" Type="http://schemas.openxmlformats.org/officeDocument/2006/relationships/image" Target="../media/image853.png"/><Relationship Id="rId347" Type="http://schemas.openxmlformats.org/officeDocument/2006/relationships/image" Target="../media/image874.png"/><Relationship Id="rId44" Type="http://schemas.openxmlformats.org/officeDocument/2006/relationships/customXml" Target="../ink/ink726.xml"/><Relationship Id="rId86" Type="http://schemas.openxmlformats.org/officeDocument/2006/relationships/customXml" Target="../ink/ink747.xml"/><Relationship Id="rId151" Type="http://schemas.openxmlformats.org/officeDocument/2006/relationships/image" Target="../media/image777.png"/><Relationship Id="rId389" Type="http://schemas.openxmlformats.org/officeDocument/2006/relationships/image" Target="../media/image895.png"/><Relationship Id="rId193" Type="http://schemas.openxmlformats.org/officeDocument/2006/relationships/image" Target="../media/image798.png"/><Relationship Id="rId207" Type="http://schemas.openxmlformats.org/officeDocument/2006/relationships/image" Target="../media/image805.png"/><Relationship Id="rId249" Type="http://schemas.openxmlformats.org/officeDocument/2006/relationships/customXml" Target="../ink/ink829.xml"/><Relationship Id="rId414" Type="http://schemas.openxmlformats.org/officeDocument/2006/relationships/image" Target="../media/image907.png"/><Relationship Id="rId13" Type="http://schemas.openxmlformats.org/officeDocument/2006/relationships/image" Target="../media/image708.png"/><Relationship Id="rId109" Type="http://schemas.openxmlformats.org/officeDocument/2006/relationships/image" Target="../media/image756.png"/><Relationship Id="rId260" Type="http://schemas.openxmlformats.org/officeDocument/2006/relationships/image" Target="../media/image831.png"/><Relationship Id="rId316" Type="http://schemas.openxmlformats.org/officeDocument/2006/relationships/customXml" Target="../ink/ink863.xml"/><Relationship Id="rId55" Type="http://schemas.openxmlformats.org/officeDocument/2006/relationships/image" Target="../media/image729.png"/><Relationship Id="rId97" Type="http://schemas.openxmlformats.org/officeDocument/2006/relationships/image" Target="../media/image750.png"/><Relationship Id="rId120" Type="http://schemas.openxmlformats.org/officeDocument/2006/relationships/customXml" Target="../ink/ink764.xml"/><Relationship Id="rId358" Type="http://schemas.openxmlformats.org/officeDocument/2006/relationships/customXml" Target="../ink/ink884.xml"/><Relationship Id="rId162" Type="http://schemas.openxmlformats.org/officeDocument/2006/relationships/customXml" Target="../ink/ink785.xml"/><Relationship Id="rId218" Type="http://schemas.openxmlformats.org/officeDocument/2006/relationships/image" Target="../media/image810.png"/><Relationship Id="rId425" Type="http://schemas.openxmlformats.org/officeDocument/2006/relationships/customXml" Target="../ink/ink918.xml"/><Relationship Id="rId271" Type="http://schemas.openxmlformats.org/officeDocument/2006/relationships/customXml" Target="../ink/ink840.xml"/><Relationship Id="rId24" Type="http://schemas.openxmlformats.org/officeDocument/2006/relationships/customXml" Target="../ink/ink716.xml"/><Relationship Id="rId66" Type="http://schemas.openxmlformats.org/officeDocument/2006/relationships/customXml" Target="../ink/ink737.xml"/><Relationship Id="rId131" Type="http://schemas.openxmlformats.org/officeDocument/2006/relationships/image" Target="../media/image767.png"/><Relationship Id="rId327" Type="http://schemas.openxmlformats.org/officeDocument/2006/relationships/image" Target="../media/image864.png"/><Relationship Id="rId369" Type="http://schemas.openxmlformats.org/officeDocument/2006/relationships/image" Target="../media/image885.png"/><Relationship Id="rId173" Type="http://schemas.openxmlformats.org/officeDocument/2006/relationships/image" Target="../media/image788.png"/><Relationship Id="rId229" Type="http://schemas.openxmlformats.org/officeDocument/2006/relationships/customXml" Target="../ink/ink819.xml"/><Relationship Id="rId380" Type="http://schemas.openxmlformats.org/officeDocument/2006/relationships/customXml" Target="../ink/ink895.xml"/><Relationship Id="rId436" Type="http://schemas.openxmlformats.org/officeDocument/2006/relationships/image" Target="../media/image918.png"/><Relationship Id="rId240" Type="http://schemas.openxmlformats.org/officeDocument/2006/relationships/image" Target="../media/image821.png"/><Relationship Id="rId35" Type="http://schemas.openxmlformats.org/officeDocument/2006/relationships/image" Target="../media/image719.png"/><Relationship Id="rId77" Type="http://schemas.openxmlformats.org/officeDocument/2006/relationships/image" Target="../media/image740.png"/><Relationship Id="rId100" Type="http://schemas.openxmlformats.org/officeDocument/2006/relationships/customXml" Target="../ink/ink754.xml"/><Relationship Id="rId282" Type="http://schemas.openxmlformats.org/officeDocument/2006/relationships/customXml" Target="../ink/ink846.xml"/><Relationship Id="rId338" Type="http://schemas.openxmlformats.org/officeDocument/2006/relationships/customXml" Target="../ink/ink874.xml"/><Relationship Id="rId8" Type="http://schemas.openxmlformats.org/officeDocument/2006/relationships/customXml" Target="../ink/ink708.xml"/><Relationship Id="rId142" Type="http://schemas.openxmlformats.org/officeDocument/2006/relationships/customXml" Target="../ink/ink775.xml"/><Relationship Id="rId184" Type="http://schemas.openxmlformats.org/officeDocument/2006/relationships/customXml" Target="../ink/ink796.xml"/><Relationship Id="rId391" Type="http://schemas.openxmlformats.org/officeDocument/2006/relationships/image" Target="../media/image896.png"/><Relationship Id="rId405" Type="http://schemas.openxmlformats.org/officeDocument/2006/relationships/image" Target="../media/image903.png"/><Relationship Id="rId447" Type="http://schemas.openxmlformats.org/officeDocument/2006/relationships/customXml" Target="../ink/ink929.xml"/><Relationship Id="rId251" Type="http://schemas.openxmlformats.org/officeDocument/2006/relationships/customXml" Target="../ink/ink830.xml"/><Relationship Id="rId46" Type="http://schemas.openxmlformats.org/officeDocument/2006/relationships/customXml" Target="../ink/ink727.xml"/><Relationship Id="rId293" Type="http://schemas.openxmlformats.org/officeDocument/2006/relationships/image" Target="../media/image847.png"/><Relationship Id="rId307" Type="http://schemas.openxmlformats.org/officeDocument/2006/relationships/image" Target="../media/image854.png"/><Relationship Id="rId349" Type="http://schemas.openxmlformats.org/officeDocument/2006/relationships/image" Target="../media/image875.png"/><Relationship Id="rId88" Type="http://schemas.openxmlformats.org/officeDocument/2006/relationships/customXml" Target="../ink/ink748.xml"/><Relationship Id="rId111" Type="http://schemas.openxmlformats.org/officeDocument/2006/relationships/image" Target="../media/image757.png"/><Relationship Id="rId153" Type="http://schemas.openxmlformats.org/officeDocument/2006/relationships/image" Target="../media/image778.png"/><Relationship Id="rId195" Type="http://schemas.openxmlformats.org/officeDocument/2006/relationships/image" Target="../media/image799.png"/><Relationship Id="rId209" Type="http://schemas.openxmlformats.org/officeDocument/2006/relationships/image" Target="../media/image806.png"/><Relationship Id="rId360" Type="http://schemas.openxmlformats.org/officeDocument/2006/relationships/customXml" Target="../ink/ink885.xml"/><Relationship Id="rId416" Type="http://schemas.openxmlformats.org/officeDocument/2006/relationships/image" Target="../media/image908.png"/><Relationship Id="rId220" Type="http://schemas.openxmlformats.org/officeDocument/2006/relationships/image" Target="../media/image811.png"/><Relationship Id="rId15" Type="http://schemas.openxmlformats.org/officeDocument/2006/relationships/image" Target="../media/image709.png"/><Relationship Id="rId57" Type="http://schemas.openxmlformats.org/officeDocument/2006/relationships/image" Target="../media/image730.png"/><Relationship Id="rId262" Type="http://schemas.openxmlformats.org/officeDocument/2006/relationships/image" Target="../media/image832.png"/><Relationship Id="rId318" Type="http://schemas.openxmlformats.org/officeDocument/2006/relationships/customXml" Target="../ink/ink864.xml"/><Relationship Id="rId99" Type="http://schemas.openxmlformats.org/officeDocument/2006/relationships/image" Target="../media/image751.png"/><Relationship Id="rId122" Type="http://schemas.openxmlformats.org/officeDocument/2006/relationships/customXml" Target="../ink/ink765.xml"/><Relationship Id="rId164" Type="http://schemas.openxmlformats.org/officeDocument/2006/relationships/customXml" Target="../ink/ink786.xml"/><Relationship Id="rId371" Type="http://schemas.openxmlformats.org/officeDocument/2006/relationships/image" Target="../media/image886.png"/><Relationship Id="rId427" Type="http://schemas.openxmlformats.org/officeDocument/2006/relationships/customXml" Target="../ink/ink919.xml"/><Relationship Id="rId26" Type="http://schemas.openxmlformats.org/officeDocument/2006/relationships/customXml" Target="../ink/ink717.xml"/><Relationship Id="rId231" Type="http://schemas.openxmlformats.org/officeDocument/2006/relationships/customXml" Target="../ink/ink820.xml"/><Relationship Id="rId273" Type="http://schemas.openxmlformats.org/officeDocument/2006/relationships/customXml" Target="../ink/ink841.xml"/><Relationship Id="rId329" Type="http://schemas.openxmlformats.org/officeDocument/2006/relationships/image" Target="../media/image865.png"/><Relationship Id="rId68" Type="http://schemas.openxmlformats.org/officeDocument/2006/relationships/customXml" Target="../ink/ink738.xml"/><Relationship Id="rId133" Type="http://schemas.openxmlformats.org/officeDocument/2006/relationships/image" Target="../media/image768.png"/><Relationship Id="rId175" Type="http://schemas.openxmlformats.org/officeDocument/2006/relationships/image" Target="../media/image789.png"/><Relationship Id="rId340" Type="http://schemas.openxmlformats.org/officeDocument/2006/relationships/customXml" Target="../ink/ink875.xml"/><Relationship Id="rId200" Type="http://schemas.openxmlformats.org/officeDocument/2006/relationships/customXml" Target="../ink/ink804.xml"/><Relationship Id="rId382" Type="http://schemas.openxmlformats.org/officeDocument/2006/relationships/customXml" Target="../ink/ink896.xml"/><Relationship Id="rId438" Type="http://schemas.openxmlformats.org/officeDocument/2006/relationships/image" Target="../media/image919.png"/><Relationship Id="rId242" Type="http://schemas.openxmlformats.org/officeDocument/2006/relationships/image" Target="../media/image822.png"/><Relationship Id="rId284" Type="http://schemas.openxmlformats.org/officeDocument/2006/relationships/customXml" Target="../ink/ink847.xml"/><Relationship Id="rId37" Type="http://schemas.openxmlformats.org/officeDocument/2006/relationships/image" Target="../media/image720.png"/><Relationship Id="rId79" Type="http://schemas.openxmlformats.org/officeDocument/2006/relationships/image" Target="../media/image741.png"/><Relationship Id="rId102" Type="http://schemas.openxmlformats.org/officeDocument/2006/relationships/customXml" Target="../ink/ink755.xml"/><Relationship Id="rId144" Type="http://schemas.openxmlformats.org/officeDocument/2006/relationships/customXml" Target="../ink/ink776.xml"/><Relationship Id="rId90" Type="http://schemas.openxmlformats.org/officeDocument/2006/relationships/customXml" Target="../ink/ink749.xml"/><Relationship Id="rId186" Type="http://schemas.openxmlformats.org/officeDocument/2006/relationships/customXml" Target="../ink/ink797.xml"/><Relationship Id="rId351" Type="http://schemas.openxmlformats.org/officeDocument/2006/relationships/image" Target="../media/image876.png"/><Relationship Id="rId393" Type="http://schemas.openxmlformats.org/officeDocument/2006/relationships/image" Target="../media/image897.png"/><Relationship Id="rId407" Type="http://schemas.openxmlformats.org/officeDocument/2006/relationships/customXml" Target="../ink/ink909.xml"/><Relationship Id="rId449" Type="http://schemas.openxmlformats.org/officeDocument/2006/relationships/customXml" Target="../ink/ink930.xml"/><Relationship Id="rId211" Type="http://schemas.openxmlformats.org/officeDocument/2006/relationships/image" Target="../media/image807.png"/><Relationship Id="rId253" Type="http://schemas.openxmlformats.org/officeDocument/2006/relationships/customXml" Target="../ink/ink831.xml"/><Relationship Id="rId295" Type="http://schemas.openxmlformats.org/officeDocument/2006/relationships/image" Target="../media/image848.png"/><Relationship Id="rId309" Type="http://schemas.openxmlformats.org/officeDocument/2006/relationships/image" Target="../media/image855.png"/><Relationship Id="rId48" Type="http://schemas.openxmlformats.org/officeDocument/2006/relationships/customXml" Target="../ink/ink728.xml"/><Relationship Id="rId113" Type="http://schemas.openxmlformats.org/officeDocument/2006/relationships/image" Target="../media/image758.png"/><Relationship Id="rId320" Type="http://schemas.openxmlformats.org/officeDocument/2006/relationships/customXml" Target="../ink/ink865.xml"/><Relationship Id="rId155" Type="http://schemas.openxmlformats.org/officeDocument/2006/relationships/image" Target="../media/image779.png"/><Relationship Id="rId197" Type="http://schemas.openxmlformats.org/officeDocument/2006/relationships/image" Target="../media/image800.png"/><Relationship Id="rId362" Type="http://schemas.openxmlformats.org/officeDocument/2006/relationships/customXml" Target="../ink/ink886.xml"/><Relationship Id="rId418" Type="http://schemas.openxmlformats.org/officeDocument/2006/relationships/image" Target="../media/image909.png"/><Relationship Id="rId222" Type="http://schemas.openxmlformats.org/officeDocument/2006/relationships/image" Target="../media/image812.png"/><Relationship Id="rId264" Type="http://schemas.openxmlformats.org/officeDocument/2006/relationships/image" Target="../media/image833.png"/><Relationship Id="rId17" Type="http://schemas.openxmlformats.org/officeDocument/2006/relationships/image" Target="../media/image710.png"/><Relationship Id="rId59" Type="http://schemas.openxmlformats.org/officeDocument/2006/relationships/image" Target="../media/image731.png"/><Relationship Id="rId124" Type="http://schemas.openxmlformats.org/officeDocument/2006/relationships/customXml" Target="../ink/ink766.xml"/><Relationship Id="rId70" Type="http://schemas.openxmlformats.org/officeDocument/2006/relationships/customXml" Target="../ink/ink739.xml"/><Relationship Id="rId166" Type="http://schemas.openxmlformats.org/officeDocument/2006/relationships/customXml" Target="../ink/ink787.xml"/><Relationship Id="rId331" Type="http://schemas.openxmlformats.org/officeDocument/2006/relationships/image" Target="../media/image866.png"/><Relationship Id="rId373" Type="http://schemas.openxmlformats.org/officeDocument/2006/relationships/image" Target="../media/image887.png"/><Relationship Id="rId429" Type="http://schemas.openxmlformats.org/officeDocument/2006/relationships/customXml" Target="../ink/ink920.xml"/><Relationship Id="rId1" Type="http://schemas.openxmlformats.org/officeDocument/2006/relationships/slideLayout" Target="../slideLayouts/slideLayout1.xml"/><Relationship Id="rId233" Type="http://schemas.openxmlformats.org/officeDocument/2006/relationships/customXml" Target="../ink/ink821.xml"/><Relationship Id="rId440" Type="http://schemas.openxmlformats.org/officeDocument/2006/relationships/image" Target="../media/image920.png"/><Relationship Id="rId28" Type="http://schemas.openxmlformats.org/officeDocument/2006/relationships/customXml" Target="../ink/ink718.xml"/><Relationship Id="rId275" Type="http://schemas.openxmlformats.org/officeDocument/2006/relationships/customXml" Target="../ink/ink842.xml"/><Relationship Id="rId300" Type="http://schemas.openxmlformats.org/officeDocument/2006/relationships/customXml" Target="../ink/ink855.xml"/><Relationship Id="rId81" Type="http://schemas.openxmlformats.org/officeDocument/2006/relationships/image" Target="../media/image742.png"/><Relationship Id="rId135" Type="http://schemas.openxmlformats.org/officeDocument/2006/relationships/image" Target="../media/image769.png"/><Relationship Id="rId177" Type="http://schemas.openxmlformats.org/officeDocument/2006/relationships/image" Target="../media/image790.png"/><Relationship Id="rId342" Type="http://schemas.openxmlformats.org/officeDocument/2006/relationships/customXml" Target="../ink/ink876.xml"/><Relationship Id="rId384" Type="http://schemas.openxmlformats.org/officeDocument/2006/relationships/customXml" Target="../ink/ink897.xml"/><Relationship Id="rId202" Type="http://schemas.openxmlformats.org/officeDocument/2006/relationships/customXml" Target="../ink/ink805.xml"/><Relationship Id="rId244" Type="http://schemas.openxmlformats.org/officeDocument/2006/relationships/image" Target="../media/image823.png"/><Relationship Id="rId39" Type="http://schemas.openxmlformats.org/officeDocument/2006/relationships/image" Target="../media/image721.png"/><Relationship Id="rId286" Type="http://schemas.openxmlformats.org/officeDocument/2006/relationships/customXml" Target="../ink/ink848.xml"/><Relationship Id="rId451" Type="http://schemas.openxmlformats.org/officeDocument/2006/relationships/customXml" Target="../ink/ink93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8.png"/><Relationship Id="rId13" Type="http://schemas.openxmlformats.org/officeDocument/2006/relationships/customXml" Target="../ink/ink936.xml"/><Relationship Id="rId18" Type="http://schemas.openxmlformats.org/officeDocument/2006/relationships/image" Target="../media/image933.png"/><Relationship Id="rId26" Type="http://schemas.openxmlformats.org/officeDocument/2006/relationships/image" Target="../media/image937.png"/><Relationship Id="rId3" Type="http://schemas.openxmlformats.org/officeDocument/2006/relationships/image" Target="../media/image2.png"/><Relationship Id="rId21" Type="http://schemas.openxmlformats.org/officeDocument/2006/relationships/customXml" Target="../ink/ink940.xml"/><Relationship Id="rId7" Type="http://schemas.openxmlformats.org/officeDocument/2006/relationships/image" Target="../media/image927.png"/><Relationship Id="rId12" Type="http://schemas.openxmlformats.org/officeDocument/2006/relationships/image" Target="../media/image930.png"/><Relationship Id="rId17" Type="http://schemas.openxmlformats.org/officeDocument/2006/relationships/customXml" Target="../ink/ink938.xml"/><Relationship Id="rId25" Type="http://schemas.openxmlformats.org/officeDocument/2006/relationships/customXml" Target="../ink/ink942.xml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932.png"/><Relationship Id="rId20" Type="http://schemas.openxmlformats.org/officeDocument/2006/relationships/image" Target="../media/image934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933.xml"/><Relationship Id="rId11" Type="http://schemas.openxmlformats.org/officeDocument/2006/relationships/customXml" Target="../ink/ink935.xml"/><Relationship Id="rId24" Type="http://schemas.openxmlformats.org/officeDocument/2006/relationships/image" Target="../media/image936.png"/><Relationship Id="rId5" Type="http://schemas.openxmlformats.org/officeDocument/2006/relationships/image" Target="../media/image705.png"/><Relationship Id="rId15" Type="http://schemas.openxmlformats.org/officeDocument/2006/relationships/customXml" Target="../ink/ink937.xml"/><Relationship Id="rId23" Type="http://schemas.openxmlformats.org/officeDocument/2006/relationships/customXml" Target="../ink/ink941.xml"/><Relationship Id="rId10" Type="http://schemas.openxmlformats.org/officeDocument/2006/relationships/image" Target="../media/image929.png"/><Relationship Id="rId19" Type="http://schemas.openxmlformats.org/officeDocument/2006/relationships/customXml" Target="../ink/ink939.xml"/><Relationship Id="rId4" Type="http://schemas.openxmlformats.org/officeDocument/2006/relationships/customXml" Target="../ink/ink932.xml"/><Relationship Id="rId9" Type="http://schemas.openxmlformats.org/officeDocument/2006/relationships/customXml" Target="../ink/ink934.xml"/><Relationship Id="rId14" Type="http://schemas.openxmlformats.org/officeDocument/2006/relationships/image" Target="../media/image931.png"/><Relationship Id="rId22" Type="http://schemas.openxmlformats.org/officeDocument/2006/relationships/image" Target="../media/image9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.xml"/><Relationship Id="rId21" Type="http://schemas.openxmlformats.org/officeDocument/2006/relationships/image" Target="../media/image13.png"/><Relationship Id="rId42" Type="http://schemas.openxmlformats.org/officeDocument/2006/relationships/customXml" Target="../ink/ink20.xml"/><Relationship Id="rId47" Type="http://schemas.openxmlformats.org/officeDocument/2006/relationships/image" Target="../media/image26.png"/><Relationship Id="rId63" Type="http://schemas.openxmlformats.org/officeDocument/2006/relationships/image" Target="../media/image34.png"/><Relationship Id="rId68" Type="http://schemas.openxmlformats.org/officeDocument/2006/relationships/customXml" Target="../ink/ink33.xml"/><Relationship Id="rId84" Type="http://schemas.openxmlformats.org/officeDocument/2006/relationships/image" Target="../media/image45.png"/><Relationship Id="rId89" Type="http://schemas.openxmlformats.org/officeDocument/2006/relationships/customXml" Target="../ink/ink43.xml"/><Relationship Id="rId16" Type="http://schemas.openxmlformats.org/officeDocument/2006/relationships/customXml" Target="../ink/ink7.xml"/><Relationship Id="rId11" Type="http://schemas.openxmlformats.org/officeDocument/2006/relationships/image" Target="../media/image8.png"/><Relationship Id="rId32" Type="http://schemas.openxmlformats.org/officeDocument/2006/relationships/customXml" Target="../ink/ink15.xml"/><Relationship Id="rId37" Type="http://schemas.openxmlformats.org/officeDocument/2006/relationships/image" Target="../media/image21.png"/><Relationship Id="rId53" Type="http://schemas.openxmlformats.org/officeDocument/2006/relationships/image" Target="../media/image29.png"/><Relationship Id="rId58" Type="http://schemas.openxmlformats.org/officeDocument/2006/relationships/customXml" Target="../ink/ink28.xml"/><Relationship Id="rId74" Type="http://schemas.openxmlformats.org/officeDocument/2006/relationships/customXml" Target="../ink/ink35.xml"/><Relationship Id="rId79" Type="http://schemas.openxmlformats.org/officeDocument/2006/relationships/image" Target="../media/image43.png"/><Relationship Id="rId5" Type="http://schemas.openxmlformats.org/officeDocument/2006/relationships/image" Target="../media/image5.png"/><Relationship Id="rId90" Type="http://schemas.openxmlformats.org/officeDocument/2006/relationships/image" Target="../media/image48.png"/><Relationship Id="rId22" Type="http://schemas.openxmlformats.org/officeDocument/2006/relationships/customXml" Target="../ink/ink10.xml"/><Relationship Id="rId27" Type="http://schemas.openxmlformats.org/officeDocument/2006/relationships/image" Target="../media/image16.png"/><Relationship Id="rId43" Type="http://schemas.openxmlformats.org/officeDocument/2006/relationships/image" Target="../media/image24.png"/><Relationship Id="rId48" Type="http://schemas.openxmlformats.org/officeDocument/2006/relationships/customXml" Target="../ink/ink23.xml"/><Relationship Id="rId64" Type="http://schemas.openxmlformats.org/officeDocument/2006/relationships/customXml" Target="../ink/ink31.xml"/><Relationship Id="rId69" Type="http://schemas.openxmlformats.org/officeDocument/2006/relationships/image" Target="../media/image37.png"/><Relationship Id="rId8" Type="http://schemas.openxmlformats.org/officeDocument/2006/relationships/customXml" Target="../ink/ink3.xml"/><Relationship Id="rId51" Type="http://schemas.openxmlformats.org/officeDocument/2006/relationships/image" Target="../media/image28.png"/><Relationship Id="rId72" Type="http://schemas.openxmlformats.org/officeDocument/2006/relationships/customXml" Target="../ink/ink34.xml"/><Relationship Id="rId80" Type="http://schemas.openxmlformats.org/officeDocument/2006/relationships/customXml" Target="../ink/ink38.xml"/><Relationship Id="rId85" Type="http://schemas.openxmlformats.org/officeDocument/2006/relationships/customXml" Target="../ink/ink41.xml"/><Relationship Id="rId93" Type="http://schemas.openxmlformats.org/officeDocument/2006/relationships/customXml" Target="../ink/ink45.xml"/><Relationship Id="rId3" Type="http://schemas.openxmlformats.org/officeDocument/2006/relationships/image" Target="../media/image2.png"/><Relationship Id="rId12" Type="http://schemas.openxmlformats.org/officeDocument/2006/relationships/customXml" Target="../ink/ink5.xml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33" Type="http://schemas.openxmlformats.org/officeDocument/2006/relationships/image" Target="../media/image19.png"/><Relationship Id="rId38" Type="http://schemas.openxmlformats.org/officeDocument/2006/relationships/customXml" Target="../ink/ink18.xml"/><Relationship Id="rId46" Type="http://schemas.openxmlformats.org/officeDocument/2006/relationships/customXml" Target="../ink/ink22.xml"/><Relationship Id="rId59" Type="http://schemas.openxmlformats.org/officeDocument/2006/relationships/image" Target="../media/image32.png"/><Relationship Id="rId67" Type="http://schemas.openxmlformats.org/officeDocument/2006/relationships/image" Target="../media/image36.png"/><Relationship Id="rId20" Type="http://schemas.openxmlformats.org/officeDocument/2006/relationships/customXml" Target="../ink/ink9.xml"/><Relationship Id="rId41" Type="http://schemas.openxmlformats.org/officeDocument/2006/relationships/image" Target="../media/image23.png"/><Relationship Id="rId54" Type="http://schemas.openxmlformats.org/officeDocument/2006/relationships/customXml" Target="../ink/ink26.xml"/><Relationship Id="rId62" Type="http://schemas.openxmlformats.org/officeDocument/2006/relationships/customXml" Target="../ink/ink30.xml"/><Relationship Id="rId70" Type="http://schemas.openxmlformats.org/officeDocument/2006/relationships/image" Target="../media/image38.png"/><Relationship Id="rId75" Type="http://schemas.openxmlformats.org/officeDocument/2006/relationships/image" Target="../media/image41.png"/><Relationship Id="rId83" Type="http://schemas.openxmlformats.org/officeDocument/2006/relationships/customXml" Target="../ink/ink40.xml"/><Relationship Id="rId88" Type="http://schemas.openxmlformats.org/officeDocument/2006/relationships/image" Target="../media/image47.png"/><Relationship Id="rId91" Type="http://schemas.openxmlformats.org/officeDocument/2006/relationships/customXml" Target="../ink/ink4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image" Target="../media/image27.png"/><Relationship Id="rId57" Type="http://schemas.openxmlformats.org/officeDocument/2006/relationships/image" Target="../media/image31.png"/><Relationship Id="rId10" Type="http://schemas.openxmlformats.org/officeDocument/2006/relationships/customXml" Target="../ink/ink4.xml"/><Relationship Id="rId31" Type="http://schemas.openxmlformats.org/officeDocument/2006/relationships/image" Target="../media/image18.png"/><Relationship Id="rId44" Type="http://schemas.openxmlformats.org/officeDocument/2006/relationships/customXml" Target="../ink/ink21.xml"/><Relationship Id="rId52" Type="http://schemas.openxmlformats.org/officeDocument/2006/relationships/customXml" Target="../ink/ink25.xml"/><Relationship Id="rId60" Type="http://schemas.openxmlformats.org/officeDocument/2006/relationships/customXml" Target="../ink/ink29.xml"/><Relationship Id="rId65" Type="http://schemas.openxmlformats.org/officeDocument/2006/relationships/image" Target="../media/image35.png"/><Relationship Id="rId73" Type="http://schemas.openxmlformats.org/officeDocument/2006/relationships/image" Target="../media/image40.png"/><Relationship Id="rId78" Type="http://schemas.openxmlformats.org/officeDocument/2006/relationships/customXml" Target="../ink/ink37.xml"/><Relationship Id="rId81" Type="http://schemas.openxmlformats.org/officeDocument/2006/relationships/customXml" Target="../ink/ink39.xml"/><Relationship Id="rId86" Type="http://schemas.openxmlformats.org/officeDocument/2006/relationships/image" Target="../media/image46.png"/><Relationship Id="rId94" Type="http://schemas.openxmlformats.org/officeDocument/2006/relationships/image" Target="../media/image50.png"/><Relationship Id="rId4" Type="http://schemas.openxmlformats.org/officeDocument/2006/relationships/customXml" Target="../ink/ink1.xml"/><Relationship Id="rId9" Type="http://schemas.openxmlformats.org/officeDocument/2006/relationships/image" Target="../media/image7.png"/><Relationship Id="rId13" Type="http://schemas.openxmlformats.org/officeDocument/2006/relationships/image" Target="../media/image9.png"/><Relationship Id="rId18" Type="http://schemas.openxmlformats.org/officeDocument/2006/relationships/customXml" Target="../ink/ink8.xml"/><Relationship Id="rId39" Type="http://schemas.openxmlformats.org/officeDocument/2006/relationships/image" Target="../media/image22.png"/><Relationship Id="rId34" Type="http://schemas.openxmlformats.org/officeDocument/2006/relationships/customXml" Target="../ink/ink16.xml"/><Relationship Id="rId50" Type="http://schemas.openxmlformats.org/officeDocument/2006/relationships/customXml" Target="../ink/ink24.xml"/><Relationship Id="rId55" Type="http://schemas.openxmlformats.org/officeDocument/2006/relationships/image" Target="../media/image30.png"/><Relationship Id="rId76" Type="http://schemas.openxmlformats.org/officeDocument/2006/relationships/customXml" Target="../ink/ink36.xml"/><Relationship Id="rId7" Type="http://schemas.openxmlformats.org/officeDocument/2006/relationships/image" Target="../media/image6.png"/><Relationship Id="rId71" Type="http://schemas.openxmlformats.org/officeDocument/2006/relationships/image" Target="../media/image39.png"/><Relationship Id="rId92" Type="http://schemas.openxmlformats.org/officeDocument/2006/relationships/image" Target="../media/image49.png"/><Relationship Id="rId2" Type="http://schemas.openxmlformats.org/officeDocument/2006/relationships/notesSlide" Target="../notesSlides/notesSlide4.xml"/><Relationship Id="rId29" Type="http://schemas.openxmlformats.org/officeDocument/2006/relationships/image" Target="../media/image17.png"/><Relationship Id="rId24" Type="http://schemas.openxmlformats.org/officeDocument/2006/relationships/customXml" Target="../ink/ink11.xml"/><Relationship Id="rId40" Type="http://schemas.openxmlformats.org/officeDocument/2006/relationships/customXml" Target="../ink/ink19.xml"/><Relationship Id="rId45" Type="http://schemas.openxmlformats.org/officeDocument/2006/relationships/image" Target="../media/image25.png"/><Relationship Id="rId66" Type="http://schemas.openxmlformats.org/officeDocument/2006/relationships/customXml" Target="../ink/ink32.xml"/><Relationship Id="rId87" Type="http://schemas.openxmlformats.org/officeDocument/2006/relationships/customXml" Target="../ink/ink42.xml"/><Relationship Id="rId61" Type="http://schemas.openxmlformats.org/officeDocument/2006/relationships/image" Target="../media/image33.png"/><Relationship Id="rId82" Type="http://schemas.openxmlformats.org/officeDocument/2006/relationships/image" Target="../media/image44.png"/><Relationship Id="rId19" Type="http://schemas.openxmlformats.org/officeDocument/2006/relationships/image" Target="../media/image12.png"/><Relationship Id="rId14" Type="http://schemas.openxmlformats.org/officeDocument/2006/relationships/customXml" Target="../ink/ink6.xml"/><Relationship Id="rId30" Type="http://schemas.openxmlformats.org/officeDocument/2006/relationships/customXml" Target="../ink/ink14.xml"/><Relationship Id="rId35" Type="http://schemas.openxmlformats.org/officeDocument/2006/relationships/image" Target="../media/image20.png"/><Relationship Id="rId56" Type="http://schemas.openxmlformats.org/officeDocument/2006/relationships/customXml" Target="../ink/ink27.xml"/><Relationship Id="rId77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2.png"/><Relationship Id="rId21" Type="http://schemas.openxmlformats.org/officeDocument/2006/relationships/customXml" Target="../ink/ink54.xml"/><Relationship Id="rId42" Type="http://schemas.openxmlformats.org/officeDocument/2006/relationships/image" Target="../media/image70.png"/><Relationship Id="rId47" Type="http://schemas.openxmlformats.org/officeDocument/2006/relationships/customXml" Target="../ink/ink67.xml"/><Relationship Id="rId63" Type="http://schemas.openxmlformats.org/officeDocument/2006/relationships/customXml" Target="../ink/ink75.xml"/><Relationship Id="rId68" Type="http://schemas.openxmlformats.org/officeDocument/2006/relationships/image" Target="../media/image83.png"/><Relationship Id="rId84" Type="http://schemas.openxmlformats.org/officeDocument/2006/relationships/image" Target="../media/image91.png"/><Relationship Id="rId89" Type="http://schemas.openxmlformats.org/officeDocument/2006/relationships/customXml" Target="../ink/ink88.xml"/><Relationship Id="rId112" Type="http://schemas.openxmlformats.org/officeDocument/2006/relationships/image" Target="../media/image105.png"/><Relationship Id="rId16" Type="http://schemas.openxmlformats.org/officeDocument/2006/relationships/image" Target="../media/image57.png"/><Relationship Id="rId107" Type="http://schemas.openxmlformats.org/officeDocument/2006/relationships/customXml" Target="../ink/ink97.xml"/><Relationship Id="rId11" Type="http://schemas.openxmlformats.org/officeDocument/2006/relationships/customXml" Target="../ink/ink49.xml"/><Relationship Id="rId32" Type="http://schemas.openxmlformats.org/officeDocument/2006/relationships/image" Target="../media/image65.png"/><Relationship Id="rId37" Type="http://schemas.openxmlformats.org/officeDocument/2006/relationships/customXml" Target="../ink/ink62.xml"/><Relationship Id="rId53" Type="http://schemas.openxmlformats.org/officeDocument/2006/relationships/customXml" Target="../ink/ink70.xml"/><Relationship Id="rId58" Type="http://schemas.openxmlformats.org/officeDocument/2006/relationships/image" Target="../media/image78.png"/><Relationship Id="rId74" Type="http://schemas.openxmlformats.org/officeDocument/2006/relationships/image" Target="../media/image86.png"/><Relationship Id="rId79" Type="http://schemas.openxmlformats.org/officeDocument/2006/relationships/customXml" Target="../ink/ink83.xml"/><Relationship Id="rId102" Type="http://schemas.openxmlformats.org/officeDocument/2006/relationships/image" Target="../media/image100.png"/><Relationship Id="rId5" Type="http://schemas.openxmlformats.org/officeDocument/2006/relationships/customXml" Target="../ink/ink46.xml"/><Relationship Id="rId90" Type="http://schemas.openxmlformats.org/officeDocument/2006/relationships/image" Target="../media/image94.png"/><Relationship Id="rId95" Type="http://schemas.openxmlformats.org/officeDocument/2006/relationships/customXml" Target="../ink/ink91.xml"/><Relationship Id="rId22" Type="http://schemas.openxmlformats.org/officeDocument/2006/relationships/image" Target="../media/image60.png"/><Relationship Id="rId27" Type="http://schemas.openxmlformats.org/officeDocument/2006/relationships/customXml" Target="../ink/ink57.xml"/><Relationship Id="rId43" Type="http://schemas.openxmlformats.org/officeDocument/2006/relationships/customXml" Target="../ink/ink65.xml"/><Relationship Id="rId48" Type="http://schemas.openxmlformats.org/officeDocument/2006/relationships/image" Target="../media/image73.png"/><Relationship Id="rId64" Type="http://schemas.openxmlformats.org/officeDocument/2006/relationships/image" Target="../media/image81.png"/><Relationship Id="rId69" Type="http://schemas.openxmlformats.org/officeDocument/2006/relationships/customXml" Target="../ink/ink78.xml"/><Relationship Id="rId113" Type="http://schemas.openxmlformats.org/officeDocument/2006/relationships/customXml" Target="../ink/ink100.xml"/><Relationship Id="rId80" Type="http://schemas.openxmlformats.org/officeDocument/2006/relationships/image" Target="../media/image89.png"/><Relationship Id="rId85" Type="http://schemas.openxmlformats.org/officeDocument/2006/relationships/customXml" Target="../ink/ink86.xml"/><Relationship Id="rId12" Type="http://schemas.openxmlformats.org/officeDocument/2006/relationships/image" Target="../media/image55.png"/><Relationship Id="rId17" Type="http://schemas.openxmlformats.org/officeDocument/2006/relationships/customXml" Target="../ink/ink52.xml"/><Relationship Id="rId33" Type="http://schemas.openxmlformats.org/officeDocument/2006/relationships/customXml" Target="../ink/ink60.xml"/><Relationship Id="rId38" Type="http://schemas.openxmlformats.org/officeDocument/2006/relationships/image" Target="../media/image68.png"/><Relationship Id="rId59" Type="http://schemas.openxmlformats.org/officeDocument/2006/relationships/customXml" Target="../ink/ink73.xml"/><Relationship Id="rId103" Type="http://schemas.openxmlformats.org/officeDocument/2006/relationships/customXml" Target="../ink/ink95.xml"/><Relationship Id="rId108" Type="http://schemas.openxmlformats.org/officeDocument/2006/relationships/image" Target="../media/image103.png"/><Relationship Id="rId54" Type="http://schemas.openxmlformats.org/officeDocument/2006/relationships/image" Target="../media/image76.png"/><Relationship Id="rId70" Type="http://schemas.openxmlformats.org/officeDocument/2006/relationships/image" Target="../media/image84.png"/><Relationship Id="rId75" Type="http://schemas.openxmlformats.org/officeDocument/2006/relationships/customXml" Target="../ink/ink81.xml"/><Relationship Id="rId91" Type="http://schemas.openxmlformats.org/officeDocument/2006/relationships/customXml" Target="../ink/ink89.xml"/><Relationship Id="rId96" Type="http://schemas.openxmlformats.org/officeDocument/2006/relationships/image" Target="../media/image9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15" Type="http://schemas.openxmlformats.org/officeDocument/2006/relationships/customXml" Target="../ink/ink51.xml"/><Relationship Id="rId23" Type="http://schemas.openxmlformats.org/officeDocument/2006/relationships/customXml" Target="../ink/ink55.xml"/><Relationship Id="rId28" Type="http://schemas.openxmlformats.org/officeDocument/2006/relationships/image" Target="../media/image63.png"/><Relationship Id="rId36" Type="http://schemas.openxmlformats.org/officeDocument/2006/relationships/image" Target="../media/image67.png"/><Relationship Id="rId49" Type="http://schemas.openxmlformats.org/officeDocument/2006/relationships/customXml" Target="../ink/ink68.xml"/><Relationship Id="rId57" Type="http://schemas.openxmlformats.org/officeDocument/2006/relationships/customXml" Target="../ink/ink72.xml"/><Relationship Id="rId106" Type="http://schemas.openxmlformats.org/officeDocument/2006/relationships/image" Target="../media/image102.png"/><Relationship Id="rId114" Type="http://schemas.openxmlformats.org/officeDocument/2006/relationships/image" Target="../media/image106.png"/><Relationship Id="rId10" Type="http://schemas.openxmlformats.org/officeDocument/2006/relationships/image" Target="../media/image54.png"/><Relationship Id="rId31" Type="http://schemas.openxmlformats.org/officeDocument/2006/relationships/customXml" Target="../ink/ink59.xml"/><Relationship Id="rId44" Type="http://schemas.openxmlformats.org/officeDocument/2006/relationships/image" Target="../media/image71.png"/><Relationship Id="rId52" Type="http://schemas.openxmlformats.org/officeDocument/2006/relationships/image" Target="../media/image75.png"/><Relationship Id="rId60" Type="http://schemas.openxmlformats.org/officeDocument/2006/relationships/image" Target="../media/image79.png"/><Relationship Id="rId65" Type="http://schemas.openxmlformats.org/officeDocument/2006/relationships/customXml" Target="../ink/ink76.xml"/><Relationship Id="rId73" Type="http://schemas.openxmlformats.org/officeDocument/2006/relationships/customXml" Target="../ink/ink80.xml"/><Relationship Id="rId78" Type="http://schemas.openxmlformats.org/officeDocument/2006/relationships/image" Target="../media/image88.png"/><Relationship Id="rId81" Type="http://schemas.openxmlformats.org/officeDocument/2006/relationships/customXml" Target="../ink/ink84.xml"/><Relationship Id="rId86" Type="http://schemas.openxmlformats.org/officeDocument/2006/relationships/image" Target="../media/image92.png"/><Relationship Id="rId94" Type="http://schemas.openxmlformats.org/officeDocument/2006/relationships/image" Target="../media/image96.png"/><Relationship Id="rId99" Type="http://schemas.openxmlformats.org/officeDocument/2006/relationships/customXml" Target="../ink/ink93.xml"/><Relationship Id="rId101" Type="http://schemas.openxmlformats.org/officeDocument/2006/relationships/customXml" Target="../ink/ink94.xml"/><Relationship Id="rId4" Type="http://schemas.openxmlformats.org/officeDocument/2006/relationships/image" Target="../media/image51.png"/><Relationship Id="rId9" Type="http://schemas.openxmlformats.org/officeDocument/2006/relationships/customXml" Target="../ink/ink48.xml"/><Relationship Id="rId13" Type="http://schemas.openxmlformats.org/officeDocument/2006/relationships/customXml" Target="../ink/ink50.xml"/><Relationship Id="rId18" Type="http://schemas.openxmlformats.org/officeDocument/2006/relationships/image" Target="../media/image58.png"/><Relationship Id="rId39" Type="http://schemas.openxmlformats.org/officeDocument/2006/relationships/customXml" Target="../ink/ink63.xml"/><Relationship Id="rId109" Type="http://schemas.openxmlformats.org/officeDocument/2006/relationships/customXml" Target="../ink/ink98.xml"/><Relationship Id="rId34" Type="http://schemas.openxmlformats.org/officeDocument/2006/relationships/image" Target="../media/image66.png"/><Relationship Id="rId50" Type="http://schemas.openxmlformats.org/officeDocument/2006/relationships/image" Target="../media/image74.png"/><Relationship Id="rId55" Type="http://schemas.openxmlformats.org/officeDocument/2006/relationships/customXml" Target="../ink/ink71.xml"/><Relationship Id="rId76" Type="http://schemas.openxmlformats.org/officeDocument/2006/relationships/image" Target="../media/image87.png"/><Relationship Id="rId97" Type="http://schemas.openxmlformats.org/officeDocument/2006/relationships/customXml" Target="../ink/ink92.xml"/><Relationship Id="rId104" Type="http://schemas.openxmlformats.org/officeDocument/2006/relationships/image" Target="../media/image101.png"/><Relationship Id="rId7" Type="http://schemas.openxmlformats.org/officeDocument/2006/relationships/customXml" Target="../ink/ink47.xml"/><Relationship Id="rId71" Type="http://schemas.openxmlformats.org/officeDocument/2006/relationships/customXml" Target="../ink/ink79.xml"/><Relationship Id="rId92" Type="http://schemas.openxmlformats.org/officeDocument/2006/relationships/image" Target="../media/image95.png"/><Relationship Id="rId2" Type="http://schemas.openxmlformats.org/officeDocument/2006/relationships/notesSlide" Target="../notesSlides/notesSlide5.xml"/><Relationship Id="rId29" Type="http://schemas.openxmlformats.org/officeDocument/2006/relationships/customXml" Target="../ink/ink58.xml"/><Relationship Id="rId24" Type="http://schemas.openxmlformats.org/officeDocument/2006/relationships/image" Target="../media/image61.png"/><Relationship Id="rId40" Type="http://schemas.openxmlformats.org/officeDocument/2006/relationships/image" Target="../media/image69.png"/><Relationship Id="rId45" Type="http://schemas.openxmlformats.org/officeDocument/2006/relationships/customXml" Target="../ink/ink66.xml"/><Relationship Id="rId66" Type="http://schemas.openxmlformats.org/officeDocument/2006/relationships/image" Target="../media/image82.png"/><Relationship Id="rId87" Type="http://schemas.openxmlformats.org/officeDocument/2006/relationships/customXml" Target="../ink/ink87.xml"/><Relationship Id="rId110" Type="http://schemas.openxmlformats.org/officeDocument/2006/relationships/image" Target="../media/image104.png"/><Relationship Id="rId61" Type="http://schemas.openxmlformats.org/officeDocument/2006/relationships/customXml" Target="../ink/ink74.xml"/><Relationship Id="rId82" Type="http://schemas.openxmlformats.org/officeDocument/2006/relationships/image" Target="../media/image90.png"/><Relationship Id="rId19" Type="http://schemas.openxmlformats.org/officeDocument/2006/relationships/customXml" Target="../ink/ink53.xml"/><Relationship Id="rId14" Type="http://schemas.openxmlformats.org/officeDocument/2006/relationships/image" Target="../media/image56.png"/><Relationship Id="rId30" Type="http://schemas.openxmlformats.org/officeDocument/2006/relationships/image" Target="../media/image64.png"/><Relationship Id="rId35" Type="http://schemas.openxmlformats.org/officeDocument/2006/relationships/customXml" Target="../ink/ink61.xml"/><Relationship Id="rId56" Type="http://schemas.openxmlformats.org/officeDocument/2006/relationships/image" Target="../media/image77.png"/><Relationship Id="rId77" Type="http://schemas.openxmlformats.org/officeDocument/2006/relationships/customXml" Target="../ink/ink82.xml"/><Relationship Id="rId100" Type="http://schemas.openxmlformats.org/officeDocument/2006/relationships/image" Target="../media/image99.png"/><Relationship Id="rId105" Type="http://schemas.openxmlformats.org/officeDocument/2006/relationships/customXml" Target="../ink/ink96.xml"/><Relationship Id="rId8" Type="http://schemas.openxmlformats.org/officeDocument/2006/relationships/image" Target="../media/image53.png"/><Relationship Id="rId51" Type="http://schemas.openxmlformats.org/officeDocument/2006/relationships/customXml" Target="../ink/ink69.xml"/><Relationship Id="rId72" Type="http://schemas.openxmlformats.org/officeDocument/2006/relationships/image" Target="../media/image85.png"/><Relationship Id="rId93" Type="http://schemas.openxmlformats.org/officeDocument/2006/relationships/customXml" Target="../ink/ink90.xml"/><Relationship Id="rId98" Type="http://schemas.openxmlformats.org/officeDocument/2006/relationships/image" Target="../media/image98.png"/><Relationship Id="rId3" Type="http://schemas.openxmlformats.org/officeDocument/2006/relationships/image" Target="../media/image2.png"/><Relationship Id="rId25" Type="http://schemas.openxmlformats.org/officeDocument/2006/relationships/customXml" Target="../ink/ink56.xml"/><Relationship Id="rId46" Type="http://schemas.openxmlformats.org/officeDocument/2006/relationships/image" Target="../media/image72.png"/><Relationship Id="rId67" Type="http://schemas.openxmlformats.org/officeDocument/2006/relationships/customXml" Target="../ink/ink77.xml"/><Relationship Id="rId20" Type="http://schemas.openxmlformats.org/officeDocument/2006/relationships/image" Target="../media/image59.png"/><Relationship Id="rId41" Type="http://schemas.openxmlformats.org/officeDocument/2006/relationships/customXml" Target="../ink/ink64.xml"/><Relationship Id="rId62" Type="http://schemas.openxmlformats.org/officeDocument/2006/relationships/image" Target="../media/image80.png"/><Relationship Id="rId83" Type="http://schemas.openxmlformats.org/officeDocument/2006/relationships/customXml" Target="../ink/ink85.xml"/><Relationship Id="rId88" Type="http://schemas.openxmlformats.org/officeDocument/2006/relationships/image" Target="../media/image93.png"/><Relationship Id="rId111" Type="http://schemas.openxmlformats.org/officeDocument/2006/relationships/customXml" Target="../ink/ink9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customXml" Target="../ink/ink105.xml"/><Relationship Id="rId18" Type="http://schemas.openxmlformats.org/officeDocument/2006/relationships/image" Target="../media/image113.png"/><Relationship Id="rId26" Type="http://schemas.openxmlformats.org/officeDocument/2006/relationships/image" Target="../media/image117.png"/><Relationship Id="rId3" Type="http://schemas.openxmlformats.org/officeDocument/2006/relationships/image" Target="../media/image2.png"/><Relationship Id="rId21" Type="http://schemas.openxmlformats.org/officeDocument/2006/relationships/customXml" Target="../ink/ink109.xml"/><Relationship Id="rId7" Type="http://schemas.openxmlformats.org/officeDocument/2006/relationships/customXml" Target="../ink/ink102.xml"/><Relationship Id="rId12" Type="http://schemas.openxmlformats.org/officeDocument/2006/relationships/image" Target="../media/image111.png"/><Relationship Id="rId17" Type="http://schemas.openxmlformats.org/officeDocument/2006/relationships/customXml" Target="../ink/ink107.xml"/><Relationship Id="rId25" Type="http://schemas.openxmlformats.org/officeDocument/2006/relationships/customXml" Target="../ink/ink111.xm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12.png"/><Relationship Id="rId20" Type="http://schemas.openxmlformats.org/officeDocument/2006/relationships/image" Target="../media/image1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8.png"/><Relationship Id="rId11" Type="http://schemas.openxmlformats.org/officeDocument/2006/relationships/customXml" Target="../ink/ink104.xml"/><Relationship Id="rId24" Type="http://schemas.openxmlformats.org/officeDocument/2006/relationships/image" Target="../media/image116.png"/><Relationship Id="rId5" Type="http://schemas.openxmlformats.org/officeDocument/2006/relationships/customXml" Target="../ink/ink101.xml"/><Relationship Id="rId15" Type="http://schemas.openxmlformats.org/officeDocument/2006/relationships/customXml" Target="../ink/ink106.xml"/><Relationship Id="rId23" Type="http://schemas.openxmlformats.org/officeDocument/2006/relationships/customXml" Target="../ink/ink110.xml"/><Relationship Id="rId10" Type="http://schemas.openxmlformats.org/officeDocument/2006/relationships/image" Target="../media/image110.png"/><Relationship Id="rId19" Type="http://schemas.openxmlformats.org/officeDocument/2006/relationships/customXml" Target="../ink/ink108.xml"/><Relationship Id="rId4" Type="http://schemas.openxmlformats.org/officeDocument/2006/relationships/image" Target="../media/image107.png"/><Relationship Id="rId9" Type="http://schemas.openxmlformats.org/officeDocument/2006/relationships/customXml" Target="../ink/ink103.xml"/><Relationship Id="rId14" Type="http://schemas.openxmlformats.org/officeDocument/2006/relationships/image" Target="../media/image12.png"/><Relationship Id="rId22" Type="http://schemas.openxmlformats.org/officeDocument/2006/relationships/image" Target="../media/image115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73.png"/><Relationship Id="rId21" Type="http://schemas.openxmlformats.org/officeDocument/2006/relationships/image" Target="../media/image125.png"/><Relationship Id="rId42" Type="http://schemas.openxmlformats.org/officeDocument/2006/relationships/customXml" Target="../ink/ink131.xml"/><Relationship Id="rId63" Type="http://schemas.openxmlformats.org/officeDocument/2006/relationships/image" Target="../media/image146.png"/><Relationship Id="rId84" Type="http://schemas.openxmlformats.org/officeDocument/2006/relationships/customXml" Target="../ink/ink152.xml"/><Relationship Id="rId138" Type="http://schemas.openxmlformats.org/officeDocument/2006/relationships/customXml" Target="../ink/ink179.xml"/><Relationship Id="rId107" Type="http://schemas.openxmlformats.org/officeDocument/2006/relationships/image" Target="../media/image168.png"/><Relationship Id="rId11" Type="http://schemas.openxmlformats.org/officeDocument/2006/relationships/image" Target="../media/image121.png"/><Relationship Id="rId32" Type="http://schemas.openxmlformats.org/officeDocument/2006/relationships/customXml" Target="../ink/ink126.xml"/><Relationship Id="rId53" Type="http://schemas.openxmlformats.org/officeDocument/2006/relationships/image" Target="../media/image141.png"/><Relationship Id="rId74" Type="http://schemas.openxmlformats.org/officeDocument/2006/relationships/customXml" Target="../ink/ink147.xml"/><Relationship Id="rId128" Type="http://schemas.openxmlformats.org/officeDocument/2006/relationships/customXml" Target="../ink/ink174.xml"/><Relationship Id="rId5" Type="http://schemas.openxmlformats.org/officeDocument/2006/relationships/image" Target="../media/image118.png"/><Relationship Id="rId90" Type="http://schemas.openxmlformats.org/officeDocument/2006/relationships/customXml" Target="../ink/ink155.xml"/><Relationship Id="rId95" Type="http://schemas.openxmlformats.org/officeDocument/2006/relationships/image" Target="../media/image162.png"/><Relationship Id="rId22" Type="http://schemas.openxmlformats.org/officeDocument/2006/relationships/customXml" Target="../ink/ink121.xml"/><Relationship Id="rId27" Type="http://schemas.openxmlformats.org/officeDocument/2006/relationships/image" Target="../media/image128.png"/><Relationship Id="rId43" Type="http://schemas.openxmlformats.org/officeDocument/2006/relationships/image" Target="../media/image136.png"/><Relationship Id="rId48" Type="http://schemas.openxmlformats.org/officeDocument/2006/relationships/customXml" Target="../ink/ink134.xml"/><Relationship Id="rId64" Type="http://schemas.openxmlformats.org/officeDocument/2006/relationships/customXml" Target="../ink/ink142.xml"/><Relationship Id="rId69" Type="http://schemas.openxmlformats.org/officeDocument/2006/relationships/image" Target="../media/image149.png"/><Relationship Id="rId113" Type="http://schemas.openxmlformats.org/officeDocument/2006/relationships/image" Target="../media/image171.png"/><Relationship Id="rId118" Type="http://schemas.openxmlformats.org/officeDocument/2006/relationships/customXml" Target="../ink/ink169.xml"/><Relationship Id="rId134" Type="http://schemas.openxmlformats.org/officeDocument/2006/relationships/customXml" Target="../ink/ink177.xml"/><Relationship Id="rId139" Type="http://schemas.openxmlformats.org/officeDocument/2006/relationships/image" Target="../media/image184.png"/><Relationship Id="rId80" Type="http://schemas.openxmlformats.org/officeDocument/2006/relationships/customXml" Target="../ink/ink150.xml"/><Relationship Id="rId85" Type="http://schemas.openxmlformats.org/officeDocument/2006/relationships/image" Target="../media/image157.png"/><Relationship Id="rId12" Type="http://schemas.openxmlformats.org/officeDocument/2006/relationships/customXml" Target="../ink/ink116.xml"/><Relationship Id="rId17" Type="http://schemas.openxmlformats.org/officeDocument/2006/relationships/image" Target="../media/image124.png"/><Relationship Id="rId33" Type="http://schemas.openxmlformats.org/officeDocument/2006/relationships/image" Target="../media/image131.png"/><Relationship Id="rId38" Type="http://schemas.openxmlformats.org/officeDocument/2006/relationships/customXml" Target="../ink/ink129.xml"/><Relationship Id="rId59" Type="http://schemas.openxmlformats.org/officeDocument/2006/relationships/image" Target="../media/image144.png"/><Relationship Id="rId103" Type="http://schemas.openxmlformats.org/officeDocument/2006/relationships/image" Target="../media/image166.png"/><Relationship Id="rId108" Type="http://schemas.openxmlformats.org/officeDocument/2006/relationships/customXml" Target="../ink/ink164.xml"/><Relationship Id="rId124" Type="http://schemas.openxmlformats.org/officeDocument/2006/relationships/customXml" Target="../ink/ink172.xml"/><Relationship Id="rId129" Type="http://schemas.openxmlformats.org/officeDocument/2006/relationships/image" Target="../media/image179.png"/><Relationship Id="rId54" Type="http://schemas.openxmlformats.org/officeDocument/2006/relationships/customXml" Target="../ink/ink137.xml"/><Relationship Id="rId70" Type="http://schemas.openxmlformats.org/officeDocument/2006/relationships/customXml" Target="../ink/ink145.xml"/><Relationship Id="rId75" Type="http://schemas.openxmlformats.org/officeDocument/2006/relationships/image" Target="../media/image152.png"/><Relationship Id="rId91" Type="http://schemas.openxmlformats.org/officeDocument/2006/relationships/image" Target="../media/image160.png"/><Relationship Id="rId96" Type="http://schemas.openxmlformats.org/officeDocument/2006/relationships/customXml" Target="../ink/ink158.xml"/><Relationship Id="rId140" Type="http://schemas.openxmlformats.org/officeDocument/2006/relationships/customXml" Target="../ink/ink180.xml"/><Relationship Id="rId145" Type="http://schemas.openxmlformats.org/officeDocument/2006/relationships/image" Target="../media/image187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13.xml"/><Relationship Id="rId23" Type="http://schemas.openxmlformats.org/officeDocument/2006/relationships/image" Target="../media/image126.png"/><Relationship Id="rId28" Type="http://schemas.openxmlformats.org/officeDocument/2006/relationships/customXml" Target="../ink/ink124.xml"/><Relationship Id="rId49" Type="http://schemas.openxmlformats.org/officeDocument/2006/relationships/image" Target="../media/image139.png"/><Relationship Id="rId114" Type="http://schemas.openxmlformats.org/officeDocument/2006/relationships/customXml" Target="../ink/ink167.xml"/><Relationship Id="rId119" Type="http://schemas.openxmlformats.org/officeDocument/2006/relationships/image" Target="../media/image174.png"/><Relationship Id="rId44" Type="http://schemas.openxmlformats.org/officeDocument/2006/relationships/customXml" Target="../ink/ink132.xml"/><Relationship Id="rId60" Type="http://schemas.openxmlformats.org/officeDocument/2006/relationships/customXml" Target="../ink/ink140.xml"/><Relationship Id="rId65" Type="http://schemas.openxmlformats.org/officeDocument/2006/relationships/image" Target="../media/image147.png"/><Relationship Id="rId81" Type="http://schemas.openxmlformats.org/officeDocument/2006/relationships/image" Target="../media/image155.png"/><Relationship Id="rId86" Type="http://schemas.openxmlformats.org/officeDocument/2006/relationships/customXml" Target="../ink/ink153.xml"/><Relationship Id="rId130" Type="http://schemas.openxmlformats.org/officeDocument/2006/relationships/customXml" Target="../ink/ink175.xml"/><Relationship Id="rId135" Type="http://schemas.openxmlformats.org/officeDocument/2006/relationships/image" Target="../media/image182.png"/><Relationship Id="rId13" Type="http://schemas.openxmlformats.org/officeDocument/2006/relationships/image" Target="../media/image122.png"/><Relationship Id="rId18" Type="http://schemas.openxmlformats.org/officeDocument/2006/relationships/customXml" Target="../ink/ink119.xml"/><Relationship Id="rId39" Type="http://schemas.openxmlformats.org/officeDocument/2006/relationships/image" Target="../media/image134.png"/><Relationship Id="rId109" Type="http://schemas.openxmlformats.org/officeDocument/2006/relationships/image" Target="../media/image169.png"/><Relationship Id="rId34" Type="http://schemas.openxmlformats.org/officeDocument/2006/relationships/customXml" Target="../ink/ink127.xml"/><Relationship Id="rId50" Type="http://schemas.openxmlformats.org/officeDocument/2006/relationships/customXml" Target="../ink/ink135.xml"/><Relationship Id="rId55" Type="http://schemas.openxmlformats.org/officeDocument/2006/relationships/image" Target="../media/image142.png"/><Relationship Id="rId76" Type="http://schemas.openxmlformats.org/officeDocument/2006/relationships/customXml" Target="../ink/ink148.xml"/><Relationship Id="rId97" Type="http://schemas.openxmlformats.org/officeDocument/2006/relationships/image" Target="../media/image163.png"/><Relationship Id="rId104" Type="http://schemas.openxmlformats.org/officeDocument/2006/relationships/customXml" Target="../ink/ink162.xml"/><Relationship Id="rId120" Type="http://schemas.openxmlformats.org/officeDocument/2006/relationships/customXml" Target="../ink/ink170.xml"/><Relationship Id="rId125" Type="http://schemas.openxmlformats.org/officeDocument/2006/relationships/image" Target="../media/image177.png"/><Relationship Id="rId141" Type="http://schemas.openxmlformats.org/officeDocument/2006/relationships/image" Target="../media/image185.png"/><Relationship Id="rId7" Type="http://schemas.openxmlformats.org/officeDocument/2006/relationships/image" Target="../media/image119.png"/><Relationship Id="rId71" Type="http://schemas.openxmlformats.org/officeDocument/2006/relationships/image" Target="../media/image150.png"/><Relationship Id="rId92" Type="http://schemas.openxmlformats.org/officeDocument/2006/relationships/customXml" Target="../ink/ink156.xml"/><Relationship Id="rId2" Type="http://schemas.openxmlformats.org/officeDocument/2006/relationships/notesSlide" Target="../notesSlides/notesSlide7.xml"/><Relationship Id="rId29" Type="http://schemas.openxmlformats.org/officeDocument/2006/relationships/image" Target="../media/image129.png"/><Relationship Id="rId24" Type="http://schemas.openxmlformats.org/officeDocument/2006/relationships/customXml" Target="../ink/ink122.xml"/><Relationship Id="rId40" Type="http://schemas.openxmlformats.org/officeDocument/2006/relationships/customXml" Target="../ink/ink130.xml"/><Relationship Id="rId45" Type="http://schemas.openxmlformats.org/officeDocument/2006/relationships/image" Target="../media/image137.png"/><Relationship Id="rId66" Type="http://schemas.openxmlformats.org/officeDocument/2006/relationships/customXml" Target="../ink/ink143.xml"/><Relationship Id="rId87" Type="http://schemas.openxmlformats.org/officeDocument/2006/relationships/image" Target="../media/image158.png"/><Relationship Id="rId110" Type="http://schemas.openxmlformats.org/officeDocument/2006/relationships/customXml" Target="../ink/ink165.xml"/><Relationship Id="rId115" Type="http://schemas.openxmlformats.org/officeDocument/2006/relationships/image" Target="../media/image172.png"/><Relationship Id="rId131" Type="http://schemas.openxmlformats.org/officeDocument/2006/relationships/image" Target="../media/image180.png"/><Relationship Id="rId136" Type="http://schemas.openxmlformats.org/officeDocument/2006/relationships/customXml" Target="../ink/ink178.xml"/><Relationship Id="rId61" Type="http://schemas.openxmlformats.org/officeDocument/2006/relationships/image" Target="../media/image145.png"/><Relationship Id="rId82" Type="http://schemas.openxmlformats.org/officeDocument/2006/relationships/customXml" Target="../ink/ink151.xml"/><Relationship Id="rId19" Type="http://schemas.openxmlformats.org/officeDocument/2006/relationships/image" Target="../media/image12.png"/><Relationship Id="rId14" Type="http://schemas.openxmlformats.org/officeDocument/2006/relationships/customXml" Target="../ink/ink117.xml"/><Relationship Id="rId30" Type="http://schemas.openxmlformats.org/officeDocument/2006/relationships/customXml" Target="../ink/ink125.xml"/><Relationship Id="rId35" Type="http://schemas.openxmlformats.org/officeDocument/2006/relationships/image" Target="../media/image132.png"/><Relationship Id="rId56" Type="http://schemas.openxmlformats.org/officeDocument/2006/relationships/customXml" Target="../ink/ink138.xml"/><Relationship Id="rId77" Type="http://schemas.openxmlformats.org/officeDocument/2006/relationships/image" Target="../media/image153.png"/><Relationship Id="rId100" Type="http://schemas.openxmlformats.org/officeDocument/2006/relationships/customXml" Target="../ink/ink160.xml"/><Relationship Id="rId105" Type="http://schemas.openxmlformats.org/officeDocument/2006/relationships/image" Target="../media/image167.png"/><Relationship Id="rId126" Type="http://schemas.openxmlformats.org/officeDocument/2006/relationships/customXml" Target="../ink/ink173.xml"/><Relationship Id="rId8" Type="http://schemas.openxmlformats.org/officeDocument/2006/relationships/customXml" Target="../ink/ink114.xml"/><Relationship Id="rId51" Type="http://schemas.openxmlformats.org/officeDocument/2006/relationships/image" Target="../media/image140.png"/><Relationship Id="rId72" Type="http://schemas.openxmlformats.org/officeDocument/2006/relationships/customXml" Target="../ink/ink146.xml"/><Relationship Id="rId93" Type="http://schemas.openxmlformats.org/officeDocument/2006/relationships/image" Target="../media/image161.png"/><Relationship Id="rId98" Type="http://schemas.openxmlformats.org/officeDocument/2006/relationships/customXml" Target="../ink/ink159.xml"/><Relationship Id="rId121" Type="http://schemas.openxmlformats.org/officeDocument/2006/relationships/image" Target="../media/image175.png"/><Relationship Id="rId142" Type="http://schemas.openxmlformats.org/officeDocument/2006/relationships/customXml" Target="../ink/ink181.xml"/><Relationship Id="rId3" Type="http://schemas.openxmlformats.org/officeDocument/2006/relationships/image" Target="../media/image2.png"/><Relationship Id="rId25" Type="http://schemas.openxmlformats.org/officeDocument/2006/relationships/image" Target="../media/image127.png"/><Relationship Id="rId46" Type="http://schemas.openxmlformats.org/officeDocument/2006/relationships/customXml" Target="../ink/ink133.xml"/><Relationship Id="rId67" Type="http://schemas.openxmlformats.org/officeDocument/2006/relationships/image" Target="../media/image148.png"/><Relationship Id="rId116" Type="http://schemas.openxmlformats.org/officeDocument/2006/relationships/customXml" Target="../ink/ink168.xml"/><Relationship Id="rId137" Type="http://schemas.openxmlformats.org/officeDocument/2006/relationships/image" Target="../media/image183.png"/><Relationship Id="rId20" Type="http://schemas.openxmlformats.org/officeDocument/2006/relationships/customXml" Target="../ink/ink120.xml"/><Relationship Id="rId41" Type="http://schemas.openxmlformats.org/officeDocument/2006/relationships/image" Target="../media/image135.png"/><Relationship Id="rId62" Type="http://schemas.openxmlformats.org/officeDocument/2006/relationships/customXml" Target="../ink/ink141.xml"/><Relationship Id="rId83" Type="http://schemas.openxmlformats.org/officeDocument/2006/relationships/image" Target="../media/image156.png"/><Relationship Id="rId88" Type="http://schemas.openxmlformats.org/officeDocument/2006/relationships/customXml" Target="../ink/ink154.xml"/><Relationship Id="rId111" Type="http://schemas.openxmlformats.org/officeDocument/2006/relationships/image" Target="../media/image170.png"/><Relationship Id="rId132" Type="http://schemas.openxmlformats.org/officeDocument/2006/relationships/customXml" Target="../ink/ink176.xml"/><Relationship Id="rId15" Type="http://schemas.openxmlformats.org/officeDocument/2006/relationships/image" Target="../media/image123.png"/><Relationship Id="rId36" Type="http://schemas.openxmlformats.org/officeDocument/2006/relationships/customXml" Target="../ink/ink128.xml"/><Relationship Id="rId57" Type="http://schemas.openxmlformats.org/officeDocument/2006/relationships/image" Target="../media/image143.png"/><Relationship Id="rId106" Type="http://schemas.openxmlformats.org/officeDocument/2006/relationships/customXml" Target="../ink/ink163.xml"/><Relationship Id="rId127" Type="http://schemas.openxmlformats.org/officeDocument/2006/relationships/image" Target="../media/image178.png"/><Relationship Id="rId10" Type="http://schemas.openxmlformats.org/officeDocument/2006/relationships/customXml" Target="../ink/ink115.xml"/><Relationship Id="rId31" Type="http://schemas.openxmlformats.org/officeDocument/2006/relationships/image" Target="../media/image130.png"/><Relationship Id="rId52" Type="http://schemas.openxmlformats.org/officeDocument/2006/relationships/customXml" Target="../ink/ink136.xml"/><Relationship Id="rId73" Type="http://schemas.openxmlformats.org/officeDocument/2006/relationships/image" Target="../media/image151.png"/><Relationship Id="rId78" Type="http://schemas.openxmlformats.org/officeDocument/2006/relationships/customXml" Target="../ink/ink149.xml"/><Relationship Id="rId94" Type="http://schemas.openxmlformats.org/officeDocument/2006/relationships/customXml" Target="../ink/ink157.xml"/><Relationship Id="rId99" Type="http://schemas.openxmlformats.org/officeDocument/2006/relationships/image" Target="../media/image164.png"/><Relationship Id="rId101" Type="http://schemas.openxmlformats.org/officeDocument/2006/relationships/image" Target="../media/image165.png"/><Relationship Id="rId122" Type="http://schemas.openxmlformats.org/officeDocument/2006/relationships/customXml" Target="../ink/ink171.xml"/><Relationship Id="rId143" Type="http://schemas.openxmlformats.org/officeDocument/2006/relationships/image" Target="../media/image186.png"/><Relationship Id="rId4" Type="http://schemas.openxmlformats.org/officeDocument/2006/relationships/customXml" Target="../ink/ink112.xml"/><Relationship Id="rId9" Type="http://schemas.openxmlformats.org/officeDocument/2006/relationships/image" Target="../media/image120.png"/><Relationship Id="rId26" Type="http://schemas.openxmlformats.org/officeDocument/2006/relationships/customXml" Target="../ink/ink123.xml"/><Relationship Id="rId47" Type="http://schemas.openxmlformats.org/officeDocument/2006/relationships/image" Target="../media/image138.png"/><Relationship Id="rId68" Type="http://schemas.openxmlformats.org/officeDocument/2006/relationships/customXml" Target="../ink/ink144.xml"/><Relationship Id="rId89" Type="http://schemas.openxmlformats.org/officeDocument/2006/relationships/image" Target="../media/image159.png"/><Relationship Id="rId112" Type="http://schemas.openxmlformats.org/officeDocument/2006/relationships/customXml" Target="../ink/ink166.xml"/><Relationship Id="rId133" Type="http://schemas.openxmlformats.org/officeDocument/2006/relationships/image" Target="../media/image181.png"/><Relationship Id="rId16" Type="http://schemas.openxmlformats.org/officeDocument/2006/relationships/customXml" Target="../ink/ink118.xml"/><Relationship Id="rId37" Type="http://schemas.openxmlformats.org/officeDocument/2006/relationships/image" Target="../media/image133.png"/><Relationship Id="rId58" Type="http://schemas.openxmlformats.org/officeDocument/2006/relationships/customXml" Target="../ink/ink139.xml"/><Relationship Id="rId79" Type="http://schemas.openxmlformats.org/officeDocument/2006/relationships/image" Target="../media/image154.png"/><Relationship Id="rId102" Type="http://schemas.openxmlformats.org/officeDocument/2006/relationships/customXml" Target="../ink/ink161.xml"/><Relationship Id="rId123" Type="http://schemas.openxmlformats.org/officeDocument/2006/relationships/image" Target="../media/image176.png"/><Relationship Id="rId144" Type="http://schemas.openxmlformats.org/officeDocument/2006/relationships/customXml" Target="../ink/ink182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94.xml"/><Relationship Id="rId21" Type="http://schemas.openxmlformats.org/officeDocument/2006/relationships/image" Target="../media/image196.png"/><Relationship Id="rId42" Type="http://schemas.openxmlformats.org/officeDocument/2006/relationships/customXml" Target="../ink/ink202.xml"/><Relationship Id="rId47" Type="http://schemas.openxmlformats.org/officeDocument/2006/relationships/image" Target="../media/image209.png"/><Relationship Id="rId63" Type="http://schemas.openxmlformats.org/officeDocument/2006/relationships/image" Target="../media/image217.png"/><Relationship Id="rId68" Type="http://schemas.openxmlformats.org/officeDocument/2006/relationships/customXml" Target="../ink/ink215.xml"/><Relationship Id="rId84" Type="http://schemas.openxmlformats.org/officeDocument/2006/relationships/image" Target="../media/image226.png"/><Relationship Id="rId89" Type="http://schemas.openxmlformats.org/officeDocument/2006/relationships/customXml" Target="../ink/ink226.xml"/><Relationship Id="rId16" Type="http://schemas.openxmlformats.org/officeDocument/2006/relationships/customXml" Target="../ink/ink189.xml"/><Relationship Id="rId11" Type="http://schemas.openxmlformats.org/officeDocument/2006/relationships/image" Target="../media/image191.png"/><Relationship Id="rId32" Type="http://schemas.openxmlformats.org/officeDocument/2006/relationships/customXml" Target="../ink/ink197.xml"/><Relationship Id="rId37" Type="http://schemas.openxmlformats.org/officeDocument/2006/relationships/image" Target="../media/image204.png"/><Relationship Id="rId53" Type="http://schemas.openxmlformats.org/officeDocument/2006/relationships/image" Target="../media/image212.png"/><Relationship Id="rId58" Type="http://schemas.openxmlformats.org/officeDocument/2006/relationships/customXml" Target="../ink/ink210.xml"/><Relationship Id="rId74" Type="http://schemas.openxmlformats.org/officeDocument/2006/relationships/customXml" Target="../ink/ink218.xml"/><Relationship Id="rId79" Type="http://schemas.openxmlformats.org/officeDocument/2006/relationships/customXml" Target="../ink/ink221.xml"/><Relationship Id="rId102" Type="http://schemas.openxmlformats.org/officeDocument/2006/relationships/image" Target="../media/image235.png"/><Relationship Id="rId5" Type="http://schemas.openxmlformats.org/officeDocument/2006/relationships/image" Target="../media/image188.png"/><Relationship Id="rId90" Type="http://schemas.openxmlformats.org/officeDocument/2006/relationships/image" Target="../media/image229.png"/><Relationship Id="rId95" Type="http://schemas.openxmlformats.org/officeDocument/2006/relationships/customXml" Target="../ink/ink229.xml"/><Relationship Id="rId22" Type="http://schemas.openxmlformats.org/officeDocument/2006/relationships/customXml" Target="../ink/ink192.xml"/><Relationship Id="rId27" Type="http://schemas.openxmlformats.org/officeDocument/2006/relationships/image" Target="../media/image199.png"/><Relationship Id="rId43" Type="http://schemas.openxmlformats.org/officeDocument/2006/relationships/image" Target="../media/image207.png"/><Relationship Id="rId48" Type="http://schemas.openxmlformats.org/officeDocument/2006/relationships/customXml" Target="../ink/ink205.xml"/><Relationship Id="rId64" Type="http://schemas.openxmlformats.org/officeDocument/2006/relationships/customXml" Target="../ink/ink213.xml"/><Relationship Id="rId69" Type="http://schemas.openxmlformats.org/officeDocument/2006/relationships/image" Target="../media/image220.png"/><Relationship Id="rId80" Type="http://schemas.openxmlformats.org/officeDocument/2006/relationships/image" Target="../media/image224.png"/><Relationship Id="rId85" Type="http://schemas.openxmlformats.org/officeDocument/2006/relationships/customXml" Target="../ink/ink224.xml"/><Relationship Id="rId12" Type="http://schemas.openxmlformats.org/officeDocument/2006/relationships/customXml" Target="../ink/ink187.xml"/><Relationship Id="rId17" Type="http://schemas.openxmlformats.org/officeDocument/2006/relationships/image" Target="../media/image194.png"/><Relationship Id="rId33" Type="http://schemas.openxmlformats.org/officeDocument/2006/relationships/image" Target="../media/image202.png"/><Relationship Id="rId38" Type="http://schemas.openxmlformats.org/officeDocument/2006/relationships/customXml" Target="../ink/ink200.xml"/><Relationship Id="rId59" Type="http://schemas.openxmlformats.org/officeDocument/2006/relationships/image" Target="../media/image215.png"/><Relationship Id="rId103" Type="http://schemas.openxmlformats.org/officeDocument/2006/relationships/customXml" Target="../ink/ink233.xml"/><Relationship Id="rId20" Type="http://schemas.openxmlformats.org/officeDocument/2006/relationships/customXml" Target="../ink/ink191.xml"/><Relationship Id="rId41" Type="http://schemas.openxmlformats.org/officeDocument/2006/relationships/image" Target="../media/image206.png"/><Relationship Id="rId54" Type="http://schemas.openxmlformats.org/officeDocument/2006/relationships/customXml" Target="../ink/ink208.xml"/><Relationship Id="rId62" Type="http://schemas.openxmlformats.org/officeDocument/2006/relationships/customXml" Target="../ink/ink212.xml"/><Relationship Id="rId70" Type="http://schemas.openxmlformats.org/officeDocument/2006/relationships/customXml" Target="../ink/ink216.xml"/><Relationship Id="rId75" Type="http://schemas.openxmlformats.org/officeDocument/2006/relationships/image" Target="../media/image222.png"/><Relationship Id="rId83" Type="http://schemas.openxmlformats.org/officeDocument/2006/relationships/customXml" Target="../ink/ink223.xml"/><Relationship Id="rId88" Type="http://schemas.openxmlformats.org/officeDocument/2006/relationships/image" Target="../media/image228.png"/><Relationship Id="rId91" Type="http://schemas.openxmlformats.org/officeDocument/2006/relationships/customXml" Target="../ink/ink227.xml"/><Relationship Id="rId96" Type="http://schemas.openxmlformats.org/officeDocument/2006/relationships/image" Target="../media/image232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84.xml"/><Relationship Id="rId15" Type="http://schemas.openxmlformats.org/officeDocument/2006/relationships/image" Target="../media/image193.png"/><Relationship Id="rId23" Type="http://schemas.openxmlformats.org/officeDocument/2006/relationships/image" Target="../media/image197.png"/><Relationship Id="rId28" Type="http://schemas.openxmlformats.org/officeDocument/2006/relationships/customXml" Target="../ink/ink195.xml"/><Relationship Id="rId36" Type="http://schemas.openxmlformats.org/officeDocument/2006/relationships/customXml" Target="../ink/ink199.xml"/><Relationship Id="rId49" Type="http://schemas.openxmlformats.org/officeDocument/2006/relationships/image" Target="../media/image210.png"/><Relationship Id="rId57" Type="http://schemas.openxmlformats.org/officeDocument/2006/relationships/image" Target="../media/image214.png"/><Relationship Id="rId106" Type="http://schemas.openxmlformats.org/officeDocument/2006/relationships/image" Target="../media/image237.png"/><Relationship Id="rId10" Type="http://schemas.openxmlformats.org/officeDocument/2006/relationships/customXml" Target="../ink/ink186.xml"/><Relationship Id="rId31" Type="http://schemas.openxmlformats.org/officeDocument/2006/relationships/image" Target="../media/image201.png"/><Relationship Id="rId44" Type="http://schemas.openxmlformats.org/officeDocument/2006/relationships/customXml" Target="../ink/ink203.xml"/><Relationship Id="rId52" Type="http://schemas.openxmlformats.org/officeDocument/2006/relationships/customXml" Target="../ink/ink207.xml"/><Relationship Id="rId60" Type="http://schemas.openxmlformats.org/officeDocument/2006/relationships/customXml" Target="../ink/ink211.xml"/><Relationship Id="rId65" Type="http://schemas.openxmlformats.org/officeDocument/2006/relationships/image" Target="../media/image218.png"/><Relationship Id="rId73" Type="http://schemas.openxmlformats.org/officeDocument/2006/relationships/image" Target="../media/image221.png"/><Relationship Id="rId78" Type="http://schemas.openxmlformats.org/officeDocument/2006/relationships/image" Target="../media/image223.png"/><Relationship Id="rId81" Type="http://schemas.openxmlformats.org/officeDocument/2006/relationships/customXml" Target="../ink/ink222.xml"/><Relationship Id="rId86" Type="http://schemas.openxmlformats.org/officeDocument/2006/relationships/image" Target="../media/image227.png"/><Relationship Id="rId94" Type="http://schemas.openxmlformats.org/officeDocument/2006/relationships/image" Target="../media/image231.png"/><Relationship Id="rId99" Type="http://schemas.openxmlformats.org/officeDocument/2006/relationships/customXml" Target="../ink/ink231.xml"/><Relationship Id="rId101" Type="http://schemas.openxmlformats.org/officeDocument/2006/relationships/customXml" Target="../ink/ink232.xml"/><Relationship Id="rId4" Type="http://schemas.openxmlformats.org/officeDocument/2006/relationships/customXml" Target="../ink/ink183.xml"/><Relationship Id="rId9" Type="http://schemas.openxmlformats.org/officeDocument/2006/relationships/image" Target="../media/image190.png"/><Relationship Id="rId13" Type="http://schemas.openxmlformats.org/officeDocument/2006/relationships/image" Target="../media/image192.png"/><Relationship Id="rId18" Type="http://schemas.openxmlformats.org/officeDocument/2006/relationships/customXml" Target="../ink/ink190.xml"/><Relationship Id="rId39" Type="http://schemas.openxmlformats.org/officeDocument/2006/relationships/image" Target="../media/image205.png"/><Relationship Id="rId34" Type="http://schemas.openxmlformats.org/officeDocument/2006/relationships/customXml" Target="../ink/ink198.xml"/><Relationship Id="rId50" Type="http://schemas.openxmlformats.org/officeDocument/2006/relationships/customXml" Target="../ink/ink206.xml"/><Relationship Id="rId55" Type="http://schemas.openxmlformats.org/officeDocument/2006/relationships/image" Target="../media/image213.png"/><Relationship Id="rId76" Type="http://schemas.openxmlformats.org/officeDocument/2006/relationships/customXml" Target="../ink/ink219.xml"/><Relationship Id="rId97" Type="http://schemas.openxmlformats.org/officeDocument/2006/relationships/customXml" Target="../ink/ink230.xml"/><Relationship Id="rId104" Type="http://schemas.openxmlformats.org/officeDocument/2006/relationships/image" Target="../media/image236.png"/><Relationship Id="rId7" Type="http://schemas.openxmlformats.org/officeDocument/2006/relationships/image" Target="../media/image189.png"/><Relationship Id="rId71" Type="http://schemas.openxmlformats.org/officeDocument/2006/relationships/image" Target="../media/image12.png"/><Relationship Id="rId92" Type="http://schemas.openxmlformats.org/officeDocument/2006/relationships/image" Target="../media/image230.png"/><Relationship Id="rId2" Type="http://schemas.openxmlformats.org/officeDocument/2006/relationships/notesSlide" Target="../notesSlides/notesSlide8.xml"/><Relationship Id="rId29" Type="http://schemas.openxmlformats.org/officeDocument/2006/relationships/image" Target="../media/image200.png"/><Relationship Id="rId24" Type="http://schemas.openxmlformats.org/officeDocument/2006/relationships/customXml" Target="../ink/ink193.xml"/><Relationship Id="rId40" Type="http://schemas.openxmlformats.org/officeDocument/2006/relationships/customXml" Target="../ink/ink201.xml"/><Relationship Id="rId45" Type="http://schemas.openxmlformats.org/officeDocument/2006/relationships/image" Target="../media/image208.png"/><Relationship Id="rId66" Type="http://schemas.openxmlformats.org/officeDocument/2006/relationships/customXml" Target="../ink/ink214.xml"/><Relationship Id="rId87" Type="http://schemas.openxmlformats.org/officeDocument/2006/relationships/customXml" Target="../ink/ink225.xml"/><Relationship Id="rId61" Type="http://schemas.openxmlformats.org/officeDocument/2006/relationships/image" Target="../media/image216.png"/><Relationship Id="rId82" Type="http://schemas.openxmlformats.org/officeDocument/2006/relationships/image" Target="../media/image225.png"/><Relationship Id="rId19" Type="http://schemas.openxmlformats.org/officeDocument/2006/relationships/image" Target="../media/image195.png"/><Relationship Id="rId14" Type="http://schemas.openxmlformats.org/officeDocument/2006/relationships/customXml" Target="../ink/ink188.xml"/><Relationship Id="rId30" Type="http://schemas.openxmlformats.org/officeDocument/2006/relationships/customXml" Target="../ink/ink196.xml"/><Relationship Id="rId35" Type="http://schemas.openxmlformats.org/officeDocument/2006/relationships/image" Target="../media/image203.png"/><Relationship Id="rId56" Type="http://schemas.openxmlformats.org/officeDocument/2006/relationships/customXml" Target="../ink/ink209.xml"/><Relationship Id="rId77" Type="http://schemas.openxmlformats.org/officeDocument/2006/relationships/customXml" Target="../ink/ink220.xml"/><Relationship Id="rId100" Type="http://schemas.openxmlformats.org/officeDocument/2006/relationships/image" Target="../media/image234.png"/><Relationship Id="rId105" Type="http://schemas.openxmlformats.org/officeDocument/2006/relationships/customXml" Target="../ink/ink234.xml"/><Relationship Id="rId8" Type="http://schemas.openxmlformats.org/officeDocument/2006/relationships/customXml" Target="../ink/ink185.xml"/><Relationship Id="rId51" Type="http://schemas.openxmlformats.org/officeDocument/2006/relationships/image" Target="../media/image211.png"/><Relationship Id="rId72" Type="http://schemas.openxmlformats.org/officeDocument/2006/relationships/customXml" Target="../ink/ink217.xml"/><Relationship Id="rId93" Type="http://schemas.openxmlformats.org/officeDocument/2006/relationships/customXml" Target="../ink/ink228.xml"/><Relationship Id="rId98" Type="http://schemas.openxmlformats.org/officeDocument/2006/relationships/image" Target="../media/image233.png"/><Relationship Id="rId3" Type="http://schemas.openxmlformats.org/officeDocument/2006/relationships/image" Target="../media/image2.png"/><Relationship Id="rId25" Type="http://schemas.openxmlformats.org/officeDocument/2006/relationships/image" Target="../media/image198.png"/><Relationship Id="rId46" Type="http://schemas.openxmlformats.org/officeDocument/2006/relationships/customXml" Target="../ink/ink204.xml"/><Relationship Id="rId67" Type="http://schemas.openxmlformats.org/officeDocument/2006/relationships/image" Target="../media/image219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94.png"/><Relationship Id="rId21" Type="http://schemas.openxmlformats.org/officeDocument/2006/relationships/image" Target="../media/image246.png"/><Relationship Id="rId42" Type="http://schemas.openxmlformats.org/officeDocument/2006/relationships/customXml" Target="../ink/ink253.xml"/><Relationship Id="rId63" Type="http://schemas.openxmlformats.org/officeDocument/2006/relationships/image" Target="../media/image267.png"/><Relationship Id="rId84" Type="http://schemas.openxmlformats.org/officeDocument/2006/relationships/customXml" Target="../ink/ink274.xml"/><Relationship Id="rId138" Type="http://schemas.openxmlformats.org/officeDocument/2006/relationships/customXml" Target="../ink/ink301.xml"/><Relationship Id="rId159" Type="http://schemas.openxmlformats.org/officeDocument/2006/relationships/image" Target="../media/image315.png"/><Relationship Id="rId170" Type="http://schemas.openxmlformats.org/officeDocument/2006/relationships/customXml" Target="../ink/ink317.xml"/><Relationship Id="rId191" Type="http://schemas.openxmlformats.org/officeDocument/2006/relationships/image" Target="../media/image330.png"/><Relationship Id="rId107" Type="http://schemas.openxmlformats.org/officeDocument/2006/relationships/image" Target="../media/image289.png"/><Relationship Id="rId11" Type="http://schemas.openxmlformats.org/officeDocument/2006/relationships/image" Target="../media/image241.png"/><Relationship Id="rId32" Type="http://schemas.openxmlformats.org/officeDocument/2006/relationships/customXml" Target="../ink/ink248.xml"/><Relationship Id="rId53" Type="http://schemas.openxmlformats.org/officeDocument/2006/relationships/image" Target="../media/image262.png"/><Relationship Id="rId74" Type="http://schemas.openxmlformats.org/officeDocument/2006/relationships/customXml" Target="../ink/ink269.xml"/><Relationship Id="rId128" Type="http://schemas.openxmlformats.org/officeDocument/2006/relationships/customXml" Target="../ink/ink296.xml"/><Relationship Id="rId149" Type="http://schemas.openxmlformats.org/officeDocument/2006/relationships/image" Target="../media/image310.png"/><Relationship Id="rId5" Type="http://schemas.openxmlformats.org/officeDocument/2006/relationships/image" Target="../media/image4.png"/><Relationship Id="rId95" Type="http://schemas.openxmlformats.org/officeDocument/2006/relationships/image" Target="../media/image283.png"/><Relationship Id="rId160" Type="http://schemas.openxmlformats.org/officeDocument/2006/relationships/customXml" Target="../ink/ink312.xml"/><Relationship Id="rId181" Type="http://schemas.openxmlformats.org/officeDocument/2006/relationships/image" Target="../media/image325.png"/><Relationship Id="rId22" Type="http://schemas.openxmlformats.org/officeDocument/2006/relationships/customXml" Target="../ink/ink243.xml"/><Relationship Id="rId43" Type="http://schemas.openxmlformats.org/officeDocument/2006/relationships/image" Target="../media/image257.png"/><Relationship Id="rId64" Type="http://schemas.openxmlformats.org/officeDocument/2006/relationships/customXml" Target="../ink/ink264.xml"/><Relationship Id="rId118" Type="http://schemas.openxmlformats.org/officeDocument/2006/relationships/customXml" Target="../ink/ink291.xml"/><Relationship Id="rId139" Type="http://schemas.openxmlformats.org/officeDocument/2006/relationships/image" Target="../media/image305.png"/><Relationship Id="rId85" Type="http://schemas.openxmlformats.org/officeDocument/2006/relationships/image" Target="../media/image278.png"/><Relationship Id="rId150" Type="http://schemas.openxmlformats.org/officeDocument/2006/relationships/customXml" Target="../ink/ink307.xml"/><Relationship Id="rId171" Type="http://schemas.openxmlformats.org/officeDocument/2006/relationships/image" Target="../media/image320.png"/><Relationship Id="rId192" Type="http://schemas.openxmlformats.org/officeDocument/2006/relationships/customXml" Target="../ink/ink328.xml"/><Relationship Id="rId12" Type="http://schemas.openxmlformats.org/officeDocument/2006/relationships/customXml" Target="../ink/ink238.xml"/><Relationship Id="rId33" Type="http://schemas.openxmlformats.org/officeDocument/2006/relationships/image" Target="../media/image252.png"/><Relationship Id="rId108" Type="http://schemas.openxmlformats.org/officeDocument/2006/relationships/customXml" Target="../ink/ink286.xml"/><Relationship Id="rId129" Type="http://schemas.openxmlformats.org/officeDocument/2006/relationships/image" Target="../media/image300.png"/><Relationship Id="rId54" Type="http://schemas.openxmlformats.org/officeDocument/2006/relationships/customXml" Target="../ink/ink259.xml"/><Relationship Id="rId75" Type="http://schemas.openxmlformats.org/officeDocument/2006/relationships/image" Target="../media/image273.png"/><Relationship Id="rId96" Type="http://schemas.openxmlformats.org/officeDocument/2006/relationships/customXml" Target="../ink/ink280.xml"/><Relationship Id="rId140" Type="http://schemas.openxmlformats.org/officeDocument/2006/relationships/customXml" Target="../ink/ink302.xml"/><Relationship Id="rId161" Type="http://schemas.openxmlformats.org/officeDocument/2006/relationships/image" Target="../media/image316.png"/><Relationship Id="rId182" Type="http://schemas.openxmlformats.org/officeDocument/2006/relationships/customXml" Target="../ink/ink323.xml"/><Relationship Id="rId6" Type="http://schemas.openxmlformats.org/officeDocument/2006/relationships/customXml" Target="../ink/ink235.xml"/><Relationship Id="rId23" Type="http://schemas.openxmlformats.org/officeDocument/2006/relationships/image" Target="../media/image247.png"/><Relationship Id="rId119" Type="http://schemas.openxmlformats.org/officeDocument/2006/relationships/image" Target="../media/image295.png"/><Relationship Id="rId44" Type="http://schemas.openxmlformats.org/officeDocument/2006/relationships/customXml" Target="../ink/ink254.xml"/><Relationship Id="rId65" Type="http://schemas.openxmlformats.org/officeDocument/2006/relationships/image" Target="../media/image268.png"/><Relationship Id="rId86" Type="http://schemas.openxmlformats.org/officeDocument/2006/relationships/customXml" Target="../ink/ink275.xml"/><Relationship Id="rId130" Type="http://schemas.openxmlformats.org/officeDocument/2006/relationships/customXml" Target="../ink/ink297.xml"/><Relationship Id="rId151" Type="http://schemas.openxmlformats.org/officeDocument/2006/relationships/image" Target="../media/image311.png"/><Relationship Id="rId172" Type="http://schemas.openxmlformats.org/officeDocument/2006/relationships/customXml" Target="../ink/ink318.xml"/><Relationship Id="rId193" Type="http://schemas.openxmlformats.org/officeDocument/2006/relationships/image" Target="../media/image331.png"/><Relationship Id="rId13" Type="http://schemas.openxmlformats.org/officeDocument/2006/relationships/image" Target="../media/image242.png"/><Relationship Id="rId109" Type="http://schemas.openxmlformats.org/officeDocument/2006/relationships/image" Target="../media/image290.png"/><Relationship Id="rId34" Type="http://schemas.openxmlformats.org/officeDocument/2006/relationships/customXml" Target="../ink/ink249.xml"/><Relationship Id="rId55" Type="http://schemas.openxmlformats.org/officeDocument/2006/relationships/image" Target="../media/image263.png"/><Relationship Id="rId76" Type="http://schemas.openxmlformats.org/officeDocument/2006/relationships/customXml" Target="../ink/ink270.xml"/><Relationship Id="rId97" Type="http://schemas.openxmlformats.org/officeDocument/2006/relationships/image" Target="../media/image284.png"/><Relationship Id="rId120" Type="http://schemas.openxmlformats.org/officeDocument/2006/relationships/customXml" Target="../ink/ink292.xml"/><Relationship Id="rId141" Type="http://schemas.openxmlformats.org/officeDocument/2006/relationships/image" Target="../media/image306.png"/><Relationship Id="rId7" Type="http://schemas.openxmlformats.org/officeDocument/2006/relationships/image" Target="../media/image239.png"/><Relationship Id="rId162" Type="http://schemas.openxmlformats.org/officeDocument/2006/relationships/customXml" Target="../ink/ink313.xml"/><Relationship Id="rId183" Type="http://schemas.openxmlformats.org/officeDocument/2006/relationships/image" Target="../media/image326.png"/><Relationship Id="rId2" Type="http://schemas.openxmlformats.org/officeDocument/2006/relationships/notesSlide" Target="../notesSlides/notesSlide9.xml"/><Relationship Id="rId29" Type="http://schemas.openxmlformats.org/officeDocument/2006/relationships/image" Target="../media/image250.png"/><Relationship Id="rId24" Type="http://schemas.openxmlformats.org/officeDocument/2006/relationships/customXml" Target="../ink/ink244.xml"/><Relationship Id="rId40" Type="http://schemas.openxmlformats.org/officeDocument/2006/relationships/customXml" Target="../ink/ink252.xml"/><Relationship Id="rId45" Type="http://schemas.openxmlformats.org/officeDocument/2006/relationships/image" Target="../media/image258.png"/><Relationship Id="rId66" Type="http://schemas.openxmlformats.org/officeDocument/2006/relationships/customXml" Target="../ink/ink265.xml"/><Relationship Id="rId87" Type="http://schemas.openxmlformats.org/officeDocument/2006/relationships/image" Target="../media/image279.png"/><Relationship Id="rId110" Type="http://schemas.openxmlformats.org/officeDocument/2006/relationships/customXml" Target="../ink/ink287.xml"/><Relationship Id="rId115" Type="http://schemas.openxmlformats.org/officeDocument/2006/relationships/image" Target="../media/image293.png"/><Relationship Id="rId131" Type="http://schemas.openxmlformats.org/officeDocument/2006/relationships/image" Target="../media/image301.png"/><Relationship Id="rId136" Type="http://schemas.openxmlformats.org/officeDocument/2006/relationships/customXml" Target="../ink/ink300.xml"/><Relationship Id="rId157" Type="http://schemas.openxmlformats.org/officeDocument/2006/relationships/image" Target="../media/image314.png"/><Relationship Id="rId178" Type="http://schemas.openxmlformats.org/officeDocument/2006/relationships/customXml" Target="../ink/ink321.xml"/><Relationship Id="rId61" Type="http://schemas.openxmlformats.org/officeDocument/2006/relationships/image" Target="../media/image266.png"/><Relationship Id="rId82" Type="http://schemas.openxmlformats.org/officeDocument/2006/relationships/customXml" Target="../ink/ink273.xml"/><Relationship Id="rId152" Type="http://schemas.openxmlformats.org/officeDocument/2006/relationships/customXml" Target="../ink/ink308.xml"/><Relationship Id="rId173" Type="http://schemas.openxmlformats.org/officeDocument/2006/relationships/image" Target="../media/image321.png"/><Relationship Id="rId194" Type="http://schemas.openxmlformats.org/officeDocument/2006/relationships/customXml" Target="../ink/ink329.xml"/><Relationship Id="rId199" Type="http://schemas.openxmlformats.org/officeDocument/2006/relationships/image" Target="../media/image334.png"/><Relationship Id="rId203" Type="http://schemas.openxmlformats.org/officeDocument/2006/relationships/image" Target="../media/image336.png"/><Relationship Id="rId19" Type="http://schemas.openxmlformats.org/officeDocument/2006/relationships/image" Target="../media/image245.png"/><Relationship Id="rId14" Type="http://schemas.openxmlformats.org/officeDocument/2006/relationships/customXml" Target="../ink/ink239.xml"/><Relationship Id="rId30" Type="http://schemas.openxmlformats.org/officeDocument/2006/relationships/customXml" Target="../ink/ink247.xml"/><Relationship Id="rId35" Type="http://schemas.openxmlformats.org/officeDocument/2006/relationships/image" Target="../media/image253.png"/><Relationship Id="rId56" Type="http://schemas.openxmlformats.org/officeDocument/2006/relationships/customXml" Target="../ink/ink260.xml"/><Relationship Id="rId77" Type="http://schemas.openxmlformats.org/officeDocument/2006/relationships/image" Target="../media/image274.png"/><Relationship Id="rId100" Type="http://schemas.openxmlformats.org/officeDocument/2006/relationships/customXml" Target="../ink/ink282.xml"/><Relationship Id="rId105" Type="http://schemas.openxmlformats.org/officeDocument/2006/relationships/image" Target="../media/image288.png"/><Relationship Id="rId126" Type="http://schemas.openxmlformats.org/officeDocument/2006/relationships/customXml" Target="../ink/ink295.xml"/><Relationship Id="rId147" Type="http://schemas.openxmlformats.org/officeDocument/2006/relationships/image" Target="../media/image309.png"/><Relationship Id="rId168" Type="http://schemas.openxmlformats.org/officeDocument/2006/relationships/customXml" Target="../ink/ink316.xml"/><Relationship Id="rId8" Type="http://schemas.openxmlformats.org/officeDocument/2006/relationships/customXml" Target="../ink/ink236.xml"/><Relationship Id="rId51" Type="http://schemas.openxmlformats.org/officeDocument/2006/relationships/image" Target="../media/image261.png"/><Relationship Id="rId72" Type="http://schemas.openxmlformats.org/officeDocument/2006/relationships/customXml" Target="../ink/ink268.xml"/><Relationship Id="rId93" Type="http://schemas.openxmlformats.org/officeDocument/2006/relationships/image" Target="../media/image282.png"/><Relationship Id="rId98" Type="http://schemas.openxmlformats.org/officeDocument/2006/relationships/customXml" Target="../ink/ink281.xml"/><Relationship Id="rId121" Type="http://schemas.openxmlformats.org/officeDocument/2006/relationships/image" Target="../media/image296.png"/><Relationship Id="rId142" Type="http://schemas.openxmlformats.org/officeDocument/2006/relationships/customXml" Target="../ink/ink303.xml"/><Relationship Id="rId163" Type="http://schemas.openxmlformats.org/officeDocument/2006/relationships/image" Target="../media/image12.png"/><Relationship Id="rId184" Type="http://schemas.openxmlformats.org/officeDocument/2006/relationships/customXml" Target="../ink/ink324.xml"/><Relationship Id="rId189" Type="http://schemas.openxmlformats.org/officeDocument/2006/relationships/image" Target="../media/image329.png"/><Relationship Id="rId3" Type="http://schemas.openxmlformats.org/officeDocument/2006/relationships/image" Target="../media/image2.png"/><Relationship Id="rId25" Type="http://schemas.openxmlformats.org/officeDocument/2006/relationships/image" Target="../media/image248.png"/><Relationship Id="rId46" Type="http://schemas.openxmlformats.org/officeDocument/2006/relationships/customXml" Target="../ink/ink255.xml"/><Relationship Id="rId67" Type="http://schemas.openxmlformats.org/officeDocument/2006/relationships/image" Target="../media/image269.png"/><Relationship Id="rId116" Type="http://schemas.openxmlformats.org/officeDocument/2006/relationships/customXml" Target="../ink/ink290.xml"/><Relationship Id="rId137" Type="http://schemas.openxmlformats.org/officeDocument/2006/relationships/image" Target="../media/image304.png"/><Relationship Id="rId158" Type="http://schemas.openxmlformats.org/officeDocument/2006/relationships/customXml" Target="../ink/ink311.xml"/><Relationship Id="rId20" Type="http://schemas.openxmlformats.org/officeDocument/2006/relationships/customXml" Target="../ink/ink242.xml"/><Relationship Id="rId41" Type="http://schemas.openxmlformats.org/officeDocument/2006/relationships/image" Target="../media/image256.png"/><Relationship Id="rId62" Type="http://schemas.openxmlformats.org/officeDocument/2006/relationships/customXml" Target="../ink/ink263.xml"/><Relationship Id="rId83" Type="http://schemas.openxmlformats.org/officeDocument/2006/relationships/image" Target="../media/image277.png"/><Relationship Id="rId88" Type="http://schemas.openxmlformats.org/officeDocument/2006/relationships/customXml" Target="../ink/ink276.xml"/><Relationship Id="rId111" Type="http://schemas.openxmlformats.org/officeDocument/2006/relationships/image" Target="../media/image291.png"/><Relationship Id="rId132" Type="http://schemas.openxmlformats.org/officeDocument/2006/relationships/customXml" Target="../ink/ink298.xml"/><Relationship Id="rId153" Type="http://schemas.openxmlformats.org/officeDocument/2006/relationships/image" Target="../media/image312.png"/><Relationship Id="rId174" Type="http://schemas.openxmlformats.org/officeDocument/2006/relationships/customXml" Target="../ink/ink319.xml"/><Relationship Id="rId179" Type="http://schemas.openxmlformats.org/officeDocument/2006/relationships/image" Target="../media/image324.png"/><Relationship Id="rId195" Type="http://schemas.openxmlformats.org/officeDocument/2006/relationships/image" Target="../media/image332.png"/><Relationship Id="rId190" Type="http://schemas.openxmlformats.org/officeDocument/2006/relationships/customXml" Target="../ink/ink327.xml"/><Relationship Id="rId15" Type="http://schemas.openxmlformats.org/officeDocument/2006/relationships/image" Target="../media/image243.png"/><Relationship Id="rId36" Type="http://schemas.openxmlformats.org/officeDocument/2006/relationships/customXml" Target="../ink/ink250.xml"/><Relationship Id="rId57" Type="http://schemas.openxmlformats.org/officeDocument/2006/relationships/image" Target="../media/image264.png"/><Relationship Id="rId106" Type="http://schemas.openxmlformats.org/officeDocument/2006/relationships/customXml" Target="../ink/ink285.xml"/><Relationship Id="rId127" Type="http://schemas.openxmlformats.org/officeDocument/2006/relationships/image" Target="../media/image299.png"/><Relationship Id="rId10" Type="http://schemas.openxmlformats.org/officeDocument/2006/relationships/customXml" Target="../ink/ink237.xml"/><Relationship Id="rId31" Type="http://schemas.openxmlformats.org/officeDocument/2006/relationships/image" Target="../media/image251.png"/><Relationship Id="rId52" Type="http://schemas.openxmlformats.org/officeDocument/2006/relationships/customXml" Target="../ink/ink258.xml"/><Relationship Id="rId73" Type="http://schemas.openxmlformats.org/officeDocument/2006/relationships/image" Target="../media/image272.png"/><Relationship Id="rId78" Type="http://schemas.openxmlformats.org/officeDocument/2006/relationships/customXml" Target="../ink/ink271.xml"/><Relationship Id="rId94" Type="http://schemas.openxmlformats.org/officeDocument/2006/relationships/customXml" Target="../ink/ink279.xml"/><Relationship Id="rId99" Type="http://schemas.openxmlformats.org/officeDocument/2006/relationships/image" Target="../media/image285.png"/><Relationship Id="rId101" Type="http://schemas.openxmlformats.org/officeDocument/2006/relationships/image" Target="../media/image286.png"/><Relationship Id="rId122" Type="http://schemas.openxmlformats.org/officeDocument/2006/relationships/customXml" Target="../ink/ink293.xml"/><Relationship Id="rId143" Type="http://schemas.openxmlformats.org/officeDocument/2006/relationships/image" Target="../media/image307.png"/><Relationship Id="rId148" Type="http://schemas.openxmlformats.org/officeDocument/2006/relationships/customXml" Target="../ink/ink306.xml"/><Relationship Id="rId164" Type="http://schemas.openxmlformats.org/officeDocument/2006/relationships/customXml" Target="../ink/ink314.xml"/><Relationship Id="rId169" Type="http://schemas.openxmlformats.org/officeDocument/2006/relationships/image" Target="../media/image319.png"/><Relationship Id="rId185" Type="http://schemas.openxmlformats.org/officeDocument/2006/relationships/image" Target="../media/image327.png"/><Relationship Id="rId4" Type="http://schemas.openxmlformats.org/officeDocument/2006/relationships/image" Target="../media/image238.png"/><Relationship Id="rId9" Type="http://schemas.openxmlformats.org/officeDocument/2006/relationships/image" Target="../media/image240.png"/><Relationship Id="rId180" Type="http://schemas.openxmlformats.org/officeDocument/2006/relationships/customXml" Target="../ink/ink322.xml"/><Relationship Id="rId26" Type="http://schemas.openxmlformats.org/officeDocument/2006/relationships/customXml" Target="../ink/ink245.xml"/><Relationship Id="rId47" Type="http://schemas.openxmlformats.org/officeDocument/2006/relationships/image" Target="../media/image259.png"/><Relationship Id="rId68" Type="http://schemas.openxmlformats.org/officeDocument/2006/relationships/customXml" Target="../ink/ink266.xml"/><Relationship Id="rId89" Type="http://schemas.openxmlformats.org/officeDocument/2006/relationships/image" Target="../media/image280.png"/><Relationship Id="rId112" Type="http://schemas.openxmlformats.org/officeDocument/2006/relationships/customXml" Target="../ink/ink288.xml"/><Relationship Id="rId133" Type="http://schemas.openxmlformats.org/officeDocument/2006/relationships/image" Target="../media/image302.png"/><Relationship Id="rId154" Type="http://schemas.openxmlformats.org/officeDocument/2006/relationships/customXml" Target="../ink/ink309.xml"/><Relationship Id="rId175" Type="http://schemas.openxmlformats.org/officeDocument/2006/relationships/image" Target="../media/image322.png"/><Relationship Id="rId196" Type="http://schemas.openxmlformats.org/officeDocument/2006/relationships/customXml" Target="../ink/ink330.xml"/><Relationship Id="rId200" Type="http://schemas.openxmlformats.org/officeDocument/2006/relationships/customXml" Target="../ink/ink332.xml"/><Relationship Id="rId16" Type="http://schemas.openxmlformats.org/officeDocument/2006/relationships/customXml" Target="../ink/ink240.xml"/><Relationship Id="rId37" Type="http://schemas.openxmlformats.org/officeDocument/2006/relationships/image" Target="../media/image254.png"/><Relationship Id="rId58" Type="http://schemas.openxmlformats.org/officeDocument/2006/relationships/customXml" Target="../ink/ink261.xml"/><Relationship Id="rId79" Type="http://schemas.openxmlformats.org/officeDocument/2006/relationships/image" Target="../media/image275.png"/><Relationship Id="rId102" Type="http://schemas.openxmlformats.org/officeDocument/2006/relationships/customXml" Target="../ink/ink283.xml"/><Relationship Id="rId123" Type="http://schemas.openxmlformats.org/officeDocument/2006/relationships/image" Target="../media/image297.png"/><Relationship Id="rId144" Type="http://schemas.openxmlformats.org/officeDocument/2006/relationships/customXml" Target="../ink/ink304.xml"/><Relationship Id="rId90" Type="http://schemas.openxmlformats.org/officeDocument/2006/relationships/customXml" Target="../ink/ink277.xml"/><Relationship Id="rId165" Type="http://schemas.openxmlformats.org/officeDocument/2006/relationships/image" Target="../media/image317.png"/><Relationship Id="rId186" Type="http://schemas.openxmlformats.org/officeDocument/2006/relationships/customXml" Target="../ink/ink325.xml"/><Relationship Id="rId27" Type="http://schemas.openxmlformats.org/officeDocument/2006/relationships/image" Target="../media/image249.png"/><Relationship Id="rId48" Type="http://schemas.openxmlformats.org/officeDocument/2006/relationships/customXml" Target="../ink/ink256.xml"/><Relationship Id="rId69" Type="http://schemas.openxmlformats.org/officeDocument/2006/relationships/image" Target="../media/image270.png"/><Relationship Id="rId113" Type="http://schemas.openxmlformats.org/officeDocument/2006/relationships/image" Target="../media/image292.png"/><Relationship Id="rId134" Type="http://schemas.openxmlformats.org/officeDocument/2006/relationships/customXml" Target="../ink/ink299.xml"/><Relationship Id="rId80" Type="http://schemas.openxmlformats.org/officeDocument/2006/relationships/customXml" Target="../ink/ink272.xml"/><Relationship Id="rId155" Type="http://schemas.openxmlformats.org/officeDocument/2006/relationships/image" Target="../media/image313.png"/><Relationship Id="rId176" Type="http://schemas.openxmlformats.org/officeDocument/2006/relationships/customXml" Target="../ink/ink320.xml"/><Relationship Id="rId197" Type="http://schemas.openxmlformats.org/officeDocument/2006/relationships/image" Target="../media/image333.png"/><Relationship Id="rId201" Type="http://schemas.openxmlformats.org/officeDocument/2006/relationships/image" Target="../media/image335.png"/><Relationship Id="rId17" Type="http://schemas.openxmlformats.org/officeDocument/2006/relationships/image" Target="../media/image244.png"/><Relationship Id="rId38" Type="http://schemas.openxmlformats.org/officeDocument/2006/relationships/customXml" Target="../ink/ink251.xml"/><Relationship Id="rId59" Type="http://schemas.openxmlformats.org/officeDocument/2006/relationships/image" Target="../media/image265.png"/><Relationship Id="rId103" Type="http://schemas.openxmlformats.org/officeDocument/2006/relationships/image" Target="../media/image287.png"/><Relationship Id="rId124" Type="http://schemas.openxmlformats.org/officeDocument/2006/relationships/customXml" Target="../ink/ink294.xml"/><Relationship Id="rId70" Type="http://schemas.openxmlformats.org/officeDocument/2006/relationships/customXml" Target="../ink/ink267.xml"/><Relationship Id="rId91" Type="http://schemas.openxmlformats.org/officeDocument/2006/relationships/image" Target="../media/image281.png"/><Relationship Id="rId145" Type="http://schemas.openxmlformats.org/officeDocument/2006/relationships/image" Target="../media/image308.png"/><Relationship Id="rId166" Type="http://schemas.openxmlformats.org/officeDocument/2006/relationships/customXml" Target="../ink/ink315.xml"/><Relationship Id="rId187" Type="http://schemas.openxmlformats.org/officeDocument/2006/relationships/image" Target="../media/image328.png"/><Relationship Id="rId1" Type="http://schemas.openxmlformats.org/officeDocument/2006/relationships/slideLayout" Target="../slideLayouts/slideLayout1.xml"/><Relationship Id="rId28" Type="http://schemas.openxmlformats.org/officeDocument/2006/relationships/customXml" Target="../ink/ink246.xml"/><Relationship Id="rId49" Type="http://schemas.openxmlformats.org/officeDocument/2006/relationships/image" Target="../media/image260.png"/><Relationship Id="rId114" Type="http://schemas.openxmlformats.org/officeDocument/2006/relationships/customXml" Target="../ink/ink289.xml"/><Relationship Id="rId60" Type="http://schemas.openxmlformats.org/officeDocument/2006/relationships/customXml" Target="../ink/ink262.xml"/><Relationship Id="rId81" Type="http://schemas.openxmlformats.org/officeDocument/2006/relationships/image" Target="../media/image276.png"/><Relationship Id="rId135" Type="http://schemas.openxmlformats.org/officeDocument/2006/relationships/image" Target="../media/image303.png"/><Relationship Id="rId156" Type="http://schemas.openxmlformats.org/officeDocument/2006/relationships/customXml" Target="../ink/ink310.xml"/><Relationship Id="rId177" Type="http://schemas.openxmlformats.org/officeDocument/2006/relationships/image" Target="../media/image323.png"/><Relationship Id="rId198" Type="http://schemas.openxmlformats.org/officeDocument/2006/relationships/customXml" Target="../ink/ink331.xml"/><Relationship Id="rId202" Type="http://schemas.openxmlformats.org/officeDocument/2006/relationships/customXml" Target="../ink/ink333.xml"/><Relationship Id="rId18" Type="http://schemas.openxmlformats.org/officeDocument/2006/relationships/customXml" Target="../ink/ink241.xml"/><Relationship Id="rId39" Type="http://schemas.openxmlformats.org/officeDocument/2006/relationships/image" Target="../media/image255.png"/><Relationship Id="rId50" Type="http://schemas.openxmlformats.org/officeDocument/2006/relationships/customXml" Target="../ink/ink257.xml"/><Relationship Id="rId104" Type="http://schemas.openxmlformats.org/officeDocument/2006/relationships/customXml" Target="../ink/ink284.xml"/><Relationship Id="rId125" Type="http://schemas.openxmlformats.org/officeDocument/2006/relationships/image" Target="../media/image298.png"/><Relationship Id="rId146" Type="http://schemas.openxmlformats.org/officeDocument/2006/relationships/customXml" Target="../ink/ink305.xml"/><Relationship Id="rId167" Type="http://schemas.openxmlformats.org/officeDocument/2006/relationships/image" Target="../media/image318.png"/><Relationship Id="rId188" Type="http://schemas.openxmlformats.org/officeDocument/2006/relationships/customXml" Target="../ink/ink326.xml"/><Relationship Id="rId71" Type="http://schemas.openxmlformats.org/officeDocument/2006/relationships/image" Target="../media/image271.png"/><Relationship Id="rId92" Type="http://schemas.openxmlformats.org/officeDocument/2006/relationships/customXml" Target="../ink/ink2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7635D18-551B-41C0-9670-D780C6936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10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C9775D6-4388-4067-A99E-777386BDF0C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00" y="585594"/>
            <a:ext cx="5133161" cy="578332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ABB12FEF-1FBF-4E14-AD36-B9D1C659FFBD}"/>
                  </a:ext>
                </a:extLst>
              </p14:cNvPr>
              <p14:cNvContentPartPr/>
              <p14:nvPr/>
            </p14:nvContentPartPr>
            <p14:xfrm>
              <a:off x="5041040" y="628040"/>
              <a:ext cx="74880" cy="4519080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ABB12FEF-1FBF-4E14-AD36-B9D1C659FFB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32040" y="619040"/>
                <a:ext cx="92520" cy="45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CA1A6934-BBC7-4002-BC8C-E119874038FD}"/>
                  </a:ext>
                </a:extLst>
              </p14:cNvPr>
              <p14:cNvContentPartPr/>
              <p14:nvPr/>
            </p14:nvContentPartPr>
            <p14:xfrm>
              <a:off x="3471440" y="3806480"/>
              <a:ext cx="4584960" cy="8532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CA1A6934-BBC7-4002-BC8C-E119874038F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62440" y="3797480"/>
                <a:ext cx="4602600" cy="10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Agrupar 28">
            <a:extLst>
              <a:ext uri="{FF2B5EF4-FFF2-40B4-BE49-F238E27FC236}">
                <a16:creationId xmlns:a16="http://schemas.microsoft.com/office/drawing/2014/main" id="{36713D08-6965-48C7-A2A2-3D908B782F5D}"/>
              </a:ext>
            </a:extLst>
          </p:cNvPr>
          <p:cNvGrpSpPr/>
          <p:nvPr/>
        </p:nvGrpSpPr>
        <p:grpSpPr>
          <a:xfrm>
            <a:off x="690800" y="3014120"/>
            <a:ext cx="4425120" cy="1005840"/>
            <a:chOff x="690800" y="3014120"/>
            <a:chExt cx="4425120" cy="100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29EB8781-8AA1-46B5-848A-498F1C82C6A3}"/>
                    </a:ext>
                  </a:extLst>
                </p14:cNvPr>
                <p14:cNvContentPartPr/>
                <p14:nvPr/>
              </p14:nvContentPartPr>
              <p14:xfrm>
                <a:off x="5052560" y="3816920"/>
                <a:ext cx="63360" cy="56880"/>
              </p14:xfrm>
            </p:contentPart>
          </mc:Choice>
          <mc:Fallback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29EB8781-8AA1-46B5-848A-498F1C82C6A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043560" y="3807920"/>
                  <a:ext cx="810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AB777328-9423-4271-A7DE-45AE61199B7B}"/>
                    </a:ext>
                  </a:extLst>
                </p14:cNvPr>
                <p14:cNvContentPartPr/>
                <p14:nvPr/>
              </p14:nvContentPartPr>
              <p14:xfrm>
                <a:off x="2818040" y="3141200"/>
                <a:ext cx="2242080" cy="671760"/>
              </p14:xfrm>
            </p:contentPart>
          </mc:Choice>
          <mc:Fallback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AB777328-9423-4271-A7DE-45AE61199B7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809040" y="3132560"/>
                  <a:ext cx="2259720" cy="68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9210DEC8-1557-45A0-8E0C-C864EED7B283}"/>
                    </a:ext>
                  </a:extLst>
                </p14:cNvPr>
                <p14:cNvContentPartPr/>
                <p14:nvPr/>
              </p14:nvContentPartPr>
              <p14:xfrm>
                <a:off x="2856200" y="3132560"/>
                <a:ext cx="31680" cy="32040"/>
              </p14:xfrm>
            </p:contentPart>
          </mc:Choice>
          <mc:Fallback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9210DEC8-1557-45A0-8E0C-C864EED7B28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847560" y="3123920"/>
                  <a:ext cx="493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D4034698-2CB1-4C8B-AF01-248BE4B51E5D}"/>
                    </a:ext>
                  </a:extLst>
                </p14:cNvPr>
                <p14:cNvContentPartPr/>
                <p14:nvPr/>
              </p14:nvContentPartPr>
              <p14:xfrm>
                <a:off x="2734520" y="3014120"/>
                <a:ext cx="196200" cy="249480"/>
              </p14:xfrm>
            </p:contentPart>
          </mc:Choice>
          <mc:Fallback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D4034698-2CB1-4C8B-AF01-248BE4B51E5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725880" y="3005120"/>
                  <a:ext cx="2138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7282416A-DCC3-4640-B449-86D8C27259E7}"/>
                    </a:ext>
                  </a:extLst>
                </p14:cNvPr>
                <p14:cNvContentPartPr/>
                <p14:nvPr/>
              </p14:nvContentPartPr>
              <p14:xfrm>
                <a:off x="690800" y="3212120"/>
                <a:ext cx="584280" cy="627120"/>
              </p14:xfrm>
            </p:contentPart>
          </mc:Choice>
          <mc:Fallback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7282416A-DCC3-4640-B449-86D8C27259E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81800" y="3203120"/>
                  <a:ext cx="601920" cy="64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EA470F99-5A0C-4B5A-ACAC-07770F4D5F64}"/>
                    </a:ext>
                  </a:extLst>
                </p14:cNvPr>
                <p14:cNvContentPartPr/>
                <p14:nvPr/>
              </p14:nvContentPartPr>
              <p14:xfrm>
                <a:off x="1434560" y="3627920"/>
                <a:ext cx="139320" cy="34920"/>
              </p14:xfrm>
            </p:contentPart>
          </mc:Choice>
          <mc:Fallback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EA470F99-5A0C-4B5A-ACAC-07770F4D5F6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425920" y="3618920"/>
                  <a:ext cx="1569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DB13ADB7-B7E3-45DC-8491-0745A299D6A9}"/>
                    </a:ext>
                  </a:extLst>
                </p14:cNvPr>
                <p14:cNvContentPartPr/>
                <p14:nvPr/>
              </p14:nvContentPartPr>
              <p14:xfrm>
                <a:off x="1457240" y="3718640"/>
                <a:ext cx="134280" cy="11880"/>
              </p14:xfrm>
            </p:contentPart>
          </mc:Choice>
          <mc:Fallback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DB13ADB7-B7E3-45DC-8491-0745A299D6A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448600" y="3710000"/>
                  <a:ext cx="1519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1527122F-FA02-4792-8A0E-FF5DE6BBB08B}"/>
                    </a:ext>
                  </a:extLst>
                </p14:cNvPr>
                <p14:cNvContentPartPr/>
                <p14:nvPr/>
              </p14:nvContentPartPr>
              <p14:xfrm>
                <a:off x="1723280" y="3301400"/>
                <a:ext cx="66240" cy="507240"/>
              </p14:xfrm>
            </p:contentPart>
          </mc:Choice>
          <mc:Fallback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1527122F-FA02-4792-8A0E-FF5DE6BBB08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714280" y="3292760"/>
                  <a:ext cx="83880" cy="52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C84D78DF-AF02-482B-9378-70EF5FF8D6BB}"/>
                    </a:ext>
                  </a:extLst>
                </p14:cNvPr>
                <p14:cNvContentPartPr/>
                <p14:nvPr/>
              </p14:nvContentPartPr>
              <p14:xfrm>
                <a:off x="1848200" y="3681200"/>
                <a:ext cx="101160" cy="338760"/>
              </p14:xfrm>
            </p:contentPart>
          </mc:Choice>
          <mc:Fallback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C84D78DF-AF02-482B-9378-70EF5FF8D6B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839560" y="3672560"/>
                  <a:ext cx="1188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083627E6-283F-44D2-9430-7381663D9820}"/>
                    </a:ext>
                  </a:extLst>
                </p14:cNvPr>
                <p14:cNvContentPartPr/>
                <p14:nvPr/>
              </p14:nvContentPartPr>
              <p14:xfrm>
                <a:off x="2063840" y="3404000"/>
                <a:ext cx="227880" cy="344160"/>
              </p14:xfrm>
            </p:contentPart>
          </mc:Choice>
          <mc:Fallback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083627E6-283F-44D2-9430-7381663D982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054840" y="3395000"/>
                  <a:ext cx="24552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FFA6F0F1-DEBA-46B0-94DC-7F73645BB3D6}"/>
                    </a:ext>
                  </a:extLst>
                </p14:cNvPr>
                <p14:cNvContentPartPr/>
                <p14:nvPr/>
              </p14:nvContentPartPr>
              <p14:xfrm>
                <a:off x="2242760" y="3343520"/>
                <a:ext cx="321840" cy="450720"/>
              </p14:xfrm>
            </p:contentPart>
          </mc:Choice>
          <mc:Fallback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FFA6F0F1-DEBA-46B0-94DC-7F73645BB3D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34120" y="3334520"/>
                  <a:ext cx="339480" cy="468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3600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11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5D26514B-33F7-4FD4-8697-521EC589E824}"/>
              </a:ext>
            </a:extLst>
          </p:cNvPr>
          <p:cNvGrpSpPr/>
          <p:nvPr/>
        </p:nvGrpSpPr>
        <p:grpSpPr>
          <a:xfrm>
            <a:off x="707720" y="1142840"/>
            <a:ext cx="1432440" cy="540720"/>
            <a:chOff x="707720" y="1142840"/>
            <a:chExt cx="1432440" cy="54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" name="Tinta 1">
                  <a:extLst>
                    <a:ext uri="{FF2B5EF4-FFF2-40B4-BE49-F238E27FC236}">
                      <a16:creationId xmlns:a16="http://schemas.microsoft.com/office/drawing/2014/main" id="{8D40A0B3-3A14-4CE6-BDE8-660283C3D73B}"/>
                    </a:ext>
                  </a:extLst>
                </p14:cNvPr>
                <p14:cNvContentPartPr/>
                <p14:nvPr/>
              </p14:nvContentPartPr>
              <p14:xfrm>
                <a:off x="707720" y="1142840"/>
                <a:ext cx="446040" cy="501840"/>
              </p14:xfrm>
            </p:contentPart>
          </mc:Choice>
          <mc:Fallback>
            <p:pic>
              <p:nvPicPr>
                <p:cNvPr id="2" name="Tinta 1">
                  <a:extLst>
                    <a:ext uri="{FF2B5EF4-FFF2-40B4-BE49-F238E27FC236}">
                      <a16:creationId xmlns:a16="http://schemas.microsoft.com/office/drawing/2014/main" id="{8D40A0B3-3A14-4CE6-BDE8-660283C3D73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98720" y="1134200"/>
                  <a:ext cx="463680" cy="51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" name="Tinta 2">
                  <a:extLst>
                    <a:ext uri="{FF2B5EF4-FFF2-40B4-BE49-F238E27FC236}">
                      <a16:creationId xmlns:a16="http://schemas.microsoft.com/office/drawing/2014/main" id="{D3A97773-5D9D-4119-8857-0516D8B47E2F}"/>
                    </a:ext>
                  </a:extLst>
                </p14:cNvPr>
                <p14:cNvContentPartPr/>
                <p14:nvPr/>
              </p14:nvContentPartPr>
              <p14:xfrm>
                <a:off x="715640" y="1345520"/>
                <a:ext cx="302400" cy="105840"/>
              </p14:xfrm>
            </p:contentPart>
          </mc:Choice>
          <mc:Fallback>
            <p:pic>
              <p:nvPicPr>
                <p:cNvPr id="3" name="Tinta 2">
                  <a:extLst>
                    <a:ext uri="{FF2B5EF4-FFF2-40B4-BE49-F238E27FC236}">
                      <a16:creationId xmlns:a16="http://schemas.microsoft.com/office/drawing/2014/main" id="{D3A97773-5D9D-4119-8857-0516D8B47E2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6640" y="1336520"/>
                  <a:ext cx="3200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78D93AB4-6442-4C1D-AA0F-69A830CD009E}"/>
                    </a:ext>
                  </a:extLst>
                </p14:cNvPr>
                <p14:cNvContentPartPr/>
                <p14:nvPr/>
              </p14:nvContentPartPr>
              <p14:xfrm>
                <a:off x="1028120" y="1449200"/>
                <a:ext cx="716400" cy="217800"/>
              </p14:xfrm>
            </p:contentPart>
          </mc:Choice>
          <mc:Fallback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78D93AB4-6442-4C1D-AA0F-69A830CD009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19120" y="1440200"/>
                  <a:ext cx="73404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9AA7A2AA-E438-4FC8-A3BE-AF69B19129DE}"/>
                    </a:ext>
                  </a:extLst>
                </p14:cNvPr>
                <p14:cNvContentPartPr/>
                <p14:nvPr/>
              </p14:nvContentPartPr>
              <p14:xfrm>
                <a:off x="2035760" y="1528760"/>
                <a:ext cx="104400" cy="47880"/>
              </p14:xfrm>
            </p:contentPart>
          </mc:Choice>
          <mc:Fallback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9AA7A2AA-E438-4FC8-A3BE-AF69B19129D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26760" y="1519760"/>
                  <a:ext cx="12204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CB885B6B-02B1-4A4B-ADF4-35F97D26F9B4}"/>
                    </a:ext>
                  </a:extLst>
                </p14:cNvPr>
                <p14:cNvContentPartPr/>
                <p14:nvPr/>
              </p14:nvContentPartPr>
              <p14:xfrm>
                <a:off x="1973480" y="1665560"/>
                <a:ext cx="149760" cy="18000"/>
              </p14:xfrm>
            </p:contentPart>
          </mc:Choice>
          <mc:Fallback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CB885B6B-02B1-4A4B-ADF4-35F97D26F9B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64480" y="1656920"/>
                  <a:ext cx="167400" cy="3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43A28077-4E86-49A8-AF25-82E934857AF3}"/>
              </a:ext>
            </a:extLst>
          </p:cNvPr>
          <p:cNvGrpSpPr/>
          <p:nvPr/>
        </p:nvGrpSpPr>
        <p:grpSpPr>
          <a:xfrm>
            <a:off x="2584400" y="1042400"/>
            <a:ext cx="1149120" cy="644040"/>
            <a:chOff x="2584400" y="1042400"/>
            <a:chExt cx="1149120" cy="64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1645C0EC-AE1A-4B18-889F-AE4599536F15}"/>
                    </a:ext>
                  </a:extLst>
                </p14:cNvPr>
                <p14:cNvContentPartPr/>
                <p14:nvPr/>
              </p14:nvContentPartPr>
              <p14:xfrm>
                <a:off x="2584400" y="1042400"/>
                <a:ext cx="275400" cy="473760"/>
              </p14:xfrm>
            </p:contentPart>
          </mc:Choice>
          <mc:Fallback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1645C0EC-AE1A-4B18-889F-AE4599536F1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75760" y="1033400"/>
                  <a:ext cx="29304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C06E5819-778B-4926-AAF5-678DD52D7C30}"/>
                    </a:ext>
                  </a:extLst>
                </p14:cNvPr>
                <p14:cNvContentPartPr/>
                <p14:nvPr/>
              </p14:nvContentPartPr>
              <p14:xfrm>
                <a:off x="2963840" y="1457840"/>
                <a:ext cx="28080" cy="228600"/>
              </p14:xfrm>
            </p:contentPart>
          </mc:Choice>
          <mc:Fallback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C06E5819-778B-4926-AAF5-678DD52D7C3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55200" y="1449200"/>
                  <a:ext cx="457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E26D934C-D8CC-4D66-8347-213D9EF603FB}"/>
                    </a:ext>
                  </a:extLst>
                </p14:cNvPr>
                <p14:cNvContentPartPr/>
                <p14:nvPr/>
              </p14:nvContentPartPr>
              <p14:xfrm>
                <a:off x="3194960" y="1195040"/>
                <a:ext cx="228240" cy="335520"/>
              </p14:xfrm>
            </p:contentPart>
          </mc:Choice>
          <mc:Fallback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E26D934C-D8CC-4D66-8347-213D9EF603F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85960" y="1186400"/>
                  <a:ext cx="24588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B3248761-61CD-4F1F-AEAA-3742F0DD6F93}"/>
                    </a:ext>
                  </a:extLst>
                </p14:cNvPr>
                <p14:cNvContentPartPr/>
                <p14:nvPr/>
              </p14:nvContentPartPr>
              <p14:xfrm>
                <a:off x="3488720" y="1169120"/>
                <a:ext cx="244800" cy="328320"/>
              </p14:xfrm>
            </p:contentPart>
          </mc:Choice>
          <mc:Fallback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B3248761-61CD-4F1F-AEAA-3742F0DD6F9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480080" y="1160480"/>
                  <a:ext cx="262440" cy="34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F15F2BD7-53D7-4E2F-A587-275155DC25B2}"/>
              </a:ext>
            </a:extLst>
          </p:cNvPr>
          <p:cNvGrpSpPr/>
          <p:nvPr/>
        </p:nvGrpSpPr>
        <p:grpSpPr>
          <a:xfrm>
            <a:off x="4301240" y="1091360"/>
            <a:ext cx="758880" cy="531000"/>
            <a:chOff x="4301240" y="1091360"/>
            <a:chExt cx="758880" cy="53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51490574-7D5A-4C7F-A917-8AECBDF168DF}"/>
                    </a:ext>
                  </a:extLst>
                </p14:cNvPr>
                <p14:cNvContentPartPr/>
                <p14:nvPr/>
              </p14:nvContentPartPr>
              <p14:xfrm>
                <a:off x="4301240" y="1091360"/>
                <a:ext cx="304200" cy="531000"/>
              </p14:xfrm>
            </p:contentPart>
          </mc:Choice>
          <mc:Fallback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51490574-7D5A-4C7F-A917-8AECBDF168D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292240" y="1082360"/>
                  <a:ext cx="32184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86454C7A-DAAB-4650-A834-7690140EA1D4}"/>
                    </a:ext>
                  </a:extLst>
                </p14:cNvPr>
                <p14:cNvContentPartPr/>
                <p14:nvPr/>
              </p14:nvContentPartPr>
              <p14:xfrm>
                <a:off x="4712000" y="1437680"/>
                <a:ext cx="24840" cy="182160"/>
              </p14:xfrm>
            </p:contentPart>
          </mc:Choice>
          <mc:Fallback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86454C7A-DAAB-4650-A834-7690140EA1D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703360" y="1429040"/>
                  <a:ext cx="424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E0ADDF6D-D8CA-4CBE-94DF-347DC4F28A04}"/>
                    </a:ext>
                  </a:extLst>
                </p14:cNvPr>
                <p14:cNvContentPartPr/>
                <p14:nvPr/>
              </p14:nvContentPartPr>
              <p14:xfrm>
                <a:off x="4875440" y="1138880"/>
                <a:ext cx="184680" cy="421920"/>
              </p14:xfrm>
            </p:contentPart>
          </mc:Choice>
          <mc:Fallback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E0ADDF6D-D8CA-4CBE-94DF-347DC4F28A0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866800" y="1130240"/>
                  <a:ext cx="202320" cy="43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BA97880B-BADB-484A-9EE0-6142FCF50A7E}"/>
              </a:ext>
            </a:extLst>
          </p:cNvPr>
          <p:cNvGrpSpPr/>
          <p:nvPr/>
        </p:nvGrpSpPr>
        <p:grpSpPr>
          <a:xfrm>
            <a:off x="3926840" y="1329680"/>
            <a:ext cx="97560" cy="147960"/>
            <a:chOff x="3926840" y="1329680"/>
            <a:chExt cx="97560" cy="14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F25F0679-CB30-43E7-AFD5-3A45FC8C4C57}"/>
                    </a:ext>
                  </a:extLst>
                </p14:cNvPr>
                <p14:cNvContentPartPr/>
                <p14:nvPr/>
              </p14:nvContentPartPr>
              <p14:xfrm>
                <a:off x="3926840" y="1365680"/>
                <a:ext cx="94320" cy="94320"/>
              </p14:xfrm>
            </p:contentPart>
          </mc:Choice>
          <mc:Fallback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F25F0679-CB30-43E7-AFD5-3A45FC8C4C5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917840" y="1356680"/>
                  <a:ext cx="1119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2FC555F6-72DE-495F-8AF4-1826F5579EB6}"/>
                    </a:ext>
                  </a:extLst>
                </p14:cNvPr>
                <p14:cNvContentPartPr/>
                <p14:nvPr/>
              </p14:nvContentPartPr>
              <p14:xfrm>
                <a:off x="3926840" y="1329680"/>
                <a:ext cx="97560" cy="147960"/>
              </p14:xfrm>
            </p:contentPart>
          </mc:Choice>
          <mc:Fallback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2FC555F6-72DE-495F-8AF4-1826F5579EB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917840" y="1320680"/>
                  <a:ext cx="115200" cy="16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05C00998-993D-4FE7-B101-3D9C30C9AE88}"/>
              </a:ext>
            </a:extLst>
          </p:cNvPr>
          <p:cNvGrpSpPr/>
          <p:nvPr/>
        </p:nvGrpSpPr>
        <p:grpSpPr>
          <a:xfrm>
            <a:off x="5195840" y="1102880"/>
            <a:ext cx="312120" cy="406440"/>
            <a:chOff x="5195840" y="1102880"/>
            <a:chExt cx="312120" cy="40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F8166347-8CA8-4BE3-A94E-B361517433CC}"/>
                    </a:ext>
                  </a:extLst>
                </p14:cNvPr>
                <p14:cNvContentPartPr/>
                <p14:nvPr/>
              </p14:nvContentPartPr>
              <p14:xfrm>
                <a:off x="5195840" y="1102880"/>
                <a:ext cx="83520" cy="331200"/>
              </p14:xfrm>
            </p:contentPart>
          </mc:Choice>
          <mc:Fallback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F8166347-8CA8-4BE3-A94E-B361517433C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187200" y="1093880"/>
                  <a:ext cx="10116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1CD46E03-2185-4161-B331-4A96191D082A}"/>
                    </a:ext>
                  </a:extLst>
                </p14:cNvPr>
                <p14:cNvContentPartPr/>
                <p14:nvPr/>
              </p14:nvContentPartPr>
              <p14:xfrm>
                <a:off x="5313920" y="1194680"/>
                <a:ext cx="194040" cy="314640"/>
              </p14:xfrm>
            </p:contentPart>
          </mc:Choice>
          <mc:Fallback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1CD46E03-2185-4161-B331-4A96191D082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305280" y="1185680"/>
                  <a:ext cx="211680" cy="33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69898665-CFA2-4C09-AE3A-08C88C8BB360}"/>
              </a:ext>
            </a:extLst>
          </p:cNvPr>
          <p:cNvGrpSpPr/>
          <p:nvPr/>
        </p:nvGrpSpPr>
        <p:grpSpPr>
          <a:xfrm>
            <a:off x="5775800" y="889040"/>
            <a:ext cx="1056960" cy="739800"/>
            <a:chOff x="5775800" y="889040"/>
            <a:chExt cx="1056960" cy="73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A55DE14B-1627-40D5-B455-5F99F2712F01}"/>
                    </a:ext>
                  </a:extLst>
                </p14:cNvPr>
                <p14:cNvContentPartPr/>
                <p14:nvPr/>
              </p14:nvContentPartPr>
              <p14:xfrm>
                <a:off x="5775800" y="1382960"/>
                <a:ext cx="94320" cy="123120"/>
              </p14:xfrm>
            </p:contentPart>
          </mc:Choice>
          <mc:Fallback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A55DE14B-1627-40D5-B455-5F99F2712F0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766800" y="1373960"/>
                  <a:ext cx="1119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82D59392-61D1-43E7-96C7-375130EDDA13}"/>
                    </a:ext>
                  </a:extLst>
                </p14:cNvPr>
                <p14:cNvContentPartPr/>
                <p14:nvPr/>
              </p14:nvContentPartPr>
              <p14:xfrm>
                <a:off x="5779040" y="1393040"/>
                <a:ext cx="90720" cy="140400"/>
              </p14:xfrm>
            </p:contentPart>
          </mc:Choice>
          <mc:Fallback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82D59392-61D1-43E7-96C7-375130EDDA1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770400" y="1384400"/>
                  <a:ext cx="1083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AC0B2DDC-F0FE-4882-990C-8EE840418A23}"/>
                    </a:ext>
                  </a:extLst>
                </p14:cNvPr>
                <p14:cNvContentPartPr/>
                <p14:nvPr/>
              </p14:nvContentPartPr>
              <p14:xfrm>
                <a:off x="6036440" y="889040"/>
                <a:ext cx="156600" cy="592560"/>
              </p14:xfrm>
            </p:contentPart>
          </mc:Choice>
          <mc:Fallback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AC0B2DDC-F0FE-4882-990C-8EE840418A2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027440" y="880400"/>
                  <a:ext cx="174240" cy="61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A688B526-9801-481E-A33C-11BBABC0D91C}"/>
                    </a:ext>
                  </a:extLst>
                </p14:cNvPr>
                <p14:cNvContentPartPr/>
                <p14:nvPr/>
              </p14:nvContentPartPr>
              <p14:xfrm>
                <a:off x="6230840" y="1214120"/>
                <a:ext cx="229680" cy="250560"/>
              </p14:xfrm>
            </p:contentPart>
          </mc:Choice>
          <mc:Fallback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A688B526-9801-481E-A33C-11BBABC0D91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222200" y="1205120"/>
                  <a:ext cx="2473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12FFB6B5-195C-4CB8-8775-A04F0E5D2DC8}"/>
                    </a:ext>
                  </a:extLst>
                </p14:cNvPr>
                <p14:cNvContentPartPr/>
                <p14:nvPr/>
              </p14:nvContentPartPr>
              <p14:xfrm>
                <a:off x="6543680" y="1268120"/>
                <a:ext cx="160920" cy="300240"/>
              </p14:xfrm>
            </p:contentPart>
          </mc:Choice>
          <mc:Fallback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12FFB6B5-195C-4CB8-8775-A04F0E5D2DC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535040" y="1259480"/>
                  <a:ext cx="17856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424BAB9B-DA64-4168-9DAD-28A2E3F1A39B}"/>
                    </a:ext>
                  </a:extLst>
                </p14:cNvPr>
                <p14:cNvContentPartPr/>
                <p14:nvPr/>
              </p14:nvContentPartPr>
              <p14:xfrm>
                <a:off x="6828800" y="1475480"/>
                <a:ext cx="3960" cy="153360"/>
              </p14:xfrm>
            </p:contentPart>
          </mc:Choice>
          <mc:Fallback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424BAB9B-DA64-4168-9DAD-28A2E3F1A39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819800" y="1466480"/>
                  <a:ext cx="21600" cy="17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139FCECD-8901-47C0-8A21-427B278507B7}"/>
              </a:ext>
            </a:extLst>
          </p:cNvPr>
          <p:cNvGrpSpPr/>
          <p:nvPr/>
        </p:nvGrpSpPr>
        <p:grpSpPr>
          <a:xfrm>
            <a:off x="7002680" y="1178480"/>
            <a:ext cx="344520" cy="262800"/>
            <a:chOff x="7002680" y="1178480"/>
            <a:chExt cx="344520" cy="26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E14B256E-61A5-443A-AD99-56FAE4B3F79D}"/>
                    </a:ext>
                  </a:extLst>
                </p14:cNvPr>
                <p14:cNvContentPartPr/>
                <p14:nvPr/>
              </p14:nvContentPartPr>
              <p14:xfrm>
                <a:off x="7002680" y="1178840"/>
                <a:ext cx="177480" cy="250560"/>
              </p14:xfrm>
            </p:contentPart>
          </mc:Choice>
          <mc:Fallback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E14B256E-61A5-443A-AD99-56FAE4B3F79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993680" y="1170200"/>
                  <a:ext cx="1951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7F1B2611-D1B2-49F8-9BD3-960243ADE597}"/>
                    </a:ext>
                  </a:extLst>
                </p14:cNvPr>
                <p14:cNvContentPartPr/>
                <p14:nvPr/>
              </p14:nvContentPartPr>
              <p14:xfrm>
                <a:off x="7242080" y="1178480"/>
                <a:ext cx="105120" cy="262800"/>
              </p14:xfrm>
            </p:contentPart>
          </mc:Choice>
          <mc:Fallback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7F1B2611-D1B2-49F8-9BD3-960243ADE59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233080" y="1169480"/>
                  <a:ext cx="122760" cy="28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AEDB9550-5E51-4545-AB98-850A19EFE5B2}"/>
              </a:ext>
            </a:extLst>
          </p:cNvPr>
          <p:cNvGrpSpPr/>
          <p:nvPr/>
        </p:nvGrpSpPr>
        <p:grpSpPr>
          <a:xfrm>
            <a:off x="7537640" y="908840"/>
            <a:ext cx="536040" cy="698400"/>
            <a:chOff x="7537640" y="908840"/>
            <a:chExt cx="536040" cy="69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7F244936-8F47-4988-9A97-4C49FA9E939C}"/>
                    </a:ext>
                  </a:extLst>
                </p14:cNvPr>
                <p14:cNvContentPartPr/>
                <p14:nvPr/>
              </p14:nvContentPartPr>
              <p14:xfrm>
                <a:off x="7586600" y="1290440"/>
                <a:ext cx="150120" cy="316800"/>
              </p14:xfrm>
            </p:contentPart>
          </mc:Choice>
          <mc:Fallback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7F244936-8F47-4988-9A97-4C49FA9E939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577960" y="1281800"/>
                  <a:ext cx="1677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7761A75D-28C4-4C79-8FA0-01D0FA543663}"/>
                    </a:ext>
                  </a:extLst>
                </p14:cNvPr>
                <p14:cNvContentPartPr/>
                <p14:nvPr/>
              </p14:nvContentPartPr>
              <p14:xfrm>
                <a:off x="7537640" y="1459280"/>
                <a:ext cx="201960" cy="4680"/>
              </p14:xfrm>
            </p:contentPart>
          </mc:Choice>
          <mc:Fallback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7761A75D-28C4-4C79-8FA0-01D0FA54366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529000" y="1450640"/>
                  <a:ext cx="2196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03E9D930-1E0C-45E8-A3F6-2D00E927A0BB}"/>
                    </a:ext>
                  </a:extLst>
                </p14:cNvPr>
                <p14:cNvContentPartPr/>
                <p14:nvPr/>
              </p14:nvContentPartPr>
              <p14:xfrm>
                <a:off x="7874240" y="908840"/>
                <a:ext cx="144000" cy="208440"/>
              </p14:xfrm>
            </p:contentPart>
          </mc:Choice>
          <mc:Fallback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03E9D930-1E0C-45E8-A3F6-2D00E927A0B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865240" y="900200"/>
                  <a:ext cx="16164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E7738066-DF73-48ED-B443-8DC46620CF4F}"/>
                    </a:ext>
                  </a:extLst>
                </p14:cNvPr>
                <p14:cNvContentPartPr/>
                <p14:nvPr/>
              </p14:nvContentPartPr>
              <p14:xfrm>
                <a:off x="8038400" y="1084160"/>
                <a:ext cx="35280" cy="151920"/>
              </p14:xfrm>
            </p:contentPart>
          </mc:Choice>
          <mc:Fallback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E7738066-DF73-48ED-B443-8DC46620CF4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029400" y="1075160"/>
                  <a:ext cx="52920" cy="16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87D4C2FE-8893-4B6D-8FCA-C53FE864FED6}"/>
              </a:ext>
            </a:extLst>
          </p:cNvPr>
          <p:cNvGrpSpPr/>
          <p:nvPr/>
        </p:nvGrpSpPr>
        <p:grpSpPr>
          <a:xfrm>
            <a:off x="8236400" y="587360"/>
            <a:ext cx="1008360" cy="983880"/>
            <a:chOff x="8236400" y="587360"/>
            <a:chExt cx="1008360" cy="98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716B85E5-F3A2-42C9-9986-69EB7EB1AE4E}"/>
                    </a:ext>
                  </a:extLst>
                </p14:cNvPr>
                <p14:cNvContentPartPr/>
                <p14:nvPr/>
              </p14:nvContentPartPr>
              <p14:xfrm>
                <a:off x="8236400" y="925400"/>
                <a:ext cx="21240" cy="209520"/>
              </p14:xfrm>
            </p:contentPart>
          </mc:Choice>
          <mc:Fallback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716B85E5-F3A2-42C9-9986-69EB7EB1AE4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227400" y="916400"/>
                  <a:ext cx="388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4AEB8EF0-723E-4360-AB5C-9D90E892C8D6}"/>
                    </a:ext>
                  </a:extLst>
                </p14:cNvPr>
                <p14:cNvContentPartPr/>
                <p14:nvPr/>
              </p14:nvContentPartPr>
              <p14:xfrm>
                <a:off x="8392640" y="908120"/>
                <a:ext cx="122040" cy="177120"/>
              </p14:xfrm>
            </p:contentPart>
          </mc:Choice>
          <mc:Fallback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4AEB8EF0-723E-4360-AB5C-9D90E892C8D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384000" y="899120"/>
                  <a:ext cx="1396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DE6D6BF8-BAA1-481E-B58D-63A452396A6E}"/>
                    </a:ext>
                  </a:extLst>
                </p14:cNvPr>
                <p14:cNvContentPartPr/>
                <p14:nvPr/>
              </p14:nvContentPartPr>
              <p14:xfrm>
                <a:off x="8556080" y="913880"/>
                <a:ext cx="136080" cy="217080"/>
              </p14:xfrm>
            </p:contentPart>
          </mc:Choice>
          <mc:Fallback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DE6D6BF8-BAA1-481E-B58D-63A452396A6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547440" y="904880"/>
                  <a:ext cx="1537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B79DFB51-88F1-4CF6-8660-C435308E2992}"/>
                    </a:ext>
                  </a:extLst>
                </p14:cNvPr>
                <p14:cNvContentPartPr/>
                <p14:nvPr/>
              </p14:nvContentPartPr>
              <p14:xfrm>
                <a:off x="8597840" y="931160"/>
                <a:ext cx="100440" cy="14760"/>
              </p14:xfrm>
            </p:contentPart>
          </mc:Choice>
          <mc:Fallback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B79DFB51-88F1-4CF6-8660-C435308E299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589200" y="922160"/>
                  <a:ext cx="1180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8A6049C4-47B2-4AA9-B165-6086899636E2}"/>
                    </a:ext>
                  </a:extLst>
                </p14:cNvPr>
                <p14:cNvContentPartPr/>
                <p14:nvPr/>
              </p14:nvContentPartPr>
              <p14:xfrm>
                <a:off x="8740400" y="672680"/>
                <a:ext cx="152640" cy="898560"/>
              </p14:xfrm>
            </p:contentPart>
          </mc:Choice>
          <mc:Fallback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8A6049C4-47B2-4AA9-B165-6086899636E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731400" y="663680"/>
                  <a:ext cx="170280" cy="9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DCA30D96-068D-4CC2-AC80-D84AEF501CB1}"/>
                    </a:ext>
                  </a:extLst>
                </p14:cNvPr>
                <p14:cNvContentPartPr/>
                <p14:nvPr/>
              </p14:nvContentPartPr>
              <p14:xfrm>
                <a:off x="9025520" y="587360"/>
                <a:ext cx="219240" cy="217080"/>
              </p14:xfrm>
            </p:contentPart>
          </mc:Choice>
          <mc:Fallback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DCA30D96-068D-4CC2-AC80-D84AEF501CB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016520" y="578720"/>
                  <a:ext cx="236880" cy="23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C50DD84F-D851-4A73-83B7-989C3E78D151}"/>
              </a:ext>
            </a:extLst>
          </p:cNvPr>
          <p:cNvGrpSpPr/>
          <p:nvPr/>
        </p:nvGrpSpPr>
        <p:grpSpPr>
          <a:xfrm>
            <a:off x="2035400" y="2228960"/>
            <a:ext cx="341640" cy="204120"/>
            <a:chOff x="2035400" y="2228960"/>
            <a:chExt cx="341640" cy="20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AF88CFC1-1D46-46F3-ACD7-24B3AEE85CBC}"/>
                    </a:ext>
                  </a:extLst>
                </p14:cNvPr>
                <p14:cNvContentPartPr/>
                <p14:nvPr/>
              </p14:nvContentPartPr>
              <p14:xfrm>
                <a:off x="2035400" y="2228960"/>
                <a:ext cx="341640" cy="111600"/>
              </p14:xfrm>
            </p:contentPart>
          </mc:Choice>
          <mc:Fallback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AF88CFC1-1D46-46F3-ACD7-24B3AEE85CB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026400" y="2219960"/>
                  <a:ext cx="3592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42735076-34E6-4DE4-B2BA-9610AADD9DB8}"/>
                    </a:ext>
                  </a:extLst>
                </p14:cNvPr>
                <p14:cNvContentPartPr/>
                <p14:nvPr/>
              </p14:nvContentPartPr>
              <p14:xfrm>
                <a:off x="2036840" y="2427680"/>
                <a:ext cx="301680" cy="5400"/>
              </p14:xfrm>
            </p:contentPart>
          </mc:Choice>
          <mc:Fallback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42735076-34E6-4DE4-B2BA-9610AADD9DB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028200" y="2419040"/>
                  <a:ext cx="319320" cy="2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AE5C25D0-2806-4BE6-B1F2-C9944CBEC959}"/>
              </a:ext>
            </a:extLst>
          </p:cNvPr>
          <p:cNvGrpSpPr/>
          <p:nvPr/>
        </p:nvGrpSpPr>
        <p:grpSpPr>
          <a:xfrm>
            <a:off x="2928560" y="1967600"/>
            <a:ext cx="964080" cy="509400"/>
            <a:chOff x="2928560" y="1967600"/>
            <a:chExt cx="964080" cy="50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132A4E16-D2A0-45DB-A483-BC153DFF1775}"/>
                    </a:ext>
                  </a:extLst>
                </p14:cNvPr>
                <p14:cNvContentPartPr/>
                <p14:nvPr/>
              </p14:nvContentPartPr>
              <p14:xfrm>
                <a:off x="2928560" y="1967600"/>
                <a:ext cx="320760" cy="509400"/>
              </p14:xfrm>
            </p:contentPart>
          </mc:Choice>
          <mc:Fallback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132A4E16-D2A0-45DB-A483-BC153DFF177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919560" y="1958600"/>
                  <a:ext cx="338400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A03F5460-BB74-4767-A84C-2B5805C9402C}"/>
                    </a:ext>
                  </a:extLst>
                </p14:cNvPr>
                <p14:cNvContentPartPr/>
                <p14:nvPr/>
              </p14:nvContentPartPr>
              <p14:xfrm>
                <a:off x="3457040" y="2102600"/>
                <a:ext cx="209160" cy="292320"/>
              </p14:xfrm>
            </p:contentPart>
          </mc:Choice>
          <mc:Fallback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A03F5460-BB74-4767-A84C-2B5805C9402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448400" y="2093600"/>
                  <a:ext cx="22680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5181B1DC-61AC-48BE-83FB-702C7CCB1968}"/>
                    </a:ext>
                  </a:extLst>
                </p14:cNvPr>
                <p14:cNvContentPartPr/>
                <p14:nvPr/>
              </p14:nvContentPartPr>
              <p14:xfrm>
                <a:off x="3749360" y="2138960"/>
                <a:ext cx="143280" cy="267480"/>
              </p14:xfrm>
            </p:contentPart>
          </mc:Choice>
          <mc:Fallback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5181B1DC-61AC-48BE-83FB-702C7CCB196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740720" y="2130320"/>
                  <a:ext cx="160920" cy="28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Agrupar 72">
            <a:extLst>
              <a:ext uri="{FF2B5EF4-FFF2-40B4-BE49-F238E27FC236}">
                <a16:creationId xmlns:a16="http://schemas.microsoft.com/office/drawing/2014/main" id="{DFD3F113-9B8D-48BE-8966-D75B41A6FBAF}"/>
              </a:ext>
            </a:extLst>
          </p:cNvPr>
          <p:cNvGrpSpPr/>
          <p:nvPr/>
        </p:nvGrpSpPr>
        <p:grpSpPr>
          <a:xfrm>
            <a:off x="4197920" y="1950320"/>
            <a:ext cx="1379880" cy="844920"/>
            <a:chOff x="4197920" y="1950320"/>
            <a:chExt cx="1379880" cy="84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3EAEFFFC-4B3E-47BC-8AB8-0DCECF92CAF4}"/>
                    </a:ext>
                  </a:extLst>
                </p14:cNvPr>
                <p14:cNvContentPartPr/>
                <p14:nvPr/>
              </p14:nvContentPartPr>
              <p14:xfrm>
                <a:off x="4229240" y="2211680"/>
                <a:ext cx="160920" cy="270000"/>
              </p14:xfrm>
            </p:contentPart>
          </mc:Choice>
          <mc:Fallback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3EAEFFFC-4B3E-47BC-8AB8-0DCECF92CAF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220240" y="2202680"/>
                  <a:ext cx="17856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BE2B2C0A-2B84-4309-BB7D-B16F8FA80550}"/>
                    </a:ext>
                  </a:extLst>
                </p14:cNvPr>
                <p14:cNvContentPartPr/>
                <p14:nvPr/>
              </p14:nvContentPartPr>
              <p14:xfrm>
                <a:off x="4197920" y="2253800"/>
                <a:ext cx="246960" cy="66600"/>
              </p14:xfrm>
            </p:contentPart>
          </mc:Choice>
          <mc:Fallback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BE2B2C0A-2B84-4309-BB7D-B16F8FA8055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188920" y="2244800"/>
                  <a:ext cx="2646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B3F6278E-BCD7-4DF5-A8F7-91B3DE68C134}"/>
                    </a:ext>
                  </a:extLst>
                </p14:cNvPr>
                <p14:cNvContentPartPr/>
                <p14:nvPr/>
              </p14:nvContentPartPr>
              <p14:xfrm>
                <a:off x="4540640" y="1978040"/>
                <a:ext cx="171720" cy="227880"/>
              </p14:xfrm>
            </p:contentPart>
          </mc:Choice>
          <mc:Fallback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B3F6278E-BCD7-4DF5-A8F7-91B3DE68C13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532000" y="1969400"/>
                  <a:ext cx="18936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C3B6F256-26DC-4981-AA3F-7B9E59EA3002}"/>
                    </a:ext>
                  </a:extLst>
                </p14:cNvPr>
                <p14:cNvContentPartPr/>
                <p14:nvPr/>
              </p14:nvContentPartPr>
              <p14:xfrm>
                <a:off x="4760960" y="2145080"/>
                <a:ext cx="14400" cy="150480"/>
              </p14:xfrm>
            </p:contentPart>
          </mc:Choice>
          <mc:Fallback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C3B6F256-26DC-4981-AA3F-7B9E59EA300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751960" y="2136440"/>
                  <a:ext cx="320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82C2E500-A259-4088-BDB3-483BA0BFEA21}"/>
                    </a:ext>
                  </a:extLst>
                </p14:cNvPr>
                <p14:cNvContentPartPr/>
                <p14:nvPr/>
              </p14:nvContentPartPr>
              <p14:xfrm>
                <a:off x="4937360" y="1950320"/>
                <a:ext cx="140040" cy="210240"/>
              </p14:xfrm>
            </p:contentPart>
          </mc:Choice>
          <mc:Fallback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82C2E500-A259-4088-BDB3-483BA0BFEA2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928720" y="1941680"/>
                  <a:ext cx="1576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CE216313-6EFE-414B-AD10-2BEDC41D9EC8}"/>
                    </a:ext>
                  </a:extLst>
                </p14:cNvPr>
                <p14:cNvContentPartPr/>
                <p14:nvPr/>
              </p14:nvContentPartPr>
              <p14:xfrm>
                <a:off x="5167400" y="1998560"/>
                <a:ext cx="94320" cy="213840"/>
              </p14:xfrm>
            </p:contentPart>
          </mc:Choice>
          <mc:Fallback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CE216313-6EFE-414B-AD10-2BEDC41D9EC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158400" y="1989560"/>
                  <a:ext cx="1119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6CAC42A1-3F0B-40EC-B6C6-C4824752951F}"/>
                    </a:ext>
                  </a:extLst>
                </p14:cNvPr>
                <p14:cNvContentPartPr/>
                <p14:nvPr/>
              </p14:nvContentPartPr>
              <p14:xfrm>
                <a:off x="5188280" y="1999280"/>
                <a:ext cx="163800" cy="52200"/>
              </p14:xfrm>
            </p:contentPart>
          </mc:Choice>
          <mc:Fallback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6CAC42A1-3F0B-40EC-B6C6-C4824752951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179640" y="1990640"/>
                  <a:ext cx="1814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020EB2A1-05F8-4747-A8FF-659BD31A80FA}"/>
                    </a:ext>
                  </a:extLst>
                </p14:cNvPr>
                <p14:cNvContentPartPr/>
                <p14:nvPr/>
              </p14:nvContentPartPr>
              <p14:xfrm>
                <a:off x="5476640" y="2480240"/>
                <a:ext cx="101160" cy="315000"/>
              </p14:xfrm>
            </p:contentPart>
          </mc:Choice>
          <mc:Fallback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020EB2A1-05F8-4747-A8FF-659BD31A80F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468000" y="2471240"/>
                  <a:ext cx="118800" cy="33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Agrupar 77">
            <a:extLst>
              <a:ext uri="{FF2B5EF4-FFF2-40B4-BE49-F238E27FC236}">
                <a16:creationId xmlns:a16="http://schemas.microsoft.com/office/drawing/2014/main" id="{64B4D672-6E8D-4B9C-A6B4-54A8347C83A0}"/>
              </a:ext>
            </a:extLst>
          </p:cNvPr>
          <p:cNvGrpSpPr/>
          <p:nvPr/>
        </p:nvGrpSpPr>
        <p:grpSpPr>
          <a:xfrm>
            <a:off x="6310760" y="2026640"/>
            <a:ext cx="1422360" cy="672480"/>
            <a:chOff x="6310760" y="2026640"/>
            <a:chExt cx="1422360" cy="67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07D8CF64-0AAA-4B29-A7CE-ED494CAAA231}"/>
                    </a:ext>
                  </a:extLst>
                </p14:cNvPr>
                <p14:cNvContentPartPr/>
                <p14:nvPr/>
              </p14:nvContentPartPr>
              <p14:xfrm>
                <a:off x="6310760" y="2028080"/>
                <a:ext cx="497520" cy="537120"/>
              </p14:xfrm>
            </p:contentPart>
          </mc:Choice>
          <mc:Fallback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07D8CF64-0AAA-4B29-A7CE-ED494CAAA23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301760" y="2019440"/>
                  <a:ext cx="51516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9F64BDD0-4DB8-49D1-ACF0-600608577641}"/>
                    </a:ext>
                  </a:extLst>
                </p14:cNvPr>
                <p14:cNvContentPartPr/>
                <p14:nvPr/>
              </p14:nvContentPartPr>
              <p14:xfrm>
                <a:off x="6780560" y="2065880"/>
                <a:ext cx="330120" cy="633240"/>
              </p14:xfrm>
            </p:contentPart>
          </mc:Choice>
          <mc:Fallback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9F64BDD0-4DB8-49D1-ACF0-60060857764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771920" y="2056880"/>
                  <a:ext cx="347760" cy="65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322F2FEA-CD42-4DCC-AA4E-86C8380F9994}"/>
                    </a:ext>
                  </a:extLst>
                </p14:cNvPr>
                <p14:cNvContentPartPr/>
                <p14:nvPr/>
              </p14:nvContentPartPr>
              <p14:xfrm>
                <a:off x="7125800" y="2389160"/>
                <a:ext cx="304920" cy="207000"/>
              </p14:xfrm>
            </p:contentPart>
          </mc:Choice>
          <mc:Fallback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322F2FEA-CD42-4DCC-AA4E-86C8380F999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116800" y="2380160"/>
                  <a:ext cx="3225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C9922FB3-8982-419E-AB01-F224E61704D1}"/>
                    </a:ext>
                  </a:extLst>
                </p14:cNvPr>
                <p14:cNvContentPartPr/>
                <p14:nvPr/>
              </p14:nvContentPartPr>
              <p14:xfrm>
                <a:off x="7503080" y="2026640"/>
                <a:ext cx="230040" cy="255240"/>
              </p14:xfrm>
            </p:contentPart>
          </mc:Choice>
          <mc:Fallback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C9922FB3-8982-419E-AB01-F224E61704D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494080" y="2018000"/>
                  <a:ext cx="247680" cy="27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79" name="Tinta 78">
                <a:extLst>
                  <a:ext uri="{FF2B5EF4-FFF2-40B4-BE49-F238E27FC236}">
                    <a16:creationId xmlns:a16="http://schemas.microsoft.com/office/drawing/2014/main" id="{FF5BC1CF-516D-4591-AB6B-03734F7AE721}"/>
                  </a:ext>
                </a:extLst>
              </p14:cNvPr>
              <p14:cNvContentPartPr/>
              <p14:nvPr/>
            </p14:nvContentPartPr>
            <p14:xfrm>
              <a:off x="3728480" y="3426680"/>
              <a:ext cx="657360" cy="286200"/>
            </p14:xfrm>
          </p:contentPart>
        </mc:Choice>
        <mc:Fallback>
          <p:pic>
            <p:nvPicPr>
              <p:cNvPr id="79" name="Tinta 78">
                <a:extLst>
                  <a:ext uri="{FF2B5EF4-FFF2-40B4-BE49-F238E27FC236}">
                    <a16:creationId xmlns:a16="http://schemas.microsoft.com/office/drawing/2014/main" id="{FF5BC1CF-516D-4591-AB6B-03734F7AE721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719480" y="3418040"/>
                <a:ext cx="675000" cy="30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86" name="Agrupar 85">
            <a:extLst>
              <a:ext uri="{FF2B5EF4-FFF2-40B4-BE49-F238E27FC236}">
                <a16:creationId xmlns:a16="http://schemas.microsoft.com/office/drawing/2014/main" id="{5CD39490-B8B3-4E5F-832E-25FA45ECACDA}"/>
              </a:ext>
            </a:extLst>
          </p:cNvPr>
          <p:cNvGrpSpPr/>
          <p:nvPr/>
        </p:nvGrpSpPr>
        <p:grpSpPr>
          <a:xfrm>
            <a:off x="5125640" y="3240920"/>
            <a:ext cx="1543680" cy="677160"/>
            <a:chOff x="5125640" y="3240920"/>
            <a:chExt cx="1543680" cy="67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6FB62047-CD86-4EBE-8A11-F2EA2A79BA46}"/>
                    </a:ext>
                  </a:extLst>
                </p14:cNvPr>
                <p14:cNvContentPartPr/>
                <p14:nvPr/>
              </p14:nvContentPartPr>
              <p14:xfrm>
                <a:off x="5145440" y="3356480"/>
                <a:ext cx="224280" cy="348120"/>
              </p14:xfrm>
            </p:contentPart>
          </mc:Choice>
          <mc:Fallback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6FB62047-CD86-4EBE-8A11-F2EA2A79BA4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136440" y="3347480"/>
                  <a:ext cx="24192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4760FFD6-E7E0-4B82-A763-3ED5CA29A2DD}"/>
                    </a:ext>
                  </a:extLst>
                </p14:cNvPr>
                <p14:cNvContentPartPr/>
                <p14:nvPr/>
              </p14:nvContentPartPr>
              <p14:xfrm>
                <a:off x="5125640" y="3329120"/>
                <a:ext cx="111600" cy="245880"/>
              </p14:xfrm>
            </p:contentPart>
          </mc:Choice>
          <mc:Fallback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4760FFD6-E7E0-4B82-A763-3ED5CA29A2D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117000" y="3320120"/>
                  <a:ext cx="1292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2" name="Tinta 81">
                  <a:extLst>
                    <a:ext uri="{FF2B5EF4-FFF2-40B4-BE49-F238E27FC236}">
                      <a16:creationId xmlns:a16="http://schemas.microsoft.com/office/drawing/2014/main" id="{0B0E9675-9C91-4EE2-BAD1-4C4F12998E74}"/>
                    </a:ext>
                  </a:extLst>
                </p14:cNvPr>
                <p14:cNvContentPartPr/>
                <p14:nvPr/>
              </p14:nvContentPartPr>
              <p14:xfrm>
                <a:off x="5410400" y="3366200"/>
                <a:ext cx="240480" cy="279000"/>
              </p14:xfrm>
            </p:contentPart>
          </mc:Choice>
          <mc:Fallback>
            <p:pic>
              <p:nvPicPr>
                <p:cNvPr id="82" name="Tinta 81">
                  <a:extLst>
                    <a:ext uri="{FF2B5EF4-FFF2-40B4-BE49-F238E27FC236}">
                      <a16:creationId xmlns:a16="http://schemas.microsoft.com/office/drawing/2014/main" id="{0B0E9675-9C91-4EE2-BAD1-4C4F12998E7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401760" y="3357560"/>
                  <a:ext cx="25812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3" name="Tinta 82">
                  <a:extLst>
                    <a:ext uri="{FF2B5EF4-FFF2-40B4-BE49-F238E27FC236}">
                      <a16:creationId xmlns:a16="http://schemas.microsoft.com/office/drawing/2014/main" id="{A0AB8D66-4CF8-4444-9772-EE32B0941BC9}"/>
                    </a:ext>
                  </a:extLst>
                </p14:cNvPr>
                <p14:cNvContentPartPr/>
                <p14:nvPr/>
              </p14:nvContentPartPr>
              <p14:xfrm>
                <a:off x="5761760" y="3240920"/>
                <a:ext cx="191520" cy="677160"/>
              </p14:xfrm>
            </p:contentPart>
          </mc:Choice>
          <mc:Fallback>
            <p:pic>
              <p:nvPicPr>
                <p:cNvPr id="83" name="Tinta 82">
                  <a:extLst>
                    <a:ext uri="{FF2B5EF4-FFF2-40B4-BE49-F238E27FC236}">
                      <a16:creationId xmlns:a16="http://schemas.microsoft.com/office/drawing/2014/main" id="{A0AB8D66-4CF8-4444-9772-EE32B0941BC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753120" y="3231920"/>
                  <a:ext cx="209160" cy="69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4" name="Tinta 83">
                  <a:extLst>
                    <a:ext uri="{FF2B5EF4-FFF2-40B4-BE49-F238E27FC236}">
                      <a16:creationId xmlns:a16="http://schemas.microsoft.com/office/drawing/2014/main" id="{CA03B56F-A01A-461B-A1EB-899EC85B1DD4}"/>
                    </a:ext>
                  </a:extLst>
                </p14:cNvPr>
                <p14:cNvContentPartPr/>
                <p14:nvPr/>
              </p14:nvContentPartPr>
              <p14:xfrm>
                <a:off x="6008360" y="3608480"/>
                <a:ext cx="351360" cy="182880"/>
              </p14:xfrm>
            </p:contentPart>
          </mc:Choice>
          <mc:Fallback>
            <p:pic>
              <p:nvPicPr>
                <p:cNvPr id="84" name="Tinta 83">
                  <a:extLst>
                    <a:ext uri="{FF2B5EF4-FFF2-40B4-BE49-F238E27FC236}">
                      <a16:creationId xmlns:a16="http://schemas.microsoft.com/office/drawing/2014/main" id="{CA03B56F-A01A-461B-A1EB-899EC85B1DD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999720" y="3599840"/>
                  <a:ext cx="3690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5" name="Tinta 84">
                  <a:extLst>
                    <a:ext uri="{FF2B5EF4-FFF2-40B4-BE49-F238E27FC236}">
                      <a16:creationId xmlns:a16="http://schemas.microsoft.com/office/drawing/2014/main" id="{6EFE41E6-6574-4B16-992D-6B5837879571}"/>
                    </a:ext>
                  </a:extLst>
                </p14:cNvPr>
                <p14:cNvContentPartPr/>
                <p14:nvPr/>
              </p14:nvContentPartPr>
              <p14:xfrm>
                <a:off x="6463760" y="3257840"/>
                <a:ext cx="205560" cy="234360"/>
              </p14:xfrm>
            </p:contentPart>
          </mc:Choice>
          <mc:Fallback>
            <p:pic>
              <p:nvPicPr>
                <p:cNvPr id="85" name="Tinta 84">
                  <a:extLst>
                    <a:ext uri="{FF2B5EF4-FFF2-40B4-BE49-F238E27FC236}">
                      <a16:creationId xmlns:a16="http://schemas.microsoft.com/office/drawing/2014/main" id="{6EFE41E6-6574-4B16-992D-6B583787957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455120" y="3249200"/>
                  <a:ext cx="223200" cy="25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Agrupar 98">
            <a:extLst>
              <a:ext uri="{FF2B5EF4-FFF2-40B4-BE49-F238E27FC236}">
                <a16:creationId xmlns:a16="http://schemas.microsoft.com/office/drawing/2014/main" id="{24E3FED1-D414-4348-BF8D-EE131C6483A2}"/>
              </a:ext>
            </a:extLst>
          </p:cNvPr>
          <p:cNvGrpSpPr/>
          <p:nvPr/>
        </p:nvGrpSpPr>
        <p:grpSpPr>
          <a:xfrm>
            <a:off x="7401920" y="3458000"/>
            <a:ext cx="1217160" cy="474840"/>
            <a:chOff x="7401920" y="3458000"/>
            <a:chExt cx="1217160" cy="47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7" name="Tinta 86">
                  <a:extLst>
                    <a:ext uri="{FF2B5EF4-FFF2-40B4-BE49-F238E27FC236}">
                      <a16:creationId xmlns:a16="http://schemas.microsoft.com/office/drawing/2014/main" id="{0B186B3E-F6CF-4E5A-BB34-14BFBFD28E90}"/>
                    </a:ext>
                  </a:extLst>
                </p14:cNvPr>
                <p14:cNvContentPartPr/>
                <p14:nvPr/>
              </p14:nvContentPartPr>
              <p14:xfrm>
                <a:off x="7401920" y="3484640"/>
                <a:ext cx="234360" cy="353520"/>
              </p14:xfrm>
            </p:contentPart>
          </mc:Choice>
          <mc:Fallback>
            <p:pic>
              <p:nvPicPr>
                <p:cNvPr id="87" name="Tinta 86">
                  <a:extLst>
                    <a:ext uri="{FF2B5EF4-FFF2-40B4-BE49-F238E27FC236}">
                      <a16:creationId xmlns:a16="http://schemas.microsoft.com/office/drawing/2014/main" id="{0B186B3E-F6CF-4E5A-BB34-14BFBFD28E9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393280" y="3476000"/>
                  <a:ext cx="25200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8" name="Tinta 87">
                  <a:extLst>
                    <a:ext uri="{FF2B5EF4-FFF2-40B4-BE49-F238E27FC236}">
                      <a16:creationId xmlns:a16="http://schemas.microsoft.com/office/drawing/2014/main" id="{39BE9DCB-A218-4824-B490-86EF25FF8367}"/>
                    </a:ext>
                  </a:extLst>
                </p14:cNvPr>
                <p14:cNvContentPartPr/>
                <p14:nvPr/>
              </p14:nvContentPartPr>
              <p14:xfrm>
                <a:off x="7774160" y="3749240"/>
                <a:ext cx="38520" cy="183600"/>
              </p14:xfrm>
            </p:contentPart>
          </mc:Choice>
          <mc:Fallback>
            <p:pic>
              <p:nvPicPr>
                <p:cNvPr id="88" name="Tinta 87">
                  <a:extLst>
                    <a:ext uri="{FF2B5EF4-FFF2-40B4-BE49-F238E27FC236}">
                      <a16:creationId xmlns:a16="http://schemas.microsoft.com/office/drawing/2014/main" id="{39BE9DCB-A218-4824-B490-86EF25FF836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765160" y="3740240"/>
                  <a:ext cx="561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9" name="Tinta 88">
                  <a:extLst>
                    <a:ext uri="{FF2B5EF4-FFF2-40B4-BE49-F238E27FC236}">
                      <a16:creationId xmlns:a16="http://schemas.microsoft.com/office/drawing/2014/main" id="{50CFE1F9-0C88-46C7-8586-7D54A55C9BBE}"/>
                    </a:ext>
                  </a:extLst>
                </p14:cNvPr>
                <p14:cNvContentPartPr/>
                <p14:nvPr/>
              </p14:nvContentPartPr>
              <p14:xfrm>
                <a:off x="7968560" y="3458000"/>
                <a:ext cx="160560" cy="389520"/>
              </p14:xfrm>
            </p:contentPart>
          </mc:Choice>
          <mc:Fallback>
            <p:pic>
              <p:nvPicPr>
                <p:cNvPr id="89" name="Tinta 88">
                  <a:extLst>
                    <a:ext uri="{FF2B5EF4-FFF2-40B4-BE49-F238E27FC236}">
                      <a16:creationId xmlns:a16="http://schemas.microsoft.com/office/drawing/2014/main" id="{50CFE1F9-0C88-46C7-8586-7D54A55C9BB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959560" y="3449360"/>
                  <a:ext cx="17820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1" name="Tinta 90">
                  <a:extLst>
                    <a:ext uri="{FF2B5EF4-FFF2-40B4-BE49-F238E27FC236}">
                      <a16:creationId xmlns:a16="http://schemas.microsoft.com/office/drawing/2014/main" id="{6A35109F-4E64-4E4C-B406-F23124EFF5A1}"/>
                    </a:ext>
                  </a:extLst>
                </p14:cNvPr>
                <p14:cNvContentPartPr/>
                <p14:nvPr/>
              </p14:nvContentPartPr>
              <p14:xfrm>
                <a:off x="8269880" y="3466280"/>
                <a:ext cx="123480" cy="317880"/>
              </p14:xfrm>
            </p:contentPart>
          </mc:Choice>
          <mc:Fallback>
            <p:pic>
              <p:nvPicPr>
                <p:cNvPr id="91" name="Tinta 90">
                  <a:extLst>
                    <a:ext uri="{FF2B5EF4-FFF2-40B4-BE49-F238E27FC236}">
                      <a16:creationId xmlns:a16="http://schemas.microsoft.com/office/drawing/2014/main" id="{6A35109F-4E64-4E4C-B406-F23124EFF5A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260880" y="3457280"/>
                  <a:ext cx="14112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4" name="Tinta 93">
                  <a:extLst>
                    <a:ext uri="{FF2B5EF4-FFF2-40B4-BE49-F238E27FC236}">
                      <a16:creationId xmlns:a16="http://schemas.microsoft.com/office/drawing/2014/main" id="{09AA9EBF-D59F-474D-859A-29C506512F94}"/>
                    </a:ext>
                  </a:extLst>
                </p14:cNvPr>
                <p14:cNvContentPartPr/>
                <p14:nvPr/>
              </p14:nvContentPartPr>
              <p14:xfrm>
                <a:off x="8497040" y="3469160"/>
                <a:ext cx="122040" cy="360720"/>
              </p14:xfrm>
            </p:contentPart>
          </mc:Choice>
          <mc:Fallback>
            <p:pic>
              <p:nvPicPr>
                <p:cNvPr id="94" name="Tinta 93">
                  <a:extLst>
                    <a:ext uri="{FF2B5EF4-FFF2-40B4-BE49-F238E27FC236}">
                      <a16:creationId xmlns:a16="http://schemas.microsoft.com/office/drawing/2014/main" id="{09AA9EBF-D59F-474D-859A-29C506512F9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488400" y="3460160"/>
                  <a:ext cx="139680" cy="37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Agrupar 106">
            <a:extLst>
              <a:ext uri="{FF2B5EF4-FFF2-40B4-BE49-F238E27FC236}">
                <a16:creationId xmlns:a16="http://schemas.microsoft.com/office/drawing/2014/main" id="{FAC8A44D-407E-4F2B-85AC-769B54893884}"/>
              </a:ext>
            </a:extLst>
          </p:cNvPr>
          <p:cNvGrpSpPr/>
          <p:nvPr/>
        </p:nvGrpSpPr>
        <p:grpSpPr>
          <a:xfrm>
            <a:off x="8911400" y="3103760"/>
            <a:ext cx="1117440" cy="740880"/>
            <a:chOff x="8911400" y="3103760"/>
            <a:chExt cx="1117440" cy="74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00" name="Tinta 99">
                  <a:extLst>
                    <a:ext uri="{FF2B5EF4-FFF2-40B4-BE49-F238E27FC236}">
                      <a16:creationId xmlns:a16="http://schemas.microsoft.com/office/drawing/2014/main" id="{467DA720-6A28-44C6-9927-905B75FE49D1}"/>
                    </a:ext>
                  </a:extLst>
                </p14:cNvPr>
                <p14:cNvContentPartPr/>
                <p14:nvPr/>
              </p14:nvContentPartPr>
              <p14:xfrm>
                <a:off x="8911400" y="3467360"/>
                <a:ext cx="229320" cy="377280"/>
              </p14:xfrm>
            </p:contentPart>
          </mc:Choice>
          <mc:Fallback>
            <p:pic>
              <p:nvPicPr>
                <p:cNvPr id="100" name="Tinta 99">
                  <a:extLst>
                    <a:ext uri="{FF2B5EF4-FFF2-40B4-BE49-F238E27FC236}">
                      <a16:creationId xmlns:a16="http://schemas.microsoft.com/office/drawing/2014/main" id="{467DA720-6A28-44C6-9927-905B75FE49D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902760" y="3458720"/>
                  <a:ext cx="24696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01" name="Tinta 100">
                  <a:extLst>
                    <a:ext uri="{FF2B5EF4-FFF2-40B4-BE49-F238E27FC236}">
                      <a16:creationId xmlns:a16="http://schemas.microsoft.com/office/drawing/2014/main" id="{C2768673-25C6-4B02-8AAC-99E9C4AE6F72}"/>
                    </a:ext>
                  </a:extLst>
                </p14:cNvPr>
                <p14:cNvContentPartPr/>
                <p14:nvPr/>
              </p14:nvContentPartPr>
              <p14:xfrm>
                <a:off x="8931560" y="3595880"/>
                <a:ext cx="226440" cy="87120"/>
              </p14:xfrm>
            </p:contentPart>
          </mc:Choice>
          <mc:Fallback>
            <p:pic>
              <p:nvPicPr>
                <p:cNvPr id="101" name="Tinta 100">
                  <a:extLst>
                    <a:ext uri="{FF2B5EF4-FFF2-40B4-BE49-F238E27FC236}">
                      <a16:creationId xmlns:a16="http://schemas.microsoft.com/office/drawing/2014/main" id="{C2768673-25C6-4B02-8AAC-99E9C4AE6F7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922560" y="3587240"/>
                  <a:ext cx="2440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02" name="Tinta 101">
                  <a:extLst>
                    <a:ext uri="{FF2B5EF4-FFF2-40B4-BE49-F238E27FC236}">
                      <a16:creationId xmlns:a16="http://schemas.microsoft.com/office/drawing/2014/main" id="{1D713094-AD07-495C-8544-0E23241EF20A}"/>
                    </a:ext>
                  </a:extLst>
                </p14:cNvPr>
                <p14:cNvContentPartPr/>
                <p14:nvPr/>
              </p14:nvContentPartPr>
              <p14:xfrm>
                <a:off x="9282560" y="3148400"/>
                <a:ext cx="142560" cy="232920"/>
              </p14:xfrm>
            </p:contentPart>
          </mc:Choice>
          <mc:Fallback>
            <p:pic>
              <p:nvPicPr>
                <p:cNvPr id="102" name="Tinta 101">
                  <a:extLst>
                    <a:ext uri="{FF2B5EF4-FFF2-40B4-BE49-F238E27FC236}">
                      <a16:creationId xmlns:a16="http://schemas.microsoft.com/office/drawing/2014/main" id="{1D713094-AD07-495C-8544-0E23241EF20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273560" y="3139400"/>
                  <a:ext cx="16020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3" name="Tinta 102">
                  <a:extLst>
                    <a:ext uri="{FF2B5EF4-FFF2-40B4-BE49-F238E27FC236}">
                      <a16:creationId xmlns:a16="http://schemas.microsoft.com/office/drawing/2014/main" id="{83ACE0F1-9504-46D8-9DF1-74804F52D777}"/>
                    </a:ext>
                  </a:extLst>
                </p14:cNvPr>
                <p14:cNvContentPartPr/>
                <p14:nvPr/>
              </p14:nvContentPartPr>
              <p14:xfrm>
                <a:off x="9543200" y="3337760"/>
                <a:ext cx="28080" cy="118800"/>
              </p14:xfrm>
            </p:contentPart>
          </mc:Choice>
          <mc:Fallback>
            <p:pic>
              <p:nvPicPr>
                <p:cNvPr id="103" name="Tinta 102">
                  <a:extLst>
                    <a:ext uri="{FF2B5EF4-FFF2-40B4-BE49-F238E27FC236}">
                      <a16:creationId xmlns:a16="http://schemas.microsoft.com/office/drawing/2014/main" id="{83ACE0F1-9504-46D8-9DF1-74804F52D77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534560" y="3328760"/>
                  <a:ext cx="457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4" name="Tinta 103">
                  <a:extLst>
                    <a:ext uri="{FF2B5EF4-FFF2-40B4-BE49-F238E27FC236}">
                      <a16:creationId xmlns:a16="http://schemas.microsoft.com/office/drawing/2014/main" id="{A68A3311-2F18-4DBF-8E95-66D10DB7A008}"/>
                    </a:ext>
                  </a:extLst>
                </p14:cNvPr>
                <p14:cNvContentPartPr/>
                <p14:nvPr/>
              </p14:nvContentPartPr>
              <p14:xfrm>
                <a:off x="9671720" y="3127520"/>
                <a:ext cx="184680" cy="264240"/>
              </p14:xfrm>
            </p:contentPart>
          </mc:Choice>
          <mc:Fallback>
            <p:pic>
              <p:nvPicPr>
                <p:cNvPr id="104" name="Tinta 103">
                  <a:extLst>
                    <a:ext uri="{FF2B5EF4-FFF2-40B4-BE49-F238E27FC236}">
                      <a16:creationId xmlns:a16="http://schemas.microsoft.com/office/drawing/2014/main" id="{A68A3311-2F18-4DBF-8E95-66D10DB7A00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663080" y="3118520"/>
                  <a:ext cx="20232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5" name="Tinta 104">
                  <a:extLst>
                    <a:ext uri="{FF2B5EF4-FFF2-40B4-BE49-F238E27FC236}">
                      <a16:creationId xmlns:a16="http://schemas.microsoft.com/office/drawing/2014/main" id="{7BFF5431-9430-4D56-A7C3-BB84858BE518}"/>
                    </a:ext>
                  </a:extLst>
                </p14:cNvPr>
                <p14:cNvContentPartPr/>
                <p14:nvPr/>
              </p14:nvContentPartPr>
              <p14:xfrm>
                <a:off x="9887360" y="3142640"/>
                <a:ext cx="132840" cy="253080"/>
              </p14:xfrm>
            </p:contentPart>
          </mc:Choice>
          <mc:Fallback>
            <p:pic>
              <p:nvPicPr>
                <p:cNvPr id="105" name="Tinta 104">
                  <a:extLst>
                    <a:ext uri="{FF2B5EF4-FFF2-40B4-BE49-F238E27FC236}">
                      <a16:creationId xmlns:a16="http://schemas.microsoft.com/office/drawing/2014/main" id="{7BFF5431-9430-4D56-A7C3-BB84858BE51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878360" y="3134000"/>
                  <a:ext cx="15048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6" name="Tinta 105">
                  <a:extLst>
                    <a:ext uri="{FF2B5EF4-FFF2-40B4-BE49-F238E27FC236}">
                      <a16:creationId xmlns:a16="http://schemas.microsoft.com/office/drawing/2014/main" id="{CE7278B9-1728-44CA-B223-E59B89E01342}"/>
                    </a:ext>
                  </a:extLst>
                </p14:cNvPr>
                <p14:cNvContentPartPr/>
                <p14:nvPr/>
              </p14:nvContentPartPr>
              <p14:xfrm>
                <a:off x="9942800" y="3103760"/>
                <a:ext cx="86040" cy="89640"/>
              </p14:xfrm>
            </p:contentPart>
          </mc:Choice>
          <mc:Fallback>
            <p:pic>
              <p:nvPicPr>
                <p:cNvPr id="106" name="Tinta 105">
                  <a:extLst>
                    <a:ext uri="{FF2B5EF4-FFF2-40B4-BE49-F238E27FC236}">
                      <a16:creationId xmlns:a16="http://schemas.microsoft.com/office/drawing/2014/main" id="{CE7278B9-1728-44CA-B223-E59B89E0134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934160" y="3095120"/>
                  <a:ext cx="103680" cy="10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7112AC97-098B-4C59-90D4-39D09EE3FC5E}"/>
              </a:ext>
            </a:extLst>
          </p:cNvPr>
          <p:cNvGrpSpPr/>
          <p:nvPr/>
        </p:nvGrpSpPr>
        <p:grpSpPr>
          <a:xfrm>
            <a:off x="430160" y="4513880"/>
            <a:ext cx="799560" cy="874080"/>
            <a:chOff x="430160" y="4513880"/>
            <a:chExt cx="799560" cy="87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8" name="Tinta 107">
                  <a:extLst>
                    <a:ext uri="{FF2B5EF4-FFF2-40B4-BE49-F238E27FC236}">
                      <a16:creationId xmlns:a16="http://schemas.microsoft.com/office/drawing/2014/main" id="{90DA57AE-CFD3-48E8-A991-6007E3DA50D9}"/>
                    </a:ext>
                  </a:extLst>
                </p14:cNvPr>
                <p14:cNvContentPartPr/>
                <p14:nvPr/>
              </p14:nvContentPartPr>
              <p14:xfrm>
                <a:off x="517280" y="4513880"/>
                <a:ext cx="290160" cy="682920"/>
              </p14:xfrm>
            </p:contentPart>
          </mc:Choice>
          <mc:Fallback>
            <p:pic>
              <p:nvPicPr>
                <p:cNvPr id="108" name="Tinta 107">
                  <a:extLst>
                    <a:ext uri="{FF2B5EF4-FFF2-40B4-BE49-F238E27FC236}">
                      <a16:creationId xmlns:a16="http://schemas.microsoft.com/office/drawing/2014/main" id="{90DA57AE-CFD3-48E8-A991-6007E3DA50D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08280" y="4505240"/>
                  <a:ext cx="307800" cy="70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9" name="Tinta 108">
                  <a:extLst>
                    <a:ext uri="{FF2B5EF4-FFF2-40B4-BE49-F238E27FC236}">
                      <a16:creationId xmlns:a16="http://schemas.microsoft.com/office/drawing/2014/main" id="{B6DA014C-B1CC-41C8-9BDA-0DF4CCE244E9}"/>
                    </a:ext>
                  </a:extLst>
                </p14:cNvPr>
                <p14:cNvContentPartPr/>
                <p14:nvPr/>
              </p14:nvContentPartPr>
              <p14:xfrm>
                <a:off x="430160" y="4843280"/>
                <a:ext cx="254160" cy="46440"/>
              </p14:xfrm>
            </p:contentPart>
          </mc:Choice>
          <mc:Fallback>
            <p:pic>
              <p:nvPicPr>
                <p:cNvPr id="109" name="Tinta 108">
                  <a:extLst>
                    <a:ext uri="{FF2B5EF4-FFF2-40B4-BE49-F238E27FC236}">
                      <a16:creationId xmlns:a16="http://schemas.microsoft.com/office/drawing/2014/main" id="{B6DA014C-B1CC-41C8-9BDA-0DF4CCE244E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21520" y="4834640"/>
                  <a:ext cx="27180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10" name="Tinta 109">
                  <a:extLst>
                    <a:ext uri="{FF2B5EF4-FFF2-40B4-BE49-F238E27FC236}">
                      <a16:creationId xmlns:a16="http://schemas.microsoft.com/office/drawing/2014/main" id="{AA29826E-DBF5-499D-9FF1-65838D7D28D7}"/>
                    </a:ext>
                  </a:extLst>
                </p14:cNvPr>
                <p14:cNvContentPartPr/>
                <p14:nvPr/>
              </p14:nvContentPartPr>
              <p14:xfrm>
                <a:off x="690800" y="4815920"/>
                <a:ext cx="538920" cy="572040"/>
              </p14:xfrm>
            </p:contentPart>
          </mc:Choice>
          <mc:Fallback>
            <p:pic>
              <p:nvPicPr>
                <p:cNvPr id="110" name="Tinta 109">
                  <a:extLst>
                    <a:ext uri="{FF2B5EF4-FFF2-40B4-BE49-F238E27FC236}">
                      <a16:creationId xmlns:a16="http://schemas.microsoft.com/office/drawing/2014/main" id="{AA29826E-DBF5-499D-9FF1-65838D7D28D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82160" y="4806920"/>
                  <a:ext cx="556560" cy="58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Agrupar 112">
            <a:extLst>
              <a:ext uri="{FF2B5EF4-FFF2-40B4-BE49-F238E27FC236}">
                <a16:creationId xmlns:a16="http://schemas.microsoft.com/office/drawing/2014/main" id="{6DEEF342-A15E-46BA-9993-7B4F3A3BFE63}"/>
              </a:ext>
            </a:extLst>
          </p:cNvPr>
          <p:cNvGrpSpPr/>
          <p:nvPr/>
        </p:nvGrpSpPr>
        <p:grpSpPr>
          <a:xfrm>
            <a:off x="1612040" y="4972160"/>
            <a:ext cx="201960" cy="104760"/>
            <a:chOff x="1612040" y="4972160"/>
            <a:chExt cx="201960" cy="10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11" name="Tinta 110">
                  <a:extLst>
                    <a:ext uri="{FF2B5EF4-FFF2-40B4-BE49-F238E27FC236}">
                      <a16:creationId xmlns:a16="http://schemas.microsoft.com/office/drawing/2014/main" id="{BEE64879-A7DE-43CA-8B07-CC0710B2319E}"/>
                    </a:ext>
                  </a:extLst>
                </p14:cNvPr>
                <p14:cNvContentPartPr/>
                <p14:nvPr/>
              </p14:nvContentPartPr>
              <p14:xfrm>
                <a:off x="1612040" y="4972160"/>
                <a:ext cx="174240" cy="47880"/>
              </p14:xfrm>
            </p:contentPart>
          </mc:Choice>
          <mc:Fallback>
            <p:pic>
              <p:nvPicPr>
                <p:cNvPr id="111" name="Tinta 110">
                  <a:extLst>
                    <a:ext uri="{FF2B5EF4-FFF2-40B4-BE49-F238E27FC236}">
                      <a16:creationId xmlns:a16="http://schemas.microsoft.com/office/drawing/2014/main" id="{BEE64879-A7DE-43CA-8B07-CC0710B2319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603040" y="4963160"/>
                  <a:ext cx="1918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12" name="Tinta 111">
                  <a:extLst>
                    <a:ext uri="{FF2B5EF4-FFF2-40B4-BE49-F238E27FC236}">
                      <a16:creationId xmlns:a16="http://schemas.microsoft.com/office/drawing/2014/main" id="{E3E6467E-3B28-4CE7-BE77-60D0921E2E3C}"/>
                    </a:ext>
                  </a:extLst>
                </p14:cNvPr>
                <p14:cNvContentPartPr/>
                <p14:nvPr/>
              </p14:nvContentPartPr>
              <p14:xfrm>
                <a:off x="1622120" y="5030120"/>
                <a:ext cx="191880" cy="46800"/>
              </p14:xfrm>
            </p:contentPart>
          </mc:Choice>
          <mc:Fallback>
            <p:pic>
              <p:nvPicPr>
                <p:cNvPr id="112" name="Tinta 111">
                  <a:extLst>
                    <a:ext uri="{FF2B5EF4-FFF2-40B4-BE49-F238E27FC236}">
                      <a16:creationId xmlns:a16="http://schemas.microsoft.com/office/drawing/2014/main" id="{E3E6467E-3B28-4CE7-BE77-60D0921E2E3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613480" y="5021120"/>
                  <a:ext cx="209520" cy="64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15" name="Tinta 114">
                <a:extLst>
                  <a:ext uri="{FF2B5EF4-FFF2-40B4-BE49-F238E27FC236}">
                    <a16:creationId xmlns:a16="http://schemas.microsoft.com/office/drawing/2014/main" id="{95889F40-88B1-417F-BF58-19E2EBC91007}"/>
                  </a:ext>
                </a:extLst>
              </p14:cNvPr>
              <p14:cNvContentPartPr/>
              <p14:nvPr/>
            </p14:nvContentPartPr>
            <p14:xfrm>
              <a:off x="2244560" y="4670840"/>
              <a:ext cx="251280" cy="362160"/>
            </p14:xfrm>
          </p:contentPart>
        </mc:Choice>
        <mc:Fallback>
          <p:pic>
            <p:nvPicPr>
              <p:cNvPr id="115" name="Tinta 114">
                <a:extLst>
                  <a:ext uri="{FF2B5EF4-FFF2-40B4-BE49-F238E27FC236}">
                    <a16:creationId xmlns:a16="http://schemas.microsoft.com/office/drawing/2014/main" id="{95889F40-88B1-417F-BF58-19E2EBC91007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2235560" y="4661840"/>
                <a:ext cx="268920" cy="37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1" name="Agrupar 120">
            <a:extLst>
              <a:ext uri="{FF2B5EF4-FFF2-40B4-BE49-F238E27FC236}">
                <a16:creationId xmlns:a16="http://schemas.microsoft.com/office/drawing/2014/main" id="{22088C04-26FA-42D3-B2D9-A4712815C45E}"/>
              </a:ext>
            </a:extLst>
          </p:cNvPr>
          <p:cNvGrpSpPr/>
          <p:nvPr/>
        </p:nvGrpSpPr>
        <p:grpSpPr>
          <a:xfrm>
            <a:off x="2744960" y="4683080"/>
            <a:ext cx="1224360" cy="469800"/>
            <a:chOff x="2744960" y="4683080"/>
            <a:chExt cx="1224360" cy="46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16" name="Tinta 115">
                  <a:extLst>
                    <a:ext uri="{FF2B5EF4-FFF2-40B4-BE49-F238E27FC236}">
                      <a16:creationId xmlns:a16="http://schemas.microsoft.com/office/drawing/2014/main" id="{9F5A7EB4-558A-4D67-AEC1-8B6925FA4051}"/>
                    </a:ext>
                  </a:extLst>
                </p14:cNvPr>
                <p14:cNvContentPartPr/>
                <p14:nvPr/>
              </p14:nvContentPartPr>
              <p14:xfrm>
                <a:off x="2744960" y="4907000"/>
                <a:ext cx="45720" cy="245880"/>
              </p14:xfrm>
            </p:contentPart>
          </mc:Choice>
          <mc:Fallback>
            <p:pic>
              <p:nvPicPr>
                <p:cNvPr id="116" name="Tinta 115">
                  <a:extLst>
                    <a:ext uri="{FF2B5EF4-FFF2-40B4-BE49-F238E27FC236}">
                      <a16:creationId xmlns:a16="http://schemas.microsoft.com/office/drawing/2014/main" id="{9F5A7EB4-558A-4D67-AEC1-8B6925FA405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736320" y="4898000"/>
                  <a:ext cx="6336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7" name="Tinta 116">
                  <a:extLst>
                    <a:ext uri="{FF2B5EF4-FFF2-40B4-BE49-F238E27FC236}">
                      <a16:creationId xmlns:a16="http://schemas.microsoft.com/office/drawing/2014/main" id="{27A29F0A-9C83-4D16-99A2-F208671FE40E}"/>
                    </a:ext>
                  </a:extLst>
                </p14:cNvPr>
                <p14:cNvContentPartPr/>
                <p14:nvPr/>
              </p14:nvContentPartPr>
              <p14:xfrm>
                <a:off x="3003080" y="4683080"/>
                <a:ext cx="153000" cy="296640"/>
              </p14:xfrm>
            </p:contentPart>
          </mc:Choice>
          <mc:Fallback>
            <p:pic>
              <p:nvPicPr>
                <p:cNvPr id="117" name="Tinta 116">
                  <a:extLst>
                    <a:ext uri="{FF2B5EF4-FFF2-40B4-BE49-F238E27FC236}">
                      <a16:creationId xmlns:a16="http://schemas.microsoft.com/office/drawing/2014/main" id="{27A29F0A-9C83-4D16-99A2-F208671FE40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994080" y="4674080"/>
                  <a:ext cx="17064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8" name="Tinta 117">
                  <a:extLst>
                    <a:ext uri="{FF2B5EF4-FFF2-40B4-BE49-F238E27FC236}">
                      <a16:creationId xmlns:a16="http://schemas.microsoft.com/office/drawing/2014/main" id="{1D22BB5F-0991-49F3-ADF3-7409C597ACCE}"/>
                    </a:ext>
                  </a:extLst>
                </p14:cNvPr>
                <p14:cNvContentPartPr/>
                <p14:nvPr/>
              </p14:nvContentPartPr>
              <p14:xfrm>
                <a:off x="3016040" y="4684520"/>
                <a:ext cx="208800" cy="21960"/>
              </p14:xfrm>
            </p:contentPart>
          </mc:Choice>
          <mc:Fallback>
            <p:pic>
              <p:nvPicPr>
                <p:cNvPr id="118" name="Tinta 117">
                  <a:extLst>
                    <a:ext uri="{FF2B5EF4-FFF2-40B4-BE49-F238E27FC236}">
                      <a16:creationId xmlns:a16="http://schemas.microsoft.com/office/drawing/2014/main" id="{1D22BB5F-0991-49F3-ADF3-7409C597ACC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007400" y="4675880"/>
                  <a:ext cx="2264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9" name="Tinta 118">
                  <a:extLst>
                    <a:ext uri="{FF2B5EF4-FFF2-40B4-BE49-F238E27FC236}">
                      <a16:creationId xmlns:a16="http://schemas.microsoft.com/office/drawing/2014/main" id="{ABDC513E-0208-4206-9D88-5039B412FCDD}"/>
                    </a:ext>
                  </a:extLst>
                </p14:cNvPr>
                <p14:cNvContentPartPr/>
                <p14:nvPr/>
              </p14:nvContentPartPr>
              <p14:xfrm>
                <a:off x="3335720" y="4750760"/>
                <a:ext cx="271080" cy="304560"/>
              </p14:xfrm>
            </p:contentPart>
          </mc:Choice>
          <mc:Fallback>
            <p:pic>
              <p:nvPicPr>
                <p:cNvPr id="119" name="Tinta 118">
                  <a:extLst>
                    <a:ext uri="{FF2B5EF4-FFF2-40B4-BE49-F238E27FC236}">
                      <a16:creationId xmlns:a16="http://schemas.microsoft.com/office/drawing/2014/main" id="{ABDC513E-0208-4206-9D88-5039B412FCD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327080" y="4742120"/>
                  <a:ext cx="28872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20" name="Tinta 119">
                  <a:extLst>
                    <a:ext uri="{FF2B5EF4-FFF2-40B4-BE49-F238E27FC236}">
                      <a16:creationId xmlns:a16="http://schemas.microsoft.com/office/drawing/2014/main" id="{B10CA321-E594-41E3-BED3-F932EFA2D5C3}"/>
                    </a:ext>
                  </a:extLst>
                </p14:cNvPr>
                <p14:cNvContentPartPr/>
                <p14:nvPr/>
              </p14:nvContentPartPr>
              <p14:xfrm>
                <a:off x="3693920" y="4765160"/>
                <a:ext cx="275400" cy="289080"/>
              </p14:xfrm>
            </p:contentPart>
          </mc:Choice>
          <mc:Fallback>
            <p:pic>
              <p:nvPicPr>
                <p:cNvPr id="120" name="Tinta 119">
                  <a:extLst>
                    <a:ext uri="{FF2B5EF4-FFF2-40B4-BE49-F238E27FC236}">
                      <a16:creationId xmlns:a16="http://schemas.microsoft.com/office/drawing/2014/main" id="{B10CA321-E594-41E3-BED3-F932EFA2D5C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684920" y="4756520"/>
                  <a:ext cx="293040" cy="30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Agrupar 128">
            <a:extLst>
              <a:ext uri="{FF2B5EF4-FFF2-40B4-BE49-F238E27FC236}">
                <a16:creationId xmlns:a16="http://schemas.microsoft.com/office/drawing/2014/main" id="{BE86BACB-C433-457F-BE7C-382131B4A47A}"/>
              </a:ext>
            </a:extLst>
          </p:cNvPr>
          <p:cNvGrpSpPr/>
          <p:nvPr/>
        </p:nvGrpSpPr>
        <p:grpSpPr>
          <a:xfrm>
            <a:off x="4298720" y="4440440"/>
            <a:ext cx="1223640" cy="650160"/>
            <a:chOff x="4298720" y="4440440"/>
            <a:chExt cx="1223640" cy="65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22" name="Tinta 121">
                  <a:extLst>
                    <a:ext uri="{FF2B5EF4-FFF2-40B4-BE49-F238E27FC236}">
                      <a16:creationId xmlns:a16="http://schemas.microsoft.com/office/drawing/2014/main" id="{C54916B5-6699-442E-B1C6-984AA88D58EF}"/>
                    </a:ext>
                  </a:extLst>
                </p14:cNvPr>
                <p14:cNvContentPartPr/>
                <p14:nvPr/>
              </p14:nvContentPartPr>
              <p14:xfrm>
                <a:off x="4298720" y="4793240"/>
                <a:ext cx="222840" cy="297360"/>
              </p14:xfrm>
            </p:contentPart>
          </mc:Choice>
          <mc:Fallback>
            <p:pic>
              <p:nvPicPr>
                <p:cNvPr id="122" name="Tinta 121">
                  <a:extLst>
                    <a:ext uri="{FF2B5EF4-FFF2-40B4-BE49-F238E27FC236}">
                      <a16:creationId xmlns:a16="http://schemas.microsoft.com/office/drawing/2014/main" id="{C54916B5-6699-442E-B1C6-984AA88D58E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289720" y="4784600"/>
                  <a:ext cx="2404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23" name="Tinta 122">
                  <a:extLst>
                    <a:ext uri="{FF2B5EF4-FFF2-40B4-BE49-F238E27FC236}">
                      <a16:creationId xmlns:a16="http://schemas.microsoft.com/office/drawing/2014/main" id="{9F4D5905-6CD3-4DAC-B0CC-181CB6485A0C}"/>
                    </a:ext>
                  </a:extLst>
                </p14:cNvPr>
                <p14:cNvContentPartPr/>
                <p14:nvPr/>
              </p14:nvContentPartPr>
              <p14:xfrm>
                <a:off x="4319600" y="4915640"/>
                <a:ext cx="201960" cy="39240"/>
              </p14:xfrm>
            </p:contentPart>
          </mc:Choice>
          <mc:Fallback>
            <p:pic>
              <p:nvPicPr>
                <p:cNvPr id="123" name="Tinta 122">
                  <a:extLst>
                    <a:ext uri="{FF2B5EF4-FFF2-40B4-BE49-F238E27FC236}">
                      <a16:creationId xmlns:a16="http://schemas.microsoft.com/office/drawing/2014/main" id="{9F4D5905-6CD3-4DAC-B0CC-181CB6485A0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310600" y="4906640"/>
                  <a:ext cx="2196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24" name="Tinta 123">
                  <a:extLst>
                    <a:ext uri="{FF2B5EF4-FFF2-40B4-BE49-F238E27FC236}">
                      <a16:creationId xmlns:a16="http://schemas.microsoft.com/office/drawing/2014/main" id="{1FF373BA-021B-4016-822A-8BE1CA6D6C99}"/>
                    </a:ext>
                  </a:extLst>
                </p14:cNvPr>
                <p14:cNvContentPartPr/>
                <p14:nvPr/>
              </p14:nvContentPartPr>
              <p14:xfrm>
                <a:off x="4694720" y="4531160"/>
                <a:ext cx="184680" cy="176040"/>
              </p14:xfrm>
            </p:contentPart>
          </mc:Choice>
          <mc:Fallback>
            <p:pic>
              <p:nvPicPr>
                <p:cNvPr id="124" name="Tinta 123">
                  <a:extLst>
                    <a:ext uri="{FF2B5EF4-FFF2-40B4-BE49-F238E27FC236}">
                      <a16:creationId xmlns:a16="http://schemas.microsoft.com/office/drawing/2014/main" id="{1FF373BA-021B-4016-822A-8BE1CA6D6C9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686080" y="4522160"/>
                  <a:ext cx="2023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25" name="Tinta 124">
                  <a:extLst>
                    <a:ext uri="{FF2B5EF4-FFF2-40B4-BE49-F238E27FC236}">
                      <a16:creationId xmlns:a16="http://schemas.microsoft.com/office/drawing/2014/main" id="{62E8F3AF-1C25-4CF0-9B47-53636756E0DB}"/>
                    </a:ext>
                  </a:extLst>
                </p14:cNvPr>
                <p14:cNvContentPartPr/>
                <p14:nvPr/>
              </p14:nvContentPartPr>
              <p14:xfrm>
                <a:off x="4983440" y="4657160"/>
                <a:ext cx="35280" cy="149040"/>
              </p14:xfrm>
            </p:contentPart>
          </mc:Choice>
          <mc:Fallback>
            <p:pic>
              <p:nvPicPr>
                <p:cNvPr id="125" name="Tinta 124">
                  <a:extLst>
                    <a:ext uri="{FF2B5EF4-FFF2-40B4-BE49-F238E27FC236}">
                      <a16:creationId xmlns:a16="http://schemas.microsoft.com/office/drawing/2014/main" id="{62E8F3AF-1C25-4CF0-9B47-53636756E0D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974440" y="4648160"/>
                  <a:ext cx="529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26" name="Tinta 125">
                  <a:extLst>
                    <a:ext uri="{FF2B5EF4-FFF2-40B4-BE49-F238E27FC236}">
                      <a16:creationId xmlns:a16="http://schemas.microsoft.com/office/drawing/2014/main" id="{1526691F-D94A-4D42-ADEC-6262323E0A96}"/>
                    </a:ext>
                  </a:extLst>
                </p14:cNvPr>
                <p14:cNvContentPartPr/>
                <p14:nvPr/>
              </p14:nvContentPartPr>
              <p14:xfrm>
                <a:off x="5059760" y="4462400"/>
                <a:ext cx="219240" cy="205200"/>
              </p14:xfrm>
            </p:contentPart>
          </mc:Choice>
          <mc:Fallback>
            <p:pic>
              <p:nvPicPr>
                <p:cNvPr id="126" name="Tinta 125">
                  <a:extLst>
                    <a:ext uri="{FF2B5EF4-FFF2-40B4-BE49-F238E27FC236}">
                      <a16:creationId xmlns:a16="http://schemas.microsoft.com/office/drawing/2014/main" id="{1526691F-D94A-4D42-ADEC-6262323E0A9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050760" y="4453400"/>
                  <a:ext cx="2368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27" name="Tinta 126">
                  <a:extLst>
                    <a:ext uri="{FF2B5EF4-FFF2-40B4-BE49-F238E27FC236}">
                      <a16:creationId xmlns:a16="http://schemas.microsoft.com/office/drawing/2014/main" id="{35A81288-6969-448B-957B-404207154F7D}"/>
                    </a:ext>
                  </a:extLst>
                </p14:cNvPr>
                <p14:cNvContentPartPr/>
                <p14:nvPr/>
              </p14:nvContentPartPr>
              <p14:xfrm>
                <a:off x="5372600" y="4447640"/>
                <a:ext cx="98640" cy="181800"/>
              </p14:xfrm>
            </p:contentPart>
          </mc:Choice>
          <mc:Fallback>
            <p:pic>
              <p:nvPicPr>
                <p:cNvPr id="127" name="Tinta 126">
                  <a:extLst>
                    <a:ext uri="{FF2B5EF4-FFF2-40B4-BE49-F238E27FC236}">
                      <a16:creationId xmlns:a16="http://schemas.microsoft.com/office/drawing/2014/main" id="{35A81288-6969-448B-957B-404207154F7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363600" y="4439000"/>
                  <a:ext cx="1162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8" name="Tinta 127">
                  <a:extLst>
                    <a:ext uri="{FF2B5EF4-FFF2-40B4-BE49-F238E27FC236}">
                      <a16:creationId xmlns:a16="http://schemas.microsoft.com/office/drawing/2014/main" id="{292BE62D-8610-4DE0-8576-A861EADF12A0}"/>
                    </a:ext>
                  </a:extLst>
                </p14:cNvPr>
                <p14:cNvContentPartPr/>
                <p14:nvPr/>
              </p14:nvContentPartPr>
              <p14:xfrm>
                <a:off x="5369000" y="4440440"/>
                <a:ext cx="153360" cy="23400"/>
              </p14:xfrm>
            </p:contentPart>
          </mc:Choice>
          <mc:Fallback>
            <p:pic>
              <p:nvPicPr>
                <p:cNvPr id="128" name="Tinta 127">
                  <a:extLst>
                    <a:ext uri="{FF2B5EF4-FFF2-40B4-BE49-F238E27FC236}">
                      <a16:creationId xmlns:a16="http://schemas.microsoft.com/office/drawing/2014/main" id="{292BE62D-8610-4DE0-8576-A861EADF12A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360360" y="4431800"/>
                  <a:ext cx="171000" cy="4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30" name="Tinta 129">
                <a:extLst>
                  <a:ext uri="{FF2B5EF4-FFF2-40B4-BE49-F238E27FC236}">
                    <a16:creationId xmlns:a16="http://schemas.microsoft.com/office/drawing/2014/main" id="{BFF13A58-AF2A-4B4E-B104-55F78E59B139}"/>
                  </a:ext>
                </a:extLst>
              </p14:cNvPr>
              <p14:cNvContentPartPr/>
              <p14:nvPr/>
            </p14:nvContentPartPr>
            <p14:xfrm>
              <a:off x="5407160" y="5025080"/>
              <a:ext cx="80280" cy="279000"/>
            </p14:xfrm>
          </p:contentPart>
        </mc:Choice>
        <mc:Fallback>
          <p:pic>
            <p:nvPicPr>
              <p:cNvPr id="130" name="Tinta 129">
                <a:extLst>
                  <a:ext uri="{FF2B5EF4-FFF2-40B4-BE49-F238E27FC236}">
                    <a16:creationId xmlns:a16="http://schemas.microsoft.com/office/drawing/2014/main" id="{BFF13A58-AF2A-4B4E-B104-55F78E59B139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5398520" y="5016440"/>
                <a:ext cx="97920" cy="29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8" name="Agrupar 137">
            <a:extLst>
              <a:ext uri="{FF2B5EF4-FFF2-40B4-BE49-F238E27FC236}">
                <a16:creationId xmlns:a16="http://schemas.microsoft.com/office/drawing/2014/main" id="{E36808D5-8F47-4964-A2A3-0B053130B9FD}"/>
              </a:ext>
            </a:extLst>
          </p:cNvPr>
          <p:cNvGrpSpPr/>
          <p:nvPr/>
        </p:nvGrpSpPr>
        <p:grpSpPr>
          <a:xfrm>
            <a:off x="6008360" y="4662920"/>
            <a:ext cx="535680" cy="382680"/>
            <a:chOff x="6008360" y="4662920"/>
            <a:chExt cx="535680" cy="38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31" name="Tinta 130">
                  <a:extLst>
                    <a:ext uri="{FF2B5EF4-FFF2-40B4-BE49-F238E27FC236}">
                      <a16:creationId xmlns:a16="http://schemas.microsoft.com/office/drawing/2014/main" id="{8A1A5027-8A83-49F3-B53E-90F0FBA5029C}"/>
                    </a:ext>
                  </a:extLst>
                </p14:cNvPr>
                <p14:cNvContentPartPr/>
                <p14:nvPr/>
              </p14:nvContentPartPr>
              <p14:xfrm>
                <a:off x="6008360" y="4662920"/>
                <a:ext cx="198720" cy="382680"/>
              </p14:xfrm>
            </p:contentPart>
          </mc:Choice>
          <mc:Fallback>
            <p:pic>
              <p:nvPicPr>
                <p:cNvPr id="131" name="Tinta 130">
                  <a:extLst>
                    <a:ext uri="{FF2B5EF4-FFF2-40B4-BE49-F238E27FC236}">
                      <a16:creationId xmlns:a16="http://schemas.microsoft.com/office/drawing/2014/main" id="{8A1A5027-8A83-49F3-B53E-90F0FBA5029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999720" y="4653920"/>
                  <a:ext cx="21636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32" name="Tinta 131">
                  <a:extLst>
                    <a:ext uri="{FF2B5EF4-FFF2-40B4-BE49-F238E27FC236}">
                      <a16:creationId xmlns:a16="http://schemas.microsoft.com/office/drawing/2014/main" id="{61A879B4-B4CB-407B-BCBD-1EE7F9BED272}"/>
                    </a:ext>
                  </a:extLst>
                </p14:cNvPr>
                <p14:cNvContentPartPr/>
                <p14:nvPr/>
              </p14:nvContentPartPr>
              <p14:xfrm>
                <a:off x="6029240" y="4684520"/>
                <a:ext cx="115200" cy="213840"/>
              </p14:xfrm>
            </p:contentPart>
          </mc:Choice>
          <mc:Fallback>
            <p:pic>
              <p:nvPicPr>
                <p:cNvPr id="132" name="Tinta 131">
                  <a:extLst>
                    <a:ext uri="{FF2B5EF4-FFF2-40B4-BE49-F238E27FC236}">
                      <a16:creationId xmlns:a16="http://schemas.microsoft.com/office/drawing/2014/main" id="{61A879B4-B4CB-407B-BCBD-1EE7F9BED27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020600" y="4675880"/>
                  <a:ext cx="13284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33" name="Tinta 132">
                  <a:extLst>
                    <a:ext uri="{FF2B5EF4-FFF2-40B4-BE49-F238E27FC236}">
                      <a16:creationId xmlns:a16="http://schemas.microsoft.com/office/drawing/2014/main" id="{5F9A9BA3-BAF4-4A35-8C4A-B880DA8D459E}"/>
                    </a:ext>
                  </a:extLst>
                </p14:cNvPr>
                <p14:cNvContentPartPr/>
                <p14:nvPr/>
              </p14:nvContentPartPr>
              <p14:xfrm>
                <a:off x="6283040" y="4711160"/>
                <a:ext cx="261000" cy="247680"/>
              </p14:xfrm>
            </p:contentPart>
          </mc:Choice>
          <mc:Fallback>
            <p:pic>
              <p:nvPicPr>
                <p:cNvPr id="133" name="Tinta 132">
                  <a:extLst>
                    <a:ext uri="{FF2B5EF4-FFF2-40B4-BE49-F238E27FC236}">
                      <a16:creationId xmlns:a16="http://schemas.microsoft.com/office/drawing/2014/main" id="{5F9A9BA3-BAF4-4A35-8C4A-B880DA8D459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274040" y="4702160"/>
                  <a:ext cx="278640" cy="26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Agrupar 136">
            <a:extLst>
              <a:ext uri="{FF2B5EF4-FFF2-40B4-BE49-F238E27FC236}">
                <a16:creationId xmlns:a16="http://schemas.microsoft.com/office/drawing/2014/main" id="{07BD4073-E79D-482E-ADA3-1010023FDB53}"/>
              </a:ext>
            </a:extLst>
          </p:cNvPr>
          <p:cNvGrpSpPr/>
          <p:nvPr/>
        </p:nvGrpSpPr>
        <p:grpSpPr>
          <a:xfrm>
            <a:off x="6752480" y="4557440"/>
            <a:ext cx="973440" cy="636840"/>
            <a:chOff x="6752480" y="4557440"/>
            <a:chExt cx="973440" cy="63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34" name="Tinta 133">
                  <a:extLst>
                    <a:ext uri="{FF2B5EF4-FFF2-40B4-BE49-F238E27FC236}">
                      <a16:creationId xmlns:a16="http://schemas.microsoft.com/office/drawing/2014/main" id="{513F9374-3017-4330-8702-DF8233530E76}"/>
                    </a:ext>
                  </a:extLst>
                </p14:cNvPr>
                <p14:cNvContentPartPr/>
                <p14:nvPr/>
              </p14:nvContentPartPr>
              <p14:xfrm>
                <a:off x="6752480" y="4684520"/>
                <a:ext cx="97560" cy="509760"/>
              </p14:xfrm>
            </p:contentPart>
          </mc:Choice>
          <mc:Fallback>
            <p:pic>
              <p:nvPicPr>
                <p:cNvPr id="134" name="Tinta 133">
                  <a:extLst>
                    <a:ext uri="{FF2B5EF4-FFF2-40B4-BE49-F238E27FC236}">
                      <a16:creationId xmlns:a16="http://schemas.microsoft.com/office/drawing/2014/main" id="{513F9374-3017-4330-8702-DF8233530E7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743480" y="4675880"/>
                  <a:ext cx="11520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35" name="Tinta 134">
                  <a:extLst>
                    <a:ext uri="{FF2B5EF4-FFF2-40B4-BE49-F238E27FC236}">
                      <a16:creationId xmlns:a16="http://schemas.microsoft.com/office/drawing/2014/main" id="{101FC36A-603E-4F92-A1D9-90F6A8A59873}"/>
                    </a:ext>
                  </a:extLst>
                </p14:cNvPr>
                <p14:cNvContentPartPr/>
                <p14:nvPr/>
              </p14:nvContentPartPr>
              <p14:xfrm>
                <a:off x="6995480" y="4887920"/>
                <a:ext cx="428040" cy="188280"/>
              </p14:xfrm>
            </p:contentPart>
          </mc:Choice>
          <mc:Fallback>
            <p:pic>
              <p:nvPicPr>
                <p:cNvPr id="135" name="Tinta 134">
                  <a:extLst>
                    <a:ext uri="{FF2B5EF4-FFF2-40B4-BE49-F238E27FC236}">
                      <a16:creationId xmlns:a16="http://schemas.microsoft.com/office/drawing/2014/main" id="{101FC36A-603E-4F92-A1D9-90F6A8A5987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986840" y="4879280"/>
                  <a:ext cx="4456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36" name="Tinta 135">
                  <a:extLst>
                    <a:ext uri="{FF2B5EF4-FFF2-40B4-BE49-F238E27FC236}">
                      <a16:creationId xmlns:a16="http://schemas.microsoft.com/office/drawing/2014/main" id="{CC2B1E98-0B2D-4C84-86B8-7F220FE61C03}"/>
                    </a:ext>
                  </a:extLst>
                </p14:cNvPr>
                <p14:cNvContentPartPr/>
                <p14:nvPr/>
              </p14:nvContentPartPr>
              <p14:xfrm>
                <a:off x="7440440" y="4557440"/>
                <a:ext cx="285480" cy="252360"/>
              </p14:xfrm>
            </p:contentPart>
          </mc:Choice>
          <mc:Fallback>
            <p:pic>
              <p:nvPicPr>
                <p:cNvPr id="136" name="Tinta 135">
                  <a:extLst>
                    <a:ext uri="{FF2B5EF4-FFF2-40B4-BE49-F238E27FC236}">
                      <a16:creationId xmlns:a16="http://schemas.microsoft.com/office/drawing/2014/main" id="{CC2B1E98-0B2D-4C84-86B8-7F220FE61C0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431800" y="4548800"/>
                  <a:ext cx="303120" cy="270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27343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12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pic>
        <p:nvPicPr>
          <p:cNvPr id="140" name="Imagem 139">
            <a:extLst>
              <a:ext uri="{FF2B5EF4-FFF2-40B4-BE49-F238E27FC236}">
                <a16:creationId xmlns:a16="http://schemas.microsoft.com/office/drawing/2014/main" id="{EC2054F2-95C4-4BBF-8C17-7FC71F709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706" y="698500"/>
            <a:ext cx="4723849" cy="2940618"/>
          </a:xfrm>
          <a:prstGeom prst="rect">
            <a:avLst/>
          </a:prstGeom>
        </p:spPr>
      </p:pic>
      <p:sp>
        <p:nvSpPr>
          <p:cNvPr id="166" name="Retângulo 165">
            <a:extLst>
              <a:ext uri="{FF2B5EF4-FFF2-40B4-BE49-F238E27FC236}">
                <a16:creationId xmlns:a16="http://schemas.microsoft.com/office/drawing/2014/main" id="{C175404D-9198-49F5-94F2-36114A03AE7A}"/>
              </a:ext>
            </a:extLst>
          </p:cNvPr>
          <p:cNvSpPr/>
          <p:nvPr/>
        </p:nvSpPr>
        <p:spPr>
          <a:xfrm>
            <a:off x="6985000" y="1016130"/>
            <a:ext cx="2755900" cy="47623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68" name="Conector reto 167">
            <a:extLst>
              <a:ext uri="{FF2B5EF4-FFF2-40B4-BE49-F238E27FC236}">
                <a16:creationId xmlns:a16="http://schemas.microsoft.com/office/drawing/2014/main" id="{9965AB66-42D2-4FDC-B477-6E95C18FD9E8}"/>
              </a:ext>
            </a:extLst>
          </p:cNvPr>
          <p:cNvCxnSpPr/>
          <p:nvPr/>
        </p:nvCxnSpPr>
        <p:spPr>
          <a:xfrm>
            <a:off x="6985000" y="5297388"/>
            <a:ext cx="27559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reto 168">
            <a:extLst>
              <a:ext uri="{FF2B5EF4-FFF2-40B4-BE49-F238E27FC236}">
                <a16:creationId xmlns:a16="http://schemas.microsoft.com/office/drawing/2014/main" id="{0D6E5C89-39BF-49C6-AAD3-4E343179681E}"/>
              </a:ext>
            </a:extLst>
          </p:cNvPr>
          <p:cNvCxnSpPr/>
          <p:nvPr/>
        </p:nvCxnSpPr>
        <p:spPr>
          <a:xfrm>
            <a:off x="6985000" y="4751288"/>
            <a:ext cx="27559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reto 169">
            <a:extLst>
              <a:ext uri="{FF2B5EF4-FFF2-40B4-BE49-F238E27FC236}">
                <a16:creationId xmlns:a16="http://schemas.microsoft.com/office/drawing/2014/main" id="{732C45AB-0D4E-4CF1-A8FB-9A9B7A5026C3}"/>
              </a:ext>
            </a:extLst>
          </p:cNvPr>
          <p:cNvCxnSpPr/>
          <p:nvPr/>
        </p:nvCxnSpPr>
        <p:spPr>
          <a:xfrm>
            <a:off x="6985000" y="4167088"/>
            <a:ext cx="27559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reto 170">
            <a:extLst>
              <a:ext uri="{FF2B5EF4-FFF2-40B4-BE49-F238E27FC236}">
                <a16:creationId xmlns:a16="http://schemas.microsoft.com/office/drawing/2014/main" id="{C9BDC24B-89AC-446D-89E6-7BBA1D395FF9}"/>
              </a:ext>
            </a:extLst>
          </p:cNvPr>
          <p:cNvCxnSpPr/>
          <p:nvPr/>
        </p:nvCxnSpPr>
        <p:spPr>
          <a:xfrm>
            <a:off x="6985000" y="3544788"/>
            <a:ext cx="27559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reto 171">
            <a:extLst>
              <a:ext uri="{FF2B5EF4-FFF2-40B4-BE49-F238E27FC236}">
                <a16:creationId xmlns:a16="http://schemas.microsoft.com/office/drawing/2014/main" id="{1380C3F0-3D9A-439F-9F2D-20F7EBCEA772}"/>
              </a:ext>
            </a:extLst>
          </p:cNvPr>
          <p:cNvCxnSpPr/>
          <p:nvPr/>
        </p:nvCxnSpPr>
        <p:spPr>
          <a:xfrm>
            <a:off x="6985000" y="2985988"/>
            <a:ext cx="27559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reto 172">
            <a:extLst>
              <a:ext uri="{FF2B5EF4-FFF2-40B4-BE49-F238E27FC236}">
                <a16:creationId xmlns:a16="http://schemas.microsoft.com/office/drawing/2014/main" id="{ECEF8605-9ED6-4912-9C69-2D2DDC018884}"/>
              </a:ext>
            </a:extLst>
          </p:cNvPr>
          <p:cNvCxnSpPr/>
          <p:nvPr/>
        </p:nvCxnSpPr>
        <p:spPr>
          <a:xfrm>
            <a:off x="6985000" y="2484187"/>
            <a:ext cx="27559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reto 173">
            <a:extLst>
              <a:ext uri="{FF2B5EF4-FFF2-40B4-BE49-F238E27FC236}">
                <a16:creationId xmlns:a16="http://schemas.microsoft.com/office/drawing/2014/main" id="{D84EB4F6-6677-44DB-B10A-F96AD0D00ED9}"/>
              </a:ext>
            </a:extLst>
          </p:cNvPr>
          <p:cNvCxnSpPr/>
          <p:nvPr/>
        </p:nvCxnSpPr>
        <p:spPr>
          <a:xfrm>
            <a:off x="6985000" y="1969988"/>
            <a:ext cx="27559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CaixaDeTexto 174">
            <a:extLst>
              <a:ext uri="{FF2B5EF4-FFF2-40B4-BE49-F238E27FC236}">
                <a16:creationId xmlns:a16="http://schemas.microsoft.com/office/drawing/2014/main" id="{C36976D4-4BDC-4A52-AC64-902561FE1026}"/>
              </a:ext>
            </a:extLst>
          </p:cNvPr>
          <p:cNvSpPr txBox="1"/>
          <p:nvPr/>
        </p:nvSpPr>
        <p:spPr>
          <a:xfrm>
            <a:off x="10020300" y="5562600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Térreo</a:t>
            </a:r>
          </a:p>
        </p:txBody>
      </p:sp>
      <p:sp>
        <p:nvSpPr>
          <p:cNvPr id="176" name="CaixaDeTexto 175">
            <a:extLst>
              <a:ext uri="{FF2B5EF4-FFF2-40B4-BE49-F238E27FC236}">
                <a16:creationId xmlns:a16="http://schemas.microsoft.com/office/drawing/2014/main" id="{341B8B4B-603D-4833-B35F-01D29A14BFB1}"/>
              </a:ext>
            </a:extLst>
          </p:cNvPr>
          <p:cNvSpPr txBox="1"/>
          <p:nvPr/>
        </p:nvSpPr>
        <p:spPr>
          <a:xfrm>
            <a:off x="10028348" y="5080128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 (2.85 m)</a:t>
            </a:r>
          </a:p>
        </p:txBody>
      </p:sp>
      <p:sp>
        <p:nvSpPr>
          <p:cNvPr id="179" name="CaixaDeTexto 178">
            <a:extLst>
              <a:ext uri="{FF2B5EF4-FFF2-40B4-BE49-F238E27FC236}">
                <a16:creationId xmlns:a16="http://schemas.microsoft.com/office/drawing/2014/main" id="{9263BF14-00A5-4049-9647-926E73E3EF8B}"/>
              </a:ext>
            </a:extLst>
          </p:cNvPr>
          <p:cNvSpPr txBox="1"/>
          <p:nvPr/>
        </p:nvSpPr>
        <p:spPr>
          <a:xfrm>
            <a:off x="10020300" y="4508477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 (5.65 m)</a:t>
            </a:r>
          </a:p>
        </p:txBody>
      </p:sp>
      <p:sp>
        <p:nvSpPr>
          <p:cNvPr id="180" name="CaixaDeTexto 179">
            <a:extLst>
              <a:ext uri="{FF2B5EF4-FFF2-40B4-BE49-F238E27FC236}">
                <a16:creationId xmlns:a16="http://schemas.microsoft.com/office/drawing/2014/main" id="{2EDA6D64-33FF-4F18-A124-55179F3937A8}"/>
              </a:ext>
            </a:extLst>
          </p:cNvPr>
          <p:cNvSpPr txBox="1"/>
          <p:nvPr/>
        </p:nvSpPr>
        <p:spPr>
          <a:xfrm>
            <a:off x="10016904" y="3949828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3 (8.45 m)</a:t>
            </a:r>
          </a:p>
        </p:txBody>
      </p:sp>
      <p:sp>
        <p:nvSpPr>
          <p:cNvPr id="181" name="CaixaDeTexto 180">
            <a:extLst>
              <a:ext uri="{FF2B5EF4-FFF2-40B4-BE49-F238E27FC236}">
                <a16:creationId xmlns:a16="http://schemas.microsoft.com/office/drawing/2014/main" id="{9EEA4926-45C8-4175-B598-C76A9AE01BB2}"/>
              </a:ext>
            </a:extLst>
          </p:cNvPr>
          <p:cNvSpPr txBox="1"/>
          <p:nvPr/>
        </p:nvSpPr>
        <p:spPr>
          <a:xfrm>
            <a:off x="10016904" y="3378177"/>
            <a:ext cx="1098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4 (11.25 m)</a:t>
            </a:r>
          </a:p>
        </p:txBody>
      </p:sp>
      <p:sp>
        <p:nvSpPr>
          <p:cNvPr id="182" name="CaixaDeTexto 181">
            <a:extLst>
              <a:ext uri="{FF2B5EF4-FFF2-40B4-BE49-F238E27FC236}">
                <a16:creationId xmlns:a16="http://schemas.microsoft.com/office/drawing/2014/main" id="{F08DB93C-1E20-4945-9E43-96B682601E89}"/>
              </a:ext>
            </a:extLst>
          </p:cNvPr>
          <p:cNvSpPr txBox="1"/>
          <p:nvPr/>
        </p:nvSpPr>
        <p:spPr>
          <a:xfrm>
            <a:off x="10034256" y="2805857"/>
            <a:ext cx="1098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5 (14.05 m)</a:t>
            </a:r>
          </a:p>
        </p:txBody>
      </p:sp>
      <p:sp>
        <p:nvSpPr>
          <p:cNvPr id="183" name="CaixaDeTexto 182">
            <a:extLst>
              <a:ext uri="{FF2B5EF4-FFF2-40B4-BE49-F238E27FC236}">
                <a16:creationId xmlns:a16="http://schemas.microsoft.com/office/drawing/2014/main" id="{D0A93ECE-3092-4DD9-BBCE-E75A5A37BD0D}"/>
              </a:ext>
            </a:extLst>
          </p:cNvPr>
          <p:cNvSpPr txBox="1"/>
          <p:nvPr/>
        </p:nvSpPr>
        <p:spPr>
          <a:xfrm>
            <a:off x="10016904" y="2225734"/>
            <a:ext cx="1098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6 (16.85 m)</a:t>
            </a:r>
          </a:p>
        </p:txBody>
      </p:sp>
      <p:sp>
        <p:nvSpPr>
          <p:cNvPr id="184" name="CaixaDeTexto 183">
            <a:extLst>
              <a:ext uri="{FF2B5EF4-FFF2-40B4-BE49-F238E27FC236}">
                <a16:creationId xmlns:a16="http://schemas.microsoft.com/office/drawing/2014/main" id="{96D9A87C-D014-48E8-84A6-850B0AAEF6C7}"/>
              </a:ext>
            </a:extLst>
          </p:cNvPr>
          <p:cNvSpPr txBox="1"/>
          <p:nvPr/>
        </p:nvSpPr>
        <p:spPr>
          <a:xfrm>
            <a:off x="10028348" y="1714456"/>
            <a:ext cx="1098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7 (19.65 m)</a:t>
            </a:r>
          </a:p>
        </p:txBody>
      </p:sp>
      <p:cxnSp>
        <p:nvCxnSpPr>
          <p:cNvPr id="185" name="Conector reto 184">
            <a:extLst>
              <a:ext uri="{FF2B5EF4-FFF2-40B4-BE49-F238E27FC236}">
                <a16:creationId xmlns:a16="http://schemas.microsoft.com/office/drawing/2014/main" id="{F9097E3F-F3D0-4659-B804-014FD4F16BDA}"/>
              </a:ext>
            </a:extLst>
          </p:cNvPr>
          <p:cNvCxnSpPr/>
          <p:nvPr/>
        </p:nvCxnSpPr>
        <p:spPr>
          <a:xfrm>
            <a:off x="6985000" y="1487388"/>
            <a:ext cx="27559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CaixaDeTexto 185">
            <a:extLst>
              <a:ext uri="{FF2B5EF4-FFF2-40B4-BE49-F238E27FC236}">
                <a16:creationId xmlns:a16="http://schemas.microsoft.com/office/drawing/2014/main" id="{30FB7036-B067-4DFA-962A-21D9A78EA532}"/>
              </a:ext>
            </a:extLst>
          </p:cNvPr>
          <p:cNvSpPr txBox="1"/>
          <p:nvPr/>
        </p:nvSpPr>
        <p:spPr>
          <a:xfrm>
            <a:off x="10016904" y="1245829"/>
            <a:ext cx="1098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8 (22.45 m)</a:t>
            </a:r>
          </a:p>
        </p:txBody>
      </p:sp>
      <p:sp>
        <p:nvSpPr>
          <p:cNvPr id="188" name="CaixaDeTexto 187">
            <a:extLst>
              <a:ext uri="{FF2B5EF4-FFF2-40B4-BE49-F238E27FC236}">
                <a16:creationId xmlns:a16="http://schemas.microsoft.com/office/drawing/2014/main" id="{4FC578B8-5B85-40D2-B4CC-A1BAD9DA51F5}"/>
              </a:ext>
            </a:extLst>
          </p:cNvPr>
          <p:cNvSpPr txBox="1"/>
          <p:nvPr/>
        </p:nvSpPr>
        <p:spPr>
          <a:xfrm>
            <a:off x="10016904" y="800713"/>
            <a:ext cx="1098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9 (25.25 m)</a:t>
            </a:r>
          </a:p>
        </p:txBody>
      </p:sp>
      <p:grpSp>
        <p:nvGrpSpPr>
          <p:cNvPr id="199" name="Agrupar 198">
            <a:extLst>
              <a:ext uri="{FF2B5EF4-FFF2-40B4-BE49-F238E27FC236}">
                <a16:creationId xmlns:a16="http://schemas.microsoft.com/office/drawing/2014/main" id="{59C18855-F5A8-421C-9246-2805862FB889}"/>
              </a:ext>
            </a:extLst>
          </p:cNvPr>
          <p:cNvGrpSpPr/>
          <p:nvPr/>
        </p:nvGrpSpPr>
        <p:grpSpPr>
          <a:xfrm>
            <a:off x="496400" y="3893600"/>
            <a:ext cx="1714320" cy="623880"/>
            <a:chOff x="496400" y="3893600"/>
            <a:chExt cx="1714320" cy="62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89" name="Tinta 188">
                  <a:extLst>
                    <a:ext uri="{FF2B5EF4-FFF2-40B4-BE49-F238E27FC236}">
                      <a16:creationId xmlns:a16="http://schemas.microsoft.com/office/drawing/2014/main" id="{9B3E0F59-6BB6-46A7-8647-18218E2CBAFF}"/>
                    </a:ext>
                  </a:extLst>
                </p14:cNvPr>
                <p14:cNvContentPartPr/>
                <p14:nvPr/>
              </p14:nvContentPartPr>
              <p14:xfrm>
                <a:off x="746600" y="3942560"/>
                <a:ext cx="60480" cy="560160"/>
              </p14:xfrm>
            </p:contentPart>
          </mc:Choice>
          <mc:Fallback>
            <p:pic>
              <p:nvPicPr>
                <p:cNvPr id="189" name="Tinta 188">
                  <a:extLst>
                    <a:ext uri="{FF2B5EF4-FFF2-40B4-BE49-F238E27FC236}">
                      <a16:creationId xmlns:a16="http://schemas.microsoft.com/office/drawing/2014/main" id="{9B3E0F59-6BB6-46A7-8647-18218E2CBAF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37600" y="3933560"/>
                  <a:ext cx="78120" cy="57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90" name="Tinta 189">
                  <a:extLst>
                    <a:ext uri="{FF2B5EF4-FFF2-40B4-BE49-F238E27FC236}">
                      <a16:creationId xmlns:a16="http://schemas.microsoft.com/office/drawing/2014/main" id="{3CB30AE4-2297-4444-A904-3B00DDBCB594}"/>
                    </a:ext>
                  </a:extLst>
                </p14:cNvPr>
                <p14:cNvContentPartPr/>
                <p14:nvPr/>
              </p14:nvContentPartPr>
              <p14:xfrm>
                <a:off x="496400" y="3893600"/>
                <a:ext cx="497520" cy="107280"/>
              </p14:xfrm>
            </p:contentPart>
          </mc:Choice>
          <mc:Fallback>
            <p:pic>
              <p:nvPicPr>
                <p:cNvPr id="190" name="Tinta 189">
                  <a:extLst>
                    <a:ext uri="{FF2B5EF4-FFF2-40B4-BE49-F238E27FC236}">
                      <a16:creationId xmlns:a16="http://schemas.microsoft.com/office/drawing/2014/main" id="{3CB30AE4-2297-4444-A904-3B00DDBCB59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87400" y="3884600"/>
                  <a:ext cx="5151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91" name="Tinta 190">
                  <a:extLst>
                    <a:ext uri="{FF2B5EF4-FFF2-40B4-BE49-F238E27FC236}">
                      <a16:creationId xmlns:a16="http://schemas.microsoft.com/office/drawing/2014/main" id="{BB0951EB-8578-4D7B-AC09-913CD7859E8B}"/>
                    </a:ext>
                  </a:extLst>
                </p14:cNvPr>
                <p14:cNvContentPartPr/>
                <p14:nvPr/>
              </p14:nvContentPartPr>
              <p14:xfrm>
                <a:off x="871520" y="4202840"/>
                <a:ext cx="267840" cy="225720"/>
              </p14:xfrm>
            </p:contentPart>
          </mc:Choice>
          <mc:Fallback>
            <p:pic>
              <p:nvPicPr>
                <p:cNvPr id="191" name="Tinta 190">
                  <a:extLst>
                    <a:ext uri="{FF2B5EF4-FFF2-40B4-BE49-F238E27FC236}">
                      <a16:creationId xmlns:a16="http://schemas.microsoft.com/office/drawing/2014/main" id="{BB0951EB-8578-4D7B-AC09-913CD7859E8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62880" y="4194200"/>
                  <a:ext cx="28548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92" name="Tinta 191">
                  <a:extLst>
                    <a:ext uri="{FF2B5EF4-FFF2-40B4-BE49-F238E27FC236}">
                      <a16:creationId xmlns:a16="http://schemas.microsoft.com/office/drawing/2014/main" id="{AB86B39C-7797-4E82-B061-580F9AAF3147}"/>
                    </a:ext>
                  </a:extLst>
                </p14:cNvPr>
                <p14:cNvContentPartPr/>
                <p14:nvPr/>
              </p14:nvContentPartPr>
              <p14:xfrm>
                <a:off x="1021280" y="3997280"/>
                <a:ext cx="107640" cy="147600"/>
              </p14:xfrm>
            </p:contentPart>
          </mc:Choice>
          <mc:Fallback>
            <p:pic>
              <p:nvPicPr>
                <p:cNvPr id="192" name="Tinta 191">
                  <a:extLst>
                    <a:ext uri="{FF2B5EF4-FFF2-40B4-BE49-F238E27FC236}">
                      <a16:creationId xmlns:a16="http://schemas.microsoft.com/office/drawing/2014/main" id="{AB86B39C-7797-4E82-B061-580F9AAF314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12280" y="3988640"/>
                  <a:ext cx="125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94" name="Tinta 193">
                  <a:extLst>
                    <a:ext uri="{FF2B5EF4-FFF2-40B4-BE49-F238E27FC236}">
                      <a16:creationId xmlns:a16="http://schemas.microsoft.com/office/drawing/2014/main" id="{E6C6D84D-117C-4D0A-828C-F5DCB8F41693}"/>
                    </a:ext>
                  </a:extLst>
                </p14:cNvPr>
                <p14:cNvContentPartPr/>
                <p14:nvPr/>
              </p14:nvContentPartPr>
              <p14:xfrm>
                <a:off x="1145840" y="4247840"/>
                <a:ext cx="1064880" cy="269640"/>
              </p14:xfrm>
            </p:contentPart>
          </mc:Choice>
          <mc:Fallback>
            <p:pic>
              <p:nvPicPr>
                <p:cNvPr id="194" name="Tinta 193">
                  <a:extLst>
                    <a:ext uri="{FF2B5EF4-FFF2-40B4-BE49-F238E27FC236}">
                      <a16:creationId xmlns:a16="http://schemas.microsoft.com/office/drawing/2014/main" id="{E6C6D84D-117C-4D0A-828C-F5DCB8F4169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37200" y="4238840"/>
                  <a:ext cx="1082520" cy="28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Agrupar 197">
            <a:extLst>
              <a:ext uri="{FF2B5EF4-FFF2-40B4-BE49-F238E27FC236}">
                <a16:creationId xmlns:a16="http://schemas.microsoft.com/office/drawing/2014/main" id="{20C8AAF7-F6EF-4AB5-952C-EF7EE93D44D5}"/>
              </a:ext>
            </a:extLst>
          </p:cNvPr>
          <p:cNvGrpSpPr/>
          <p:nvPr/>
        </p:nvGrpSpPr>
        <p:grpSpPr>
          <a:xfrm>
            <a:off x="2735600" y="4311920"/>
            <a:ext cx="304560" cy="215640"/>
            <a:chOff x="2735600" y="4311920"/>
            <a:chExt cx="304560" cy="21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95" name="Tinta 194">
                  <a:extLst>
                    <a:ext uri="{FF2B5EF4-FFF2-40B4-BE49-F238E27FC236}">
                      <a16:creationId xmlns:a16="http://schemas.microsoft.com/office/drawing/2014/main" id="{A922C2DD-02EC-4401-A091-0F0C5D95877A}"/>
                    </a:ext>
                  </a:extLst>
                </p14:cNvPr>
                <p14:cNvContentPartPr/>
                <p14:nvPr/>
              </p14:nvContentPartPr>
              <p14:xfrm>
                <a:off x="2735600" y="4382840"/>
                <a:ext cx="304560" cy="36360"/>
              </p14:xfrm>
            </p:contentPart>
          </mc:Choice>
          <mc:Fallback>
            <p:pic>
              <p:nvPicPr>
                <p:cNvPr id="195" name="Tinta 194">
                  <a:extLst>
                    <a:ext uri="{FF2B5EF4-FFF2-40B4-BE49-F238E27FC236}">
                      <a16:creationId xmlns:a16="http://schemas.microsoft.com/office/drawing/2014/main" id="{A922C2DD-02EC-4401-A091-0F0C5D95877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726960" y="4373840"/>
                  <a:ext cx="3222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96" name="Tinta 195">
                  <a:extLst>
                    <a:ext uri="{FF2B5EF4-FFF2-40B4-BE49-F238E27FC236}">
                      <a16:creationId xmlns:a16="http://schemas.microsoft.com/office/drawing/2014/main" id="{50CA5403-C3BC-40B0-A0A9-2F94043A7DFA}"/>
                    </a:ext>
                  </a:extLst>
                </p14:cNvPr>
                <p14:cNvContentPartPr/>
                <p14:nvPr/>
              </p14:nvContentPartPr>
              <p14:xfrm>
                <a:off x="2868800" y="4311920"/>
                <a:ext cx="25920" cy="215640"/>
              </p14:xfrm>
            </p:contentPart>
          </mc:Choice>
          <mc:Fallback>
            <p:pic>
              <p:nvPicPr>
                <p:cNvPr id="196" name="Tinta 195">
                  <a:extLst>
                    <a:ext uri="{FF2B5EF4-FFF2-40B4-BE49-F238E27FC236}">
                      <a16:creationId xmlns:a16="http://schemas.microsoft.com/office/drawing/2014/main" id="{50CA5403-C3BC-40B0-A0A9-2F94043A7DF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860160" y="4303280"/>
                  <a:ext cx="43560" cy="233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97" name="Tinta 196">
                <a:extLst>
                  <a:ext uri="{FF2B5EF4-FFF2-40B4-BE49-F238E27FC236}">
                    <a16:creationId xmlns:a16="http://schemas.microsoft.com/office/drawing/2014/main" id="{08E43ACC-34AD-4F7D-B48E-1F59610A61CC}"/>
                  </a:ext>
                </a:extLst>
              </p14:cNvPr>
              <p14:cNvContentPartPr/>
              <p14:nvPr/>
            </p14:nvContentPartPr>
            <p14:xfrm>
              <a:off x="3574760" y="3977120"/>
              <a:ext cx="244440" cy="504000"/>
            </p14:xfrm>
          </p:contentPart>
        </mc:Choice>
        <mc:Fallback>
          <p:pic>
            <p:nvPicPr>
              <p:cNvPr id="197" name="Tinta 196">
                <a:extLst>
                  <a:ext uri="{FF2B5EF4-FFF2-40B4-BE49-F238E27FC236}">
                    <a16:creationId xmlns:a16="http://schemas.microsoft.com/office/drawing/2014/main" id="{08E43ACC-34AD-4F7D-B48E-1F59610A61C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566120" y="3968480"/>
                <a:ext cx="262080" cy="521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7" name="Agrupar 206">
            <a:extLst>
              <a:ext uri="{FF2B5EF4-FFF2-40B4-BE49-F238E27FC236}">
                <a16:creationId xmlns:a16="http://schemas.microsoft.com/office/drawing/2014/main" id="{3F47C7F2-4B60-4E0E-9364-230114DBB467}"/>
              </a:ext>
            </a:extLst>
          </p:cNvPr>
          <p:cNvGrpSpPr/>
          <p:nvPr/>
        </p:nvGrpSpPr>
        <p:grpSpPr>
          <a:xfrm>
            <a:off x="4121240" y="4028600"/>
            <a:ext cx="1272240" cy="564120"/>
            <a:chOff x="4121240" y="4028600"/>
            <a:chExt cx="1272240" cy="56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01" name="Tinta 200">
                  <a:extLst>
                    <a:ext uri="{FF2B5EF4-FFF2-40B4-BE49-F238E27FC236}">
                      <a16:creationId xmlns:a16="http://schemas.microsoft.com/office/drawing/2014/main" id="{ACB0C898-DCE0-4AFE-828E-1091028A7039}"/>
                    </a:ext>
                  </a:extLst>
                </p14:cNvPr>
                <p14:cNvContentPartPr/>
                <p14:nvPr/>
              </p14:nvContentPartPr>
              <p14:xfrm>
                <a:off x="4121240" y="4244240"/>
                <a:ext cx="623160" cy="348480"/>
              </p14:xfrm>
            </p:contentPart>
          </mc:Choice>
          <mc:Fallback>
            <p:pic>
              <p:nvPicPr>
                <p:cNvPr id="201" name="Tinta 200">
                  <a:extLst>
                    <a:ext uri="{FF2B5EF4-FFF2-40B4-BE49-F238E27FC236}">
                      <a16:creationId xmlns:a16="http://schemas.microsoft.com/office/drawing/2014/main" id="{ACB0C898-DCE0-4AFE-828E-1091028A703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112600" y="4235240"/>
                  <a:ext cx="64080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02" name="Tinta 201">
                  <a:extLst>
                    <a:ext uri="{FF2B5EF4-FFF2-40B4-BE49-F238E27FC236}">
                      <a16:creationId xmlns:a16="http://schemas.microsoft.com/office/drawing/2014/main" id="{A6BE6C6F-9977-4505-8FA7-B1F8825BDEE3}"/>
                    </a:ext>
                  </a:extLst>
                </p14:cNvPr>
                <p14:cNvContentPartPr/>
                <p14:nvPr/>
              </p14:nvContentPartPr>
              <p14:xfrm>
                <a:off x="4844120" y="4028600"/>
                <a:ext cx="55800" cy="428400"/>
              </p14:xfrm>
            </p:contentPart>
          </mc:Choice>
          <mc:Fallback>
            <p:pic>
              <p:nvPicPr>
                <p:cNvPr id="202" name="Tinta 201">
                  <a:extLst>
                    <a:ext uri="{FF2B5EF4-FFF2-40B4-BE49-F238E27FC236}">
                      <a16:creationId xmlns:a16="http://schemas.microsoft.com/office/drawing/2014/main" id="{A6BE6C6F-9977-4505-8FA7-B1F8825BDEE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835480" y="4019960"/>
                  <a:ext cx="734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03" name="Tinta 202">
                  <a:extLst>
                    <a:ext uri="{FF2B5EF4-FFF2-40B4-BE49-F238E27FC236}">
                      <a16:creationId xmlns:a16="http://schemas.microsoft.com/office/drawing/2014/main" id="{8A9DD809-04A9-425C-BCEB-B263692F2550}"/>
                    </a:ext>
                  </a:extLst>
                </p14:cNvPr>
                <p14:cNvContentPartPr/>
                <p14:nvPr/>
              </p14:nvContentPartPr>
              <p14:xfrm>
                <a:off x="4705160" y="4277360"/>
                <a:ext cx="288720" cy="62280"/>
              </p14:xfrm>
            </p:contentPart>
          </mc:Choice>
          <mc:Fallback>
            <p:pic>
              <p:nvPicPr>
                <p:cNvPr id="203" name="Tinta 202">
                  <a:extLst>
                    <a:ext uri="{FF2B5EF4-FFF2-40B4-BE49-F238E27FC236}">
                      <a16:creationId xmlns:a16="http://schemas.microsoft.com/office/drawing/2014/main" id="{8A9DD809-04A9-425C-BCEB-B263692F255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696520" y="4268720"/>
                  <a:ext cx="30636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04" name="Tinta 203">
                  <a:extLst>
                    <a:ext uri="{FF2B5EF4-FFF2-40B4-BE49-F238E27FC236}">
                      <a16:creationId xmlns:a16="http://schemas.microsoft.com/office/drawing/2014/main" id="{79A4EDF8-236C-4602-93A5-C2F279238EF9}"/>
                    </a:ext>
                  </a:extLst>
                </p14:cNvPr>
                <p14:cNvContentPartPr/>
                <p14:nvPr/>
              </p14:nvContentPartPr>
              <p14:xfrm>
                <a:off x="4941320" y="4329200"/>
                <a:ext cx="188280" cy="185760"/>
              </p14:xfrm>
            </p:contentPart>
          </mc:Choice>
          <mc:Fallback>
            <p:pic>
              <p:nvPicPr>
                <p:cNvPr id="204" name="Tinta 203">
                  <a:extLst>
                    <a:ext uri="{FF2B5EF4-FFF2-40B4-BE49-F238E27FC236}">
                      <a16:creationId xmlns:a16="http://schemas.microsoft.com/office/drawing/2014/main" id="{79A4EDF8-236C-4602-93A5-C2F279238EF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932680" y="4320560"/>
                  <a:ext cx="2059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05" name="Tinta 204">
                  <a:extLst>
                    <a:ext uri="{FF2B5EF4-FFF2-40B4-BE49-F238E27FC236}">
                      <a16:creationId xmlns:a16="http://schemas.microsoft.com/office/drawing/2014/main" id="{BEDA2B09-D4A9-4A73-B7AC-C76B771059DC}"/>
                    </a:ext>
                  </a:extLst>
                </p14:cNvPr>
                <p14:cNvContentPartPr/>
                <p14:nvPr/>
              </p14:nvContentPartPr>
              <p14:xfrm>
                <a:off x="5084240" y="4043720"/>
                <a:ext cx="90720" cy="183600"/>
              </p14:xfrm>
            </p:contentPart>
          </mc:Choice>
          <mc:Fallback>
            <p:pic>
              <p:nvPicPr>
                <p:cNvPr id="205" name="Tinta 204">
                  <a:extLst>
                    <a:ext uri="{FF2B5EF4-FFF2-40B4-BE49-F238E27FC236}">
                      <a16:creationId xmlns:a16="http://schemas.microsoft.com/office/drawing/2014/main" id="{BEDA2B09-D4A9-4A73-B7AC-C76B771059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075240" y="4034720"/>
                  <a:ext cx="1083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06" name="Tinta 205">
                  <a:extLst>
                    <a:ext uri="{FF2B5EF4-FFF2-40B4-BE49-F238E27FC236}">
                      <a16:creationId xmlns:a16="http://schemas.microsoft.com/office/drawing/2014/main" id="{35C8B4D0-F60F-4F20-A779-158604F7000B}"/>
                    </a:ext>
                  </a:extLst>
                </p14:cNvPr>
                <p14:cNvContentPartPr/>
                <p14:nvPr/>
              </p14:nvContentPartPr>
              <p14:xfrm>
                <a:off x="5210240" y="4329560"/>
                <a:ext cx="183240" cy="229680"/>
              </p14:xfrm>
            </p:contentPart>
          </mc:Choice>
          <mc:Fallback>
            <p:pic>
              <p:nvPicPr>
                <p:cNvPr id="206" name="Tinta 205">
                  <a:extLst>
                    <a:ext uri="{FF2B5EF4-FFF2-40B4-BE49-F238E27FC236}">
                      <a16:creationId xmlns:a16="http://schemas.microsoft.com/office/drawing/2014/main" id="{35C8B4D0-F60F-4F20-A779-158604F7000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201600" y="4320920"/>
                  <a:ext cx="200880" cy="24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Agrupar 210">
            <a:extLst>
              <a:ext uri="{FF2B5EF4-FFF2-40B4-BE49-F238E27FC236}">
                <a16:creationId xmlns:a16="http://schemas.microsoft.com/office/drawing/2014/main" id="{1BAD360C-69C9-4BB9-BCE6-4875F7203A56}"/>
              </a:ext>
            </a:extLst>
          </p:cNvPr>
          <p:cNvGrpSpPr/>
          <p:nvPr/>
        </p:nvGrpSpPr>
        <p:grpSpPr>
          <a:xfrm>
            <a:off x="3252560" y="3782000"/>
            <a:ext cx="87120" cy="165240"/>
            <a:chOff x="3252560" y="3782000"/>
            <a:chExt cx="87120" cy="16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08" name="Tinta 207">
                  <a:extLst>
                    <a:ext uri="{FF2B5EF4-FFF2-40B4-BE49-F238E27FC236}">
                      <a16:creationId xmlns:a16="http://schemas.microsoft.com/office/drawing/2014/main" id="{A9F9D212-2BC2-4C62-A94F-F9DC7FEC0B14}"/>
                    </a:ext>
                  </a:extLst>
                </p14:cNvPr>
                <p14:cNvContentPartPr/>
                <p14:nvPr/>
              </p14:nvContentPartPr>
              <p14:xfrm>
                <a:off x="3252560" y="3782000"/>
                <a:ext cx="31680" cy="165240"/>
              </p14:xfrm>
            </p:contentPart>
          </mc:Choice>
          <mc:Fallback>
            <p:pic>
              <p:nvPicPr>
                <p:cNvPr id="208" name="Tinta 207">
                  <a:extLst>
                    <a:ext uri="{FF2B5EF4-FFF2-40B4-BE49-F238E27FC236}">
                      <a16:creationId xmlns:a16="http://schemas.microsoft.com/office/drawing/2014/main" id="{A9F9D212-2BC2-4C62-A94F-F9DC7FEC0B1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243560" y="3773360"/>
                  <a:ext cx="493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09" name="Tinta 208">
                  <a:extLst>
                    <a:ext uri="{FF2B5EF4-FFF2-40B4-BE49-F238E27FC236}">
                      <a16:creationId xmlns:a16="http://schemas.microsoft.com/office/drawing/2014/main" id="{03D9E5BB-98EE-4FE4-9E1D-2C1D2A8BB337}"/>
                    </a:ext>
                  </a:extLst>
                </p14:cNvPr>
                <p14:cNvContentPartPr/>
                <p14:nvPr/>
              </p14:nvContentPartPr>
              <p14:xfrm>
                <a:off x="3269840" y="3782360"/>
                <a:ext cx="69840" cy="130320"/>
              </p14:xfrm>
            </p:contentPart>
          </mc:Choice>
          <mc:Fallback>
            <p:pic>
              <p:nvPicPr>
                <p:cNvPr id="209" name="Tinta 208">
                  <a:extLst>
                    <a:ext uri="{FF2B5EF4-FFF2-40B4-BE49-F238E27FC236}">
                      <a16:creationId xmlns:a16="http://schemas.microsoft.com/office/drawing/2014/main" id="{03D9E5BB-98EE-4FE4-9E1D-2C1D2A8BB33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260840" y="3773360"/>
                  <a:ext cx="87480" cy="147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10" name="Tinta 209">
                <a:extLst>
                  <a:ext uri="{FF2B5EF4-FFF2-40B4-BE49-F238E27FC236}">
                    <a16:creationId xmlns:a16="http://schemas.microsoft.com/office/drawing/2014/main" id="{32E3711B-C025-448D-9FB4-EA1C527E2DAE}"/>
                  </a:ext>
                </a:extLst>
              </p14:cNvPr>
              <p14:cNvContentPartPr/>
              <p14:nvPr/>
            </p14:nvContentPartPr>
            <p14:xfrm>
              <a:off x="3926840" y="3765800"/>
              <a:ext cx="56160" cy="175320"/>
            </p14:xfrm>
          </p:contentPart>
        </mc:Choice>
        <mc:Fallback>
          <p:pic>
            <p:nvPicPr>
              <p:cNvPr id="210" name="Tinta 209">
                <a:extLst>
                  <a:ext uri="{FF2B5EF4-FFF2-40B4-BE49-F238E27FC236}">
                    <a16:creationId xmlns:a16="http://schemas.microsoft.com/office/drawing/2014/main" id="{32E3711B-C025-448D-9FB4-EA1C527E2DAE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917840" y="3757160"/>
                <a:ext cx="73800" cy="19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554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 animBg="1"/>
      <p:bldP spid="175" grpId="0"/>
      <p:bldP spid="176" grpId="0"/>
      <p:bldP spid="179" grpId="0"/>
      <p:bldP spid="180" grpId="0"/>
      <p:bldP spid="181" grpId="0"/>
      <p:bldP spid="182" grpId="0"/>
      <p:bldP spid="183" grpId="0"/>
      <p:bldP spid="184" grpId="0"/>
      <p:bldP spid="186" grpId="0"/>
      <p:bldP spid="18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13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990BF514-66E1-45B1-AAD8-CD42EA7C4E75}"/>
              </a:ext>
            </a:extLst>
          </p:cNvPr>
          <p:cNvSpPr/>
          <p:nvPr/>
        </p:nvSpPr>
        <p:spPr>
          <a:xfrm>
            <a:off x="495300" y="889468"/>
            <a:ext cx="2755900" cy="47623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B3B2827F-9E34-4532-A944-4BF1F8582459}"/>
              </a:ext>
            </a:extLst>
          </p:cNvPr>
          <p:cNvCxnSpPr/>
          <p:nvPr/>
        </p:nvCxnSpPr>
        <p:spPr>
          <a:xfrm>
            <a:off x="495300" y="5170726"/>
            <a:ext cx="27559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789435F3-5ED0-4861-85FD-A3DA04AB7959}"/>
              </a:ext>
            </a:extLst>
          </p:cNvPr>
          <p:cNvCxnSpPr/>
          <p:nvPr/>
        </p:nvCxnSpPr>
        <p:spPr>
          <a:xfrm>
            <a:off x="495300" y="4624626"/>
            <a:ext cx="27559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9DEE2B77-B5DC-4F0D-B3C6-DCB02BED311E}"/>
              </a:ext>
            </a:extLst>
          </p:cNvPr>
          <p:cNvCxnSpPr/>
          <p:nvPr/>
        </p:nvCxnSpPr>
        <p:spPr>
          <a:xfrm>
            <a:off x="495300" y="4040426"/>
            <a:ext cx="27559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3EAD3547-27F2-4417-9C19-AD3792411916}"/>
              </a:ext>
            </a:extLst>
          </p:cNvPr>
          <p:cNvCxnSpPr/>
          <p:nvPr/>
        </p:nvCxnSpPr>
        <p:spPr>
          <a:xfrm>
            <a:off x="495300" y="3418126"/>
            <a:ext cx="27559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7A8083F8-83E2-4798-B67E-438140F8C260}"/>
              </a:ext>
            </a:extLst>
          </p:cNvPr>
          <p:cNvCxnSpPr/>
          <p:nvPr/>
        </p:nvCxnSpPr>
        <p:spPr>
          <a:xfrm>
            <a:off x="495300" y="2859326"/>
            <a:ext cx="27559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1201FF2E-ACB4-480E-B7C1-940D5DD12318}"/>
              </a:ext>
            </a:extLst>
          </p:cNvPr>
          <p:cNvCxnSpPr/>
          <p:nvPr/>
        </p:nvCxnSpPr>
        <p:spPr>
          <a:xfrm>
            <a:off x="495300" y="2357525"/>
            <a:ext cx="27559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133B10C5-D1FC-448E-8298-8BD6D82B035E}"/>
              </a:ext>
            </a:extLst>
          </p:cNvPr>
          <p:cNvCxnSpPr/>
          <p:nvPr/>
        </p:nvCxnSpPr>
        <p:spPr>
          <a:xfrm>
            <a:off x="495300" y="1843326"/>
            <a:ext cx="27559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913A73EE-8921-4DFC-8931-7BF2AE51C1E3}"/>
              </a:ext>
            </a:extLst>
          </p:cNvPr>
          <p:cNvSpPr txBox="1"/>
          <p:nvPr/>
        </p:nvSpPr>
        <p:spPr>
          <a:xfrm>
            <a:off x="3530600" y="5435938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Térreo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905B9010-4F74-4C67-88F9-151AAA7E6EA0}"/>
              </a:ext>
            </a:extLst>
          </p:cNvPr>
          <p:cNvSpPr txBox="1"/>
          <p:nvPr/>
        </p:nvSpPr>
        <p:spPr>
          <a:xfrm>
            <a:off x="3538648" y="4953466"/>
            <a:ext cx="1124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 (2.85 m)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46A9B5E3-4259-47AB-89DE-19A6B27AF4D8}"/>
              </a:ext>
            </a:extLst>
          </p:cNvPr>
          <p:cNvSpPr txBox="1"/>
          <p:nvPr/>
        </p:nvSpPr>
        <p:spPr>
          <a:xfrm>
            <a:off x="3530600" y="4381815"/>
            <a:ext cx="1125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 (5.65 m)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572F1446-5C83-4A94-B4E1-3822F78AA037}"/>
              </a:ext>
            </a:extLst>
          </p:cNvPr>
          <p:cNvSpPr txBox="1"/>
          <p:nvPr/>
        </p:nvSpPr>
        <p:spPr>
          <a:xfrm>
            <a:off x="3527204" y="3823166"/>
            <a:ext cx="1124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3 (8.45 m)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3630A379-7461-4EB2-92D1-45628DC7C9FD}"/>
              </a:ext>
            </a:extLst>
          </p:cNvPr>
          <p:cNvSpPr txBox="1"/>
          <p:nvPr/>
        </p:nvSpPr>
        <p:spPr>
          <a:xfrm>
            <a:off x="3527204" y="3251515"/>
            <a:ext cx="1226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4 (11.25 m)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6708B0A2-F68B-42AD-AD19-8B8A4E04C493}"/>
              </a:ext>
            </a:extLst>
          </p:cNvPr>
          <p:cNvSpPr txBox="1"/>
          <p:nvPr/>
        </p:nvSpPr>
        <p:spPr>
          <a:xfrm>
            <a:off x="3544556" y="2679195"/>
            <a:ext cx="1225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5 (14.05 m)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4B53FEDB-F8EE-427B-AAFB-96D918CF0415}"/>
              </a:ext>
            </a:extLst>
          </p:cNvPr>
          <p:cNvSpPr txBox="1"/>
          <p:nvPr/>
        </p:nvSpPr>
        <p:spPr>
          <a:xfrm>
            <a:off x="3527204" y="2099072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6 (16.85 m)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70DE0F2A-C568-4B40-AE5D-CC992F3DC6DF}"/>
              </a:ext>
            </a:extLst>
          </p:cNvPr>
          <p:cNvSpPr txBox="1"/>
          <p:nvPr/>
        </p:nvSpPr>
        <p:spPr>
          <a:xfrm>
            <a:off x="3538648" y="1587794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7 (19.65 m)</a:t>
            </a:r>
          </a:p>
        </p:txBody>
      </p: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E55F1413-61C7-419A-980D-E4C0CC1D6D26}"/>
              </a:ext>
            </a:extLst>
          </p:cNvPr>
          <p:cNvCxnSpPr/>
          <p:nvPr/>
        </p:nvCxnSpPr>
        <p:spPr>
          <a:xfrm>
            <a:off x="495300" y="1360726"/>
            <a:ext cx="27559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9C44B8FD-16C0-4667-82CE-C45C246EACAB}"/>
              </a:ext>
            </a:extLst>
          </p:cNvPr>
          <p:cNvSpPr txBox="1"/>
          <p:nvPr/>
        </p:nvSpPr>
        <p:spPr>
          <a:xfrm>
            <a:off x="3527204" y="1119167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8 (22.45 m)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394268E7-0880-4613-91C7-91D2D6BB260B}"/>
              </a:ext>
            </a:extLst>
          </p:cNvPr>
          <p:cNvSpPr txBox="1"/>
          <p:nvPr/>
        </p:nvSpPr>
        <p:spPr>
          <a:xfrm>
            <a:off x="3527204" y="674051"/>
            <a:ext cx="1098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9 (25.25 m)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56DC2879-3A09-4C75-BD3A-CF5EB4451770}"/>
              </a:ext>
            </a:extLst>
          </p:cNvPr>
          <p:cNvGrpSpPr/>
          <p:nvPr/>
        </p:nvGrpSpPr>
        <p:grpSpPr>
          <a:xfrm>
            <a:off x="5536400" y="860960"/>
            <a:ext cx="969480" cy="503640"/>
            <a:chOff x="5536400" y="860960"/>
            <a:chExt cx="969480" cy="50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42F4A2C3-9C0C-4052-9370-48C8AA8993AB}"/>
                    </a:ext>
                  </a:extLst>
                </p14:cNvPr>
                <p14:cNvContentPartPr/>
                <p14:nvPr/>
              </p14:nvContentPartPr>
              <p14:xfrm>
                <a:off x="5536400" y="860960"/>
                <a:ext cx="236520" cy="483480"/>
              </p14:xfrm>
            </p:contentPart>
          </mc:Choice>
          <mc:Fallback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42F4A2C3-9C0C-4052-9370-48C8AA8993A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527760" y="852320"/>
                  <a:ext cx="254160" cy="50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AFDF1115-B5DC-4484-B727-C4AB89AA96F8}"/>
                    </a:ext>
                  </a:extLst>
                </p14:cNvPr>
                <p14:cNvContentPartPr/>
                <p14:nvPr/>
              </p14:nvContentPartPr>
              <p14:xfrm>
                <a:off x="5699120" y="1176680"/>
                <a:ext cx="806760" cy="187920"/>
              </p14:xfrm>
            </p:contentPart>
          </mc:Choice>
          <mc:Fallback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AFDF1115-B5DC-4484-B727-C4AB89AA96F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90480" y="1168040"/>
                  <a:ext cx="824400" cy="20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13BC9CDF-ADAF-4278-93E5-2C3CAF3DADB5}"/>
              </a:ext>
            </a:extLst>
          </p:cNvPr>
          <p:cNvGrpSpPr/>
          <p:nvPr/>
        </p:nvGrpSpPr>
        <p:grpSpPr>
          <a:xfrm>
            <a:off x="6924920" y="923960"/>
            <a:ext cx="2282400" cy="449280"/>
            <a:chOff x="6924920" y="923960"/>
            <a:chExt cx="2282400" cy="44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EE5E905F-3375-4F6F-9B04-C052ADB2E8D0}"/>
                    </a:ext>
                  </a:extLst>
                </p14:cNvPr>
                <p14:cNvContentPartPr/>
                <p14:nvPr/>
              </p14:nvContentPartPr>
              <p14:xfrm>
                <a:off x="6924920" y="1130240"/>
                <a:ext cx="411480" cy="187200"/>
              </p14:xfrm>
            </p:contentPart>
          </mc:Choice>
          <mc:Fallback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EE5E905F-3375-4F6F-9B04-C052ADB2E8D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16280" y="1121240"/>
                  <a:ext cx="4291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198F5BB2-192A-413A-A537-3DE3E7EE48C2}"/>
                    </a:ext>
                  </a:extLst>
                </p14:cNvPr>
                <p14:cNvContentPartPr/>
                <p14:nvPr/>
              </p14:nvContentPartPr>
              <p14:xfrm>
                <a:off x="7697120" y="923960"/>
                <a:ext cx="1510200" cy="419040"/>
              </p14:xfrm>
            </p:contentPart>
          </mc:Choice>
          <mc:Fallback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198F5BB2-192A-413A-A537-3DE3E7EE48C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688120" y="914960"/>
                  <a:ext cx="152784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33D0F9F8-E174-4181-94CD-9177F808F459}"/>
                    </a:ext>
                  </a:extLst>
                </p14:cNvPr>
                <p14:cNvContentPartPr/>
                <p14:nvPr/>
              </p14:nvContentPartPr>
              <p14:xfrm>
                <a:off x="9015080" y="1008920"/>
                <a:ext cx="111600" cy="34920"/>
              </p14:xfrm>
            </p:contentPart>
          </mc:Choice>
          <mc:Fallback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33D0F9F8-E174-4181-94CD-9177F808F45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006080" y="1000280"/>
                  <a:ext cx="1292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03AF89D5-4957-4745-9809-D77135F21D53}"/>
                    </a:ext>
                  </a:extLst>
                </p14:cNvPr>
                <p14:cNvContentPartPr/>
                <p14:nvPr/>
              </p14:nvContentPartPr>
              <p14:xfrm>
                <a:off x="8771720" y="1321040"/>
                <a:ext cx="21240" cy="52200"/>
              </p14:xfrm>
            </p:contentPart>
          </mc:Choice>
          <mc:Fallback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03AF89D5-4957-4745-9809-D77135F21D5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762720" y="1312040"/>
                  <a:ext cx="3888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6772CA0E-109C-45DD-9E4F-A2F0E3E71CFC}"/>
                    </a:ext>
                  </a:extLst>
                </p14:cNvPr>
                <p14:cNvContentPartPr/>
                <p14:nvPr/>
              </p14:nvContentPartPr>
              <p14:xfrm>
                <a:off x="8215520" y="1007480"/>
                <a:ext cx="17640" cy="3240"/>
              </p14:xfrm>
            </p:contentPart>
          </mc:Choice>
          <mc:Fallback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6772CA0E-109C-45DD-9E4F-A2F0E3E71CF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206880" y="998840"/>
                  <a:ext cx="35280" cy="2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85F10AB4-FC96-4E8F-8E0F-E4ECCB2370B8}"/>
                  </a:ext>
                </a:extLst>
              </p14:cNvPr>
              <p14:cNvContentPartPr/>
              <p14:nvPr/>
            </p14:nvContentPartPr>
            <p14:xfrm>
              <a:off x="9782960" y="1125920"/>
              <a:ext cx="535680" cy="237240"/>
            </p14:xfrm>
          </p:contentPart>
        </mc:Choice>
        <mc:Fallback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85F10AB4-FC96-4E8F-8E0F-E4ECCB2370B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774320" y="1117280"/>
                <a:ext cx="553320" cy="25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Agrupar 21">
            <a:extLst>
              <a:ext uri="{FF2B5EF4-FFF2-40B4-BE49-F238E27FC236}">
                <a16:creationId xmlns:a16="http://schemas.microsoft.com/office/drawing/2014/main" id="{B7AB150C-892B-42C8-B41B-B9245248DB51}"/>
              </a:ext>
            </a:extLst>
          </p:cNvPr>
          <p:cNvGrpSpPr/>
          <p:nvPr/>
        </p:nvGrpSpPr>
        <p:grpSpPr>
          <a:xfrm>
            <a:off x="6373400" y="1743680"/>
            <a:ext cx="834480" cy="556200"/>
            <a:chOff x="6373400" y="1743680"/>
            <a:chExt cx="834480" cy="55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592BA7A9-14B8-4AF7-83F4-83C1061CD256}"/>
                    </a:ext>
                  </a:extLst>
                </p14:cNvPr>
                <p14:cNvContentPartPr/>
                <p14:nvPr/>
              </p14:nvContentPartPr>
              <p14:xfrm>
                <a:off x="6373400" y="1743680"/>
                <a:ext cx="414000" cy="556200"/>
              </p14:xfrm>
            </p:contentPart>
          </mc:Choice>
          <mc:Fallback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592BA7A9-14B8-4AF7-83F4-83C1061CD25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364760" y="1735040"/>
                  <a:ext cx="431640" cy="57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A5330D3E-5334-4C59-8526-1426C07C4467}"/>
                    </a:ext>
                  </a:extLst>
                </p14:cNvPr>
                <p14:cNvContentPartPr/>
                <p14:nvPr/>
              </p14:nvContentPartPr>
              <p14:xfrm>
                <a:off x="6700280" y="1944560"/>
                <a:ext cx="31680" cy="34920"/>
              </p14:xfrm>
            </p:contentPart>
          </mc:Choice>
          <mc:Fallback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A5330D3E-5334-4C59-8526-1426C07C446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691280" y="1935560"/>
                  <a:ext cx="4932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A1FADBEF-164F-420E-B86C-684EA0637154}"/>
                    </a:ext>
                  </a:extLst>
                </p14:cNvPr>
                <p14:cNvContentPartPr/>
                <p14:nvPr/>
              </p14:nvContentPartPr>
              <p14:xfrm>
                <a:off x="7064960" y="2123480"/>
                <a:ext cx="88200" cy="51120"/>
              </p14:xfrm>
            </p:contentPart>
          </mc:Choice>
          <mc:Fallback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A1FADBEF-164F-420E-B86C-684EA063715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056320" y="2114480"/>
                  <a:ext cx="1058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A1A50653-A80A-46B9-B27A-7A16F2C2484A}"/>
                    </a:ext>
                  </a:extLst>
                </p14:cNvPr>
                <p14:cNvContentPartPr/>
                <p14:nvPr/>
              </p14:nvContentPartPr>
              <p14:xfrm>
                <a:off x="7040840" y="2217080"/>
                <a:ext cx="167040" cy="32400"/>
              </p14:xfrm>
            </p:contentPart>
          </mc:Choice>
          <mc:Fallback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A1A50653-A80A-46B9-B27A-7A16F2C2484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031840" y="2208080"/>
                  <a:ext cx="184680" cy="5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6B42E6AE-2CE9-4751-BF28-8C022D1AD544}"/>
              </a:ext>
            </a:extLst>
          </p:cNvPr>
          <p:cNvGrpSpPr/>
          <p:nvPr/>
        </p:nvGrpSpPr>
        <p:grpSpPr>
          <a:xfrm>
            <a:off x="305240" y="5789360"/>
            <a:ext cx="2974320" cy="470520"/>
            <a:chOff x="305240" y="5789360"/>
            <a:chExt cx="2974320" cy="47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DE8EBDB9-5DF7-4ED0-BC4E-3298E0F8F34E}"/>
                    </a:ext>
                  </a:extLst>
                </p14:cNvPr>
                <p14:cNvContentPartPr/>
                <p14:nvPr/>
              </p14:nvContentPartPr>
              <p14:xfrm>
                <a:off x="437360" y="5853800"/>
                <a:ext cx="2770560" cy="272160"/>
              </p14:xfrm>
            </p:contentPart>
          </mc:Choice>
          <mc:Fallback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DE8EBDB9-5DF7-4ED0-BC4E-3298E0F8F34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28360" y="5845160"/>
                  <a:ext cx="278820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AA01B4BB-7B47-40AE-8152-D29A588F1931}"/>
                    </a:ext>
                  </a:extLst>
                </p14:cNvPr>
                <p14:cNvContentPartPr/>
                <p14:nvPr/>
              </p14:nvContentPartPr>
              <p14:xfrm>
                <a:off x="3130160" y="5789360"/>
                <a:ext cx="28800" cy="321120"/>
              </p14:xfrm>
            </p:contentPart>
          </mc:Choice>
          <mc:Fallback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AA01B4BB-7B47-40AE-8152-D29A588F193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121520" y="5780720"/>
                  <a:ext cx="4644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09FA670E-A214-4FFF-98A2-79906D0627A6}"/>
                    </a:ext>
                  </a:extLst>
                </p14:cNvPr>
                <p14:cNvContentPartPr/>
                <p14:nvPr/>
              </p14:nvContentPartPr>
              <p14:xfrm>
                <a:off x="3031520" y="5835440"/>
                <a:ext cx="248040" cy="241200"/>
              </p14:xfrm>
            </p:contentPart>
          </mc:Choice>
          <mc:Fallback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09FA670E-A214-4FFF-98A2-79906D0627A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022880" y="5826440"/>
                  <a:ext cx="26568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39A3C649-F1C0-4832-966A-FC4921BC6F78}"/>
                    </a:ext>
                  </a:extLst>
                </p14:cNvPr>
                <p14:cNvContentPartPr/>
                <p14:nvPr/>
              </p14:nvContentPartPr>
              <p14:xfrm>
                <a:off x="305240" y="5829320"/>
                <a:ext cx="278280" cy="228600"/>
              </p14:xfrm>
            </p:contentPart>
          </mc:Choice>
          <mc:Fallback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39A3C649-F1C0-4832-966A-FC4921BC6F7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96240" y="5820680"/>
                  <a:ext cx="2959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71EA5CDC-ADA6-4F23-BDAD-A4CBAD2339AE}"/>
                    </a:ext>
                  </a:extLst>
                </p14:cNvPr>
                <p14:cNvContentPartPr/>
                <p14:nvPr/>
              </p14:nvContentPartPr>
              <p14:xfrm>
                <a:off x="1511240" y="6097880"/>
                <a:ext cx="66240" cy="160560"/>
              </p14:xfrm>
            </p:contentPart>
          </mc:Choice>
          <mc:Fallback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71EA5CDC-ADA6-4F23-BDAD-A4CBAD2339A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502240" y="6088880"/>
                  <a:ext cx="838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EC26DFCC-8E6D-43AD-9EA8-D4DADF7138DD}"/>
                    </a:ext>
                  </a:extLst>
                </p14:cNvPr>
                <p14:cNvContentPartPr/>
                <p14:nvPr/>
              </p14:nvContentPartPr>
              <p14:xfrm>
                <a:off x="1618880" y="6064760"/>
                <a:ext cx="199080" cy="167760"/>
              </p14:xfrm>
            </p:contentPart>
          </mc:Choice>
          <mc:Fallback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EC26DFCC-8E6D-43AD-9EA8-D4DADF7138D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610240" y="6055760"/>
                  <a:ext cx="2167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3E2E3A42-C2E5-4E6B-9258-06B40A2C8E53}"/>
                    </a:ext>
                  </a:extLst>
                </p14:cNvPr>
                <p14:cNvContentPartPr/>
                <p14:nvPr/>
              </p14:nvContentPartPr>
              <p14:xfrm>
                <a:off x="1702400" y="6138200"/>
                <a:ext cx="177480" cy="30600"/>
              </p14:xfrm>
            </p:contentPart>
          </mc:Choice>
          <mc:Fallback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3E2E3A42-C2E5-4E6B-9258-06B40A2C8E5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693400" y="6129560"/>
                  <a:ext cx="1951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CEB2F4BB-0A43-47D8-A7C0-DC5628BA26AD}"/>
                    </a:ext>
                  </a:extLst>
                </p14:cNvPr>
                <p14:cNvContentPartPr/>
                <p14:nvPr/>
              </p14:nvContentPartPr>
              <p14:xfrm>
                <a:off x="1935320" y="6165560"/>
                <a:ext cx="3240" cy="81720"/>
              </p14:xfrm>
            </p:contentPart>
          </mc:Choice>
          <mc:Fallback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CEB2F4BB-0A43-47D8-A7C0-DC5628BA26A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926320" y="6156920"/>
                  <a:ext cx="208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47123767-E203-4EE9-818A-602E52552D31}"/>
                    </a:ext>
                  </a:extLst>
                </p14:cNvPr>
                <p14:cNvContentPartPr/>
                <p14:nvPr/>
              </p14:nvContentPartPr>
              <p14:xfrm>
                <a:off x="2077520" y="6055040"/>
                <a:ext cx="14400" cy="142920"/>
              </p14:xfrm>
            </p:contentPart>
          </mc:Choice>
          <mc:Fallback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47123767-E203-4EE9-818A-602E52552D3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068520" y="6046040"/>
                  <a:ext cx="320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15D3301B-696B-44D5-B150-62CA5BDF4760}"/>
                    </a:ext>
                  </a:extLst>
                </p14:cNvPr>
                <p14:cNvContentPartPr/>
                <p14:nvPr/>
              </p14:nvContentPartPr>
              <p14:xfrm>
                <a:off x="2178320" y="6044600"/>
                <a:ext cx="205560" cy="177840"/>
              </p14:xfrm>
            </p:contentPart>
          </mc:Choice>
          <mc:Fallback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15D3301B-696B-44D5-B150-62CA5BDF476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169680" y="6035600"/>
                  <a:ext cx="2232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0E2E4E55-CE64-4E9C-A8B8-4B9F351D2ADC}"/>
                    </a:ext>
                  </a:extLst>
                </p14:cNvPr>
                <p14:cNvContentPartPr/>
                <p14:nvPr/>
              </p14:nvContentPartPr>
              <p14:xfrm>
                <a:off x="2439320" y="6127040"/>
                <a:ext cx="306360" cy="132840"/>
              </p14:xfrm>
            </p:contentPart>
          </mc:Choice>
          <mc:Fallback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0E2E4E55-CE64-4E9C-A8B8-4B9F351D2AD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430320" y="6118040"/>
                  <a:ext cx="324000" cy="15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Agrupar 83">
            <a:extLst>
              <a:ext uri="{FF2B5EF4-FFF2-40B4-BE49-F238E27FC236}">
                <a16:creationId xmlns:a16="http://schemas.microsoft.com/office/drawing/2014/main" id="{5573CDF1-68F3-48FD-8721-EE53EA27EF6C}"/>
              </a:ext>
            </a:extLst>
          </p:cNvPr>
          <p:cNvGrpSpPr/>
          <p:nvPr/>
        </p:nvGrpSpPr>
        <p:grpSpPr>
          <a:xfrm>
            <a:off x="9462200" y="1726040"/>
            <a:ext cx="2206440" cy="426600"/>
            <a:chOff x="9462200" y="1726040"/>
            <a:chExt cx="2206440" cy="42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B5319D37-C9A7-427E-A3B0-F388EB168329}"/>
                    </a:ext>
                  </a:extLst>
                </p14:cNvPr>
                <p14:cNvContentPartPr/>
                <p14:nvPr/>
              </p14:nvContentPartPr>
              <p14:xfrm>
                <a:off x="9462200" y="1726040"/>
                <a:ext cx="269640" cy="390600"/>
              </p14:xfrm>
            </p:contentPart>
          </mc:Choice>
          <mc:Fallback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B5319D37-C9A7-427E-A3B0-F388EB16832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453560" y="1717040"/>
                  <a:ext cx="28728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4E9AE8A5-64F6-485C-9C73-FD73127D1F95}"/>
                    </a:ext>
                  </a:extLst>
                </p14:cNvPr>
                <p14:cNvContentPartPr/>
                <p14:nvPr/>
              </p14:nvContentPartPr>
              <p14:xfrm>
                <a:off x="9765680" y="1997840"/>
                <a:ext cx="28080" cy="107280"/>
              </p14:xfrm>
            </p:contentPart>
          </mc:Choice>
          <mc:Fallback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4E9AE8A5-64F6-485C-9C73-FD73127D1F9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756680" y="1989200"/>
                  <a:ext cx="457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011A7192-E9C1-4E62-8CEE-8AE6435F5224}"/>
                    </a:ext>
                  </a:extLst>
                </p14:cNvPr>
                <p14:cNvContentPartPr/>
                <p14:nvPr/>
              </p14:nvContentPartPr>
              <p14:xfrm>
                <a:off x="9786560" y="1800200"/>
                <a:ext cx="368640" cy="199440"/>
              </p14:xfrm>
            </p:contentPart>
          </mc:Choice>
          <mc:Fallback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011A7192-E9C1-4E62-8CEE-8AE6435F522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777560" y="1791200"/>
                  <a:ext cx="3862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D05331BE-531C-4284-8831-1BC92AEA89F9}"/>
                    </a:ext>
                  </a:extLst>
                </p14:cNvPr>
                <p14:cNvContentPartPr/>
                <p14:nvPr/>
              </p14:nvContentPartPr>
              <p14:xfrm>
                <a:off x="10081760" y="2061560"/>
                <a:ext cx="97560" cy="14760"/>
              </p14:xfrm>
            </p:contentPart>
          </mc:Choice>
          <mc:Fallback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D05331BE-531C-4284-8831-1BC92AEA89F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073120" y="2052560"/>
                  <a:ext cx="1152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8A375535-7A6A-4123-90D4-62DA658EA980}"/>
                    </a:ext>
                  </a:extLst>
                </p14:cNvPr>
                <p14:cNvContentPartPr/>
                <p14:nvPr/>
              </p14:nvContentPartPr>
              <p14:xfrm>
                <a:off x="10373720" y="1760600"/>
                <a:ext cx="31680" cy="367200"/>
              </p14:xfrm>
            </p:contentPart>
          </mc:Choice>
          <mc:Fallback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8A375535-7A6A-4123-90D4-62DA658EA98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365080" y="1751960"/>
                  <a:ext cx="4932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78" name="Tinta 77">
                  <a:extLst>
                    <a:ext uri="{FF2B5EF4-FFF2-40B4-BE49-F238E27FC236}">
                      <a16:creationId xmlns:a16="http://schemas.microsoft.com/office/drawing/2014/main" id="{7F819AEA-7368-462C-B1D8-2CA4FF7A20EB}"/>
                    </a:ext>
                  </a:extLst>
                </p14:cNvPr>
                <p14:cNvContentPartPr/>
                <p14:nvPr/>
              </p14:nvContentPartPr>
              <p14:xfrm>
                <a:off x="10488560" y="1826120"/>
                <a:ext cx="128880" cy="247320"/>
              </p14:xfrm>
            </p:contentPart>
          </mc:Choice>
          <mc:Fallback>
            <p:pic>
              <p:nvPicPr>
                <p:cNvPr id="78" name="Tinta 77">
                  <a:extLst>
                    <a:ext uri="{FF2B5EF4-FFF2-40B4-BE49-F238E27FC236}">
                      <a16:creationId xmlns:a16="http://schemas.microsoft.com/office/drawing/2014/main" id="{7F819AEA-7368-462C-B1D8-2CA4FF7A20E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479920" y="1817480"/>
                  <a:ext cx="14652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3AC73F84-BD64-47C9-AE03-40F7D58336AE}"/>
                    </a:ext>
                  </a:extLst>
                </p14:cNvPr>
                <p14:cNvContentPartPr/>
                <p14:nvPr/>
              </p14:nvContentPartPr>
              <p14:xfrm>
                <a:off x="10492160" y="1930160"/>
                <a:ext cx="156600" cy="20520"/>
              </p14:xfrm>
            </p:contentPart>
          </mc:Choice>
          <mc:Fallback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3AC73F84-BD64-47C9-AE03-40F7D58336A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483160" y="1921160"/>
                  <a:ext cx="1742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EA6E2191-FEC5-4343-99CF-70B081B80D60}"/>
                    </a:ext>
                  </a:extLst>
                </p14:cNvPr>
                <p14:cNvContentPartPr/>
                <p14:nvPr/>
              </p14:nvContentPartPr>
              <p14:xfrm>
                <a:off x="10811120" y="1982000"/>
                <a:ext cx="25200" cy="170640"/>
              </p14:xfrm>
            </p:contentPart>
          </mc:Choice>
          <mc:Fallback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EA6E2191-FEC5-4343-99CF-70B081B80D6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802120" y="1973360"/>
                  <a:ext cx="428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C44EC4D7-A540-4A42-A2F9-B503290C31C1}"/>
                    </a:ext>
                  </a:extLst>
                </p14:cNvPr>
                <p14:cNvContentPartPr/>
                <p14:nvPr/>
              </p14:nvContentPartPr>
              <p14:xfrm>
                <a:off x="10978520" y="1797320"/>
                <a:ext cx="42120" cy="231480"/>
              </p14:xfrm>
            </p:contentPart>
          </mc:Choice>
          <mc:Fallback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C44EC4D7-A540-4A42-A2F9-B503290C31C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969880" y="1788320"/>
                  <a:ext cx="597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82" name="Tinta 81">
                  <a:extLst>
                    <a:ext uri="{FF2B5EF4-FFF2-40B4-BE49-F238E27FC236}">
                      <a16:creationId xmlns:a16="http://schemas.microsoft.com/office/drawing/2014/main" id="{5151F893-0C52-4BA5-8D8A-F95038A8BC7F}"/>
                    </a:ext>
                  </a:extLst>
                </p14:cNvPr>
                <p14:cNvContentPartPr/>
                <p14:nvPr/>
              </p14:nvContentPartPr>
              <p14:xfrm>
                <a:off x="11071760" y="1857800"/>
                <a:ext cx="182160" cy="180000"/>
              </p14:xfrm>
            </p:contentPart>
          </mc:Choice>
          <mc:Fallback>
            <p:pic>
              <p:nvPicPr>
                <p:cNvPr id="82" name="Tinta 81">
                  <a:extLst>
                    <a:ext uri="{FF2B5EF4-FFF2-40B4-BE49-F238E27FC236}">
                      <a16:creationId xmlns:a16="http://schemas.microsoft.com/office/drawing/2014/main" id="{5151F893-0C52-4BA5-8D8A-F95038A8BC7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062760" y="1849160"/>
                  <a:ext cx="1998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83" name="Tinta 82">
                  <a:extLst>
                    <a:ext uri="{FF2B5EF4-FFF2-40B4-BE49-F238E27FC236}">
                      <a16:creationId xmlns:a16="http://schemas.microsoft.com/office/drawing/2014/main" id="{5B89E191-2A49-42C6-ACEB-1B04D5B306E5}"/>
                    </a:ext>
                  </a:extLst>
                </p14:cNvPr>
                <p14:cNvContentPartPr/>
                <p14:nvPr/>
              </p14:nvContentPartPr>
              <p14:xfrm>
                <a:off x="11373800" y="1974080"/>
                <a:ext cx="294840" cy="145080"/>
              </p14:xfrm>
            </p:contentPart>
          </mc:Choice>
          <mc:Fallback>
            <p:pic>
              <p:nvPicPr>
                <p:cNvPr id="83" name="Tinta 82">
                  <a:extLst>
                    <a:ext uri="{FF2B5EF4-FFF2-40B4-BE49-F238E27FC236}">
                      <a16:creationId xmlns:a16="http://schemas.microsoft.com/office/drawing/2014/main" id="{5B89E191-2A49-42C6-ACEB-1B04D5B306E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365160" y="1965440"/>
                  <a:ext cx="312480" cy="16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Agrupar 114">
            <a:extLst>
              <a:ext uri="{FF2B5EF4-FFF2-40B4-BE49-F238E27FC236}">
                <a16:creationId xmlns:a16="http://schemas.microsoft.com/office/drawing/2014/main" id="{2EF24ECE-8BB8-4FC1-A2C3-7E5108F6E2F6}"/>
              </a:ext>
            </a:extLst>
          </p:cNvPr>
          <p:cNvGrpSpPr/>
          <p:nvPr/>
        </p:nvGrpSpPr>
        <p:grpSpPr>
          <a:xfrm>
            <a:off x="6992780" y="2969628"/>
            <a:ext cx="3808440" cy="846720"/>
            <a:chOff x="7012400" y="3146960"/>
            <a:chExt cx="3808440" cy="84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96" name="Tinta 95">
                  <a:extLst>
                    <a:ext uri="{FF2B5EF4-FFF2-40B4-BE49-F238E27FC236}">
                      <a16:creationId xmlns:a16="http://schemas.microsoft.com/office/drawing/2014/main" id="{03FD9FD5-7C8B-4576-8149-3F1B13CF6F89}"/>
                    </a:ext>
                  </a:extLst>
                </p14:cNvPr>
                <p14:cNvContentPartPr/>
                <p14:nvPr/>
              </p14:nvContentPartPr>
              <p14:xfrm>
                <a:off x="7012400" y="3279800"/>
                <a:ext cx="338040" cy="663840"/>
              </p14:xfrm>
            </p:contentPart>
          </mc:Choice>
          <mc:Fallback>
            <p:pic>
              <p:nvPicPr>
                <p:cNvPr id="96" name="Tinta 95">
                  <a:extLst>
                    <a:ext uri="{FF2B5EF4-FFF2-40B4-BE49-F238E27FC236}">
                      <a16:creationId xmlns:a16="http://schemas.microsoft.com/office/drawing/2014/main" id="{03FD9FD5-7C8B-4576-8149-3F1B13CF6F8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003760" y="3270800"/>
                  <a:ext cx="35568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97" name="Tinta 96">
                  <a:extLst>
                    <a:ext uri="{FF2B5EF4-FFF2-40B4-BE49-F238E27FC236}">
                      <a16:creationId xmlns:a16="http://schemas.microsoft.com/office/drawing/2014/main" id="{7EAACD49-F79A-4D93-B7F3-8FE58F65BCF2}"/>
                    </a:ext>
                  </a:extLst>
                </p14:cNvPr>
                <p14:cNvContentPartPr/>
                <p14:nvPr/>
              </p14:nvContentPartPr>
              <p14:xfrm>
                <a:off x="7030400" y="3685520"/>
                <a:ext cx="330480" cy="19080"/>
              </p14:xfrm>
            </p:contentPart>
          </mc:Choice>
          <mc:Fallback>
            <p:pic>
              <p:nvPicPr>
                <p:cNvPr id="97" name="Tinta 96">
                  <a:extLst>
                    <a:ext uri="{FF2B5EF4-FFF2-40B4-BE49-F238E27FC236}">
                      <a16:creationId xmlns:a16="http://schemas.microsoft.com/office/drawing/2014/main" id="{7EAACD49-F79A-4D93-B7F3-8FE58F65BCF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021400" y="3676880"/>
                  <a:ext cx="3481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98" name="Tinta 97">
                  <a:extLst>
                    <a:ext uri="{FF2B5EF4-FFF2-40B4-BE49-F238E27FC236}">
                      <a16:creationId xmlns:a16="http://schemas.microsoft.com/office/drawing/2014/main" id="{16DA3607-0775-4DEB-8325-8FCC7106F28A}"/>
                    </a:ext>
                  </a:extLst>
                </p14:cNvPr>
                <p14:cNvContentPartPr/>
                <p14:nvPr/>
              </p14:nvContentPartPr>
              <p14:xfrm>
                <a:off x="7332800" y="3681920"/>
                <a:ext cx="584280" cy="281520"/>
              </p14:xfrm>
            </p:contentPart>
          </mc:Choice>
          <mc:Fallback>
            <p:pic>
              <p:nvPicPr>
                <p:cNvPr id="98" name="Tinta 97">
                  <a:extLst>
                    <a:ext uri="{FF2B5EF4-FFF2-40B4-BE49-F238E27FC236}">
                      <a16:creationId xmlns:a16="http://schemas.microsoft.com/office/drawing/2014/main" id="{16DA3607-0775-4DEB-8325-8FCC7106F28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323800" y="3672920"/>
                  <a:ext cx="60192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99" name="Tinta 98">
                  <a:extLst>
                    <a:ext uri="{FF2B5EF4-FFF2-40B4-BE49-F238E27FC236}">
                      <a16:creationId xmlns:a16="http://schemas.microsoft.com/office/drawing/2014/main" id="{2B473D73-9D10-4CA9-8D7E-5528C240FADD}"/>
                    </a:ext>
                  </a:extLst>
                </p14:cNvPr>
                <p14:cNvContentPartPr/>
                <p14:nvPr/>
              </p14:nvContentPartPr>
              <p14:xfrm>
                <a:off x="8072960" y="3772280"/>
                <a:ext cx="108000" cy="21960"/>
              </p14:xfrm>
            </p:contentPart>
          </mc:Choice>
          <mc:Fallback>
            <p:pic>
              <p:nvPicPr>
                <p:cNvPr id="99" name="Tinta 98">
                  <a:extLst>
                    <a:ext uri="{FF2B5EF4-FFF2-40B4-BE49-F238E27FC236}">
                      <a16:creationId xmlns:a16="http://schemas.microsoft.com/office/drawing/2014/main" id="{2B473D73-9D10-4CA9-8D7E-5528C240FAD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064320" y="3763280"/>
                  <a:ext cx="1256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00" name="Tinta 99">
                  <a:extLst>
                    <a:ext uri="{FF2B5EF4-FFF2-40B4-BE49-F238E27FC236}">
                      <a16:creationId xmlns:a16="http://schemas.microsoft.com/office/drawing/2014/main" id="{9FC3EB56-6CC3-4C35-B2F0-01F5172AE690}"/>
                    </a:ext>
                  </a:extLst>
                </p14:cNvPr>
                <p14:cNvContentPartPr/>
                <p14:nvPr/>
              </p14:nvContentPartPr>
              <p14:xfrm>
                <a:off x="8142440" y="3896480"/>
                <a:ext cx="132480" cy="6120"/>
              </p14:xfrm>
            </p:contentPart>
          </mc:Choice>
          <mc:Fallback>
            <p:pic>
              <p:nvPicPr>
                <p:cNvPr id="100" name="Tinta 99">
                  <a:extLst>
                    <a:ext uri="{FF2B5EF4-FFF2-40B4-BE49-F238E27FC236}">
                      <a16:creationId xmlns:a16="http://schemas.microsoft.com/office/drawing/2014/main" id="{9FC3EB56-6CC3-4C35-B2F0-01F5172AE69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133800" y="3887480"/>
                  <a:ext cx="1501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01" name="Tinta 100">
                  <a:extLst>
                    <a:ext uri="{FF2B5EF4-FFF2-40B4-BE49-F238E27FC236}">
                      <a16:creationId xmlns:a16="http://schemas.microsoft.com/office/drawing/2014/main" id="{C9293719-D211-45EB-88B1-D288CF320242}"/>
                    </a:ext>
                  </a:extLst>
                </p14:cNvPr>
                <p14:cNvContentPartPr/>
                <p14:nvPr/>
              </p14:nvContentPartPr>
              <p14:xfrm>
                <a:off x="8447720" y="3490400"/>
                <a:ext cx="234360" cy="467640"/>
              </p14:xfrm>
            </p:contentPart>
          </mc:Choice>
          <mc:Fallback>
            <p:pic>
              <p:nvPicPr>
                <p:cNvPr id="101" name="Tinta 100">
                  <a:extLst>
                    <a:ext uri="{FF2B5EF4-FFF2-40B4-BE49-F238E27FC236}">
                      <a16:creationId xmlns:a16="http://schemas.microsoft.com/office/drawing/2014/main" id="{C9293719-D211-45EB-88B1-D288CF32024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438720" y="3481760"/>
                  <a:ext cx="25200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02" name="Tinta 101">
                  <a:extLst>
                    <a:ext uri="{FF2B5EF4-FFF2-40B4-BE49-F238E27FC236}">
                      <a16:creationId xmlns:a16="http://schemas.microsoft.com/office/drawing/2014/main" id="{F62D637B-3277-4DA8-BE07-7F5373BE8344}"/>
                    </a:ext>
                  </a:extLst>
                </p14:cNvPr>
                <p14:cNvContentPartPr/>
                <p14:nvPr/>
              </p14:nvContentPartPr>
              <p14:xfrm>
                <a:off x="8799440" y="3803960"/>
                <a:ext cx="38520" cy="179280"/>
              </p14:xfrm>
            </p:contentPart>
          </mc:Choice>
          <mc:Fallback>
            <p:pic>
              <p:nvPicPr>
                <p:cNvPr id="102" name="Tinta 101">
                  <a:extLst>
                    <a:ext uri="{FF2B5EF4-FFF2-40B4-BE49-F238E27FC236}">
                      <a16:creationId xmlns:a16="http://schemas.microsoft.com/office/drawing/2014/main" id="{F62D637B-3277-4DA8-BE07-7F5373BE834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790800" y="3794960"/>
                  <a:ext cx="561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03" name="Tinta 102">
                  <a:extLst>
                    <a:ext uri="{FF2B5EF4-FFF2-40B4-BE49-F238E27FC236}">
                      <a16:creationId xmlns:a16="http://schemas.microsoft.com/office/drawing/2014/main" id="{70BF9B98-A358-4035-9E96-0E69087ACB1B}"/>
                    </a:ext>
                  </a:extLst>
                </p14:cNvPr>
                <p14:cNvContentPartPr/>
                <p14:nvPr/>
              </p14:nvContentPartPr>
              <p14:xfrm>
                <a:off x="8899520" y="3493640"/>
                <a:ext cx="183240" cy="377280"/>
              </p14:xfrm>
            </p:contentPart>
          </mc:Choice>
          <mc:Fallback>
            <p:pic>
              <p:nvPicPr>
                <p:cNvPr id="103" name="Tinta 102">
                  <a:extLst>
                    <a:ext uri="{FF2B5EF4-FFF2-40B4-BE49-F238E27FC236}">
                      <a16:creationId xmlns:a16="http://schemas.microsoft.com/office/drawing/2014/main" id="{70BF9B98-A358-4035-9E96-0E69087ACB1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890880" y="3484640"/>
                  <a:ext cx="20088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04" name="Tinta 103">
                  <a:extLst>
                    <a:ext uri="{FF2B5EF4-FFF2-40B4-BE49-F238E27FC236}">
                      <a16:creationId xmlns:a16="http://schemas.microsoft.com/office/drawing/2014/main" id="{80979EC9-B796-4AEA-BCDB-E31A65D9FA53}"/>
                    </a:ext>
                  </a:extLst>
                </p14:cNvPr>
                <p14:cNvContentPartPr/>
                <p14:nvPr/>
              </p14:nvContentPartPr>
              <p14:xfrm>
                <a:off x="9133160" y="3517040"/>
                <a:ext cx="156600" cy="397080"/>
              </p14:xfrm>
            </p:contentPart>
          </mc:Choice>
          <mc:Fallback>
            <p:pic>
              <p:nvPicPr>
                <p:cNvPr id="104" name="Tinta 103">
                  <a:extLst>
                    <a:ext uri="{FF2B5EF4-FFF2-40B4-BE49-F238E27FC236}">
                      <a16:creationId xmlns:a16="http://schemas.microsoft.com/office/drawing/2014/main" id="{80979EC9-B796-4AEA-BCDB-E31A65D9FA5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124160" y="3508040"/>
                  <a:ext cx="17424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05" name="Tinta 104">
                  <a:extLst>
                    <a:ext uri="{FF2B5EF4-FFF2-40B4-BE49-F238E27FC236}">
                      <a16:creationId xmlns:a16="http://schemas.microsoft.com/office/drawing/2014/main" id="{1FE8EFC6-34C2-460D-9094-A72044335526}"/>
                    </a:ext>
                  </a:extLst>
                </p14:cNvPr>
                <p14:cNvContentPartPr/>
                <p14:nvPr/>
              </p14:nvContentPartPr>
              <p14:xfrm>
                <a:off x="9334760" y="3563840"/>
                <a:ext cx="136080" cy="429840"/>
              </p14:xfrm>
            </p:contentPart>
          </mc:Choice>
          <mc:Fallback>
            <p:pic>
              <p:nvPicPr>
                <p:cNvPr id="105" name="Tinta 104">
                  <a:extLst>
                    <a:ext uri="{FF2B5EF4-FFF2-40B4-BE49-F238E27FC236}">
                      <a16:creationId xmlns:a16="http://schemas.microsoft.com/office/drawing/2014/main" id="{1FE8EFC6-34C2-460D-9094-A7204433552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325760" y="3554840"/>
                  <a:ext cx="15372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07" name="Tinta 106">
                  <a:extLst>
                    <a:ext uri="{FF2B5EF4-FFF2-40B4-BE49-F238E27FC236}">
                      <a16:creationId xmlns:a16="http://schemas.microsoft.com/office/drawing/2014/main" id="{2BD098E8-F668-4383-AA23-353DC6244CA1}"/>
                    </a:ext>
                  </a:extLst>
                </p14:cNvPr>
                <p14:cNvContentPartPr/>
                <p14:nvPr/>
              </p14:nvContentPartPr>
              <p14:xfrm>
                <a:off x="9656600" y="3659240"/>
                <a:ext cx="171720" cy="253440"/>
              </p14:xfrm>
            </p:contentPart>
          </mc:Choice>
          <mc:Fallback>
            <p:pic>
              <p:nvPicPr>
                <p:cNvPr id="107" name="Tinta 106">
                  <a:extLst>
                    <a:ext uri="{FF2B5EF4-FFF2-40B4-BE49-F238E27FC236}">
                      <a16:creationId xmlns:a16="http://schemas.microsoft.com/office/drawing/2014/main" id="{2BD098E8-F668-4383-AA23-353DC6244CA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647600" y="3650600"/>
                  <a:ext cx="18936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08" name="Tinta 107">
                  <a:extLst>
                    <a:ext uri="{FF2B5EF4-FFF2-40B4-BE49-F238E27FC236}">
                      <a16:creationId xmlns:a16="http://schemas.microsoft.com/office/drawing/2014/main" id="{2723622B-E6FA-4590-9F10-2765D0F7203D}"/>
                    </a:ext>
                  </a:extLst>
                </p14:cNvPr>
                <p14:cNvContentPartPr/>
                <p14:nvPr/>
              </p14:nvContentPartPr>
              <p14:xfrm>
                <a:off x="9654440" y="3767960"/>
                <a:ext cx="243720" cy="46440"/>
              </p14:xfrm>
            </p:contentPart>
          </mc:Choice>
          <mc:Fallback>
            <p:pic>
              <p:nvPicPr>
                <p:cNvPr id="108" name="Tinta 107">
                  <a:extLst>
                    <a:ext uri="{FF2B5EF4-FFF2-40B4-BE49-F238E27FC236}">
                      <a16:creationId xmlns:a16="http://schemas.microsoft.com/office/drawing/2014/main" id="{2723622B-E6FA-4590-9F10-2765D0F7203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645440" y="3758960"/>
                  <a:ext cx="26136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09" name="Tinta 108">
                  <a:extLst>
                    <a:ext uri="{FF2B5EF4-FFF2-40B4-BE49-F238E27FC236}">
                      <a16:creationId xmlns:a16="http://schemas.microsoft.com/office/drawing/2014/main" id="{3CA82145-0E82-41C0-9804-FCF2517C7511}"/>
                    </a:ext>
                  </a:extLst>
                </p14:cNvPr>
                <p14:cNvContentPartPr/>
                <p14:nvPr/>
              </p14:nvContentPartPr>
              <p14:xfrm>
                <a:off x="9969800" y="3287000"/>
                <a:ext cx="147960" cy="195480"/>
              </p14:xfrm>
            </p:contentPart>
          </mc:Choice>
          <mc:Fallback>
            <p:pic>
              <p:nvPicPr>
                <p:cNvPr id="109" name="Tinta 108">
                  <a:extLst>
                    <a:ext uri="{FF2B5EF4-FFF2-40B4-BE49-F238E27FC236}">
                      <a16:creationId xmlns:a16="http://schemas.microsoft.com/office/drawing/2014/main" id="{3CA82145-0E82-41C0-9804-FCF2517C751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960800" y="3278000"/>
                  <a:ext cx="1656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10" name="Tinta 109">
                  <a:extLst>
                    <a:ext uri="{FF2B5EF4-FFF2-40B4-BE49-F238E27FC236}">
                      <a16:creationId xmlns:a16="http://schemas.microsoft.com/office/drawing/2014/main" id="{71388B99-B6BE-4C8E-8BBE-B444899CDD60}"/>
                    </a:ext>
                  </a:extLst>
                </p14:cNvPr>
                <p14:cNvContentPartPr/>
                <p14:nvPr/>
              </p14:nvContentPartPr>
              <p14:xfrm>
                <a:off x="10238360" y="3327680"/>
                <a:ext cx="38520" cy="162000"/>
              </p14:xfrm>
            </p:contentPart>
          </mc:Choice>
          <mc:Fallback>
            <p:pic>
              <p:nvPicPr>
                <p:cNvPr id="110" name="Tinta 109">
                  <a:extLst>
                    <a:ext uri="{FF2B5EF4-FFF2-40B4-BE49-F238E27FC236}">
                      <a16:creationId xmlns:a16="http://schemas.microsoft.com/office/drawing/2014/main" id="{71388B99-B6BE-4C8E-8BBE-B444899CDD6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229360" y="3318680"/>
                  <a:ext cx="561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11" name="Tinta 110">
                  <a:extLst>
                    <a:ext uri="{FF2B5EF4-FFF2-40B4-BE49-F238E27FC236}">
                      <a16:creationId xmlns:a16="http://schemas.microsoft.com/office/drawing/2014/main" id="{9A341714-11E4-4E0C-A4AB-7D0EA03C4260}"/>
                    </a:ext>
                  </a:extLst>
                </p14:cNvPr>
                <p14:cNvContentPartPr/>
                <p14:nvPr/>
              </p14:nvContentPartPr>
              <p14:xfrm>
                <a:off x="10373720" y="3196280"/>
                <a:ext cx="181080" cy="220320"/>
              </p14:xfrm>
            </p:contentPart>
          </mc:Choice>
          <mc:Fallback>
            <p:pic>
              <p:nvPicPr>
                <p:cNvPr id="111" name="Tinta 110">
                  <a:extLst>
                    <a:ext uri="{FF2B5EF4-FFF2-40B4-BE49-F238E27FC236}">
                      <a16:creationId xmlns:a16="http://schemas.microsoft.com/office/drawing/2014/main" id="{9A341714-11E4-4E0C-A4AB-7D0EA03C426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365080" y="3187280"/>
                  <a:ext cx="19872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12" name="Tinta 111">
                  <a:extLst>
                    <a:ext uri="{FF2B5EF4-FFF2-40B4-BE49-F238E27FC236}">
                      <a16:creationId xmlns:a16="http://schemas.microsoft.com/office/drawing/2014/main" id="{2A6E51F6-8694-484E-909E-882BB34351B9}"/>
                    </a:ext>
                  </a:extLst>
                </p14:cNvPr>
                <p14:cNvContentPartPr/>
                <p14:nvPr/>
              </p14:nvContentPartPr>
              <p14:xfrm>
                <a:off x="10678280" y="3189080"/>
                <a:ext cx="121320" cy="245520"/>
              </p14:xfrm>
            </p:contentPart>
          </mc:Choice>
          <mc:Fallback>
            <p:pic>
              <p:nvPicPr>
                <p:cNvPr id="112" name="Tinta 111">
                  <a:extLst>
                    <a:ext uri="{FF2B5EF4-FFF2-40B4-BE49-F238E27FC236}">
                      <a16:creationId xmlns:a16="http://schemas.microsoft.com/office/drawing/2014/main" id="{2A6E51F6-8694-484E-909E-882BB34351B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669280" y="3180080"/>
                  <a:ext cx="1389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13" name="Tinta 112">
                  <a:extLst>
                    <a:ext uri="{FF2B5EF4-FFF2-40B4-BE49-F238E27FC236}">
                      <a16:creationId xmlns:a16="http://schemas.microsoft.com/office/drawing/2014/main" id="{C6942DE9-E5B9-4011-9D89-67E30574A935}"/>
                    </a:ext>
                  </a:extLst>
                </p14:cNvPr>
                <p14:cNvContentPartPr/>
                <p14:nvPr/>
              </p14:nvContentPartPr>
              <p14:xfrm>
                <a:off x="10676120" y="3146960"/>
                <a:ext cx="144720" cy="59760"/>
              </p14:xfrm>
            </p:contentPart>
          </mc:Choice>
          <mc:Fallback>
            <p:pic>
              <p:nvPicPr>
                <p:cNvPr id="113" name="Tinta 112">
                  <a:extLst>
                    <a:ext uri="{FF2B5EF4-FFF2-40B4-BE49-F238E27FC236}">
                      <a16:creationId xmlns:a16="http://schemas.microsoft.com/office/drawing/2014/main" id="{C6942DE9-E5B9-4011-9D89-67E30574A93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667480" y="3137960"/>
                  <a:ext cx="162360" cy="7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16" name="Tinta 115">
                <a:extLst>
                  <a:ext uri="{FF2B5EF4-FFF2-40B4-BE49-F238E27FC236}">
                    <a16:creationId xmlns:a16="http://schemas.microsoft.com/office/drawing/2014/main" id="{4C0024C7-EF41-42F7-9313-DD834F1EC0B4}"/>
                  </a:ext>
                </a:extLst>
              </p14:cNvPr>
              <p14:cNvContentPartPr/>
              <p14:nvPr/>
            </p14:nvContentPartPr>
            <p14:xfrm>
              <a:off x="6436548" y="4121628"/>
              <a:ext cx="371160" cy="536040"/>
            </p14:xfrm>
          </p:contentPart>
        </mc:Choice>
        <mc:Fallback>
          <p:pic>
            <p:nvPicPr>
              <p:cNvPr id="116" name="Tinta 115">
                <a:extLst>
                  <a:ext uri="{FF2B5EF4-FFF2-40B4-BE49-F238E27FC236}">
                    <a16:creationId xmlns:a16="http://schemas.microsoft.com/office/drawing/2014/main" id="{4C0024C7-EF41-42F7-9313-DD834F1EC0B4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427548" y="4112628"/>
                <a:ext cx="388800" cy="55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17" name="Tinta 116">
                <a:extLst>
                  <a:ext uri="{FF2B5EF4-FFF2-40B4-BE49-F238E27FC236}">
                    <a16:creationId xmlns:a16="http://schemas.microsoft.com/office/drawing/2014/main" id="{25F81491-162A-4EEE-944C-EC3BE53F3625}"/>
                  </a:ext>
                </a:extLst>
              </p14:cNvPr>
              <p14:cNvContentPartPr/>
              <p14:nvPr/>
            </p14:nvContentPartPr>
            <p14:xfrm>
              <a:off x="6540228" y="4382988"/>
              <a:ext cx="264600" cy="26280"/>
            </p14:xfrm>
          </p:contentPart>
        </mc:Choice>
        <mc:Fallback>
          <p:pic>
            <p:nvPicPr>
              <p:cNvPr id="117" name="Tinta 116">
                <a:extLst>
                  <a:ext uri="{FF2B5EF4-FFF2-40B4-BE49-F238E27FC236}">
                    <a16:creationId xmlns:a16="http://schemas.microsoft.com/office/drawing/2014/main" id="{25F81491-162A-4EEE-944C-EC3BE53F3625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531228" y="4373988"/>
                <a:ext cx="28224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20" name="Tinta 119">
                <a:extLst>
                  <a:ext uri="{FF2B5EF4-FFF2-40B4-BE49-F238E27FC236}">
                    <a16:creationId xmlns:a16="http://schemas.microsoft.com/office/drawing/2014/main" id="{C55BD0C5-C883-4A25-9126-005D7E1A951C}"/>
                  </a:ext>
                </a:extLst>
              </p14:cNvPr>
              <p14:cNvContentPartPr/>
              <p14:nvPr/>
            </p14:nvContentPartPr>
            <p14:xfrm>
              <a:off x="6891228" y="4557228"/>
              <a:ext cx="167040" cy="162360"/>
            </p14:xfrm>
          </p:contentPart>
        </mc:Choice>
        <mc:Fallback>
          <p:pic>
            <p:nvPicPr>
              <p:cNvPr id="120" name="Tinta 119">
                <a:extLst>
                  <a:ext uri="{FF2B5EF4-FFF2-40B4-BE49-F238E27FC236}">
                    <a16:creationId xmlns:a16="http://schemas.microsoft.com/office/drawing/2014/main" id="{C55BD0C5-C883-4A25-9126-005D7E1A951C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882228" y="4548588"/>
                <a:ext cx="18468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21" name="Tinta 120">
                <a:extLst>
                  <a:ext uri="{FF2B5EF4-FFF2-40B4-BE49-F238E27FC236}">
                    <a16:creationId xmlns:a16="http://schemas.microsoft.com/office/drawing/2014/main" id="{D33B91B2-885C-4CC3-814D-2C6F9440014F}"/>
                  </a:ext>
                </a:extLst>
              </p14:cNvPr>
              <p14:cNvContentPartPr/>
              <p14:nvPr/>
            </p14:nvContentPartPr>
            <p14:xfrm>
              <a:off x="6985188" y="4372908"/>
              <a:ext cx="360" cy="360"/>
            </p14:xfrm>
          </p:contentPart>
        </mc:Choice>
        <mc:Fallback>
          <p:pic>
            <p:nvPicPr>
              <p:cNvPr id="121" name="Tinta 120">
                <a:extLst>
                  <a:ext uri="{FF2B5EF4-FFF2-40B4-BE49-F238E27FC236}">
                    <a16:creationId xmlns:a16="http://schemas.microsoft.com/office/drawing/2014/main" id="{D33B91B2-885C-4CC3-814D-2C6F9440014F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976188" y="436390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22" name="Tinta 121">
                <a:extLst>
                  <a:ext uri="{FF2B5EF4-FFF2-40B4-BE49-F238E27FC236}">
                    <a16:creationId xmlns:a16="http://schemas.microsoft.com/office/drawing/2014/main" id="{355DA518-2CC3-4566-805D-4500ECC64E4F}"/>
                  </a:ext>
                </a:extLst>
              </p14:cNvPr>
              <p14:cNvContentPartPr/>
              <p14:nvPr/>
            </p14:nvContentPartPr>
            <p14:xfrm>
              <a:off x="7106508" y="4508268"/>
              <a:ext cx="205560" cy="202680"/>
            </p14:xfrm>
          </p:contentPart>
        </mc:Choice>
        <mc:Fallback>
          <p:pic>
            <p:nvPicPr>
              <p:cNvPr id="122" name="Tinta 121">
                <a:extLst>
                  <a:ext uri="{FF2B5EF4-FFF2-40B4-BE49-F238E27FC236}">
                    <a16:creationId xmlns:a16="http://schemas.microsoft.com/office/drawing/2014/main" id="{355DA518-2CC3-4566-805D-4500ECC64E4F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097868" y="4499628"/>
                <a:ext cx="223200" cy="22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Agrupar 199">
            <a:extLst>
              <a:ext uri="{FF2B5EF4-FFF2-40B4-BE49-F238E27FC236}">
                <a16:creationId xmlns:a16="http://schemas.microsoft.com/office/drawing/2014/main" id="{E0D490D6-3155-4DA6-B71E-A15569681BAF}"/>
              </a:ext>
            </a:extLst>
          </p:cNvPr>
          <p:cNvGrpSpPr/>
          <p:nvPr/>
        </p:nvGrpSpPr>
        <p:grpSpPr>
          <a:xfrm>
            <a:off x="6827148" y="5085348"/>
            <a:ext cx="1134720" cy="578160"/>
            <a:chOff x="6796040" y="5619440"/>
            <a:chExt cx="1134720" cy="57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65" name="Tinta 164">
                  <a:extLst>
                    <a:ext uri="{FF2B5EF4-FFF2-40B4-BE49-F238E27FC236}">
                      <a16:creationId xmlns:a16="http://schemas.microsoft.com/office/drawing/2014/main" id="{C689636B-6AA5-4D11-98E2-F4AA4B681993}"/>
                    </a:ext>
                  </a:extLst>
                </p14:cNvPr>
                <p14:cNvContentPartPr/>
                <p14:nvPr/>
              </p14:nvContentPartPr>
              <p14:xfrm>
                <a:off x="6796040" y="5619440"/>
                <a:ext cx="245160" cy="578160"/>
              </p14:xfrm>
            </p:contentPart>
          </mc:Choice>
          <mc:Fallback>
            <p:pic>
              <p:nvPicPr>
                <p:cNvPr id="165" name="Tinta 164">
                  <a:extLst>
                    <a:ext uri="{FF2B5EF4-FFF2-40B4-BE49-F238E27FC236}">
                      <a16:creationId xmlns:a16="http://schemas.microsoft.com/office/drawing/2014/main" id="{C689636B-6AA5-4D11-98E2-F4AA4B68199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787400" y="5610800"/>
                  <a:ext cx="262800" cy="5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67" name="Tinta 166">
                  <a:extLst>
                    <a:ext uri="{FF2B5EF4-FFF2-40B4-BE49-F238E27FC236}">
                      <a16:creationId xmlns:a16="http://schemas.microsoft.com/office/drawing/2014/main" id="{06D2584B-89DF-4511-AA7E-765078F03A1A}"/>
                    </a:ext>
                  </a:extLst>
                </p14:cNvPr>
                <p14:cNvContentPartPr/>
                <p14:nvPr/>
              </p14:nvContentPartPr>
              <p14:xfrm>
                <a:off x="6853280" y="5940920"/>
                <a:ext cx="334080" cy="190440"/>
              </p14:xfrm>
            </p:contentPart>
          </mc:Choice>
          <mc:Fallback>
            <p:pic>
              <p:nvPicPr>
                <p:cNvPr id="167" name="Tinta 166">
                  <a:extLst>
                    <a:ext uri="{FF2B5EF4-FFF2-40B4-BE49-F238E27FC236}">
                      <a16:creationId xmlns:a16="http://schemas.microsoft.com/office/drawing/2014/main" id="{06D2584B-89DF-4511-AA7E-765078F03A1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844280" y="5932280"/>
                  <a:ext cx="35172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77" name="Tinta 176">
                  <a:extLst>
                    <a:ext uri="{FF2B5EF4-FFF2-40B4-BE49-F238E27FC236}">
                      <a16:creationId xmlns:a16="http://schemas.microsoft.com/office/drawing/2014/main" id="{D8BE5382-9A45-4DA6-9400-8AACE2306555}"/>
                    </a:ext>
                  </a:extLst>
                </p14:cNvPr>
                <p14:cNvContentPartPr/>
                <p14:nvPr/>
              </p14:nvContentPartPr>
              <p14:xfrm>
                <a:off x="7148480" y="5855240"/>
                <a:ext cx="360" cy="360"/>
              </p14:xfrm>
            </p:contentPart>
          </mc:Choice>
          <mc:Fallback>
            <p:pic>
              <p:nvPicPr>
                <p:cNvPr id="177" name="Tinta 176">
                  <a:extLst>
                    <a:ext uri="{FF2B5EF4-FFF2-40B4-BE49-F238E27FC236}">
                      <a16:creationId xmlns:a16="http://schemas.microsoft.com/office/drawing/2014/main" id="{D8BE5382-9A45-4DA6-9400-8AACE230655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139840" y="58466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78" name="Tinta 177">
                  <a:extLst>
                    <a:ext uri="{FF2B5EF4-FFF2-40B4-BE49-F238E27FC236}">
                      <a16:creationId xmlns:a16="http://schemas.microsoft.com/office/drawing/2014/main" id="{9F34353F-3ED8-468B-8884-F8273ADBEE4D}"/>
                    </a:ext>
                  </a:extLst>
                </p14:cNvPr>
                <p14:cNvContentPartPr/>
                <p14:nvPr/>
              </p14:nvContentPartPr>
              <p14:xfrm>
                <a:off x="7301480" y="5897720"/>
                <a:ext cx="309600" cy="249480"/>
              </p14:xfrm>
            </p:contentPart>
          </mc:Choice>
          <mc:Fallback>
            <p:pic>
              <p:nvPicPr>
                <p:cNvPr id="178" name="Tinta 177">
                  <a:extLst>
                    <a:ext uri="{FF2B5EF4-FFF2-40B4-BE49-F238E27FC236}">
                      <a16:creationId xmlns:a16="http://schemas.microsoft.com/office/drawing/2014/main" id="{9F34353F-3ED8-468B-8884-F8273ADBEE4D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292480" y="5888720"/>
                  <a:ext cx="3272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87" name="Tinta 186">
                  <a:extLst>
                    <a:ext uri="{FF2B5EF4-FFF2-40B4-BE49-F238E27FC236}">
                      <a16:creationId xmlns:a16="http://schemas.microsoft.com/office/drawing/2014/main" id="{4B095BE2-57F5-40B3-A7FD-1B8F408E1E33}"/>
                    </a:ext>
                  </a:extLst>
                </p14:cNvPr>
                <p14:cNvContentPartPr/>
                <p14:nvPr/>
              </p14:nvContentPartPr>
              <p14:xfrm>
                <a:off x="7756880" y="6063320"/>
                <a:ext cx="160200" cy="43560"/>
              </p14:xfrm>
            </p:contentPart>
          </mc:Choice>
          <mc:Fallback>
            <p:pic>
              <p:nvPicPr>
                <p:cNvPr id="187" name="Tinta 186">
                  <a:extLst>
                    <a:ext uri="{FF2B5EF4-FFF2-40B4-BE49-F238E27FC236}">
                      <a16:creationId xmlns:a16="http://schemas.microsoft.com/office/drawing/2014/main" id="{4B095BE2-57F5-40B3-A7FD-1B8F408E1E33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747880" y="6054320"/>
                  <a:ext cx="17784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93" name="Tinta 192">
                  <a:extLst>
                    <a:ext uri="{FF2B5EF4-FFF2-40B4-BE49-F238E27FC236}">
                      <a16:creationId xmlns:a16="http://schemas.microsoft.com/office/drawing/2014/main" id="{F43D5FC8-A28F-487D-B0DA-103DCCFFB5DB}"/>
                    </a:ext>
                  </a:extLst>
                </p14:cNvPr>
                <p14:cNvContentPartPr/>
                <p14:nvPr/>
              </p14:nvContentPartPr>
              <p14:xfrm>
                <a:off x="7801880" y="6168440"/>
                <a:ext cx="128880" cy="19800"/>
              </p14:xfrm>
            </p:contentPart>
          </mc:Choice>
          <mc:Fallback>
            <p:pic>
              <p:nvPicPr>
                <p:cNvPr id="193" name="Tinta 192">
                  <a:extLst>
                    <a:ext uri="{FF2B5EF4-FFF2-40B4-BE49-F238E27FC236}">
                      <a16:creationId xmlns:a16="http://schemas.microsoft.com/office/drawing/2014/main" id="{F43D5FC8-A28F-487D-B0DA-103DCCFFB5DB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793240" y="6159800"/>
                  <a:ext cx="146520" cy="3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212" name="Tinta 211">
                <a:extLst>
                  <a:ext uri="{FF2B5EF4-FFF2-40B4-BE49-F238E27FC236}">
                    <a16:creationId xmlns:a16="http://schemas.microsoft.com/office/drawing/2014/main" id="{BD8A8AD5-05D9-435B-9E09-FDF5AC703F38}"/>
                  </a:ext>
                </a:extLst>
              </p14:cNvPr>
              <p14:cNvContentPartPr/>
              <p14:nvPr/>
            </p14:nvContentPartPr>
            <p14:xfrm>
              <a:off x="8399628" y="5254908"/>
              <a:ext cx="546120" cy="363240"/>
            </p14:xfrm>
          </p:contentPart>
        </mc:Choice>
        <mc:Fallback>
          <p:pic>
            <p:nvPicPr>
              <p:cNvPr id="212" name="Tinta 211">
                <a:extLst>
                  <a:ext uri="{FF2B5EF4-FFF2-40B4-BE49-F238E27FC236}">
                    <a16:creationId xmlns:a16="http://schemas.microsoft.com/office/drawing/2014/main" id="{BD8A8AD5-05D9-435B-9E09-FDF5AC703F38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8390628" y="5245908"/>
                <a:ext cx="563760" cy="38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5" name="Agrupar 224">
            <a:extLst>
              <a:ext uri="{FF2B5EF4-FFF2-40B4-BE49-F238E27FC236}">
                <a16:creationId xmlns:a16="http://schemas.microsoft.com/office/drawing/2014/main" id="{93C69D13-BACF-4F03-AD47-A621CED2DEA7}"/>
              </a:ext>
            </a:extLst>
          </p:cNvPr>
          <p:cNvGrpSpPr/>
          <p:nvPr/>
        </p:nvGrpSpPr>
        <p:grpSpPr>
          <a:xfrm>
            <a:off x="9146268" y="5185068"/>
            <a:ext cx="869760" cy="413640"/>
            <a:chOff x="9115160" y="5719160"/>
            <a:chExt cx="869760" cy="41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213" name="Tinta 212">
                  <a:extLst>
                    <a:ext uri="{FF2B5EF4-FFF2-40B4-BE49-F238E27FC236}">
                      <a16:creationId xmlns:a16="http://schemas.microsoft.com/office/drawing/2014/main" id="{32FE138C-4146-4EE5-A941-D851A532BB3D}"/>
                    </a:ext>
                  </a:extLst>
                </p14:cNvPr>
                <p14:cNvContentPartPr/>
                <p14:nvPr/>
              </p14:nvContentPartPr>
              <p14:xfrm>
                <a:off x="9115160" y="5959280"/>
                <a:ext cx="35640" cy="126000"/>
              </p14:xfrm>
            </p:contentPart>
          </mc:Choice>
          <mc:Fallback>
            <p:pic>
              <p:nvPicPr>
                <p:cNvPr id="213" name="Tinta 212">
                  <a:extLst>
                    <a:ext uri="{FF2B5EF4-FFF2-40B4-BE49-F238E27FC236}">
                      <a16:creationId xmlns:a16="http://schemas.microsoft.com/office/drawing/2014/main" id="{32FE138C-4146-4EE5-A941-D851A532BB3D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106160" y="5950280"/>
                  <a:ext cx="532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214" name="Tinta 213">
                  <a:extLst>
                    <a:ext uri="{FF2B5EF4-FFF2-40B4-BE49-F238E27FC236}">
                      <a16:creationId xmlns:a16="http://schemas.microsoft.com/office/drawing/2014/main" id="{9190C0DC-AFC1-4429-8CFD-79E8EBA16036}"/>
                    </a:ext>
                  </a:extLst>
                </p14:cNvPr>
                <p14:cNvContentPartPr/>
                <p14:nvPr/>
              </p14:nvContentPartPr>
              <p14:xfrm>
                <a:off x="9233600" y="5719160"/>
                <a:ext cx="257760" cy="370800"/>
              </p14:xfrm>
            </p:contentPart>
          </mc:Choice>
          <mc:Fallback>
            <p:pic>
              <p:nvPicPr>
                <p:cNvPr id="214" name="Tinta 213">
                  <a:extLst>
                    <a:ext uri="{FF2B5EF4-FFF2-40B4-BE49-F238E27FC236}">
                      <a16:creationId xmlns:a16="http://schemas.microsoft.com/office/drawing/2014/main" id="{9190C0DC-AFC1-4429-8CFD-79E8EBA16036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224960" y="5710520"/>
                  <a:ext cx="27540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215" name="Tinta 214">
                  <a:extLst>
                    <a:ext uri="{FF2B5EF4-FFF2-40B4-BE49-F238E27FC236}">
                      <a16:creationId xmlns:a16="http://schemas.microsoft.com/office/drawing/2014/main" id="{BA0EA10B-D903-4C12-AE44-43DA19777AF1}"/>
                    </a:ext>
                  </a:extLst>
                </p14:cNvPr>
                <p14:cNvContentPartPr/>
                <p14:nvPr/>
              </p14:nvContentPartPr>
              <p14:xfrm>
                <a:off x="9539600" y="5795840"/>
                <a:ext cx="222840" cy="321480"/>
              </p14:xfrm>
            </p:contentPart>
          </mc:Choice>
          <mc:Fallback>
            <p:pic>
              <p:nvPicPr>
                <p:cNvPr id="215" name="Tinta 214">
                  <a:extLst>
                    <a:ext uri="{FF2B5EF4-FFF2-40B4-BE49-F238E27FC236}">
                      <a16:creationId xmlns:a16="http://schemas.microsoft.com/office/drawing/2014/main" id="{BA0EA10B-D903-4C12-AE44-43DA19777AF1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9530960" y="5786840"/>
                  <a:ext cx="24048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216" name="Tinta 215">
                  <a:extLst>
                    <a:ext uri="{FF2B5EF4-FFF2-40B4-BE49-F238E27FC236}">
                      <a16:creationId xmlns:a16="http://schemas.microsoft.com/office/drawing/2014/main" id="{DE4ADC26-3979-4FB8-8A87-903288FFE30A}"/>
                    </a:ext>
                  </a:extLst>
                </p14:cNvPr>
                <p14:cNvContentPartPr/>
                <p14:nvPr/>
              </p14:nvContentPartPr>
              <p14:xfrm>
                <a:off x="9814280" y="5856320"/>
                <a:ext cx="170640" cy="276480"/>
              </p14:xfrm>
            </p:contentPart>
          </mc:Choice>
          <mc:Fallback>
            <p:pic>
              <p:nvPicPr>
                <p:cNvPr id="216" name="Tinta 215">
                  <a:extLst>
                    <a:ext uri="{FF2B5EF4-FFF2-40B4-BE49-F238E27FC236}">
                      <a16:creationId xmlns:a16="http://schemas.microsoft.com/office/drawing/2014/main" id="{DE4ADC26-3979-4FB8-8A87-903288FFE30A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9805280" y="5847320"/>
                  <a:ext cx="18828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217" name="Tinta 216">
                  <a:extLst>
                    <a:ext uri="{FF2B5EF4-FFF2-40B4-BE49-F238E27FC236}">
                      <a16:creationId xmlns:a16="http://schemas.microsoft.com/office/drawing/2014/main" id="{D2E7BB4A-7ACA-4B7D-88B6-7B55DAE9FBB9}"/>
                    </a:ext>
                  </a:extLst>
                </p14:cNvPr>
                <p14:cNvContentPartPr/>
                <p14:nvPr/>
              </p14:nvContentPartPr>
              <p14:xfrm>
                <a:off x="9831200" y="5835440"/>
                <a:ext cx="132840" cy="45000"/>
              </p14:xfrm>
            </p:contentPart>
          </mc:Choice>
          <mc:Fallback>
            <p:pic>
              <p:nvPicPr>
                <p:cNvPr id="217" name="Tinta 216">
                  <a:extLst>
                    <a:ext uri="{FF2B5EF4-FFF2-40B4-BE49-F238E27FC236}">
                      <a16:creationId xmlns:a16="http://schemas.microsoft.com/office/drawing/2014/main" id="{D2E7BB4A-7ACA-4B7D-88B6-7B55DAE9FBB9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9822560" y="5826440"/>
                  <a:ext cx="150480" cy="6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3" name="Agrupar 232">
            <a:extLst>
              <a:ext uri="{FF2B5EF4-FFF2-40B4-BE49-F238E27FC236}">
                <a16:creationId xmlns:a16="http://schemas.microsoft.com/office/drawing/2014/main" id="{08CDB031-1AA9-44E1-9A10-E3732C31A766}"/>
              </a:ext>
            </a:extLst>
          </p:cNvPr>
          <p:cNvGrpSpPr/>
          <p:nvPr/>
        </p:nvGrpSpPr>
        <p:grpSpPr>
          <a:xfrm>
            <a:off x="7494440" y="1994960"/>
            <a:ext cx="1402560" cy="336960"/>
            <a:chOff x="7494440" y="1994960"/>
            <a:chExt cx="1402560" cy="33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0A34B290-0233-4DC1-8ABD-82BEC66B2C3B}"/>
                    </a:ext>
                  </a:extLst>
                </p14:cNvPr>
                <p14:cNvContentPartPr/>
                <p14:nvPr/>
              </p14:nvContentPartPr>
              <p14:xfrm>
                <a:off x="7494440" y="2015120"/>
                <a:ext cx="214200" cy="268560"/>
              </p14:xfrm>
            </p:contentPart>
          </mc:Choice>
          <mc:Fallback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0A34B290-0233-4DC1-8ABD-82BEC66B2C3B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485440" y="2006480"/>
                  <a:ext cx="23184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143E5EBF-C13F-47CC-A981-88599763CC7F}"/>
                    </a:ext>
                  </a:extLst>
                </p14:cNvPr>
                <p14:cNvContentPartPr/>
                <p14:nvPr/>
              </p14:nvContentPartPr>
              <p14:xfrm>
                <a:off x="7798640" y="2236160"/>
                <a:ext cx="21240" cy="95760"/>
              </p14:xfrm>
            </p:contentPart>
          </mc:Choice>
          <mc:Fallback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143E5EBF-C13F-47CC-A981-88599763CC7F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789640" y="2227160"/>
                  <a:ext cx="388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7DD6D97F-1A43-4165-A20F-1D021DA972DB}"/>
                    </a:ext>
                  </a:extLst>
                </p14:cNvPr>
                <p14:cNvContentPartPr/>
                <p14:nvPr/>
              </p14:nvContentPartPr>
              <p14:xfrm>
                <a:off x="7885760" y="1994960"/>
                <a:ext cx="191160" cy="266400"/>
              </p14:xfrm>
            </p:contentPart>
          </mc:Choice>
          <mc:Fallback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7DD6D97F-1A43-4165-A20F-1D021DA972DB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877120" y="1986320"/>
                  <a:ext cx="20880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50F2FFC5-5E18-4E50-AE9E-FA63AF590AB9}"/>
                    </a:ext>
                  </a:extLst>
                </p14:cNvPr>
                <p14:cNvContentPartPr/>
                <p14:nvPr/>
              </p14:nvContentPartPr>
              <p14:xfrm>
                <a:off x="8403080" y="2000720"/>
                <a:ext cx="493920" cy="235800"/>
              </p14:xfrm>
            </p:contentPart>
          </mc:Choice>
          <mc:Fallback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50F2FFC5-5E18-4E50-AE9E-FA63AF590AB9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394440" y="1992080"/>
                  <a:ext cx="5115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232" name="Tinta 231">
                  <a:extLst>
                    <a:ext uri="{FF2B5EF4-FFF2-40B4-BE49-F238E27FC236}">
                      <a16:creationId xmlns:a16="http://schemas.microsoft.com/office/drawing/2014/main" id="{D1E7E006-11D7-4412-B094-201F6A603B5D}"/>
                    </a:ext>
                  </a:extLst>
                </p14:cNvPr>
                <p14:cNvContentPartPr/>
                <p14:nvPr/>
              </p14:nvContentPartPr>
              <p14:xfrm>
                <a:off x="8139200" y="2013680"/>
                <a:ext cx="128880" cy="273960"/>
              </p14:xfrm>
            </p:contentPart>
          </mc:Choice>
          <mc:Fallback>
            <p:pic>
              <p:nvPicPr>
                <p:cNvPr id="232" name="Tinta 231">
                  <a:extLst>
                    <a:ext uri="{FF2B5EF4-FFF2-40B4-BE49-F238E27FC236}">
                      <a16:creationId xmlns:a16="http://schemas.microsoft.com/office/drawing/2014/main" id="{D1E7E006-11D7-4412-B094-201F6A603B5D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130200" y="2004680"/>
                  <a:ext cx="146520" cy="29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5" name="Agrupar 234">
            <a:extLst>
              <a:ext uri="{FF2B5EF4-FFF2-40B4-BE49-F238E27FC236}">
                <a16:creationId xmlns:a16="http://schemas.microsoft.com/office/drawing/2014/main" id="{E9CDDEA3-C933-41E3-B0BD-555C54EF1D12}"/>
              </a:ext>
            </a:extLst>
          </p:cNvPr>
          <p:cNvGrpSpPr/>
          <p:nvPr/>
        </p:nvGrpSpPr>
        <p:grpSpPr>
          <a:xfrm>
            <a:off x="4667000" y="4532960"/>
            <a:ext cx="1355760" cy="549000"/>
            <a:chOff x="4667000" y="4532960"/>
            <a:chExt cx="1355760" cy="54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94BD5BA0-D5D9-4B84-8400-17DF28E2200F}"/>
                    </a:ext>
                  </a:extLst>
                </p14:cNvPr>
                <p14:cNvContentPartPr/>
                <p14:nvPr/>
              </p14:nvContentPartPr>
              <p14:xfrm>
                <a:off x="4667000" y="4532960"/>
                <a:ext cx="187920" cy="549000"/>
              </p14:xfrm>
            </p:contentPart>
          </mc:Choice>
          <mc:Fallback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94BD5BA0-D5D9-4B84-8400-17DF28E2200F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658000" y="4524320"/>
                  <a:ext cx="205560" cy="56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0687F065-622A-4D13-95D4-235A293A8CA6}"/>
                    </a:ext>
                  </a:extLst>
                </p14:cNvPr>
                <p14:cNvContentPartPr/>
                <p14:nvPr/>
              </p14:nvContentPartPr>
              <p14:xfrm>
                <a:off x="5021600" y="4635560"/>
                <a:ext cx="97920" cy="312480"/>
              </p14:xfrm>
            </p:contentPart>
          </mc:Choice>
          <mc:Fallback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0687F065-622A-4D13-95D4-235A293A8CA6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012600" y="4626560"/>
                  <a:ext cx="11556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1D2926C7-4350-4F41-8893-244E3AD32659}"/>
                    </a:ext>
                  </a:extLst>
                </p14:cNvPr>
                <p14:cNvContentPartPr/>
                <p14:nvPr/>
              </p14:nvContentPartPr>
              <p14:xfrm>
                <a:off x="5160560" y="4859120"/>
                <a:ext cx="17640" cy="167760"/>
              </p14:xfrm>
            </p:contentPart>
          </mc:Choice>
          <mc:Fallback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1D2926C7-4350-4F41-8893-244E3AD32659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151560" y="4850480"/>
                  <a:ext cx="3528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F3A6EEC4-E1A5-4777-A16E-91D79A9934CF}"/>
                    </a:ext>
                  </a:extLst>
                </p14:cNvPr>
                <p14:cNvContentPartPr/>
                <p14:nvPr/>
              </p14:nvContentPartPr>
              <p14:xfrm>
                <a:off x="5237600" y="4678760"/>
                <a:ext cx="129960" cy="267120"/>
              </p14:xfrm>
            </p:contentPart>
          </mc:Choice>
          <mc:Fallback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F3A6EEC4-E1A5-4777-A16E-91D79A9934CF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228600" y="4670120"/>
                  <a:ext cx="14760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DEFC73B4-CA73-4781-826D-F0201BCBEB2C}"/>
                    </a:ext>
                  </a:extLst>
                </p14:cNvPr>
                <p14:cNvContentPartPr/>
                <p14:nvPr/>
              </p14:nvContentPartPr>
              <p14:xfrm>
                <a:off x="5740880" y="4815920"/>
                <a:ext cx="281880" cy="178560"/>
              </p14:xfrm>
            </p:contentPart>
          </mc:Choice>
          <mc:Fallback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DEFC73B4-CA73-4781-826D-F0201BCBEB2C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732240" y="4806920"/>
                  <a:ext cx="2995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234" name="Tinta 233">
                  <a:extLst>
                    <a:ext uri="{FF2B5EF4-FFF2-40B4-BE49-F238E27FC236}">
                      <a16:creationId xmlns:a16="http://schemas.microsoft.com/office/drawing/2014/main" id="{4BCBA03D-6228-450D-B4C9-651C333C7C53}"/>
                    </a:ext>
                  </a:extLst>
                </p14:cNvPr>
                <p14:cNvContentPartPr/>
                <p14:nvPr/>
              </p14:nvContentPartPr>
              <p14:xfrm>
                <a:off x="5354600" y="4675880"/>
                <a:ext cx="230760" cy="322560"/>
              </p14:xfrm>
            </p:contentPart>
          </mc:Choice>
          <mc:Fallback>
            <p:pic>
              <p:nvPicPr>
                <p:cNvPr id="234" name="Tinta 233">
                  <a:extLst>
                    <a:ext uri="{FF2B5EF4-FFF2-40B4-BE49-F238E27FC236}">
                      <a16:creationId xmlns:a16="http://schemas.microsoft.com/office/drawing/2014/main" id="{4BCBA03D-6228-450D-B4C9-651C333C7C53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345960" y="4666880"/>
                  <a:ext cx="248400" cy="34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7" name="Agrupar 236">
            <a:extLst>
              <a:ext uri="{FF2B5EF4-FFF2-40B4-BE49-F238E27FC236}">
                <a16:creationId xmlns:a16="http://schemas.microsoft.com/office/drawing/2014/main" id="{AD27F6C5-981D-45CC-B6EB-4746B4ACF653}"/>
              </a:ext>
            </a:extLst>
          </p:cNvPr>
          <p:cNvGrpSpPr/>
          <p:nvPr/>
        </p:nvGrpSpPr>
        <p:grpSpPr>
          <a:xfrm>
            <a:off x="7509708" y="4043508"/>
            <a:ext cx="4383000" cy="829080"/>
            <a:chOff x="7478600" y="4577600"/>
            <a:chExt cx="4383000" cy="82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23" name="Tinta 122">
                  <a:extLst>
                    <a:ext uri="{FF2B5EF4-FFF2-40B4-BE49-F238E27FC236}">
                      <a16:creationId xmlns:a16="http://schemas.microsoft.com/office/drawing/2014/main" id="{3E1E603E-0211-4AE3-B052-BD8E0A7E17B3}"/>
                    </a:ext>
                  </a:extLst>
                </p14:cNvPr>
                <p14:cNvContentPartPr/>
                <p14:nvPr/>
              </p14:nvContentPartPr>
              <p14:xfrm>
                <a:off x="7478600" y="5137760"/>
                <a:ext cx="87120" cy="16200"/>
              </p14:xfrm>
            </p:contentPart>
          </mc:Choice>
          <mc:Fallback>
            <p:pic>
              <p:nvPicPr>
                <p:cNvPr id="123" name="Tinta 122">
                  <a:extLst>
                    <a:ext uri="{FF2B5EF4-FFF2-40B4-BE49-F238E27FC236}">
                      <a16:creationId xmlns:a16="http://schemas.microsoft.com/office/drawing/2014/main" id="{3E1E603E-0211-4AE3-B052-BD8E0A7E17B3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469960" y="5129120"/>
                  <a:ext cx="1047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24" name="Tinta 123">
                  <a:extLst>
                    <a:ext uri="{FF2B5EF4-FFF2-40B4-BE49-F238E27FC236}">
                      <a16:creationId xmlns:a16="http://schemas.microsoft.com/office/drawing/2014/main" id="{DB712AA2-BAE5-4884-948F-BE371801CC70}"/>
                    </a:ext>
                  </a:extLst>
                </p14:cNvPr>
                <p14:cNvContentPartPr/>
                <p14:nvPr/>
              </p14:nvContentPartPr>
              <p14:xfrm>
                <a:off x="7503080" y="5227760"/>
                <a:ext cx="87480" cy="17640"/>
              </p14:xfrm>
            </p:contentPart>
          </mc:Choice>
          <mc:Fallback>
            <p:pic>
              <p:nvPicPr>
                <p:cNvPr id="124" name="Tinta 123">
                  <a:extLst>
                    <a:ext uri="{FF2B5EF4-FFF2-40B4-BE49-F238E27FC236}">
                      <a16:creationId xmlns:a16="http://schemas.microsoft.com/office/drawing/2014/main" id="{DB712AA2-BAE5-4884-948F-BE371801CC70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494080" y="5218760"/>
                  <a:ext cx="1051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26" name="Tinta 125">
                  <a:extLst>
                    <a:ext uri="{FF2B5EF4-FFF2-40B4-BE49-F238E27FC236}">
                      <a16:creationId xmlns:a16="http://schemas.microsoft.com/office/drawing/2014/main" id="{51B91DE6-4800-4DC2-B9B3-3AE597B1A9D2}"/>
                    </a:ext>
                  </a:extLst>
                </p14:cNvPr>
                <p14:cNvContentPartPr/>
                <p14:nvPr/>
              </p14:nvContentPartPr>
              <p14:xfrm>
                <a:off x="7845440" y="4904120"/>
                <a:ext cx="106560" cy="352800"/>
              </p14:xfrm>
            </p:contentPart>
          </mc:Choice>
          <mc:Fallback>
            <p:pic>
              <p:nvPicPr>
                <p:cNvPr id="126" name="Tinta 125">
                  <a:extLst>
                    <a:ext uri="{FF2B5EF4-FFF2-40B4-BE49-F238E27FC236}">
                      <a16:creationId xmlns:a16="http://schemas.microsoft.com/office/drawing/2014/main" id="{51B91DE6-4800-4DC2-B9B3-3AE597B1A9D2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7836800" y="4895120"/>
                  <a:ext cx="12420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27" name="Tinta 126">
                  <a:extLst>
                    <a:ext uri="{FF2B5EF4-FFF2-40B4-BE49-F238E27FC236}">
                      <a16:creationId xmlns:a16="http://schemas.microsoft.com/office/drawing/2014/main" id="{90ADAB55-027A-4877-A264-ADC428E2A808}"/>
                    </a:ext>
                  </a:extLst>
                </p14:cNvPr>
                <p14:cNvContentPartPr/>
                <p14:nvPr/>
              </p14:nvContentPartPr>
              <p14:xfrm>
                <a:off x="8093840" y="5132000"/>
                <a:ext cx="10800" cy="144720"/>
              </p14:xfrm>
            </p:contentPart>
          </mc:Choice>
          <mc:Fallback>
            <p:pic>
              <p:nvPicPr>
                <p:cNvPr id="127" name="Tinta 126">
                  <a:extLst>
                    <a:ext uri="{FF2B5EF4-FFF2-40B4-BE49-F238E27FC236}">
                      <a16:creationId xmlns:a16="http://schemas.microsoft.com/office/drawing/2014/main" id="{90ADAB55-027A-4877-A264-ADC428E2A808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085200" y="5123360"/>
                  <a:ext cx="284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28" name="Tinta 127">
                  <a:extLst>
                    <a:ext uri="{FF2B5EF4-FFF2-40B4-BE49-F238E27FC236}">
                      <a16:creationId xmlns:a16="http://schemas.microsoft.com/office/drawing/2014/main" id="{DAA91BF7-BE28-4EAF-87EB-6BA637C15C3F}"/>
                    </a:ext>
                  </a:extLst>
                </p14:cNvPr>
                <p14:cNvContentPartPr/>
                <p14:nvPr/>
              </p14:nvContentPartPr>
              <p14:xfrm>
                <a:off x="8141000" y="4860560"/>
                <a:ext cx="123840" cy="365760"/>
              </p14:xfrm>
            </p:contentPart>
          </mc:Choice>
          <mc:Fallback>
            <p:pic>
              <p:nvPicPr>
                <p:cNvPr id="128" name="Tinta 127">
                  <a:extLst>
                    <a:ext uri="{FF2B5EF4-FFF2-40B4-BE49-F238E27FC236}">
                      <a16:creationId xmlns:a16="http://schemas.microsoft.com/office/drawing/2014/main" id="{DAA91BF7-BE28-4EAF-87EB-6BA637C15C3F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132000" y="4851920"/>
                  <a:ext cx="14148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29" name="Tinta 128">
                  <a:extLst>
                    <a:ext uri="{FF2B5EF4-FFF2-40B4-BE49-F238E27FC236}">
                      <a16:creationId xmlns:a16="http://schemas.microsoft.com/office/drawing/2014/main" id="{A1B1F92E-027C-4CDA-B4B0-89665A43F968}"/>
                    </a:ext>
                  </a:extLst>
                </p14:cNvPr>
                <p14:cNvContentPartPr/>
                <p14:nvPr/>
              </p14:nvContentPartPr>
              <p14:xfrm>
                <a:off x="8367440" y="4883600"/>
                <a:ext cx="81360" cy="315000"/>
              </p14:xfrm>
            </p:contentPart>
          </mc:Choice>
          <mc:Fallback>
            <p:pic>
              <p:nvPicPr>
                <p:cNvPr id="129" name="Tinta 128">
                  <a:extLst>
                    <a:ext uri="{FF2B5EF4-FFF2-40B4-BE49-F238E27FC236}">
                      <a16:creationId xmlns:a16="http://schemas.microsoft.com/office/drawing/2014/main" id="{A1B1F92E-027C-4CDA-B4B0-89665A43F968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358800" y="4874960"/>
                  <a:ext cx="9900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30" name="Tinta 129">
                  <a:extLst>
                    <a:ext uri="{FF2B5EF4-FFF2-40B4-BE49-F238E27FC236}">
                      <a16:creationId xmlns:a16="http://schemas.microsoft.com/office/drawing/2014/main" id="{B0BE102F-D439-4EDA-974B-22D4A17ECF11}"/>
                    </a:ext>
                  </a:extLst>
                </p14:cNvPr>
                <p14:cNvContentPartPr/>
                <p14:nvPr/>
              </p14:nvContentPartPr>
              <p14:xfrm>
                <a:off x="8511080" y="4867760"/>
                <a:ext cx="128880" cy="310680"/>
              </p14:xfrm>
            </p:contentPart>
          </mc:Choice>
          <mc:Fallback>
            <p:pic>
              <p:nvPicPr>
                <p:cNvPr id="130" name="Tinta 129">
                  <a:extLst>
                    <a:ext uri="{FF2B5EF4-FFF2-40B4-BE49-F238E27FC236}">
                      <a16:creationId xmlns:a16="http://schemas.microsoft.com/office/drawing/2014/main" id="{B0BE102F-D439-4EDA-974B-22D4A17ECF1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502080" y="4859120"/>
                  <a:ext cx="14652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31" name="Tinta 130">
                  <a:extLst>
                    <a:ext uri="{FF2B5EF4-FFF2-40B4-BE49-F238E27FC236}">
                      <a16:creationId xmlns:a16="http://schemas.microsoft.com/office/drawing/2014/main" id="{AE472FEB-93E0-45CD-A617-7D4DBBC12705}"/>
                    </a:ext>
                  </a:extLst>
                </p14:cNvPr>
                <p14:cNvContentPartPr/>
                <p14:nvPr/>
              </p14:nvContentPartPr>
              <p14:xfrm>
                <a:off x="8841200" y="5013560"/>
                <a:ext cx="114480" cy="229320"/>
              </p14:xfrm>
            </p:contentPart>
          </mc:Choice>
          <mc:Fallback>
            <p:pic>
              <p:nvPicPr>
                <p:cNvPr id="131" name="Tinta 130">
                  <a:extLst>
                    <a:ext uri="{FF2B5EF4-FFF2-40B4-BE49-F238E27FC236}">
                      <a16:creationId xmlns:a16="http://schemas.microsoft.com/office/drawing/2014/main" id="{AE472FEB-93E0-45CD-A617-7D4DBBC12705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832200" y="5004920"/>
                  <a:ext cx="1321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32" name="Tinta 131">
                  <a:extLst>
                    <a:ext uri="{FF2B5EF4-FFF2-40B4-BE49-F238E27FC236}">
                      <a16:creationId xmlns:a16="http://schemas.microsoft.com/office/drawing/2014/main" id="{0C5D28A1-D150-480B-A291-83977E232FD6}"/>
                    </a:ext>
                  </a:extLst>
                </p14:cNvPr>
                <p14:cNvContentPartPr/>
                <p14:nvPr/>
              </p14:nvContentPartPr>
              <p14:xfrm>
                <a:off x="8806280" y="5121920"/>
                <a:ext cx="156600" cy="46440"/>
              </p14:xfrm>
            </p:contentPart>
          </mc:Choice>
          <mc:Fallback>
            <p:pic>
              <p:nvPicPr>
                <p:cNvPr id="132" name="Tinta 131">
                  <a:extLst>
                    <a:ext uri="{FF2B5EF4-FFF2-40B4-BE49-F238E27FC236}">
                      <a16:creationId xmlns:a16="http://schemas.microsoft.com/office/drawing/2014/main" id="{0C5D28A1-D150-480B-A291-83977E232FD6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797640" y="5113280"/>
                  <a:ext cx="17424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36" name="Tinta 135">
                  <a:extLst>
                    <a:ext uri="{FF2B5EF4-FFF2-40B4-BE49-F238E27FC236}">
                      <a16:creationId xmlns:a16="http://schemas.microsoft.com/office/drawing/2014/main" id="{D78CB593-9CC8-4E55-A4F7-AAE609054DB1}"/>
                    </a:ext>
                  </a:extLst>
                </p14:cNvPr>
                <p14:cNvContentPartPr/>
                <p14:nvPr/>
              </p14:nvContentPartPr>
              <p14:xfrm>
                <a:off x="9393800" y="4739240"/>
                <a:ext cx="360" cy="360"/>
              </p14:xfrm>
            </p:contentPart>
          </mc:Choice>
          <mc:Fallback>
            <p:pic>
              <p:nvPicPr>
                <p:cNvPr id="136" name="Tinta 135">
                  <a:extLst>
                    <a:ext uri="{FF2B5EF4-FFF2-40B4-BE49-F238E27FC236}">
                      <a16:creationId xmlns:a16="http://schemas.microsoft.com/office/drawing/2014/main" id="{D78CB593-9CC8-4E55-A4F7-AAE609054DB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384800" y="47306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39" name="Tinta 138">
                  <a:extLst>
                    <a:ext uri="{FF2B5EF4-FFF2-40B4-BE49-F238E27FC236}">
                      <a16:creationId xmlns:a16="http://schemas.microsoft.com/office/drawing/2014/main" id="{0AE02D9A-019C-4B15-883A-A61546DD0C57}"/>
                    </a:ext>
                  </a:extLst>
                </p14:cNvPr>
                <p14:cNvContentPartPr/>
                <p14:nvPr/>
              </p14:nvContentPartPr>
              <p14:xfrm>
                <a:off x="8924720" y="4740680"/>
                <a:ext cx="143280" cy="228600"/>
              </p14:xfrm>
            </p:contentPart>
          </mc:Choice>
          <mc:Fallback>
            <p:pic>
              <p:nvPicPr>
                <p:cNvPr id="139" name="Tinta 138">
                  <a:extLst>
                    <a:ext uri="{FF2B5EF4-FFF2-40B4-BE49-F238E27FC236}">
                      <a16:creationId xmlns:a16="http://schemas.microsoft.com/office/drawing/2014/main" id="{0AE02D9A-019C-4B15-883A-A61546DD0C5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915720" y="4731680"/>
                  <a:ext cx="1609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41" name="Tinta 140">
                  <a:extLst>
                    <a:ext uri="{FF2B5EF4-FFF2-40B4-BE49-F238E27FC236}">
                      <a16:creationId xmlns:a16="http://schemas.microsoft.com/office/drawing/2014/main" id="{B1B916DE-F917-4D09-9DF3-521267B48C0B}"/>
                    </a:ext>
                  </a:extLst>
                </p14:cNvPr>
                <p14:cNvContentPartPr/>
                <p14:nvPr/>
              </p14:nvContentPartPr>
              <p14:xfrm>
                <a:off x="9136400" y="4887920"/>
                <a:ext cx="24840" cy="73080"/>
              </p14:xfrm>
            </p:contentPart>
          </mc:Choice>
          <mc:Fallback>
            <p:pic>
              <p:nvPicPr>
                <p:cNvPr id="141" name="Tinta 140">
                  <a:extLst>
                    <a:ext uri="{FF2B5EF4-FFF2-40B4-BE49-F238E27FC236}">
                      <a16:creationId xmlns:a16="http://schemas.microsoft.com/office/drawing/2014/main" id="{B1B916DE-F917-4D09-9DF3-521267B48C0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127760" y="4879280"/>
                  <a:ext cx="4248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42" name="Tinta 141">
                  <a:extLst>
                    <a:ext uri="{FF2B5EF4-FFF2-40B4-BE49-F238E27FC236}">
                      <a16:creationId xmlns:a16="http://schemas.microsoft.com/office/drawing/2014/main" id="{F1BFC9BC-E252-48FB-B67C-580648136F7B}"/>
                    </a:ext>
                  </a:extLst>
                </p14:cNvPr>
                <p14:cNvContentPartPr/>
                <p14:nvPr/>
              </p14:nvContentPartPr>
              <p14:xfrm>
                <a:off x="9261320" y="4762640"/>
                <a:ext cx="132840" cy="227160"/>
              </p14:xfrm>
            </p:contentPart>
          </mc:Choice>
          <mc:Fallback>
            <p:pic>
              <p:nvPicPr>
                <p:cNvPr id="142" name="Tinta 141">
                  <a:extLst>
                    <a:ext uri="{FF2B5EF4-FFF2-40B4-BE49-F238E27FC236}">
                      <a16:creationId xmlns:a16="http://schemas.microsoft.com/office/drawing/2014/main" id="{F1BFC9BC-E252-48FB-B67C-580648136F7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252680" y="4753640"/>
                  <a:ext cx="1504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43" name="Tinta 142">
                  <a:extLst>
                    <a:ext uri="{FF2B5EF4-FFF2-40B4-BE49-F238E27FC236}">
                      <a16:creationId xmlns:a16="http://schemas.microsoft.com/office/drawing/2014/main" id="{4ADBD43A-5B3D-4B79-9456-37FAD7681828}"/>
                    </a:ext>
                  </a:extLst>
                </p14:cNvPr>
                <p14:cNvContentPartPr/>
                <p14:nvPr/>
              </p14:nvContentPartPr>
              <p14:xfrm>
                <a:off x="9386600" y="4795760"/>
                <a:ext cx="203400" cy="163440"/>
              </p14:xfrm>
            </p:contentPart>
          </mc:Choice>
          <mc:Fallback>
            <p:pic>
              <p:nvPicPr>
                <p:cNvPr id="143" name="Tinta 142">
                  <a:extLst>
                    <a:ext uri="{FF2B5EF4-FFF2-40B4-BE49-F238E27FC236}">
                      <a16:creationId xmlns:a16="http://schemas.microsoft.com/office/drawing/2014/main" id="{4ADBD43A-5B3D-4B79-9456-37FAD768182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377600" y="4786760"/>
                  <a:ext cx="2210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44" name="Tinta 143">
                  <a:extLst>
                    <a:ext uri="{FF2B5EF4-FFF2-40B4-BE49-F238E27FC236}">
                      <a16:creationId xmlns:a16="http://schemas.microsoft.com/office/drawing/2014/main" id="{0B8E3CE1-9939-4D3E-9A10-9108826907CC}"/>
                    </a:ext>
                  </a:extLst>
                </p14:cNvPr>
                <p14:cNvContentPartPr/>
                <p14:nvPr/>
              </p14:nvContentPartPr>
              <p14:xfrm>
                <a:off x="7710800" y="4664000"/>
                <a:ext cx="181800" cy="666360"/>
              </p14:xfrm>
            </p:contentPart>
          </mc:Choice>
          <mc:Fallback>
            <p:pic>
              <p:nvPicPr>
                <p:cNvPr id="144" name="Tinta 143">
                  <a:extLst>
                    <a:ext uri="{FF2B5EF4-FFF2-40B4-BE49-F238E27FC236}">
                      <a16:creationId xmlns:a16="http://schemas.microsoft.com/office/drawing/2014/main" id="{0B8E3CE1-9939-4D3E-9A10-9108826907C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701800" y="4655000"/>
                  <a:ext cx="199440" cy="68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45" name="Tinta 144">
                  <a:extLst>
                    <a:ext uri="{FF2B5EF4-FFF2-40B4-BE49-F238E27FC236}">
                      <a16:creationId xmlns:a16="http://schemas.microsoft.com/office/drawing/2014/main" id="{4940FED3-82C3-4E84-AEB6-6EE037D762B2}"/>
                    </a:ext>
                  </a:extLst>
                </p14:cNvPr>
                <p14:cNvContentPartPr/>
                <p14:nvPr/>
              </p14:nvContentPartPr>
              <p14:xfrm>
                <a:off x="9525920" y="4577600"/>
                <a:ext cx="101160" cy="829080"/>
              </p14:xfrm>
            </p:contentPart>
          </mc:Choice>
          <mc:Fallback>
            <p:pic>
              <p:nvPicPr>
                <p:cNvPr id="145" name="Tinta 144">
                  <a:extLst>
                    <a:ext uri="{FF2B5EF4-FFF2-40B4-BE49-F238E27FC236}">
                      <a16:creationId xmlns:a16="http://schemas.microsoft.com/office/drawing/2014/main" id="{4940FED3-82C3-4E84-AEB6-6EE037D762B2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516920" y="4568960"/>
                  <a:ext cx="118800" cy="84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46" name="Tinta 145">
                  <a:extLst>
                    <a:ext uri="{FF2B5EF4-FFF2-40B4-BE49-F238E27FC236}">
                      <a16:creationId xmlns:a16="http://schemas.microsoft.com/office/drawing/2014/main" id="{F450831D-513F-4791-831E-C407336D5D23}"/>
                    </a:ext>
                  </a:extLst>
                </p14:cNvPr>
                <p14:cNvContentPartPr/>
                <p14:nvPr/>
              </p14:nvContentPartPr>
              <p14:xfrm>
                <a:off x="9849200" y="5246120"/>
                <a:ext cx="7200" cy="14760"/>
              </p14:xfrm>
            </p:contentPart>
          </mc:Choice>
          <mc:Fallback>
            <p:pic>
              <p:nvPicPr>
                <p:cNvPr id="146" name="Tinta 145">
                  <a:extLst>
                    <a:ext uri="{FF2B5EF4-FFF2-40B4-BE49-F238E27FC236}">
                      <a16:creationId xmlns:a16="http://schemas.microsoft.com/office/drawing/2014/main" id="{F450831D-513F-4791-831E-C407336D5D2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840200" y="5237120"/>
                  <a:ext cx="248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47" name="Tinta 146">
                  <a:extLst>
                    <a:ext uri="{FF2B5EF4-FFF2-40B4-BE49-F238E27FC236}">
                      <a16:creationId xmlns:a16="http://schemas.microsoft.com/office/drawing/2014/main" id="{AD406551-CE9A-479B-886E-299B77177014}"/>
                    </a:ext>
                  </a:extLst>
                </p14:cNvPr>
                <p14:cNvContentPartPr/>
                <p14:nvPr/>
              </p14:nvContentPartPr>
              <p14:xfrm>
                <a:off x="9979160" y="4899440"/>
                <a:ext cx="207360" cy="317520"/>
              </p14:xfrm>
            </p:contentPart>
          </mc:Choice>
          <mc:Fallback>
            <p:pic>
              <p:nvPicPr>
                <p:cNvPr id="147" name="Tinta 146">
                  <a:extLst>
                    <a:ext uri="{FF2B5EF4-FFF2-40B4-BE49-F238E27FC236}">
                      <a16:creationId xmlns:a16="http://schemas.microsoft.com/office/drawing/2014/main" id="{AD406551-CE9A-479B-886E-299B7717701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970160" y="4890440"/>
                  <a:ext cx="2250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48" name="Tinta 147">
                  <a:extLst>
                    <a:ext uri="{FF2B5EF4-FFF2-40B4-BE49-F238E27FC236}">
                      <a16:creationId xmlns:a16="http://schemas.microsoft.com/office/drawing/2014/main" id="{8BCE1E38-974A-4A85-81CB-DDD5249D1BF3}"/>
                    </a:ext>
                  </a:extLst>
                </p14:cNvPr>
                <p14:cNvContentPartPr/>
                <p14:nvPr/>
              </p14:nvContentPartPr>
              <p14:xfrm>
                <a:off x="10238360" y="5119040"/>
                <a:ext cx="28080" cy="107280"/>
              </p14:xfrm>
            </p:contentPart>
          </mc:Choice>
          <mc:Fallback>
            <p:pic>
              <p:nvPicPr>
                <p:cNvPr id="148" name="Tinta 147">
                  <a:extLst>
                    <a:ext uri="{FF2B5EF4-FFF2-40B4-BE49-F238E27FC236}">
                      <a16:creationId xmlns:a16="http://schemas.microsoft.com/office/drawing/2014/main" id="{8BCE1E38-974A-4A85-81CB-DDD5249D1BF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229360" y="5110400"/>
                  <a:ext cx="457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49" name="Tinta 148">
                  <a:extLst>
                    <a:ext uri="{FF2B5EF4-FFF2-40B4-BE49-F238E27FC236}">
                      <a16:creationId xmlns:a16="http://schemas.microsoft.com/office/drawing/2014/main" id="{78A07390-81BC-4B98-99C3-7209C995A6C2}"/>
                    </a:ext>
                  </a:extLst>
                </p14:cNvPr>
                <p14:cNvContentPartPr/>
                <p14:nvPr/>
              </p14:nvContentPartPr>
              <p14:xfrm>
                <a:off x="10258880" y="4901240"/>
                <a:ext cx="198720" cy="304200"/>
              </p14:xfrm>
            </p:contentPart>
          </mc:Choice>
          <mc:Fallback>
            <p:pic>
              <p:nvPicPr>
                <p:cNvPr id="149" name="Tinta 148">
                  <a:extLst>
                    <a:ext uri="{FF2B5EF4-FFF2-40B4-BE49-F238E27FC236}">
                      <a16:creationId xmlns:a16="http://schemas.microsoft.com/office/drawing/2014/main" id="{78A07390-81BC-4B98-99C3-7209C995A6C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250240" y="4892600"/>
                  <a:ext cx="21636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51" name="Tinta 150">
                  <a:extLst>
                    <a:ext uri="{FF2B5EF4-FFF2-40B4-BE49-F238E27FC236}">
                      <a16:creationId xmlns:a16="http://schemas.microsoft.com/office/drawing/2014/main" id="{0B0747CA-E2E6-4308-965B-B49E7078C257}"/>
                    </a:ext>
                  </a:extLst>
                </p14:cNvPr>
                <p14:cNvContentPartPr/>
                <p14:nvPr/>
              </p14:nvContentPartPr>
              <p14:xfrm>
                <a:off x="10773680" y="5147840"/>
                <a:ext cx="31680" cy="7560"/>
              </p14:xfrm>
            </p:contentPart>
          </mc:Choice>
          <mc:Fallback>
            <p:pic>
              <p:nvPicPr>
                <p:cNvPr id="151" name="Tinta 150">
                  <a:extLst>
                    <a:ext uri="{FF2B5EF4-FFF2-40B4-BE49-F238E27FC236}">
                      <a16:creationId xmlns:a16="http://schemas.microsoft.com/office/drawing/2014/main" id="{0B0747CA-E2E6-4308-965B-B49E7078C25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764680" y="5139200"/>
                  <a:ext cx="493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52" name="Tinta 151">
                  <a:extLst>
                    <a:ext uri="{FF2B5EF4-FFF2-40B4-BE49-F238E27FC236}">
                      <a16:creationId xmlns:a16="http://schemas.microsoft.com/office/drawing/2014/main" id="{97F59A4C-F88F-41D1-BE81-24D568D05CFD}"/>
                    </a:ext>
                  </a:extLst>
                </p14:cNvPr>
                <p14:cNvContentPartPr/>
                <p14:nvPr/>
              </p14:nvContentPartPr>
              <p14:xfrm>
                <a:off x="10982120" y="4866320"/>
                <a:ext cx="55800" cy="377640"/>
              </p14:xfrm>
            </p:contentPart>
          </mc:Choice>
          <mc:Fallback>
            <p:pic>
              <p:nvPicPr>
                <p:cNvPr id="152" name="Tinta 151">
                  <a:extLst>
                    <a:ext uri="{FF2B5EF4-FFF2-40B4-BE49-F238E27FC236}">
                      <a16:creationId xmlns:a16="http://schemas.microsoft.com/office/drawing/2014/main" id="{97F59A4C-F88F-41D1-BE81-24D568D05CF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973120" y="4857680"/>
                  <a:ext cx="7344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53" name="Tinta 152">
                  <a:extLst>
                    <a:ext uri="{FF2B5EF4-FFF2-40B4-BE49-F238E27FC236}">
                      <a16:creationId xmlns:a16="http://schemas.microsoft.com/office/drawing/2014/main" id="{DBE4B5F9-4C29-4594-8E89-614998D46278}"/>
                    </a:ext>
                  </a:extLst>
                </p14:cNvPr>
                <p14:cNvContentPartPr/>
                <p14:nvPr/>
              </p14:nvContentPartPr>
              <p14:xfrm>
                <a:off x="11096960" y="4907720"/>
                <a:ext cx="118440" cy="244440"/>
              </p14:xfrm>
            </p:contentPart>
          </mc:Choice>
          <mc:Fallback>
            <p:pic>
              <p:nvPicPr>
                <p:cNvPr id="153" name="Tinta 152">
                  <a:extLst>
                    <a:ext uri="{FF2B5EF4-FFF2-40B4-BE49-F238E27FC236}">
                      <a16:creationId xmlns:a16="http://schemas.microsoft.com/office/drawing/2014/main" id="{DBE4B5F9-4C29-4594-8E89-614998D4627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1087960" y="4898720"/>
                  <a:ext cx="1360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54" name="Tinta 153">
                  <a:extLst>
                    <a:ext uri="{FF2B5EF4-FFF2-40B4-BE49-F238E27FC236}">
                      <a16:creationId xmlns:a16="http://schemas.microsoft.com/office/drawing/2014/main" id="{D091B1EB-8168-4A55-B092-995910C2D4F0}"/>
                    </a:ext>
                  </a:extLst>
                </p14:cNvPr>
                <p14:cNvContentPartPr/>
                <p14:nvPr/>
              </p14:nvContentPartPr>
              <p14:xfrm>
                <a:off x="11152400" y="5088800"/>
                <a:ext cx="137160" cy="16200"/>
              </p14:xfrm>
            </p:contentPart>
          </mc:Choice>
          <mc:Fallback>
            <p:pic>
              <p:nvPicPr>
                <p:cNvPr id="154" name="Tinta 153">
                  <a:extLst>
                    <a:ext uri="{FF2B5EF4-FFF2-40B4-BE49-F238E27FC236}">
                      <a16:creationId xmlns:a16="http://schemas.microsoft.com/office/drawing/2014/main" id="{D091B1EB-8168-4A55-B092-995910C2D4F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1143400" y="5079800"/>
                  <a:ext cx="1548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55" name="Tinta 154">
                  <a:extLst>
                    <a:ext uri="{FF2B5EF4-FFF2-40B4-BE49-F238E27FC236}">
                      <a16:creationId xmlns:a16="http://schemas.microsoft.com/office/drawing/2014/main" id="{10751C3F-4734-490D-A8CC-456A0090DFC9}"/>
                    </a:ext>
                  </a:extLst>
                </p14:cNvPr>
                <p14:cNvContentPartPr/>
                <p14:nvPr/>
              </p14:nvContentPartPr>
              <p14:xfrm>
                <a:off x="11378480" y="5157920"/>
                <a:ext cx="38520" cy="123120"/>
              </p14:xfrm>
            </p:contentPart>
          </mc:Choice>
          <mc:Fallback>
            <p:pic>
              <p:nvPicPr>
                <p:cNvPr id="155" name="Tinta 154">
                  <a:extLst>
                    <a:ext uri="{FF2B5EF4-FFF2-40B4-BE49-F238E27FC236}">
                      <a16:creationId xmlns:a16="http://schemas.microsoft.com/office/drawing/2014/main" id="{10751C3F-4734-490D-A8CC-456A0090DFC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1369480" y="5149280"/>
                  <a:ext cx="561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56" name="Tinta 155">
                  <a:extLst>
                    <a:ext uri="{FF2B5EF4-FFF2-40B4-BE49-F238E27FC236}">
                      <a16:creationId xmlns:a16="http://schemas.microsoft.com/office/drawing/2014/main" id="{9145BE2E-45BF-47D8-806E-DAD1AF1B269D}"/>
                    </a:ext>
                  </a:extLst>
                </p14:cNvPr>
                <p14:cNvContentPartPr/>
                <p14:nvPr/>
              </p14:nvContentPartPr>
              <p14:xfrm>
                <a:off x="11472080" y="4870640"/>
                <a:ext cx="52560" cy="275400"/>
              </p14:xfrm>
            </p:contentPart>
          </mc:Choice>
          <mc:Fallback>
            <p:pic>
              <p:nvPicPr>
                <p:cNvPr id="156" name="Tinta 155">
                  <a:extLst>
                    <a:ext uri="{FF2B5EF4-FFF2-40B4-BE49-F238E27FC236}">
                      <a16:creationId xmlns:a16="http://schemas.microsoft.com/office/drawing/2014/main" id="{9145BE2E-45BF-47D8-806E-DAD1AF1B269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1463440" y="4862000"/>
                  <a:ext cx="7020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57" name="Tinta 156">
                  <a:extLst>
                    <a:ext uri="{FF2B5EF4-FFF2-40B4-BE49-F238E27FC236}">
                      <a16:creationId xmlns:a16="http://schemas.microsoft.com/office/drawing/2014/main" id="{4A9CF359-CB08-430E-B2EB-E657C138836D}"/>
                    </a:ext>
                  </a:extLst>
                </p14:cNvPr>
                <p14:cNvContentPartPr/>
                <p14:nvPr/>
              </p14:nvContentPartPr>
              <p14:xfrm>
                <a:off x="11621120" y="4873520"/>
                <a:ext cx="240480" cy="321480"/>
              </p14:xfrm>
            </p:contentPart>
          </mc:Choice>
          <mc:Fallback>
            <p:pic>
              <p:nvPicPr>
                <p:cNvPr id="157" name="Tinta 156">
                  <a:extLst>
                    <a:ext uri="{FF2B5EF4-FFF2-40B4-BE49-F238E27FC236}">
                      <a16:creationId xmlns:a16="http://schemas.microsoft.com/office/drawing/2014/main" id="{4A9CF359-CB08-430E-B2EB-E657C138836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1612480" y="4864880"/>
                  <a:ext cx="25812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58" name="Tinta 157">
                  <a:extLst>
                    <a:ext uri="{FF2B5EF4-FFF2-40B4-BE49-F238E27FC236}">
                      <a16:creationId xmlns:a16="http://schemas.microsoft.com/office/drawing/2014/main" id="{A98BE520-3396-442E-B8DD-E50FD66AC2B9}"/>
                    </a:ext>
                  </a:extLst>
                </p14:cNvPr>
                <p14:cNvContentPartPr/>
                <p14:nvPr/>
              </p14:nvContentPartPr>
              <p14:xfrm>
                <a:off x="10735160" y="5087360"/>
                <a:ext cx="112680" cy="67680"/>
              </p14:xfrm>
            </p:contentPart>
          </mc:Choice>
          <mc:Fallback>
            <p:pic>
              <p:nvPicPr>
                <p:cNvPr id="158" name="Tinta 157">
                  <a:extLst>
                    <a:ext uri="{FF2B5EF4-FFF2-40B4-BE49-F238E27FC236}">
                      <a16:creationId xmlns:a16="http://schemas.microsoft.com/office/drawing/2014/main" id="{A98BE520-3396-442E-B8DD-E50FD66AC2B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726520" y="5078360"/>
                  <a:ext cx="13032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59" name="Tinta 158">
                  <a:extLst>
                    <a:ext uri="{FF2B5EF4-FFF2-40B4-BE49-F238E27FC236}">
                      <a16:creationId xmlns:a16="http://schemas.microsoft.com/office/drawing/2014/main" id="{C47F1C12-DABA-4A3E-B4CC-E80DDFA5C425}"/>
                    </a:ext>
                  </a:extLst>
                </p14:cNvPr>
                <p14:cNvContentPartPr/>
                <p14:nvPr/>
              </p14:nvContentPartPr>
              <p14:xfrm>
                <a:off x="10763240" y="5068640"/>
                <a:ext cx="52560" cy="108720"/>
              </p14:xfrm>
            </p:contentPart>
          </mc:Choice>
          <mc:Fallback>
            <p:pic>
              <p:nvPicPr>
                <p:cNvPr id="159" name="Tinta 158">
                  <a:extLst>
                    <a:ext uri="{FF2B5EF4-FFF2-40B4-BE49-F238E27FC236}">
                      <a16:creationId xmlns:a16="http://schemas.microsoft.com/office/drawing/2014/main" id="{C47F1C12-DABA-4A3E-B4CC-E80DDFA5C42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754240" y="5059640"/>
                  <a:ext cx="702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62" name="Tinta 161">
                  <a:extLst>
                    <a:ext uri="{FF2B5EF4-FFF2-40B4-BE49-F238E27FC236}">
                      <a16:creationId xmlns:a16="http://schemas.microsoft.com/office/drawing/2014/main" id="{EC8C85BB-7993-44B1-8E1B-96281307B084}"/>
                    </a:ext>
                  </a:extLst>
                </p14:cNvPr>
                <p14:cNvContentPartPr/>
                <p14:nvPr/>
              </p14:nvContentPartPr>
              <p14:xfrm>
                <a:off x="9748400" y="5142080"/>
                <a:ext cx="111600" cy="91440"/>
              </p14:xfrm>
            </p:contentPart>
          </mc:Choice>
          <mc:Fallback>
            <p:pic>
              <p:nvPicPr>
                <p:cNvPr id="162" name="Tinta 161">
                  <a:extLst>
                    <a:ext uri="{FF2B5EF4-FFF2-40B4-BE49-F238E27FC236}">
                      <a16:creationId xmlns:a16="http://schemas.microsoft.com/office/drawing/2014/main" id="{EC8C85BB-7993-44B1-8E1B-96281307B08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739400" y="5133440"/>
                  <a:ext cx="1292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63" name="Tinta 162">
                  <a:extLst>
                    <a:ext uri="{FF2B5EF4-FFF2-40B4-BE49-F238E27FC236}">
                      <a16:creationId xmlns:a16="http://schemas.microsoft.com/office/drawing/2014/main" id="{8477BBA6-BC06-4C62-9478-EDDF27BED60B}"/>
                    </a:ext>
                  </a:extLst>
                </p14:cNvPr>
                <p14:cNvContentPartPr/>
                <p14:nvPr/>
              </p14:nvContentPartPr>
              <p14:xfrm>
                <a:off x="9814280" y="5156480"/>
                <a:ext cx="59400" cy="166320"/>
              </p14:xfrm>
            </p:contentPart>
          </mc:Choice>
          <mc:Fallback>
            <p:pic>
              <p:nvPicPr>
                <p:cNvPr id="163" name="Tinta 162">
                  <a:extLst>
                    <a:ext uri="{FF2B5EF4-FFF2-40B4-BE49-F238E27FC236}">
                      <a16:creationId xmlns:a16="http://schemas.microsoft.com/office/drawing/2014/main" id="{8477BBA6-BC06-4C62-9478-EDDF27BED60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805640" y="5147840"/>
                  <a:ext cx="770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236" name="Tinta 235">
                  <a:extLst>
                    <a:ext uri="{FF2B5EF4-FFF2-40B4-BE49-F238E27FC236}">
                      <a16:creationId xmlns:a16="http://schemas.microsoft.com/office/drawing/2014/main" id="{9DB21BFB-5E08-4CA4-8707-E422A6F7D0CE}"/>
                    </a:ext>
                  </a:extLst>
                </p14:cNvPr>
                <p14:cNvContentPartPr/>
                <p14:nvPr/>
              </p14:nvContentPartPr>
              <p14:xfrm>
                <a:off x="10516280" y="4918160"/>
                <a:ext cx="111600" cy="277920"/>
              </p14:xfrm>
            </p:contentPart>
          </mc:Choice>
          <mc:Fallback>
            <p:pic>
              <p:nvPicPr>
                <p:cNvPr id="236" name="Tinta 235">
                  <a:extLst>
                    <a:ext uri="{FF2B5EF4-FFF2-40B4-BE49-F238E27FC236}">
                      <a16:creationId xmlns:a16="http://schemas.microsoft.com/office/drawing/2014/main" id="{9DB21BFB-5E08-4CA4-8707-E422A6F7D0CE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507640" y="4909520"/>
                  <a:ext cx="129240" cy="29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0" name="Agrupar 239">
            <a:extLst>
              <a:ext uri="{FF2B5EF4-FFF2-40B4-BE49-F238E27FC236}">
                <a16:creationId xmlns:a16="http://schemas.microsoft.com/office/drawing/2014/main" id="{5B68D7EC-D8A4-421E-BC40-257E7FA1FA31}"/>
              </a:ext>
            </a:extLst>
          </p:cNvPr>
          <p:cNvGrpSpPr/>
          <p:nvPr/>
        </p:nvGrpSpPr>
        <p:grpSpPr>
          <a:xfrm>
            <a:off x="10495188" y="5067348"/>
            <a:ext cx="811440" cy="255600"/>
            <a:chOff x="10495188" y="5067348"/>
            <a:chExt cx="811440" cy="25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220" name="Tinta 219">
                  <a:extLst>
                    <a:ext uri="{FF2B5EF4-FFF2-40B4-BE49-F238E27FC236}">
                      <a16:creationId xmlns:a16="http://schemas.microsoft.com/office/drawing/2014/main" id="{B9F6C534-8000-4D5A-A963-E13A853A0834}"/>
                    </a:ext>
                  </a:extLst>
                </p14:cNvPr>
                <p14:cNvContentPartPr/>
                <p14:nvPr/>
              </p14:nvContentPartPr>
              <p14:xfrm>
                <a:off x="10495188" y="5095788"/>
                <a:ext cx="153720" cy="156960"/>
              </p14:xfrm>
            </p:contentPart>
          </mc:Choice>
          <mc:Fallback>
            <p:pic>
              <p:nvPicPr>
                <p:cNvPr id="220" name="Tinta 219">
                  <a:extLst>
                    <a:ext uri="{FF2B5EF4-FFF2-40B4-BE49-F238E27FC236}">
                      <a16:creationId xmlns:a16="http://schemas.microsoft.com/office/drawing/2014/main" id="{B9F6C534-8000-4D5A-A963-E13A853A0834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486188" y="5087148"/>
                  <a:ext cx="1713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221" name="Tinta 220">
                  <a:extLst>
                    <a:ext uri="{FF2B5EF4-FFF2-40B4-BE49-F238E27FC236}">
                      <a16:creationId xmlns:a16="http://schemas.microsoft.com/office/drawing/2014/main" id="{D2814551-072B-4F03-8EB5-708FC0C97FD6}"/>
                    </a:ext>
                  </a:extLst>
                </p14:cNvPr>
                <p14:cNvContentPartPr/>
                <p14:nvPr/>
              </p14:nvContentPartPr>
              <p14:xfrm>
                <a:off x="10742148" y="5227548"/>
                <a:ext cx="24840" cy="95400"/>
              </p14:xfrm>
            </p:contentPart>
          </mc:Choice>
          <mc:Fallback>
            <p:pic>
              <p:nvPicPr>
                <p:cNvPr id="221" name="Tinta 220">
                  <a:extLst>
                    <a:ext uri="{FF2B5EF4-FFF2-40B4-BE49-F238E27FC236}">
                      <a16:creationId xmlns:a16="http://schemas.microsoft.com/office/drawing/2014/main" id="{D2814551-072B-4F03-8EB5-708FC0C97FD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733148" y="5218548"/>
                  <a:ext cx="424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222" name="Tinta 221">
                  <a:extLst>
                    <a:ext uri="{FF2B5EF4-FFF2-40B4-BE49-F238E27FC236}">
                      <a16:creationId xmlns:a16="http://schemas.microsoft.com/office/drawing/2014/main" id="{57384551-CADD-492C-944F-AB0F4EEC71F5}"/>
                    </a:ext>
                  </a:extLst>
                </p14:cNvPr>
                <p14:cNvContentPartPr/>
                <p14:nvPr/>
              </p14:nvContentPartPr>
              <p14:xfrm>
                <a:off x="10860228" y="5067348"/>
                <a:ext cx="170640" cy="153360"/>
              </p14:xfrm>
            </p:contentPart>
          </mc:Choice>
          <mc:Fallback>
            <p:pic>
              <p:nvPicPr>
                <p:cNvPr id="222" name="Tinta 221">
                  <a:extLst>
                    <a:ext uri="{FF2B5EF4-FFF2-40B4-BE49-F238E27FC236}">
                      <a16:creationId xmlns:a16="http://schemas.microsoft.com/office/drawing/2014/main" id="{57384551-CADD-492C-944F-AB0F4EEC71F5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851588" y="5058348"/>
                  <a:ext cx="1882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223" name="Tinta 222">
                  <a:extLst>
                    <a:ext uri="{FF2B5EF4-FFF2-40B4-BE49-F238E27FC236}">
                      <a16:creationId xmlns:a16="http://schemas.microsoft.com/office/drawing/2014/main" id="{0AC40EFD-9807-4052-B75C-795E31ACB301}"/>
                    </a:ext>
                  </a:extLst>
                </p14:cNvPr>
                <p14:cNvContentPartPr/>
                <p14:nvPr/>
              </p14:nvContentPartPr>
              <p14:xfrm>
                <a:off x="11106468" y="5115228"/>
                <a:ext cx="200160" cy="153000"/>
              </p14:xfrm>
            </p:contentPart>
          </mc:Choice>
          <mc:Fallback>
            <p:pic>
              <p:nvPicPr>
                <p:cNvPr id="223" name="Tinta 222">
                  <a:extLst>
                    <a:ext uri="{FF2B5EF4-FFF2-40B4-BE49-F238E27FC236}">
                      <a16:creationId xmlns:a16="http://schemas.microsoft.com/office/drawing/2014/main" id="{0AC40EFD-9807-4052-B75C-795E31ACB301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097828" y="5106588"/>
                  <a:ext cx="217800" cy="17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4" name="Agrupar 243">
            <a:extLst>
              <a:ext uri="{FF2B5EF4-FFF2-40B4-BE49-F238E27FC236}">
                <a16:creationId xmlns:a16="http://schemas.microsoft.com/office/drawing/2014/main" id="{BEAF0324-5C51-4315-8195-5E79DACD2F57}"/>
              </a:ext>
            </a:extLst>
          </p:cNvPr>
          <p:cNvGrpSpPr/>
          <p:nvPr/>
        </p:nvGrpSpPr>
        <p:grpSpPr>
          <a:xfrm>
            <a:off x="10262480" y="5377520"/>
            <a:ext cx="201960" cy="167760"/>
            <a:chOff x="10262480" y="5377520"/>
            <a:chExt cx="201960" cy="16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242" name="Tinta 241">
                  <a:extLst>
                    <a:ext uri="{FF2B5EF4-FFF2-40B4-BE49-F238E27FC236}">
                      <a16:creationId xmlns:a16="http://schemas.microsoft.com/office/drawing/2014/main" id="{2AEF151E-E3F8-4DC7-8CEA-3656902E971F}"/>
                    </a:ext>
                  </a:extLst>
                </p14:cNvPr>
                <p14:cNvContentPartPr/>
                <p14:nvPr/>
              </p14:nvContentPartPr>
              <p14:xfrm>
                <a:off x="10262480" y="5377520"/>
                <a:ext cx="190440" cy="167760"/>
              </p14:xfrm>
            </p:contentPart>
          </mc:Choice>
          <mc:Fallback>
            <p:pic>
              <p:nvPicPr>
                <p:cNvPr id="242" name="Tinta 241">
                  <a:extLst>
                    <a:ext uri="{FF2B5EF4-FFF2-40B4-BE49-F238E27FC236}">
                      <a16:creationId xmlns:a16="http://schemas.microsoft.com/office/drawing/2014/main" id="{2AEF151E-E3F8-4DC7-8CEA-3656902E971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253840" y="5368520"/>
                  <a:ext cx="20808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243" name="Tinta 242">
                  <a:extLst>
                    <a:ext uri="{FF2B5EF4-FFF2-40B4-BE49-F238E27FC236}">
                      <a16:creationId xmlns:a16="http://schemas.microsoft.com/office/drawing/2014/main" id="{5F814C1F-1298-4BD1-9E58-08BA403D694A}"/>
                    </a:ext>
                  </a:extLst>
                </p14:cNvPr>
                <p14:cNvContentPartPr/>
                <p14:nvPr/>
              </p14:nvContentPartPr>
              <p14:xfrm>
                <a:off x="10307840" y="5446640"/>
                <a:ext cx="156600" cy="36720"/>
              </p14:xfrm>
            </p:contentPart>
          </mc:Choice>
          <mc:Fallback>
            <p:pic>
              <p:nvPicPr>
                <p:cNvPr id="243" name="Tinta 242">
                  <a:extLst>
                    <a:ext uri="{FF2B5EF4-FFF2-40B4-BE49-F238E27FC236}">
                      <a16:creationId xmlns:a16="http://schemas.microsoft.com/office/drawing/2014/main" id="{5F814C1F-1298-4BD1-9E58-08BA403D694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298840" y="5437640"/>
                  <a:ext cx="174240" cy="54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84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14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3C26F66C-E6BD-46AB-AD43-5285DB43B361}"/>
              </a:ext>
            </a:extLst>
          </p:cNvPr>
          <p:cNvGrpSpPr/>
          <p:nvPr/>
        </p:nvGrpSpPr>
        <p:grpSpPr>
          <a:xfrm>
            <a:off x="551840" y="763760"/>
            <a:ext cx="1032120" cy="774000"/>
            <a:chOff x="551840" y="763760"/>
            <a:chExt cx="1032120" cy="77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" name="Tinta 1">
                  <a:extLst>
                    <a:ext uri="{FF2B5EF4-FFF2-40B4-BE49-F238E27FC236}">
                      <a16:creationId xmlns:a16="http://schemas.microsoft.com/office/drawing/2014/main" id="{6E1CA276-EE92-4C1B-8E37-C4EB8FD107E4}"/>
                    </a:ext>
                  </a:extLst>
                </p14:cNvPr>
                <p14:cNvContentPartPr/>
                <p14:nvPr/>
              </p14:nvContentPartPr>
              <p14:xfrm>
                <a:off x="551840" y="763760"/>
                <a:ext cx="295920" cy="464400"/>
              </p14:xfrm>
            </p:contentPart>
          </mc:Choice>
          <mc:Fallback>
            <p:pic>
              <p:nvPicPr>
                <p:cNvPr id="2" name="Tinta 1">
                  <a:extLst>
                    <a:ext uri="{FF2B5EF4-FFF2-40B4-BE49-F238E27FC236}">
                      <a16:creationId xmlns:a16="http://schemas.microsoft.com/office/drawing/2014/main" id="{6E1CA276-EE92-4C1B-8E37-C4EB8FD107E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3200" y="754760"/>
                  <a:ext cx="313560" cy="4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" name="Tinta 2">
                  <a:extLst>
                    <a:ext uri="{FF2B5EF4-FFF2-40B4-BE49-F238E27FC236}">
                      <a16:creationId xmlns:a16="http://schemas.microsoft.com/office/drawing/2014/main" id="{9B66B7E0-8BD9-42E9-A939-B6050FEC9F1E}"/>
                    </a:ext>
                  </a:extLst>
                </p14:cNvPr>
                <p14:cNvContentPartPr/>
                <p14:nvPr/>
              </p14:nvContentPartPr>
              <p14:xfrm>
                <a:off x="565880" y="965720"/>
                <a:ext cx="253080" cy="68040"/>
              </p14:xfrm>
            </p:contentPart>
          </mc:Choice>
          <mc:Fallback>
            <p:pic>
              <p:nvPicPr>
                <p:cNvPr id="3" name="Tinta 2">
                  <a:extLst>
                    <a:ext uri="{FF2B5EF4-FFF2-40B4-BE49-F238E27FC236}">
                      <a16:creationId xmlns:a16="http://schemas.microsoft.com/office/drawing/2014/main" id="{9B66B7E0-8BD9-42E9-A939-B6050FEC9F1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6880" y="957080"/>
                  <a:ext cx="2707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" name="Tinta 3">
                  <a:extLst>
                    <a:ext uri="{FF2B5EF4-FFF2-40B4-BE49-F238E27FC236}">
                      <a16:creationId xmlns:a16="http://schemas.microsoft.com/office/drawing/2014/main" id="{5A9D6908-5A76-4CD8-8F19-67188C51685A}"/>
                    </a:ext>
                  </a:extLst>
                </p14:cNvPr>
                <p14:cNvContentPartPr/>
                <p14:nvPr/>
              </p14:nvContentPartPr>
              <p14:xfrm>
                <a:off x="785840" y="1032680"/>
                <a:ext cx="461520" cy="505080"/>
              </p14:xfrm>
            </p:contentPart>
          </mc:Choice>
          <mc:Fallback>
            <p:pic>
              <p:nvPicPr>
                <p:cNvPr id="4" name="Tinta 3">
                  <a:extLst>
                    <a:ext uri="{FF2B5EF4-FFF2-40B4-BE49-F238E27FC236}">
                      <a16:creationId xmlns:a16="http://schemas.microsoft.com/office/drawing/2014/main" id="{5A9D6908-5A76-4CD8-8F19-67188C51685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7200" y="1024040"/>
                  <a:ext cx="479160" cy="52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BF62B3E8-FD58-4DC1-B92B-8A5B40566E73}"/>
                    </a:ext>
                  </a:extLst>
                </p14:cNvPr>
                <p14:cNvContentPartPr/>
                <p14:nvPr/>
              </p14:nvContentPartPr>
              <p14:xfrm>
                <a:off x="1438160" y="1124480"/>
                <a:ext cx="138960" cy="60840"/>
              </p14:xfrm>
            </p:contentPart>
          </mc:Choice>
          <mc:Fallback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BF62B3E8-FD58-4DC1-B92B-8A5B40566E7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29520" y="1115840"/>
                  <a:ext cx="15660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D180761E-A454-4DF6-966D-DD6EDC450F6A}"/>
                    </a:ext>
                  </a:extLst>
                </p14:cNvPr>
                <p14:cNvContentPartPr/>
                <p14:nvPr/>
              </p14:nvContentPartPr>
              <p14:xfrm>
                <a:off x="1433120" y="1254800"/>
                <a:ext cx="150840" cy="23760"/>
              </p14:xfrm>
            </p:contentPart>
          </mc:Choice>
          <mc:Fallback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D180761E-A454-4DF6-966D-DD6EDC450F6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24480" y="1245800"/>
                  <a:ext cx="168480" cy="4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166ECCD6-97AD-4BD6-91A5-19E1CB364857}"/>
              </a:ext>
            </a:extLst>
          </p:cNvPr>
          <p:cNvGrpSpPr/>
          <p:nvPr/>
        </p:nvGrpSpPr>
        <p:grpSpPr>
          <a:xfrm>
            <a:off x="1908680" y="844400"/>
            <a:ext cx="749880" cy="453240"/>
            <a:chOff x="1908680" y="844400"/>
            <a:chExt cx="749880" cy="45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622A8148-306C-4CA7-91BE-DF1E7BD339F7}"/>
                    </a:ext>
                  </a:extLst>
                </p14:cNvPr>
                <p14:cNvContentPartPr/>
                <p14:nvPr/>
              </p14:nvContentPartPr>
              <p14:xfrm>
                <a:off x="1908680" y="855200"/>
                <a:ext cx="252360" cy="286920"/>
              </p14:xfrm>
            </p:contentPart>
          </mc:Choice>
          <mc:Fallback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622A8148-306C-4CA7-91BE-DF1E7BD339F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00040" y="846560"/>
                  <a:ext cx="27000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4732CADE-7CD8-4AB4-9B34-B605F3334B02}"/>
                    </a:ext>
                  </a:extLst>
                </p14:cNvPr>
                <p14:cNvContentPartPr/>
                <p14:nvPr/>
              </p14:nvContentPartPr>
              <p14:xfrm>
                <a:off x="2260400" y="844400"/>
                <a:ext cx="168480" cy="312120"/>
              </p14:xfrm>
            </p:contentPart>
          </mc:Choice>
          <mc:Fallback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4732CADE-7CD8-4AB4-9B34-B605F3334B0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51760" y="835760"/>
                  <a:ext cx="18612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0BE0D961-4B56-4D0E-B9E3-D8A94BB2B5EC}"/>
                    </a:ext>
                  </a:extLst>
                </p14:cNvPr>
                <p14:cNvContentPartPr/>
                <p14:nvPr/>
              </p14:nvContentPartPr>
              <p14:xfrm>
                <a:off x="2640920" y="1141760"/>
                <a:ext cx="17640" cy="155880"/>
              </p14:xfrm>
            </p:contentPart>
          </mc:Choice>
          <mc:Fallback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0BE0D961-4B56-4D0E-B9E3-D8A94BB2B5E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31920" y="1133120"/>
                  <a:ext cx="35280" cy="17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Agrupar 84">
            <a:extLst>
              <a:ext uri="{FF2B5EF4-FFF2-40B4-BE49-F238E27FC236}">
                <a16:creationId xmlns:a16="http://schemas.microsoft.com/office/drawing/2014/main" id="{528E2B2A-2946-46B3-A382-0CCA0E9604B8}"/>
              </a:ext>
            </a:extLst>
          </p:cNvPr>
          <p:cNvGrpSpPr/>
          <p:nvPr/>
        </p:nvGrpSpPr>
        <p:grpSpPr>
          <a:xfrm>
            <a:off x="2913800" y="809120"/>
            <a:ext cx="520200" cy="374760"/>
            <a:chOff x="2913800" y="809120"/>
            <a:chExt cx="520200" cy="37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079631C0-3AD4-4D10-A9C7-17F3D7B58C00}"/>
                    </a:ext>
                  </a:extLst>
                </p14:cNvPr>
                <p14:cNvContentPartPr/>
                <p14:nvPr/>
              </p14:nvContentPartPr>
              <p14:xfrm>
                <a:off x="2931080" y="840080"/>
                <a:ext cx="183240" cy="343800"/>
              </p14:xfrm>
            </p:contentPart>
          </mc:Choice>
          <mc:Fallback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079631C0-3AD4-4D10-A9C7-17F3D7B58C0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922080" y="831440"/>
                  <a:ext cx="20088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83A6C852-489E-4CAC-8B6B-308805ED7582}"/>
                    </a:ext>
                  </a:extLst>
                </p14:cNvPr>
                <p14:cNvContentPartPr/>
                <p14:nvPr/>
              </p14:nvContentPartPr>
              <p14:xfrm>
                <a:off x="2913800" y="1001720"/>
                <a:ext cx="276480" cy="82800"/>
              </p14:xfrm>
            </p:contentPart>
          </mc:Choice>
          <mc:Fallback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83A6C852-489E-4CAC-8B6B-308805ED758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05160" y="993080"/>
                  <a:ext cx="2941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4A121E22-4377-47D7-9AE0-D251C128F15C}"/>
                    </a:ext>
                  </a:extLst>
                </p14:cNvPr>
                <p14:cNvContentPartPr/>
                <p14:nvPr/>
              </p14:nvContentPartPr>
              <p14:xfrm>
                <a:off x="3245000" y="809120"/>
                <a:ext cx="189000" cy="341640"/>
              </p14:xfrm>
            </p:contentPart>
          </mc:Choice>
          <mc:Fallback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4A121E22-4377-47D7-9AE0-D251C128F15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236360" y="800480"/>
                  <a:ext cx="206640" cy="35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Agrupar 118">
            <a:extLst>
              <a:ext uri="{FF2B5EF4-FFF2-40B4-BE49-F238E27FC236}">
                <a16:creationId xmlns:a16="http://schemas.microsoft.com/office/drawing/2014/main" id="{BD354A04-775D-470A-9C4A-C2E4DA2E346A}"/>
              </a:ext>
            </a:extLst>
          </p:cNvPr>
          <p:cNvGrpSpPr/>
          <p:nvPr/>
        </p:nvGrpSpPr>
        <p:grpSpPr>
          <a:xfrm>
            <a:off x="3917480" y="696800"/>
            <a:ext cx="1288440" cy="586440"/>
            <a:chOff x="3917480" y="696800"/>
            <a:chExt cx="1288440" cy="58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86" name="Tinta 85">
                  <a:extLst>
                    <a:ext uri="{FF2B5EF4-FFF2-40B4-BE49-F238E27FC236}">
                      <a16:creationId xmlns:a16="http://schemas.microsoft.com/office/drawing/2014/main" id="{B203D70F-B7CA-451D-81C1-3854E049B5CE}"/>
                    </a:ext>
                  </a:extLst>
                </p14:cNvPr>
                <p14:cNvContentPartPr/>
                <p14:nvPr/>
              </p14:nvContentPartPr>
              <p14:xfrm>
                <a:off x="3917480" y="997400"/>
                <a:ext cx="177480" cy="264600"/>
              </p14:xfrm>
            </p:contentPart>
          </mc:Choice>
          <mc:Fallback>
            <p:pic>
              <p:nvPicPr>
                <p:cNvPr id="86" name="Tinta 85">
                  <a:extLst>
                    <a:ext uri="{FF2B5EF4-FFF2-40B4-BE49-F238E27FC236}">
                      <a16:creationId xmlns:a16="http://schemas.microsoft.com/office/drawing/2014/main" id="{B203D70F-B7CA-451D-81C1-3854E049B5C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908840" y="988760"/>
                  <a:ext cx="19512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87" name="Tinta 86">
                  <a:extLst>
                    <a:ext uri="{FF2B5EF4-FFF2-40B4-BE49-F238E27FC236}">
                      <a16:creationId xmlns:a16="http://schemas.microsoft.com/office/drawing/2014/main" id="{B26ECFDB-1185-4DC6-9861-4B6145383E6E}"/>
                    </a:ext>
                  </a:extLst>
                </p14:cNvPr>
                <p14:cNvContentPartPr/>
                <p14:nvPr/>
              </p14:nvContentPartPr>
              <p14:xfrm>
                <a:off x="3926840" y="1141400"/>
                <a:ext cx="275040" cy="58320"/>
              </p14:xfrm>
            </p:contentPart>
          </mc:Choice>
          <mc:Fallback>
            <p:pic>
              <p:nvPicPr>
                <p:cNvPr id="87" name="Tinta 86">
                  <a:extLst>
                    <a:ext uri="{FF2B5EF4-FFF2-40B4-BE49-F238E27FC236}">
                      <a16:creationId xmlns:a16="http://schemas.microsoft.com/office/drawing/2014/main" id="{B26ECFDB-1185-4DC6-9861-4B6145383E6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917840" y="1132760"/>
                  <a:ext cx="29268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88" name="Tinta 87">
                  <a:extLst>
                    <a:ext uri="{FF2B5EF4-FFF2-40B4-BE49-F238E27FC236}">
                      <a16:creationId xmlns:a16="http://schemas.microsoft.com/office/drawing/2014/main" id="{3D0FFF92-99FB-4A51-B1A9-D03C21147762}"/>
                    </a:ext>
                  </a:extLst>
                </p14:cNvPr>
                <p14:cNvContentPartPr/>
                <p14:nvPr/>
              </p14:nvContentPartPr>
              <p14:xfrm>
                <a:off x="4277840" y="1222760"/>
                <a:ext cx="24840" cy="60480"/>
              </p14:xfrm>
            </p:contentPart>
          </mc:Choice>
          <mc:Fallback>
            <p:pic>
              <p:nvPicPr>
                <p:cNvPr id="88" name="Tinta 87">
                  <a:extLst>
                    <a:ext uri="{FF2B5EF4-FFF2-40B4-BE49-F238E27FC236}">
                      <a16:creationId xmlns:a16="http://schemas.microsoft.com/office/drawing/2014/main" id="{3D0FFF92-99FB-4A51-B1A9-D03C2114776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268840" y="1213760"/>
                  <a:ext cx="424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89" name="Tinta 88">
                  <a:extLst>
                    <a:ext uri="{FF2B5EF4-FFF2-40B4-BE49-F238E27FC236}">
                      <a16:creationId xmlns:a16="http://schemas.microsoft.com/office/drawing/2014/main" id="{405E7F92-7B67-4BF1-B6ED-E17AF1B886E2}"/>
                    </a:ext>
                  </a:extLst>
                </p14:cNvPr>
                <p14:cNvContentPartPr/>
                <p14:nvPr/>
              </p14:nvContentPartPr>
              <p14:xfrm>
                <a:off x="4256960" y="1030520"/>
                <a:ext cx="35280" cy="21960"/>
              </p14:xfrm>
            </p:contentPart>
          </mc:Choice>
          <mc:Fallback>
            <p:pic>
              <p:nvPicPr>
                <p:cNvPr id="89" name="Tinta 88">
                  <a:extLst>
                    <a:ext uri="{FF2B5EF4-FFF2-40B4-BE49-F238E27FC236}">
                      <a16:creationId xmlns:a16="http://schemas.microsoft.com/office/drawing/2014/main" id="{405E7F92-7B67-4BF1-B6ED-E17AF1B886E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247960" y="1021880"/>
                  <a:ext cx="529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91" name="Tinta 90">
                  <a:extLst>
                    <a:ext uri="{FF2B5EF4-FFF2-40B4-BE49-F238E27FC236}">
                      <a16:creationId xmlns:a16="http://schemas.microsoft.com/office/drawing/2014/main" id="{CBBD4FED-6072-4718-AE99-3E92810CD7B0}"/>
                    </a:ext>
                  </a:extLst>
                </p14:cNvPr>
                <p14:cNvContentPartPr/>
                <p14:nvPr/>
              </p14:nvContentPartPr>
              <p14:xfrm>
                <a:off x="4284680" y="732080"/>
                <a:ext cx="174240" cy="218160"/>
              </p14:xfrm>
            </p:contentPart>
          </mc:Choice>
          <mc:Fallback>
            <p:pic>
              <p:nvPicPr>
                <p:cNvPr id="91" name="Tinta 90">
                  <a:extLst>
                    <a:ext uri="{FF2B5EF4-FFF2-40B4-BE49-F238E27FC236}">
                      <a16:creationId xmlns:a16="http://schemas.microsoft.com/office/drawing/2014/main" id="{CBBD4FED-6072-4718-AE99-3E92810CD7B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275680" y="723080"/>
                  <a:ext cx="19188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94" name="Tinta 93">
                  <a:extLst>
                    <a:ext uri="{FF2B5EF4-FFF2-40B4-BE49-F238E27FC236}">
                      <a16:creationId xmlns:a16="http://schemas.microsoft.com/office/drawing/2014/main" id="{F16366FE-01A2-45D5-8802-C7CA0B44D031}"/>
                    </a:ext>
                  </a:extLst>
                </p14:cNvPr>
                <p14:cNvContentPartPr/>
                <p14:nvPr/>
              </p14:nvContentPartPr>
              <p14:xfrm>
                <a:off x="4528040" y="911000"/>
                <a:ext cx="24840" cy="65160"/>
              </p14:xfrm>
            </p:contentPart>
          </mc:Choice>
          <mc:Fallback>
            <p:pic>
              <p:nvPicPr>
                <p:cNvPr id="94" name="Tinta 93">
                  <a:extLst>
                    <a:ext uri="{FF2B5EF4-FFF2-40B4-BE49-F238E27FC236}">
                      <a16:creationId xmlns:a16="http://schemas.microsoft.com/office/drawing/2014/main" id="{F16366FE-01A2-45D5-8802-C7CA0B44D03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519040" y="902000"/>
                  <a:ext cx="424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06" name="Tinta 105">
                  <a:extLst>
                    <a:ext uri="{FF2B5EF4-FFF2-40B4-BE49-F238E27FC236}">
                      <a16:creationId xmlns:a16="http://schemas.microsoft.com/office/drawing/2014/main" id="{EBEB1511-6BBC-4808-AD6D-9EFD9F96BE6A}"/>
                    </a:ext>
                  </a:extLst>
                </p14:cNvPr>
                <p14:cNvContentPartPr/>
                <p14:nvPr/>
              </p14:nvContentPartPr>
              <p14:xfrm>
                <a:off x="4639280" y="731000"/>
                <a:ext cx="208800" cy="196200"/>
              </p14:xfrm>
            </p:contentPart>
          </mc:Choice>
          <mc:Fallback>
            <p:pic>
              <p:nvPicPr>
                <p:cNvPr id="106" name="Tinta 105">
                  <a:extLst>
                    <a:ext uri="{FF2B5EF4-FFF2-40B4-BE49-F238E27FC236}">
                      <a16:creationId xmlns:a16="http://schemas.microsoft.com/office/drawing/2014/main" id="{EBEB1511-6BBC-4808-AD6D-9EFD9F96BE6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630280" y="722360"/>
                  <a:ext cx="2264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14" name="Tinta 113">
                  <a:extLst>
                    <a:ext uri="{FF2B5EF4-FFF2-40B4-BE49-F238E27FC236}">
                      <a16:creationId xmlns:a16="http://schemas.microsoft.com/office/drawing/2014/main" id="{C2160477-54ED-4430-9218-DAAA9C35C4A1}"/>
                    </a:ext>
                  </a:extLst>
                </p14:cNvPr>
                <p14:cNvContentPartPr/>
                <p14:nvPr/>
              </p14:nvContentPartPr>
              <p14:xfrm>
                <a:off x="5024480" y="736040"/>
                <a:ext cx="129960" cy="172080"/>
              </p14:xfrm>
            </p:contentPart>
          </mc:Choice>
          <mc:Fallback>
            <p:pic>
              <p:nvPicPr>
                <p:cNvPr id="114" name="Tinta 113">
                  <a:extLst>
                    <a:ext uri="{FF2B5EF4-FFF2-40B4-BE49-F238E27FC236}">
                      <a16:creationId xmlns:a16="http://schemas.microsoft.com/office/drawing/2014/main" id="{C2160477-54ED-4430-9218-DAAA9C35C4A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015480" y="727400"/>
                  <a:ext cx="1476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18" name="Tinta 117">
                  <a:extLst>
                    <a:ext uri="{FF2B5EF4-FFF2-40B4-BE49-F238E27FC236}">
                      <a16:creationId xmlns:a16="http://schemas.microsoft.com/office/drawing/2014/main" id="{9D9B83B1-619A-4D39-9768-D4B0AF2AF279}"/>
                    </a:ext>
                  </a:extLst>
                </p14:cNvPr>
                <p14:cNvContentPartPr/>
                <p14:nvPr/>
              </p14:nvContentPartPr>
              <p14:xfrm>
                <a:off x="5014400" y="696800"/>
                <a:ext cx="191520" cy="60120"/>
              </p14:xfrm>
            </p:contentPart>
          </mc:Choice>
          <mc:Fallback>
            <p:pic>
              <p:nvPicPr>
                <p:cNvPr id="118" name="Tinta 117">
                  <a:extLst>
                    <a:ext uri="{FF2B5EF4-FFF2-40B4-BE49-F238E27FC236}">
                      <a16:creationId xmlns:a16="http://schemas.microsoft.com/office/drawing/2014/main" id="{9D9B83B1-619A-4D39-9768-D4B0AF2AF27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005400" y="687800"/>
                  <a:ext cx="209160" cy="7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Agrupar 163">
            <a:extLst>
              <a:ext uri="{FF2B5EF4-FFF2-40B4-BE49-F238E27FC236}">
                <a16:creationId xmlns:a16="http://schemas.microsoft.com/office/drawing/2014/main" id="{902AF826-2D99-43E0-A648-5E1E61510464}"/>
              </a:ext>
            </a:extLst>
          </p:cNvPr>
          <p:cNvGrpSpPr/>
          <p:nvPr/>
        </p:nvGrpSpPr>
        <p:grpSpPr>
          <a:xfrm>
            <a:off x="5727200" y="863120"/>
            <a:ext cx="650880" cy="364320"/>
            <a:chOff x="5727200" y="863120"/>
            <a:chExt cx="650880" cy="36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25" name="Tinta 124">
                  <a:extLst>
                    <a:ext uri="{FF2B5EF4-FFF2-40B4-BE49-F238E27FC236}">
                      <a16:creationId xmlns:a16="http://schemas.microsoft.com/office/drawing/2014/main" id="{E06C4139-B29A-440C-BEDD-89BE4E6C2BEF}"/>
                    </a:ext>
                  </a:extLst>
                </p14:cNvPr>
                <p14:cNvContentPartPr/>
                <p14:nvPr/>
              </p14:nvContentPartPr>
              <p14:xfrm>
                <a:off x="5727200" y="967160"/>
                <a:ext cx="515160" cy="94320"/>
              </p14:xfrm>
            </p:contentPart>
          </mc:Choice>
          <mc:Fallback>
            <p:pic>
              <p:nvPicPr>
                <p:cNvPr id="125" name="Tinta 124">
                  <a:extLst>
                    <a:ext uri="{FF2B5EF4-FFF2-40B4-BE49-F238E27FC236}">
                      <a16:creationId xmlns:a16="http://schemas.microsoft.com/office/drawing/2014/main" id="{E06C4139-B29A-440C-BEDD-89BE4E6C2BE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718200" y="958520"/>
                  <a:ext cx="5328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33" name="Tinta 132">
                  <a:extLst>
                    <a:ext uri="{FF2B5EF4-FFF2-40B4-BE49-F238E27FC236}">
                      <a16:creationId xmlns:a16="http://schemas.microsoft.com/office/drawing/2014/main" id="{C7B96355-6680-4287-B80C-FE445E9AF54F}"/>
                    </a:ext>
                  </a:extLst>
                </p14:cNvPr>
                <p14:cNvContentPartPr/>
                <p14:nvPr/>
              </p14:nvContentPartPr>
              <p14:xfrm>
                <a:off x="6041840" y="863120"/>
                <a:ext cx="336240" cy="364320"/>
              </p14:xfrm>
            </p:contentPart>
          </mc:Choice>
          <mc:Fallback>
            <p:pic>
              <p:nvPicPr>
                <p:cNvPr id="133" name="Tinta 132">
                  <a:extLst>
                    <a:ext uri="{FF2B5EF4-FFF2-40B4-BE49-F238E27FC236}">
                      <a16:creationId xmlns:a16="http://schemas.microsoft.com/office/drawing/2014/main" id="{C7B96355-6680-4287-B80C-FE445E9AF54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032840" y="854120"/>
                  <a:ext cx="353880" cy="38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Agrupar 160">
            <a:extLst>
              <a:ext uri="{FF2B5EF4-FFF2-40B4-BE49-F238E27FC236}">
                <a16:creationId xmlns:a16="http://schemas.microsoft.com/office/drawing/2014/main" id="{C7EE68BA-DD08-4E57-B1DE-E9AAE68C3896}"/>
              </a:ext>
            </a:extLst>
          </p:cNvPr>
          <p:cNvGrpSpPr/>
          <p:nvPr/>
        </p:nvGrpSpPr>
        <p:grpSpPr>
          <a:xfrm>
            <a:off x="6734840" y="809840"/>
            <a:ext cx="340920" cy="587880"/>
            <a:chOff x="6734840" y="809840"/>
            <a:chExt cx="340920" cy="58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34" name="Tinta 133">
                  <a:extLst>
                    <a:ext uri="{FF2B5EF4-FFF2-40B4-BE49-F238E27FC236}">
                      <a16:creationId xmlns:a16="http://schemas.microsoft.com/office/drawing/2014/main" id="{11FB973F-E200-45CE-BCDF-D66A8E1254B3}"/>
                    </a:ext>
                  </a:extLst>
                </p14:cNvPr>
                <p14:cNvContentPartPr/>
                <p14:nvPr/>
              </p14:nvContentPartPr>
              <p14:xfrm>
                <a:off x="6734840" y="809840"/>
                <a:ext cx="226440" cy="587880"/>
              </p14:xfrm>
            </p:contentPart>
          </mc:Choice>
          <mc:Fallback>
            <p:pic>
              <p:nvPicPr>
                <p:cNvPr id="134" name="Tinta 133">
                  <a:extLst>
                    <a:ext uri="{FF2B5EF4-FFF2-40B4-BE49-F238E27FC236}">
                      <a16:creationId xmlns:a16="http://schemas.microsoft.com/office/drawing/2014/main" id="{11FB973F-E200-45CE-BCDF-D66A8E1254B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726200" y="800840"/>
                  <a:ext cx="244080" cy="60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35" name="Tinta 134">
                  <a:extLst>
                    <a:ext uri="{FF2B5EF4-FFF2-40B4-BE49-F238E27FC236}">
                      <a16:creationId xmlns:a16="http://schemas.microsoft.com/office/drawing/2014/main" id="{BBA239BB-A82E-4E24-B44F-A256ABE19F1D}"/>
                    </a:ext>
                  </a:extLst>
                </p14:cNvPr>
                <p14:cNvContentPartPr/>
                <p14:nvPr/>
              </p14:nvContentPartPr>
              <p14:xfrm>
                <a:off x="7051280" y="1245800"/>
                <a:ext cx="17640" cy="130320"/>
              </p14:xfrm>
            </p:contentPart>
          </mc:Choice>
          <mc:Fallback>
            <p:pic>
              <p:nvPicPr>
                <p:cNvPr id="135" name="Tinta 134">
                  <a:extLst>
                    <a:ext uri="{FF2B5EF4-FFF2-40B4-BE49-F238E27FC236}">
                      <a16:creationId xmlns:a16="http://schemas.microsoft.com/office/drawing/2014/main" id="{BBA239BB-A82E-4E24-B44F-A256ABE19F1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042280" y="1236800"/>
                  <a:ext cx="352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37" name="Tinta 136">
                  <a:extLst>
                    <a:ext uri="{FF2B5EF4-FFF2-40B4-BE49-F238E27FC236}">
                      <a16:creationId xmlns:a16="http://schemas.microsoft.com/office/drawing/2014/main" id="{2BC6F3B6-A08F-48DC-8338-6A34018342FC}"/>
                    </a:ext>
                  </a:extLst>
                </p14:cNvPr>
                <p14:cNvContentPartPr/>
                <p14:nvPr/>
              </p14:nvContentPartPr>
              <p14:xfrm>
                <a:off x="7068560" y="988760"/>
                <a:ext cx="7200" cy="27720"/>
              </p14:xfrm>
            </p:contentPart>
          </mc:Choice>
          <mc:Fallback>
            <p:pic>
              <p:nvPicPr>
                <p:cNvPr id="137" name="Tinta 136">
                  <a:extLst>
                    <a:ext uri="{FF2B5EF4-FFF2-40B4-BE49-F238E27FC236}">
                      <a16:creationId xmlns:a16="http://schemas.microsoft.com/office/drawing/2014/main" id="{2BC6F3B6-A08F-48DC-8338-6A34018342F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059920" y="980120"/>
                  <a:ext cx="24840" cy="4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Agrupar 159">
            <a:extLst>
              <a:ext uri="{FF2B5EF4-FFF2-40B4-BE49-F238E27FC236}">
                <a16:creationId xmlns:a16="http://schemas.microsoft.com/office/drawing/2014/main" id="{414F8065-8C98-41BA-8251-7AEDC78D818C}"/>
              </a:ext>
            </a:extLst>
          </p:cNvPr>
          <p:cNvGrpSpPr/>
          <p:nvPr/>
        </p:nvGrpSpPr>
        <p:grpSpPr>
          <a:xfrm>
            <a:off x="7342520" y="1105400"/>
            <a:ext cx="244440" cy="109080"/>
            <a:chOff x="7342520" y="1105400"/>
            <a:chExt cx="244440" cy="10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38" name="Tinta 137">
                  <a:extLst>
                    <a:ext uri="{FF2B5EF4-FFF2-40B4-BE49-F238E27FC236}">
                      <a16:creationId xmlns:a16="http://schemas.microsoft.com/office/drawing/2014/main" id="{08BBDFF1-8A6C-4C9B-8A18-5BBD591628D4}"/>
                    </a:ext>
                  </a:extLst>
                </p14:cNvPr>
                <p14:cNvContentPartPr/>
                <p14:nvPr/>
              </p14:nvContentPartPr>
              <p14:xfrm>
                <a:off x="7342520" y="1105400"/>
                <a:ext cx="149760" cy="30960"/>
              </p14:xfrm>
            </p:contentPart>
          </mc:Choice>
          <mc:Fallback>
            <p:pic>
              <p:nvPicPr>
                <p:cNvPr id="138" name="Tinta 137">
                  <a:extLst>
                    <a:ext uri="{FF2B5EF4-FFF2-40B4-BE49-F238E27FC236}">
                      <a16:creationId xmlns:a16="http://schemas.microsoft.com/office/drawing/2014/main" id="{08BBDFF1-8A6C-4C9B-8A18-5BBD591628D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333880" y="1096760"/>
                  <a:ext cx="1674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40" name="Tinta 139">
                  <a:extLst>
                    <a:ext uri="{FF2B5EF4-FFF2-40B4-BE49-F238E27FC236}">
                      <a16:creationId xmlns:a16="http://schemas.microsoft.com/office/drawing/2014/main" id="{D6B9005D-9281-4BC7-A776-F20CB8052857}"/>
                    </a:ext>
                  </a:extLst>
                </p14:cNvPr>
                <p14:cNvContentPartPr/>
                <p14:nvPr/>
              </p14:nvContentPartPr>
              <p14:xfrm>
                <a:off x="7364120" y="1136000"/>
                <a:ext cx="360" cy="360"/>
              </p14:xfrm>
            </p:contentPart>
          </mc:Choice>
          <mc:Fallback>
            <p:pic>
              <p:nvPicPr>
                <p:cNvPr id="140" name="Tinta 139">
                  <a:extLst>
                    <a:ext uri="{FF2B5EF4-FFF2-40B4-BE49-F238E27FC236}">
                      <a16:creationId xmlns:a16="http://schemas.microsoft.com/office/drawing/2014/main" id="{D6B9005D-9281-4BC7-A776-F20CB805285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355120" y="11273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50" name="Tinta 149">
                  <a:extLst>
                    <a:ext uri="{FF2B5EF4-FFF2-40B4-BE49-F238E27FC236}">
                      <a16:creationId xmlns:a16="http://schemas.microsoft.com/office/drawing/2014/main" id="{E5B265E3-6E18-4454-8570-5BA1E4BBF285}"/>
                    </a:ext>
                  </a:extLst>
                </p14:cNvPr>
                <p14:cNvContentPartPr/>
                <p14:nvPr/>
              </p14:nvContentPartPr>
              <p14:xfrm>
                <a:off x="7364120" y="1136000"/>
                <a:ext cx="222840" cy="78480"/>
              </p14:xfrm>
            </p:contentPart>
          </mc:Choice>
          <mc:Fallback>
            <p:pic>
              <p:nvPicPr>
                <p:cNvPr id="150" name="Tinta 149">
                  <a:extLst>
                    <a:ext uri="{FF2B5EF4-FFF2-40B4-BE49-F238E27FC236}">
                      <a16:creationId xmlns:a16="http://schemas.microsoft.com/office/drawing/2014/main" id="{E5B265E3-6E18-4454-8570-5BA1E4BBF28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355120" y="1127360"/>
                  <a:ext cx="240480" cy="9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Agrupar 172">
            <a:extLst>
              <a:ext uri="{FF2B5EF4-FFF2-40B4-BE49-F238E27FC236}">
                <a16:creationId xmlns:a16="http://schemas.microsoft.com/office/drawing/2014/main" id="{A5702C10-9593-4105-917D-44C009756491}"/>
              </a:ext>
            </a:extLst>
          </p:cNvPr>
          <p:cNvGrpSpPr/>
          <p:nvPr/>
        </p:nvGrpSpPr>
        <p:grpSpPr>
          <a:xfrm>
            <a:off x="7850480" y="871760"/>
            <a:ext cx="902160" cy="374760"/>
            <a:chOff x="7850480" y="871760"/>
            <a:chExt cx="902160" cy="37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66" name="Tinta 165">
                  <a:extLst>
                    <a:ext uri="{FF2B5EF4-FFF2-40B4-BE49-F238E27FC236}">
                      <a16:creationId xmlns:a16="http://schemas.microsoft.com/office/drawing/2014/main" id="{4715425F-C4DC-4D5D-BDD8-D7A6BA3E2471}"/>
                    </a:ext>
                  </a:extLst>
                </p14:cNvPr>
                <p14:cNvContentPartPr/>
                <p14:nvPr/>
              </p14:nvContentPartPr>
              <p14:xfrm>
                <a:off x="7850480" y="872480"/>
                <a:ext cx="222840" cy="340200"/>
              </p14:xfrm>
            </p:contentPart>
          </mc:Choice>
          <mc:Fallback>
            <p:pic>
              <p:nvPicPr>
                <p:cNvPr id="166" name="Tinta 165">
                  <a:extLst>
                    <a:ext uri="{FF2B5EF4-FFF2-40B4-BE49-F238E27FC236}">
                      <a16:creationId xmlns:a16="http://schemas.microsoft.com/office/drawing/2014/main" id="{4715425F-C4DC-4D5D-BDD8-D7A6BA3E247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841840" y="863840"/>
                  <a:ext cx="24048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68" name="Tinta 167">
                  <a:extLst>
                    <a:ext uri="{FF2B5EF4-FFF2-40B4-BE49-F238E27FC236}">
                      <a16:creationId xmlns:a16="http://schemas.microsoft.com/office/drawing/2014/main" id="{F91B6A1F-A213-4D10-8DEC-B8507A88F99A}"/>
                    </a:ext>
                  </a:extLst>
                </p14:cNvPr>
                <p14:cNvContentPartPr/>
                <p14:nvPr/>
              </p14:nvContentPartPr>
              <p14:xfrm>
                <a:off x="8170160" y="1112960"/>
                <a:ext cx="24840" cy="133560"/>
              </p14:xfrm>
            </p:contentPart>
          </mc:Choice>
          <mc:Fallback>
            <p:pic>
              <p:nvPicPr>
                <p:cNvPr id="168" name="Tinta 167">
                  <a:extLst>
                    <a:ext uri="{FF2B5EF4-FFF2-40B4-BE49-F238E27FC236}">
                      <a16:creationId xmlns:a16="http://schemas.microsoft.com/office/drawing/2014/main" id="{F91B6A1F-A213-4D10-8DEC-B8507A88F99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61160" y="1104320"/>
                  <a:ext cx="424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70" name="Tinta 169">
                  <a:extLst>
                    <a:ext uri="{FF2B5EF4-FFF2-40B4-BE49-F238E27FC236}">
                      <a16:creationId xmlns:a16="http://schemas.microsoft.com/office/drawing/2014/main" id="{618AB563-55A0-4D81-8BF6-2ECD3EAC232C}"/>
                    </a:ext>
                  </a:extLst>
                </p14:cNvPr>
                <p14:cNvContentPartPr/>
                <p14:nvPr/>
              </p14:nvContentPartPr>
              <p14:xfrm>
                <a:off x="8344760" y="885440"/>
                <a:ext cx="166680" cy="326160"/>
              </p14:xfrm>
            </p:contentPart>
          </mc:Choice>
          <mc:Fallback>
            <p:pic>
              <p:nvPicPr>
                <p:cNvPr id="170" name="Tinta 169">
                  <a:extLst>
                    <a:ext uri="{FF2B5EF4-FFF2-40B4-BE49-F238E27FC236}">
                      <a16:creationId xmlns:a16="http://schemas.microsoft.com/office/drawing/2014/main" id="{618AB563-55A0-4D81-8BF6-2ECD3EAC232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335760" y="876440"/>
                  <a:ext cx="1843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71" name="Tinta 170">
                  <a:extLst>
                    <a:ext uri="{FF2B5EF4-FFF2-40B4-BE49-F238E27FC236}">
                      <a16:creationId xmlns:a16="http://schemas.microsoft.com/office/drawing/2014/main" id="{ED086BD9-F69A-4355-8BC2-82E94D2E98F6}"/>
                    </a:ext>
                  </a:extLst>
                </p14:cNvPr>
                <p14:cNvContentPartPr/>
                <p14:nvPr/>
              </p14:nvContentPartPr>
              <p14:xfrm>
                <a:off x="8580560" y="871760"/>
                <a:ext cx="172080" cy="322920"/>
              </p14:xfrm>
            </p:contentPart>
          </mc:Choice>
          <mc:Fallback>
            <p:pic>
              <p:nvPicPr>
                <p:cNvPr id="171" name="Tinta 170">
                  <a:extLst>
                    <a:ext uri="{FF2B5EF4-FFF2-40B4-BE49-F238E27FC236}">
                      <a16:creationId xmlns:a16="http://schemas.microsoft.com/office/drawing/2014/main" id="{ED086BD9-F69A-4355-8BC2-82E94D2E98F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571560" y="863120"/>
                  <a:ext cx="189720" cy="34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72" name="Tinta 171">
                <a:extLst>
                  <a:ext uri="{FF2B5EF4-FFF2-40B4-BE49-F238E27FC236}">
                    <a16:creationId xmlns:a16="http://schemas.microsoft.com/office/drawing/2014/main" id="{105BC6D2-F3ED-4535-8E82-65D9EC461E6A}"/>
                  </a:ext>
                </a:extLst>
              </p14:cNvPr>
              <p14:cNvContentPartPr/>
              <p14:nvPr/>
            </p14:nvContentPartPr>
            <p14:xfrm>
              <a:off x="8997440" y="1053920"/>
              <a:ext cx="254160" cy="187560"/>
            </p14:xfrm>
          </p:contentPart>
        </mc:Choice>
        <mc:Fallback>
          <p:pic>
            <p:nvPicPr>
              <p:cNvPr id="172" name="Tinta 171">
                <a:extLst>
                  <a:ext uri="{FF2B5EF4-FFF2-40B4-BE49-F238E27FC236}">
                    <a16:creationId xmlns:a16="http://schemas.microsoft.com/office/drawing/2014/main" id="{105BC6D2-F3ED-4535-8E82-65D9EC461E6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988800" y="1045280"/>
                <a:ext cx="271800" cy="20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8" name="Agrupar 187">
            <a:extLst>
              <a:ext uri="{FF2B5EF4-FFF2-40B4-BE49-F238E27FC236}">
                <a16:creationId xmlns:a16="http://schemas.microsoft.com/office/drawing/2014/main" id="{2F28186C-CDF4-42E3-B5A7-775B8E1BD751}"/>
              </a:ext>
            </a:extLst>
          </p:cNvPr>
          <p:cNvGrpSpPr/>
          <p:nvPr/>
        </p:nvGrpSpPr>
        <p:grpSpPr>
          <a:xfrm>
            <a:off x="6755720" y="1722800"/>
            <a:ext cx="313200" cy="477720"/>
            <a:chOff x="6755720" y="1722800"/>
            <a:chExt cx="313200" cy="47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74" name="Tinta 173">
                  <a:extLst>
                    <a:ext uri="{FF2B5EF4-FFF2-40B4-BE49-F238E27FC236}">
                      <a16:creationId xmlns:a16="http://schemas.microsoft.com/office/drawing/2014/main" id="{73E8EC8A-F9F7-4ABD-8A56-C9A513B44400}"/>
                    </a:ext>
                  </a:extLst>
                </p14:cNvPr>
                <p14:cNvContentPartPr/>
                <p14:nvPr/>
              </p14:nvContentPartPr>
              <p14:xfrm>
                <a:off x="6755720" y="1722800"/>
                <a:ext cx="257760" cy="451080"/>
              </p14:xfrm>
            </p:contentPart>
          </mc:Choice>
          <mc:Fallback>
            <p:pic>
              <p:nvPicPr>
                <p:cNvPr id="174" name="Tinta 173">
                  <a:extLst>
                    <a:ext uri="{FF2B5EF4-FFF2-40B4-BE49-F238E27FC236}">
                      <a16:creationId xmlns:a16="http://schemas.microsoft.com/office/drawing/2014/main" id="{73E8EC8A-F9F7-4ABD-8A56-C9A513B4440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746720" y="1714160"/>
                  <a:ext cx="27540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75" name="Tinta 174">
                  <a:extLst>
                    <a:ext uri="{FF2B5EF4-FFF2-40B4-BE49-F238E27FC236}">
                      <a16:creationId xmlns:a16="http://schemas.microsoft.com/office/drawing/2014/main" id="{E69C4C23-BF9A-403C-A5CF-94CE425B9296}"/>
                    </a:ext>
                  </a:extLst>
                </p14:cNvPr>
                <p14:cNvContentPartPr/>
                <p14:nvPr/>
              </p14:nvContentPartPr>
              <p14:xfrm>
                <a:off x="7044440" y="2058680"/>
                <a:ext cx="21240" cy="141840"/>
              </p14:xfrm>
            </p:contentPart>
          </mc:Choice>
          <mc:Fallback>
            <p:pic>
              <p:nvPicPr>
                <p:cNvPr id="175" name="Tinta 174">
                  <a:extLst>
                    <a:ext uri="{FF2B5EF4-FFF2-40B4-BE49-F238E27FC236}">
                      <a16:creationId xmlns:a16="http://schemas.microsoft.com/office/drawing/2014/main" id="{E69C4C23-BF9A-403C-A5CF-94CE425B929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035440" y="2049680"/>
                  <a:ext cx="388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76" name="Tinta 175">
                  <a:extLst>
                    <a:ext uri="{FF2B5EF4-FFF2-40B4-BE49-F238E27FC236}">
                      <a16:creationId xmlns:a16="http://schemas.microsoft.com/office/drawing/2014/main" id="{C22216AB-CF70-4900-A1BA-9C2B668AC342}"/>
                    </a:ext>
                  </a:extLst>
                </p14:cNvPr>
                <p14:cNvContentPartPr/>
                <p14:nvPr/>
              </p14:nvContentPartPr>
              <p14:xfrm>
                <a:off x="7040840" y="1930160"/>
                <a:ext cx="28080" cy="24840"/>
              </p14:xfrm>
            </p:contentPart>
          </mc:Choice>
          <mc:Fallback>
            <p:pic>
              <p:nvPicPr>
                <p:cNvPr id="176" name="Tinta 175">
                  <a:extLst>
                    <a:ext uri="{FF2B5EF4-FFF2-40B4-BE49-F238E27FC236}">
                      <a16:creationId xmlns:a16="http://schemas.microsoft.com/office/drawing/2014/main" id="{C22216AB-CF70-4900-A1BA-9C2B668AC34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031840" y="1921160"/>
                  <a:ext cx="45720" cy="4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79" name="Tinta 178">
                <a:extLst>
                  <a:ext uri="{FF2B5EF4-FFF2-40B4-BE49-F238E27FC236}">
                    <a16:creationId xmlns:a16="http://schemas.microsoft.com/office/drawing/2014/main" id="{046F0C35-CB11-4B54-A14A-156C8B14430C}"/>
                  </a:ext>
                </a:extLst>
              </p14:cNvPr>
              <p14:cNvContentPartPr/>
              <p14:nvPr/>
            </p14:nvContentPartPr>
            <p14:xfrm>
              <a:off x="7308320" y="2087480"/>
              <a:ext cx="122040" cy="162000"/>
            </p14:xfrm>
          </p:contentPart>
        </mc:Choice>
        <mc:Fallback>
          <p:pic>
            <p:nvPicPr>
              <p:cNvPr id="179" name="Tinta 178">
                <a:extLst>
                  <a:ext uri="{FF2B5EF4-FFF2-40B4-BE49-F238E27FC236}">
                    <a16:creationId xmlns:a16="http://schemas.microsoft.com/office/drawing/2014/main" id="{046F0C35-CB11-4B54-A14A-156C8B14430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299680" y="2078480"/>
                <a:ext cx="139680" cy="17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6" name="Agrupar 185">
            <a:extLst>
              <a:ext uri="{FF2B5EF4-FFF2-40B4-BE49-F238E27FC236}">
                <a16:creationId xmlns:a16="http://schemas.microsoft.com/office/drawing/2014/main" id="{D67E668A-0486-472E-80A1-934948A7599B}"/>
              </a:ext>
            </a:extLst>
          </p:cNvPr>
          <p:cNvGrpSpPr/>
          <p:nvPr/>
        </p:nvGrpSpPr>
        <p:grpSpPr>
          <a:xfrm>
            <a:off x="7642040" y="1866440"/>
            <a:ext cx="1216800" cy="343440"/>
            <a:chOff x="7642040" y="1866440"/>
            <a:chExt cx="1216800" cy="34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80" name="Tinta 179">
                  <a:extLst>
                    <a:ext uri="{FF2B5EF4-FFF2-40B4-BE49-F238E27FC236}">
                      <a16:creationId xmlns:a16="http://schemas.microsoft.com/office/drawing/2014/main" id="{A8562C3E-FF43-4429-91F1-4EE8A74F5594}"/>
                    </a:ext>
                  </a:extLst>
                </p14:cNvPr>
                <p14:cNvContentPartPr/>
                <p14:nvPr/>
              </p14:nvContentPartPr>
              <p14:xfrm>
                <a:off x="7642040" y="1866440"/>
                <a:ext cx="42120" cy="302040"/>
              </p14:xfrm>
            </p:contentPart>
          </mc:Choice>
          <mc:Fallback>
            <p:pic>
              <p:nvPicPr>
                <p:cNvPr id="180" name="Tinta 179">
                  <a:extLst>
                    <a:ext uri="{FF2B5EF4-FFF2-40B4-BE49-F238E27FC236}">
                      <a16:creationId xmlns:a16="http://schemas.microsoft.com/office/drawing/2014/main" id="{A8562C3E-FF43-4429-91F1-4EE8A74F559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633040" y="1857800"/>
                  <a:ext cx="5976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81" name="Tinta 180">
                  <a:extLst>
                    <a:ext uri="{FF2B5EF4-FFF2-40B4-BE49-F238E27FC236}">
                      <a16:creationId xmlns:a16="http://schemas.microsoft.com/office/drawing/2014/main" id="{22BADE53-978B-4E1D-ACB2-AB0C8D09F329}"/>
                    </a:ext>
                  </a:extLst>
                </p14:cNvPr>
                <p14:cNvContentPartPr/>
                <p14:nvPr/>
              </p14:nvContentPartPr>
              <p14:xfrm>
                <a:off x="7739240" y="1872200"/>
                <a:ext cx="14400" cy="301320"/>
              </p14:xfrm>
            </p:contentPart>
          </mc:Choice>
          <mc:Fallback>
            <p:pic>
              <p:nvPicPr>
                <p:cNvPr id="181" name="Tinta 180">
                  <a:extLst>
                    <a:ext uri="{FF2B5EF4-FFF2-40B4-BE49-F238E27FC236}">
                      <a16:creationId xmlns:a16="http://schemas.microsoft.com/office/drawing/2014/main" id="{22BADE53-978B-4E1D-ACB2-AB0C8D09F32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730600" y="1863560"/>
                  <a:ext cx="3204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82" name="Tinta 181">
                  <a:extLst>
                    <a:ext uri="{FF2B5EF4-FFF2-40B4-BE49-F238E27FC236}">
                      <a16:creationId xmlns:a16="http://schemas.microsoft.com/office/drawing/2014/main" id="{18360C19-E135-4476-B400-1B7573F80A0E}"/>
                    </a:ext>
                  </a:extLst>
                </p14:cNvPr>
                <p14:cNvContentPartPr/>
                <p14:nvPr/>
              </p14:nvContentPartPr>
              <p14:xfrm>
                <a:off x="7815920" y="2050040"/>
                <a:ext cx="28080" cy="159840"/>
              </p14:xfrm>
            </p:contentPart>
          </mc:Choice>
          <mc:Fallback>
            <p:pic>
              <p:nvPicPr>
                <p:cNvPr id="182" name="Tinta 181">
                  <a:extLst>
                    <a:ext uri="{FF2B5EF4-FFF2-40B4-BE49-F238E27FC236}">
                      <a16:creationId xmlns:a16="http://schemas.microsoft.com/office/drawing/2014/main" id="{18360C19-E135-4476-B400-1B7573F80A0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806920" y="2041040"/>
                  <a:ext cx="457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83" name="Tinta 182">
                  <a:extLst>
                    <a:ext uri="{FF2B5EF4-FFF2-40B4-BE49-F238E27FC236}">
                      <a16:creationId xmlns:a16="http://schemas.microsoft.com/office/drawing/2014/main" id="{5AFA89A7-49E4-45D0-8E23-F34F612174AC}"/>
                    </a:ext>
                  </a:extLst>
                </p14:cNvPr>
                <p14:cNvContentPartPr/>
                <p14:nvPr/>
              </p14:nvContentPartPr>
              <p14:xfrm>
                <a:off x="7977920" y="1906040"/>
                <a:ext cx="147600" cy="257040"/>
              </p14:xfrm>
            </p:contentPart>
          </mc:Choice>
          <mc:Fallback>
            <p:pic>
              <p:nvPicPr>
                <p:cNvPr id="183" name="Tinta 182">
                  <a:extLst>
                    <a:ext uri="{FF2B5EF4-FFF2-40B4-BE49-F238E27FC236}">
                      <a16:creationId xmlns:a16="http://schemas.microsoft.com/office/drawing/2014/main" id="{5AFA89A7-49E4-45D0-8E23-F34F612174A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969280" y="1897400"/>
                  <a:ext cx="16524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84" name="Tinta 183">
                  <a:extLst>
                    <a:ext uri="{FF2B5EF4-FFF2-40B4-BE49-F238E27FC236}">
                      <a16:creationId xmlns:a16="http://schemas.microsoft.com/office/drawing/2014/main" id="{BEC041F7-3CD2-4C5F-A47D-CA12C2A18F47}"/>
                    </a:ext>
                  </a:extLst>
                </p14:cNvPr>
                <p14:cNvContentPartPr/>
                <p14:nvPr/>
              </p14:nvContentPartPr>
              <p14:xfrm>
                <a:off x="8215520" y="1924400"/>
                <a:ext cx="201960" cy="234360"/>
              </p14:xfrm>
            </p:contentPart>
          </mc:Choice>
          <mc:Fallback>
            <p:pic>
              <p:nvPicPr>
                <p:cNvPr id="184" name="Tinta 183">
                  <a:extLst>
                    <a:ext uri="{FF2B5EF4-FFF2-40B4-BE49-F238E27FC236}">
                      <a16:creationId xmlns:a16="http://schemas.microsoft.com/office/drawing/2014/main" id="{BEC041F7-3CD2-4C5F-A47D-CA12C2A18F4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206880" y="1915400"/>
                  <a:ext cx="2196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85" name="Tinta 184">
                  <a:extLst>
                    <a:ext uri="{FF2B5EF4-FFF2-40B4-BE49-F238E27FC236}">
                      <a16:creationId xmlns:a16="http://schemas.microsoft.com/office/drawing/2014/main" id="{AF24BD6C-141E-4ADD-9A47-55D400A58E2C}"/>
                    </a:ext>
                  </a:extLst>
                </p14:cNvPr>
                <p14:cNvContentPartPr/>
                <p14:nvPr/>
              </p14:nvContentPartPr>
              <p14:xfrm>
                <a:off x="8503880" y="1990640"/>
                <a:ext cx="354960" cy="213840"/>
              </p14:xfrm>
            </p:contentPart>
          </mc:Choice>
          <mc:Fallback>
            <p:pic>
              <p:nvPicPr>
                <p:cNvPr id="185" name="Tinta 184">
                  <a:extLst>
                    <a:ext uri="{FF2B5EF4-FFF2-40B4-BE49-F238E27FC236}">
                      <a16:creationId xmlns:a16="http://schemas.microsoft.com/office/drawing/2014/main" id="{AF24BD6C-141E-4ADD-9A47-55D400A58E2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495240" y="1982000"/>
                  <a:ext cx="372600" cy="2314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11" name="Imagem 210">
            <a:extLst>
              <a:ext uri="{FF2B5EF4-FFF2-40B4-BE49-F238E27FC236}">
                <a16:creationId xmlns:a16="http://schemas.microsoft.com/office/drawing/2014/main" id="{6D37624E-DC4C-4E9B-A0AD-916D10F9F2BA}"/>
              </a:ext>
            </a:extLst>
          </p:cNvPr>
          <p:cNvPicPr>
            <a:picLocks noChangeAspect="1"/>
          </p:cNvPicPr>
          <p:nvPr/>
        </p:nvPicPr>
        <p:blipFill>
          <a:blip r:embed="rId90"/>
          <a:stretch>
            <a:fillRect/>
          </a:stretch>
        </p:blipFill>
        <p:spPr>
          <a:xfrm>
            <a:off x="406963" y="1956620"/>
            <a:ext cx="5414713" cy="3370684"/>
          </a:xfrm>
          <a:prstGeom prst="rect">
            <a:avLst/>
          </a:prstGeom>
        </p:spPr>
      </p:pic>
      <p:sp>
        <p:nvSpPr>
          <p:cNvPr id="189" name="Retângulo 188">
            <a:extLst>
              <a:ext uri="{FF2B5EF4-FFF2-40B4-BE49-F238E27FC236}">
                <a16:creationId xmlns:a16="http://schemas.microsoft.com/office/drawing/2014/main" id="{CA476C18-55EB-432B-ABFD-D7EE81E9AABF}"/>
              </a:ext>
            </a:extLst>
          </p:cNvPr>
          <p:cNvSpPr/>
          <p:nvPr/>
        </p:nvSpPr>
        <p:spPr>
          <a:xfrm>
            <a:off x="2208496" y="1737177"/>
            <a:ext cx="3668260" cy="11975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210" name="Tinta 209">
                <a:extLst>
                  <a:ext uri="{FF2B5EF4-FFF2-40B4-BE49-F238E27FC236}">
                    <a16:creationId xmlns:a16="http://schemas.microsoft.com/office/drawing/2014/main" id="{21FE54A3-6C1B-4F40-9512-8BB885856E5C}"/>
                  </a:ext>
                </a:extLst>
              </p14:cNvPr>
              <p14:cNvContentPartPr/>
              <p14:nvPr/>
            </p14:nvContentPartPr>
            <p14:xfrm>
              <a:off x="4687520" y="2277920"/>
              <a:ext cx="216360" cy="370440"/>
            </p14:xfrm>
          </p:contentPart>
        </mc:Choice>
        <mc:Fallback>
          <p:pic>
            <p:nvPicPr>
              <p:cNvPr id="210" name="Tinta 209">
                <a:extLst>
                  <a:ext uri="{FF2B5EF4-FFF2-40B4-BE49-F238E27FC236}">
                    <a16:creationId xmlns:a16="http://schemas.microsoft.com/office/drawing/2014/main" id="{21FE54A3-6C1B-4F40-9512-8BB885856E5C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4678520" y="2268920"/>
                <a:ext cx="234000" cy="38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60" name="Agrupar 259">
            <a:extLst>
              <a:ext uri="{FF2B5EF4-FFF2-40B4-BE49-F238E27FC236}">
                <a16:creationId xmlns:a16="http://schemas.microsoft.com/office/drawing/2014/main" id="{09312793-0F0E-41B9-9061-4E2E5ACEF572}"/>
              </a:ext>
            </a:extLst>
          </p:cNvPr>
          <p:cNvGrpSpPr/>
          <p:nvPr/>
        </p:nvGrpSpPr>
        <p:grpSpPr>
          <a:xfrm>
            <a:off x="2314760" y="3151280"/>
            <a:ext cx="4344120" cy="3133800"/>
            <a:chOff x="2314760" y="3151280"/>
            <a:chExt cx="4344120" cy="313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226" name="Tinta 225">
                  <a:extLst>
                    <a:ext uri="{FF2B5EF4-FFF2-40B4-BE49-F238E27FC236}">
                      <a16:creationId xmlns:a16="http://schemas.microsoft.com/office/drawing/2014/main" id="{0C39917C-A00A-45C5-8031-16F7268906F3}"/>
                    </a:ext>
                  </a:extLst>
                </p14:cNvPr>
                <p14:cNvContentPartPr/>
                <p14:nvPr/>
              </p14:nvContentPartPr>
              <p14:xfrm>
                <a:off x="2314760" y="3177560"/>
                <a:ext cx="232560" cy="21600"/>
              </p14:xfrm>
            </p:contentPart>
          </mc:Choice>
          <mc:Fallback>
            <p:pic>
              <p:nvPicPr>
                <p:cNvPr id="226" name="Tinta 225">
                  <a:extLst>
                    <a:ext uri="{FF2B5EF4-FFF2-40B4-BE49-F238E27FC236}">
                      <a16:creationId xmlns:a16="http://schemas.microsoft.com/office/drawing/2014/main" id="{0C39917C-A00A-45C5-8031-16F7268906F3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305760" y="3168920"/>
                  <a:ext cx="2502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227" name="Tinta 226">
                  <a:extLst>
                    <a:ext uri="{FF2B5EF4-FFF2-40B4-BE49-F238E27FC236}">
                      <a16:creationId xmlns:a16="http://schemas.microsoft.com/office/drawing/2014/main" id="{0A80D8A2-CFBD-43D8-A877-F1DAA479441E}"/>
                    </a:ext>
                  </a:extLst>
                </p14:cNvPr>
                <p14:cNvContentPartPr/>
                <p14:nvPr/>
              </p14:nvContentPartPr>
              <p14:xfrm>
                <a:off x="2640920" y="3194120"/>
                <a:ext cx="153360" cy="13320"/>
              </p14:xfrm>
            </p:contentPart>
          </mc:Choice>
          <mc:Fallback>
            <p:pic>
              <p:nvPicPr>
                <p:cNvPr id="227" name="Tinta 226">
                  <a:extLst>
                    <a:ext uri="{FF2B5EF4-FFF2-40B4-BE49-F238E27FC236}">
                      <a16:creationId xmlns:a16="http://schemas.microsoft.com/office/drawing/2014/main" id="{0A80D8A2-CFBD-43D8-A877-F1DAA479441E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631920" y="3185120"/>
                  <a:ext cx="1710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228" name="Tinta 227">
                  <a:extLst>
                    <a:ext uri="{FF2B5EF4-FFF2-40B4-BE49-F238E27FC236}">
                      <a16:creationId xmlns:a16="http://schemas.microsoft.com/office/drawing/2014/main" id="{5D7E5793-9B80-4B9B-B452-B31A1F975CED}"/>
                    </a:ext>
                  </a:extLst>
                </p14:cNvPr>
                <p14:cNvContentPartPr/>
                <p14:nvPr/>
              </p14:nvContentPartPr>
              <p14:xfrm>
                <a:off x="2932520" y="3180440"/>
                <a:ext cx="115200" cy="33480"/>
              </p14:xfrm>
            </p:contentPart>
          </mc:Choice>
          <mc:Fallback>
            <p:pic>
              <p:nvPicPr>
                <p:cNvPr id="228" name="Tinta 227">
                  <a:extLst>
                    <a:ext uri="{FF2B5EF4-FFF2-40B4-BE49-F238E27FC236}">
                      <a16:creationId xmlns:a16="http://schemas.microsoft.com/office/drawing/2014/main" id="{5D7E5793-9B80-4B9B-B452-B31A1F975CE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923880" y="3171440"/>
                  <a:ext cx="1328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229" name="Tinta 228">
                  <a:extLst>
                    <a:ext uri="{FF2B5EF4-FFF2-40B4-BE49-F238E27FC236}">
                      <a16:creationId xmlns:a16="http://schemas.microsoft.com/office/drawing/2014/main" id="{DF3A92A6-EB4C-4242-A621-A6CF477A6B6F}"/>
                    </a:ext>
                  </a:extLst>
                </p14:cNvPr>
                <p14:cNvContentPartPr/>
                <p14:nvPr/>
              </p14:nvContentPartPr>
              <p14:xfrm>
                <a:off x="3224480" y="3222200"/>
                <a:ext cx="139320" cy="9000"/>
              </p14:xfrm>
            </p:contentPart>
          </mc:Choice>
          <mc:Fallback>
            <p:pic>
              <p:nvPicPr>
                <p:cNvPr id="229" name="Tinta 228">
                  <a:extLst>
                    <a:ext uri="{FF2B5EF4-FFF2-40B4-BE49-F238E27FC236}">
                      <a16:creationId xmlns:a16="http://schemas.microsoft.com/office/drawing/2014/main" id="{DF3A92A6-EB4C-4242-A621-A6CF477A6B6F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215840" y="3213200"/>
                  <a:ext cx="1569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230" name="Tinta 229">
                  <a:extLst>
                    <a:ext uri="{FF2B5EF4-FFF2-40B4-BE49-F238E27FC236}">
                      <a16:creationId xmlns:a16="http://schemas.microsoft.com/office/drawing/2014/main" id="{387BA114-463F-483D-A945-7888F5F7B97F}"/>
                    </a:ext>
                  </a:extLst>
                </p14:cNvPr>
                <p14:cNvContentPartPr/>
                <p14:nvPr/>
              </p14:nvContentPartPr>
              <p14:xfrm>
                <a:off x="3589520" y="3151280"/>
                <a:ext cx="160200" cy="16200"/>
              </p14:xfrm>
            </p:contentPart>
          </mc:Choice>
          <mc:Fallback>
            <p:pic>
              <p:nvPicPr>
                <p:cNvPr id="230" name="Tinta 229">
                  <a:extLst>
                    <a:ext uri="{FF2B5EF4-FFF2-40B4-BE49-F238E27FC236}">
                      <a16:creationId xmlns:a16="http://schemas.microsoft.com/office/drawing/2014/main" id="{387BA114-463F-483D-A945-7888F5F7B97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580880" y="3142640"/>
                  <a:ext cx="1778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231" name="Tinta 230">
                  <a:extLst>
                    <a:ext uri="{FF2B5EF4-FFF2-40B4-BE49-F238E27FC236}">
                      <a16:creationId xmlns:a16="http://schemas.microsoft.com/office/drawing/2014/main" id="{8D99D242-E00B-46D4-A312-1033559EE3D8}"/>
                    </a:ext>
                  </a:extLst>
                </p14:cNvPr>
                <p14:cNvContentPartPr/>
                <p14:nvPr/>
              </p14:nvContentPartPr>
              <p14:xfrm>
                <a:off x="3877880" y="3223640"/>
                <a:ext cx="216000" cy="26280"/>
              </p14:xfrm>
            </p:contentPart>
          </mc:Choice>
          <mc:Fallback>
            <p:pic>
              <p:nvPicPr>
                <p:cNvPr id="231" name="Tinta 230">
                  <a:extLst>
                    <a:ext uri="{FF2B5EF4-FFF2-40B4-BE49-F238E27FC236}">
                      <a16:creationId xmlns:a16="http://schemas.microsoft.com/office/drawing/2014/main" id="{8D99D242-E00B-46D4-A312-1033559EE3D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869240" y="3214640"/>
                  <a:ext cx="2336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238" name="Tinta 237">
                  <a:extLst>
                    <a:ext uri="{FF2B5EF4-FFF2-40B4-BE49-F238E27FC236}">
                      <a16:creationId xmlns:a16="http://schemas.microsoft.com/office/drawing/2014/main" id="{ED866224-DD95-49EB-A5FC-99AD9F214340}"/>
                    </a:ext>
                  </a:extLst>
                </p14:cNvPr>
                <p14:cNvContentPartPr/>
                <p14:nvPr/>
              </p14:nvContentPartPr>
              <p14:xfrm>
                <a:off x="4246520" y="3209240"/>
                <a:ext cx="198360" cy="11880"/>
              </p14:xfrm>
            </p:contentPart>
          </mc:Choice>
          <mc:Fallback>
            <p:pic>
              <p:nvPicPr>
                <p:cNvPr id="238" name="Tinta 237">
                  <a:extLst>
                    <a:ext uri="{FF2B5EF4-FFF2-40B4-BE49-F238E27FC236}">
                      <a16:creationId xmlns:a16="http://schemas.microsoft.com/office/drawing/2014/main" id="{ED866224-DD95-49EB-A5FC-99AD9F214340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237520" y="3200240"/>
                  <a:ext cx="2160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239" name="Tinta 238">
                  <a:extLst>
                    <a:ext uri="{FF2B5EF4-FFF2-40B4-BE49-F238E27FC236}">
                      <a16:creationId xmlns:a16="http://schemas.microsoft.com/office/drawing/2014/main" id="{7AFE7897-69DB-49F2-A849-3EF612FF572E}"/>
                    </a:ext>
                  </a:extLst>
                </p14:cNvPr>
                <p14:cNvContentPartPr/>
                <p14:nvPr/>
              </p14:nvContentPartPr>
              <p14:xfrm>
                <a:off x="4611560" y="3177560"/>
                <a:ext cx="222840" cy="29160"/>
              </p14:xfrm>
            </p:contentPart>
          </mc:Choice>
          <mc:Fallback>
            <p:pic>
              <p:nvPicPr>
                <p:cNvPr id="239" name="Tinta 238">
                  <a:extLst>
                    <a:ext uri="{FF2B5EF4-FFF2-40B4-BE49-F238E27FC236}">
                      <a16:creationId xmlns:a16="http://schemas.microsoft.com/office/drawing/2014/main" id="{7AFE7897-69DB-49F2-A849-3EF612FF572E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602560" y="3168560"/>
                  <a:ext cx="2404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240" name="Tinta 239">
                  <a:extLst>
                    <a:ext uri="{FF2B5EF4-FFF2-40B4-BE49-F238E27FC236}">
                      <a16:creationId xmlns:a16="http://schemas.microsoft.com/office/drawing/2014/main" id="{3D033EFC-55B5-4405-8647-2739EF47F5AD}"/>
                    </a:ext>
                  </a:extLst>
                </p14:cNvPr>
                <p14:cNvContentPartPr/>
                <p14:nvPr/>
              </p14:nvContentPartPr>
              <p14:xfrm>
                <a:off x="5007560" y="3189080"/>
                <a:ext cx="223560" cy="31320"/>
              </p14:xfrm>
            </p:contentPart>
          </mc:Choice>
          <mc:Fallback>
            <p:pic>
              <p:nvPicPr>
                <p:cNvPr id="240" name="Tinta 239">
                  <a:extLst>
                    <a:ext uri="{FF2B5EF4-FFF2-40B4-BE49-F238E27FC236}">
                      <a16:creationId xmlns:a16="http://schemas.microsoft.com/office/drawing/2014/main" id="{3D033EFC-55B5-4405-8647-2739EF47F5AD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998920" y="3180080"/>
                  <a:ext cx="2412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241" name="Tinta 240">
                  <a:extLst>
                    <a:ext uri="{FF2B5EF4-FFF2-40B4-BE49-F238E27FC236}">
                      <a16:creationId xmlns:a16="http://schemas.microsoft.com/office/drawing/2014/main" id="{A1C7BF95-9BEC-4702-9347-9D077468D7F4}"/>
                    </a:ext>
                  </a:extLst>
                </p14:cNvPr>
                <p14:cNvContentPartPr/>
                <p14:nvPr/>
              </p14:nvContentPartPr>
              <p14:xfrm>
                <a:off x="5285480" y="3225080"/>
                <a:ext cx="309600" cy="15480"/>
              </p14:xfrm>
            </p:contentPart>
          </mc:Choice>
          <mc:Fallback>
            <p:pic>
              <p:nvPicPr>
                <p:cNvPr id="241" name="Tinta 240">
                  <a:extLst>
                    <a:ext uri="{FF2B5EF4-FFF2-40B4-BE49-F238E27FC236}">
                      <a16:creationId xmlns:a16="http://schemas.microsoft.com/office/drawing/2014/main" id="{A1C7BF95-9BEC-4702-9347-9D077468D7F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276840" y="3216080"/>
                  <a:ext cx="3272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242" name="Tinta 241">
                  <a:extLst>
                    <a:ext uri="{FF2B5EF4-FFF2-40B4-BE49-F238E27FC236}">
                      <a16:creationId xmlns:a16="http://schemas.microsoft.com/office/drawing/2014/main" id="{A6DA93A6-560A-4559-A0AF-D94FF2499989}"/>
                    </a:ext>
                  </a:extLst>
                </p14:cNvPr>
                <p14:cNvContentPartPr/>
                <p14:nvPr/>
              </p14:nvContentPartPr>
              <p14:xfrm>
                <a:off x="5643680" y="3245240"/>
                <a:ext cx="206280" cy="39240"/>
              </p14:xfrm>
            </p:contentPart>
          </mc:Choice>
          <mc:Fallback>
            <p:pic>
              <p:nvPicPr>
                <p:cNvPr id="242" name="Tinta 241">
                  <a:extLst>
                    <a:ext uri="{FF2B5EF4-FFF2-40B4-BE49-F238E27FC236}">
                      <a16:creationId xmlns:a16="http://schemas.microsoft.com/office/drawing/2014/main" id="{A6DA93A6-560A-4559-A0AF-D94FF2499989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634680" y="3236240"/>
                  <a:ext cx="2239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245" name="Tinta 244">
                  <a:extLst>
                    <a:ext uri="{FF2B5EF4-FFF2-40B4-BE49-F238E27FC236}">
                      <a16:creationId xmlns:a16="http://schemas.microsoft.com/office/drawing/2014/main" id="{8312EA8D-CC8B-49D0-B30B-8601AD4D5F65}"/>
                    </a:ext>
                  </a:extLst>
                </p14:cNvPr>
                <p14:cNvContentPartPr/>
                <p14:nvPr/>
              </p14:nvContentPartPr>
              <p14:xfrm>
                <a:off x="5587880" y="3355040"/>
                <a:ext cx="7200" cy="360"/>
              </p14:xfrm>
            </p:contentPart>
          </mc:Choice>
          <mc:Fallback>
            <p:pic>
              <p:nvPicPr>
                <p:cNvPr id="245" name="Tinta 244">
                  <a:extLst>
                    <a:ext uri="{FF2B5EF4-FFF2-40B4-BE49-F238E27FC236}">
                      <a16:creationId xmlns:a16="http://schemas.microsoft.com/office/drawing/2014/main" id="{8312EA8D-CC8B-49D0-B30B-8601AD4D5F65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579240" y="3346040"/>
                  <a:ext cx="24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246" name="Tinta 245">
                  <a:extLst>
                    <a:ext uri="{FF2B5EF4-FFF2-40B4-BE49-F238E27FC236}">
                      <a16:creationId xmlns:a16="http://schemas.microsoft.com/office/drawing/2014/main" id="{58C46775-CF9D-4E16-9670-B5FEB4250CBF}"/>
                    </a:ext>
                  </a:extLst>
                </p14:cNvPr>
                <p14:cNvContentPartPr/>
                <p14:nvPr/>
              </p14:nvContentPartPr>
              <p14:xfrm>
                <a:off x="5459360" y="3333440"/>
                <a:ext cx="191520" cy="2139840"/>
              </p14:xfrm>
            </p:contentPart>
          </mc:Choice>
          <mc:Fallback>
            <p:pic>
              <p:nvPicPr>
                <p:cNvPr id="246" name="Tinta 245">
                  <a:extLst>
                    <a:ext uri="{FF2B5EF4-FFF2-40B4-BE49-F238E27FC236}">
                      <a16:creationId xmlns:a16="http://schemas.microsoft.com/office/drawing/2014/main" id="{58C46775-CF9D-4E16-9670-B5FEB4250CBF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450720" y="3324440"/>
                  <a:ext cx="209160" cy="21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247" name="Tinta 246">
                  <a:extLst>
                    <a:ext uri="{FF2B5EF4-FFF2-40B4-BE49-F238E27FC236}">
                      <a16:creationId xmlns:a16="http://schemas.microsoft.com/office/drawing/2014/main" id="{1584E5E2-C622-4109-AE4C-D9AA0E0774D3}"/>
                    </a:ext>
                  </a:extLst>
                </p14:cNvPr>
                <p14:cNvContentPartPr/>
                <p14:nvPr/>
              </p14:nvContentPartPr>
              <p14:xfrm>
                <a:off x="4891640" y="5590640"/>
                <a:ext cx="983880" cy="402120"/>
              </p14:xfrm>
            </p:contentPart>
          </mc:Choice>
          <mc:Fallback>
            <p:pic>
              <p:nvPicPr>
                <p:cNvPr id="247" name="Tinta 246">
                  <a:extLst>
                    <a:ext uri="{FF2B5EF4-FFF2-40B4-BE49-F238E27FC236}">
                      <a16:creationId xmlns:a16="http://schemas.microsoft.com/office/drawing/2014/main" id="{1584E5E2-C622-4109-AE4C-D9AA0E0774D3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883000" y="5582000"/>
                  <a:ext cx="100152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248" name="Tinta 247">
                  <a:extLst>
                    <a:ext uri="{FF2B5EF4-FFF2-40B4-BE49-F238E27FC236}">
                      <a16:creationId xmlns:a16="http://schemas.microsoft.com/office/drawing/2014/main" id="{4B933A4D-AEC7-4DA4-9646-AD65255AE772}"/>
                    </a:ext>
                  </a:extLst>
                </p14:cNvPr>
                <p14:cNvContentPartPr/>
                <p14:nvPr/>
              </p14:nvContentPartPr>
              <p14:xfrm>
                <a:off x="5080640" y="5672000"/>
                <a:ext cx="31680" cy="1800"/>
              </p14:xfrm>
            </p:contentPart>
          </mc:Choice>
          <mc:Fallback>
            <p:pic>
              <p:nvPicPr>
                <p:cNvPr id="248" name="Tinta 247">
                  <a:extLst>
                    <a:ext uri="{FF2B5EF4-FFF2-40B4-BE49-F238E27FC236}">
                      <a16:creationId xmlns:a16="http://schemas.microsoft.com/office/drawing/2014/main" id="{4B933A4D-AEC7-4DA4-9646-AD65255AE77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071640" y="5663000"/>
                  <a:ext cx="4932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249" name="Tinta 248">
                  <a:extLst>
                    <a:ext uri="{FF2B5EF4-FFF2-40B4-BE49-F238E27FC236}">
                      <a16:creationId xmlns:a16="http://schemas.microsoft.com/office/drawing/2014/main" id="{78EF094C-A7EC-47AB-933D-3907819A0EA8}"/>
                    </a:ext>
                  </a:extLst>
                </p14:cNvPr>
                <p14:cNvContentPartPr/>
                <p14:nvPr/>
              </p14:nvContentPartPr>
              <p14:xfrm>
                <a:off x="6064160" y="5663360"/>
                <a:ext cx="420840" cy="275040"/>
              </p14:xfrm>
            </p:contentPart>
          </mc:Choice>
          <mc:Fallback>
            <p:pic>
              <p:nvPicPr>
                <p:cNvPr id="249" name="Tinta 248">
                  <a:extLst>
                    <a:ext uri="{FF2B5EF4-FFF2-40B4-BE49-F238E27FC236}">
                      <a16:creationId xmlns:a16="http://schemas.microsoft.com/office/drawing/2014/main" id="{78EF094C-A7EC-47AB-933D-3907819A0EA8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055160" y="5654720"/>
                  <a:ext cx="43848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250" name="Tinta 249">
                  <a:extLst>
                    <a:ext uri="{FF2B5EF4-FFF2-40B4-BE49-F238E27FC236}">
                      <a16:creationId xmlns:a16="http://schemas.microsoft.com/office/drawing/2014/main" id="{56D7DCD8-FDBC-4B0F-B1F8-043F6A252290}"/>
                    </a:ext>
                  </a:extLst>
                </p14:cNvPr>
                <p14:cNvContentPartPr/>
                <p14:nvPr/>
              </p14:nvContentPartPr>
              <p14:xfrm>
                <a:off x="5195120" y="6036320"/>
                <a:ext cx="236880" cy="229320"/>
              </p14:xfrm>
            </p:contentPart>
          </mc:Choice>
          <mc:Fallback>
            <p:pic>
              <p:nvPicPr>
                <p:cNvPr id="250" name="Tinta 249">
                  <a:extLst>
                    <a:ext uri="{FF2B5EF4-FFF2-40B4-BE49-F238E27FC236}">
                      <a16:creationId xmlns:a16="http://schemas.microsoft.com/office/drawing/2014/main" id="{56D7DCD8-FDBC-4B0F-B1F8-043F6A25229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186480" y="6027680"/>
                  <a:ext cx="2545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251" name="Tinta 250">
                  <a:extLst>
                    <a:ext uri="{FF2B5EF4-FFF2-40B4-BE49-F238E27FC236}">
                      <a16:creationId xmlns:a16="http://schemas.microsoft.com/office/drawing/2014/main" id="{E3641634-9D5B-4B54-AFA9-D96685843A07}"/>
                    </a:ext>
                  </a:extLst>
                </p14:cNvPr>
                <p14:cNvContentPartPr/>
                <p14:nvPr/>
              </p14:nvContentPartPr>
              <p14:xfrm>
                <a:off x="5448920" y="6045680"/>
                <a:ext cx="91080" cy="87120"/>
              </p14:xfrm>
            </p:contentPart>
          </mc:Choice>
          <mc:Fallback>
            <p:pic>
              <p:nvPicPr>
                <p:cNvPr id="251" name="Tinta 250">
                  <a:extLst>
                    <a:ext uri="{FF2B5EF4-FFF2-40B4-BE49-F238E27FC236}">
                      <a16:creationId xmlns:a16="http://schemas.microsoft.com/office/drawing/2014/main" id="{E3641634-9D5B-4B54-AFA9-D96685843A07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440280" y="6037040"/>
                  <a:ext cx="1087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252" name="Tinta 251">
                  <a:extLst>
                    <a:ext uri="{FF2B5EF4-FFF2-40B4-BE49-F238E27FC236}">
                      <a16:creationId xmlns:a16="http://schemas.microsoft.com/office/drawing/2014/main" id="{3A20853A-3BD0-4AB3-9BBD-419BA83AD369}"/>
                    </a:ext>
                  </a:extLst>
                </p14:cNvPr>
                <p14:cNvContentPartPr/>
                <p14:nvPr/>
              </p14:nvContentPartPr>
              <p14:xfrm>
                <a:off x="5730440" y="6162680"/>
                <a:ext cx="271440" cy="88200"/>
              </p14:xfrm>
            </p:contentPart>
          </mc:Choice>
          <mc:Fallback>
            <p:pic>
              <p:nvPicPr>
                <p:cNvPr id="252" name="Tinta 251">
                  <a:extLst>
                    <a:ext uri="{FF2B5EF4-FFF2-40B4-BE49-F238E27FC236}">
                      <a16:creationId xmlns:a16="http://schemas.microsoft.com/office/drawing/2014/main" id="{3A20853A-3BD0-4AB3-9BBD-419BA83AD36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721800" y="6154040"/>
                  <a:ext cx="2890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253" name="Tinta 252">
                  <a:extLst>
                    <a:ext uri="{FF2B5EF4-FFF2-40B4-BE49-F238E27FC236}">
                      <a16:creationId xmlns:a16="http://schemas.microsoft.com/office/drawing/2014/main" id="{C4D0CA46-C87D-47A9-B1E6-148A2C137BF6}"/>
                    </a:ext>
                  </a:extLst>
                </p14:cNvPr>
                <p14:cNvContentPartPr/>
                <p14:nvPr/>
              </p14:nvContentPartPr>
              <p14:xfrm>
                <a:off x="5959760" y="6050360"/>
                <a:ext cx="83880" cy="52200"/>
              </p14:xfrm>
            </p:contentPart>
          </mc:Choice>
          <mc:Fallback>
            <p:pic>
              <p:nvPicPr>
                <p:cNvPr id="253" name="Tinta 252">
                  <a:extLst>
                    <a:ext uri="{FF2B5EF4-FFF2-40B4-BE49-F238E27FC236}">
                      <a16:creationId xmlns:a16="http://schemas.microsoft.com/office/drawing/2014/main" id="{C4D0CA46-C87D-47A9-B1E6-148A2C137BF6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951120" y="6041360"/>
                  <a:ext cx="1015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254" name="Tinta 253">
                  <a:extLst>
                    <a:ext uri="{FF2B5EF4-FFF2-40B4-BE49-F238E27FC236}">
                      <a16:creationId xmlns:a16="http://schemas.microsoft.com/office/drawing/2014/main" id="{2BEFA75C-749B-4414-B110-9E71387756F8}"/>
                    </a:ext>
                  </a:extLst>
                </p14:cNvPr>
                <p14:cNvContentPartPr/>
                <p14:nvPr/>
              </p14:nvContentPartPr>
              <p14:xfrm>
                <a:off x="6060920" y="6187520"/>
                <a:ext cx="100800" cy="97560"/>
              </p14:xfrm>
            </p:contentPart>
          </mc:Choice>
          <mc:Fallback>
            <p:pic>
              <p:nvPicPr>
                <p:cNvPr id="254" name="Tinta 253">
                  <a:extLst>
                    <a:ext uri="{FF2B5EF4-FFF2-40B4-BE49-F238E27FC236}">
                      <a16:creationId xmlns:a16="http://schemas.microsoft.com/office/drawing/2014/main" id="{2BEFA75C-749B-4414-B110-9E71387756F8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052280" y="6178520"/>
                  <a:ext cx="1184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255" name="Tinta 254">
                  <a:extLst>
                    <a:ext uri="{FF2B5EF4-FFF2-40B4-BE49-F238E27FC236}">
                      <a16:creationId xmlns:a16="http://schemas.microsoft.com/office/drawing/2014/main" id="{3F74D56A-5C88-42D0-882D-4511452EA8EA}"/>
                    </a:ext>
                  </a:extLst>
                </p14:cNvPr>
                <p14:cNvContentPartPr/>
                <p14:nvPr/>
              </p14:nvContentPartPr>
              <p14:xfrm>
                <a:off x="6233360" y="5916440"/>
                <a:ext cx="425520" cy="356400"/>
              </p14:xfrm>
            </p:contentPart>
          </mc:Choice>
          <mc:Fallback>
            <p:pic>
              <p:nvPicPr>
                <p:cNvPr id="255" name="Tinta 254">
                  <a:extLst>
                    <a:ext uri="{FF2B5EF4-FFF2-40B4-BE49-F238E27FC236}">
                      <a16:creationId xmlns:a16="http://schemas.microsoft.com/office/drawing/2014/main" id="{3F74D56A-5C88-42D0-882D-4511452EA8EA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224720" y="5907800"/>
                  <a:ext cx="443160" cy="37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8" name="Agrupar 267">
            <a:extLst>
              <a:ext uri="{FF2B5EF4-FFF2-40B4-BE49-F238E27FC236}">
                <a16:creationId xmlns:a16="http://schemas.microsoft.com/office/drawing/2014/main" id="{72E8FC9B-CD39-44A2-A5B9-FA9182FF158F}"/>
              </a:ext>
            </a:extLst>
          </p:cNvPr>
          <p:cNvGrpSpPr/>
          <p:nvPr/>
        </p:nvGrpSpPr>
        <p:grpSpPr>
          <a:xfrm>
            <a:off x="7308320" y="2922297"/>
            <a:ext cx="984600" cy="325440"/>
            <a:chOff x="7832840" y="3366200"/>
            <a:chExt cx="984600" cy="32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261" name="Tinta 260">
                  <a:extLst>
                    <a:ext uri="{FF2B5EF4-FFF2-40B4-BE49-F238E27FC236}">
                      <a16:creationId xmlns:a16="http://schemas.microsoft.com/office/drawing/2014/main" id="{36BC5FFE-2E30-4AB1-8335-4D08AC753F80}"/>
                    </a:ext>
                  </a:extLst>
                </p14:cNvPr>
                <p14:cNvContentPartPr/>
                <p14:nvPr/>
              </p14:nvContentPartPr>
              <p14:xfrm>
                <a:off x="7832840" y="3366200"/>
                <a:ext cx="285840" cy="263880"/>
              </p14:xfrm>
            </p:contentPart>
          </mc:Choice>
          <mc:Fallback>
            <p:pic>
              <p:nvPicPr>
                <p:cNvPr id="261" name="Tinta 260">
                  <a:extLst>
                    <a:ext uri="{FF2B5EF4-FFF2-40B4-BE49-F238E27FC236}">
                      <a16:creationId xmlns:a16="http://schemas.microsoft.com/office/drawing/2014/main" id="{36BC5FFE-2E30-4AB1-8335-4D08AC753F80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823840" y="3357200"/>
                  <a:ext cx="30348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262" name="Tinta 261">
                  <a:extLst>
                    <a:ext uri="{FF2B5EF4-FFF2-40B4-BE49-F238E27FC236}">
                      <a16:creationId xmlns:a16="http://schemas.microsoft.com/office/drawing/2014/main" id="{A44BFBA4-6C22-420A-8C07-C2E6B13FE512}"/>
                    </a:ext>
                  </a:extLst>
                </p14:cNvPr>
                <p14:cNvContentPartPr/>
                <p14:nvPr/>
              </p14:nvContentPartPr>
              <p14:xfrm>
                <a:off x="8215160" y="3588680"/>
                <a:ext cx="32040" cy="102960"/>
              </p14:xfrm>
            </p:contentPart>
          </mc:Choice>
          <mc:Fallback>
            <p:pic>
              <p:nvPicPr>
                <p:cNvPr id="262" name="Tinta 261">
                  <a:extLst>
                    <a:ext uri="{FF2B5EF4-FFF2-40B4-BE49-F238E27FC236}">
                      <a16:creationId xmlns:a16="http://schemas.microsoft.com/office/drawing/2014/main" id="{A44BFBA4-6C22-420A-8C07-C2E6B13FE512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206520" y="3580040"/>
                  <a:ext cx="496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264" name="Tinta 263">
                  <a:extLst>
                    <a:ext uri="{FF2B5EF4-FFF2-40B4-BE49-F238E27FC236}">
                      <a16:creationId xmlns:a16="http://schemas.microsoft.com/office/drawing/2014/main" id="{9D58EC72-A804-43AC-8F87-99FD48267B96}"/>
                    </a:ext>
                  </a:extLst>
                </p14:cNvPr>
                <p14:cNvContentPartPr/>
                <p14:nvPr/>
              </p14:nvContentPartPr>
              <p14:xfrm>
                <a:off x="8333600" y="3404000"/>
                <a:ext cx="167400" cy="245160"/>
              </p14:xfrm>
            </p:contentPart>
          </mc:Choice>
          <mc:Fallback>
            <p:pic>
              <p:nvPicPr>
                <p:cNvPr id="264" name="Tinta 263">
                  <a:extLst>
                    <a:ext uri="{FF2B5EF4-FFF2-40B4-BE49-F238E27FC236}">
                      <a16:creationId xmlns:a16="http://schemas.microsoft.com/office/drawing/2014/main" id="{9D58EC72-A804-43AC-8F87-99FD48267B96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324960" y="3395360"/>
                  <a:ext cx="18504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265" name="Tinta 264">
                  <a:extLst>
                    <a:ext uri="{FF2B5EF4-FFF2-40B4-BE49-F238E27FC236}">
                      <a16:creationId xmlns:a16="http://schemas.microsoft.com/office/drawing/2014/main" id="{657F3B68-CD48-414C-AE30-902EDAA7AA5A}"/>
                    </a:ext>
                  </a:extLst>
                </p14:cNvPr>
                <p14:cNvContentPartPr/>
                <p14:nvPr/>
              </p14:nvContentPartPr>
              <p14:xfrm>
                <a:off x="8576600" y="3422360"/>
                <a:ext cx="240840" cy="217440"/>
              </p14:xfrm>
            </p:contentPart>
          </mc:Choice>
          <mc:Fallback>
            <p:pic>
              <p:nvPicPr>
                <p:cNvPr id="265" name="Tinta 264">
                  <a:extLst>
                    <a:ext uri="{FF2B5EF4-FFF2-40B4-BE49-F238E27FC236}">
                      <a16:creationId xmlns:a16="http://schemas.microsoft.com/office/drawing/2014/main" id="{657F3B68-CD48-414C-AE30-902EDAA7AA5A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567600" y="3413360"/>
                  <a:ext cx="258480" cy="235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269" name="Tinta 268">
                <a:extLst>
                  <a:ext uri="{FF2B5EF4-FFF2-40B4-BE49-F238E27FC236}">
                    <a16:creationId xmlns:a16="http://schemas.microsoft.com/office/drawing/2014/main" id="{8D2053F8-DB89-4289-A266-471159C5D6E5}"/>
                  </a:ext>
                </a:extLst>
              </p14:cNvPr>
              <p14:cNvContentPartPr/>
              <p14:nvPr/>
            </p14:nvContentPartPr>
            <p14:xfrm>
              <a:off x="8878640" y="2885217"/>
              <a:ext cx="133560" cy="280440"/>
            </p14:xfrm>
          </p:contentPart>
        </mc:Choice>
        <mc:Fallback>
          <p:pic>
            <p:nvPicPr>
              <p:cNvPr id="269" name="Tinta 268">
                <a:extLst>
                  <a:ext uri="{FF2B5EF4-FFF2-40B4-BE49-F238E27FC236}">
                    <a16:creationId xmlns:a16="http://schemas.microsoft.com/office/drawing/2014/main" id="{8D2053F8-DB89-4289-A266-471159C5D6E5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8869640" y="2876217"/>
                <a:ext cx="151200" cy="29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81" name="Agrupar 280">
            <a:extLst>
              <a:ext uri="{FF2B5EF4-FFF2-40B4-BE49-F238E27FC236}">
                <a16:creationId xmlns:a16="http://schemas.microsoft.com/office/drawing/2014/main" id="{513EC5D0-9CD9-4609-98DD-F3C6B1E7DE41}"/>
              </a:ext>
            </a:extLst>
          </p:cNvPr>
          <p:cNvGrpSpPr/>
          <p:nvPr/>
        </p:nvGrpSpPr>
        <p:grpSpPr>
          <a:xfrm>
            <a:off x="9112640" y="2881617"/>
            <a:ext cx="627480" cy="390600"/>
            <a:chOff x="9637160" y="3325520"/>
            <a:chExt cx="627480" cy="39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274" name="Tinta 273">
                  <a:extLst>
                    <a:ext uri="{FF2B5EF4-FFF2-40B4-BE49-F238E27FC236}">
                      <a16:creationId xmlns:a16="http://schemas.microsoft.com/office/drawing/2014/main" id="{8224B598-4C5B-4F63-B1AB-E76B0E2F33E4}"/>
                    </a:ext>
                  </a:extLst>
                </p14:cNvPr>
                <p14:cNvContentPartPr/>
                <p14:nvPr/>
              </p14:nvContentPartPr>
              <p14:xfrm>
                <a:off x="9637160" y="3584360"/>
                <a:ext cx="28080" cy="131760"/>
              </p14:xfrm>
            </p:contentPart>
          </mc:Choice>
          <mc:Fallback>
            <p:pic>
              <p:nvPicPr>
                <p:cNvPr id="274" name="Tinta 273">
                  <a:extLst>
                    <a:ext uri="{FF2B5EF4-FFF2-40B4-BE49-F238E27FC236}">
                      <a16:creationId xmlns:a16="http://schemas.microsoft.com/office/drawing/2014/main" id="{8224B598-4C5B-4F63-B1AB-E76B0E2F33E4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9628160" y="3575720"/>
                  <a:ext cx="457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275" name="Tinta 274">
                  <a:extLst>
                    <a:ext uri="{FF2B5EF4-FFF2-40B4-BE49-F238E27FC236}">
                      <a16:creationId xmlns:a16="http://schemas.microsoft.com/office/drawing/2014/main" id="{DA3602F7-6B64-451E-ABD9-D7F9C4DE246E}"/>
                    </a:ext>
                  </a:extLst>
                </p14:cNvPr>
                <p14:cNvContentPartPr/>
                <p14:nvPr/>
              </p14:nvContentPartPr>
              <p14:xfrm>
                <a:off x="9816800" y="3325520"/>
                <a:ext cx="245520" cy="309600"/>
              </p14:xfrm>
            </p:contentPart>
          </mc:Choice>
          <mc:Fallback>
            <p:pic>
              <p:nvPicPr>
                <p:cNvPr id="275" name="Tinta 274">
                  <a:extLst>
                    <a:ext uri="{FF2B5EF4-FFF2-40B4-BE49-F238E27FC236}">
                      <a16:creationId xmlns:a16="http://schemas.microsoft.com/office/drawing/2014/main" id="{DA3602F7-6B64-451E-ABD9-D7F9C4DE246E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9808160" y="3316520"/>
                  <a:ext cx="26316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276" name="Tinta 275">
                  <a:extLst>
                    <a:ext uri="{FF2B5EF4-FFF2-40B4-BE49-F238E27FC236}">
                      <a16:creationId xmlns:a16="http://schemas.microsoft.com/office/drawing/2014/main" id="{39F960FD-85AB-4E64-BA50-D5C867F3465A}"/>
                    </a:ext>
                  </a:extLst>
                </p14:cNvPr>
                <p14:cNvContentPartPr/>
                <p14:nvPr/>
              </p14:nvContentPartPr>
              <p14:xfrm>
                <a:off x="10092200" y="3388160"/>
                <a:ext cx="172440" cy="263160"/>
              </p14:xfrm>
            </p:contentPart>
          </mc:Choice>
          <mc:Fallback>
            <p:pic>
              <p:nvPicPr>
                <p:cNvPr id="276" name="Tinta 275">
                  <a:extLst>
                    <a:ext uri="{FF2B5EF4-FFF2-40B4-BE49-F238E27FC236}">
                      <a16:creationId xmlns:a16="http://schemas.microsoft.com/office/drawing/2014/main" id="{39F960FD-85AB-4E64-BA50-D5C867F3465A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0083560" y="3379160"/>
                  <a:ext cx="190080" cy="28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0" name="Agrupar 279">
            <a:extLst>
              <a:ext uri="{FF2B5EF4-FFF2-40B4-BE49-F238E27FC236}">
                <a16:creationId xmlns:a16="http://schemas.microsoft.com/office/drawing/2014/main" id="{57F4D8C0-B31B-417B-BF76-EED7ED9B5A65}"/>
              </a:ext>
            </a:extLst>
          </p:cNvPr>
          <p:cNvGrpSpPr/>
          <p:nvPr/>
        </p:nvGrpSpPr>
        <p:grpSpPr>
          <a:xfrm>
            <a:off x="9932720" y="3087537"/>
            <a:ext cx="104760" cy="92880"/>
            <a:chOff x="10457240" y="3531440"/>
            <a:chExt cx="104760" cy="9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277" name="Tinta 276">
                  <a:extLst>
                    <a:ext uri="{FF2B5EF4-FFF2-40B4-BE49-F238E27FC236}">
                      <a16:creationId xmlns:a16="http://schemas.microsoft.com/office/drawing/2014/main" id="{10D3BF57-A0FC-4433-94CF-A7C2A58BCFCE}"/>
                    </a:ext>
                  </a:extLst>
                </p14:cNvPr>
                <p14:cNvContentPartPr/>
                <p14:nvPr/>
              </p14:nvContentPartPr>
              <p14:xfrm>
                <a:off x="10457240" y="3531440"/>
                <a:ext cx="104760" cy="21600"/>
              </p14:xfrm>
            </p:contentPart>
          </mc:Choice>
          <mc:Fallback>
            <p:pic>
              <p:nvPicPr>
                <p:cNvPr id="277" name="Tinta 276">
                  <a:extLst>
                    <a:ext uri="{FF2B5EF4-FFF2-40B4-BE49-F238E27FC236}">
                      <a16:creationId xmlns:a16="http://schemas.microsoft.com/office/drawing/2014/main" id="{10D3BF57-A0FC-4433-94CF-A7C2A58BCFCE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0448600" y="3522440"/>
                  <a:ext cx="1224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278" name="Tinta 277">
                  <a:extLst>
                    <a:ext uri="{FF2B5EF4-FFF2-40B4-BE49-F238E27FC236}">
                      <a16:creationId xmlns:a16="http://schemas.microsoft.com/office/drawing/2014/main" id="{62E81183-DBC7-4C17-B9BF-A23C209C9A5A}"/>
                    </a:ext>
                  </a:extLst>
                </p14:cNvPr>
                <p14:cNvContentPartPr/>
                <p14:nvPr/>
              </p14:nvContentPartPr>
              <p14:xfrm>
                <a:off x="10457240" y="3541160"/>
                <a:ext cx="360" cy="360"/>
              </p14:xfrm>
            </p:contentPart>
          </mc:Choice>
          <mc:Fallback>
            <p:pic>
              <p:nvPicPr>
                <p:cNvPr id="278" name="Tinta 277">
                  <a:extLst>
                    <a:ext uri="{FF2B5EF4-FFF2-40B4-BE49-F238E27FC236}">
                      <a16:creationId xmlns:a16="http://schemas.microsoft.com/office/drawing/2014/main" id="{62E81183-DBC7-4C17-B9BF-A23C209C9A5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448600" y="35325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279" name="Tinta 278">
                  <a:extLst>
                    <a:ext uri="{FF2B5EF4-FFF2-40B4-BE49-F238E27FC236}">
                      <a16:creationId xmlns:a16="http://schemas.microsoft.com/office/drawing/2014/main" id="{C559FBC1-4DF3-4CF7-9DA5-6FD4AC9DC659}"/>
                    </a:ext>
                  </a:extLst>
                </p14:cNvPr>
                <p14:cNvContentPartPr/>
                <p14:nvPr/>
              </p14:nvContentPartPr>
              <p14:xfrm>
                <a:off x="10457240" y="3541160"/>
                <a:ext cx="97560" cy="83160"/>
              </p14:xfrm>
            </p:contentPart>
          </mc:Choice>
          <mc:Fallback>
            <p:pic>
              <p:nvPicPr>
                <p:cNvPr id="279" name="Tinta 278">
                  <a:extLst>
                    <a:ext uri="{FF2B5EF4-FFF2-40B4-BE49-F238E27FC236}">
                      <a16:creationId xmlns:a16="http://schemas.microsoft.com/office/drawing/2014/main" id="{C559FBC1-4DF3-4CF7-9DA5-6FD4AC9DC65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448600" y="3532520"/>
                  <a:ext cx="115200" cy="10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4" name="Agrupar 283">
            <a:extLst>
              <a:ext uri="{FF2B5EF4-FFF2-40B4-BE49-F238E27FC236}">
                <a16:creationId xmlns:a16="http://schemas.microsoft.com/office/drawing/2014/main" id="{3F4B1F61-C08F-4733-846B-9C017A1A008D}"/>
              </a:ext>
            </a:extLst>
          </p:cNvPr>
          <p:cNvGrpSpPr/>
          <p:nvPr/>
        </p:nvGrpSpPr>
        <p:grpSpPr>
          <a:xfrm>
            <a:off x="8507840" y="3009057"/>
            <a:ext cx="108000" cy="90000"/>
            <a:chOff x="9032360" y="3452960"/>
            <a:chExt cx="108000" cy="9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282" name="Tinta 281">
                  <a:extLst>
                    <a:ext uri="{FF2B5EF4-FFF2-40B4-BE49-F238E27FC236}">
                      <a16:creationId xmlns:a16="http://schemas.microsoft.com/office/drawing/2014/main" id="{0CF4E97E-1D4C-4A81-A43C-06AC5F69C33C}"/>
                    </a:ext>
                  </a:extLst>
                </p14:cNvPr>
                <p14:cNvContentPartPr/>
                <p14:nvPr/>
              </p14:nvContentPartPr>
              <p14:xfrm>
                <a:off x="9032360" y="3469160"/>
                <a:ext cx="108000" cy="69480"/>
              </p14:xfrm>
            </p:contentPart>
          </mc:Choice>
          <mc:Fallback>
            <p:pic>
              <p:nvPicPr>
                <p:cNvPr id="282" name="Tinta 281">
                  <a:extLst>
                    <a:ext uri="{FF2B5EF4-FFF2-40B4-BE49-F238E27FC236}">
                      <a16:creationId xmlns:a16="http://schemas.microsoft.com/office/drawing/2014/main" id="{0CF4E97E-1D4C-4A81-A43C-06AC5F69C33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023360" y="3460160"/>
                  <a:ext cx="12564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283" name="Tinta 282">
                  <a:extLst>
                    <a:ext uri="{FF2B5EF4-FFF2-40B4-BE49-F238E27FC236}">
                      <a16:creationId xmlns:a16="http://schemas.microsoft.com/office/drawing/2014/main" id="{6C274151-F9B2-4268-BB25-A27C571AD762}"/>
                    </a:ext>
                  </a:extLst>
                </p14:cNvPr>
                <p14:cNvContentPartPr/>
                <p14:nvPr/>
              </p14:nvContentPartPr>
              <p14:xfrm>
                <a:off x="9032360" y="3452960"/>
                <a:ext cx="73440" cy="90000"/>
              </p14:xfrm>
            </p:contentPart>
          </mc:Choice>
          <mc:Fallback>
            <p:pic>
              <p:nvPicPr>
                <p:cNvPr id="283" name="Tinta 282">
                  <a:extLst>
                    <a:ext uri="{FF2B5EF4-FFF2-40B4-BE49-F238E27FC236}">
                      <a16:creationId xmlns:a16="http://schemas.microsoft.com/office/drawing/2014/main" id="{6C274151-F9B2-4268-BB25-A27C571AD76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023360" y="3444320"/>
                  <a:ext cx="91080" cy="10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3" name="Agrupar 292">
            <a:extLst>
              <a:ext uri="{FF2B5EF4-FFF2-40B4-BE49-F238E27FC236}">
                <a16:creationId xmlns:a16="http://schemas.microsoft.com/office/drawing/2014/main" id="{55263095-7A2E-4352-9610-3A84932DE984}"/>
              </a:ext>
            </a:extLst>
          </p:cNvPr>
          <p:cNvGrpSpPr/>
          <p:nvPr/>
        </p:nvGrpSpPr>
        <p:grpSpPr>
          <a:xfrm>
            <a:off x="10294160" y="2638617"/>
            <a:ext cx="1292400" cy="547920"/>
            <a:chOff x="10818680" y="3082520"/>
            <a:chExt cx="1292400" cy="54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285" name="Tinta 284">
                  <a:extLst>
                    <a:ext uri="{FF2B5EF4-FFF2-40B4-BE49-F238E27FC236}">
                      <a16:creationId xmlns:a16="http://schemas.microsoft.com/office/drawing/2014/main" id="{4D43E17F-1050-4156-B07C-5687C45B0A77}"/>
                    </a:ext>
                  </a:extLst>
                </p14:cNvPr>
                <p14:cNvContentPartPr/>
                <p14:nvPr/>
              </p14:nvContentPartPr>
              <p14:xfrm>
                <a:off x="10818680" y="3297080"/>
                <a:ext cx="118440" cy="291960"/>
              </p14:xfrm>
            </p:contentPart>
          </mc:Choice>
          <mc:Fallback>
            <p:pic>
              <p:nvPicPr>
                <p:cNvPr id="285" name="Tinta 284">
                  <a:extLst>
                    <a:ext uri="{FF2B5EF4-FFF2-40B4-BE49-F238E27FC236}">
                      <a16:creationId xmlns:a16="http://schemas.microsoft.com/office/drawing/2014/main" id="{4D43E17F-1050-4156-B07C-5687C45B0A7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810040" y="3288440"/>
                  <a:ext cx="13608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286" name="Tinta 285">
                  <a:extLst>
                    <a:ext uri="{FF2B5EF4-FFF2-40B4-BE49-F238E27FC236}">
                      <a16:creationId xmlns:a16="http://schemas.microsoft.com/office/drawing/2014/main" id="{B476520F-3CC0-4513-866C-F4F6EF60EC59}"/>
                    </a:ext>
                  </a:extLst>
                </p14:cNvPr>
                <p14:cNvContentPartPr/>
                <p14:nvPr/>
              </p14:nvContentPartPr>
              <p14:xfrm>
                <a:off x="11047640" y="3299600"/>
                <a:ext cx="105120" cy="264960"/>
              </p14:xfrm>
            </p:contentPart>
          </mc:Choice>
          <mc:Fallback>
            <p:pic>
              <p:nvPicPr>
                <p:cNvPr id="286" name="Tinta 285">
                  <a:extLst>
                    <a:ext uri="{FF2B5EF4-FFF2-40B4-BE49-F238E27FC236}">
                      <a16:creationId xmlns:a16="http://schemas.microsoft.com/office/drawing/2014/main" id="{B476520F-3CC0-4513-866C-F4F6EF60EC5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039000" y="3290960"/>
                  <a:ext cx="1227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287" name="Tinta 286">
                  <a:extLst>
                    <a:ext uri="{FF2B5EF4-FFF2-40B4-BE49-F238E27FC236}">
                      <a16:creationId xmlns:a16="http://schemas.microsoft.com/office/drawing/2014/main" id="{3D4C6BC1-E281-4C52-9B62-130EDBF9AC6B}"/>
                    </a:ext>
                  </a:extLst>
                </p14:cNvPr>
                <p14:cNvContentPartPr/>
                <p14:nvPr/>
              </p14:nvContentPartPr>
              <p14:xfrm>
                <a:off x="11221520" y="3490760"/>
                <a:ext cx="11160" cy="137160"/>
              </p14:xfrm>
            </p:contentPart>
          </mc:Choice>
          <mc:Fallback>
            <p:pic>
              <p:nvPicPr>
                <p:cNvPr id="287" name="Tinta 286">
                  <a:extLst>
                    <a:ext uri="{FF2B5EF4-FFF2-40B4-BE49-F238E27FC236}">
                      <a16:creationId xmlns:a16="http://schemas.microsoft.com/office/drawing/2014/main" id="{3D4C6BC1-E281-4C52-9B62-130EDBF9AC6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212880" y="3481760"/>
                  <a:ext cx="288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288" name="Tinta 287">
                  <a:extLst>
                    <a:ext uri="{FF2B5EF4-FFF2-40B4-BE49-F238E27FC236}">
                      <a16:creationId xmlns:a16="http://schemas.microsoft.com/office/drawing/2014/main" id="{9B2848FB-E988-4CCA-A783-E9E91E60D5C0}"/>
                    </a:ext>
                  </a:extLst>
                </p14:cNvPr>
                <p14:cNvContentPartPr/>
                <p14:nvPr/>
              </p14:nvContentPartPr>
              <p14:xfrm>
                <a:off x="11383880" y="3281240"/>
                <a:ext cx="81720" cy="309600"/>
              </p14:xfrm>
            </p:contentPart>
          </mc:Choice>
          <mc:Fallback>
            <p:pic>
              <p:nvPicPr>
                <p:cNvPr id="288" name="Tinta 287">
                  <a:extLst>
                    <a:ext uri="{FF2B5EF4-FFF2-40B4-BE49-F238E27FC236}">
                      <a16:creationId xmlns:a16="http://schemas.microsoft.com/office/drawing/2014/main" id="{9B2848FB-E988-4CCA-A783-E9E91E60D5C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375240" y="3272600"/>
                  <a:ext cx="9936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289" name="Tinta 288">
                  <a:extLst>
                    <a:ext uri="{FF2B5EF4-FFF2-40B4-BE49-F238E27FC236}">
                      <a16:creationId xmlns:a16="http://schemas.microsoft.com/office/drawing/2014/main" id="{94510DEE-2346-4ECD-AF75-1BC977E66005}"/>
                    </a:ext>
                  </a:extLst>
                </p14:cNvPr>
                <p14:cNvContentPartPr/>
                <p14:nvPr/>
              </p14:nvContentPartPr>
              <p14:xfrm>
                <a:off x="11526440" y="3252440"/>
                <a:ext cx="176400" cy="378000"/>
              </p14:xfrm>
            </p:contentPart>
          </mc:Choice>
          <mc:Fallback>
            <p:pic>
              <p:nvPicPr>
                <p:cNvPr id="289" name="Tinta 288">
                  <a:extLst>
                    <a:ext uri="{FF2B5EF4-FFF2-40B4-BE49-F238E27FC236}">
                      <a16:creationId xmlns:a16="http://schemas.microsoft.com/office/drawing/2014/main" id="{94510DEE-2346-4ECD-AF75-1BC977E6600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1517800" y="3243440"/>
                  <a:ext cx="19404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291" name="Tinta 290">
                  <a:extLst>
                    <a:ext uri="{FF2B5EF4-FFF2-40B4-BE49-F238E27FC236}">
                      <a16:creationId xmlns:a16="http://schemas.microsoft.com/office/drawing/2014/main" id="{B97A4E8B-8314-4BC0-B3CF-90FC65BF5524}"/>
                    </a:ext>
                  </a:extLst>
                </p14:cNvPr>
                <p14:cNvContentPartPr/>
                <p14:nvPr/>
              </p14:nvContentPartPr>
              <p14:xfrm>
                <a:off x="11816240" y="3380960"/>
                <a:ext cx="201960" cy="137160"/>
              </p14:xfrm>
            </p:contentPart>
          </mc:Choice>
          <mc:Fallback>
            <p:pic>
              <p:nvPicPr>
                <p:cNvPr id="291" name="Tinta 290">
                  <a:extLst>
                    <a:ext uri="{FF2B5EF4-FFF2-40B4-BE49-F238E27FC236}">
                      <a16:creationId xmlns:a16="http://schemas.microsoft.com/office/drawing/2014/main" id="{B97A4E8B-8314-4BC0-B3CF-90FC65BF552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807240" y="3371960"/>
                  <a:ext cx="2196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292" name="Tinta 291">
                  <a:extLst>
                    <a:ext uri="{FF2B5EF4-FFF2-40B4-BE49-F238E27FC236}">
                      <a16:creationId xmlns:a16="http://schemas.microsoft.com/office/drawing/2014/main" id="{5D7096EF-CE8B-475C-9C38-6578D537E22E}"/>
                    </a:ext>
                  </a:extLst>
                </p14:cNvPr>
                <p14:cNvContentPartPr/>
                <p14:nvPr/>
              </p14:nvContentPartPr>
              <p14:xfrm>
                <a:off x="11940440" y="3082520"/>
                <a:ext cx="170640" cy="208080"/>
              </p14:xfrm>
            </p:contentPart>
          </mc:Choice>
          <mc:Fallback>
            <p:pic>
              <p:nvPicPr>
                <p:cNvPr id="292" name="Tinta 291">
                  <a:extLst>
                    <a:ext uri="{FF2B5EF4-FFF2-40B4-BE49-F238E27FC236}">
                      <a16:creationId xmlns:a16="http://schemas.microsoft.com/office/drawing/2014/main" id="{5D7096EF-CE8B-475C-9C38-6578D537E22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931800" y="3073520"/>
                  <a:ext cx="188280" cy="22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294" name="Tinta 293">
                <a:extLst>
                  <a:ext uri="{FF2B5EF4-FFF2-40B4-BE49-F238E27FC236}">
                    <a16:creationId xmlns:a16="http://schemas.microsoft.com/office/drawing/2014/main" id="{007BD942-6950-4754-B468-F1180E975D74}"/>
                  </a:ext>
                </a:extLst>
              </p14:cNvPr>
              <p14:cNvContentPartPr/>
              <p14:nvPr/>
            </p14:nvContentPartPr>
            <p14:xfrm>
              <a:off x="-727240" y="2065880"/>
              <a:ext cx="7200" cy="6120"/>
            </p14:xfrm>
          </p:contentPart>
        </mc:Choice>
        <mc:Fallback>
          <p:pic>
            <p:nvPicPr>
              <p:cNvPr id="294" name="Tinta 293">
                <a:extLst>
                  <a:ext uri="{FF2B5EF4-FFF2-40B4-BE49-F238E27FC236}">
                    <a16:creationId xmlns:a16="http://schemas.microsoft.com/office/drawing/2014/main" id="{007BD942-6950-4754-B468-F1180E975D74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-735880" y="2056880"/>
                <a:ext cx="2484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295" name="Tinta 294">
                <a:extLst>
                  <a:ext uri="{FF2B5EF4-FFF2-40B4-BE49-F238E27FC236}">
                    <a16:creationId xmlns:a16="http://schemas.microsoft.com/office/drawing/2014/main" id="{D5A6B799-70D9-48E3-8A1B-E69500DA8307}"/>
                  </a:ext>
                </a:extLst>
              </p14:cNvPr>
              <p14:cNvContentPartPr/>
              <p14:nvPr/>
            </p14:nvContentPartPr>
            <p14:xfrm>
              <a:off x="4152560" y="2671400"/>
              <a:ext cx="733680" cy="83520"/>
            </p14:xfrm>
          </p:contentPart>
        </mc:Choice>
        <mc:Fallback>
          <p:pic>
            <p:nvPicPr>
              <p:cNvPr id="295" name="Tinta 294">
                <a:extLst>
                  <a:ext uri="{FF2B5EF4-FFF2-40B4-BE49-F238E27FC236}">
                    <a16:creationId xmlns:a16="http://schemas.microsoft.com/office/drawing/2014/main" id="{D5A6B799-70D9-48E3-8A1B-E69500DA8307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4143920" y="2662400"/>
                <a:ext cx="75132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296" name="Tinta 295">
                <a:extLst>
                  <a:ext uri="{FF2B5EF4-FFF2-40B4-BE49-F238E27FC236}">
                    <a16:creationId xmlns:a16="http://schemas.microsoft.com/office/drawing/2014/main" id="{A8293346-B1FC-4151-9638-F2841D19B486}"/>
                  </a:ext>
                </a:extLst>
              </p14:cNvPr>
              <p14:cNvContentPartPr/>
              <p14:nvPr/>
            </p14:nvContentPartPr>
            <p14:xfrm>
              <a:off x="4722440" y="2659160"/>
              <a:ext cx="694800" cy="85680"/>
            </p14:xfrm>
          </p:contentPart>
        </mc:Choice>
        <mc:Fallback>
          <p:pic>
            <p:nvPicPr>
              <p:cNvPr id="296" name="Tinta 295">
                <a:extLst>
                  <a:ext uri="{FF2B5EF4-FFF2-40B4-BE49-F238E27FC236}">
                    <a16:creationId xmlns:a16="http://schemas.microsoft.com/office/drawing/2014/main" id="{A8293346-B1FC-4151-9638-F2841D19B486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4713800" y="2650160"/>
                <a:ext cx="71244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297" name="Tinta 296">
                <a:extLst>
                  <a:ext uri="{FF2B5EF4-FFF2-40B4-BE49-F238E27FC236}">
                    <a16:creationId xmlns:a16="http://schemas.microsoft.com/office/drawing/2014/main" id="{24C86598-3F82-4F86-BED7-EF31A69C5D92}"/>
                  </a:ext>
                </a:extLst>
              </p14:cNvPr>
              <p14:cNvContentPartPr/>
              <p14:nvPr/>
            </p14:nvContentPartPr>
            <p14:xfrm>
              <a:off x="7982600" y="4066760"/>
              <a:ext cx="3960" cy="23400"/>
            </p14:xfrm>
          </p:contentPart>
        </mc:Choice>
        <mc:Fallback>
          <p:pic>
            <p:nvPicPr>
              <p:cNvPr id="297" name="Tinta 296">
                <a:extLst>
                  <a:ext uri="{FF2B5EF4-FFF2-40B4-BE49-F238E27FC236}">
                    <a16:creationId xmlns:a16="http://schemas.microsoft.com/office/drawing/2014/main" id="{24C86598-3F82-4F86-BED7-EF31A69C5D92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7973960" y="4057760"/>
                <a:ext cx="21600" cy="4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12" name="Agrupar 311">
            <a:extLst>
              <a:ext uri="{FF2B5EF4-FFF2-40B4-BE49-F238E27FC236}">
                <a16:creationId xmlns:a16="http://schemas.microsoft.com/office/drawing/2014/main" id="{779F83C0-1470-4D8E-B21D-746BACA586D7}"/>
              </a:ext>
            </a:extLst>
          </p:cNvPr>
          <p:cNvGrpSpPr/>
          <p:nvPr/>
        </p:nvGrpSpPr>
        <p:grpSpPr>
          <a:xfrm>
            <a:off x="9872960" y="3776240"/>
            <a:ext cx="153720" cy="136440"/>
            <a:chOff x="9872960" y="3776240"/>
            <a:chExt cx="153720" cy="13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310" name="Tinta 309">
                  <a:extLst>
                    <a:ext uri="{FF2B5EF4-FFF2-40B4-BE49-F238E27FC236}">
                      <a16:creationId xmlns:a16="http://schemas.microsoft.com/office/drawing/2014/main" id="{21F201C9-B9C8-4338-A476-28E6437D7DFF}"/>
                    </a:ext>
                  </a:extLst>
                </p14:cNvPr>
                <p14:cNvContentPartPr/>
                <p14:nvPr/>
              </p14:nvContentPartPr>
              <p14:xfrm>
                <a:off x="9872960" y="3776240"/>
                <a:ext cx="63720" cy="84600"/>
              </p14:xfrm>
            </p:contentPart>
          </mc:Choice>
          <mc:Fallback>
            <p:pic>
              <p:nvPicPr>
                <p:cNvPr id="310" name="Tinta 309">
                  <a:extLst>
                    <a:ext uri="{FF2B5EF4-FFF2-40B4-BE49-F238E27FC236}">
                      <a16:creationId xmlns:a16="http://schemas.microsoft.com/office/drawing/2014/main" id="{21F201C9-B9C8-4338-A476-28E6437D7DF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864320" y="3767240"/>
                  <a:ext cx="813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311" name="Tinta 310">
                  <a:extLst>
                    <a:ext uri="{FF2B5EF4-FFF2-40B4-BE49-F238E27FC236}">
                      <a16:creationId xmlns:a16="http://schemas.microsoft.com/office/drawing/2014/main" id="{40C69B9F-6505-4A4D-BC36-DF476AD8B768}"/>
                    </a:ext>
                  </a:extLst>
                </p14:cNvPr>
                <p14:cNvContentPartPr/>
                <p14:nvPr/>
              </p14:nvContentPartPr>
              <p14:xfrm>
                <a:off x="9878720" y="3900800"/>
                <a:ext cx="147960" cy="11880"/>
              </p14:xfrm>
            </p:contentPart>
          </mc:Choice>
          <mc:Fallback>
            <p:pic>
              <p:nvPicPr>
                <p:cNvPr id="311" name="Tinta 310">
                  <a:extLst>
                    <a:ext uri="{FF2B5EF4-FFF2-40B4-BE49-F238E27FC236}">
                      <a16:creationId xmlns:a16="http://schemas.microsoft.com/office/drawing/2014/main" id="{40C69B9F-6505-4A4D-BC36-DF476AD8B76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869720" y="3891800"/>
                  <a:ext cx="165600" cy="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8" name="Agrupar 317">
            <a:extLst>
              <a:ext uri="{FF2B5EF4-FFF2-40B4-BE49-F238E27FC236}">
                <a16:creationId xmlns:a16="http://schemas.microsoft.com/office/drawing/2014/main" id="{6BDCBC2E-74CE-42D6-BF47-933CECBEF893}"/>
              </a:ext>
            </a:extLst>
          </p:cNvPr>
          <p:cNvGrpSpPr/>
          <p:nvPr/>
        </p:nvGrpSpPr>
        <p:grpSpPr>
          <a:xfrm>
            <a:off x="10387760" y="3541160"/>
            <a:ext cx="807120" cy="299160"/>
            <a:chOff x="10387760" y="3541160"/>
            <a:chExt cx="807120" cy="29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315" name="Tinta 314">
                  <a:extLst>
                    <a:ext uri="{FF2B5EF4-FFF2-40B4-BE49-F238E27FC236}">
                      <a16:creationId xmlns:a16="http://schemas.microsoft.com/office/drawing/2014/main" id="{10FC0E08-4A84-4720-B17A-C5E427C4BDF2}"/>
                    </a:ext>
                  </a:extLst>
                </p14:cNvPr>
                <p14:cNvContentPartPr/>
                <p14:nvPr/>
              </p14:nvContentPartPr>
              <p14:xfrm>
                <a:off x="10387760" y="3548360"/>
                <a:ext cx="207360" cy="241560"/>
              </p14:xfrm>
            </p:contentPart>
          </mc:Choice>
          <mc:Fallback>
            <p:pic>
              <p:nvPicPr>
                <p:cNvPr id="315" name="Tinta 314">
                  <a:extLst>
                    <a:ext uri="{FF2B5EF4-FFF2-40B4-BE49-F238E27FC236}">
                      <a16:creationId xmlns:a16="http://schemas.microsoft.com/office/drawing/2014/main" id="{10FC0E08-4A84-4720-B17A-C5E427C4BDF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379120" y="3539720"/>
                  <a:ext cx="2250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316" name="Tinta 315">
                  <a:extLst>
                    <a:ext uri="{FF2B5EF4-FFF2-40B4-BE49-F238E27FC236}">
                      <a16:creationId xmlns:a16="http://schemas.microsoft.com/office/drawing/2014/main" id="{154A0A7E-F663-4F50-B3B5-3E6D76D8DE69}"/>
                    </a:ext>
                  </a:extLst>
                </p14:cNvPr>
                <p14:cNvContentPartPr/>
                <p14:nvPr/>
              </p14:nvContentPartPr>
              <p14:xfrm>
                <a:off x="10717880" y="3746000"/>
                <a:ext cx="17640" cy="94320"/>
              </p14:xfrm>
            </p:contentPart>
          </mc:Choice>
          <mc:Fallback>
            <p:pic>
              <p:nvPicPr>
                <p:cNvPr id="316" name="Tinta 315">
                  <a:extLst>
                    <a:ext uri="{FF2B5EF4-FFF2-40B4-BE49-F238E27FC236}">
                      <a16:creationId xmlns:a16="http://schemas.microsoft.com/office/drawing/2014/main" id="{154A0A7E-F663-4F50-B3B5-3E6D76D8DE6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709240" y="3737360"/>
                  <a:ext cx="352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317" name="Tinta 316">
                  <a:extLst>
                    <a:ext uri="{FF2B5EF4-FFF2-40B4-BE49-F238E27FC236}">
                      <a16:creationId xmlns:a16="http://schemas.microsoft.com/office/drawing/2014/main" id="{BE08124D-47C3-4DA0-959C-BB8764DFFB0E}"/>
                    </a:ext>
                  </a:extLst>
                </p14:cNvPr>
                <p14:cNvContentPartPr/>
                <p14:nvPr/>
              </p14:nvContentPartPr>
              <p14:xfrm>
                <a:off x="10805000" y="3541160"/>
                <a:ext cx="389880" cy="201240"/>
              </p14:xfrm>
            </p:contentPart>
          </mc:Choice>
          <mc:Fallback>
            <p:pic>
              <p:nvPicPr>
                <p:cNvPr id="317" name="Tinta 316">
                  <a:extLst>
                    <a:ext uri="{FF2B5EF4-FFF2-40B4-BE49-F238E27FC236}">
                      <a16:creationId xmlns:a16="http://schemas.microsoft.com/office/drawing/2014/main" id="{BE08124D-47C3-4DA0-959C-BB8764DFFB0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796000" y="3532160"/>
                  <a:ext cx="407520" cy="21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8" name="Agrupar 337">
            <a:extLst>
              <a:ext uri="{FF2B5EF4-FFF2-40B4-BE49-F238E27FC236}">
                <a16:creationId xmlns:a16="http://schemas.microsoft.com/office/drawing/2014/main" id="{3BA48968-DEFF-46B8-AF22-594F274CE2DA}"/>
              </a:ext>
            </a:extLst>
          </p:cNvPr>
          <p:cNvGrpSpPr/>
          <p:nvPr/>
        </p:nvGrpSpPr>
        <p:grpSpPr>
          <a:xfrm>
            <a:off x="6958040" y="3458720"/>
            <a:ext cx="2651400" cy="1299960"/>
            <a:chOff x="6958040" y="3458720"/>
            <a:chExt cx="2651400" cy="129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298" name="Tinta 297">
                  <a:extLst>
                    <a:ext uri="{FF2B5EF4-FFF2-40B4-BE49-F238E27FC236}">
                      <a16:creationId xmlns:a16="http://schemas.microsoft.com/office/drawing/2014/main" id="{9ECE210D-1258-4A0D-8179-8C7BB6195167}"/>
                    </a:ext>
                  </a:extLst>
                </p14:cNvPr>
                <p14:cNvContentPartPr/>
                <p14:nvPr/>
              </p14:nvContentPartPr>
              <p14:xfrm>
                <a:off x="7326680" y="3544040"/>
                <a:ext cx="158040" cy="196920"/>
              </p14:xfrm>
            </p:contentPart>
          </mc:Choice>
          <mc:Fallback>
            <p:pic>
              <p:nvPicPr>
                <p:cNvPr id="298" name="Tinta 297">
                  <a:extLst>
                    <a:ext uri="{FF2B5EF4-FFF2-40B4-BE49-F238E27FC236}">
                      <a16:creationId xmlns:a16="http://schemas.microsoft.com/office/drawing/2014/main" id="{9ECE210D-1258-4A0D-8179-8C7BB619516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317680" y="3535400"/>
                  <a:ext cx="1756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299" name="Tinta 298">
                  <a:extLst>
                    <a:ext uri="{FF2B5EF4-FFF2-40B4-BE49-F238E27FC236}">
                      <a16:creationId xmlns:a16="http://schemas.microsoft.com/office/drawing/2014/main" id="{1A80177B-D47C-44BB-B41D-AABB6BA597AE}"/>
                    </a:ext>
                  </a:extLst>
                </p14:cNvPr>
                <p14:cNvContentPartPr/>
                <p14:nvPr/>
              </p14:nvContentPartPr>
              <p14:xfrm>
                <a:off x="7562120" y="3652400"/>
                <a:ext cx="55800" cy="116640"/>
              </p14:xfrm>
            </p:contentPart>
          </mc:Choice>
          <mc:Fallback>
            <p:pic>
              <p:nvPicPr>
                <p:cNvPr id="299" name="Tinta 298">
                  <a:extLst>
                    <a:ext uri="{FF2B5EF4-FFF2-40B4-BE49-F238E27FC236}">
                      <a16:creationId xmlns:a16="http://schemas.microsoft.com/office/drawing/2014/main" id="{1A80177B-D47C-44BB-B41D-AABB6BA597AE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553480" y="3643400"/>
                  <a:ext cx="734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300" name="Tinta 299">
                  <a:extLst>
                    <a:ext uri="{FF2B5EF4-FFF2-40B4-BE49-F238E27FC236}">
                      <a16:creationId xmlns:a16="http://schemas.microsoft.com/office/drawing/2014/main" id="{4C4FB360-23C8-4EA9-BB5F-715483F13470}"/>
                    </a:ext>
                  </a:extLst>
                </p14:cNvPr>
                <p14:cNvContentPartPr/>
                <p14:nvPr/>
              </p14:nvContentPartPr>
              <p14:xfrm>
                <a:off x="7661480" y="3536840"/>
                <a:ext cx="206640" cy="204120"/>
              </p14:xfrm>
            </p:contentPart>
          </mc:Choice>
          <mc:Fallback>
            <p:pic>
              <p:nvPicPr>
                <p:cNvPr id="300" name="Tinta 299">
                  <a:extLst>
                    <a:ext uri="{FF2B5EF4-FFF2-40B4-BE49-F238E27FC236}">
                      <a16:creationId xmlns:a16="http://schemas.microsoft.com/office/drawing/2014/main" id="{4C4FB360-23C8-4EA9-BB5F-715483F13470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652840" y="3527840"/>
                  <a:ext cx="2242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301" name="Tinta 300">
                  <a:extLst>
                    <a:ext uri="{FF2B5EF4-FFF2-40B4-BE49-F238E27FC236}">
                      <a16:creationId xmlns:a16="http://schemas.microsoft.com/office/drawing/2014/main" id="{375C3BE2-127E-4C70-8848-83A0B1E1A02A}"/>
                    </a:ext>
                  </a:extLst>
                </p14:cNvPr>
                <p14:cNvContentPartPr/>
                <p14:nvPr/>
              </p14:nvContentPartPr>
              <p14:xfrm>
                <a:off x="7906280" y="3590840"/>
                <a:ext cx="217080" cy="158400"/>
              </p14:xfrm>
            </p:contentPart>
          </mc:Choice>
          <mc:Fallback>
            <p:pic>
              <p:nvPicPr>
                <p:cNvPr id="301" name="Tinta 300">
                  <a:extLst>
                    <a:ext uri="{FF2B5EF4-FFF2-40B4-BE49-F238E27FC236}">
                      <a16:creationId xmlns:a16="http://schemas.microsoft.com/office/drawing/2014/main" id="{375C3BE2-127E-4C70-8848-83A0B1E1A02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897280" y="3582200"/>
                  <a:ext cx="2347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302" name="Tinta 301">
                  <a:extLst>
                    <a:ext uri="{FF2B5EF4-FFF2-40B4-BE49-F238E27FC236}">
                      <a16:creationId xmlns:a16="http://schemas.microsoft.com/office/drawing/2014/main" id="{A8C6061F-2FB5-4977-BC59-1B085A063F09}"/>
                    </a:ext>
                  </a:extLst>
                </p14:cNvPr>
                <p14:cNvContentPartPr/>
                <p14:nvPr/>
              </p14:nvContentPartPr>
              <p14:xfrm>
                <a:off x="8291840" y="3643760"/>
                <a:ext cx="178560" cy="33480"/>
              </p14:xfrm>
            </p:contentPart>
          </mc:Choice>
          <mc:Fallback>
            <p:pic>
              <p:nvPicPr>
                <p:cNvPr id="302" name="Tinta 301">
                  <a:extLst>
                    <a:ext uri="{FF2B5EF4-FFF2-40B4-BE49-F238E27FC236}">
                      <a16:creationId xmlns:a16="http://schemas.microsoft.com/office/drawing/2014/main" id="{A8C6061F-2FB5-4977-BC59-1B085A063F0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283200" y="3634760"/>
                  <a:ext cx="1962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303" name="Tinta 302">
                  <a:extLst>
                    <a:ext uri="{FF2B5EF4-FFF2-40B4-BE49-F238E27FC236}">
                      <a16:creationId xmlns:a16="http://schemas.microsoft.com/office/drawing/2014/main" id="{E92867F2-BE64-4BCF-9B6E-F677FE3D0912}"/>
                    </a:ext>
                  </a:extLst>
                </p14:cNvPr>
                <p14:cNvContentPartPr/>
                <p14:nvPr/>
              </p14:nvContentPartPr>
              <p14:xfrm>
                <a:off x="8367080" y="3582920"/>
                <a:ext cx="60840" cy="202320"/>
              </p14:xfrm>
            </p:contentPart>
          </mc:Choice>
          <mc:Fallback>
            <p:pic>
              <p:nvPicPr>
                <p:cNvPr id="303" name="Tinta 302">
                  <a:extLst>
                    <a:ext uri="{FF2B5EF4-FFF2-40B4-BE49-F238E27FC236}">
                      <a16:creationId xmlns:a16="http://schemas.microsoft.com/office/drawing/2014/main" id="{E92867F2-BE64-4BCF-9B6E-F677FE3D091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358080" y="3574280"/>
                  <a:ext cx="784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304" name="Tinta 303">
                  <a:extLst>
                    <a:ext uri="{FF2B5EF4-FFF2-40B4-BE49-F238E27FC236}">
                      <a16:creationId xmlns:a16="http://schemas.microsoft.com/office/drawing/2014/main" id="{6E6B8363-7038-4929-B45E-EE3562BD4435}"/>
                    </a:ext>
                  </a:extLst>
                </p14:cNvPr>
                <p14:cNvContentPartPr/>
                <p14:nvPr/>
              </p14:nvContentPartPr>
              <p14:xfrm>
                <a:off x="8719520" y="3528200"/>
                <a:ext cx="288720" cy="201240"/>
              </p14:xfrm>
            </p:contentPart>
          </mc:Choice>
          <mc:Fallback>
            <p:pic>
              <p:nvPicPr>
                <p:cNvPr id="304" name="Tinta 303">
                  <a:extLst>
                    <a:ext uri="{FF2B5EF4-FFF2-40B4-BE49-F238E27FC236}">
                      <a16:creationId xmlns:a16="http://schemas.microsoft.com/office/drawing/2014/main" id="{6E6B8363-7038-4929-B45E-EE3562BD443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710520" y="3519200"/>
                  <a:ext cx="3063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305" name="Tinta 304">
                  <a:extLst>
                    <a:ext uri="{FF2B5EF4-FFF2-40B4-BE49-F238E27FC236}">
                      <a16:creationId xmlns:a16="http://schemas.microsoft.com/office/drawing/2014/main" id="{23A0728B-6594-4999-8616-BCA86697D2D0}"/>
                    </a:ext>
                  </a:extLst>
                </p14:cNvPr>
                <p14:cNvContentPartPr/>
                <p14:nvPr/>
              </p14:nvContentPartPr>
              <p14:xfrm>
                <a:off x="9062240" y="3714320"/>
                <a:ext cx="74880" cy="127440"/>
              </p14:xfrm>
            </p:contentPart>
          </mc:Choice>
          <mc:Fallback>
            <p:pic>
              <p:nvPicPr>
                <p:cNvPr id="305" name="Tinta 304">
                  <a:extLst>
                    <a:ext uri="{FF2B5EF4-FFF2-40B4-BE49-F238E27FC236}">
                      <a16:creationId xmlns:a16="http://schemas.microsoft.com/office/drawing/2014/main" id="{23A0728B-6594-4999-8616-BCA86697D2D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053240" y="3705680"/>
                  <a:ext cx="925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306" name="Tinta 305">
                  <a:extLst>
                    <a:ext uri="{FF2B5EF4-FFF2-40B4-BE49-F238E27FC236}">
                      <a16:creationId xmlns:a16="http://schemas.microsoft.com/office/drawing/2014/main" id="{A51DA29F-C3A5-4D98-9A0F-15DF55BC87FA}"/>
                    </a:ext>
                  </a:extLst>
                </p14:cNvPr>
                <p14:cNvContentPartPr/>
                <p14:nvPr/>
              </p14:nvContentPartPr>
              <p14:xfrm>
                <a:off x="9197960" y="3519560"/>
                <a:ext cx="147600" cy="225360"/>
              </p14:xfrm>
            </p:contentPart>
          </mc:Choice>
          <mc:Fallback>
            <p:pic>
              <p:nvPicPr>
                <p:cNvPr id="306" name="Tinta 305">
                  <a:extLst>
                    <a:ext uri="{FF2B5EF4-FFF2-40B4-BE49-F238E27FC236}">
                      <a16:creationId xmlns:a16="http://schemas.microsoft.com/office/drawing/2014/main" id="{A51DA29F-C3A5-4D98-9A0F-15DF55BC87FA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189320" y="3510920"/>
                  <a:ext cx="1652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307" name="Tinta 306">
                  <a:extLst>
                    <a:ext uri="{FF2B5EF4-FFF2-40B4-BE49-F238E27FC236}">
                      <a16:creationId xmlns:a16="http://schemas.microsoft.com/office/drawing/2014/main" id="{413D2B62-783E-43D3-8345-A4316D704A3E}"/>
                    </a:ext>
                  </a:extLst>
                </p14:cNvPr>
                <p14:cNvContentPartPr/>
                <p14:nvPr/>
              </p14:nvContentPartPr>
              <p14:xfrm>
                <a:off x="9345200" y="3536120"/>
                <a:ext cx="223200" cy="154080"/>
              </p14:xfrm>
            </p:contentPart>
          </mc:Choice>
          <mc:Fallback>
            <p:pic>
              <p:nvPicPr>
                <p:cNvPr id="307" name="Tinta 306">
                  <a:extLst>
                    <a:ext uri="{FF2B5EF4-FFF2-40B4-BE49-F238E27FC236}">
                      <a16:creationId xmlns:a16="http://schemas.microsoft.com/office/drawing/2014/main" id="{413D2B62-783E-43D3-8345-A4316D704A3E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336200" y="3527480"/>
                  <a:ext cx="2408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308" name="Tinta 307">
                  <a:extLst>
                    <a:ext uri="{FF2B5EF4-FFF2-40B4-BE49-F238E27FC236}">
                      <a16:creationId xmlns:a16="http://schemas.microsoft.com/office/drawing/2014/main" id="{877A8BA1-7C4F-456A-AE56-772C85D38AD4}"/>
                    </a:ext>
                  </a:extLst>
                </p14:cNvPr>
                <p14:cNvContentPartPr/>
                <p14:nvPr/>
              </p14:nvContentPartPr>
              <p14:xfrm>
                <a:off x="8695040" y="3812240"/>
                <a:ext cx="785160" cy="35280"/>
              </p14:xfrm>
            </p:contentPart>
          </mc:Choice>
          <mc:Fallback>
            <p:pic>
              <p:nvPicPr>
                <p:cNvPr id="308" name="Tinta 307">
                  <a:extLst>
                    <a:ext uri="{FF2B5EF4-FFF2-40B4-BE49-F238E27FC236}">
                      <a16:creationId xmlns:a16="http://schemas.microsoft.com/office/drawing/2014/main" id="{877A8BA1-7C4F-456A-AE56-772C85D38AD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686400" y="3803600"/>
                  <a:ext cx="8028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309" name="Tinta 308">
                  <a:extLst>
                    <a:ext uri="{FF2B5EF4-FFF2-40B4-BE49-F238E27FC236}">
                      <a16:creationId xmlns:a16="http://schemas.microsoft.com/office/drawing/2014/main" id="{C4B50F72-B5BA-4731-A3EA-3C009B9C4897}"/>
                    </a:ext>
                  </a:extLst>
                </p14:cNvPr>
                <p14:cNvContentPartPr/>
                <p14:nvPr/>
              </p14:nvContentPartPr>
              <p14:xfrm>
                <a:off x="9115520" y="4040840"/>
                <a:ext cx="181440" cy="236160"/>
              </p14:xfrm>
            </p:contentPart>
          </mc:Choice>
          <mc:Fallback>
            <p:pic>
              <p:nvPicPr>
                <p:cNvPr id="309" name="Tinta 308">
                  <a:extLst>
                    <a:ext uri="{FF2B5EF4-FFF2-40B4-BE49-F238E27FC236}">
                      <a16:creationId xmlns:a16="http://schemas.microsoft.com/office/drawing/2014/main" id="{C4B50F72-B5BA-4731-A3EA-3C009B9C4897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106520" y="4031840"/>
                  <a:ext cx="19908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319" name="Tinta 318">
                  <a:extLst>
                    <a:ext uri="{FF2B5EF4-FFF2-40B4-BE49-F238E27FC236}">
                      <a16:creationId xmlns:a16="http://schemas.microsoft.com/office/drawing/2014/main" id="{F8E0EA5D-C63B-4B92-8E91-55713B4B3682}"/>
                    </a:ext>
                  </a:extLst>
                </p14:cNvPr>
                <p14:cNvContentPartPr/>
                <p14:nvPr/>
              </p14:nvContentPartPr>
              <p14:xfrm>
                <a:off x="6958040" y="3458720"/>
                <a:ext cx="288720" cy="1299600"/>
              </p14:xfrm>
            </p:contentPart>
          </mc:Choice>
          <mc:Fallback>
            <p:pic>
              <p:nvPicPr>
                <p:cNvPr id="319" name="Tinta 318">
                  <a:extLst>
                    <a:ext uri="{FF2B5EF4-FFF2-40B4-BE49-F238E27FC236}">
                      <a16:creationId xmlns:a16="http://schemas.microsoft.com/office/drawing/2014/main" id="{F8E0EA5D-C63B-4B92-8E91-55713B4B368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949040" y="3450080"/>
                  <a:ext cx="306360" cy="13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320" name="Tinta 319">
                  <a:extLst>
                    <a:ext uri="{FF2B5EF4-FFF2-40B4-BE49-F238E27FC236}">
                      <a16:creationId xmlns:a16="http://schemas.microsoft.com/office/drawing/2014/main" id="{16A34A84-749D-4ACF-B7EB-FBFB51743915}"/>
                    </a:ext>
                  </a:extLst>
                </p14:cNvPr>
                <p14:cNvContentPartPr/>
                <p14:nvPr/>
              </p14:nvContentPartPr>
              <p14:xfrm>
                <a:off x="7426760" y="4364120"/>
                <a:ext cx="184680" cy="277200"/>
              </p14:xfrm>
            </p:contentPart>
          </mc:Choice>
          <mc:Fallback>
            <p:pic>
              <p:nvPicPr>
                <p:cNvPr id="320" name="Tinta 319">
                  <a:extLst>
                    <a:ext uri="{FF2B5EF4-FFF2-40B4-BE49-F238E27FC236}">
                      <a16:creationId xmlns:a16="http://schemas.microsoft.com/office/drawing/2014/main" id="{16A34A84-749D-4ACF-B7EB-FBFB51743915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417760" y="4355120"/>
                  <a:ext cx="20232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321" name="Tinta 320">
                  <a:extLst>
                    <a:ext uri="{FF2B5EF4-FFF2-40B4-BE49-F238E27FC236}">
                      <a16:creationId xmlns:a16="http://schemas.microsoft.com/office/drawing/2014/main" id="{342C71C5-E41A-4CEE-8098-322F95272A5F}"/>
                    </a:ext>
                  </a:extLst>
                </p14:cNvPr>
                <p14:cNvContentPartPr/>
                <p14:nvPr/>
              </p14:nvContentPartPr>
              <p14:xfrm>
                <a:off x="7708280" y="4596320"/>
                <a:ext cx="17640" cy="94320"/>
              </p14:xfrm>
            </p:contentPart>
          </mc:Choice>
          <mc:Fallback>
            <p:pic>
              <p:nvPicPr>
                <p:cNvPr id="321" name="Tinta 320">
                  <a:extLst>
                    <a:ext uri="{FF2B5EF4-FFF2-40B4-BE49-F238E27FC236}">
                      <a16:creationId xmlns:a16="http://schemas.microsoft.com/office/drawing/2014/main" id="{342C71C5-E41A-4CEE-8098-322F95272A5F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699280" y="4587680"/>
                  <a:ext cx="352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322" name="Tinta 321">
                  <a:extLst>
                    <a:ext uri="{FF2B5EF4-FFF2-40B4-BE49-F238E27FC236}">
                      <a16:creationId xmlns:a16="http://schemas.microsoft.com/office/drawing/2014/main" id="{89549C41-90A2-4C8B-8A0C-AAE66FBA53C3}"/>
                    </a:ext>
                  </a:extLst>
                </p14:cNvPr>
                <p14:cNvContentPartPr/>
                <p14:nvPr/>
              </p14:nvContentPartPr>
              <p14:xfrm>
                <a:off x="7767320" y="4417040"/>
                <a:ext cx="184320" cy="218880"/>
              </p14:xfrm>
            </p:contentPart>
          </mc:Choice>
          <mc:Fallback>
            <p:pic>
              <p:nvPicPr>
                <p:cNvPr id="322" name="Tinta 321">
                  <a:extLst>
                    <a:ext uri="{FF2B5EF4-FFF2-40B4-BE49-F238E27FC236}">
                      <a16:creationId xmlns:a16="http://schemas.microsoft.com/office/drawing/2014/main" id="{89549C41-90A2-4C8B-8A0C-AAE66FBA53C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758320" y="4408400"/>
                  <a:ext cx="2019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323" name="Tinta 322">
                  <a:extLst>
                    <a:ext uri="{FF2B5EF4-FFF2-40B4-BE49-F238E27FC236}">
                      <a16:creationId xmlns:a16="http://schemas.microsoft.com/office/drawing/2014/main" id="{615DD8C7-A61B-4F8E-BD21-3E3D74AF38DD}"/>
                    </a:ext>
                  </a:extLst>
                </p14:cNvPr>
                <p14:cNvContentPartPr/>
                <p14:nvPr/>
              </p14:nvContentPartPr>
              <p14:xfrm>
                <a:off x="8007080" y="4501640"/>
                <a:ext cx="150840" cy="170640"/>
              </p14:xfrm>
            </p:contentPart>
          </mc:Choice>
          <mc:Fallback>
            <p:pic>
              <p:nvPicPr>
                <p:cNvPr id="323" name="Tinta 322">
                  <a:extLst>
                    <a:ext uri="{FF2B5EF4-FFF2-40B4-BE49-F238E27FC236}">
                      <a16:creationId xmlns:a16="http://schemas.microsoft.com/office/drawing/2014/main" id="{615DD8C7-A61B-4F8E-BD21-3E3D74AF38DD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998080" y="4492640"/>
                  <a:ext cx="1684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324" name="Tinta 323">
                  <a:extLst>
                    <a:ext uri="{FF2B5EF4-FFF2-40B4-BE49-F238E27FC236}">
                      <a16:creationId xmlns:a16="http://schemas.microsoft.com/office/drawing/2014/main" id="{F752E5A8-EC14-4FE4-9036-39F98FF1EE8C}"/>
                    </a:ext>
                  </a:extLst>
                </p14:cNvPr>
                <p14:cNvContentPartPr/>
                <p14:nvPr/>
              </p14:nvContentPartPr>
              <p14:xfrm>
                <a:off x="8483000" y="4553120"/>
                <a:ext cx="52560" cy="98280"/>
              </p14:xfrm>
            </p:contentPart>
          </mc:Choice>
          <mc:Fallback>
            <p:pic>
              <p:nvPicPr>
                <p:cNvPr id="324" name="Tinta 323">
                  <a:extLst>
                    <a:ext uri="{FF2B5EF4-FFF2-40B4-BE49-F238E27FC236}">
                      <a16:creationId xmlns:a16="http://schemas.microsoft.com/office/drawing/2014/main" id="{F752E5A8-EC14-4FE4-9036-39F98FF1EE8C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474360" y="4544480"/>
                  <a:ext cx="702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325" name="Tinta 324">
                  <a:extLst>
                    <a:ext uri="{FF2B5EF4-FFF2-40B4-BE49-F238E27FC236}">
                      <a16:creationId xmlns:a16="http://schemas.microsoft.com/office/drawing/2014/main" id="{2D813CA7-8EE5-4571-97C8-34EA02ABE39F}"/>
                    </a:ext>
                  </a:extLst>
                </p14:cNvPr>
                <p14:cNvContentPartPr/>
                <p14:nvPr/>
              </p14:nvContentPartPr>
              <p14:xfrm>
                <a:off x="8466440" y="4542680"/>
                <a:ext cx="40320" cy="155520"/>
              </p14:xfrm>
            </p:contentPart>
          </mc:Choice>
          <mc:Fallback>
            <p:pic>
              <p:nvPicPr>
                <p:cNvPr id="325" name="Tinta 324">
                  <a:extLst>
                    <a:ext uri="{FF2B5EF4-FFF2-40B4-BE49-F238E27FC236}">
                      <a16:creationId xmlns:a16="http://schemas.microsoft.com/office/drawing/2014/main" id="{2D813CA7-8EE5-4571-97C8-34EA02ABE39F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457440" y="4533680"/>
                  <a:ext cx="579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326" name="Tinta 325">
                  <a:extLst>
                    <a:ext uri="{FF2B5EF4-FFF2-40B4-BE49-F238E27FC236}">
                      <a16:creationId xmlns:a16="http://schemas.microsoft.com/office/drawing/2014/main" id="{782B51E5-E049-4AE7-8BF7-631AD93F0D23}"/>
                    </a:ext>
                  </a:extLst>
                </p14:cNvPr>
                <p14:cNvContentPartPr/>
                <p14:nvPr/>
              </p14:nvContentPartPr>
              <p14:xfrm>
                <a:off x="8868560" y="4415960"/>
                <a:ext cx="42480" cy="200160"/>
              </p14:xfrm>
            </p:contentPart>
          </mc:Choice>
          <mc:Fallback>
            <p:pic>
              <p:nvPicPr>
                <p:cNvPr id="326" name="Tinta 325">
                  <a:extLst>
                    <a:ext uri="{FF2B5EF4-FFF2-40B4-BE49-F238E27FC236}">
                      <a16:creationId xmlns:a16="http://schemas.microsoft.com/office/drawing/2014/main" id="{782B51E5-E049-4AE7-8BF7-631AD93F0D2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859920" y="4407320"/>
                  <a:ext cx="6012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327" name="Tinta 326">
                  <a:extLst>
                    <a:ext uri="{FF2B5EF4-FFF2-40B4-BE49-F238E27FC236}">
                      <a16:creationId xmlns:a16="http://schemas.microsoft.com/office/drawing/2014/main" id="{6F9FF25E-C0CD-49BF-A3F8-321E09519398}"/>
                    </a:ext>
                  </a:extLst>
                </p14:cNvPr>
                <p14:cNvContentPartPr/>
                <p14:nvPr/>
              </p14:nvContentPartPr>
              <p14:xfrm>
                <a:off x="8955680" y="4416320"/>
                <a:ext cx="130680" cy="297000"/>
              </p14:xfrm>
            </p:contentPart>
          </mc:Choice>
          <mc:Fallback>
            <p:pic>
              <p:nvPicPr>
                <p:cNvPr id="327" name="Tinta 326">
                  <a:extLst>
                    <a:ext uri="{FF2B5EF4-FFF2-40B4-BE49-F238E27FC236}">
                      <a16:creationId xmlns:a16="http://schemas.microsoft.com/office/drawing/2014/main" id="{6F9FF25E-C0CD-49BF-A3F8-321E0951939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947040" y="4407680"/>
                  <a:ext cx="14832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328" name="Tinta 327">
                  <a:extLst>
                    <a:ext uri="{FF2B5EF4-FFF2-40B4-BE49-F238E27FC236}">
                      <a16:creationId xmlns:a16="http://schemas.microsoft.com/office/drawing/2014/main" id="{9F63F739-C08B-44F2-9051-A84E6113D5F7}"/>
                    </a:ext>
                  </a:extLst>
                </p14:cNvPr>
                <p14:cNvContentPartPr/>
                <p14:nvPr/>
              </p14:nvContentPartPr>
              <p14:xfrm>
                <a:off x="8997440" y="4583000"/>
                <a:ext cx="160200" cy="10800"/>
              </p14:xfrm>
            </p:contentPart>
          </mc:Choice>
          <mc:Fallback>
            <p:pic>
              <p:nvPicPr>
                <p:cNvPr id="328" name="Tinta 327">
                  <a:extLst>
                    <a:ext uri="{FF2B5EF4-FFF2-40B4-BE49-F238E27FC236}">
                      <a16:creationId xmlns:a16="http://schemas.microsoft.com/office/drawing/2014/main" id="{9F63F739-C08B-44F2-9051-A84E6113D5F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988800" y="4574360"/>
                  <a:ext cx="1778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329" name="Tinta 328">
                  <a:extLst>
                    <a:ext uri="{FF2B5EF4-FFF2-40B4-BE49-F238E27FC236}">
                      <a16:creationId xmlns:a16="http://schemas.microsoft.com/office/drawing/2014/main" id="{C362CD2C-6A62-4F29-849B-37B6E4D1781C}"/>
                    </a:ext>
                  </a:extLst>
                </p14:cNvPr>
                <p14:cNvContentPartPr/>
                <p14:nvPr/>
              </p14:nvContentPartPr>
              <p14:xfrm>
                <a:off x="9247640" y="4641320"/>
                <a:ext cx="28080" cy="117360"/>
              </p14:xfrm>
            </p:contentPart>
          </mc:Choice>
          <mc:Fallback>
            <p:pic>
              <p:nvPicPr>
                <p:cNvPr id="329" name="Tinta 328">
                  <a:extLst>
                    <a:ext uri="{FF2B5EF4-FFF2-40B4-BE49-F238E27FC236}">
                      <a16:creationId xmlns:a16="http://schemas.microsoft.com/office/drawing/2014/main" id="{C362CD2C-6A62-4F29-849B-37B6E4D1781C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239000" y="4632320"/>
                  <a:ext cx="457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330" name="Tinta 329">
                  <a:extLst>
                    <a:ext uri="{FF2B5EF4-FFF2-40B4-BE49-F238E27FC236}">
                      <a16:creationId xmlns:a16="http://schemas.microsoft.com/office/drawing/2014/main" id="{DB87CBAE-1EB2-45AE-A257-C6BA749B50DD}"/>
                    </a:ext>
                  </a:extLst>
                </p14:cNvPr>
                <p14:cNvContentPartPr/>
                <p14:nvPr/>
              </p14:nvContentPartPr>
              <p14:xfrm>
                <a:off x="9327560" y="4475360"/>
                <a:ext cx="87120" cy="221400"/>
              </p14:xfrm>
            </p:contentPart>
          </mc:Choice>
          <mc:Fallback>
            <p:pic>
              <p:nvPicPr>
                <p:cNvPr id="330" name="Tinta 329">
                  <a:extLst>
                    <a:ext uri="{FF2B5EF4-FFF2-40B4-BE49-F238E27FC236}">
                      <a16:creationId xmlns:a16="http://schemas.microsoft.com/office/drawing/2014/main" id="{DB87CBAE-1EB2-45AE-A257-C6BA749B50DD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318920" y="4466360"/>
                  <a:ext cx="10476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331" name="Tinta 330">
                  <a:extLst>
                    <a:ext uri="{FF2B5EF4-FFF2-40B4-BE49-F238E27FC236}">
                      <a16:creationId xmlns:a16="http://schemas.microsoft.com/office/drawing/2014/main" id="{5E1DCC43-260D-4BD0-A534-41803ED3D863}"/>
                    </a:ext>
                  </a:extLst>
                </p14:cNvPr>
                <p14:cNvContentPartPr/>
                <p14:nvPr/>
              </p14:nvContentPartPr>
              <p14:xfrm>
                <a:off x="9492440" y="4489760"/>
                <a:ext cx="117000" cy="150480"/>
              </p14:xfrm>
            </p:contentPart>
          </mc:Choice>
          <mc:Fallback>
            <p:pic>
              <p:nvPicPr>
                <p:cNvPr id="331" name="Tinta 330">
                  <a:extLst>
                    <a:ext uri="{FF2B5EF4-FFF2-40B4-BE49-F238E27FC236}">
                      <a16:creationId xmlns:a16="http://schemas.microsoft.com/office/drawing/2014/main" id="{5E1DCC43-260D-4BD0-A534-41803ED3D863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483800" y="4480760"/>
                  <a:ext cx="1346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332" name="Tinta 331">
                  <a:extLst>
                    <a:ext uri="{FF2B5EF4-FFF2-40B4-BE49-F238E27FC236}">
                      <a16:creationId xmlns:a16="http://schemas.microsoft.com/office/drawing/2014/main" id="{04B72C0B-FF0F-4F77-94D0-10FC4F02FCA6}"/>
                    </a:ext>
                  </a:extLst>
                </p14:cNvPr>
                <p14:cNvContentPartPr/>
                <p14:nvPr/>
              </p14:nvContentPartPr>
              <p14:xfrm>
                <a:off x="9501800" y="4447640"/>
                <a:ext cx="90360" cy="59400"/>
              </p14:xfrm>
            </p:contentPart>
          </mc:Choice>
          <mc:Fallback>
            <p:pic>
              <p:nvPicPr>
                <p:cNvPr id="332" name="Tinta 331">
                  <a:extLst>
                    <a:ext uri="{FF2B5EF4-FFF2-40B4-BE49-F238E27FC236}">
                      <a16:creationId xmlns:a16="http://schemas.microsoft.com/office/drawing/2014/main" id="{04B72C0B-FF0F-4F77-94D0-10FC4F02FCA6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492800" y="4439000"/>
                  <a:ext cx="10800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5" name="Agrupar 334">
            <a:extLst>
              <a:ext uri="{FF2B5EF4-FFF2-40B4-BE49-F238E27FC236}">
                <a16:creationId xmlns:a16="http://schemas.microsoft.com/office/drawing/2014/main" id="{4EED66A2-C40B-41B7-A6FB-406BE30C3650}"/>
              </a:ext>
            </a:extLst>
          </p:cNvPr>
          <p:cNvGrpSpPr/>
          <p:nvPr/>
        </p:nvGrpSpPr>
        <p:grpSpPr>
          <a:xfrm>
            <a:off x="9814280" y="4531520"/>
            <a:ext cx="138960" cy="75600"/>
            <a:chOff x="9814280" y="4531520"/>
            <a:chExt cx="138960" cy="7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333" name="Tinta 332">
                  <a:extLst>
                    <a:ext uri="{FF2B5EF4-FFF2-40B4-BE49-F238E27FC236}">
                      <a16:creationId xmlns:a16="http://schemas.microsoft.com/office/drawing/2014/main" id="{51A8F9BA-1F89-4B9A-A46A-3CA9325C38AC}"/>
                    </a:ext>
                  </a:extLst>
                </p14:cNvPr>
                <p14:cNvContentPartPr/>
                <p14:nvPr/>
              </p14:nvContentPartPr>
              <p14:xfrm>
                <a:off x="9821120" y="4531520"/>
                <a:ext cx="66240" cy="10800"/>
              </p14:xfrm>
            </p:contentPart>
          </mc:Choice>
          <mc:Fallback>
            <p:pic>
              <p:nvPicPr>
                <p:cNvPr id="333" name="Tinta 332">
                  <a:extLst>
                    <a:ext uri="{FF2B5EF4-FFF2-40B4-BE49-F238E27FC236}">
                      <a16:creationId xmlns:a16="http://schemas.microsoft.com/office/drawing/2014/main" id="{51A8F9BA-1F89-4B9A-A46A-3CA9325C38AC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812480" y="4522520"/>
                  <a:ext cx="838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334" name="Tinta 333">
                  <a:extLst>
                    <a:ext uri="{FF2B5EF4-FFF2-40B4-BE49-F238E27FC236}">
                      <a16:creationId xmlns:a16="http://schemas.microsoft.com/office/drawing/2014/main" id="{44E8D745-1119-4CAF-BE55-B287F3916A72}"/>
                    </a:ext>
                  </a:extLst>
                </p14:cNvPr>
                <p14:cNvContentPartPr/>
                <p14:nvPr/>
              </p14:nvContentPartPr>
              <p14:xfrm>
                <a:off x="9814280" y="4541600"/>
                <a:ext cx="138960" cy="65520"/>
              </p14:xfrm>
            </p:contentPart>
          </mc:Choice>
          <mc:Fallback>
            <p:pic>
              <p:nvPicPr>
                <p:cNvPr id="334" name="Tinta 333">
                  <a:extLst>
                    <a:ext uri="{FF2B5EF4-FFF2-40B4-BE49-F238E27FC236}">
                      <a16:creationId xmlns:a16="http://schemas.microsoft.com/office/drawing/2014/main" id="{44E8D745-1119-4CAF-BE55-B287F3916A72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805640" y="4532960"/>
                  <a:ext cx="156600" cy="8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7" name="Agrupar 346">
            <a:extLst>
              <a:ext uri="{FF2B5EF4-FFF2-40B4-BE49-F238E27FC236}">
                <a16:creationId xmlns:a16="http://schemas.microsoft.com/office/drawing/2014/main" id="{3377D5C5-6D3B-4181-8E88-D3F437F5D8A7}"/>
              </a:ext>
            </a:extLst>
          </p:cNvPr>
          <p:cNvGrpSpPr/>
          <p:nvPr/>
        </p:nvGrpSpPr>
        <p:grpSpPr>
          <a:xfrm>
            <a:off x="10268240" y="4319480"/>
            <a:ext cx="975600" cy="297720"/>
            <a:chOff x="10268240" y="4319480"/>
            <a:chExt cx="975600" cy="29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339" name="Tinta 338">
                  <a:extLst>
                    <a:ext uri="{FF2B5EF4-FFF2-40B4-BE49-F238E27FC236}">
                      <a16:creationId xmlns:a16="http://schemas.microsoft.com/office/drawing/2014/main" id="{B73C8ABC-166E-4FB7-81A9-8D606CAB30A1}"/>
                    </a:ext>
                  </a:extLst>
                </p14:cNvPr>
                <p14:cNvContentPartPr/>
                <p14:nvPr/>
              </p14:nvContentPartPr>
              <p14:xfrm>
                <a:off x="10268240" y="4382840"/>
                <a:ext cx="104040" cy="227160"/>
              </p14:xfrm>
            </p:contentPart>
          </mc:Choice>
          <mc:Fallback>
            <p:pic>
              <p:nvPicPr>
                <p:cNvPr id="339" name="Tinta 338">
                  <a:extLst>
                    <a:ext uri="{FF2B5EF4-FFF2-40B4-BE49-F238E27FC236}">
                      <a16:creationId xmlns:a16="http://schemas.microsoft.com/office/drawing/2014/main" id="{B73C8ABC-166E-4FB7-81A9-8D606CAB30A1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259600" y="4373840"/>
                  <a:ext cx="1216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340" name="Tinta 339">
                  <a:extLst>
                    <a:ext uri="{FF2B5EF4-FFF2-40B4-BE49-F238E27FC236}">
                      <a16:creationId xmlns:a16="http://schemas.microsoft.com/office/drawing/2014/main" id="{C3F49602-C5B0-40F3-A9B7-B04B13A7BF85}"/>
                    </a:ext>
                  </a:extLst>
                </p14:cNvPr>
                <p14:cNvContentPartPr/>
                <p14:nvPr/>
              </p14:nvContentPartPr>
              <p14:xfrm>
                <a:off x="10439600" y="4382480"/>
                <a:ext cx="181440" cy="218520"/>
              </p14:xfrm>
            </p:contentPart>
          </mc:Choice>
          <mc:Fallback>
            <p:pic>
              <p:nvPicPr>
                <p:cNvPr id="340" name="Tinta 339">
                  <a:extLst>
                    <a:ext uri="{FF2B5EF4-FFF2-40B4-BE49-F238E27FC236}">
                      <a16:creationId xmlns:a16="http://schemas.microsoft.com/office/drawing/2014/main" id="{C3F49602-C5B0-40F3-A9B7-B04B13A7BF85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430960" y="4373840"/>
                  <a:ext cx="1990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341" name="Tinta 340">
                  <a:extLst>
                    <a:ext uri="{FF2B5EF4-FFF2-40B4-BE49-F238E27FC236}">
                      <a16:creationId xmlns:a16="http://schemas.microsoft.com/office/drawing/2014/main" id="{02DF00AC-4142-4AFA-B33D-6854AC2FBA35}"/>
                    </a:ext>
                  </a:extLst>
                </p14:cNvPr>
                <p14:cNvContentPartPr/>
                <p14:nvPr/>
              </p14:nvContentPartPr>
              <p14:xfrm>
                <a:off x="10731920" y="4515680"/>
                <a:ext cx="360" cy="101520"/>
              </p14:xfrm>
            </p:contentPart>
          </mc:Choice>
          <mc:Fallback>
            <p:pic>
              <p:nvPicPr>
                <p:cNvPr id="341" name="Tinta 340">
                  <a:extLst>
                    <a:ext uri="{FF2B5EF4-FFF2-40B4-BE49-F238E27FC236}">
                      <a16:creationId xmlns:a16="http://schemas.microsoft.com/office/drawing/2014/main" id="{02DF00AC-4142-4AFA-B33D-6854AC2FBA35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722920" y="4506680"/>
                  <a:ext cx="180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343" name="Tinta 342">
                  <a:extLst>
                    <a:ext uri="{FF2B5EF4-FFF2-40B4-BE49-F238E27FC236}">
                      <a16:creationId xmlns:a16="http://schemas.microsoft.com/office/drawing/2014/main" id="{EB0FBB8A-0F61-4C55-84F8-F55214CE3078}"/>
                    </a:ext>
                  </a:extLst>
                </p14:cNvPr>
                <p14:cNvContentPartPr/>
                <p14:nvPr/>
              </p14:nvContentPartPr>
              <p14:xfrm>
                <a:off x="10852520" y="4355480"/>
                <a:ext cx="178560" cy="187920"/>
              </p14:xfrm>
            </p:contentPart>
          </mc:Choice>
          <mc:Fallback>
            <p:pic>
              <p:nvPicPr>
                <p:cNvPr id="343" name="Tinta 342">
                  <a:extLst>
                    <a:ext uri="{FF2B5EF4-FFF2-40B4-BE49-F238E27FC236}">
                      <a16:creationId xmlns:a16="http://schemas.microsoft.com/office/drawing/2014/main" id="{EB0FBB8A-0F61-4C55-84F8-F55214CE3078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843520" y="4346480"/>
                  <a:ext cx="1962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344" name="Tinta 343">
                  <a:extLst>
                    <a:ext uri="{FF2B5EF4-FFF2-40B4-BE49-F238E27FC236}">
                      <a16:creationId xmlns:a16="http://schemas.microsoft.com/office/drawing/2014/main" id="{6A9CDE60-CA0C-47F6-95E4-B687AEA91112}"/>
                    </a:ext>
                  </a:extLst>
                </p14:cNvPr>
                <p14:cNvContentPartPr/>
                <p14:nvPr/>
              </p14:nvContentPartPr>
              <p14:xfrm>
                <a:off x="11107040" y="4319480"/>
                <a:ext cx="136800" cy="224280"/>
              </p14:xfrm>
            </p:contentPart>
          </mc:Choice>
          <mc:Fallback>
            <p:pic>
              <p:nvPicPr>
                <p:cNvPr id="344" name="Tinta 343">
                  <a:extLst>
                    <a:ext uri="{FF2B5EF4-FFF2-40B4-BE49-F238E27FC236}">
                      <a16:creationId xmlns:a16="http://schemas.microsoft.com/office/drawing/2014/main" id="{6A9CDE60-CA0C-47F6-95E4-B687AEA91112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1098040" y="4310480"/>
                  <a:ext cx="154440" cy="24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345" name="Tinta 344">
                <a:extLst>
                  <a:ext uri="{FF2B5EF4-FFF2-40B4-BE49-F238E27FC236}">
                    <a16:creationId xmlns:a16="http://schemas.microsoft.com/office/drawing/2014/main" id="{950C7F34-1BA2-4B7C-ABA7-1C27DFA40654}"/>
                  </a:ext>
                </a:extLst>
              </p14:cNvPr>
              <p14:cNvContentPartPr/>
              <p14:nvPr/>
            </p14:nvContentPartPr>
            <p14:xfrm>
              <a:off x="11429960" y="4450520"/>
              <a:ext cx="237240" cy="84240"/>
            </p14:xfrm>
          </p:contentPart>
        </mc:Choice>
        <mc:Fallback>
          <p:pic>
            <p:nvPicPr>
              <p:cNvPr id="345" name="Tinta 344">
                <a:extLst>
                  <a:ext uri="{FF2B5EF4-FFF2-40B4-BE49-F238E27FC236}">
                    <a16:creationId xmlns:a16="http://schemas.microsoft.com/office/drawing/2014/main" id="{950C7F34-1BA2-4B7C-ABA7-1C27DFA40654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11420960" y="4441880"/>
                <a:ext cx="25488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346" name="Tinta 345">
                <a:extLst>
                  <a:ext uri="{FF2B5EF4-FFF2-40B4-BE49-F238E27FC236}">
                    <a16:creationId xmlns:a16="http://schemas.microsoft.com/office/drawing/2014/main" id="{9116FD4A-F982-4559-87BC-CA906A41282A}"/>
                  </a:ext>
                </a:extLst>
              </p14:cNvPr>
              <p14:cNvContentPartPr/>
              <p14:nvPr/>
            </p14:nvContentPartPr>
            <p14:xfrm>
              <a:off x="11649560" y="4186640"/>
              <a:ext cx="193680" cy="147600"/>
            </p14:xfrm>
          </p:contentPart>
        </mc:Choice>
        <mc:Fallback>
          <p:pic>
            <p:nvPicPr>
              <p:cNvPr id="346" name="Tinta 345">
                <a:extLst>
                  <a:ext uri="{FF2B5EF4-FFF2-40B4-BE49-F238E27FC236}">
                    <a16:creationId xmlns:a16="http://schemas.microsoft.com/office/drawing/2014/main" id="{9116FD4A-F982-4559-87BC-CA906A41282A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11640560" y="4177640"/>
                <a:ext cx="211320" cy="16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266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15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94" name="Tinta 293">
                <a:extLst>
                  <a:ext uri="{FF2B5EF4-FFF2-40B4-BE49-F238E27FC236}">
                    <a16:creationId xmlns:a16="http://schemas.microsoft.com/office/drawing/2014/main" id="{007BD942-6950-4754-B468-F1180E975D74}"/>
                  </a:ext>
                </a:extLst>
              </p14:cNvPr>
              <p14:cNvContentPartPr/>
              <p14:nvPr/>
            </p14:nvContentPartPr>
            <p14:xfrm>
              <a:off x="-727240" y="2065880"/>
              <a:ext cx="7200" cy="6120"/>
            </p14:xfrm>
          </p:contentPart>
        </mc:Choice>
        <mc:Fallback>
          <p:pic>
            <p:nvPicPr>
              <p:cNvPr id="294" name="Tinta 293">
                <a:extLst>
                  <a:ext uri="{FF2B5EF4-FFF2-40B4-BE49-F238E27FC236}">
                    <a16:creationId xmlns:a16="http://schemas.microsoft.com/office/drawing/2014/main" id="{007BD942-6950-4754-B468-F1180E975D7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736240" y="2056880"/>
                <a:ext cx="2484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E0B490F1-B073-4ED1-A112-37C331F5B383}"/>
                  </a:ext>
                </a:extLst>
              </p14:cNvPr>
              <p14:cNvContentPartPr/>
              <p14:nvPr/>
            </p14:nvContentPartPr>
            <p14:xfrm>
              <a:off x="-768640" y="1596440"/>
              <a:ext cx="17640" cy="16200"/>
            </p14:xfrm>
          </p:contentPart>
        </mc:Choice>
        <mc:Fallback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E0B490F1-B073-4ED1-A112-37C331F5B38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777640" y="1587800"/>
                <a:ext cx="3528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C5776AF8-B417-4D3B-BA8F-F8215033F8AD}"/>
                  </a:ext>
                </a:extLst>
              </p14:cNvPr>
              <p14:cNvContentPartPr/>
              <p14:nvPr/>
            </p14:nvContentPartPr>
            <p14:xfrm>
              <a:off x="1563440" y="1235720"/>
              <a:ext cx="360" cy="360"/>
            </p14:xfrm>
          </p:contentPart>
        </mc:Choice>
        <mc:Fallback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C5776AF8-B417-4D3B-BA8F-F8215033F8A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54440" y="122672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Agrupar 25">
            <a:extLst>
              <a:ext uri="{FF2B5EF4-FFF2-40B4-BE49-F238E27FC236}">
                <a16:creationId xmlns:a16="http://schemas.microsoft.com/office/drawing/2014/main" id="{1367853B-BAED-4B0A-BA13-F9FBBE7CE67D}"/>
              </a:ext>
            </a:extLst>
          </p:cNvPr>
          <p:cNvGrpSpPr/>
          <p:nvPr/>
        </p:nvGrpSpPr>
        <p:grpSpPr>
          <a:xfrm>
            <a:off x="437360" y="828920"/>
            <a:ext cx="601560" cy="457560"/>
            <a:chOff x="437360" y="828920"/>
            <a:chExt cx="601560" cy="45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0F56D226-C821-4FAF-8E4C-6710D08DE38F}"/>
                    </a:ext>
                  </a:extLst>
                </p14:cNvPr>
                <p14:cNvContentPartPr/>
                <p14:nvPr/>
              </p14:nvContentPartPr>
              <p14:xfrm>
                <a:off x="475520" y="828920"/>
                <a:ext cx="257040" cy="424440"/>
              </p14:xfrm>
            </p:contentPart>
          </mc:Choice>
          <mc:Fallback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0F56D226-C821-4FAF-8E4C-6710D08DE38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66520" y="819920"/>
                  <a:ext cx="27468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E2E0A356-FF50-43B6-A20F-743441712209}"/>
                    </a:ext>
                  </a:extLst>
                </p14:cNvPr>
                <p14:cNvContentPartPr/>
                <p14:nvPr/>
              </p14:nvContentPartPr>
              <p14:xfrm>
                <a:off x="437360" y="963200"/>
                <a:ext cx="258480" cy="36000"/>
              </p14:xfrm>
            </p:contentPart>
          </mc:Choice>
          <mc:Fallback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E2E0A356-FF50-43B6-A20F-74344171220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8360" y="954560"/>
                  <a:ext cx="2761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EA2CEC38-E38C-47E8-AA90-639367183C13}"/>
                    </a:ext>
                  </a:extLst>
                </p14:cNvPr>
                <p14:cNvContentPartPr/>
                <p14:nvPr/>
              </p14:nvContentPartPr>
              <p14:xfrm>
                <a:off x="649040" y="1030520"/>
                <a:ext cx="115200" cy="238680"/>
              </p14:xfrm>
            </p:contentPart>
          </mc:Choice>
          <mc:Fallback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EA2CEC38-E38C-47E8-AA90-639367183C1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40400" y="1021880"/>
                  <a:ext cx="13284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A5129B89-AE29-4CA7-BA26-BB00E47CD7FA}"/>
                    </a:ext>
                  </a:extLst>
                </p14:cNvPr>
                <p14:cNvContentPartPr/>
                <p14:nvPr/>
              </p14:nvContentPartPr>
              <p14:xfrm>
                <a:off x="822920" y="1085600"/>
                <a:ext cx="216000" cy="200880"/>
              </p14:xfrm>
            </p:contentPart>
          </mc:Choice>
          <mc:Fallback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A5129B89-AE29-4CA7-BA26-BB00E47CD7F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14280" y="1076600"/>
                  <a:ext cx="233640" cy="21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4" name="Tinta 23">
                <a:extLst>
                  <a:ext uri="{FF2B5EF4-FFF2-40B4-BE49-F238E27FC236}">
                    <a16:creationId xmlns:a16="http://schemas.microsoft.com/office/drawing/2014/main" id="{6AC426A2-2FD0-4BC2-BC67-512FCF386ABE}"/>
                  </a:ext>
                </a:extLst>
              </p14:cNvPr>
              <p14:cNvContentPartPr/>
              <p14:nvPr/>
            </p14:nvContentPartPr>
            <p14:xfrm>
              <a:off x="1264280" y="1156520"/>
              <a:ext cx="125640" cy="21600"/>
            </p14:xfrm>
          </p:contentPart>
        </mc:Choice>
        <mc:Fallback>
          <p:pic>
            <p:nvPicPr>
              <p:cNvPr id="24" name="Tinta 23">
                <a:extLst>
                  <a:ext uri="{FF2B5EF4-FFF2-40B4-BE49-F238E27FC236}">
                    <a16:creationId xmlns:a16="http://schemas.microsoft.com/office/drawing/2014/main" id="{6AC426A2-2FD0-4BC2-BC67-512FCF386AB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55640" y="1147880"/>
                <a:ext cx="14328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5" name="Tinta 24">
                <a:extLst>
                  <a:ext uri="{FF2B5EF4-FFF2-40B4-BE49-F238E27FC236}">
                    <a16:creationId xmlns:a16="http://schemas.microsoft.com/office/drawing/2014/main" id="{C4DF1703-DD75-4786-A7AE-855EE911A1DB}"/>
                  </a:ext>
                </a:extLst>
              </p14:cNvPr>
              <p14:cNvContentPartPr/>
              <p14:nvPr/>
            </p14:nvContentPartPr>
            <p14:xfrm>
              <a:off x="1247000" y="1260560"/>
              <a:ext cx="163800" cy="15840"/>
            </p14:xfrm>
          </p:contentPart>
        </mc:Choice>
        <mc:Fallback>
          <p:pic>
            <p:nvPicPr>
              <p:cNvPr id="25" name="Tinta 24">
                <a:extLst>
                  <a:ext uri="{FF2B5EF4-FFF2-40B4-BE49-F238E27FC236}">
                    <a16:creationId xmlns:a16="http://schemas.microsoft.com/office/drawing/2014/main" id="{C4DF1703-DD75-4786-A7AE-855EE911A1D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238360" y="1251560"/>
                <a:ext cx="181440" cy="33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Agrupar 36">
            <a:extLst>
              <a:ext uri="{FF2B5EF4-FFF2-40B4-BE49-F238E27FC236}">
                <a16:creationId xmlns:a16="http://schemas.microsoft.com/office/drawing/2014/main" id="{3138D4BB-FCD0-4499-AE4A-3BBD5DDC8510}"/>
              </a:ext>
            </a:extLst>
          </p:cNvPr>
          <p:cNvGrpSpPr/>
          <p:nvPr/>
        </p:nvGrpSpPr>
        <p:grpSpPr>
          <a:xfrm>
            <a:off x="1838840" y="827120"/>
            <a:ext cx="253080" cy="387360"/>
            <a:chOff x="1838840" y="827120"/>
            <a:chExt cx="253080" cy="38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F7A1999B-DB2B-4C4F-BC62-F1B5C9E1449D}"/>
                    </a:ext>
                  </a:extLst>
                </p14:cNvPr>
                <p14:cNvContentPartPr/>
                <p14:nvPr/>
              </p14:nvContentPartPr>
              <p14:xfrm>
                <a:off x="1838840" y="827120"/>
                <a:ext cx="163080" cy="309240"/>
              </p14:xfrm>
            </p:contentPart>
          </mc:Choice>
          <mc:Fallback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F7A1999B-DB2B-4C4F-BC62-F1B5C9E1449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830200" y="818120"/>
                  <a:ext cx="18072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5029B7BB-DF76-4D60-B062-CF8750D344A2}"/>
                    </a:ext>
                  </a:extLst>
                </p14:cNvPr>
                <p14:cNvContentPartPr/>
                <p14:nvPr/>
              </p14:nvContentPartPr>
              <p14:xfrm>
                <a:off x="2080760" y="1033760"/>
                <a:ext cx="11160" cy="180720"/>
              </p14:xfrm>
            </p:contentPart>
          </mc:Choice>
          <mc:Fallback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5029B7BB-DF76-4D60-B062-CF8750D344A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071760" y="1024760"/>
                  <a:ext cx="28800" cy="19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680C83D9-2FDD-47A2-9329-3ADBA0519D29}"/>
              </a:ext>
            </a:extLst>
          </p:cNvPr>
          <p:cNvGrpSpPr/>
          <p:nvPr/>
        </p:nvGrpSpPr>
        <p:grpSpPr>
          <a:xfrm>
            <a:off x="2253920" y="857360"/>
            <a:ext cx="574920" cy="301320"/>
            <a:chOff x="2253920" y="857360"/>
            <a:chExt cx="574920" cy="30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20BF7DAD-4B64-4C45-956A-B105D1AF9338}"/>
                    </a:ext>
                  </a:extLst>
                </p14:cNvPr>
                <p14:cNvContentPartPr/>
                <p14:nvPr/>
              </p14:nvContentPartPr>
              <p14:xfrm>
                <a:off x="2253920" y="898040"/>
                <a:ext cx="119520" cy="259560"/>
              </p14:xfrm>
            </p:contentPart>
          </mc:Choice>
          <mc:Fallback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20BF7DAD-4B64-4C45-956A-B105D1AF933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244920" y="889400"/>
                  <a:ext cx="13716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67B48989-EA78-40A2-8317-9EA39429CDC2}"/>
                    </a:ext>
                  </a:extLst>
                </p14:cNvPr>
                <p14:cNvContentPartPr/>
                <p14:nvPr/>
              </p14:nvContentPartPr>
              <p14:xfrm>
                <a:off x="2477480" y="893720"/>
                <a:ext cx="128880" cy="264960"/>
              </p14:xfrm>
            </p:contentPart>
          </mc:Choice>
          <mc:Fallback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67B48989-EA78-40A2-8317-9EA39429CDC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68480" y="884720"/>
                  <a:ext cx="14652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914ECA2C-2053-46F9-9A54-E4947F7263E5}"/>
                    </a:ext>
                  </a:extLst>
                </p14:cNvPr>
                <p14:cNvContentPartPr/>
                <p14:nvPr/>
              </p14:nvContentPartPr>
              <p14:xfrm>
                <a:off x="2731280" y="857360"/>
                <a:ext cx="97560" cy="266040"/>
              </p14:xfrm>
            </p:contentPart>
          </mc:Choice>
          <mc:Fallback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914ECA2C-2053-46F9-9A54-E4947F7263E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722280" y="848720"/>
                  <a:ext cx="115200" cy="28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2E24A3FC-D37F-4F3B-BDAF-8267A4520143}"/>
              </a:ext>
            </a:extLst>
          </p:cNvPr>
          <p:cNvGrpSpPr/>
          <p:nvPr/>
        </p:nvGrpSpPr>
        <p:grpSpPr>
          <a:xfrm>
            <a:off x="3169040" y="617600"/>
            <a:ext cx="600120" cy="202680"/>
            <a:chOff x="3169040" y="617600"/>
            <a:chExt cx="600120" cy="20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8E88DECE-1785-4CD4-9299-4C9C380150DC}"/>
                    </a:ext>
                  </a:extLst>
                </p14:cNvPr>
                <p14:cNvContentPartPr/>
                <p14:nvPr/>
              </p14:nvContentPartPr>
              <p14:xfrm>
                <a:off x="3169040" y="656120"/>
                <a:ext cx="97920" cy="126360"/>
              </p14:xfrm>
            </p:contentPart>
          </mc:Choice>
          <mc:Fallback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8E88DECE-1785-4CD4-9299-4C9C380150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160040" y="647480"/>
                  <a:ext cx="1155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4217BBD7-3AF3-4A2C-AC3B-A842C2DBCF36}"/>
                    </a:ext>
                  </a:extLst>
                </p14:cNvPr>
                <p14:cNvContentPartPr/>
                <p14:nvPr/>
              </p14:nvContentPartPr>
              <p14:xfrm>
                <a:off x="3391520" y="755120"/>
                <a:ext cx="10800" cy="65160"/>
              </p14:xfrm>
            </p:contentPart>
          </mc:Choice>
          <mc:Fallback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4217BBD7-3AF3-4A2C-AC3B-A842C2DBCF3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382520" y="746120"/>
                  <a:ext cx="284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07904FC4-ADC4-4F86-B17A-14E8BAAE0345}"/>
                    </a:ext>
                  </a:extLst>
                </p14:cNvPr>
                <p14:cNvContentPartPr/>
                <p14:nvPr/>
              </p14:nvContentPartPr>
              <p14:xfrm>
                <a:off x="3457400" y="617600"/>
                <a:ext cx="137160" cy="158400"/>
              </p14:xfrm>
            </p:contentPart>
          </mc:Choice>
          <mc:Fallback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07904FC4-ADC4-4F86-B17A-14E8BAAE034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448760" y="608960"/>
                  <a:ext cx="1548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6BD39532-0786-49E0-9B39-465EFD606B30}"/>
                    </a:ext>
                  </a:extLst>
                </p14:cNvPr>
                <p14:cNvContentPartPr/>
                <p14:nvPr/>
              </p14:nvContentPartPr>
              <p14:xfrm>
                <a:off x="3628400" y="633440"/>
                <a:ext cx="140760" cy="136800"/>
              </p14:xfrm>
            </p:contentPart>
          </mc:Choice>
          <mc:Fallback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6BD39532-0786-49E0-9B39-465EFD606B3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619400" y="624800"/>
                  <a:ext cx="158400" cy="15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84969A5E-B6E9-4943-8717-8228BF49EF75}"/>
              </a:ext>
            </a:extLst>
          </p:cNvPr>
          <p:cNvGrpSpPr/>
          <p:nvPr/>
        </p:nvGrpSpPr>
        <p:grpSpPr>
          <a:xfrm>
            <a:off x="2991920" y="929360"/>
            <a:ext cx="306000" cy="328320"/>
            <a:chOff x="2991920" y="929360"/>
            <a:chExt cx="306000" cy="32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69E9249D-A0AC-4D51-9E58-76295F4DFD7C}"/>
                    </a:ext>
                  </a:extLst>
                </p14:cNvPr>
                <p14:cNvContentPartPr/>
                <p14:nvPr/>
              </p14:nvContentPartPr>
              <p14:xfrm>
                <a:off x="2991920" y="929360"/>
                <a:ext cx="161280" cy="272880"/>
              </p14:xfrm>
            </p:contentPart>
          </mc:Choice>
          <mc:Fallback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69E9249D-A0AC-4D51-9E58-76295F4DFD7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982920" y="920720"/>
                  <a:ext cx="17892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EA239F4D-0A0E-4A33-8273-17BD185DD116}"/>
                    </a:ext>
                  </a:extLst>
                </p14:cNvPr>
                <p14:cNvContentPartPr/>
                <p14:nvPr/>
              </p14:nvContentPartPr>
              <p14:xfrm>
                <a:off x="3002360" y="1083080"/>
                <a:ext cx="156240" cy="23040"/>
              </p14:xfrm>
            </p:contentPart>
          </mc:Choice>
          <mc:Fallback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EA239F4D-0A0E-4A33-8273-17BD185DD11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993360" y="1074080"/>
                  <a:ext cx="1738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969FB1B8-9DDC-43A9-9D83-70F665CB2571}"/>
                    </a:ext>
                  </a:extLst>
                </p14:cNvPr>
                <p14:cNvContentPartPr/>
                <p14:nvPr/>
              </p14:nvContentPartPr>
              <p14:xfrm>
                <a:off x="3234920" y="1120160"/>
                <a:ext cx="63000" cy="137520"/>
              </p14:xfrm>
            </p:contentPart>
          </mc:Choice>
          <mc:Fallback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969FB1B8-9DDC-43A9-9D83-70F665CB257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226280" y="1111520"/>
                  <a:ext cx="80640" cy="15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8B94D9E4-6805-4838-B658-D287E5198EEA}"/>
              </a:ext>
            </a:extLst>
          </p:cNvPr>
          <p:cNvGrpSpPr/>
          <p:nvPr/>
        </p:nvGrpSpPr>
        <p:grpSpPr>
          <a:xfrm>
            <a:off x="3769520" y="868880"/>
            <a:ext cx="776520" cy="426960"/>
            <a:chOff x="3769520" y="868880"/>
            <a:chExt cx="776520" cy="42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91F20683-CB8A-492D-9704-5D808464C489}"/>
                    </a:ext>
                  </a:extLst>
                </p14:cNvPr>
                <p14:cNvContentPartPr/>
                <p14:nvPr/>
              </p14:nvContentPartPr>
              <p14:xfrm>
                <a:off x="3769520" y="868880"/>
                <a:ext cx="119160" cy="426960"/>
              </p14:xfrm>
            </p:contentPart>
          </mc:Choice>
          <mc:Fallback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91F20683-CB8A-492D-9704-5D808464C48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760880" y="860240"/>
                  <a:ext cx="13680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D157D5FF-E835-4010-82DA-7ECA44B83163}"/>
                    </a:ext>
                  </a:extLst>
                </p14:cNvPr>
                <p14:cNvContentPartPr/>
                <p14:nvPr/>
              </p14:nvContentPartPr>
              <p14:xfrm>
                <a:off x="3944120" y="958520"/>
                <a:ext cx="136080" cy="190080"/>
              </p14:xfrm>
            </p:contentPart>
          </mc:Choice>
          <mc:Fallback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D157D5FF-E835-4010-82DA-7ECA44B8316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935120" y="949520"/>
                  <a:ext cx="1537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6722CA30-5AF5-40D5-AE1C-8CE35F9FB6A0}"/>
                    </a:ext>
                  </a:extLst>
                </p14:cNvPr>
                <p14:cNvContentPartPr/>
                <p14:nvPr/>
              </p14:nvContentPartPr>
              <p14:xfrm>
                <a:off x="4148240" y="1108640"/>
                <a:ext cx="36000" cy="122400"/>
              </p14:xfrm>
            </p:contentPart>
          </mc:Choice>
          <mc:Fallback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6722CA30-5AF5-40D5-AE1C-8CE35F9FB6A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139600" y="1100000"/>
                  <a:ext cx="536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4863A5A7-0BCD-4901-9668-C642D6C5D3CC}"/>
                    </a:ext>
                  </a:extLst>
                </p14:cNvPr>
                <p14:cNvContentPartPr/>
                <p14:nvPr/>
              </p14:nvContentPartPr>
              <p14:xfrm>
                <a:off x="4253360" y="902000"/>
                <a:ext cx="105480" cy="224280"/>
              </p14:xfrm>
            </p:contentPart>
          </mc:Choice>
          <mc:Fallback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4863A5A7-0BCD-4901-9668-C642D6C5D3C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244720" y="893360"/>
                  <a:ext cx="12312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58875A81-3EEF-4F55-A1C0-066B12ADBBAD}"/>
                    </a:ext>
                  </a:extLst>
                </p14:cNvPr>
                <p14:cNvContentPartPr/>
                <p14:nvPr/>
              </p14:nvContentPartPr>
              <p14:xfrm>
                <a:off x="4393760" y="949520"/>
                <a:ext cx="152280" cy="163080"/>
              </p14:xfrm>
            </p:contentPart>
          </mc:Choice>
          <mc:Fallback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58875A81-3EEF-4F55-A1C0-066B12ADBBA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384760" y="940520"/>
                  <a:ext cx="169920" cy="18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F18A7CE3-B420-4A64-83A9-23E93C947F52}"/>
              </a:ext>
            </a:extLst>
          </p:cNvPr>
          <p:cNvGrpSpPr/>
          <p:nvPr/>
        </p:nvGrpSpPr>
        <p:grpSpPr>
          <a:xfrm>
            <a:off x="4739000" y="1011800"/>
            <a:ext cx="96480" cy="102960"/>
            <a:chOff x="4739000" y="1011800"/>
            <a:chExt cx="96480" cy="10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26C52A50-0DE4-4A72-86E2-C2345761F362}"/>
                    </a:ext>
                  </a:extLst>
                </p14:cNvPr>
                <p14:cNvContentPartPr/>
                <p14:nvPr/>
              </p14:nvContentPartPr>
              <p14:xfrm>
                <a:off x="4739000" y="1017560"/>
                <a:ext cx="96480" cy="68400"/>
              </p14:xfrm>
            </p:contentPart>
          </mc:Choice>
          <mc:Fallback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26C52A50-0DE4-4A72-86E2-C2345761F36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730000" y="1008560"/>
                  <a:ext cx="1141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17A17D68-5C74-4767-8844-C596FD0A8F2A}"/>
                    </a:ext>
                  </a:extLst>
                </p14:cNvPr>
                <p14:cNvContentPartPr/>
                <p14:nvPr/>
              </p14:nvContentPartPr>
              <p14:xfrm>
                <a:off x="4740080" y="1011800"/>
                <a:ext cx="82440" cy="102960"/>
              </p14:xfrm>
            </p:contentPart>
          </mc:Choice>
          <mc:Fallback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17A17D68-5C74-4767-8844-C596FD0A8F2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731080" y="1003160"/>
                  <a:ext cx="100080" cy="12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Agrupar 79">
            <a:extLst>
              <a:ext uri="{FF2B5EF4-FFF2-40B4-BE49-F238E27FC236}">
                <a16:creationId xmlns:a16="http://schemas.microsoft.com/office/drawing/2014/main" id="{39111DD8-6158-4B49-BE4F-A8475BEACFC2}"/>
              </a:ext>
            </a:extLst>
          </p:cNvPr>
          <p:cNvGrpSpPr/>
          <p:nvPr/>
        </p:nvGrpSpPr>
        <p:grpSpPr>
          <a:xfrm>
            <a:off x="4986680" y="788600"/>
            <a:ext cx="1008360" cy="516960"/>
            <a:chOff x="4986680" y="788600"/>
            <a:chExt cx="1008360" cy="51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C1C0E4EA-58C4-4523-A75E-DBB3386B00D1}"/>
                    </a:ext>
                  </a:extLst>
                </p14:cNvPr>
                <p14:cNvContentPartPr/>
                <p14:nvPr/>
              </p14:nvContentPartPr>
              <p14:xfrm>
                <a:off x="4986680" y="874640"/>
                <a:ext cx="80280" cy="244440"/>
              </p14:xfrm>
            </p:contentPart>
          </mc:Choice>
          <mc:Fallback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C1C0E4EA-58C4-4523-A75E-DBB3386B00D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978040" y="866000"/>
                  <a:ext cx="979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003B4144-376A-4E67-B943-879B5AA1760D}"/>
                    </a:ext>
                  </a:extLst>
                </p14:cNvPr>
                <p14:cNvContentPartPr/>
                <p14:nvPr/>
              </p14:nvContentPartPr>
              <p14:xfrm>
                <a:off x="5132840" y="1056800"/>
                <a:ext cx="14400" cy="118800"/>
              </p14:xfrm>
            </p:contentPart>
          </mc:Choice>
          <mc:Fallback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003B4144-376A-4E67-B943-879B5AA1760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123840" y="1047800"/>
                  <a:ext cx="320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FD8C2011-F420-4799-86E2-80123874300D}"/>
                    </a:ext>
                  </a:extLst>
                </p14:cNvPr>
                <p14:cNvContentPartPr/>
                <p14:nvPr/>
              </p14:nvContentPartPr>
              <p14:xfrm>
                <a:off x="5216000" y="928280"/>
                <a:ext cx="115200" cy="248040"/>
              </p14:xfrm>
            </p:contentPart>
          </mc:Choice>
          <mc:Fallback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FD8C2011-F420-4799-86E2-80123874300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207360" y="919280"/>
                  <a:ext cx="1328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9EA64762-6BCA-4E90-BD23-24FB90051443}"/>
                    </a:ext>
                  </a:extLst>
                </p14:cNvPr>
                <p14:cNvContentPartPr/>
                <p14:nvPr/>
              </p14:nvContentPartPr>
              <p14:xfrm>
                <a:off x="5368640" y="975800"/>
                <a:ext cx="147240" cy="227160"/>
              </p14:xfrm>
            </p:contentPart>
          </mc:Choice>
          <mc:Fallback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9EA64762-6BCA-4E90-BD23-24FB9005144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359640" y="966800"/>
                  <a:ext cx="1648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AD8F1802-96F6-48B5-A5DD-CC98C80598EB}"/>
                    </a:ext>
                  </a:extLst>
                </p14:cNvPr>
                <p14:cNvContentPartPr/>
                <p14:nvPr/>
              </p14:nvContentPartPr>
              <p14:xfrm>
                <a:off x="5457920" y="788600"/>
                <a:ext cx="189720" cy="516960"/>
              </p14:xfrm>
            </p:contentPart>
          </mc:Choice>
          <mc:Fallback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AD8F1802-96F6-48B5-A5DD-CC98C80598E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449280" y="779600"/>
                  <a:ext cx="20736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D314008F-F309-44F5-87FE-312376BD632C}"/>
                    </a:ext>
                  </a:extLst>
                </p14:cNvPr>
                <p14:cNvContentPartPr/>
                <p14:nvPr/>
              </p14:nvContentPartPr>
              <p14:xfrm>
                <a:off x="5775800" y="1048160"/>
                <a:ext cx="219240" cy="21960"/>
              </p14:xfrm>
            </p:contentPart>
          </mc:Choice>
          <mc:Fallback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D314008F-F309-44F5-87FE-312376BD632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766800" y="1039160"/>
                  <a:ext cx="2368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C684EB7E-BD28-4178-8E03-941544D6C603}"/>
                    </a:ext>
                  </a:extLst>
                </p14:cNvPr>
                <p14:cNvContentPartPr/>
                <p14:nvPr/>
              </p14:nvContentPartPr>
              <p14:xfrm>
                <a:off x="5893880" y="964280"/>
                <a:ext cx="34200" cy="171000"/>
              </p14:xfrm>
            </p:contentPart>
          </mc:Choice>
          <mc:Fallback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C684EB7E-BD28-4178-8E03-941544D6C60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884880" y="955640"/>
                  <a:ext cx="51840" cy="18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Agrupar 78">
            <a:extLst>
              <a:ext uri="{FF2B5EF4-FFF2-40B4-BE49-F238E27FC236}">
                <a16:creationId xmlns:a16="http://schemas.microsoft.com/office/drawing/2014/main" id="{9EDA4071-B2C9-4CE3-B463-0EB8C6FB575E}"/>
              </a:ext>
            </a:extLst>
          </p:cNvPr>
          <p:cNvGrpSpPr/>
          <p:nvPr/>
        </p:nvGrpSpPr>
        <p:grpSpPr>
          <a:xfrm>
            <a:off x="6205280" y="909920"/>
            <a:ext cx="819000" cy="362160"/>
            <a:chOff x="6205280" y="909920"/>
            <a:chExt cx="819000" cy="36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A09421B4-5477-431F-BB48-1F93BCA6CCB2}"/>
                    </a:ext>
                  </a:extLst>
                </p14:cNvPr>
                <p14:cNvContentPartPr/>
                <p14:nvPr/>
              </p14:nvContentPartPr>
              <p14:xfrm>
                <a:off x="6205280" y="909920"/>
                <a:ext cx="113040" cy="261720"/>
              </p14:xfrm>
            </p:contentPart>
          </mc:Choice>
          <mc:Fallback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A09421B4-5477-431F-BB48-1F93BCA6CCB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196640" y="900920"/>
                  <a:ext cx="13068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72B46D1F-5141-4D98-B90D-18BE8D92692F}"/>
                    </a:ext>
                  </a:extLst>
                </p14:cNvPr>
                <p14:cNvContentPartPr/>
                <p14:nvPr/>
              </p14:nvContentPartPr>
              <p14:xfrm>
                <a:off x="6415160" y="1055360"/>
                <a:ext cx="10800" cy="216720"/>
              </p14:xfrm>
            </p:contentPart>
          </mc:Choice>
          <mc:Fallback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72B46D1F-5141-4D98-B90D-18BE8D92692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406160" y="1046360"/>
                  <a:ext cx="284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446389EA-F788-4D87-9D3E-3DCBEA63A7DF}"/>
                    </a:ext>
                  </a:extLst>
                </p14:cNvPr>
                <p14:cNvContentPartPr/>
                <p14:nvPr/>
              </p14:nvContentPartPr>
              <p14:xfrm>
                <a:off x="6526040" y="935480"/>
                <a:ext cx="140760" cy="308880"/>
              </p14:xfrm>
            </p:contentPart>
          </mc:Choice>
          <mc:Fallback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446389EA-F788-4D87-9D3E-3DCBEA63A7D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517040" y="926840"/>
                  <a:ext cx="15840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D62EC8E1-1100-44DF-A33F-8AFC15B8E200}"/>
                    </a:ext>
                  </a:extLst>
                </p14:cNvPr>
                <p14:cNvContentPartPr/>
                <p14:nvPr/>
              </p14:nvContentPartPr>
              <p14:xfrm>
                <a:off x="6748160" y="953480"/>
                <a:ext cx="147240" cy="225000"/>
              </p14:xfrm>
            </p:contentPart>
          </mc:Choice>
          <mc:Fallback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D62EC8E1-1100-44DF-A33F-8AFC15B8E20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739160" y="944480"/>
                  <a:ext cx="1648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958F7A02-222E-468C-A100-0615A82688D3}"/>
                    </a:ext>
                  </a:extLst>
                </p14:cNvPr>
                <p14:cNvContentPartPr/>
                <p14:nvPr/>
              </p14:nvContentPartPr>
              <p14:xfrm>
                <a:off x="6898280" y="922520"/>
                <a:ext cx="126000" cy="235440"/>
              </p14:xfrm>
            </p:contentPart>
          </mc:Choice>
          <mc:Fallback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958F7A02-222E-468C-A100-0615A82688D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889640" y="913520"/>
                  <a:ext cx="143640" cy="25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Agrupar 112">
            <a:extLst>
              <a:ext uri="{FF2B5EF4-FFF2-40B4-BE49-F238E27FC236}">
                <a16:creationId xmlns:a16="http://schemas.microsoft.com/office/drawing/2014/main" id="{DB624AF2-ED79-4050-B4F9-82501CB62F27}"/>
              </a:ext>
            </a:extLst>
          </p:cNvPr>
          <p:cNvGrpSpPr/>
          <p:nvPr/>
        </p:nvGrpSpPr>
        <p:grpSpPr>
          <a:xfrm>
            <a:off x="7179800" y="636680"/>
            <a:ext cx="1857240" cy="713160"/>
            <a:chOff x="7179800" y="636680"/>
            <a:chExt cx="1857240" cy="71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76D9D5C0-8356-4EF6-B3CA-8FB141E4DE0D}"/>
                    </a:ext>
                  </a:extLst>
                </p14:cNvPr>
                <p14:cNvContentPartPr/>
                <p14:nvPr/>
              </p14:nvContentPartPr>
              <p14:xfrm>
                <a:off x="7228400" y="997400"/>
                <a:ext cx="146520" cy="277560"/>
              </p14:xfrm>
            </p:contentPart>
          </mc:Choice>
          <mc:Fallback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76D9D5C0-8356-4EF6-B3CA-8FB141E4DE0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219760" y="988760"/>
                  <a:ext cx="16416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7254DBA8-E0B3-4EC2-A6CF-D8D75B1F18E3}"/>
                    </a:ext>
                  </a:extLst>
                </p14:cNvPr>
                <p14:cNvContentPartPr/>
                <p14:nvPr/>
              </p14:nvContentPartPr>
              <p14:xfrm>
                <a:off x="7179800" y="1115480"/>
                <a:ext cx="191520" cy="12240"/>
              </p14:xfrm>
            </p:contentPart>
          </mc:Choice>
          <mc:Fallback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7254DBA8-E0B3-4EC2-A6CF-D8D75B1F18E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171160" y="1106840"/>
                  <a:ext cx="2091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F7F12BEA-E755-40D7-8332-84357621A61C}"/>
                    </a:ext>
                  </a:extLst>
                </p14:cNvPr>
                <p14:cNvContentPartPr/>
                <p14:nvPr/>
              </p14:nvContentPartPr>
              <p14:xfrm>
                <a:off x="7453760" y="1206920"/>
                <a:ext cx="101880" cy="142920"/>
              </p14:xfrm>
            </p:contentPart>
          </mc:Choice>
          <mc:Fallback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F7F12BEA-E755-40D7-8332-84357621A61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444760" y="1197920"/>
                  <a:ext cx="1195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4DF2F9D9-697B-4796-B4A6-1F671F20DF78}"/>
                    </a:ext>
                  </a:extLst>
                </p14:cNvPr>
                <p14:cNvContentPartPr/>
                <p14:nvPr/>
              </p14:nvContentPartPr>
              <p14:xfrm>
                <a:off x="7325960" y="715520"/>
                <a:ext cx="97920" cy="146880"/>
              </p14:xfrm>
            </p:contentPart>
          </mc:Choice>
          <mc:Fallback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4DF2F9D9-697B-4796-B4A6-1F671F20DF7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316960" y="706520"/>
                  <a:ext cx="1155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82" name="Tinta 81">
                  <a:extLst>
                    <a:ext uri="{FF2B5EF4-FFF2-40B4-BE49-F238E27FC236}">
                      <a16:creationId xmlns:a16="http://schemas.microsoft.com/office/drawing/2014/main" id="{DDE1A202-6883-41FB-B9F0-139BA1514858}"/>
                    </a:ext>
                  </a:extLst>
                </p14:cNvPr>
                <p14:cNvContentPartPr/>
                <p14:nvPr/>
              </p14:nvContentPartPr>
              <p14:xfrm>
                <a:off x="7506680" y="805520"/>
                <a:ext cx="31680" cy="98280"/>
              </p14:xfrm>
            </p:contentPart>
          </mc:Choice>
          <mc:Fallback>
            <p:pic>
              <p:nvPicPr>
                <p:cNvPr id="82" name="Tinta 81">
                  <a:extLst>
                    <a:ext uri="{FF2B5EF4-FFF2-40B4-BE49-F238E27FC236}">
                      <a16:creationId xmlns:a16="http://schemas.microsoft.com/office/drawing/2014/main" id="{DDE1A202-6883-41FB-B9F0-139BA151485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497680" y="796520"/>
                  <a:ext cx="493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83" name="Tinta 82">
                  <a:extLst>
                    <a:ext uri="{FF2B5EF4-FFF2-40B4-BE49-F238E27FC236}">
                      <a16:creationId xmlns:a16="http://schemas.microsoft.com/office/drawing/2014/main" id="{EABFA910-744F-4822-A256-6B907B98ABA6}"/>
                    </a:ext>
                  </a:extLst>
                </p14:cNvPr>
                <p14:cNvContentPartPr/>
                <p14:nvPr/>
              </p14:nvContentPartPr>
              <p14:xfrm>
                <a:off x="7599920" y="636680"/>
                <a:ext cx="126000" cy="189360"/>
              </p14:xfrm>
            </p:contentPart>
          </mc:Choice>
          <mc:Fallback>
            <p:pic>
              <p:nvPicPr>
                <p:cNvPr id="83" name="Tinta 82">
                  <a:extLst>
                    <a:ext uri="{FF2B5EF4-FFF2-40B4-BE49-F238E27FC236}">
                      <a16:creationId xmlns:a16="http://schemas.microsoft.com/office/drawing/2014/main" id="{EABFA910-744F-4822-A256-6B907B98ABA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590920" y="628040"/>
                  <a:ext cx="1436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84" name="Tinta 83">
                  <a:extLst>
                    <a:ext uri="{FF2B5EF4-FFF2-40B4-BE49-F238E27FC236}">
                      <a16:creationId xmlns:a16="http://schemas.microsoft.com/office/drawing/2014/main" id="{86C0A8C9-8349-49EF-9690-729342EA9E5A}"/>
                    </a:ext>
                  </a:extLst>
                </p14:cNvPr>
                <p14:cNvContentPartPr/>
                <p14:nvPr/>
              </p14:nvContentPartPr>
              <p14:xfrm>
                <a:off x="7771280" y="658280"/>
                <a:ext cx="128880" cy="205560"/>
              </p14:xfrm>
            </p:contentPart>
          </mc:Choice>
          <mc:Fallback>
            <p:pic>
              <p:nvPicPr>
                <p:cNvPr id="84" name="Tinta 83">
                  <a:extLst>
                    <a:ext uri="{FF2B5EF4-FFF2-40B4-BE49-F238E27FC236}">
                      <a16:creationId xmlns:a16="http://schemas.microsoft.com/office/drawing/2014/main" id="{86C0A8C9-8349-49EF-9690-729342EA9E5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762280" y="649640"/>
                  <a:ext cx="1465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96" name="Tinta 95">
                  <a:extLst>
                    <a:ext uri="{FF2B5EF4-FFF2-40B4-BE49-F238E27FC236}">
                      <a16:creationId xmlns:a16="http://schemas.microsoft.com/office/drawing/2014/main" id="{F59E9068-E5AA-4DF0-AED4-90E1D192214D}"/>
                    </a:ext>
                  </a:extLst>
                </p14:cNvPr>
                <p14:cNvContentPartPr/>
                <p14:nvPr/>
              </p14:nvContentPartPr>
              <p14:xfrm>
                <a:off x="8022920" y="744320"/>
                <a:ext cx="128160" cy="556200"/>
              </p14:xfrm>
            </p:contentPart>
          </mc:Choice>
          <mc:Fallback>
            <p:pic>
              <p:nvPicPr>
                <p:cNvPr id="96" name="Tinta 95">
                  <a:extLst>
                    <a:ext uri="{FF2B5EF4-FFF2-40B4-BE49-F238E27FC236}">
                      <a16:creationId xmlns:a16="http://schemas.microsoft.com/office/drawing/2014/main" id="{F59E9068-E5AA-4DF0-AED4-90E1D192214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014280" y="735680"/>
                  <a:ext cx="145800" cy="57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98" name="Tinta 97">
                  <a:extLst>
                    <a:ext uri="{FF2B5EF4-FFF2-40B4-BE49-F238E27FC236}">
                      <a16:creationId xmlns:a16="http://schemas.microsoft.com/office/drawing/2014/main" id="{D797800F-D63B-4E6C-8707-05019D69263C}"/>
                    </a:ext>
                  </a:extLst>
                </p14:cNvPr>
                <p14:cNvContentPartPr/>
                <p14:nvPr/>
              </p14:nvContentPartPr>
              <p14:xfrm>
                <a:off x="8217680" y="875720"/>
                <a:ext cx="85320" cy="261000"/>
              </p14:xfrm>
            </p:contentPart>
          </mc:Choice>
          <mc:Fallback>
            <p:pic>
              <p:nvPicPr>
                <p:cNvPr id="98" name="Tinta 97">
                  <a:extLst>
                    <a:ext uri="{FF2B5EF4-FFF2-40B4-BE49-F238E27FC236}">
                      <a16:creationId xmlns:a16="http://schemas.microsoft.com/office/drawing/2014/main" id="{D797800F-D63B-4E6C-8707-05019D69263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208680" y="866720"/>
                  <a:ext cx="10296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99" name="Tinta 98">
                  <a:extLst>
                    <a:ext uri="{FF2B5EF4-FFF2-40B4-BE49-F238E27FC236}">
                      <a16:creationId xmlns:a16="http://schemas.microsoft.com/office/drawing/2014/main" id="{A3CC54D8-4109-43FE-A484-A84B76804BCA}"/>
                    </a:ext>
                  </a:extLst>
                </p14:cNvPr>
                <p14:cNvContentPartPr/>
                <p14:nvPr/>
              </p14:nvContentPartPr>
              <p14:xfrm>
                <a:off x="8406680" y="904160"/>
                <a:ext cx="81000" cy="185760"/>
              </p14:xfrm>
            </p:contentPart>
          </mc:Choice>
          <mc:Fallback>
            <p:pic>
              <p:nvPicPr>
                <p:cNvPr id="99" name="Tinta 98">
                  <a:extLst>
                    <a:ext uri="{FF2B5EF4-FFF2-40B4-BE49-F238E27FC236}">
                      <a16:creationId xmlns:a16="http://schemas.microsoft.com/office/drawing/2014/main" id="{A3CC54D8-4109-43FE-A484-A84B76804BC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398040" y="895520"/>
                  <a:ext cx="986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00" name="Tinta 99">
                  <a:extLst>
                    <a:ext uri="{FF2B5EF4-FFF2-40B4-BE49-F238E27FC236}">
                      <a16:creationId xmlns:a16="http://schemas.microsoft.com/office/drawing/2014/main" id="{F23BCC49-4C1A-4F03-B6BF-DD1782E7301E}"/>
                    </a:ext>
                  </a:extLst>
                </p14:cNvPr>
                <p14:cNvContentPartPr/>
                <p14:nvPr/>
              </p14:nvContentPartPr>
              <p14:xfrm>
                <a:off x="8413520" y="1003520"/>
                <a:ext cx="139320" cy="37440"/>
              </p14:xfrm>
            </p:contentPart>
          </mc:Choice>
          <mc:Fallback>
            <p:pic>
              <p:nvPicPr>
                <p:cNvPr id="100" name="Tinta 99">
                  <a:extLst>
                    <a:ext uri="{FF2B5EF4-FFF2-40B4-BE49-F238E27FC236}">
                      <a16:creationId xmlns:a16="http://schemas.microsoft.com/office/drawing/2014/main" id="{F23BCC49-4C1A-4F03-B6BF-DD1782E7301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404880" y="994880"/>
                  <a:ext cx="1569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01" name="Tinta 100">
                  <a:extLst>
                    <a:ext uri="{FF2B5EF4-FFF2-40B4-BE49-F238E27FC236}">
                      <a16:creationId xmlns:a16="http://schemas.microsoft.com/office/drawing/2014/main" id="{6F5CC1AC-37A0-4C19-9143-2F1D21AB8389}"/>
                    </a:ext>
                  </a:extLst>
                </p14:cNvPr>
                <p14:cNvContentPartPr/>
                <p14:nvPr/>
              </p14:nvContentPartPr>
              <p14:xfrm>
                <a:off x="8622320" y="1076960"/>
                <a:ext cx="31680" cy="97200"/>
              </p14:xfrm>
            </p:contentPart>
          </mc:Choice>
          <mc:Fallback>
            <p:pic>
              <p:nvPicPr>
                <p:cNvPr id="101" name="Tinta 100">
                  <a:extLst>
                    <a:ext uri="{FF2B5EF4-FFF2-40B4-BE49-F238E27FC236}">
                      <a16:creationId xmlns:a16="http://schemas.microsoft.com/office/drawing/2014/main" id="{6F5CC1AC-37A0-4C19-9143-2F1D21AB838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613320" y="1067960"/>
                  <a:ext cx="493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02" name="Tinta 101">
                  <a:extLst>
                    <a:ext uri="{FF2B5EF4-FFF2-40B4-BE49-F238E27FC236}">
                      <a16:creationId xmlns:a16="http://schemas.microsoft.com/office/drawing/2014/main" id="{4341F71E-5FDA-4D9A-9537-BAD6D0E3CF6E}"/>
                    </a:ext>
                  </a:extLst>
                </p14:cNvPr>
                <p14:cNvContentPartPr/>
                <p14:nvPr/>
              </p14:nvContentPartPr>
              <p14:xfrm>
                <a:off x="8771720" y="925400"/>
                <a:ext cx="17640" cy="185040"/>
              </p14:xfrm>
            </p:contentPart>
          </mc:Choice>
          <mc:Fallback>
            <p:pic>
              <p:nvPicPr>
                <p:cNvPr id="102" name="Tinta 101">
                  <a:extLst>
                    <a:ext uri="{FF2B5EF4-FFF2-40B4-BE49-F238E27FC236}">
                      <a16:creationId xmlns:a16="http://schemas.microsoft.com/office/drawing/2014/main" id="{4341F71E-5FDA-4D9A-9537-BAD6D0E3CF6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762720" y="916400"/>
                  <a:ext cx="352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03" name="Tinta 102">
                  <a:extLst>
                    <a:ext uri="{FF2B5EF4-FFF2-40B4-BE49-F238E27FC236}">
                      <a16:creationId xmlns:a16="http://schemas.microsoft.com/office/drawing/2014/main" id="{E7AA4298-4E1F-4C58-B880-BE18CDB92520}"/>
                    </a:ext>
                  </a:extLst>
                </p14:cNvPr>
                <p14:cNvContentPartPr/>
                <p14:nvPr/>
              </p14:nvContentPartPr>
              <p14:xfrm>
                <a:off x="8882600" y="917840"/>
                <a:ext cx="154440" cy="183960"/>
              </p14:xfrm>
            </p:contentPart>
          </mc:Choice>
          <mc:Fallback>
            <p:pic>
              <p:nvPicPr>
                <p:cNvPr id="103" name="Tinta 102">
                  <a:extLst>
                    <a:ext uri="{FF2B5EF4-FFF2-40B4-BE49-F238E27FC236}">
                      <a16:creationId xmlns:a16="http://schemas.microsoft.com/office/drawing/2014/main" id="{E7AA4298-4E1F-4C58-B880-BE18CDB9252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873960" y="909200"/>
                  <a:ext cx="172080" cy="20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6B63C08B-7E81-4160-9D7B-115EC422FD88}"/>
              </a:ext>
            </a:extLst>
          </p:cNvPr>
          <p:cNvGrpSpPr/>
          <p:nvPr/>
        </p:nvGrpSpPr>
        <p:grpSpPr>
          <a:xfrm>
            <a:off x="9230360" y="759440"/>
            <a:ext cx="935280" cy="521640"/>
            <a:chOff x="9230360" y="759440"/>
            <a:chExt cx="935280" cy="52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04" name="Tinta 103">
                  <a:extLst>
                    <a:ext uri="{FF2B5EF4-FFF2-40B4-BE49-F238E27FC236}">
                      <a16:creationId xmlns:a16="http://schemas.microsoft.com/office/drawing/2014/main" id="{E5C1D458-797C-4B7C-AB63-13CD530B5BB5}"/>
                    </a:ext>
                  </a:extLst>
                </p14:cNvPr>
                <p14:cNvContentPartPr/>
                <p14:nvPr/>
              </p14:nvContentPartPr>
              <p14:xfrm>
                <a:off x="9230360" y="1084160"/>
                <a:ext cx="104760" cy="115920"/>
              </p14:xfrm>
            </p:contentPart>
          </mc:Choice>
          <mc:Fallback>
            <p:pic>
              <p:nvPicPr>
                <p:cNvPr id="104" name="Tinta 103">
                  <a:extLst>
                    <a:ext uri="{FF2B5EF4-FFF2-40B4-BE49-F238E27FC236}">
                      <a16:creationId xmlns:a16="http://schemas.microsoft.com/office/drawing/2014/main" id="{E5C1D458-797C-4B7C-AB63-13CD530B5BB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221720" y="1075160"/>
                  <a:ext cx="1224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05" name="Tinta 104">
                  <a:extLst>
                    <a:ext uri="{FF2B5EF4-FFF2-40B4-BE49-F238E27FC236}">
                      <a16:creationId xmlns:a16="http://schemas.microsoft.com/office/drawing/2014/main" id="{7AD44B98-7D6C-45C0-8F90-6FA5AD45A5FF}"/>
                    </a:ext>
                  </a:extLst>
                </p14:cNvPr>
                <p14:cNvContentPartPr/>
                <p14:nvPr/>
              </p14:nvContentPartPr>
              <p14:xfrm>
                <a:off x="9254480" y="1069760"/>
                <a:ext cx="46080" cy="147600"/>
              </p14:xfrm>
            </p:contentPart>
          </mc:Choice>
          <mc:Fallback>
            <p:pic>
              <p:nvPicPr>
                <p:cNvPr id="105" name="Tinta 104">
                  <a:extLst>
                    <a:ext uri="{FF2B5EF4-FFF2-40B4-BE49-F238E27FC236}">
                      <a16:creationId xmlns:a16="http://schemas.microsoft.com/office/drawing/2014/main" id="{7AD44B98-7D6C-45C0-8F90-6FA5AD45A5F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245480" y="1060760"/>
                  <a:ext cx="637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07" name="Tinta 106">
                  <a:extLst>
                    <a:ext uri="{FF2B5EF4-FFF2-40B4-BE49-F238E27FC236}">
                      <a16:creationId xmlns:a16="http://schemas.microsoft.com/office/drawing/2014/main" id="{ED7BD33E-7055-4B13-A432-E342ADF35324}"/>
                    </a:ext>
                  </a:extLst>
                </p14:cNvPr>
                <p14:cNvContentPartPr/>
                <p14:nvPr/>
              </p14:nvContentPartPr>
              <p14:xfrm>
                <a:off x="9385880" y="985880"/>
                <a:ext cx="95040" cy="193320"/>
              </p14:xfrm>
            </p:contentPart>
          </mc:Choice>
          <mc:Fallback>
            <p:pic>
              <p:nvPicPr>
                <p:cNvPr id="107" name="Tinta 106">
                  <a:extLst>
                    <a:ext uri="{FF2B5EF4-FFF2-40B4-BE49-F238E27FC236}">
                      <a16:creationId xmlns:a16="http://schemas.microsoft.com/office/drawing/2014/main" id="{ED7BD33E-7055-4B13-A432-E342ADF3532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376880" y="977240"/>
                  <a:ext cx="1126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08" name="Tinta 107">
                  <a:extLst>
                    <a:ext uri="{FF2B5EF4-FFF2-40B4-BE49-F238E27FC236}">
                      <a16:creationId xmlns:a16="http://schemas.microsoft.com/office/drawing/2014/main" id="{34B63567-97A1-4105-BE66-C1F68551F6D9}"/>
                    </a:ext>
                  </a:extLst>
                </p14:cNvPr>
                <p14:cNvContentPartPr/>
                <p14:nvPr/>
              </p14:nvContentPartPr>
              <p14:xfrm>
                <a:off x="9550040" y="1104320"/>
                <a:ext cx="17640" cy="174960"/>
              </p14:xfrm>
            </p:contentPart>
          </mc:Choice>
          <mc:Fallback>
            <p:pic>
              <p:nvPicPr>
                <p:cNvPr id="108" name="Tinta 107">
                  <a:extLst>
                    <a:ext uri="{FF2B5EF4-FFF2-40B4-BE49-F238E27FC236}">
                      <a16:creationId xmlns:a16="http://schemas.microsoft.com/office/drawing/2014/main" id="{34B63567-97A1-4105-BE66-C1F68551F6D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541400" y="1095320"/>
                  <a:ext cx="352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09" name="Tinta 108">
                  <a:extLst>
                    <a:ext uri="{FF2B5EF4-FFF2-40B4-BE49-F238E27FC236}">
                      <a16:creationId xmlns:a16="http://schemas.microsoft.com/office/drawing/2014/main" id="{7A04381B-E7DD-422E-99DB-B676B3F96D83}"/>
                    </a:ext>
                  </a:extLst>
                </p14:cNvPr>
                <p14:cNvContentPartPr/>
                <p14:nvPr/>
              </p14:nvContentPartPr>
              <p14:xfrm>
                <a:off x="9612680" y="972920"/>
                <a:ext cx="122760" cy="191160"/>
              </p14:xfrm>
            </p:contentPart>
          </mc:Choice>
          <mc:Fallback>
            <p:pic>
              <p:nvPicPr>
                <p:cNvPr id="109" name="Tinta 108">
                  <a:extLst>
                    <a:ext uri="{FF2B5EF4-FFF2-40B4-BE49-F238E27FC236}">
                      <a16:creationId xmlns:a16="http://schemas.microsoft.com/office/drawing/2014/main" id="{7A04381B-E7DD-422E-99DB-B676B3F96D8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604040" y="964280"/>
                  <a:ext cx="1404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10" name="Tinta 109">
                  <a:extLst>
                    <a:ext uri="{FF2B5EF4-FFF2-40B4-BE49-F238E27FC236}">
                      <a16:creationId xmlns:a16="http://schemas.microsoft.com/office/drawing/2014/main" id="{E539FE82-6D6C-41B6-ABFC-A50A6CF84F16}"/>
                    </a:ext>
                  </a:extLst>
                </p14:cNvPr>
                <p14:cNvContentPartPr/>
                <p14:nvPr/>
              </p14:nvContentPartPr>
              <p14:xfrm>
                <a:off x="9793040" y="985880"/>
                <a:ext cx="169200" cy="169560"/>
              </p14:xfrm>
            </p:contentPart>
          </mc:Choice>
          <mc:Fallback>
            <p:pic>
              <p:nvPicPr>
                <p:cNvPr id="110" name="Tinta 109">
                  <a:extLst>
                    <a:ext uri="{FF2B5EF4-FFF2-40B4-BE49-F238E27FC236}">
                      <a16:creationId xmlns:a16="http://schemas.microsoft.com/office/drawing/2014/main" id="{E539FE82-6D6C-41B6-ABFC-A50A6CF84F1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784400" y="976880"/>
                  <a:ext cx="1868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11" name="Tinta 110">
                  <a:extLst>
                    <a:ext uri="{FF2B5EF4-FFF2-40B4-BE49-F238E27FC236}">
                      <a16:creationId xmlns:a16="http://schemas.microsoft.com/office/drawing/2014/main" id="{4B0A40B5-70C1-4A8C-B1D7-C9986799CCBF}"/>
                    </a:ext>
                  </a:extLst>
                </p14:cNvPr>
                <p14:cNvContentPartPr/>
                <p14:nvPr/>
              </p14:nvContentPartPr>
              <p14:xfrm>
                <a:off x="9897800" y="759440"/>
                <a:ext cx="267840" cy="521640"/>
              </p14:xfrm>
            </p:contentPart>
          </mc:Choice>
          <mc:Fallback>
            <p:pic>
              <p:nvPicPr>
                <p:cNvPr id="111" name="Tinta 110">
                  <a:extLst>
                    <a:ext uri="{FF2B5EF4-FFF2-40B4-BE49-F238E27FC236}">
                      <a16:creationId xmlns:a16="http://schemas.microsoft.com/office/drawing/2014/main" id="{4B0A40B5-70C1-4A8C-B1D7-C9986799CCB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888800" y="750440"/>
                  <a:ext cx="285480" cy="53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Agrupar 123">
            <a:extLst>
              <a:ext uri="{FF2B5EF4-FFF2-40B4-BE49-F238E27FC236}">
                <a16:creationId xmlns:a16="http://schemas.microsoft.com/office/drawing/2014/main" id="{E125B3CB-DEBA-49A2-A917-237F4A8ED690}"/>
              </a:ext>
            </a:extLst>
          </p:cNvPr>
          <p:cNvGrpSpPr/>
          <p:nvPr/>
        </p:nvGrpSpPr>
        <p:grpSpPr>
          <a:xfrm>
            <a:off x="471920" y="1824680"/>
            <a:ext cx="390960" cy="522720"/>
            <a:chOff x="471920" y="1824680"/>
            <a:chExt cx="390960" cy="52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15" name="Tinta 114">
                  <a:extLst>
                    <a:ext uri="{FF2B5EF4-FFF2-40B4-BE49-F238E27FC236}">
                      <a16:creationId xmlns:a16="http://schemas.microsoft.com/office/drawing/2014/main" id="{DEE9487C-A061-46D5-AADA-684496B7E26F}"/>
                    </a:ext>
                  </a:extLst>
                </p14:cNvPr>
                <p14:cNvContentPartPr/>
                <p14:nvPr/>
              </p14:nvContentPartPr>
              <p14:xfrm>
                <a:off x="496040" y="1824680"/>
                <a:ext cx="157320" cy="410040"/>
              </p14:xfrm>
            </p:contentPart>
          </mc:Choice>
          <mc:Fallback>
            <p:pic>
              <p:nvPicPr>
                <p:cNvPr id="115" name="Tinta 114">
                  <a:extLst>
                    <a:ext uri="{FF2B5EF4-FFF2-40B4-BE49-F238E27FC236}">
                      <a16:creationId xmlns:a16="http://schemas.microsoft.com/office/drawing/2014/main" id="{DEE9487C-A061-46D5-AADA-684496B7E26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87400" y="1816040"/>
                  <a:ext cx="17496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16" name="Tinta 115">
                  <a:extLst>
                    <a:ext uri="{FF2B5EF4-FFF2-40B4-BE49-F238E27FC236}">
                      <a16:creationId xmlns:a16="http://schemas.microsoft.com/office/drawing/2014/main" id="{FFBF287F-A753-46CC-8840-611C2C774019}"/>
                    </a:ext>
                  </a:extLst>
                </p14:cNvPr>
                <p14:cNvContentPartPr/>
                <p14:nvPr/>
              </p14:nvContentPartPr>
              <p14:xfrm>
                <a:off x="471920" y="1962200"/>
                <a:ext cx="156240" cy="34920"/>
              </p14:xfrm>
            </p:contentPart>
          </mc:Choice>
          <mc:Fallback>
            <p:pic>
              <p:nvPicPr>
                <p:cNvPr id="116" name="Tinta 115">
                  <a:extLst>
                    <a:ext uri="{FF2B5EF4-FFF2-40B4-BE49-F238E27FC236}">
                      <a16:creationId xmlns:a16="http://schemas.microsoft.com/office/drawing/2014/main" id="{FFBF287F-A753-46CC-8840-611C2C77401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63280" y="1953200"/>
                  <a:ext cx="1738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17" name="Tinta 116">
                  <a:extLst>
                    <a:ext uri="{FF2B5EF4-FFF2-40B4-BE49-F238E27FC236}">
                      <a16:creationId xmlns:a16="http://schemas.microsoft.com/office/drawing/2014/main" id="{CB83E7F8-30D7-45D0-A9A4-B6676A2E5853}"/>
                    </a:ext>
                  </a:extLst>
                </p14:cNvPr>
                <p14:cNvContentPartPr/>
                <p14:nvPr/>
              </p14:nvContentPartPr>
              <p14:xfrm>
                <a:off x="604040" y="2109800"/>
                <a:ext cx="118440" cy="237600"/>
              </p14:xfrm>
            </p:contentPart>
          </mc:Choice>
          <mc:Fallback>
            <p:pic>
              <p:nvPicPr>
                <p:cNvPr id="117" name="Tinta 116">
                  <a:extLst>
                    <a:ext uri="{FF2B5EF4-FFF2-40B4-BE49-F238E27FC236}">
                      <a16:creationId xmlns:a16="http://schemas.microsoft.com/office/drawing/2014/main" id="{CB83E7F8-30D7-45D0-A9A4-B6676A2E585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95040" y="2100800"/>
                  <a:ext cx="1360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20" name="Tinta 119">
                  <a:extLst>
                    <a:ext uri="{FF2B5EF4-FFF2-40B4-BE49-F238E27FC236}">
                      <a16:creationId xmlns:a16="http://schemas.microsoft.com/office/drawing/2014/main" id="{D7B05ED9-D041-45E5-8716-AAF71FC4B2DF}"/>
                    </a:ext>
                  </a:extLst>
                </p14:cNvPr>
                <p14:cNvContentPartPr/>
                <p14:nvPr/>
              </p14:nvContentPartPr>
              <p14:xfrm>
                <a:off x="763880" y="2063000"/>
                <a:ext cx="99000" cy="277560"/>
              </p14:xfrm>
            </p:contentPart>
          </mc:Choice>
          <mc:Fallback>
            <p:pic>
              <p:nvPicPr>
                <p:cNvPr id="120" name="Tinta 119">
                  <a:extLst>
                    <a:ext uri="{FF2B5EF4-FFF2-40B4-BE49-F238E27FC236}">
                      <a16:creationId xmlns:a16="http://schemas.microsoft.com/office/drawing/2014/main" id="{D7B05ED9-D041-45E5-8716-AAF71FC4B2D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55240" y="2054000"/>
                  <a:ext cx="116640" cy="29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Agrupar 122">
            <a:extLst>
              <a:ext uri="{FF2B5EF4-FFF2-40B4-BE49-F238E27FC236}">
                <a16:creationId xmlns:a16="http://schemas.microsoft.com/office/drawing/2014/main" id="{D43BD848-00FD-408F-A63E-D2108CD97F38}"/>
              </a:ext>
            </a:extLst>
          </p:cNvPr>
          <p:cNvGrpSpPr/>
          <p:nvPr/>
        </p:nvGrpSpPr>
        <p:grpSpPr>
          <a:xfrm>
            <a:off x="1076720" y="2128880"/>
            <a:ext cx="143640" cy="91800"/>
            <a:chOff x="1076720" y="2128880"/>
            <a:chExt cx="143640" cy="9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21" name="Tinta 120">
                  <a:extLst>
                    <a:ext uri="{FF2B5EF4-FFF2-40B4-BE49-F238E27FC236}">
                      <a16:creationId xmlns:a16="http://schemas.microsoft.com/office/drawing/2014/main" id="{587DED41-1B5E-4E6E-827C-FC7F4EC2FA10}"/>
                    </a:ext>
                  </a:extLst>
                </p14:cNvPr>
                <p14:cNvContentPartPr/>
                <p14:nvPr/>
              </p14:nvContentPartPr>
              <p14:xfrm>
                <a:off x="1104440" y="2128880"/>
                <a:ext cx="115920" cy="25200"/>
              </p14:xfrm>
            </p:contentPart>
          </mc:Choice>
          <mc:Fallback>
            <p:pic>
              <p:nvPicPr>
                <p:cNvPr id="121" name="Tinta 120">
                  <a:extLst>
                    <a:ext uri="{FF2B5EF4-FFF2-40B4-BE49-F238E27FC236}">
                      <a16:creationId xmlns:a16="http://schemas.microsoft.com/office/drawing/2014/main" id="{587DED41-1B5E-4E6E-827C-FC7F4EC2FA1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95800" y="2120240"/>
                  <a:ext cx="1335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22" name="Tinta 121">
                  <a:extLst>
                    <a:ext uri="{FF2B5EF4-FFF2-40B4-BE49-F238E27FC236}">
                      <a16:creationId xmlns:a16="http://schemas.microsoft.com/office/drawing/2014/main" id="{12C7F38A-70B3-4F43-9DA9-72BD6BE8E216}"/>
                    </a:ext>
                  </a:extLst>
                </p14:cNvPr>
                <p14:cNvContentPartPr/>
                <p14:nvPr/>
              </p14:nvContentPartPr>
              <p14:xfrm>
                <a:off x="1076720" y="2146520"/>
                <a:ext cx="111600" cy="74160"/>
              </p14:xfrm>
            </p:contentPart>
          </mc:Choice>
          <mc:Fallback>
            <p:pic>
              <p:nvPicPr>
                <p:cNvPr id="122" name="Tinta 121">
                  <a:extLst>
                    <a:ext uri="{FF2B5EF4-FFF2-40B4-BE49-F238E27FC236}">
                      <a16:creationId xmlns:a16="http://schemas.microsoft.com/office/drawing/2014/main" id="{12C7F38A-70B3-4F43-9DA9-72BD6BE8E21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68080" y="2137880"/>
                  <a:ext cx="129240" cy="9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7" name="Agrupar 186">
            <a:extLst>
              <a:ext uri="{FF2B5EF4-FFF2-40B4-BE49-F238E27FC236}">
                <a16:creationId xmlns:a16="http://schemas.microsoft.com/office/drawing/2014/main" id="{E169028B-0ED9-407B-A1BD-A4384B083B88}"/>
              </a:ext>
            </a:extLst>
          </p:cNvPr>
          <p:cNvGrpSpPr/>
          <p:nvPr/>
        </p:nvGrpSpPr>
        <p:grpSpPr>
          <a:xfrm>
            <a:off x="4681040" y="1730720"/>
            <a:ext cx="1380240" cy="497160"/>
            <a:chOff x="4681040" y="1730720"/>
            <a:chExt cx="1380240" cy="49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58" name="Tinta 157">
                  <a:extLst>
                    <a:ext uri="{FF2B5EF4-FFF2-40B4-BE49-F238E27FC236}">
                      <a16:creationId xmlns:a16="http://schemas.microsoft.com/office/drawing/2014/main" id="{FA0D40FC-144D-412B-8A3E-D88E87A948D9}"/>
                    </a:ext>
                  </a:extLst>
                </p14:cNvPr>
                <p14:cNvContentPartPr/>
                <p14:nvPr/>
              </p14:nvContentPartPr>
              <p14:xfrm>
                <a:off x="4681040" y="1993160"/>
                <a:ext cx="111600" cy="147960"/>
              </p14:xfrm>
            </p:contentPart>
          </mc:Choice>
          <mc:Fallback>
            <p:pic>
              <p:nvPicPr>
                <p:cNvPr id="158" name="Tinta 157">
                  <a:extLst>
                    <a:ext uri="{FF2B5EF4-FFF2-40B4-BE49-F238E27FC236}">
                      <a16:creationId xmlns:a16="http://schemas.microsoft.com/office/drawing/2014/main" id="{FA0D40FC-144D-412B-8A3E-D88E87A948D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672040" y="1984520"/>
                  <a:ext cx="1292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59" name="Tinta 158">
                  <a:extLst>
                    <a:ext uri="{FF2B5EF4-FFF2-40B4-BE49-F238E27FC236}">
                      <a16:creationId xmlns:a16="http://schemas.microsoft.com/office/drawing/2014/main" id="{410DA92C-E3FB-4795-9D7A-2B1EC29A389B}"/>
                    </a:ext>
                  </a:extLst>
                </p14:cNvPr>
                <p14:cNvContentPartPr/>
                <p14:nvPr/>
              </p14:nvContentPartPr>
              <p14:xfrm>
                <a:off x="4712000" y="2013680"/>
                <a:ext cx="42120" cy="164880"/>
              </p14:xfrm>
            </p:contentPart>
          </mc:Choice>
          <mc:Fallback>
            <p:pic>
              <p:nvPicPr>
                <p:cNvPr id="159" name="Tinta 158">
                  <a:extLst>
                    <a:ext uri="{FF2B5EF4-FFF2-40B4-BE49-F238E27FC236}">
                      <a16:creationId xmlns:a16="http://schemas.microsoft.com/office/drawing/2014/main" id="{410DA92C-E3FB-4795-9D7A-2B1EC29A389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703360" y="2005040"/>
                  <a:ext cx="597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62" name="Tinta 161">
                  <a:extLst>
                    <a:ext uri="{FF2B5EF4-FFF2-40B4-BE49-F238E27FC236}">
                      <a16:creationId xmlns:a16="http://schemas.microsoft.com/office/drawing/2014/main" id="{14441040-4493-4D20-A98D-D41B8E8E6D00}"/>
                    </a:ext>
                  </a:extLst>
                </p14:cNvPr>
                <p14:cNvContentPartPr/>
                <p14:nvPr/>
              </p14:nvContentPartPr>
              <p14:xfrm>
                <a:off x="4872200" y="1856360"/>
                <a:ext cx="139320" cy="269640"/>
              </p14:xfrm>
            </p:contentPart>
          </mc:Choice>
          <mc:Fallback>
            <p:pic>
              <p:nvPicPr>
                <p:cNvPr id="162" name="Tinta 161">
                  <a:extLst>
                    <a:ext uri="{FF2B5EF4-FFF2-40B4-BE49-F238E27FC236}">
                      <a16:creationId xmlns:a16="http://schemas.microsoft.com/office/drawing/2014/main" id="{14441040-4493-4D20-A98D-D41B8E8E6D0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863200" y="1847720"/>
                  <a:ext cx="15696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63" name="Tinta 162">
                  <a:extLst>
                    <a:ext uri="{FF2B5EF4-FFF2-40B4-BE49-F238E27FC236}">
                      <a16:creationId xmlns:a16="http://schemas.microsoft.com/office/drawing/2014/main" id="{FB73317A-A00F-48B1-9D2E-6E52A08ADF7A}"/>
                    </a:ext>
                  </a:extLst>
                </p14:cNvPr>
                <p14:cNvContentPartPr/>
                <p14:nvPr/>
              </p14:nvContentPartPr>
              <p14:xfrm>
                <a:off x="5115200" y="2009360"/>
                <a:ext cx="66240" cy="153360"/>
              </p14:xfrm>
            </p:contentPart>
          </mc:Choice>
          <mc:Fallback>
            <p:pic>
              <p:nvPicPr>
                <p:cNvPr id="163" name="Tinta 162">
                  <a:extLst>
                    <a:ext uri="{FF2B5EF4-FFF2-40B4-BE49-F238E27FC236}">
                      <a16:creationId xmlns:a16="http://schemas.microsoft.com/office/drawing/2014/main" id="{FB73317A-A00F-48B1-9D2E-6E52A08ADF7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106560" y="2000720"/>
                  <a:ext cx="838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65" name="Tinta 164">
                  <a:extLst>
                    <a:ext uri="{FF2B5EF4-FFF2-40B4-BE49-F238E27FC236}">
                      <a16:creationId xmlns:a16="http://schemas.microsoft.com/office/drawing/2014/main" id="{E3282770-043C-484C-91DE-64F78814DDCC}"/>
                    </a:ext>
                  </a:extLst>
                </p14:cNvPr>
                <p14:cNvContentPartPr/>
                <p14:nvPr/>
              </p14:nvContentPartPr>
              <p14:xfrm>
                <a:off x="5229680" y="1862120"/>
                <a:ext cx="144000" cy="283680"/>
              </p14:xfrm>
            </p:contentPart>
          </mc:Choice>
          <mc:Fallback>
            <p:pic>
              <p:nvPicPr>
                <p:cNvPr id="165" name="Tinta 164">
                  <a:extLst>
                    <a:ext uri="{FF2B5EF4-FFF2-40B4-BE49-F238E27FC236}">
                      <a16:creationId xmlns:a16="http://schemas.microsoft.com/office/drawing/2014/main" id="{E3282770-043C-484C-91DE-64F78814DDC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221040" y="1853480"/>
                  <a:ext cx="16164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67" name="Tinta 166">
                  <a:extLst>
                    <a:ext uri="{FF2B5EF4-FFF2-40B4-BE49-F238E27FC236}">
                      <a16:creationId xmlns:a16="http://schemas.microsoft.com/office/drawing/2014/main" id="{E2BAD21E-85B2-4A1E-9632-CD9E92503044}"/>
                    </a:ext>
                  </a:extLst>
                </p14:cNvPr>
                <p14:cNvContentPartPr/>
                <p14:nvPr/>
              </p14:nvContentPartPr>
              <p14:xfrm>
                <a:off x="5406440" y="1882280"/>
                <a:ext cx="174960" cy="212400"/>
              </p14:xfrm>
            </p:contentPart>
          </mc:Choice>
          <mc:Fallback>
            <p:pic>
              <p:nvPicPr>
                <p:cNvPr id="167" name="Tinta 166">
                  <a:extLst>
                    <a:ext uri="{FF2B5EF4-FFF2-40B4-BE49-F238E27FC236}">
                      <a16:creationId xmlns:a16="http://schemas.microsoft.com/office/drawing/2014/main" id="{E2BAD21E-85B2-4A1E-9632-CD9E9250304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397800" y="1873280"/>
                  <a:ext cx="1926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69" name="Tinta 168">
                  <a:extLst>
                    <a:ext uri="{FF2B5EF4-FFF2-40B4-BE49-F238E27FC236}">
                      <a16:creationId xmlns:a16="http://schemas.microsoft.com/office/drawing/2014/main" id="{8166CA56-9A4E-47DC-90D9-6BA93F7EB194}"/>
                    </a:ext>
                  </a:extLst>
                </p14:cNvPr>
                <p14:cNvContentPartPr/>
                <p14:nvPr/>
              </p14:nvContentPartPr>
              <p14:xfrm>
                <a:off x="5570600" y="1730720"/>
                <a:ext cx="195120" cy="497160"/>
              </p14:xfrm>
            </p:contentPart>
          </mc:Choice>
          <mc:Fallback>
            <p:pic>
              <p:nvPicPr>
                <p:cNvPr id="169" name="Tinta 168">
                  <a:extLst>
                    <a:ext uri="{FF2B5EF4-FFF2-40B4-BE49-F238E27FC236}">
                      <a16:creationId xmlns:a16="http://schemas.microsoft.com/office/drawing/2014/main" id="{8166CA56-9A4E-47DC-90D9-6BA93F7EB19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561960" y="1722080"/>
                  <a:ext cx="212760" cy="51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77" name="Tinta 176">
                  <a:extLst>
                    <a:ext uri="{FF2B5EF4-FFF2-40B4-BE49-F238E27FC236}">
                      <a16:creationId xmlns:a16="http://schemas.microsoft.com/office/drawing/2014/main" id="{0384BB4A-0E3A-4506-95C2-3EF1268061C5}"/>
                    </a:ext>
                  </a:extLst>
                </p14:cNvPr>
                <p14:cNvContentPartPr/>
                <p14:nvPr/>
              </p14:nvContentPartPr>
              <p14:xfrm>
                <a:off x="5876600" y="2007920"/>
                <a:ext cx="184680" cy="40680"/>
              </p14:xfrm>
            </p:contentPart>
          </mc:Choice>
          <mc:Fallback>
            <p:pic>
              <p:nvPicPr>
                <p:cNvPr id="177" name="Tinta 176">
                  <a:extLst>
                    <a:ext uri="{FF2B5EF4-FFF2-40B4-BE49-F238E27FC236}">
                      <a16:creationId xmlns:a16="http://schemas.microsoft.com/office/drawing/2014/main" id="{0384BB4A-0E3A-4506-95C2-3EF1268061C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867600" y="1999280"/>
                  <a:ext cx="2023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78" name="Tinta 177">
                  <a:extLst>
                    <a:ext uri="{FF2B5EF4-FFF2-40B4-BE49-F238E27FC236}">
                      <a16:creationId xmlns:a16="http://schemas.microsoft.com/office/drawing/2014/main" id="{41DA2830-217B-4817-B891-09CDCBC689E3}"/>
                    </a:ext>
                  </a:extLst>
                </p14:cNvPr>
                <p14:cNvContentPartPr/>
                <p14:nvPr/>
              </p14:nvContentPartPr>
              <p14:xfrm>
                <a:off x="5973800" y="1943120"/>
                <a:ext cx="32040" cy="227520"/>
              </p14:xfrm>
            </p:contentPart>
          </mc:Choice>
          <mc:Fallback>
            <p:pic>
              <p:nvPicPr>
                <p:cNvPr id="178" name="Tinta 177">
                  <a:extLst>
                    <a:ext uri="{FF2B5EF4-FFF2-40B4-BE49-F238E27FC236}">
                      <a16:creationId xmlns:a16="http://schemas.microsoft.com/office/drawing/2014/main" id="{41DA2830-217B-4817-B891-09CDCBC689E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965160" y="1934120"/>
                  <a:ext cx="49680" cy="245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90" name="Tinta 189">
                <a:extLst>
                  <a:ext uri="{FF2B5EF4-FFF2-40B4-BE49-F238E27FC236}">
                    <a16:creationId xmlns:a16="http://schemas.microsoft.com/office/drawing/2014/main" id="{DDB7C439-3B96-4762-8C2E-0AC7C2404934}"/>
                  </a:ext>
                </a:extLst>
              </p14:cNvPr>
              <p14:cNvContentPartPr/>
              <p14:nvPr/>
            </p14:nvContentPartPr>
            <p14:xfrm>
              <a:off x="6230480" y="1805240"/>
              <a:ext cx="91800" cy="243360"/>
            </p14:xfrm>
          </p:contentPart>
        </mc:Choice>
        <mc:Fallback>
          <p:pic>
            <p:nvPicPr>
              <p:cNvPr id="190" name="Tinta 189">
                <a:extLst>
                  <a:ext uri="{FF2B5EF4-FFF2-40B4-BE49-F238E27FC236}">
                    <a16:creationId xmlns:a16="http://schemas.microsoft.com/office/drawing/2014/main" id="{DDB7C439-3B96-4762-8C2E-0AC7C2404934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6221840" y="1796600"/>
                <a:ext cx="109440" cy="261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5" name="Agrupar 194">
            <a:extLst>
              <a:ext uri="{FF2B5EF4-FFF2-40B4-BE49-F238E27FC236}">
                <a16:creationId xmlns:a16="http://schemas.microsoft.com/office/drawing/2014/main" id="{11D6E0B7-9803-417B-98B0-5AB50C77CDAD}"/>
              </a:ext>
            </a:extLst>
          </p:cNvPr>
          <p:cNvGrpSpPr/>
          <p:nvPr/>
        </p:nvGrpSpPr>
        <p:grpSpPr>
          <a:xfrm>
            <a:off x="6488240" y="1748360"/>
            <a:ext cx="646920" cy="300600"/>
            <a:chOff x="6488240" y="1748360"/>
            <a:chExt cx="646920" cy="30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91" name="Tinta 190">
                  <a:extLst>
                    <a:ext uri="{FF2B5EF4-FFF2-40B4-BE49-F238E27FC236}">
                      <a16:creationId xmlns:a16="http://schemas.microsoft.com/office/drawing/2014/main" id="{28724361-FE7D-4DDA-934D-DFD9A1651CFA}"/>
                    </a:ext>
                  </a:extLst>
                </p14:cNvPr>
                <p14:cNvContentPartPr/>
                <p14:nvPr/>
              </p14:nvContentPartPr>
              <p14:xfrm>
                <a:off x="6488240" y="1950320"/>
                <a:ext cx="24840" cy="98640"/>
              </p14:xfrm>
            </p:contentPart>
          </mc:Choice>
          <mc:Fallback>
            <p:pic>
              <p:nvPicPr>
                <p:cNvPr id="191" name="Tinta 190">
                  <a:extLst>
                    <a:ext uri="{FF2B5EF4-FFF2-40B4-BE49-F238E27FC236}">
                      <a16:creationId xmlns:a16="http://schemas.microsoft.com/office/drawing/2014/main" id="{28724361-FE7D-4DDA-934D-DFD9A1651CF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479240" y="1941320"/>
                  <a:ext cx="424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92" name="Tinta 191">
                  <a:extLst>
                    <a:ext uri="{FF2B5EF4-FFF2-40B4-BE49-F238E27FC236}">
                      <a16:creationId xmlns:a16="http://schemas.microsoft.com/office/drawing/2014/main" id="{EB1355F5-D1FF-42E9-8FC2-3BB859326D03}"/>
                    </a:ext>
                  </a:extLst>
                </p14:cNvPr>
                <p14:cNvContentPartPr/>
                <p14:nvPr/>
              </p14:nvContentPartPr>
              <p14:xfrm>
                <a:off x="6622880" y="1808840"/>
                <a:ext cx="81720" cy="192600"/>
              </p14:xfrm>
            </p:contentPart>
          </mc:Choice>
          <mc:Fallback>
            <p:pic>
              <p:nvPicPr>
                <p:cNvPr id="192" name="Tinta 191">
                  <a:extLst>
                    <a:ext uri="{FF2B5EF4-FFF2-40B4-BE49-F238E27FC236}">
                      <a16:creationId xmlns:a16="http://schemas.microsoft.com/office/drawing/2014/main" id="{EB1355F5-D1FF-42E9-8FC2-3BB859326D0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614240" y="1799840"/>
                  <a:ext cx="993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93" name="Tinta 192">
                  <a:extLst>
                    <a:ext uri="{FF2B5EF4-FFF2-40B4-BE49-F238E27FC236}">
                      <a16:creationId xmlns:a16="http://schemas.microsoft.com/office/drawing/2014/main" id="{34DFF1B3-561A-454D-AE57-8A0865DF8A38}"/>
                    </a:ext>
                  </a:extLst>
                </p14:cNvPr>
                <p14:cNvContentPartPr/>
                <p14:nvPr/>
              </p14:nvContentPartPr>
              <p14:xfrm>
                <a:off x="6766160" y="1766000"/>
                <a:ext cx="164520" cy="213480"/>
              </p14:xfrm>
            </p:contentPart>
          </mc:Choice>
          <mc:Fallback>
            <p:pic>
              <p:nvPicPr>
                <p:cNvPr id="193" name="Tinta 192">
                  <a:extLst>
                    <a:ext uri="{FF2B5EF4-FFF2-40B4-BE49-F238E27FC236}">
                      <a16:creationId xmlns:a16="http://schemas.microsoft.com/office/drawing/2014/main" id="{34DFF1B3-561A-454D-AE57-8A0865DF8A3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757520" y="1757000"/>
                  <a:ext cx="1821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94" name="Tinta 193">
                  <a:extLst>
                    <a:ext uri="{FF2B5EF4-FFF2-40B4-BE49-F238E27FC236}">
                      <a16:creationId xmlns:a16="http://schemas.microsoft.com/office/drawing/2014/main" id="{FB18B00B-BE04-43CA-8C0A-1D5B8DEB9F69}"/>
                    </a:ext>
                  </a:extLst>
                </p14:cNvPr>
                <p14:cNvContentPartPr/>
                <p14:nvPr/>
              </p14:nvContentPartPr>
              <p14:xfrm>
                <a:off x="6992240" y="1748360"/>
                <a:ext cx="142920" cy="223920"/>
              </p14:xfrm>
            </p:contentPart>
          </mc:Choice>
          <mc:Fallback>
            <p:pic>
              <p:nvPicPr>
                <p:cNvPr id="194" name="Tinta 193">
                  <a:extLst>
                    <a:ext uri="{FF2B5EF4-FFF2-40B4-BE49-F238E27FC236}">
                      <a16:creationId xmlns:a16="http://schemas.microsoft.com/office/drawing/2014/main" id="{FB18B00B-BE04-43CA-8C0A-1D5B8DEB9F6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983240" y="1739360"/>
                  <a:ext cx="160560" cy="24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Agrupar 199">
            <a:extLst>
              <a:ext uri="{FF2B5EF4-FFF2-40B4-BE49-F238E27FC236}">
                <a16:creationId xmlns:a16="http://schemas.microsoft.com/office/drawing/2014/main" id="{9517A33C-5E8F-40D2-8D15-5511DCA78B26}"/>
              </a:ext>
            </a:extLst>
          </p:cNvPr>
          <p:cNvGrpSpPr/>
          <p:nvPr/>
        </p:nvGrpSpPr>
        <p:grpSpPr>
          <a:xfrm>
            <a:off x="7311920" y="1942040"/>
            <a:ext cx="415440" cy="281520"/>
            <a:chOff x="7311920" y="1942040"/>
            <a:chExt cx="415440" cy="28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96" name="Tinta 195">
                  <a:extLst>
                    <a:ext uri="{FF2B5EF4-FFF2-40B4-BE49-F238E27FC236}">
                      <a16:creationId xmlns:a16="http://schemas.microsoft.com/office/drawing/2014/main" id="{C7F3D658-F2D5-4B9F-BC7F-000F273EEFB1}"/>
                    </a:ext>
                  </a:extLst>
                </p14:cNvPr>
                <p14:cNvContentPartPr/>
                <p14:nvPr/>
              </p14:nvContentPartPr>
              <p14:xfrm>
                <a:off x="7311920" y="2015120"/>
                <a:ext cx="17640" cy="6120"/>
              </p14:xfrm>
            </p:contentPart>
          </mc:Choice>
          <mc:Fallback>
            <p:pic>
              <p:nvPicPr>
                <p:cNvPr id="196" name="Tinta 195">
                  <a:extLst>
                    <a:ext uri="{FF2B5EF4-FFF2-40B4-BE49-F238E27FC236}">
                      <a16:creationId xmlns:a16="http://schemas.microsoft.com/office/drawing/2014/main" id="{C7F3D658-F2D5-4B9F-BC7F-000F273EEFB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302920" y="2006480"/>
                  <a:ext cx="352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97" name="Tinta 196">
                  <a:extLst>
                    <a:ext uri="{FF2B5EF4-FFF2-40B4-BE49-F238E27FC236}">
                      <a16:creationId xmlns:a16="http://schemas.microsoft.com/office/drawing/2014/main" id="{DFB88651-DB83-49A5-9725-7C8B6D9C26A4}"/>
                    </a:ext>
                  </a:extLst>
                </p14:cNvPr>
                <p14:cNvContentPartPr/>
                <p14:nvPr/>
              </p14:nvContentPartPr>
              <p14:xfrm>
                <a:off x="7430000" y="1942040"/>
                <a:ext cx="115200" cy="225000"/>
              </p14:xfrm>
            </p:contentPart>
          </mc:Choice>
          <mc:Fallback>
            <p:pic>
              <p:nvPicPr>
                <p:cNvPr id="197" name="Tinta 196">
                  <a:extLst>
                    <a:ext uri="{FF2B5EF4-FFF2-40B4-BE49-F238E27FC236}">
                      <a16:creationId xmlns:a16="http://schemas.microsoft.com/office/drawing/2014/main" id="{DFB88651-DB83-49A5-9725-7C8B6D9C26A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421360" y="1933400"/>
                  <a:ext cx="1328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98" name="Tinta 197">
                  <a:extLst>
                    <a:ext uri="{FF2B5EF4-FFF2-40B4-BE49-F238E27FC236}">
                      <a16:creationId xmlns:a16="http://schemas.microsoft.com/office/drawing/2014/main" id="{BBD47700-FF44-44DE-B327-3261262D2F80}"/>
                    </a:ext>
                  </a:extLst>
                </p14:cNvPr>
                <p14:cNvContentPartPr/>
                <p14:nvPr/>
              </p14:nvContentPartPr>
              <p14:xfrm>
                <a:off x="7398680" y="2060120"/>
                <a:ext cx="125640" cy="7560"/>
              </p14:xfrm>
            </p:contentPart>
          </mc:Choice>
          <mc:Fallback>
            <p:pic>
              <p:nvPicPr>
                <p:cNvPr id="198" name="Tinta 197">
                  <a:extLst>
                    <a:ext uri="{FF2B5EF4-FFF2-40B4-BE49-F238E27FC236}">
                      <a16:creationId xmlns:a16="http://schemas.microsoft.com/office/drawing/2014/main" id="{BBD47700-FF44-44DE-B327-3261262D2F8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390040" y="2051120"/>
                  <a:ext cx="1432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99" name="Tinta 198">
                  <a:extLst>
                    <a:ext uri="{FF2B5EF4-FFF2-40B4-BE49-F238E27FC236}">
                      <a16:creationId xmlns:a16="http://schemas.microsoft.com/office/drawing/2014/main" id="{6B068617-9796-4A1B-8BC5-2A259C7FCED4}"/>
                    </a:ext>
                  </a:extLst>
                </p14:cNvPr>
                <p14:cNvContentPartPr/>
                <p14:nvPr/>
              </p14:nvContentPartPr>
              <p14:xfrm>
                <a:off x="7625120" y="2100080"/>
                <a:ext cx="102240" cy="123480"/>
              </p14:xfrm>
            </p:contentPart>
          </mc:Choice>
          <mc:Fallback>
            <p:pic>
              <p:nvPicPr>
                <p:cNvPr id="199" name="Tinta 198">
                  <a:extLst>
                    <a:ext uri="{FF2B5EF4-FFF2-40B4-BE49-F238E27FC236}">
                      <a16:creationId xmlns:a16="http://schemas.microsoft.com/office/drawing/2014/main" id="{6B068617-9796-4A1B-8BC5-2A259C7FCED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616120" y="2091080"/>
                  <a:ext cx="119880" cy="14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" name="Agrupar 208">
            <a:extLst>
              <a:ext uri="{FF2B5EF4-FFF2-40B4-BE49-F238E27FC236}">
                <a16:creationId xmlns:a16="http://schemas.microsoft.com/office/drawing/2014/main" id="{F1A88A70-4A2C-4C3C-AF70-6F74AF272BA2}"/>
              </a:ext>
            </a:extLst>
          </p:cNvPr>
          <p:cNvGrpSpPr/>
          <p:nvPr/>
        </p:nvGrpSpPr>
        <p:grpSpPr>
          <a:xfrm>
            <a:off x="7433240" y="1616960"/>
            <a:ext cx="607680" cy="168480"/>
            <a:chOff x="7433240" y="1616960"/>
            <a:chExt cx="607680" cy="16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203" name="Tinta 202">
                  <a:extLst>
                    <a:ext uri="{FF2B5EF4-FFF2-40B4-BE49-F238E27FC236}">
                      <a16:creationId xmlns:a16="http://schemas.microsoft.com/office/drawing/2014/main" id="{D259E69F-3017-4F38-8D2C-BDA7CF4B682A}"/>
                    </a:ext>
                  </a:extLst>
                </p14:cNvPr>
                <p14:cNvContentPartPr/>
                <p14:nvPr/>
              </p14:nvContentPartPr>
              <p14:xfrm>
                <a:off x="7433240" y="1632440"/>
                <a:ext cx="87480" cy="139320"/>
              </p14:xfrm>
            </p:contentPart>
          </mc:Choice>
          <mc:Fallback>
            <p:pic>
              <p:nvPicPr>
                <p:cNvPr id="203" name="Tinta 202">
                  <a:extLst>
                    <a:ext uri="{FF2B5EF4-FFF2-40B4-BE49-F238E27FC236}">
                      <a16:creationId xmlns:a16="http://schemas.microsoft.com/office/drawing/2014/main" id="{D259E69F-3017-4F38-8D2C-BDA7CF4B682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424600" y="1623800"/>
                  <a:ext cx="1051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204" name="Tinta 203">
                  <a:extLst>
                    <a:ext uri="{FF2B5EF4-FFF2-40B4-BE49-F238E27FC236}">
                      <a16:creationId xmlns:a16="http://schemas.microsoft.com/office/drawing/2014/main" id="{D6A95356-D7B4-49FB-8B0E-0A3F02391A09}"/>
                    </a:ext>
                  </a:extLst>
                </p14:cNvPr>
                <p14:cNvContentPartPr/>
                <p14:nvPr/>
              </p14:nvContentPartPr>
              <p14:xfrm>
                <a:off x="7635200" y="1697600"/>
                <a:ext cx="24840" cy="53640"/>
              </p14:xfrm>
            </p:contentPart>
          </mc:Choice>
          <mc:Fallback>
            <p:pic>
              <p:nvPicPr>
                <p:cNvPr id="204" name="Tinta 203">
                  <a:extLst>
                    <a:ext uri="{FF2B5EF4-FFF2-40B4-BE49-F238E27FC236}">
                      <a16:creationId xmlns:a16="http://schemas.microsoft.com/office/drawing/2014/main" id="{D6A95356-D7B4-49FB-8B0E-0A3F02391A0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626200" y="1688960"/>
                  <a:ext cx="424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205" name="Tinta 204">
                  <a:extLst>
                    <a:ext uri="{FF2B5EF4-FFF2-40B4-BE49-F238E27FC236}">
                      <a16:creationId xmlns:a16="http://schemas.microsoft.com/office/drawing/2014/main" id="{5DC059FF-53BF-4A36-8DC5-6CCFDF3DA498}"/>
                    </a:ext>
                  </a:extLst>
                </p14:cNvPr>
                <p14:cNvContentPartPr/>
                <p14:nvPr/>
              </p14:nvContentPartPr>
              <p14:xfrm>
                <a:off x="7746440" y="1616960"/>
                <a:ext cx="104760" cy="145440"/>
              </p14:xfrm>
            </p:contentPart>
          </mc:Choice>
          <mc:Fallback>
            <p:pic>
              <p:nvPicPr>
                <p:cNvPr id="205" name="Tinta 204">
                  <a:extLst>
                    <a:ext uri="{FF2B5EF4-FFF2-40B4-BE49-F238E27FC236}">
                      <a16:creationId xmlns:a16="http://schemas.microsoft.com/office/drawing/2014/main" id="{5DC059FF-53BF-4A36-8DC5-6CCFDF3DA49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737440" y="1608320"/>
                  <a:ext cx="1224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206" name="Tinta 205">
                  <a:extLst>
                    <a:ext uri="{FF2B5EF4-FFF2-40B4-BE49-F238E27FC236}">
                      <a16:creationId xmlns:a16="http://schemas.microsoft.com/office/drawing/2014/main" id="{2AEE4145-6494-4530-B801-EEF5A05F6BB9}"/>
                    </a:ext>
                  </a:extLst>
                </p14:cNvPr>
                <p14:cNvContentPartPr/>
                <p14:nvPr/>
              </p14:nvContentPartPr>
              <p14:xfrm>
                <a:off x="7975760" y="1665920"/>
                <a:ext cx="57240" cy="119520"/>
              </p14:xfrm>
            </p:contentPart>
          </mc:Choice>
          <mc:Fallback>
            <p:pic>
              <p:nvPicPr>
                <p:cNvPr id="206" name="Tinta 205">
                  <a:extLst>
                    <a:ext uri="{FF2B5EF4-FFF2-40B4-BE49-F238E27FC236}">
                      <a16:creationId xmlns:a16="http://schemas.microsoft.com/office/drawing/2014/main" id="{2AEE4145-6494-4530-B801-EEF5A05F6BB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966760" y="1656920"/>
                  <a:ext cx="748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207" name="Tinta 206">
                  <a:extLst>
                    <a:ext uri="{FF2B5EF4-FFF2-40B4-BE49-F238E27FC236}">
                      <a16:creationId xmlns:a16="http://schemas.microsoft.com/office/drawing/2014/main" id="{463151A7-FD06-4B95-8D8F-D5721107513C}"/>
                    </a:ext>
                  </a:extLst>
                </p14:cNvPr>
                <p14:cNvContentPartPr/>
                <p14:nvPr/>
              </p14:nvContentPartPr>
              <p14:xfrm>
                <a:off x="7975760" y="1622720"/>
                <a:ext cx="65160" cy="43560"/>
              </p14:xfrm>
            </p:contentPart>
          </mc:Choice>
          <mc:Fallback>
            <p:pic>
              <p:nvPicPr>
                <p:cNvPr id="207" name="Tinta 206">
                  <a:extLst>
                    <a:ext uri="{FF2B5EF4-FFF2-40B4-BE49-F238E27FC236}">
                      <a16:creationId xmlns:a16="http://schemas.microsoft.com/office/drawing/2014/main" id="{463151A7-FD06-4B95-8D8F-D5721107513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966760" y="1614080"/>
                  <a:ext cx="82800" cy="6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208" name="Tinta 207">
                <a:extLst>
                  <a:ext uri="{FF2B5EF4-FFF2-40B4-BE49-F238E27FC236}">
                    <a16:creationId xmlns:a16="http://schemas.microsoft.com/office/drawing/2014/main" id="{0C85FEC0-88C1-4BD6-9079-6E64AE718721}"/>
                  </a:ext>
                </a:extLst>
              </p14:cNvPr>
              <p14:cNvContentPartPr/>
              <p14:nvPr/>
            </p14:nvContentPartPr>
            <p14:xfrm>
              <a:off x="8177360" y="1650800"/>
              <a:ext cx="55800" cy="516600"/>
            </p14:xfrm>
          </p:contentPart>
        </mc:Choice>
        <mc:Fallback>
          <p:pic>
            <p:nvPicPr>
              <p:cNvPr id="208" name="Tinta 207">
                <a:extLst>
                  <a:ext uri="{FF2B5EF4-FFF2-40B4-BE49-F238E27FC236}">
                    <a16:creationId xmlns:a16="http://schemas.microsoft.com/office/drawing/2014/main" id="{0C85FEC0-88C1-4BD6-9079-6E64AE718721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8168360" y="1641800"/>
                <a:ext cx="73440" cy="534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8" name="Agrupar 217">
            <a:extLst>
              <a:ext uri="{FF2B5EF4-FFF2-40B4-BE49-F238E27FC236}">
                <a16:creationId xmlns:a16="http://schemas.microsoft.com/office/drawing/2014/main" id="{170E4B56-21B3-4022-B34D-271048BAB147}"/>
              </a:ext>
            </a:extLst>
          </p:cNvPr>
          <p:cNvGrpSpPr/>
          <p:nvPr/>
        </p:nvGrpSpPr>
        <p:grpSpPr>
          <a:xfrm>
            <a:off x="8375360" y="1714520"/>
            <a:ext cx="1036440" cy="344520"/>
            <a:chOff x="8375360" y="1714520"/>
            <a:chExt cx="1036440" cy="34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212" name="Tinta 211">
                  <a:extLst>
                    <a:ext uri="{FF2B5EF4-FFF2-40B4-BE49-F238E27FC236}">
                      <a16:creationId xmlns:a16="http://schemas.microsoft.com/office/drawing/2014/main" id="{240FE596-1238-413C-AF76-DA83618FD776}"/>
                    </a:ext>
                  </a:extLst>
                </p14:cNvPr>
                <p14:cNvContentPartPr/>
                <p14:nvPr/>
              </p14:nvContentPartPr>
              <p14:xfrm>
                <a:off x="8375360" y="1740800"/>
                <a:ext cx="21240" cy="186120"/>
              </p14:xfrm>
            </p:contentPart>
          </mc:Choice>
          <mc:Fallback>
            <p:pic>
              <p:nvPicPr>
                <p:cNvPr id="212" name="Tinta 211">
                  <a:extLst>
                    <a:ext uri="{FF2B5EF4-FFF2-40B4-BE49-F238E27FC236}">
                      <a16:creationId xmlns:a16="http://schemas.microsoft.com/office/drawing/2014/main" id="{240FE596-1238-413C-AF76-DA83618FD77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366720" y="1732160"/>
                  <a:ext cx="388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213" name="Tinta 212">
                  <a:extLst>
                    <a:ext uri="{FF2B5EF4-FFF2-40B4-BE49-F238E27FC236}">
                      <a16:creationId xmlns:a16="http://schemas.microsoft.com/office/drawing/2014/main" id="{E9083524-71CE-4DD4-B2A9-C26B0F0973BF}"/>
                    </a:ext>
                  </a:extLst>
                </p14:cNvPr>
                <p14:cNvContentPartPr/>
                <p14:nvPr/>
              </p14:nvContentPartPr>
              <p14:xfrm>
                <a:off x="8413520" y="1714520"/>
                <a:ext cx="90720" cy="217440"/>
              </p14:xfrm>
            </p:contentPart>
          </mc:Choice>
          <mc:Fallback>
            <p:pic>
              <p:nvPicPr>
                <p:cNvPr id="213" name="Tinta 212">
                  <a:extLst>
                    <a:ext uri="{FF2B5EF4-FFF2-40B4-BE49-F238E27FC236}">
                      <a16:creationId xmlns:a16="http://schemas.microsoft.com/office/drawing/2014/main" id="{E9083524-71CE-4DD4-B2A9-C26B0F0973B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404880" y="1705520"/>
                  <a:ext cx="1083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214" name="Tinta 213">
                  <a:extLst>
                    <a:ext uri="{FF2B5EF4-FFF2-40B4-BE49-F238E27FC236}">
                      <a16:creationId xmlns:a16="http://schemas.microsoft.com/office/drawing/2014/main" id="{12F333F1-A231-43B1-803D-5B3072BDD863}"/>
                    </a:ext>
                  </a:extLst>
                </p14:cNvPr>
                <p14:cNvContentPartPr/>
                <p14:nvPr/>
              </p14:nvContentPartPr>
              <p14:xfrm>
                <a:off x="8625560" y="1877960"/>
                <a:ext cx="48960" cy="94680"/>
              </p14:xfrm>
            </p:contentPart>
          </mc:Choice>
          <mc:Fallback>
            <p:pic>
              <p:nvPicPr>
                <p:cNvPr id="214" name="Tinta 213">
                  <a:extLst>
                    <a:ext uri="{FF2B5EF4-FFF2-40B4-BE49-F238E27FC236}">
                      <a16:creationId xmlns:a16="http://schemas.microsoft.com/office/drawing/2014/main" id="{12F333F1-A231-43B1-803D-5B3072BDD86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616920" y="1869320"/>
                  <a:ext cx="666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215" name="Tinta 214">
                  <a:extLst>
                    <a:ext uri="{FF2B5EF4-FFF2-40B4-BE49-F238E27FC236}">
                      <a16:creationId xmlns:a16="http://schemas.microsoft.com/office/drawing/2014/main" id="{231F20E6-4D32-48C4-9A08-70E4D7AB5BB9}"/>
                    </a:ext>
                  </a:extLst>
                </p14:cNvPr>
                <p14:cNvContentPartPr/>
                <p14:nvPr/>
              </p14:nvContentPartPr>
              <p14:xfrm>
                <a:off x="8785400" y="1739360"/>
                <a:ext cx="174240" cy="226440"/>
              </p14:xfrm>
            </p:contentPart>
          </mc:Choice>
          <mc:Fallback>
            <p:pic>
              <p:nvPicPr>
                <p:cNvPr id="215" name="Tinta 214">
                  <a:extLst>
                    <a:ext uri="{FF2B5EF4-FFF2-40B4-BE49-F238E27FC236}">
                      <a16:creationId xmlns:a16="http://schemas.microsoft.com/office/drawing/2014/main" id="{231F20E6-4D32-48C4-9A08-70E4D7AB5BB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776760" y="1730720"/>
                  <a:ext cx="1918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216" name="Tinta 215">
                  <a:extLst>
                    <a:ext uri="{FF2B5EF4-FFF2-40B4-BE49-F238E27FC236}">
                      <a16:creationId xmlns:a16="http://schemas.microsoft.com/office/drawing/2014/main" id="{75CE7B6A-EFA4-4017-B93C-70FEF896EF27}"/>
                    </a:ext>
                  </a:extLst>
                </p14:cNvPr>
                <p14:cNvContentPartPr/>
                <p14:nvPr/>
              </p14:nvContentPartPr>
              <p14:xfrm>
                <a:off x="9018320" y="1749440"/>
                <a:ext cx="146520" cy="208440"/>
              </p14:xfrm>
            </p:contentPart>
          </mc:Choice>
          <mc:Fallback>
            <p:pic>
              <p:nvPicPr>
                <p:cNvPr id="216" name="Tinta 215">
                  <a:extLst>
                    <a:ext uri="{FF2B5EF4-FFF2-40B4-BE49-F238E27FC236}">
                      <a16:creationId xmlns:a16="http://schemas.microsoft.com/office/drawing/2014/main" id="{75CE7B6A-EFA4-4017-B93C-70FEF896EF2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009680" y="1740800"/>
                  <a:ext cx="16416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217" name="Tinta 216">
                  <a:extLst>
                    <a:ext uri="{FF2B5EF4-FFF2-40B4-BE49-F238E27FC236}">
                      <a16:creationId xmlns:a16="http://schemas.microsoft.com/office/drawing/2014/main" id="{782355E6-97A7-4A31-89B0-7E302C22E4BE}"/>
                    </a:ext>
                  </a:extLst>
                </p14:cNvPr>
                <p14:cNvContentPartPr/>
                <p14:nvPr/>
              </p14:nvContentPartPr>
              <p14:xfrm>
                <a:off x="9275720" y="1910000"/>
                <a:ext cx="136080" cy="149040"/>
              </p14:xfrm>
            </p:contentPart>
          </mc:Choice>
          <mc:Fallback>
            <p:pic>
              <p:nvPicPr>
                <p:cNvPr id="217" name="Tinta 216">
                  <a:extLst>
                    <a:ext uri="{FF2B5EF4-FFF2-40B4-BE49-F238E27FC236}">
                      <a16:creationId xmlns:a16="http://schemas.microsoft.com/office/drawing/2014/main" id="{782355E6-97A7-4A31-89B0-7E302C22E4BE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266720" y="1901000"/>
                  <a:ext cx="153720" cy="16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4" name="Agrupar 223">
            <a:extLst>
              <a:ext uri="{FF2B5EF4-FFF2-40B4-BE49-F238E27FC236}">
                <a16:creationId xmlns:a16="http://schemas.microsoft.com/office/drawing/2014/main" id="{0AE11CF0-759C-4C47-8DE4-4D76481968CA}"/>
              </a:ext>
            </a:extLst>
          </p:cNvPr>
          <p:cNvGrpSpPr/>
          <p:nvPr/>
        </p:nvGrpSpPr>
        <p:grpSpPr>
          <a:xfrm>
            <a:off x="9567680" y="1638560"/>
            <a:ext cx="956160" cy="536400"/>
            <a:chOff x="9567680" y="1638560"/>
            <a:chExt cx="956160" cy="53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219" name="Tinta 218">
                  <a:extLst>
                    <a:ext uri="{FF2B5EF4-FFF2-40B4-BE49-F238E27FC236}">
                      <a16:creationId xmlns:a16="http://schemas.microsoft.com/office/drawing/2014/main" id="{FDB0596D-0952-4591-8638-98EDCF94CB31}"/>
                    </a:ext>
                  </a:extLst>
                </p14:cNvPr>
                <p14:cNvContentPartPr/>
                <p14:nvPr/>
              </p14:nvContentPartPr>
              <p14:xfrm>
                <a:off x="9567680" y="1808840"/>
                <a:ext cx="184680" cy="228600"/>
              </p14:xfrm>
            </p:contentPart>
          </mc:Choice>
          <mc:Fallback>
            <p:pic>
              <p:nvPicPr>
                <p:cNvPr id="219" name="Tinta 218">
                  <a:extLst>
                    <a:ext uri="{FF2B5EF4-FFF2-40B4-BE49-F238E27FC236}">
                      <a16:creationId xmlns:a16="http://schemas.microsoft.com/office/drawing/2014/main" id="{FDB0596D-0952-4591-8638-98EDCF94CB3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558680" y="1800200"/>
                  <a:ext cx="2023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220" name="Tinta 219">
                  <a:extLst>
                    <a:ext uri="{FF2B5EF4-FFF2-40B4-BE49-F238E27FC236}">
                      <a16:creationId xmlns:a16="http://schemas.microsoft.com/office/drawing/2014/main" id="{5D399472-5C42-441F-8338-AECF1FF0CBD3}"/>
                    </a:ext>
                  </a:extLst>
                </p14:cNvPr>
                <p14:cNvContentPartPr/>
                <p14:nvPr/>
              </p14:nvContentPartPr>
              <p14:xfrm>
                <a:off x="9845600" y="1947440"/>
                <a:ext cx="52560" cy="108720"/>
              </p14:xfrm>
            </p:contentPart>
          </mc:Choice>
          <mc:Fallback>
            <p:pic>
              <p:nvPicPr>
                <p:cNvPr id="220" name="Tinta 219">
                  <a:extLst>
                    <a:ext uri="{FF2B5EF4-FFF2-40B4-BE49-F238E27FC236}">
                      <a16:creationId xmlns:a16="http://schemas.microsoft.com/office/drawing/2014/main" id="{5D399472-5C42-441F-8338-AECF1FF0CBD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836600" y="1938440"/>
                  <a:ext cx="702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221" name="Tinta 220">
                  <a:extLst>
                    <a:ext uri="{FF2B5EF4-FFF2-40B4-BE49-F238E27FC236}">
                      <a16:creationId xmlns:a16="http://schemas.microsoft.com/office/drawing/2014/main" id="{D675DB98-0070-48B0-8C79-13DD9B685FE0}"/>
                    </a:ext>
                  </a:extLst>
                </p14:cNvPr>
                <p14:cNvContentPartPr/>
                <p14:nvPr/>
              </p14:nvContentPartPr>
              <p14:xfrm>
                <a:off x="9942800" y="1830440"/>
                <a:ext cx="178560" cy="243000"/>
              </p14:xfrm>
            </p:contentPart>
          </mc:Choice>
          <mc:Fallback>
            <p:pic>
              <p:nvPicPr>
                <p:cNvPr id="221" name="Tinta 220">
                  <a:extLst>
                    <a:ext uri="{FF2B5EF4-FFF2-40B4-BE49-F238E27FC236}">
                      <a16:creationId xmlns:a16="http://schemas.microsoft.com/office/drawing/2014/main" id="{D675DB98-0070-48B0-8C79-13DD9B685FE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934160" y="1821800"/>
                  <a:ext cx="19620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222" name="Tinta 221">
                  <a:extLst>
                    <a:ext uri="{FF2B5EF4-FFF2-40B4-BE49-F238E27FC236}">
                      <a16:creationId xmlns:a16="http://schemas.microsoft.com/office/drawing/2014/main" id="{367C8537-8BC8-44F0-9932-44112029C63E}"/>
                    </a:ext>
                  </a:extLst>
                </p14:cNvPr>
                <p14:cNvContentPartPr/>
                <p14:nvPr/>
              </p14:nvContentPartPr>
              <p14:xfrm>
                <a:off x="10175720" y="1883720"/>
                <a:ext cx="116280" cy="160920"/>
              </p14:xfrm>
            </p:contentPart>
          </mc:Choice>
          <mc:Fallback>
            <p:pic>
              <p:nvPicPr>
                <p:cNvPr id="222" name="Tinta 221">
                  <a:extLst>
                    <a:ext uri="{FF2B5EF4-FFF2-40B4-BE49-F238E27FC236}">
                      <a16:creationId xmlns:a16="http://schemas.microsoft.com/office/drawing/2014/main" id="{367C8537-8BC8-44F0-9932-44112029C63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167080" y="1875080"/>
                  <a:ext cx="1339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223" name="Tinta 222">
                  <a:extLst>
                    <a:ext uri="{FF2B5EF4-FFF2-40B4-BE49-F238E27FC236}">
                      <a16:creationId xmlns:a16="http://schemas.microsoft.com/office/drawing/2014/main" id="{4401C6B6-8ABE-4EC7-9730-E5D7062150AA}"/>
                    </a:ext>
                  </a:extLst>
                </p14:cNvPr>
                <p14:cNvContentPartPr/>
                <p14:nvPr/>
              </p14:nvContentPartPr>
              <p14:xfrm>
                <a:off x="10286960" y="1638560"/>
                <a:ext cx="236880" cy="536400"/>
              </p14:xfrm>
            </p:contentPart>
          </mc:Choice>
          <mc:Fallback>
            <p:pic>
              <p:nvPicPr>
                <p:cNvPr id="223" name="Tinta 222">
                  <a:extLst>
                    <a:ext uri="{FF2B5EF4-FFF2-40B4-BE49-F238E27FC236}">
                      <a16:creationId xmlns:a16="http://schemas.microsoft.com/office/drawing/2014/main" id="{4401C6B6-8ABE-4EC7-9730-E5D7062150A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278320" y="1629560"/>
                  <a:ext cx="254520" cy="55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3" name="Agrupar 262">
            <a:extLst>
              <a:ext uri="{FF2B5EF4-FFF2-40B4-BE49-F238E27FC236}">
                <a16:creationId xmlns:a16="http://schemas.microsoft.com/office/drawing/2014/main" id="{9A5B5CCC-5A69-4DAB-967A-05DA953465CA}"/>
              </a:ext>
            </a:extLst>
          </p:cNvPr>
          <p:cNvGrpSpPr/>
          <p:nvPr/>
        </p:nvGrpSpPr>
        <p:grpSpPr>
          <a:xfrm>
            <a:off x="659840" y="3018440"/>
            <a:ext cx="479880" cy="282960"/>
            <a:chOff x="659840" y="3018440"/>
            <a:chExt cx="479880" cy="28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225" name="Tinta 224">
                  <a:extLst>
                    <a:ext uri="{FF2B5EF4-FFF2-40B4-BE49-F238E27FC236}">
                      <a16:creationId xmlns:a16="http://schemas.microsoft.com/office/drawing/2014/main" id="{F95161D9-428F-4DA6-BEB3-525CFE775198}"/>
                    </a:ext>
                  </a:extLst>
                </p14:cNvPr>
                <p14:cNvContentPartPr/>
                <p14:nvPr/>
              </p14:nvContentPartPr>
              <p14:xfrm>
                <a:off x="704840" y="3018440"/>
                <a:ext cx="174240" cy="243000"/>
              </p14:xfrm>
            </p:contentPart>
          </mc:Choice>
          <mc:Fallback>
            <p:pic>
              <p:nvPicPr>
                <p:cNvPr id="225" name="Tinta 224">
                  <a:extLst>
                    <a:ext uri="{FF2B5EF4-FFF2-40B4-BE49-F238E27FC236}">
                      <a16:creationId xmlns:a16="http://schemas.microsoft.com/office/drawing/2014/main" id="{F95161D9-428F-4DA6-BEB3-525CFE77519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96200" y="3009800"/>
                  <a:ext cx="19188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232" name="Tinta 231">
                  <a:extLst>
                    <a:ext uri="{FF2B5EF4-FFF2-40B4-BE49-F238E27FC236}">
                      <a16:creationId xmlns:a16="http://schemas.microsoft.com/office/drawing/2014/main" id="{1CDF0AC2-5634-46BC-BC14-7AB337387DA9}"/>
                    </a:ext>
                  </a:extLst>
                </p14:cNvPr>
                <p14:cNvContentPartPr/>
                <p14:nvPr/>
              </p14:nvContentPartPr>
              <p14:xfrm>
                <a:off x="659840" y="3124280"/>
                <a:ext cx="264600" cy="20160"/>
              </p14:xfrm>
            </p:contentPart>
          </mc:Choice>
          <mc:Fallback>
            <p:pic>
              <p:nvPicPr>
                <p:cNvPr id="232" name="Tinta 231">
                  <a:extLst>
                    <a:ext uri="{FF2B5EF4-FFF2-40B4-BE49-F238E27FC236}">
                      <a16:creationId xmlns:a16="http://schemas.microsoft.com/office/drawing/2014/main" id="{1CDF0AC2-5634-46BC-BC14-7AB337387DA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50840" y="3115280"/>
                  <a:ext cx="2822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233" name="Tinta 232">
                  <a:extLst>
                    <a:ext uri="{FF2B5EF4-FFF2-40B4-BE49-F238E27FC236}">
                      <a16:creationId xmlns:a16="http://schemas.microsoft.com/office/drawing/2014/main" id="{A444E1CB-2D4D-4960-9170-627071C40BD6}"/>
                    </a:ext>
                  </a:extLst>
                </p14:cNvPr>
                <p14:cNvContentPartPr/>
                <p14:nvPr/>
              </p14:nvContentPartPr>
              <p14:xfrm>
                <a:off x="1000400" y="3138320"/>
                <a:ext cx="139320" cy="163080"/>
              </p14:xfrm>
            </p:contentPart>
          </mc:Choice>
          <mc:Fallback>
            <p:pic>
              <p:nvPicPr>
                <p:cNvPr id="233" name="Tinta 232">
                  <a:extLst>
                    <a:ext uri="{FF2B5EF4-FFF2-40B4-BE49-F238E27FC236}">
                      <a16:creationId xmlns:a16="http://schemas.microsoft.com/office/drawing/2014/main" id="{A444E1CB-2D4D-4960-9170-627071C40BD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91400" y="3129680"/>
                  <a:ext cx="156960" cy="18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9" name="Agrupar 258">
            <a:extLst>
              <a:ext uri="{FF2B5EF4-FFF2-40B4-BE49-F238E27FC236}">
                <a16:creationId xmlns:a16="http://schemas.microsoft.com/office/drawing/2014/main" id="{A4DE1C6B-9AD4-4F4B-BD61-79B1BD1317C3}"/>
              </a:ext>
            </a:extLst>
          </p:cNvPr>
          <p:cNvGrpSpPr/>
          <p:nvPr/>
        </p:nvGrpSpPr>
        <p:grpSpPr>
          <a:xfrm>
            <a:off x="1333760" y="3189440"/>
            <a:ext cx="114480" cy="53640"/>
            <a:chOff x="1333760" y="3189440"/>
            <a:chExt cx="114480" cy="5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234" name="Tinta 233">
                  <a:extLst>
                    <a:ext uri="{FF2B5EF4-FFF2-40B4-BE49-F238E27FC236}">
                      <a16:creationId xmlns:a16="http://schemas.microsoft.com/office/drawing/2014/main" id="{9A36897B-F666-4320-9688-05AA5B3243A4}"/>
                    </a:ext>
                  </a:extLst>
                </p14:cNvPr>
                <p14:cNvContentPartPr/>
                <p14:nvPr/>
              </p14:nvContentPartPr>
              <p14:xfrm>
                <a:off x="1333760" y="3189440"/>
                <a:ext cx="114480" cy="9720"/>
              </p14:xfrm>
            </p:contentPart>
          </mc:Choice>
          <mc:Fallback>
            <p:pic>
              <p:nvPicPr>
                <p:cNvPr id="234" name="Tinta 233">
                  <a:extLst>
                    <a:ext uri="{FF2B5EF4-FFF2-40B4-BE49-F238E27FC236}">
                      <a16:creationId xmlns:a16="http://schemas.microsoft.com/office/drawing/2014/main" id="{9A36897B-F666-4320-9688-05AA5B3243A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325120" y="3180800"/>
                  <a:ext cx="1321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235" name="Tinta 234">
                  <a:extLst>
                    <a:ext uri="{FF2B5EF4-FFF2-40B4-BE49-F238E27FC236}">
                      <a16:creationId xmlns:a16="http://schemas.microsoft.com/office/drawing/2014/main" id="{2022250F-8EB1-4F31-B5CF-3737566A774A}"/>
                    </a:ext>
                  </a:extLst>
                </p14:cNvPr>
                <p14:cNvContentPartPr/>
                <p14:nvPr/>
              </p14:nvContentPartPr>
              <p14:xfrm>
                <a:off x="1333760" y="3191960"/>
                <a:ext cx="360" cy="360"/>
              </p14:xfrm>
            </p:contentPart>
          </mc:Choice>
          <mc:Fallback>
            <p:pic>
              <p:nvPicPr>
                <p:cNvPr id="235" name="Tinta 234">
                  <a:extLst>
                    <a:ext uri="{FF2B5EF4-FFF2-40B4-BE49-F238E27FC236}">
                      <a16:creationId xmlns:a16="http://schemas.microsoft.com/office/drawing/2014/main" id="{2022250F-8EB1-4F31-B5CF-3737566A774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25120" y="31829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236" name="Tinta 235">
                  <a:extLst>
                    <a:ext uri="{FF2B5EF4-FFF2-40B4-BE49-F238E27FC236}">
                      <a16:creationId xmlns:a16="http://schemas.microsoft.com/office/drawing/2014/main" id="{50698FFF-B413-4074-A3F3-036EE548982C}"/>
                    </a:ext>
                  </a:extLst>
                </p14:cNvPr>
                <p14:cNvContentPartPr/>
                <p14:nvPr/>
              </p14:nvContentPartPr>
              <p14:xfrm>
                <a:off x="1333760" y="3191960"/>
                <a:ext cx="105120" cy="51120"/>
              </p14:xfrm>
            </p:contentPart>
          </mc:Choice>
          <mc:Fallback>
            <p:pic>
              <p:nvPicPr>
                <p:cNvPr id="236" name="Tinta 235">
                  <a:extLst>
                    <a:ext uri="{FF2B5EF4-FFF2-40B4-BE49-F238E27FC236}">
                      <a16:creationId xmlns:a16="http://schemas.microsoft.com/office/drawing/2014/main" id="{50698FFF-B413-4074-A3F3-036EE548982C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325120" y="3182960"/>
                  <a:ext cx="122760" cy="6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8" name="Agrupar 257">
            <a:extLst>
              <a:ext uri="{FF2B5EF4-FFF2-40B4-BE49-F238E27FC236}">
                <a16:creationId xmlns:a16="http://schemas.microsoft.com/office/drawing/2014/main" id="{9CCF60F3-998E-4722-B163-DC79C8136D1C}"/>
              </a:ext>
            </a:extLst>
          </p:cNvPr>
          <p:cNvGrpSpPr/>
          <p:nvPr/>
        </p:nvGrpSpPr>
        <p:grpSpPr>
          <a:xfrm>
            <a:off x="1680080" y="2983880"/>
            <a:ext cx="996840" cy="319680"/>
            <a:chOff x="1680080" y="2983880"/>
            <a:chExt cx="996840" cy="31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237" name="Tinta 236">
                  <a:extLst>
                    <a:ext uri="{FF2B5EF4-FFF2-40B4-BE49-F238E27FC236}">
                      <a16:creationId xmlns:a16="http://schemas.microsoft.com/office/drawing/2014/main" id="{646D4FA7-5BFF-4608-A892-28F0090C362A}"/>
                    </a:ext>
                  </a:extLst>
                </p14:cNvPr>
                <p14:cNvContentPartPr/>
                <p14:nvPr/>
              </p14:nvContentPartPr>
              <p14:xfrm>
                <a:off x="1680080" y="3020960"/>
                <a:ext cx="192960" cy="219240"/>
              </p14:xfrm>
            </p:contentPart>
          </mc:Choice>
          <mc:Fallback>
            <p:pic>
              <p:nvPicPr>
                <p:cNvPr id="237" name="Tinta 236">
                  <a:extLst>
                    <a:ext uri="{FF2B5EF4-FFF2-40B4-BE49-F238E27FC236}">
                      <a16:creationId xmlns:a16="http://schemas.microsoft.com/office/drawing/2014/main" id="{646D4FA7-5BFF-4608-A892-28F0090C362A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671080" y="3011960"/>
                  <a:ext cx="2106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243" name="Tinta 242">
                  <a:extLst>
                    <a:ext uri="{FF2B5EF4-FFF2-40B4-BE49-F238E27FC236}">
                      <a16:creationId xmlns:a16="http://schemas.microsoft.com/office/drawing/2014/main" id="{E84C1E3C-013F-40D2-8B32-089BF61CD009}"/>
                    </a:ext>
                  </a:extLst>
                </p14:cNvPr>
                <p14:cNvContentPartPr/>
                <p14:nvPr/>
              </p14:nvContentPartPr>
              <p14:xfrm>
                <a:off x="1942160" y="2995400"/>
                <a:ext cx="140400" cy="244440"/>
              </p14:xfrm>
            </p:contentPart>
          </mc:Choice>
          <mc:Fallback>
            <p:pic>
              <p:nvPicPr>
                <p:cNvPr id="243" name="Tinta 242">
                  <a:extLst>
                    <a:ext uri="{FF2B5EF4-FFF2-40B4-BE49-F238E27FC236}">
                      <a16:creationId xmlns:a16="http://schemas.microsoft.com/office/drawing/2014/main" id="{E84C1E3C-013F-40D2-8B32-089BF61CD009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933160" y="2986400"/>
                  <a:ext cx="15804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244" name="Tinta 243">
                  <a:extLst>
                    <a:ext uri="{FF2B5EF4-FFF2-40B4-BE49-F238E27FC236}">
                      <a16:creationId xmlns:a16="http://schemas.microsoft.com/office/drawing/2014/main" id="{D8DB6D97-CE18-4CD3-B65F-6E71C4AC4A89}"/>
                    </a:ext>
                  </a:extLst>
                </p14:cNvPr>
                <p14:cNvContentPartPr/>
                <p14:nvPr/>
              </p14:nvContentPartPr>
              <p14:xfrm>
                <a:off x="2137640" y="3213560"/>
                <a:ext cx="3240" cy="90000"/>
              </p14:xfrm>
            </p:contentPart>
          </mc:Choice>
          <mc:Fallback>
            <p:pic>
              <p:nvPicPr>
                <p:cNvPr id="244" name="Tinta 243">
                  <a:extLst>
                    <a:ext uri="{FF2B5EF4-FFF2-40B4-BE49-F238E27FC236}">
                      <a16:creationId xmlns:a16="http://schemas.microsoft.com/office/drawing/2014/main" id="{D8DB6D97-CE18-4CD3-B65F-6E71C4AC4A89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2128640" y="3204560"/>
                  <a:ext cx="208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256" name="Tinta 255">
                  <a:extLst>
                    <a:ext uri="{FF2B5EF4-FFF2-40B4-BE49-F238E27FC236}">
                      <a16:creationId xmlns:a16="http://schemas.microsoft.com/office/drawing/2014/main" id="{FBD210FE-5C9E-43F0-8D92-61C9BE55E542}"/>
                    </a:ext>
                  </a:extLst>
                </p14:cNvPr>
                <p14:cNvContentPartPr/>
                <p14:nvPr/>
              </p14:nvContentPartPr>
              <p14:xfrm>
                <a:off x="2248160" y="2989640"/>
                <a:ext cx="205560" cy="212760"/>
              </p14:xfrm>
            </p:contentPart>
          </mc:Choice>
          <mc:Fallback>
            <p:pic>
              <p:nvPicPr>
                <p:cNvPr id="256" name="Tinta 255">
                  <a:extLst>
                    <a:ext uri="{FF2B5EF4-FFF2-40B4-BE49-F238E27FC236}">
                      <a16:creationId xmlns:a16="http://schemas.microsoft.com/office/drawing/2014/main" id="{FBD210FE-5C9E-43F0-8D92-61C9BE55E542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2239160" y="2981000"/>
                  <a:ext cx="2232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257" name="Tinta 256">
                  <a:extLst>
                    <a:ext uri="{FF2B5EF4-FFF2-40B4-BE49-F238E27FC236}">
                      <a16:creationId xmlns:a16="http://schemas.microsoft.com/office/drawing/2014/main" id="{D2902C95-92C5-4CBA-95FE-215CC214B190}"/>
                    </a:ext>
                  </a:extLst>
                </p14:cNvPr>
                <p14:cNvContentPartPr/>
                <p14:nvPr/>
              </p14:nvContentPartPr>
              <p14:xfrm>
                <a:off x="2546960" y="2983880"/>
                <a:ext cx="129960" cy="198720"/>
              </p14:xfrm>
            </p:contentPart>
          </mc:Choice>
          <mc:Fallback>
            <p:pic>
              <p:nvPicPr>
                <p:cNvPr id="257" name="Tinta 256">
                  <a:extLst>
                    <a:ext uri="{FF2B5EF4-FFF2-40B4-BE49-F238E27FC236}">
                      <a16:creationId xmlns:a16="http://schemas.microsoft.com/office/drawing/2014/main" id="{D2902C95-92C5-4CBA-95FE-215CC214B190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2538320" y="2974880"/>
                  <a:ext cx="147600" cy="21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9">
            <p14:nvContentPartPr>
              <p14:cNvPr id="266" name="Tinta 265">
                <a:extLst>
                  <a:ext uri="{FF2B5EF4-FFF2-40B4-BE49-F238E27FC236}">
                    <a16:creationId xmlns:a16="http://schemas.microsoft.com/office/drawing/2014/main" id="{8BC36183-0BED-4599-99AC-A3E3E4F5FADD}"/>
                  </a:ext>
                </a:extLst>
              </p14:cNvPr>
              <p14:cNvContentPartPr/>
              <p14:nvPr/>
            </p14:nvContentPartPr>
            <p14:xfrm>
              <a:off x="2828480" y="3098000"/>
              <a:ext cx="295920" cy="137520"/>
            </p14:xfrm>
          </p:contentPart>
        </mc:Choice>
        <mc:Fallback>
          <p:pic>
            <p:nvPicPr>
              <p:cNvPr id="266" name="Tinta 265">
                <a:extLst>
                  <a:ext uri="{FF2B5EF4-FFF2-40B4-BE49-F238E27FC236}">
                    <a16:creationId xmlns:a16="http://schemas.microsoft.com/office/drawing/2014/main" id="{8BC36183-0BED-4599-99AC-A3E3E4F5FADD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2819480" y="3089000"/>
                <a:ext cx="313560" cy="155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2" name="Agrupar 271">
            <a:extLst>
              <a:ext uri="{FF2B5EF4-FFF2-40B4-BE49-F238E27FC236}">
                <a16:creationId xmlns:a16="http://schemas.microsoft.com/office/drawing/2014/main" id="{E2CDF8E5-0AEA-41CB-93D7-9D540FA51E53}"/>
              </a:ext>
            </a:extLst>
          </p:cNvPr>
          <p:cNvGrpSpPr/>
          <p:nvPr/>
        </p:nvGrpSpPr>
        <p:grpSpPr>
          <a:xfrm>
            <a:off x="610880" y="3594440"/>
            <a:ext cx="389880" cy="256680"/>
            <a:chOff x="610880" y="3594440"/>
            <a:chExt cx="389880" cy="25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267" name="Tinta 266">
                  <a:extLst>
                    <a:ext uri="{FF2B5EF4-FFF2-40B4-BE49-F238E27FC236}">
                      <a16:creationId xmlns:a16="http://schemas.microsoft.com/office/drawing/2014/main" id="{FCD652FE-D3C5-4582-8A27-D063DDD0E6EA}"/>
                    </a:ext>
                  </a:extLst>
                </p14:cNvPr>
                <p14:cNvContentPartPr/>
                <p14:nvPr/>
              </p14:nvContentPartPr>
              <p14:xfrm>
                <a:off x="610880" y="3594440"/>
                <a:ext cx="178200" cy="240840"/>
              </p14:xfrm>
            </p:contentPart>
          </mc:Choice>
          <mc:Fallback>
            <p:pic>
              <p:nvPicPr>
                <p:cNvPr id="267" name="Tinta 266">
                  <a:extLst>
                    <a:ext uri="{FF2B5EF4-FFF2-40B4-BE49-F238E27FC236}">
                      <a16:creationId xmlns:a16="http://schemas.microsoft.com/office/drawing/2014/main" id="{FCD652FE-D3C5-4582-8A27-D063DDD0E6EA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602240" y="3585800"/>
                  <a:ext cx="1958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270" name="Tinta 269">
                  <a:extLst>
                    <a:ext uri="{FF2B5EF4-FFF2-40B4-BE49-F238E27FC236}">
                      <a16:creationId xmlns:a16="http://schemas.microsoft.com/office/drawing/2014/main" id="{DA3CDC26-A09F-4E2D-AA6B-93E098575E9E}"/>
                    </a:ext>
                  </a:extLst>
                </p14:cNvPr>
                <p14:cNvContentPartPr/>
                <p14:nvPr/>
              </p14:nvContentPartPr>
              <p14:xfrm>
                <a:off x="622400" y="3739880"/>
                <a:ext cx="173160" cy="15120"/>
              </p14:xfrm>
            </p:contentPart>
          </mc:Choice>
          <mc:Fallback>
            <p:pic>
              <p:nvPicPr>
                <p:cNvPr id="270" name="Tinta 269">
                  <a:extLst>
                    <a:ext uri="{FF2B5EF4-FFF2-40B4-BE49-F238E27FC236}">
                      <a16:creationId xmlns:a16="http://schemas.microsoft.com/office/drawing/2014/main" id="{DA3CDC26-A09F-4E2D-AA6B-93E098575E9E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613760" y="3731240"/>
                  <a:ext cx="1908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271" name="Tinta 270">
                  <a:extLst>
                    <a:ext uri="{FF2B5EF4-FFF2-40B4-BE49-F238E27FC236}">
                      <a16:creationId xmlns:a16="http://schemas.microsoft.com/office/drawing/2014/main" id="{C653E035-BB22-48A6-8BA2-A27E54A27631}"/>
                    </a:ext>
                  </a:extLst>
                </p14:cNvPr>
                <p14:cNvContentPartPr/>
                <p14:nvPr/>
              </p14:nvContentPartPr>
              <p14:xfrm>
                <a:off x="854960" y="3755360"/>
                <a:ext cx="145800" cy="95760"/>
              </p14:xfrm>
            </p:contentPart>
          </mc:Choice>
          <mc:Fallback>
            <p:pic>
              <p:nvPicPr>
                <p:cNvPr id="271" name="Tinta 270">
                  <a:extLst>
                    <a:ext uri="{FF2B5EF4-FFF2-40B4-BE49-F238E27FC236}">
                      <a16:creationId xmlns:a16="http://schemas.microsoft.com/office/drawing/2014/main" id="{C653E035-BB22-48A6-8BA2-A27E54A27631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845960" y="3746360"/>
                  <a:ext cx="163440" cy="11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3" name="Agrupar 312">
            <a:extLst>
              <a:ext uri="{FF2B5EF4-FFF2-40B4-BE49-F238E27FC236}">
                <a16:creationId xmlns:a16="http://schemas.microsoft.com/office/drawing/2014/main" id="{B325D9C5-02BA-4264-9583-7797167E1935}"/>
              </a:ext>
            </a:extLst>
          </p:cNvPr>
          <p:cNvGrpSpPr/>
          <p:nvPr/>
        </p:nvGrpSpPr>
        <p:grpSpPr>
          <a:xfrm>
            <a:off x="1222520" y="3765080"/>
            <a:ext cx="121680" cy="95400"/>
            <a:chOff x="1222520" y="3765080"/>
            <a:chExt cx="121680" cy="9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273" name="Tinta 272">
                  <a:extLst>
                    <a:ext uri="{FF2B5EF4-FFF2-40B4-BE49-F238E27FC236}">
                      <a16:creationId xmlns:a16="http://schemas.microsoft.com/office/drawing/2014/main" id="{A6A831AD-E3B8-4794-91F2-4E4409272118}"/>
                    </a:ext>
                  </a:extLst>
                </p14:cNvPr>
                <p14:cNvContentPartPr/>
                <p14:nvPr/>
              </p14:nvContentPartPr>
              <p14:xfrm>
                <a:off x="1226120" y="3765080"/>
                <a:ext cx="104760" cy="34920"/>
              </p14:xfrm>
            </p:contentPart>
          </mc:Choice>
          <mc:Fallback>
            <p:pic>
              <p:nvPicPr>
                <p:cNvPr id="273" name="Tinta 272">
                  <a:extLst>
                    <a:ext uri="{FF2B5EF4-FFF2-40B4-BE49-F238E27FC236}">
                      <a16:creationId xmlns:a16="http://schemas.microsoft.com/office/drawing/2014/main" id="{A6A831AD-E3B8-4794-91F2-4E4409272118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217480" y="3756080"/>
                  <a:ext cx="1224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290" name="Tinta 289">
                  <a:extLst>
                    <a:ext uri="{FF2B5EF4-FFF2-40B4-BE49-F238E27FC236}">
                      <a16:creationId xmlns:a16="http://schemas.microsoft.com/office/drawing/2014/main" id="{D38AFC02-F9C0-4816-9BFE-C966D5D0FC24}"/>
                    </a:ext>
                  </a:extLst>
                </p14:cNvPr>
                <p14:cNvContentPartPr/>
                <p14:nvPr/>
              </p14:nvContentPartPr>
              <p14:xfrm>
                <a:off x="1222520" y="3844280"/>
                <a:ext cx="121680" cy="16200"/>
              </p14:xfrm>
            </p:contentPart>
          </mc:Choice>
          <mc:Fallback>
            <p:pic>
              <p:nvPicPr>
                <p:cNvPr id="290" name="Tinta 289">
                  <a:extLst>
                    <a:ext uri="{FF2B5EF4-FFF2-40B4-BE49-F238E27FC236}">
                      <a16:creationId xmlns:a16="http://schemas.microsoft.com/office/drawing/2014/main" id="{D38AFC02-F9C0-4816-9BFE-C966D5D0FC24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213520" y="3835640"/>
                  <a:ext cx="139320" cy="3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2" name="Agrupar 351">
            <a:extLst>
              <a:ext uri="{FF2B5EF4-FFF2-40B4-BE49-F238E27FC236}">
                <a16:creationId xmlns:a16="http://schemas.microsoft.com/office/drawing/2014/main" id="{6A8C3549-D513-45B1-908E-852893994EDD}"/>
              </a:ext>
            </a:extLst>
          </p:cNvPr>
          <p:cNvGrpSpPr/>
          <p:nvPr/>
        </p:nvGrpSpPr>
        <p:grpSpPr>
          <a:xfrm>
            <a:off x="1632920" y="3639800"/>
            <a:ext cx="462240" cy="249480"/>
            <a:chOff x="1632920" y="3639800"/>
            <a:chExt cx="462240" cy="24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314" name="Tinta 313">
                  <a:extLst>
                    <a:ext uri="{FF2B5EF4-FFF2-40B4-BE49-F238E27FC236}">
                      <a16:creationId xmlns:a16="http://schemas.microsoft.com/office/drawing/2014/main" id="{8B8FAB85-C7A6-4EC1-ADC5-3D2EF8FE862F}"/>
                    </a:ext>
                  </a:extLst>
                </p14:cNvPr>
                <p14:cNvContentPartPr/>
                <p14:nvPr/>
              </p14:nvContentPartPr>
              <p14:xfrm>
                <a:off x="1632920" y="3640880"/>
                <a:ext cx="184320" cy="173520"/>
              </p14:xfrm>
            </p:contentPart>
          </mc:Choice>
          <mc:Fallback>
            <p:pic>
              <p:nvPicPr>
                <p:cNvPr id="314" name="Tinta 313">
                  <a:extLst>
                    <a:ext uri="{FF2B5EF4-FFF2-40B4-BE49-F238E27FC236}">
                      <a16:creationId xmlns:a16="http://schemas.microsoft.com/office/drawing/2014/main" id="{8B8FAB85-C7A6-4EC1-ADC5-3D2EF8FE862F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624280" y="3631880"/>
                  <a:ext cx="2019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336" name="Tinta 335">
                  <a:extLst>
                    <a:ext uri="{FF2B5EF4-FFF2-40B4-BE49-F238E27FC236}">
                      <a16:creationId xmlns:a16="http://schemas.microsoft.com/office/drawing/2014/main" id="{C274CB6C-550C-4B7A-9176-EB3927E79129}"/>
                    </a:ext>
                  </a:extLst>
                </p14:cNvPr>
                <p14:cNvContentPartPr/>
                <p14:nvPr/>
              </p14:nvContentPartPr>
              <p14:xfrm>
                <a:off x="1872320" y="3639800"/>
                <a:ext cx="132840" cy="173520"/>
              </p14:xfrm>
            </p:contentPart>
          </mc:Choice>
          <mc:Fallback>
            <p:pic>
              <p:nvPicPr>
                <p:cNvPr id="336" name="Tinta 335">
                  <a:extLst>
                    <a:ext uri="{FF2B5EF4-FFF2-40B4-BE49-F238E27FC236}">
                      <a16:creationId xmlns:a16="http://schemas.microsoft.com/office/drawing/2014/main" id="{C274CB6C-550C-4B7A-9176-EB3927E79129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863680" y="3631160"/>
                  <a:ext cx="1504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337" name="Tinta 336">
                  <a:extLst>
                    <a:ext uri="{FF2B5EF4-FFF2-40B4-BE49-F238E27FC236}">
                      <a16:creationId xmlns:a16="http://schemas.microsoft.com/office/drawing/2014/main" id="{871DB4B8-CB0B-4EBB-A23F-673795609C63}"/>
                    </a:ext>
                  </a:extLst>
                </p14:cNvPr>
                <p14:cNvContentPartPr/>
                <p14:nvPr/>
              </p14:nvContentPartPr>
              <p14:xfrm>
                <a:off x="2087960" y="3822680"/>
                <a:ext cx="7200" cy="66600"/>
              </p14:xfrm>
            </p:contentPart>
          </mc:Choice>
          <mc:Fallback>
            <p:pic>
              <p:nvPicPr>
                <p:cNvPr id="337" name="Tinta 336">
                  <a:extLst>
                    <a:ext uri="{FF2B5EF4-FFF2-40B4-BE49-F238E27FC236}">
                      <a16:creationId xmlns:a16="http://schemas.microsoft.com/office/drawing/2014/main" id="{871DB4B8-CB0B-4EBB-A23F-673795609C63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2079320" y="3814040"/>
                  <a:ext cx="24840" cy="8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1" name="Agrupar 350">
            <a:extLst>
              <a:ext uri="{FF2B5EF4-FFF2-40B4-BE49-F238E27FC236}">
                <a16:creationId xmlns:a16="http://schemas.microsoft.com/office/drawing/2014/main" id="{55A0C0AD-0A20-4CC2-8508-6D3B704BDDCC}"/>
              </a:ext>
            </a:extLst>
          </p:cNvPr>
          <p:cNvGrpSpPr/>
          <p:nvPr/>
        </p:nvGrpSpPr>
        <p:grpSpPr>
          <a:xfrm>
            <a:off x="2243840" y="3604160"/>
            <a:ext cx="619920" cy="243360"/>
            <a:chOff x="2243840" y="3604160"/>
            <a:chExt cx="619920" cy="24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342" name="Tinta 341">
                  <a:extLst>
                    <a:ext uri="{FF2B5EF4-FFF2-40B4-BE49-F238E27FC236}">
                      <a16:creationId xmlns:a16="http://schemas.microsoft.com/office/drawing/2014/main" id="{F3AD8BF5-A737-4C22-84D2-92954BB86605}"/>
                    </a:ext>
                  </a:extLst>
                </p14:cNvPr>
                <p14:cNvContentPartPr/>
                <p14:nvPr/>
              </p14:nvContentPartPr>
              <p14:xfrm>
                <a:off x="2243840" y="3620360"/>
                <a:ext cx="123120" cy="179640"/>
              </p14:xfrm>
            </p:contentPart>
          </mc:Choice>
          <mc:Fallback>
            <p:pic>
              <p:nvPicPr>
                <p:cNvPr id="342" name="Tinta 341">
                  <a:extLst>
                    <a:ext uri="{FF2B5EF4-FFF2-40B4-BE49-F238E27FC236}">
                      <a16:creationId xmlns:a16="http://schemas.microsoft.com/office/drawing/2014/main" id="{F3AD8BF5-A737-4C22-84D2-92954BB86605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2235200" y="3611720"/>
                  <a:ext cx="1407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348" name="Tinta 347">
                  <a:extLst>
                    <a:ext uri="{FF2B5EF4-FFF2-40B4-BE49-F238E27FC236}">
                      <a16:creationId xmlns:a16="http://schemas.microsoft.com/office/drawing/2014/main" id="{08B3EFED-A1A7-416F-844F-B9C574F29606}"/>
                    </a:ext>
                  </a:extLst>
                </p14:cNvPr>
                <p14:cNvContentPartPr/>
                <p14:nvPr/>
              </p14:nvContentPartPr>
              <p14:xfrm>
                <a:off x="2420600" y="3604160"/>
                <a:ext cx="161640" cy="190080"/>
              </p14:xfrm>
            </p:contentPart>
          </mc:Choice>
          <mc:Fallback>
            <p:pic>
              <p:nvPicPr>
                <p:cNvPr id="348" name="Tinta 347">
                  <a:extLst>
                    <a:ext uri="{FF2B5EF4-FFF2-40B4-BE49-F238E27FC236}">
                      <a16:creationId xmlns:a16="http://schemas.microsoft.com/office/drawing/2014/main" id="{08B3EFED-A1A7-416F-844F-B9C574F29606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2411600" y="3595520"/>
                  <a:ext cx="1792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349" name="Tinta 348">
                  <a:extLst>
                    <a:ext uri="{FF2B5EF4-FFF2-40B4-BE49-F238E27FC236}">
                      <a16:creationId xmlns:a16="http://schemas.microsoft.com/office/drawing/2014/main" id="{A0C13650-3990-488C-95C1-D237975C80ED}"/>
                    </a:ext>
                  </a:extLst>
                </p14:cNvPr>
                <p14:cNvContentPartPr/>
                <p14:nvPr/>
              </p14:nvContentPartPr>
              <p14:xfrm>
                <a:off x="2720840" y="3725840"/>
                <a:ext cx="142920" cy="8640"/>
              </p14:xfrm>
            </p:contentPart>
          </mc:Choice>
          <mc:Fallback>
            <p:pic>
              <p:nvPicPr>
                <p:cNvPr id="349" name="Tinta 348">
                  <a:extLst>
                    <a:ext uri="{FF2B5EF4-FFF2-40B4-BE49-F238E27FC236}">
                      <a16:creationId xmlns:a16="http://schemas.microsoft.com/office/drawing/2014/main" id="{A0C13650-3990-488C-95C1-D237975C80ED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2711840" y="3717200"/>
                  <a:ext cx="1605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350" name="Tinta 349">
                  <a:extLst>
                    <a:ext uri="{FF2B5EF4-FFF2-40B4-BE49-F238E27FC236}">
                      <a16:creationId xmlns:a16="http://schemas.microsoft.com/office/drawing/2014/main" id="{AB2F34D6-CE3D-46F7-BFE8-5BF77A4D2882}"/>
                    </a:ext>
                  </a:extLst>
                </p14:cNvPr>
                <p14:cNvContentPartPr/>
                <p14:nvPr/>
              </p14:nvContentPartPr>
              <p14:xfrm>
                <a:off x="2762240" y="3653840"/>
                <a:ext cx="18000" cy="193680"/>
              </p14:xfrm>
            </p:contentPart>
          </mc:Choice>
          <mc:Fallback>
            <p:pic>
              <p:nvPicPr>
                <p:cNvPr id="350" name="Tinta 349">
                  <a:extLst>
                    <a:ext uri="{FF2B5EF4-FFF2-40B4-BE49-F238E27FC236}">
                      <a16:creationId xmlns:a16="http://schemas.microsoft.com/office/drawing/2014/main" id="{AB2F34D6-CE3D-46F7-BFE8-5BF77A4D2882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2753600" y="3644840"/>
                  <a:ext cx="35640" cy="21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8" name="Agrupar 367">
            <a:extLst>
              <a:ext uri="{FF2B5EF4-FFF2-40B4-BE49-F238E27FC236}">
                <a16:creationId xmlns:a16="http://schemas.microsoft.com/office/drawing/2014/main" id="{8E35652A-F607-4F09-974B-FB51EE558AEB}"/>
              </a:ext>
            </a:extLst>
          </p:cNvPr>
          <p:cNvGrpSpPr/>
          <p:nvPr/>
        </p:nvGrpSpPr>
        <p:grpSpPr>
          <a:xfrm>
            <a:off x="3112520" y="3567080"/>
            <a:ext cx="1919880" cy="342360"/>
            <a:chOff x="3112520" y="3567080"/>
            <a:chExt cx="1919880" cy="34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353" name="Tinta 352">
                  <a:extLst>
                    <a:ext uri="{FF2B5EF4-FFF2-40B4-BE49-F238E27FC236}">
                      <a16:creationId xmlns:a16="http://schemas.microsoft.com/office/drawing/2014/main" id="{22A3E980-A509-4725-B22E-562D8F25B17D}"/>
                    </a:ext>
                  </a:extLst>
                </p14:cNvPr>
                <p14:cNvContentPartPr/>
                <p14:nvPr/>
              </p14:nvContentPartPr>
              <p14:xfrm>
                <a:off x="3112520" y="3613520"/>
                <a:ext cx="169200" cy="207360"/>
              </p14:xfrm>
            </p:contentPart>
          </mc:Choice>
          <mc:Fallback>
            <p:pic>
              <p:nvPicPr>
                <p:cNvPr id="353" name="Tinta 352">
                  <a:extLst>
                    <a:ext uri="{FF2B5EF4-FFF2-40B4-BE49-F238E27FC236}">
                      <a16:creationId xmlns:a16="http://schemas.microsoft.com/office/drawing/2014/main" id="{22A3E980-A509-4725-B22E-562D8F25B17D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3103880" y="3604520"/>
                  <a:ext cx="1868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354" name="Tinta 353">
                  <a:extLst>
                    <a:ext uri="{FF2B5EF4-FFF2-40B4-BE49-F238E27FC236}">
                      <a16:creationId xmlns:a16="http://schemas.microsoft.com/office/drawing/2014/main" id="{91A88266-DE72-411A-A571-823B37AA45EA}"/>
                    </a:ext>
                  </a:extLst>
                </p14:cNvPr>
                <p14:cNvContentPartPr/>
                <p14:nvPr/>
              </p14:nvContentPartPr>
              <p14:xfrm>
                <a:off x="3419240" y="3759320"/>
                <a:ext cx="17640" cy="111600"/>
              </p14:xfrm>
            </p:contentPart>
          </mc:Choice>
          <mc:Fallback>
            <p:pic>
              <p:nvPicPr>
                <p:cNvPr id="354" name="Tinta 353">
                  <a:extLst>
                    <a:ext uri="{FF2B5EF4-FFF2-40B4-BE49-F238E27FC236}">
                      <a16:creationId xmlns:a16="http://schemas.microsoft.com/office/drawing/2014/main" id="{91A88266-DE72-411A-A571-823B37AA45EA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3410600" y="3750320"/>
                  <a:ext cx="352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355" name="Tinta 354">
                  <a:extLst>
                    <a:ext uri="{FF2B5EF4-FFF2-40B4-BE49-F238E27FC236}">
                      <a16:creationId xmlns:a16="http://schemas.microsoft.com/office/drawing/2014/main" id="{FF572D5C-4E7F-4510-9E5A-A972FFD420B5}"/>
                    </a:ext>
                  </a:extLst>
                </p14:cNvPr>
                <p14:cNvContentPartPr/>
                <p14:nvPr/>
              </p14:nvContentPartPr>
              <p14:xfrm>
                <a:off x="3558200" y="3567080"/>
                <a:ext cx="153360" cy="247320"/>
              </p14:xfrm>
            </p:contentPart>
          </mc:Choice>
          <mc:Fallback>
            <p:pic>
              <p:nvPicPr>
                <p:cNvPr id="355" name="Tinta 354">
                  <a:extLst>
                    <a:ext uri="{FF2B5EF4-FFF2-40B4-BE49-F238E27FC236}">
                      <a16:creationId xmlns:a16="http://schemas.microsoft.com/office/drawing/2014/main" id="{FF572D5C-4E7F-4510-9E5A-A972FFD420B5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3549560" y="3558440"/>
                  <a:ext cx="17100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356" name="Tinta 355">
                  <a:extLst>
                    <a:ext uri="{FF2B5EF4-FFF2-40B4-BE49-F238E27FC236}">
                      <a16:creationId xmlns:a16="http://schemas.microsoft.com/office/drawing/2014/main" id="{1D65E731-13BF-4A36-A4A5-645B9B8C66A7}"/>
                    </a:ext>
                  </a:extLst>
                </p14:cNvPr>
                <p14:cNvContentPartPr/>
                <p14:nvPr/>
              </p14:nvContentPartPr>
              <p14:xfrm>
                <a:off x="3790400" y="3672200"/>
                <a:ext cx="134280" cy="171360"/>
              </p14:xfrm>
            </p:contentPart>
          </mc:Choice>
          <mc:Fallback>
            <p:pic>
              <p:nvPicPr>
                <p:cNvPr id="356" name="Tinta 355">
                  <a:extLst>
                    <a:ext uri="{FF2B5EF4-FFF2-40B4-BE49-F238E27FC236}">
                      <a16:creationId xmlns:a16="http://schemas.microsoft.com/office/drawing/2014/main" id="{1D65E731-13BF-4A36-A4A5-645B9B8C66A7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3781760" y="3663200"/>
                  <a:ext cx="1519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357" name="Tinta 356">
                  <a:extLst>
                    <a:ext uri="{FF2B5EF4-FFF2-40B4-BE49-F238E27FC236}">
                      <a16:creationId xmlns:a16="http://schemas.microsoft.com/office/drawing/2014/main" id="{6A4FD7E8-7B9E-43A8-B028-C4386AD71C4B}"/>
                    </a:ext>
                  </a:extLst>
                </p14:cNvPr>
                <p14:cNvContentPartPr/>
                <p14:nvPr/>
              </p14:nvContentPartPr>
              <p14:xfrm>
                <a:off x="4065800" y="3728000"/>
                <a:ext cx="128880" cy="12960"/>
              </p14:xfrm>
            </p:contentPart>
          </mc:Choice>
          <mc:Fallback>
            <p:pic>
              <p:nvPicPr>
                <p:cNvPr id="357" name="Tinta 356">
                  <a:extLst>
                    <a:ext uri="{FF2B5EF4-FFF2-40B4-BE49-F238E27FC236}">
                      <a16:creationId xmlns:a16="http://schemas.microsoft.com/office/drawing/2014/main" id="{6A4FD7E8-7B9E-43A8-B028-C4386AD71C4B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4056800" y="3719000"/>
                  <a:ext cx="1465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358" name="Tinta 357">
                  <a:extLst>
                    <a:ext uri="{FF2B5EF4-FFF2-40B4-BE49-F238E27FC236}">
                      <a16:creationId xmlns:a16="http://schemas.microsoft.com/office/drawing/2014/main" id="{78E6E909-E8BB-4322-9AA3-A4E618F69221}"/>
                    </a:ext>
                  </a:extLst>
                </p14:cNvPr>
                <p14:cNvContentPartPr/>
                <p14:nvPr/>
              </p14:nvContentPartPr>
              <p14:xfrm>
                <a:off x="4148960" y="3646640"/>
                <a:ext cx="24840" cy="172080"/>
              </p14:xfrm>
            </p:contentPart>
          </mc:Choice>
          <mc:Fallback>
            <p:pic>
              <p:nvPicPr>
                <p:cNvPr id="358" name="Tinta 357">
                  <a:extLst>
                    <a:ext uri="{FF2B5EF4-FFF2-40B4-BE49-F238E27FC236}">
                      <a16:creationId xmlns:a16="http://schemas.microsoft.com/office/drawing/2014/main" id="{78E6E909-E8BB-4322-9AA3-A4E618F69221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4140320" y="3637640"/>
                  <a:ext cx="424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359" name="Tinta 358">
                  <a:extLst>
                    <a:ext uri="{FF2B5EF4-FFF2-40B4-BE49-F238E27FC236}">
                      <a16:creationId xmlns:a16="http://schemas.microsoft.com/office/drawing/2014/main" id="{5A4B1CB2-696D-4A8D-8545-8D31D7860CAD}"/>
                    </a:ext>
                  </a:extLst>
                </p14:cNvPr>
                <p14:cNvContentPartPr/>
                <p14:nvPr/>
              </p14:nvContentPartPr>
              <p14:xfrm>
                <a:off x="4322840" y="3592280"/>
                <a:ext cx="153360" cy="223560"/>
              </p14:xfrm>
            </p:contentPart>
          </mc:Choice>
          <mc:Fallback>
            <p:pic>
              <p:nvPicPr>
                <p:cNvPr id="359" name="Tinta 358">
                  <a:extLst>
                    <a:ext uri="{FF2B5EF4-FFF2-40B4-BE49-F238E27FC236}">
                      <a16:creationId xmlns:a16="http://schemas.microsoft.com/office/drawing/2014/main" id="{5A4B1CB2-696D-4A8D-8545-8D31D7860CAD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4313840" y="3583640"/>
                  <a:ext cx="1710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360" name="Tinta 359">
                  <a:extLst>
                    <a:ext uri="{FF2B5EF4-FFF2-40B4-BE49-F238E27FC236}">
                      <a16:creationId xmlns:a16="http://schemas.microsoft.com/office/drawing/2014/main" id="{A69D34CC-E4B3-4978-995D-F31E19B71EA0}"/>
                    </a:ext>
                  </a:extLst>
                </p14:cNvPr>
                <p14:cNvContentPartPr/>
                <p14:nvPr/>
              </p14:nvContentPartPr>
              <p14:xfrm>
                <a:off x="4593920" y="3773720"/>
                <a:ext cx="38520" cy="109800"/>
              </p14:xfrm>
            </p:contentPart>
          </mc:Choice>
          <mc:Fallback>
            <p:pic>
              <p:nvPicPr>
                <p:cNvPr id="360" name="Tinta 359">
                  <a:extLst>
                    <a:ext uri="{FF2B5EF4-FFF2-40B4-BE49-F238E27FC236}">
                      <a16:creationId xmlns:a16="http://schemas.microsoft.com/office/drawing/2014/main" id="{A69D34CC-E4B3-4978-995D-F31E19B71EA0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4585280" y="3764720"/>
                  <a:ext cx="561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361" name="Tinta 360">
                  <a:extLst>
                    <a:ext uri="{FF2B5EF4-FFF2-40B4-BE49-F238E27FC236}">
                      <a16:creationId xmlns:a16="http://schemas.microsoft.com/office/drawing/2014/main" id="{4551B8D4-A2DC-47B8-B1E9-5D7144DC403E}"/>
                    </a:ext>
                  </a:extLst>
                </p14:cNvPr>
                <p14:cNvContentPartPr/>
                <p14:nvPr/>
              </p14:nvContentPartPr>
              <p14:xfrm>
                <a:off x="4715600" y="3622160"/>
                <a:ext cx="147600" cy="256320"/>
              </p14:xfrm>
            </p:contentPart>
          </mc:Choice>
          <mc:Fallback>
            <p:pic>
              <p:nvPicPr>
                <p:cNvPr id="361" name="Tinta 360">
                  <a:extLst>
                    <a:ext uri="{FF2B5EF4-FFF2-40B4-BE49-F238E27FC236}">
                      <a16:creationId xmlns:a16="http://schemas.microsoft.com/office/drawing/2014/main" id="{4551B8D4-A2DC-47B8-B1E9-5D7144DC403E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4706960" y="3613520"/>
                  <a:ext cx="16524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362" name="Tinta 361">
                  <a:extLst>
                    <a:ext uri="{FF2B5EF4-FFF2-40B4-BE49-F238E27FC236}">
                      <a16:creationId xmlns:a16="http://schemas.microsoft.com/office/drawing/2014/main" id="{290EBAB2-8CD7-4CDB-A09D-20CD97B1A92C}"/>
                    </a:ext>
                  </a:extLst>
                </p14:cNvPr>
                <p14:cNvContentPartPr/>
                <p14:nvPr/>
              </p14:nvContentPartPr>
              <p14:xfrm>
                <a:off x="4896320" y="3665360"/>
                <a:ext cx="136080" cy="244080"/>
              </p14:xfrm>
            </p:contentPart>
          </mc:Choice>
          <mc:Fallback>
            <p:pic>
              <p:nvPicPr>
                <p:cNvPr id="362" name="Tinta 361">
                  <a:extLst>
                    <a:ext uri="{FF2B5EF4-FFF2-40B4-BE49-F238E27FC236}">
                      <a16:creationId xmlns:a16="http://schemas.microsoft.com/office/drawing/2014/main" id="{290EBAB2-8CD7-4CDB-A09D-20CD97B1A92C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4887680" y="3656360"/>
                  <a:ext cx="153720" cy="26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6" name="Agrupar 365">
            <a:extLst>
              <a:ext uri="{FF2B5EF4-FFF2-40B4-BE49-F238E27FC236}">
                <a16:creationId xmlns:a16="http://schemas.microsoft.com/office/drawing/2014/main" id="{B3E72F5B-4377-4420-9EAD-11990B767B7C}"/>
              </a:ext>
            </a:extLst>
          </p:cNvPr>
          <p:cNvGrpSpPr/>
          <p:nvPr/>
        </p:nvGrpSpPr>
        <p:grpSpPr>
          <a:xfrm>
            <a:off x="5216000" y="3756440"/>
            <a:ext cx="136080" cy="87120"/>
            <a:chOff x="5216000" y="3756440"/>
            <a:chExt cx="136080" cy="8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363" name="Tinta 362">
                  <a:extLst>
                    <a:ext uri="{FF2B5EF4-FFF2-40B4-BE49-F238E27FC236}">
                      <a16:creationId xmlns:a16="http://schemas.microsoft.com/office/drawing/2014/main" id="{273B251C-E0E0-462C-8C1D-8F0FC46F9440}"/>
                    </a:ext>
                  </a:extLst>
                </p14:cNvPr>
                <p14:cNvContentPartPr/>
                <p14:nvPr/>
              </p14:nvContentPartPr>
              <p14:xfrm>
                <a:off x="5250920" y="3756440"/>
                <a:ext cx="101160" cy="19080"/>
              </p14:xfrm>
            </p:contentPart>
          </mc:Choice>
          <mc:Fallback>
            <p:pic>
              <p:nvPicPr>
                <p:cNvPr id="363" name="Tinta 362">
                  <a:extLst>
                    <a:ext uri="{FF2B5EF4-FFF2-40B4-BE49-F238E27FC236}">
                      <a16:creationId xmlns:a16="http://schemas.microsoft.com/office/drawing/2014/main" id="{273B251C-E0E0-462C-8C1D-8F0FC46F9440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5241920" y="3747440"/>
                  <a:ext cx="1188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364" name="Tinta 363">
                  <a:extLst>
                    <a:ext uri="{FF2B5EF4-FFF2-40B4-BE49-F238E27FC236}">
                      <a16:creationId xmlns:a16="http://schemas.microsoft.com/office/drawing/2014/main" id="{B8BD4D02-9892-4F22-BEC4-9D01D46D0548}"/>
                    </a:ext>
                  </a:extLst>
                </p14:cNvPr>
                <p14:cNvContentPartPr/>
                <p14:nvPr/>
              </p14:nvContentPartPr>
              <p14:xfrm>
                <a:off x="5250920" y="3756440"/>
                <a:ext cx="360" cy="360"/>
              </p14:xfrm>
            </p:contentPart>
          </mc:Choice>
          <mc:Fallback>
            <p:pic>
              <p:nvPicPr>
                <p:cNvPr id="364" name="Tinta 363">
                  <a:extLst>
                    <a:ext uri="{FF2B5EF4-FFF2-40B4-BE49-F238E27FC236}">
                      <a16:creationId xmlns:a16="http://schemas.microsoft.com/office/drawing/2014/main" id="{B8BD4D02-9892-4F22-BEC4-9D01D46D054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241920" y="37474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365" name="Tinta 364">
                  <a:extLst>
                    <a:ext uri="{FF2B5EF4-FFF2-40B4-BE49-F238E27FC236}">
                      <a16:creationId xmlns:a16="http://schemas.microsoft.com/office/drawing/2014/main" id="{20FB6A38-D5A1-40A8-986D-B0036C5D4C7E}"/>
                    </a:ext>
                  </a:extLst>
                </p14:cNvPr>
                <p14:cNvContentPartPr/>
                <p14:nvPr/>
              </p14:nvContentPartPr>
              <p14:xfrm>
                <a:off x="5216000" y="3756440"/>
                <a:ext cx="108000" cy="87120"/>
              </p14:xfrm>
            </p:contentPart>
          </mc:Choice>
          <mc:Fallback>
            <p:pic>
              <p:nvPicPr>
                <p:cNvPr id="365" name="Tinta 364">
                  <a:extLst>
                    <a:ext uri="{FF2B5EF4-FFF2-40B4-BE49-F238E27FC236}">
                      <a16:creationId xmlns:a16="http://schemas.microsoft.com/office/drawing/2014/main" id="{20FB6A38-D5A1-40A8-986D-B0036C5D4C7E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5207360" y="3747440"/>
                  <a:ext cx="12564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4" name="Agrupar 373">
            <a:extLst>
              <a:ext uri="{FF2B5EF4-FFF2-40B4-BE49-F238E27FC236}">
                <a16:creationId xmlns:a16="http://schemas.microsoft.com/office/drawing/2014/main" id="{28F0A966-360F-4FF1-A324-A919F898511B}"/>
              </a:ext>
            </a:extLst>
          </p:cNvPr>
          <p:cNvGrpSpPr/>
          <p:nvPr/>
        </p:nvGrpSpPr>
        <p:grpSpPr>
          <a:xfrm>
            <a:off x="5593640" y="3536840"/>
            <a:ext cx="865440" cy="347040"/>
            <a:chOff x="5593640" y="3536840"/>
            <a:chExt cx="865440" cy="34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369" name="Tinta 368">
                  <a:extLst>
                    <a:ext uri="{FF2B5EF4-FFF2-40B4-BE49-F238E27FC236}">
                      <a16:creationId xmlns:a16="http://schemas.microsoft.com/office/drawing/2014/main" id="{D8125F04-1973-404C-9453-1894D5F8DDE1}"/>
                    </a:ext>
                  </a:extLst>
                </p14:cNvPr>
                <p14:cNvContentPartPr/>
                <p14:nvPr/>
              </p14:nvContentPartPr>
              <p14:xfrm>
                <a:off x="5593640" y="3536840"/>
                <a:ext cx="356040" cy="309240"/>
              </p14:xfrm>
            </p:contentPart>
          </mc:Choice>
          <mc:Fallback>
            <p:pic>
              <p:nvPicPr>
                <p:cNvPr id="369" name="Tinta 368">
                  <a:extLst>
                    <a:ext uri="{FF2B5EF4-FFF2-40B4-BE49-F238E27FC236}">
                      <a16:creationId xmlns:a16="http://schemas.microsoft.com/office/drawing/2014/main" id="{D8125F04-1973-404C-9453-1894D5F8DDE1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585000" y="3528200"/>
                  <a:ext cx="37368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370" name="Tinta 369">
                  <a:extLst>
                    <a:ext uri="{FF2B5EF4-FFF2-40B4-BE49-F238E27FC236}">
                      <a16:creationId xmlns:a16="http://schemas.microsoft.com/office/drawing/2014/main" id="{4E287094-F356-4C4A-97A8-B1FAC04F29D1}"/>
                    </a:ext>
                  </a:extLst>
                </p14:cNvPr>
                <p14:cNvContentPartPr/>
                <p14:nvPr/>
              </p14:nvContentPartPr>
              <p14:xfrm>
                <a:off x="6022400" y="3791000"/>
                <a:ext cx="7200" cy="92880"/>
              </p14:xfrm>
            </p:contentPart>
          </mc:Choice>
          <mc:Fallback>
            <p:pic>
              <p:nvPicPr>
                <p:cNvPr id="370" name="Tinta 369">
                  <a:extLst>
                    <a:ext uri="{FF2B5EF4-FFF2-40B4-BE49-F238E27FC236}">
                      <a16:creationId xmlns:a16="http://schemas.microsoft.com/office/drawing/2014/main" id="{4E287094-F356-4C4A-97A8-B1FAC04F29D1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013760" y="3782000"/>
                  <a:ext cx="248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371" name="Tinta 370">
                  <a:extLst>
                    <a:ext uri="{FF2B5EF4-FFF2-40B4-BE49-F238E27FC236}">
                      <a16:creationId xmlns:a16="http://schemas.microsoft.com/office/drawing/2014/main" id="{FEA394DA-22DF-46AD-BE06-5C15EBFF9299}"/>
                    </a:ext>
                  </a:extLst>
                </p14:cNvPr>
                <p14:cNvContentPartPr/>
                <p14:nvPr/>
              </p14:nvContentPartPr>
              <p14:xfrm>
                <a:off x="6116360" y="3571400"/>
                <a:ext cx="118440" cy="249480"/>
              </p14:xfrm>
            </p:contentPart>
          </mc:Choice>
          <mc:Fallback>
            <p:pic>
              <p:nvPicPr>
                <p:cNvPr id="371" name="Tinta 370">
                  <a:extLst>
                    <a:ext uri="{FF2B5EF4-FFF2-40B4-BE49-F238E27FC236}">
                      <a16:creationId xmlns:a16="http://schemas.microsoft.com/office/drawing/2014/main" id="{FEA394DA-22DF-46AD-BE06-5C15EBFF9299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107360" y="3562400"/>
                  <a:ext cx="13608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372" name="Tinta 371">
                  <a:extLst>
                    <a:ext uri="{FF2B5EF4-FFF2-40B4-BE49-F238E27FC236}">
                      <a16:creationId xmlns:a16="http://schemas.microsoft.com/office/drawing/2014/main" id="{CFDC54DB-00BF-4ABB-B21B-C4127B1D6B40}"/>
                    </a:ext>
                  </a:extLst>
                </p14:cNvPr>
                <p14:cNvContentPartPr/>
                <p14:nvPr/>
              </p14:nvContentPartPr>
              <p14:xfrm>
                <a:off x="6314360" y="3575720"/>
                <a:ext cx="144720" cy="202680"/>
              </p14:xfrm>
            </p:contentPart>
          </mc:Choice>
          <mc:Fallback>
            <p:pic>
              <p:nvPicPr>
                <p:cNvPr id="372" name="Tinta 371">
                  <a:extLst>
                    <a:ext uri="{FF2B5EF4-FFF2-40B4-BE49-F238E27FC236}">
                      <a16:creationId xmlns:a16="http://schemas.microsoft.com/office/drawing/2014/main" id="{CFDC54DB-00BF-4ABB-B21B-C4127B1D6B40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305720" y="3567080"/>
                  <a:ext cx="162360" cy="220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8">
            <p14:nvContentPartPr>
              <p14:cNvPr id="373" name="Tinta 372">
                <a:extLst>
                  <a:ext uri="{FF2B5EF4-FFF2-40B4-BE49-F238E27FC236}">
                    <a16:creationId xmlns:a16="http://schemas.microsoft.com/office/drawing/2014/main" id="{7902207B-DF45-4B8D-9B4B-AEE2C1537730}"/>
                  </a:ext>
                </a:extLst>
              </p14:cNvPr>
              <p14:cNvContentPartPr/>
              <p14:nvPr/>
            </p14:nvContentPartPr>
            <p14:xfrm>
              <a:off x="6630800" y="3668240"/>
              <a:ext cx="298800" cy="123840"/>
            </p14:xfrm>
          </p:contentPart>
        </mc:Choice>
        <mc:Fallback>
          <p:pic>
            <p:nvPicPr>
              <p:cNvPr id="373" name="Tinta 372">
                <a:extLst>
                  <a:ext uri="{FF2B5EF4-FFF2-40B4-BE49-F238E27FC236}">
                    <a16:creationId xmlns:a16="http://schemas.microsoft.com/office/drawing/2014/main" id="{7902207B-DF45-4B8D-9B4B-AEE2C1537730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6621800" y="3659240"/>
                <a:ext cx="316440" cy="141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80" name="Agrupar 379">
            <a:extLst>
              <a:ext uri="{FF2B5EF4-FFF2-40B4-BE49-F238E27FC236}">
                <a16:creationId xmlns:a16="http://schemas.microsoft.com/office/drawing/2014/main" id="{50506745-6CB4-4A28-A564-5A4DAD2B7C50}"/>
              </a:ext>
            </a:extLst>
          </p:cNvPr>
          <p:cNvGrpSpPr/>
          <p:nvPr/>
        </p:nvGrpSpPr>
        <p:grpSpPr>
          <a:xfrm>
            <a:off x="1328000" y="4823120"/>
            <a:ext cx="120960" cy="120240"/>
            <a:chOff x="1328000" y="4823120"/>
            <a:chExt cx="120960" cy="12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378" name="Tinta 377">
                  <a:extLst>
                    <a:ext uri="{FF2B5EF4-FFF2-40B4-BE49-F238E27FC236}">
                      <a16:creationId xmlns:a16="http://schemas.microsoft.com/office/drawing/2014/main" id="{1B84C9FA-3695-46DF-B4F1-E1BE6C2CC996}"/>
                    </a:ext>
                  </a:extLst>
                </p14:cNvPr>
                <p14:cNvContentPartPr/>
                <p14:nvPr/>
              </p14:nvContentPartPr>
              <p14:xfrm>
                <a:off x="1337360" y="4823120"/>
                <a:ext cx="101160" cy="43560"/>
              </p14:xfrm>
            </p:contentPart>
          </mc:Choice>
          <mc:Fallback>
            <p:pic>
              <p:nvPicPr>
                <p:cNvPr id="378" name="Tinta 377">
                  <a:extLst>
                    <a:ext uri="{FF2B5EF4-FFF2-40B4-BE49-F238E27FC236}">
                      <a16:creationId xmlns:a16="http://schemas.microsoft.com/office/drawing/2014/main" id="{1B84C9FA-3695-46DF-B4F1-E1BE6C2CC996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328720" y="4814480"/>
                  <a:ext cx="1188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379" name="Tinta 378">
                  <a:extLst>
                    <a:ext uri="{FF2B5EF4-FFF2-40B4-BE49-F238E27FC236}">
                      <a16:creationId xmlns:a16="http://schemas.microsoft.com/office/drawing/2014/main" id="{49BF912F-9CFF-45A6-8312-342CB9FCB353}"/>
                    </a:ext>
                  </a:extLst>
                </p14:cNvPr>
                <p14:cNvContentPartPr/>
                <p14:nvPr/>
              </p14:nvContentPartPr>
              <p14:xfrm>
                <a:off x="1328000" y="4924280"/>
                <a:ext cx="120960" cy="19080"/>
              </p14:xfrm>
            </p:contentPart>
          </mc:Choice>
          <mc:Fallback>
            <p:pic>
              <p:nvPicPr>
                <p:cNvPr id="379" name="Tinta 378">
                  <a:extLst>
                    <a:ext uri="{FF2B5EF4-FFF2-40B4-BE49-F238E27FC236}">
                      <a16:creationId xmlns:a16="http://schemas.microsoft.com/office/drawing/2014/main" id="{49BF912F-9CFF-45A6-8312-342CB9FCB353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319000" y="4915280"/>
                  <a:ext cx="13860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1" name="Agrupar 390">
            <a:extLst>
              <a:ext uri="{FF2B5EF4-FFF2-40B4-BE49-F238E27FC236}">
                <a16:creationId xmlns:a16="http://schemas.microsoft.com/office/drawing/2014/main" id="{3ED00F9A-99D5-4336-B1A8-726694EBEEDE}"/>
              </a:ext>
            </a:extLst>
          </p:cNvPr>
          <p:cNvGrpSpPr/>
          <p:nvPr/>
        </p:nvGrpSpPr>
        <p:grpSpPr>
          <a:xfrm>
            <a:off x="1660640" y="4626920"/>
            <a:ext cx="1151640" cy="276120"/>
            <a:chOff x="1660640" y="4626920"/>
            <a:chExt cx="1151640" cy="27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382" name="Tinta 381">
                  <a:extLst>
                    <a:ext uri="{FF2B5EF4-FFF2-40B4-BE49-F238E27FC236}">
                      <a16:creationId xmlns:a16="http://schemas.microsoft.com/office/drawing/2014/main" id="{E34213B0-08B2-4BAE-8864-47998D3B0CFB}"/>
                    </a:ext>
                  </a:extLst>
                </p14:cNvPr>
                <p14:cNvContentPartPr/>
                <p14:nvPr/>
              </p14:nvContentPartPr>
              <p14:xfrm>
                <a:off x="1660640" y="4626920"/>
                <a:ext cx="222840" cy="256320"/>
              </p14:xfrm>
            </p:contentPart>
          </mc:Choice>
          <mc:Fallback>
            <p:pic>
              <p:nvPicPr>
                <p:cNvPr id="382" name="Tinta 381">
                  <a:extLst>
                    <a:ext uri="{FF2B5EF4-FFF2-40B4-BE49-F238E27FC236}">
                      <a16:creationId xmlns:a16="http://schemas.microsoft.com/office/drawing/2014/main" id="{E34213B0-08B2-4BAE-8864-47998D3B0CFB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651640" y="4617920"/>
                  <a:ext cx="24048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383" name="Tinta 382">
                  <a:extLst>
                    <a:ext uri="{FF2B5EF4-FFF2-40B4-BE49-F238E27FC236}">
                      <a16:creationId xmlns:a16="http://schemas.microsoft.com/office/drawing/2014/main" id="{52097386-FDA3-4419-941A-8CDA7C1813C2}"/>
                    </a:ext>
                  </a:extLst>
                </p14:cNvPr>
                <p14:cNvContentPartPr/>
                <p14:nvPr/>
              </p14:nvContentPartPr>
              <p14:xfrm>
                <a:off x="1941440" y="4679840"/>
                <a:ext cx="130320" cy="168480"/>
              </p14:xfrm>
            </p:contentPart>
          </mc:Choice>
          <mc:Fallback>
            <p:pic>
              <p:nvPicPr>
                <p:cNvPr id="383" name="Tinta 382">
                  <a:extLst>
                    <a:ext uri="{FF2B5EF4-FFF2-40B4-BE49-F238E27FC236}">
                      <a16:creationId xmlns:a16="http://schemas.microsoft.com/office/drawing/2014/main" id="{52097386-FDA3-4419-941A-8CDA7C1813C2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932440" y="4671200"/>
                  <a:ext cx="1479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384" name="Tinta 383">
                  <a:extLst>
                    <a:ext uri="{FF2B5EF4-FFF2-40B4-BE49-F238E27FC236}">
                      <a16:creationId xmlns:a16="http://schemas.microsoft.com/office/drawing/2014/main" id="{E4C1F06B-6567-4329-9AF1-0BC03F8963D3}"/>
                    </a:ext>
                  </a:extLst>
                </p14:cNvPr>
                <p14:cNvContentPartPr/>
                <p14:nvPr/>
              </p14:nvContentPartPr>
              <p14:xfrm>
                <a:off x="2210360" y="4784240"/>
                <a:ext cx="45000" cy="118800"/>
              </p14:xfrm>
            </p:contentPart>
          </mc:Choice>
          <mc:Fallback>
            <p:pic>
              <p:nvPicPr>
                <p:cNvPr id="384" name="Tinta 383">
                  <a:extLst>
                    <a:ext uri="{FF2B5EF4-FFF2-40B4-BE49-F238E27FC236}">
                      <a16:creationId xmlns:a16="http://schemas.microsoft.com/office/drawing/2014/main" id="{E4C1F06B-6567-4329-9AF1-0BC03F8963D3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2201360" y="4775240"/>
                  <a:ext cx="626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385" name="Tinta 384">
                  <a:extLst>
                    <a:ext uri="{FF2B5EF4-FFF2-40B4-BE49-F238E27FC236}">
                      <a16:creationId xmlns:a16="http://schemas.microsoft.com/office/drawing/2014/main" id="{252CB56E-83BE-4FC1-B2A9-760F0B8AFBC6}"/>
                    </a:ext>
                  </a:extLst>
                </p14:cNvPr>
                <p14:cNvContentPartPr/>
                <p14:nvPr/>
              </p14:nvContentPartPr>
              <p14:xfrm>
                <a:off x="2369480" y="4664360"/>
                <a:ext cx="126360" cy="218520"/>
              </p14:xfrm>
            </p:contentPart>
          </mc:Choice>
          <mc:Fallback>
            <p:pic>
              <p:nvPicPr>
                <p:cNvPr id="385" name="Tinta 384">
                  <a:extLst>
                    <a:ext uri="{FF2B5EF4-FFF2-40B4-BE49-F238E27FC236}">
                      <a16:creationId xmlns:a16="http://schemas.microsoft.com/office/drawing/2014/main" id="{252CB56E-83BE-4FC1-B2A9-760F0B8AFBC6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2360840" y="4655360"/>
                  <a:ext cx="1440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386" name="Tinta 385">
                  <a:extLst>
                    <a:ext uri="{FF2B5EF4-FFF2-40B4-BE49-F238E27FC236}">
                      <a16:creationId xmlns:a16="http://schemas.microsoft.com/office/drawing/2014/main" id="{F38ECB7A-AEFA-4BA8-B218-DB66F3ADEF17}"/>
                    </a:ext>
                  </a:extLst>
                </p14:cNvPr>
                <p14:cNvContentPartPr/>
                <p14:nvPr/>
              </p14:nvContentPartPr>
              <p14:xfrm>
                <a:off x="2400800" y="4749320"/>
                <a:ext cx="149760" cy="55440"/>
              </p14:xfrm>
            </p:contentPart>
          </mc:Choice>
          <mc:Fallback>
            <p:pic>
              <p:nvPicPr>
                <p:cNvPr id="386" name="Tinta 385">
                  <a:extLst>
                    <a:ext uri="{FF2B5EF4-FFF2-40B4-BE49-F238E27FC236}">
                      <a16:creationId xmlns:a16="http://schemas.microsoft.com/office/drawing/2014/main" id="{F38ECB7A-AEFA-4BA8-B218-DB66F3ADEF17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2392160" y="4740320"/>
                  <a:ext cx="1674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387" name="Tinta 386">
                  <a:extLst>
                    <a:ext uri="{FF2B5EF4-FFF2-40B4-BE49-F238E27FC236}">
                      <a16:creationId xmlns:a16="http://schemas.microsoft.com/office/drawing/2014/main" id="{AAD25B7D-9C8B-40CF-8836-C65724346605}"/>
                    </a:ext>
                  </a:extLst>
                </p14:cNvPr>
                <p14:cNvContentPartPr/>
                <p14:nvPr/>
              </p14:nvContentPartPr>
              <p14:xfrm>
                <a:off x="2640920" y="4644200"/>
                <a:ext cx="171360" cy="226080"/>
              </p14:xfrm>
            </p:contentPart>
          </mc:Choice>
          <mc:Fallback>
            <p:pic>
              <p:nvPicPr>
                <p:cNvPr id="387" name="Tinta 386">
                  <a:extLst>
                    <a:ext uri="{FF2B5EF4-FFF2-40B4-BE49-F238E27FC236}">
                      <a16:creationId xmlns:a16="http://schemas.microsoft.com/office/drawing/2014/main" id="{AAD25B7D-9C8B-40CF-8836-C65724346605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2631920" y="4635200"/>
                  <a:ext cx="189000" cy="24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0" name="Agrupar 389">
            <a:extLst>
              <a:ext uri="{FF2B5EF4-FFF2-40B4-BE49-F238E27FC236}">
                <a16:creationId xmlns:a16="http://schemas.microsoft.com/office/drawing/2014/main" id="{9B77882E-9248-40D1-A8B8-17EAA694858E}"/>
              </a:ext>
            </a:extLst>
          </p:cNvPr>
          <p:cNvGrpSpPr/>
          <p:nvPr/>
        </p:nvGrpSpPr>
        <p:grpSpPr>
          <a:xfrm>
            <a:off x="2967440" y="4721960"/>
            <a:ext cx="160200" cy="216360"/>
            <a:chOff x="2967440" y="4721960"/>
            <a:chExt cx="160200" cy="21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388" name="Tinta 387">
                  <a:extLst>
                    <a:ext uri="{FF2B5EF4-FFF2-40B4-BE49-F238E27FC236}">
                      <a16:creationId xmlns:a16="http://schemas.microsoft.com/office/drawing/2014/main" id="{2E6F8479-41A2-44F9-9963-7B1C996CB4E5}"/>
                    </a:ext>
                  </a:extLst>
                </p14:cNvPr>
                <p14:cNvContentPartPr/>
                <p14:nvPr/>
              </p14:nvContentPartPr>
              <p14:xfrm>
                <a:off x="2967440" y="4775600"/>
                <a:ext cx="160200" cy="40680"/>
              </p14:xfrm>
            </p:contentPart>
          </mc:Choice>
          <mc:Fallback>
            <p:pic>
              <p:nvPicPr>
                <p:cNvPr id="388" name="Tinta 387">
                  <a:extLst>
                    <a:ext uri="{FF2B5EF4-FFF2-40B4-BE49-F238E27FC236}">
                      <a16:creationId xmlns:a16="http://schemas.microsoft.com/office/drawing/2014/main" id="{2E6F8479-41A2-44F9-9963-7B1C996CB4E5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2958800" y="4766600"/>
                  <a:ext cx="1778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389" name="Tinta 388">
                  <a:extLst>
                    <a:ext uri="{FF2B5EF4-FFF2-40B4-BE49-F238E27FC236}">
                      <a16:creationId xmlns:a16="http://schemas.microsoft.com/office/drawing/2014/main" id="{6D1263FB-C7E6-490A-B082-F80F404EB5A3}"/>
                    </a:ext>
                  </a:extLst>
                </p14:cNvPr>
                <p14:cNvContentPartPr/>
                <p14:nvPr/>
              </p14:nvContentPartPr>
              <p14:xfrm>
                <a:off x="3060680" y="4721960"/>
                <a:ext cx="11520" cy="216360"/>
              </p14:xfrm>
            </p:contentPart>
          </mc:Choice>
          <mc:Fallback>
            <p:pic>
              <p:nvPicPr>
                <p:cNvPr id="389" name="Tinta 388">
                  <a:extLst>
                    <a:ext uri="{FF2B5EF4-FFF2-40B4-BE49-F238E27FC236}">
                      <a16:creationId xmlns:a16="http://schemas.microsoft.com/office/drawing/2014/main" id="{6D1263FB-C7E6-490A-B082-F80F404EB5A3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051680" y="4713320"/>
                  <a:ext cx="29160" cy="23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0">
            <p14:nvContentPartPr>
              <p14:cNvPr id="392" name="Tinta 391">
                <a:extLst>
                  <a:ext uri="{FF2B5EF4-FFF2-40B4-BE49-F238E27FC236}">
                    <a16:creationId xmlns:a16="http://schemas.microsoft.com/office/drawing/2014/main" id="{12BA091D-F805-4DE1-8944-56A30B89DBBF}"/>
                  </a:ext>
                </a:extLst>
              </p14:cNvPr>
              <p14:cNvContentPartPr/>
              <p14:nvPr/>
            </p14:nvContentPartPr>
            <p14:xfrm>
              <a:off x="3412400" y="4618280"/>
              <a:ext cx="150480" cy="286200"/>
            </p14:xfrm>
          </p:contentPart>
        </mc:Choice>
        <mc:Fallback>
          <p:pic>
            <p:nvPicPr>
              <p:cNvPr id="392" name="Tinta 391">
                <a:extLst>
                  <a:ext uri="{FF2B5EF4-FFF2-40B4-BE49-F238E27FC236}">
                    <a16:creationId xmlns:a16="http://schemas.microsoft.com/office/drawing/2014/main" id="{12BA091D-F805-4DE1-8944-56A30B89DBBF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3403400" y="4609280"/>
                <a:ext cx="168120" cy="30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01" name="Agrupar 400">
            <a:extLst>
              <a:ext uri="{FF2B5EF4-FFF2-40B4-BE49-F238E27FC236}">
                <a16:creationId xmlns:a16="http://schemas.microsoft.com/office/drawing/2014/main" id="{BF7CD5C5-0AF6-4C62-9DD9-902D6AF08956}"/>
              </a:ext>
            </a:extLst>
          </p:cNvPr>
          <p:cNvGrpSpPr/>
          <p:nvPr/>
        </p:nvGrpSpPr>
        <p:grpSpPr>
          <a:xfrm>
            <a:off x="3709760" y="4624760"/>
            <a:ext cx="790920" cy="314640"/>
            <a:chOff x="3709760" y="4624760"/>
            <a:chExt cx="790920" cy="31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393" name="Tinta 392">
                  <a:extLst>
                    <a:ext uri="{FF2B5EF4-FFF2-40B4-BE49-F238E27FC236}">
                      <a16:creationId xmlns:a16="http://schemas.microsoft.com/office/drawing/2014/main" id="{50C5CF5C-30CD-44C2-BC4A-B984882A267A}"/>
                    </a:ext>
                  </a:extLst>
                </p14:cNvPr>
                <p14:cNvContentPartPr/>
                <p14:nvPr/>
              </p14:nvContentPartPr>
              <p14:xfrm>
                <a:off x="3709760" y="4624760"/>
                <a:ext cx="159120" cy="291240"/>
              </p14:xfrm>
            </p:contentPart>
          </mc:Choice>
          <mc:Fallback>
            <p:pic>
              <p:nvPicPr>
                <p:cNvPr id="393" name="Tinta 392">
                  <a:extLst>
                    <a:ext uri="{FF2B5EF4-FFF2-40B4-BE49-F238E27FC236}">
                      <a16:creationId xmlns:a16="http://schemas.microsoft.com/office/drawing/2014/main" id="{50C5CF5C-30CD-44C2-BC4A-B984882A267A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3700760" y="4616120"/>
                  <a:ext cx="17676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394" name="Tinta 393">
                  <a:extLst>
                    <a:ext uri="{FF2B5EF4-FFF2-40B4-BE49-F238E27FC236}">
                      <a16:creationId xmlns:a16="http://schemas.microsoft.com/office/drawing/2014/main" id="{3598E321-B25B-4086-8704-0ED7337DF38C}"/>
                    </a:ext>
                  </a:extLst>
                </p14:cNvPr>
                <p14:cNvContentPartPr/>
                <p14:nvPr/>
              </p14:nvContentPartPr>
              <p14:xfrm>
                <a:off x="3958160" y="4810160"/>
                <a:ext cx="360" cy="129240"/>
              </p14:xfrm>
            </p:contentPart>
          </mc:Choice>
          <mc:Fallback>
            <p:pic>
              <p:nvPicPr>
                <p:cNvPr id="394" name="Tinta 393">
                  <a:extLst>
                    <a:ext uri="{FF2B5EF4-FFF2-40B4-BE49-F238E27FC236}">
                      <a16:creationId xmlns:a16="http://schemas.microsoft.com/office/drawing/2014/main" id="{3598E321-B25B-4086-8704-0ED7337DF38C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3949160" y="4801160"/>
                  <a:ext cx="180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396" name="Tinta 395">
                  <a:extLst>
                    <a:ext uri="{FF2B5EF4-FFF2-40B4-BE49-F238E27FC236}">
                      <a16:creationId xmlns:a16="http://schemas.microsoft.com/office/drawing/2014/main" id="{0184144B-A14C-49F1-ABEE-7C4020BFF422}"/>
                    </a:ext>
                  </a:extLst>
                </p14:cNvPr>
                <p14:cNvContentPartPr/>
                <p14:nvPr/>
              </p14:nvContentPartPr>
              <p14:xfrm>
                <a:off x="4061840" y="4636280"/>
                <a:ext cx="188280" cy="190800"/>
              </p14:xfrm>
            </p:contentPart>
          </mc:Choice>
          <mc:Fallback>
            <p:pic>
              <p:nvPicPr>
                <p:cNvPr id="396" name="Tinta 395">
                  <a:extLst>
                    <a:ext uri="{FF2B5EF4-FFF2-40B4-BE49-F238E27FC236}">
                      <a16:creationId xmlns:a16="http://schemas.microsoft.com/office/drawing/2014/main" id="{0184144B-A14C-49F1-ABEE-7C4020BFF422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4053200" y="4627280"/>
                  <a:ext cx="2059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397" name="Tinta 396">
                  <a:extLst>
                    <a:ext uri="{FF2B5EF4-FFF2-40B4-BE49-F238E27FC236}">
                      <a16:creationId xmlns:a16="http://schemas.microsoft.com/office/drawing/2014/main" id="{1ACA09E8-D634-41A4-84CB-F44B30E3C08C}"/>
                    </a:ext>
                  </a:extLst>
                </p14:cNvPr>
                <p14:cNvContentPartPr/>
                <p14:nvPr/>
              </p14:nvContentPartPr>
              <p14:xfrm>
                <a:off x="4330040" y="4626920"/>
                <a:ext cx="170640" cy="281880"/>
              </p14:xfrm>
            </p:contentPart>
          </mc:Choice>
          <mc:Fallback>
            <p:pic>
              <p:nvPicPr>
                <p:cNvPr id="397" name="Tinta 396">
                  <a:extLst>
                    <a:ext uri="{FF2B5EF4-FFF2-40B4-BE49-F238E27FC236}">
                      <a16:creationId xmlns:a16="http://schemas.microsoft.com/office/drawing/2014/main" id="{1ACA09E8-D634-41A4-84CB-F44B30E3C08C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4321040" y="4617920"/>
                  <a:ext cx="188280" cy="29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0" name="Agrupar 399">
            <a:extLst>
              <a:ext uri="{FF2B5EF4-FFF2-40B4-BE49-F238E27FC236}">
                <a16:creationId xmlns:a16="http://schemas.microsoft.com/office/drawing/2014/main" id="{E2A6B3DB-EC23-4DF6-A245-47501909E5B4}"/>
              </a:ext>
            </a:extLst>
          </p:cNvPr>
          <p:cNvGrpSpPr/>
          <p:nvPr/>
        </p:nvGrpSpPr>
        <p:grpSpPr>
          <a:xfrm>
            <a:off x="4767800" y="4778480"/>
            <a:ext cx="129600" cy="106920"/>
            <a:chOff x="4767800" y="4778480"/>
            <a:chExt cx="129600" cy="10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398" name="Tinta 397">
                  <a:extLst>
                    <a:ext uri="{FF2B5EF4-FFF2-40B4-BE49-F238E27FC236}">
                      <a16:creationId xmlns:a16="http://schemas.microsoft.com/office/drawing/2014/main" id="{6036A47D-327F-4E7D-A2D7-5A15EA06944F}"/>
                    </a:ext>
                  </a:extLst>
                </p14:cNvPr>
                <p14:cNvContentPartPr/>
                <p14:nvPr/>
              </p14:nvContentPartPr>
              <p14:xfrm>
                <a:off x="4767800" y="4778480"/>
                <a:ext cx="111600" cy="30600"/>
              </p14:xfrm>
            </p:contentPart>
          </mc:Choice>
          <mc:Fallback>
            <p:pic>
              <p:nvPicPr>
                <p:cNvPr id="398" name="Tinta 397">
                  <a:extLst>
                    <a:ext uri="{FF2B5EF4-FFF2-40B4-BE49-F238E27FC236}">
                      <a16:creationId xmlns:a16="http://schemas.microsoft.com/office/drawing/2014/main" id="{6036A47D-327F-4E7D-A2D7-5A15EA06944F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4758800" y="4769480"/>
                  <a:ext cx="1292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399" name="Tinta 398">
                  <a:extLst>
                    <a:ext uri="{FF2B5EF4-FFF2-40B4-BE49-F238E27FC236}">
                      <a16:creationId xmlns:a16="http://schemas.microsoft.com/office/drawing/2014/main" id="{1920C214-754D-43E0-8309-7B46EB4736BE}"/>
                    </a:ext>
                  </a:extLst>
                </p14:cNvPr>
                <p14:cNvContentPartPr/>
                <p14:nvPr/>
              </p14:nvContentPartPr>
              <p14:xfrm>
                <a:off x="4792280" y="4874960"/>
                <a:ext cx="105120" cy="10440"/>
              </p14:xfrm>
            </p:contentPart>
          </mc:Choice>
          <mc:Fallback>
            <p:pic>
              <p:nvPicPr>
                <p:cNvPr id="399" name="Tinta 398">
                  <a:extLst>
                    <a:ext uri="{FF2B5EF4-FFF2-40B4-BE49-F238E27FC236}">
                      <a16:creationId xmlns:a16="http://schemas.microsoft.com/office/drawing/2014/main" id="{1920C214-754D-43E0-8309-7B46EB4736BE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4783280" y="4866320"/>
                  <a:ext cx="122760" cy="2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2" name="Agrupar 421">
            <a:extLst>
              <a:ext uri="{FF2B5EF4-FFF2-40B4-BE49-F238E27FC236}">
                <a16:creationId xmlns:a16="http://schemas.microsoft.com/office/drawing/2014/main" id="{9D44C407-48D2-4DFE-AFB5-9CC076F03445}"/>
              </a:ext>
            </a:extLst>
          </p:cNvPr>
          <p:cNvGrpSpPr/>
          <p:nvPr/>
        </p:nvGrpSpPr>
        <p:grpSpPr>
          <a:xfrm>
            <a:off x="5129240" y="4551680"/>
            <a:ext cx="1227960" cy="394560"/>
            <a:chOff x="5129240" y="4551680"/>
            <a:chExt cx="1227960" cy="39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402" name="Tinta 401">
                  <a:extLst>
                    <a:ext uri="{FF2B5EF4-FFF2-40B4-BE49-F238E27FC236}">
                      <a16:creationId xmlns:a16="http://schemas.microsoft.com/office/drawing/2014/main" id="{C5A5C596-987D-48D1-B7B7-7ED4EDE2FFBA}"/>
                    </a:ext>
                  </a:extLst>
                </p14:cNvPr>
                <p14:cNvContentPartPr/>
                <p14:nvPr/>
              </p14:nvContentPartPr>
              <p14:xfrm>
                <a:off x="5129240" y="4636640"/>
                <a:ext cx="174600" cy="251640"/>
              </p14:xfrm>
            </p:contentPart>
          </mc:Choice>
          <mc:Fallback>
            <p:pic>
              <p:nvPicPr>
                <p:cNvPr id="402" name="Tinta 401">
                  <a:extLst>
                    <a:ext uri="{FF2B5EF4-FFF2-40B4-BE49-F238E27FC236}">
                      <a16:creationId xmlns:a16="http://schemas.microsoft.com/office/drawing/2014/main" id="{C5A5C596-987D-48D1-B7B7-7ED4EDE2FFBA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5120240" y="4628000"/>
                  <a:ext cx="19224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403" name="Tinta 402">
                  <a:extLst>
                    <a:ext uri="{FF2B5EF4-FFF2-40B4-BE49-F238E27FC236}">
                      <a16:creationId xmlns:a16="http://schemas.microsoft.com/office/drawing/2014/main" id="{1E27241B-5FA3-47D8-9D5F-1E6EF60FE20E}"/>
                    </a:ext>
                  </a:extLst>
                </p14:cNvPr>
                <p14:cNvContentPartPr/>
                <p14:nvPr/>
              </p14:nvContentPartPr>
              <p14:xfrm>
                <a:off x="5223200" y="4758320"/>
                <a:ext cx="195120" cy="65160"/>
              </p14:xfrm>
            </p:contentPart>
          </mc:Choice>
          <mc:Fallback>
            <p:pic>
              <p:nvPicPr>
                <p:cNvPr id="403" name="Tinta 402">
                  <a:extLst>
                    <a:ext uri="{FF2B5EF4-FFF2-40B4-BE49-F238E27FC236}">
                      <a16:creationId xmlns:a16="http://schemas.microsoft.com/office/drawing/2014/main" id="{1E27241B-5FA3-47D8-9D5F-1E6EF60FE20E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5214200" y="4749320"/>
                  <a:ext cx="2127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404" name="Tinta 403">
                  <a:extLst>
                    <a:ext uri="{FF2B5EF4-FFF2-40B4-BE49-F238E27FC236}">
                      <a16:creationId xmlns:a16="http://schemas.microsoft.com/office/drawing/2014/main" id="{4D6570B8-1617-446B-AC2F-F5459874CC45}"/>
                    </a:ext>
                  </a:extLst>
                </p14:cNvPr>
                <p14:cNvContentPartPr/>
                <p14:nvPr/>
              </p14:nvContentPartPr>
              <p14:xfrm>
                <a:off x="5446760" y="4602080"/>
                <a:ext cx="139680" cy="221400"/>
              </p14:xfrm>
            </p:contentPart>
          </mc:Choice>
          <mc:Fallback>
            <p:pic>
              <p:nvPicPr>
                <p:cNvPr id="404" name="Tinta 403">
                  <a:extLst>
                    <a:ext uri="{FF2B5EF4-FFF2-40B4-BE49-F238E27FC236}">
                      <a16:creationId xmlns:a16="http://schemas.microsoft.com/office/drawing/2014/main" id="{4D6570B8-1617-446B-AC2F-F5459874CC45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5437760" y="4593440"/>
                  <a:ext cx="1573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405" name="Tinta 404">
                  <a:extLst>
                    <a:ext uri="{FF2B5EF4-FFF2-40B4-BE49-F238E27FC236}">
                      <a16:creationId xmlns:a16="http://schemas.microsoft.com/office/drawing/2014/main" id="{E0A79538-DA9D-40A9-AFF9-1020E12672D2}"/>
                    </a:ext>
                  </a:extLst>
                </p14:cNvPr>
                <p14:cNvContentPartPr/>
                <p14:nvPr/>
              </p14:nvContentPartPr>
              <p14:xfrm>
                <a:off x="5501120" y="4713320"/>
                <a:ext cx="167040" cy="45360"/>
              </p14:xfrm>
            </p:contentPart>
          </mc:Choice>
          <mc:Fallback>
            <p:pic>
              <p:nvPicPr>
                <p:cNvPr id="405" name="Tinta 404">
                  <a:extLst>
                    <a:ext uri="{FF2B5EF4-FFF2-40B4-BE49-F238E27FC236}">
                      <a16:creationId xmlns:a16="http://schemas.microsoft.com/office/drawing/2014/main" id="{E0A79538-DA9D-40A9-AFF9-1020E12672D2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5492480" y="4704680"/>
                  <a:ext cx="1846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406" name="Tinta 405">
                  <a:extLst>
                    <a:ext uri="{FF2B5EF4-FFF2-40B4-BE49-F238E27FC236}">
                      <a16:creationId xmlns:a16="http://schemas.microsoft.com/office/drawing/2014/main" id="{2F3B80F3-9510-43CE-B033-0EC0FD77AEA8}"/>
                    </a:ext>
                  </a:extLst>
                </p14:cNvPr>
                <p14:cNvContentPartPr/>
                <p14:nvPr/>
              </p14:nvContentPartPr>
              <p14:xfrm>
                <a:off x="5804240" y="4821680"/>
                <a:ext cx="13680" cy="124560"/>
              </p14:xfrm>
            </p:contentPart>
          </mc:Choice>
          <mc:Fallback>
            <p:pic>
              <p:nvPicPr>
                <p:cNvPr id="406" name="Tinta 405">
                  <a:extLst>
                    <a:ext uri="{FF2B5EF4-FFF2-40B4-BE49-F238E27FC236}">
                      <a16:creationId xmlns:a16="http://schemas.microsoft.com/office/drawing/2014/main" id="{2F3B80F3-9510-43CE-B033-0EC0FD77AEA8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5795240" y="4813040"/>
                  <a:ext cx="313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408" name="Tinta 407">
                  <a:extLst>
                    <a:ext uri="{FF2B5EF4-FFF2-40B4-BE49-F238E27FC236}">
                      <a16:creationId xmlns:a16="http://schemas.microsoft.com/office/drawing/2014/main" id="{874DBBFC-856D-4B7B-AAB4-648EFC6E6026}"/>
                    </a:ext>
                  </a:extLst>
                </p14:cNvPr>
                <p14:cNvContentPartPr/>
                <p14:nvPr/>
              </p14:nvContentPartPr>
              <p14:xfrm>
                <a:off x="5938880" y="4563200"/>
                <a:ext cx="146880" cy="227520"/>
              </p14:xfrm>
            </p:contentPart>
          </mc:Choice>
          <mc:Fallback>
            <p:pic>
              <p:nvPicPr>
                <p:cNvPr id="408" name="Tinta 407">
                  <a:extLst>
                    <a:ext uri="{FF2B5EF4-FFF2-40B4-BE49-F238E27FC236}">
                      <a16:creationId xmlns:a16="http://schemas.microsoft.com/office/drawing/2014/main" id="{874DBBFC-856D-4B7B-AAB4-648EFC6E6026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5930240" y="4554560"/>
                  <a:ext cx="16452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409" name="Tinta 408">
                  <a:extLst>
                    <a:ext uri="{FF2B5EF4-FFF2-40B4-BE49-F238E27FC236}">
                      <a16:creationId xmlns:a16="http://schemas.microsoft.com/office/drawing/2014/main" id="{E9F2C00F-9714-4726-B5AF-1F1FD17A5FED}"/>
                    </a:ext>
                  </a:extLst>
                </p14:cNvPr>
                <p14:cNvContentPartPr/>
                <p14:nvPr/>
              </p14:nvContentPartPr>
              <p14:xfrm>
                <a:off x="5966960" y="4707560"/>
                <a:ext cx="187920" cy="33840"/>
              </p14:xfrm>
            </p:contentPart>
          </mc:Choice>
          <mc:Fallback>
            <p:pic>
              <p:nvPicPr>
                <p:cNvPr id="409" name="Tinta 408">
                  <a:extLst>
                    <a:ext uri="{FF2B5EF4-FFF2-40B4-BE49-F238E27FC236}">
                      <a16:creationId xmlns:a16="http://schemas.microsoft.com/office/drawing/2014/main" id="{E9F2C00F-9714-4726-B5AF-1F1FD17A5FED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5957960" y="4698560"/>
                  <a:ext cx="2055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410" name="Tinta 409">
                  <a:extLst>
                    <a:ext uri="{FF2B5EF4-FFF2-40B4-BE49-F238E27FC236}">
                      <a16:creationId xmlns:a16="http://schemas.microsoft.com/office/drawing/2014/main" id="{1C9B2D47-754F-4C12-AB20-CC24B8BB08F5}"/>
                    </a:ext>
                  </a:extLst>
                </p14:cNvPr>
                <p14:cNvContentPartPr/>
                <p14:nvPr/>
              </p14:nvContentPartPr>
              <p14:xfrm>
                <a:off x="6198800" y="4551680"/>
                <a:ext cx="158400" cy="271800"/>
              </p14:xfrm>
            </p:contentPart>
          </mc:Choice>
          <mc:Fallback>
            <p:pic>
              <p:nvPicPr>
                <p:cNvPr id="410" name="Tinta 409">
                  <a:extLst>
                    <a:ext uri="{FF2B5EF4-FFF2-40B4-BE49-F238E27FC236}">
                      <a16:creationId xmlns:a16="http://schemas.microsoft.com/office/drawing/2014/main" id="{1C9B2D47-754F-4C12-AB20-CC24B8BB08F5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6189800" y="4543040"/>
                  <a:ext cx="176040" cy="28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1" name="Agrupar 420">
            <a:extLst>
              <a:ext uri="{FF2B5EF4-FFF2-40B4-BE49-F238E27FC236}">
                <a16:creationId xmlns:a16="http://schemas.microsoft.com/office/drawing/2014/main" id="{E9305326-1309-4081-B906-FE9AB58AD978}"/>
              </a:ext>
            </a:extLst>
          </p:cNvPr>
          <p:cNvGrpSpPr/>
          <p:nvPr/>
        </p:nvGrpSpPr>
        <p:grpSpPr>
          <a:xfrm>
            <a:off x="6627200" y="4626920"/>
            <a:ext cx="403920" cy="227880"/>
            <a:chOff x="6627200" y="4626920"/>
            <a:chExt cx="403920" cy="22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411" name="Tinta 410">
                  <a:extLst>
                    <a:ext uri="{FF2B5EF4-FFF2-40B4-BE49-F238E27FC236}">
                      <a16:creationId xmlns:a16="http://schemas.microsoft.com/office/drawing/2014/main" id="{A352588E-7AC7-4F72-B76B-C9CF5B2F31B3}"/>
                    </a:ext>
                  </a:extLst>
                </p14:cNvPr>
                <p14:cNvContentPartPr/>
                <p14:nvPr/>
              </p14:nvContentPartPr>
              <p14:xfrm>
                <a:off x="6633680" y="4626920"/>
                <a:ext cx="143280" cy="227880"/>
              </p14:xfrm>
            </p:contentPart>
          </mc:Choice>
          <mc:Fallback>
            <p:pic>
              <p:nvPicPr>
                <p:cNvPr id="411" name="Tinta 410">
                  <a:extLst>
                    <a:ext uri="{FF2B5EF4-FFF2-40B4-BE49-F238E27FC236}">
                      <a16:creationId xmlns:a16="http://schemas.microsoft.com/office/drawing/2014/main" id="{A352588E-7AC7-4F72-B76B-C9CF5B2F31B3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6624680" y="4617920"/>
                  <a:ext cx="16092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412" name="Tinta 411">
                  <a:extLst>
                    <a:ext uri="{FF2B5EF4-FFF2-40B4-BE49-F238E27FC236}">
                      <a16:creationId xmlns:a16="http://schemas.microsoft.com/office/drawing/2014/main" id="{AA513745-4C7E-421D-B794-415062666F19}"/>
                    </a:ext>
                  </a:extLst>
                </p14:cNvPr>
                <p14:cNvContentPartPr/>
                <p14:nvPr/>
              </p14:nvContentPartPr>
              <p14:xfrm>
                <a:off x="6627200" y="4645640"/>
                <a:ext cx="128880" cy="162720"/>
              </p14:xfrm>
            </p:contentPart>
          </mc:Choice>
          <mc:Fallback>
            <p:pic>
              <p:nvPicPr>
                <p:cNvPr id="412" name="Tinta 411">
                  <a:extLst>
                    <a:ext uri="{FF2B5EF4-FFF2-40B4-BE49-F238E27FC236}">
                      <a16:creationId xmlns:a16="http://schemas.microsoft.com/office/drawing/2014/main" id="{AA513745-4C7E-421D-B794-415062666F19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6618560" y="4636640"/>
                  <a:ext cx="1465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413" name="Tinta 412">
                  <a:extLst>
                    <a:ext uri="{FF2B5EF4-FFF2-40B4-BE49-F238E27FC236}">
                      <a16:creationId xmlns:a16="http://schemas.microsoft.com/office/drawing/2014/main" id="{B81507CF-4988-4F97-9CF8-F7E9D4758620}"/>
                    </a:ext>
                  </a:extLst>
                </p14:cNvPr>
                <p14:cNvContentPartPr/>
                <p14:nvPr/>
              </p14:nvContentPartPr>
              <p14:xfrm>
                <a:off x="6818360" y="4644920"/>
                <a:ext cx="212760" cy="199440"/>
              </p14:xfrm>
            </p:contentPart>
          </mc:Choice>
          <mc:Fallback>
            <p:pic>
              <p:nvPicPr>
                <p:cNvPr id="413" name="Tinta 412">
                  <a:extLst>
                    <a:ext uri="{FF2B5EF4-FFF2-40B4-BE49-F238E27FC236}">
                      <a16:creationId xmlns:a16="http://schemas.microsoft.com/office/drawing/2014/main" id="{B81507CF-4988-4F97-9CF8-F7E9D4758620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6809720" y="4636280"/>
                  <a:ext cx="230400" cy="21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9" name="Agrupar 418">
            <a:extLst>
              <a:ext uri="{FF2B5EF4-FFF2-40B4-BE49-F238E27FC236}">
                <a16:creationId xmlns:a16="http://schemas.microsoft.com/office/drawing/2014/main" id="{41E83C06-5D79-4088-93B5-4035292DFF86}"/>
              </a:ext>
            </a:extLst>
          </p:cNvPr>
          <p:cNvGrpSpPr/>
          <p:nvPr/>
        </p:nvGrpSpPr>
        <p:grpSpPr>
          <a:xfrm>
            <a:off x="551840" y="4633760"/>
            <a:ext cx="587880" cy="474120"/>
            <a:chOff x="551840" y="4633760"/>
            <a:chExt cx="587880" cy="47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375" name="Tinta 374">
                  <a:extLst>
                    <a:ext uri="{FF2B5EF4-FFF2-40B4-BE49-F238E27FC236}">
                      <a16:creationId xmlns:a16="http://schemas.microsoft.com/office/drawing/2014/main" id="{700FB5E1-1A72-4263-B792-95A7431F1D9C}"/>
                    </a:ext>
                  </a:extLst>
                </p14:cNvPr>
                <p14:cNvContentPartPr/>
                <p14:nvPr/>
              </p14:nvContentPartPr>
              <p14:xfrm>
                <a:off x="551840" y="4633760"/>
                <a:ext cx="232560" cy="372600"/>
              </p14:xfrm>
            </p:contentPart>
          </mc:Choice>
          <mc:Fallback>
            <p:pic>
              <p:nvPicPr>
                <p:cNvPr id="375" name="Tinta 374">
                  <a:extLst>
                    <a:ext uri="{FF2B5EF4-FFF2-40B4-BE49-F238E27FC236}">
                      <a16:creationId xmlns:a16="http://schemas.microsoft.com/office/drawing/2014/main" id="{700FB5E1-1A72-4263-B792-95A7431F1D9C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543200" y="4624760"/>
                  <a:ext cx="25020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376" name="Tinta 375">
                  <a:extLst>
                    <a:ext uri="{FF2B5EF4-FFF2-40B4-BE49-F238E27FC236}">
                      <a16:creationId xmlns:a16="http://schemas.microsoft.com/office/drawing/2014/main" id="{554D580A-C1E2-4178-BAE9-AF7284F9E5C5}"/>
                    </a:ext>
                  </a:extLst>
                </p14:cNvPr>
                <p14:cNvContentPartPr/>
                <p14:nvPr/>
              </p14:nvContentPartPr>
              <p14:xfrm>
                <a:off x="554360" y="4855160"/>
                <a:ext cx="179640" cy="17640"/>
              </p14:xfrm>
            </p:contentPart>
          </mc:Choice>
          <mc:Fallback>
            <p:pic>
              <p:nvPicPr>
                <p:cNvPr id="376" name="Tinta 375">
                  <a:extLst>
                    <a:ext uri="{FF2B5EF4-FFF2-40B4-BE49-F238E27FC236}">
                      <a16:creationId xmlns:a16="http://schemas.microsoft.com/office/drawing/2014/main" id="{554D580A-C1E2-4178-BAE9-AF7284F9E5C5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545720" y="4846520"/>
                  <a:ext cx="1972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377" name="Tinta 376">
                  <a:extLst>
                    <a:ext uri="{FF2B5EF4-FFF2-40B4-BE49-F238E27FC236}">
                      <a16:creationId xmlns:a16="http://schemas.microsoft.com/office/drawing/2014/main" id="{8FE866C4-2405-4140-A76E-D03D3102EC19}"/>
                    </a:ext>
                  </a:extLst>
                </p14:cNvPr>
                <p14:cNvContentPartPr/>
                <p14:nvPr/>
              </p14:nvContentPartPr>
              <p14:xfrm>
                <a:off x="742640" y="4831400"/>
                <a:ext cx="397080" cy="135720"/>
              </p14:xfrm>
            </p:contentPart>
          </mc:Choice>
          <mc:Fallback>
            <p:pic>
              <p:nvPicPr>
                <p:cNvPr id="377" name="Tinta 376">
                  <a:extLst>
                    <a:ext uri="{FF2B5EF4-FFF2-40B4-BE49-F238E27FC236}">
                      <a16:creationId xmlns:a16="http://schemas.microsoft.com/office/drawing/2014/main" id="{8FE866C4-2405-4140-A76E-D03D3102EC19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734000" y="4822760"/>
                  <a:ext cx="4147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418" name="Tinta 417">
                  <a:extLst>
                    <a:ext uri="{FF2B5EF4-FFF2-40B4-BE49-F238E27FC236}">
                      <a16:creationId xmlns:a16="http://schemas.microsoft.com/office/drawing/2014/main" id="{92914AC5-726B-480F-B36B-44C021F96D40}"/>
                    </a:ext>
                  </a:extLst>
                </p14:cNvPr>
                <p14:cNvContentPartPr/>
                <p14:nvPr/>
              </p14:nvContentPartPr>
              <p14:xfrm>
                <a:off x="795200" y="4895480"/>
                <a:ext cx="24840" cy="212400"/>
              </p14:xfrm>
            </p:contentPart>
          </mc:Choice>
          <mc:Fallback>
            <p:pic>
              <p:nvPicPr>
                <p:cNvPr id="418" name="Tinta 417">
                  <a:extLst>
                    <a:ext uri="{FF2B5EF4-FFF2-40B4-BE49-F238E27FC236}">
                      <a16:creationId xmlns:a16="http://schemas.microsoft.com/office/drawing/2014/main" id="{92914AC5-726B-480F-B36B-44C021F96D40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786560" y="4886480"/>
                  <a:ext cx="42480" cy="23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6" name="Agrupar 425">
            <a:extLst>
              <a:ext uri="{FF2B5EF4-FFF2-40B4-BE49-F238E27FC236}">
                <a16:creationId xmlns:a16="http://schemas.microsoft.com/office/drawing/2014/main" id="{ADB6F993-2E17-46B1-A82E-D429AC78ED78}"/>
              </a:ext>
            </a:extLst>
          </p:cNvPr>
          <p:cNvGrpSpPr/>
          <p:nvPr/>
        </p:nvGrpSpPr>
        <p:grpSpPr>
          <a:xfrm>
            <a:off x="491000" y="5543480"/>
            <a:ext cx="496080" cy="528840"/>
            <a:chOff x="491000" y="5543480"/>
            <a:chExt cx="496080" cy="52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414" name="Tinta 413">
                  <a:extLst>
                    <a:ext uri="{FF2B5EF4-FFF2-40B4-BE49-F238E27FC236}">
                      <a16:creationId xmlns:a16="http://schemas.microsoft.com/office/drawing/2014/main" id="{C121149C-EC18-4B87-8904-5E4C24F5708D}"/>
                    </a:ext>
                  </a:extLst>
                </p14:cNvPr>
                <p14:cNvContentPartPr/>
                <p14:nvPr/>
              </p14:nvContentPartPr>
              <p14:xfrm>
                <a:off x="496760" y="5543480"/>
                <a:ext cx="221760" cy="326160"/>
              </p14:xfrm>
            </p:contentPart>
          </mc:Choice>
          <mc:Fallback>
            <p:pic>
              <p:nvPicPr>
                <p:cNvPr id="414" name="Tinta 413">
                  <a:extLst>
                    <a:ext uri="{FF2B5EF4-FFF2-40B4-BE49-F238E27FC236}">
                      <a16:creationId xmlns:a16="http://schemas.microsoft.com/office/drawing/2014/main" id="{C121149C-EC18-4B87-8904-5E4C24F5708D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88120" y="5534480"/>
                  <a:ext cx="23940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415" name="Tinta 414">
                  <a:extLst>
                    <a:ext uri="{FF2B5EF4-FFF2-40B4-BE49-F238E27FC236}">
                      <a16:creationId xmlns:a16="http://schemas.microsoft.com/office/drawing/2014/main" id="{8BE3F0F8-AD10-4D3D-AEB5-D3A4484154BF}"/>
                    </a:ext>
                  </a:extLst>
                </p14:cNvPr>
                <p14:cNvContentPartPr/>
                <p14:nvPr/>
              </p14:nvContentPartPr>
              <p14:xfrm>
                <a:off x="491000" y="5754440"/>
                <a:ext cx="176040" cy="21960"/>
              </p14:xfrm>
            </p:contentPart>
          </mc:Choice>
          <mc:Fallback>
            <p:pic>
              <p:nvPicPr>
                <p:cNvPr id="415" name="Tinta 414">
                  <a:extLst>
                    <a:ext uri="{FF2B5EF4-FFF2-40B4-BE49-F238E27FC236}">
                      <a16:creationId xmlns:a16="http://schemas.microsoft.com/office/drawing/2014/main" id="{8BE3F0F8-AD10-4D3D-AEB5-D3A4484154B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482360" y="5745440"/>
                  <a:ext cx="1936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416" name="Tinta 415">
                  <a:extLst>
                    <a:ext uri="{FF2B5EF4-FFF2-40B4-BE49-F238E27FC236}">
                      <a16:creationId xmlns:a16="http://schemas.microsoft.com/office/drawing/2014/main" id="{03E986D9-4B51-4FC8-A3B2-743F636AEB28}"/>
                    </a:ext>
                  </a:extLst>
                </p14:cNvPr>
                <p14:cNvContentPartPr/>
                <p14:nvPr/>
              </p14:nvContentPartPr>
              <p14:xfrm>
                <a:off x="673520" y="5725280"/>
                <a:ext cx="313560" cy="347040"/>
              </p14:xfrm>
            </p:contentPart>
          </mc:Choice>
          <mc:Fallback>
            <p:pic>
              <p:nvPicPr>
                <p:cNvPr id="416" name="Tinta 415">
                  <a:extLst>
                    <a:ext uri="{FF2B5EF4-FFF2-40B4-BE49-F238E27FC236}">
                      <a16:creationId xmlns:a16="http://schemas.microsoft.com/office/drawing/2014/main" id="{03E986D9-4B51-4FC8-A3B2-743F636AEB28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664520" y="5716280"/>
                  <a:ext cx="33120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423" name="Tinta 422">
                  <a:extLst>
                    <a:ext uri="{FF2B5EF4-FFF2-40B4-BE49-F238E27FC236}">
                      <a16:creationId xmlns:a16="http://schemas.microsoft.com/office/drawing/2014/main" id="{879F96E8-1CB9-4628-9A69-5551CA059062}"/>
                    </a:ext>
                  </a:extLst>
                </p14:cNvPr>
                <p14:cNvContentPartPr/>
                <p14:nvPr/>
              </p14:nvContentPartPr>
              <p14:xfrm>
                <a:off x="704840" y="5771720"/>
                <a:ext cx="38520" cy="210960"/>
              </p14:xfrm>
            </p:contentPart>
          </mc:Choice>
          <mc:Fallback>
            <p:pic>
              <p:nvPicPr>
                <p:cNvPr id="423" name="Tinta 422">
                  <a:extLst>
                    <a:ext uri="{FF2B5EF4-FFF2-40B4-BE49-F238E27FC236}">
                      <a16:creationId xmlns:a16="http://schemas.microsoft.com/office/drawing/2014/main" id="{879F96E8-1CB9-4628-9A69-5551CA059062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696200" y="5762720"/>
                  <a:ext cx="56160" cy="22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5" name="Agrupar 424">
            <a:extLst>
              <a:ext uri="{FF2B5EF4-FFF2-40B4-BE49-F238E27FC236}">
                <a16:creationId xmlns:a16="http://schemas.microsoft.com/office/drawing/2014/main" id="{9CFD0AC0-D43F-4A0B-883C-7D56F85BB5DE}"/>
              </a:ext>
            </a:extLst>
          </p:cNvPr>
          <p:cNvGrpSpPr/>
          <p:nvPr/>
        </p:nvGrpSpPr>
        <p:grpSpPr>
          <a:xfrm>
            <a:off x="1191560" y="5735720"/>
            <a:ext cx="110880" cy="87480"/>
            <a:chOff x="1191560" y="5735720"/>
            <a:chExt cx="110880" cy="8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417" name="Tinta 416">
                  <a:extLst>
                    <a:ext uri="{FF2B5EF4-FFF2-40B4-BE49-F238E27FC236}">
                      <a16:creationId xmlns:a16="http://schemas.microsoft.com/office/drawing/2014/main" id="{03355E89-2FEE-41F2-9E4F-81607597FA93}"/>
                    </a:ext>
                  </a:extLst>
                </p14:cNvPr>
                <p14:cNvContentPartPr/>
                <p14:nvPr/>
              </p14:nvContentPartPr>
              <p14:xfrm>
                <a:off x="1228640" y="5735720"/>
                <a:ext cx="73800" cy="17280"/>
              </p14:xfrm>
            </p:contentPart>
          </mc:Choice>
          <mc:Fallback>
            <p:pic>
              <p:nvPicPr>
                <p:cNvPr id="417" name="Tinta 416">
                  <a:extLst>
                    <a:ext uri="{FF2B5EF4-FFF2-40B4-BE49-F238E27FC236}">
                      <a16:creationId xmlns:a16="http://schemas.microsoft.com/office/drawing/2014/main" id="{03355E89-2FEE-41F2-9E4F-81607597FA93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219640" y="5727080"/>
                  <a:ext cx="914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424" name="Tinta 423">
                  <a:extLst>
                    <a:ext uri="{FF2B5EF4-FFF2-40B4-BE49-F238E27FC236}">
                      <a16:creationId xmlns:a16="http://schemas.microsoft.com/office/drawing/2014/main" id="{7B749ED0-BC19-4C7F-87E6-0962B0F895C3}"/>
                    </a:ext>
                  </a:extLst>
                </p14:cNvPr>
                <p14:cNvContentPartPr/>
                <p14:nvPr/>
              </p14:nvContentPartPr>
              <p14:xfrm>
                <a:off x="1191560" y="5803760"/>
                <a:ext cx="104760" cy="19440"/>
              </p14:xfrm>
            </p:contentPart>
          </mc:Choice>
          <mc:Fallback>
            <p:pic>
              <p:nvPicPr>
                <p:cNvPr id="424" name="Tinta 423">
                  <a:extLst>
                    <a:ext uri="{FF2B5EF4-FFF2-40B4-BE49-F238E27FC236}">
                      <a16:creationId xmlns:a16="http://schemas.microsoft.com/office/drawing/2014/main" id="{7B749ED0-BC19-4C7F-87E6-0962B0F895C3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182560" y="5794760"/>
                  <a:ext cx="122400" cy="3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8" name="Agrupar 437">
            <a:extLst>
              <a:ext uri="{FF2B5EF4-FFF2-40B4-BE49-F238E27FC236}">
                <a16:creationId xmlns:a16="http://schemas.microsoft.com/office/drawing/2014/main" id="{9CEB568E-7B7E-44FD-9689-30FC597890C9}"/>
              </a:ext>
            </a:extLst>
          </p:cNvPr>
          <p:cNvGrpSpPr/>
          <p:nvPr/>
        </p:nvGrpSpPr>
        <p:grpSpPr>
          <a:xfrm>
            <a:off x="1680080" y="1659440"/>
            <a:ext cx="2826720" cy="584280"/>
            <a:chOff x="1680080" y="1659440"/>
            <a:chExt cx="2826720" cy="58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126" name="Tinta 125">
                  <a:extLst>
                    <a:ext uri="{FF2B5EF4-FFF2-40B4-BE49-F238E27FC236}">
                      <a16:creationId xmlns:a16="http://schemas.microsoft.com/office/drawing/2014/main" id="{F00355E8-60A0-482B-A9DC-7539B708A8BE}"/>
                    </a:ext>
                  </a:extLst>
                </p14:cNvPr>
                <p14:cNvContentPartPr/>
                <p14:nvPr/>
              </p14:nvContentPartPr>
              <p14:xfrm>
                <a:off x="1680080" y="1930160"/>
                <a:ext cx="120240" cy="260280"/>
              </p14:xfrm>
            </p:contentPart>
          </mc:Choice>
          <mc:Fallback>
            <p:pic>
              <p:nvPicPr>
                <p:cNvPr id="126" name="Tinta 125">
                  <a:extLst>
                    <a:ext uri="{FF2B5EF4-FFF2-40B4-BE49-F238E27FC236}">
                      <a16:creationId xmlns:a16="http://schemas.microsoft.com/office/drawing/2014/main" id="{F00355E8-60A0-482B-A9DC-7539B708A8BE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671080" y="1921160"/>
                  <a:ext cx="13788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127" name="Tinta 126">
                  <a:extLst>
                    <a:ext uri="{FF2B5EF4-FFF2-40B4-BE49-F238E27FC236}">
                      <a16:creationId xmlns:a16="http://schemas.microsoft.com/office/drawing/2014/main" id="{61156F72-747A-4ED3-BE19-9652D5373BE7}"/>
                    </a:ext>
                  </a:extLst>
                </p14:cNvPr>
                <p14:cNvContentPartPr/>
                <p14:nvPr/>
              </p14:nvContentPartPr>
              <p14:xfrm>
                <a:off x="1930640" y="2133560"/>
                <a:ext cx="19800" cy="110160"/>
              </p14:xfrm>
            </p:contentPart>
          </mc:Choice>
          <mc:Fallback>
            <p:pic>
              <p:nvPicPr>
                <p:cNvPr id="127" name="Tinta 126">
                  <a:extLst>
                    <a:ext uri="{FF2B5EF4-FFF2-40B4-BE49-F238E27FC236}">
                      <a16:creationId xmlns:a16="http://schemas.microsoft.com/office/drawing/2014/main" id="{61156F72-747A-4ED3-BE19-9652D5373BE7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922000" y="2124920"/>
                  <a:ext cx="374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129" name="Tinta 128">
                  <a:extLst>
                    <a:ext uri="{FF2B5EF4-FFF2-40B4-BE49-F238E27FC236}">
                      <a16:creationId xmlns:a16="http://schemas.microsoft.com/office/drawing/2014/main" id="{034A9D7F-CD44-41B8-9F55-C858FA0700AC}"/>
                    </a:ext>
                  </a:extLst>
                </p14:cNvPr>
                <p14:cNvContentPartPr/>
                <p14:nvPr/>
              </p14:nvContentPartPr>
              <p14:xfrm>
                <a:off x="2083640" y="1911080"/>
                <a:ext cx="124560" cy="206640"/>
              </p14:xfrm>
            </p:contentPart>
          </mc:Choice>
          <mc:Fallback>
            <p:pic>
              <p:nvPicPr>
                <p:cNvPr id="129" name="Tinta 128">
                  <a:extLst>
                    <a:ext uri="{FF2B5EF4-FFF2-40B4-BE49-F238E27FC236}">
                      <a16:creationId xmlns:a16="http://schemas.microsoft.com/office/drawing/2014/main" id="{034A9D7F-CD44-41B8-9F55-C858FA0700AC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2075000" y="1902440"/>
                  <a:ext cx="1422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130" name="Tinta 129">
                  <a:extLst>
                    <a:ext uri="{FF2B5EF4-FFF2-40B4-BE49-F238E27FC236}">
                      <a16:creationId xmlns:a16="http://schemas.microsoft.com/office/drawing/2014/main" id="{8F766373-1EF2-4145-BA18-617299F34806}"/>
                    </a:ext>
                  </a:extLst>
                </p14:cNvPr>
                <p14:cNvContentPartPr/>
                <p14:nvPr/>
              </p14:nvContentPartPr>
              <p14:xfrm>
                <a:off x="2282720" y="1909640"/>
                <a:ext cx="154440" cy="228960"/>
              </p14:xfrm>
            </p:contentPart>
          </mc:Choice>
          <mc:Fallback>
            <p:pic>
              <p:nvPicPr>
                <p:cNvPr id="130" name="Tinta 129">
                  <a:extLst>
                    <a:ext uri="{FF2B5EF4-FFF2-40B4-BE49-F238E27FC236}">
                      <a16:creationId xmlns:a16="http://schemas.microsoft.com/office/drawing/2014/main" id="{8F766373-1EF2-4145-BA18-617299F3480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2274080" y="1900640"/>
                  <a:ext cx="1720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131" name="Tinta 130">
                  <a:extLst>
                    <a:ext uri="{FF2B5EF4-FFF2-40B4-BE49-F238E27FC236}">
                      <a16:creationId xmlns:a16="http://schemas.microsoft.com/office/drawing/2014/main" id="{A44BA14B-90E1-40B3-8950-9175255E5A5A}"/>
                    </a:ext>
                  </a:extLst>
                </p14:cNvPr>
                <p14:cNvContentPartPr/>
                <p14:nvPr/>
              </p14:nvContentPartPr>
              <p14:xfrm>
                <a:off x="2512040" y="1890920"/>
                <a:ext cx="206280" cy="227160"/>
              </p14:xfrm>
            </p:contentPart>
          </mc:Choice>
          <mc:Fallback>
            <p:pic>
              <p:nvPicPr>
                <p:cNvPr id="131" name="Tinta 130">
                  <a:extLst>
                    <a:ext uri="{FF2B5EF4-FFF2-40B4-BE49-F238E27FC236}">
                      <a16:creationId xmlns:a16="http://schemas.microsoft.com/office/drawing/2014/main" id="{A44BA14B-90E1-40B3-8950-9175255E5A5A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2503400" y="1881920"/>
                  <a:ext cx="22392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144" name="Tinta 143">
                  <a:extLst>
                    <a:ext uri="{FF2B5EF4-FFF2-40B4-BE49-F238E27FC236}">
                      <a16:creationId xmlns:a16="http://schemas.microsoft.com/office/drawing/2014/main" id="{F43A16A9-3142-4CB5-9D9A-3286FFCDDDBA}"/>
                    </a:ext>
                  </a:extLst>
                </p14:cNvPr>
                <p14:cNvContentPartPr/>
                <p14:nvPr/>
              </p14:nvContentPartPr>
              <p14:xfrm>
                <a:off x="2953400" y="1700480"/>
                <a:ext cx="77400" cy="131040"/>
              </p14:xfrm>
            </p:contentPart>
          </mc:Choice>
          <mc:Fallback>
            <p:pic>
              <p:nvPicPr>
                <p:cNvPr id="144" name="Tinta 143">
                  <a:extLst>
                    <a:ext uri="{FF2B5EF4-FFF2-40B4-BE49-F238E27FC236}">
                      <a16:creationId xmlns:a16="http://schemas.microsoft.com/office/drawing/2014/main" id="{F43A16A9-3142-4CB5-9D9A-3286FFCDDDBA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2944400" y="1691840"/>
                  <a:ext cx="950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145" name="Tinta 144">
                  <a:extLst>
                    <a:ext uri="{FF2B5EF4-FFF2-40B4-BE49-F238E27FC236}">
                      <a16:creationId xmlns:a16="http://schemas.microsoft.com/office/drawing/2014/main" id="{1B53EE58-7AB9-4672-BBB8-2D0D287C2731}"/>
                    </a:ext>
                  </a:extLst>
                </p14:cNvPr>
                <p14:cNvContentPartPr/>
                <p14:nvPr/>
              </p14:nvContentPartPr>
              <p14:xfrm>
                <a:off x="3103160" y="1794440"/>
                <a:ext cx="360" cy="78480"/>
              </p14:xfrm>
            </p:contentPart>
          </mc:Choice>
          <mc:Fallback>
            <p:pic>
              <p:nvPicPr>
                <p:cNvPr id="145" name="Tinta 144">
                  <a:extLst>
                    <a:ext uri="{FF2B5EF4-FFF2-40B4-BE49-F238E27FC236}">
                      <a16:creationId xmlns:a16="http://schemas.microsoft.com/office/drawing/2014/main" id="{1B53EE58-7AB9-4672-BBB8-2D0D287C2731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3094160" y="1785440"/>
                  <a:ext cx="180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146" name="Tinta 145">
                  <a:extLst>
                    <a:ext uri="{FF2B5EF4-FFF2-40B4-BE49-F238E27FC236}">
                      <a16:creationId xmlns:a16="http://schemas.microsoft.com/office/drawing/2014/main" id="{3AF2762F-E6F4-4E15-9F37-163DEB8ED75F}"/>
                    </a:ext>
                  </a:extLst>
                </p14:cNvPr>
                <p14:cNvContentPartPr/>
                <p14:nvPr/>
              </p14:nvContentPartPr>
              <p14:xfrm>
                <a:off x="3203960" y="1674560"/>
                <a:ext cx="108000" cy="123480"/>
              </p14:xfrm>
            </p:contentPart>
          </mc:Choice>
          <mc:Fallback>
            <p:pic>
              <p:nvPicPr>
                <p:cNvPr id="146" name="Tinta 145">
                  <a:extLst>
                    <a:ext uri="{FF2B5EF4-FFF2-40B4-BE49-F238E27FC236}">
                      <a16:creationId xmlns:a16="http://schemas.microsoft.com/office/drawing/2014/main" id="{3AF2762F-E6F4-4E15-9F37-163DEB8ED75F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3194960" y="1665560"/>
                  <a:ext cx="1256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147" name="Tinta 146">
                  <a:extLst>
                    <a:ext uri="{FF2B5EF4-FFF2-40B4-BE49-F238E27FC236}">
                      <a16:creationId xmlns:a16="http://schemas.microsoft.com/office/drawing/2014/main" id="{40A82886-0727-434C-8389-F46504AF9EFE}"/>
                    </a:ext>
                  </a:extLst>
                </p14:cNvPr>
                <p14:cNvContentPartPr/>
                <p14:nvPr/>
              </p14:nvContentPartPr>
              <p14:xfrm>
                <a:off x="3429680" y="1674560"/>
                <a:ext cx="44640" cy="122040"/>
              </p14:xfrm>
            </p:contentPart>
          </mc:Choice>
          <mc:Fallback>
            <p:pic>
              <p:nvPicPr>
                <p:cNvPr id="147" name="Tinta 146">
                  <a:extLst>
                    <a:ext uri="{FF2B5EF4-FFF2-40B4-BE49-F238E27FC236}">
                      <a16:creationId xmlns:a16="http://schemas.microsoft.com/office/drawing/2014/main" id="{40A82886-0727-434C-8389-F46504AF9EFE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3420680" y="1665560"/>
                  <a:ext cx="622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148" name="Tinta 147">
                  <a:extLst>
                    <a:ext uri="{FF2B5EF4-FFF2-40B4-BE49-F238E27FC236}">
                      <a16:creationId xmlns:a16="http://schemas.microsoft.com/office/drawing/2014/main" id="{414F1ABB-ED58-4DEB-9087-CBF2F288FC08}"/>
                    </a:ext>
                  </a:extLst>
                </p14:cNvPr>
                <p14:cNvContentPartPr/>
                <p14:nvPr/>
              </p14:nvContentPartPr>
              <p14:xfrm>
                <a:off x="3436520" y="1659440"/>
                <a:ext cx="80280" cy="31320"/>
              </p14:xfrm>
            </p:contentPart>
          </mc:Choice>
          <mc:Fallback>
            <p:pic>
              <p:nvPicPr>
                <p:cNvPr id="148" name="Tinta 147">
                  <a:extLst>
                    <a:ext uri="{FF2B5EF4-FFF2-40B4-BE49-F238E27FC236}">
                      <a16:creationId xmlns:a16="http://schemas.microsoft.com/office/drawing/2014/main" id="{414F1ABB-ED58-4DEB-9087-CBF2F288FC08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3427880" y="1650800"/>
                  <a:ext cx="979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149" name="Tinta 148">
                  <a:extLst>
                    <a:ext uri="{FF2B5EF4-FFF2-40B4-BE49-F238E27FC236}">
                      <a16:creationId xmlns:a16="http://schemas.microsoft.com/office/drawing/2014/main" id="{7A5690FB-2A81-43A4-B0D1-EA635115A818}"/>
                    </a:ext>
                  </a:extLst>
                </p14:cNvPr>
                <p14:cNvContentPartPr/>
                <p14:nvPr/>
              </p14:nvContentPartPr>
              <p14:xfrm>
                <a:off x="3599960" y="1741160"/>
                <a:ext cx="94320" cy="460800"/>
              </p14:xfrm>
            </p:contentPart>
          </mc:Choice>
          <mc:Fallback>
            <p:pic>
              <p:nvPicPr>
                <p:cNvPr id="149" name="Tinta 148">
                  <a:extLst>
                    <a:ext uri="{FF2B5EF4-FFF2-40B4-BE49-F238E27FC236}">
                      <a16:creationId xmlns:a16="http://schemas.microsoft.com/office/drawing/2014/main" id="{7A5690FB-2A81-43A4-B0D1-EA635115A818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3591320" y="1732160"/>
                  <a:ext cx="11196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152" name="Tinta 151">
                  <a:extLst>
                    <a:ext uri="{FF2B5EF4-FFF2-40B4-BE49-F238E27FC236}">
                      <a16:creationId xmlns:a16="http://schemas.microsoft.com/office/drawing/2014/main" id="{2A577AC0-F56C-4107-B389-8550BC9E20D7}"/>
                    </a:ext>
                  </a:extLst>
                </p14:cNvPr>
                <p14:cNvContentPartPr/>
                <p14:nvPr/>
              </p14:nvContentPartPr>
              <p14:xfrm>
                <a:off x="3780680" y="1835120"/>
                <a:ext cx="170640" cy="248760"/>
              </p14:xfrm>
            </p:contentPart>
          </mc:Choice>
          <mc:Fallback>
            <p:pic>
              <p:nvPicPr>
                <p:cNvPr id="152" name="Tinta 151">
                  <a:extLst>
                    <a:ext uri="{FF2B5EF4-FFF2-40B4-BE49-F238E27FC236}">
                      <a16:creationId xmlns:a16="http://schemas.microsoft.com/office/drawing/2014/main" id="{2A577AC0-F56C-4107-B389-8550BC9E20D7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3772040" y="1826480"/>
                  <a:ext cx="18828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153" name="Tinta 152">
                  <a:extLst>
                    <a:ext uri="{FF2B5EF4-FFF2-40B4-BE49-F238E27FC236}">
                      <a16:creationId xmlns:a16="http://schemas.microsoft.com/office/drawing/2014/main" id="{01E896ED-9D36-4543-BD99-3A57968286C8}"/>
                    </a:ext>
                  </a:extLst>
                </p14:cNvPr>
                <p14:cNvContentPartPr/>
                <p14:nvPr/>
              </p14:nvContentPartPr>
              <p14:xfrm>
                <a:off x="4062200" y="1994960"/>
                <a:ext cx="3960" cy="111600"/>
              </p14:xfrm>
            </p:contentPart>
          </mc:Choice>
          <mc:Fallback>
            <p:pic>
              <p:nvPicPr>
                <p:cNvPr id="153" name="Tinta 152">
                  <a:extLst>
                    <a:ext uri="{FF2B5EF4-FFF2-40B4-BE49-F238E27FC236}">
                      <a16:creationId xmlns:a16="http://schemas.microsoft.com/office/drawing/2014/main" id="{01E896ED-9D36-4543-BD99-3A57968286C8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4053560" y="1986320"/>
                  <a:ext cx="216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154" name="Tinta 153">
                  <a:extLst>
                    <a:ext uri="{FF2B5EF4-FFF2-40B4-BE49-F238E27FC236}">
                      <a16:creationId xmlns:a16="http://schemas.microsoft.com/office/drawing/2014/main" id="{21E88169-2F10-4DDE-843B-964630120004}"/>
                    </a:ext>
                  </a:extLst>
                </p14:cNvPr>
                <p14:cNvContentPartPr/>
                <p14:nvPr/>
              </p14:nvContentPartPr>
              <p14:xfrm>
                <a:off x="4177040" y="1849160"/>
                <a:ext cx="77040" cy="209880"/>
              </p14:xfrm>
            </p:contentPart>
          </mc:Choice>
          <mc:Fallback>
            <p:pic>
              <p:nvPicPr>
                <p:cNvPr id="154" name="Tinta 153">
                  <a:extLst>
                    <a:ext uri="{FF2B5EF4-FFF2-40B4-BE49-F238E27FC236}">
                      <a16:creationId xmlns:a16="http://schemas.microsoft.com/office/drawing/2014/main" id="{21E88169-2F10-4DDE-843B-964630120004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4168040" y="1840520"/>
                  <a:ext cx="9468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155" name="Tinta 154">
                  <a:extLst>
                    <a:ext uri="{FF2B5EF4-FFF2-40B4-BE49-F238E27FC236}">
                      <a16:creationId xmlns:a16="http://schemas.microsoft.com/office/drawing/2014/main" id="{1A09C20B-E1A3-48BF-8623-30F2513EA11E}"/>
                    </a:ext>
                  </a:extLst>
                </p14:cNvPr>
                <p14:cNvContentPartPr/>
                <p14:nvPr/>
              </p14:nvContentPartPr>
              <p14:xfrm>
                <a:off x="4197920" y="1812080"/>
                <a:ext cx="139320" cy="30600"/>
              </p14:xfrm>
            </p:contentPart>
          </mc:Choice>
          <mc:Fallback>
            <p:pic>
              <p:nvPicPr>
                <p:cNvPr id="155" name="Tinta 154">
                  <a:extLst>
                    <a:ext uri="{FF2B5EF4-FFF2-40B4-BE49-F238E27FC236}">
                      <a16:creationId xmlns:a16="http://schemas.microsoft.com/office/drawing/2014/main" id="{1A09C20B-E1A3-48BF-8623-30F2513EA11E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4188920" y="1803080"/>
                  <a:ext cx="1569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156" name="Tinta 155">
                  <a:extLst>
                    <a:ext uri="{FF2B5EF4-FFF2-40B4-BE49-F238E27FC236}">
                      <a16:creationId xmlns:a16="http://schemas.microsoft.com/office/drawing/2014/main" id="{D654FDDD-EADB-40C6-971B-4632C4FAC1FE}"/>
                    </a:ext>
                  </a:extLst>
                </p14:cNvPr>
                <p14:cNvContentPartPr/>
                <p14:nvPr/>
              </p14:nvContentPartPr>
              <p14:xfrm>
                <a:off x="4406360" y="1853480"/>
                <a:ext cx="100440" cy="214200"/>
              </p14:xfrm>
            </p:contentPart>
          </mc:Choice>
          <mc:Fallback>
            <p:pic>
              <p:nvPicPr>
                <p:cNvPr id="156" name="Tinta 155">
                  <a:extLst>
                    <a:ext uri="{FF2B5EF4-FFF2-40B4-BE49-F238E27FC236}">
                      <a16:creationId xmlns:a16="http://schemas.microsoft.com/office/drawing/2014/main" id="{D654FDDD-EADB-40C6-971B-4632C4FAC1FE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4397720" y="1844480"/>
                  <a:ext cx="118080" cy="23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2" name="Agrupar 441">
            <a:extLst>
              <a:ext uri="{FF2B5EF4-FFF2-40B4-BE49-F238E27FC236}">
                <a16:creationId xmlns:a16="http://schemas.microsoft.com/office/drawing/2014/main" id="{B796129E-DAFB-4CE3-A1E5-B02B00E98E1F}"/>
              </a:ext>
            </a:extLst>
          </p:cNvPr>
          <p:cNvGrpSpPr/>
          <p:nvPr/>
        </p:nvGrpSpPr>
        <p:grpSpPr>
          <a:xfrm>
            <a:off x="2820560" y="1996400"/>
            <a:ext cx="273960" cy="254880"/>
            <a:chOff x="2820560" y="1996400"/>
            <a:chExt cx="273960" cy="25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439" name="Tinta 438">
                  <a:extLst>
                    <a:ext uri="{FF2B5EF4-FFF2-40B4-BE49-F238E27FC236}">
                      <a16:creationId xmlns:a16="http://schemas.microsoft.com/office/drawing/2014/main" id="{FD76D319-B9A8-4F52-B6B6-45E3BFABAA6A}"/>
                    </a:ext>
                  </a:extLst>
                </p14:cNvPr>
                <p14:cNvContentPartPr/>
                <p14:nvPr/>
              </p14:nvContentPartPr>
              <p14:xfrm>
                <a:off x="2820560" y="1996400"/>
                <a:ext cx="151200" cy="205200"/>
              </p14:xfrm>
            </p:contentPart>
          </mc:Choice>
          <mc:Fallback>
            <p:pic>
              <p:nvPicPr>
                <p:cNvPr id="439" name="Tinta 438">
                  <a:extLst>
                    <a:ext uri="{FF2B5EF4-FFF2-40B4-BE49-F238E27FC236}">
                      <a16:creationId xmlns:a16="http://schemas.microsoft.com/office/drawing/2014/main" id="{FD76D319-B9A8-4F52-B6B6-45E3BFABAA6A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2811560" y="1987760"/>
                  <a:ext cx="1688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440" name="Tinta 439">
                  <a:extLst>
                    <a:ext uri="{FF2B5EF4-FFF2-40B4-BE49-F238E27FC236}">
                      <a16:creationId xmlns:a16="http://schemas.microsoft.com/office/drawing/2014/main" id="{104C40FE-218C-45D9-911A-E3B512131824}"/>
                    </a:ext>
                  </a:extLst>
                </p14:cNvPr>
                <p14:cNvContentPartPr/>
                <p14:nvPr/>
              </p14:nvContentPartPr>
              <p14:xfrm>
                <a:off x="2863040" y="2062640"/>
                <a:ext cx="122040" cy="61560"/>
              </p14:xfrm>
            </p:contentPart>
          </mc:Choice>
          <mc:Fallback>
            <p:pic>
              <p:nvPicPr>
                <p:cNvPr id="440" name="Tinta 439">
                  <a:extLst>
                    <a:ext uri="{FF2B5EF4-FFF2-40B4-BE49-F238E27FC236}">
                      <a16:creationId xmlns:a16="http://schemas.microsoft.com/office/drawing/2014/main" id="{104C40FE-218C-45D9-911A-E3B512131824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2854400" y="2053640"/>
                  <a:ext cx="13968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441" name="Tinta 440">
                  <a:extLst>
                    <a:ext uri="{FF2B5EF4-FFF2-40B4-BE49-F238E27FC236}">
                      <a16:creationId xmlns:a16="http://schemas.microsoft.com/office/drawing/2014/main" id="{BB4CD7B3-8EFF-4972-996A-EB3E65E22538}"/>
                    </a:ext>
                  </a:extLst>
                </p14:cNvPr>
                <p14:cNvContentPartPr/>
                <p14:nvPr/>
              </p14:nvContentPartPr>
              <p14:xfrm>
                <a:off x="3009200" y="2146880"/>
                <a:ext cx="85320" cy="104400"/>
              </p14:xfrm>
            </p:contentPart>
          </mc:Choice>
          <mc:Fallback>
            <p:pic>
              <p:nvPicPr>
                <p:cNvPr id="441" name="Tinta 440">
                  <a:extLst>
                    <a:ext uri="{FF2B5EF4-FFF2-40B4-BE49-F238E27FC236}">
                      <a16:creationId xmlns:a16="http://schemas.microsoft.com/office/drawing/2014/main" id="{BB4CD7B3-8EFF-4972-996A-EB3E65E22538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3000200" y="2137880"/>
                  <a:ext cx="102960" cy="12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6" name="Agrupar 465">
            <a:extLst>
              <a:ext uri="{FF2B5EF4-FFF2-40B4-BE49-F238E27FC236}">
                <a16:creationId xmlns:a16="http://schemas.microsoft.com/office/drawing/2014/main" id="{E7ADF819-6308-4019-B49E-3D0B83C9144F}"/>
              </a:ext>
            </a:extLst>
          </p:cNvPr>
          <p:cNvGrpSpPr/>
          <p:nvPr/>
        </p:nvGrpSpPr>
        <p:grpSpPr>
          <a:xfrm>
            <a:off x="4622720" y="5547440"/>
            <a:ext cx="142200" cy="96120"/>
            <a:chOff x="4622720" y="5547440"/>
            <a:chExt cx="142200" cy="9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463" name="Tinta 462">
                  <a:extLst>
                    <a:ext uri="{FF2B5EF4-FFF2-40B4-BE49-F238E27FC236}">
                      <a16:creationId xmlns:a16="http://schemas.microsoft.com/office/drawing/2014/main" id="{70D5D4E6-27A6-4297-B108-60D5DC736198}"/>
                    </a:ext>
                  </a:extLst>
                </p14:cNvPr>
                <p14:cNvContentPartPr/>
                <p14:nvPr/>
              </p14:nvContentPartPr>
              <p14:xfrm>
                <a:off x="4635680" y="5547440"/>
                <a:ext cx="113040" cy="10800"/>
              </p14:xfrm>
            </p:contentPart>
          </mc:Choice>
          <mc:Fallback>
            <p:pic>
              <p:nvPicPr>
                <p:cNvPr id="463" name="Tinta 462">
                  <a:extLst>
                    <a:ext uri="{FF2B5EF4-FFF2-40B4-BE49-F238E27FC236}">
                      <a16:creationId xmlns:a16="http://schemas.microsoft.com/office/drawing/2014/main" id="{70D5D4E6-27A6-4297-B108-60D5DC736198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4627040" y="5538800"/>
                  <a:ext cx="1306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464" name="Tinta 463">
                  <a:extLst>
                    <a:ext uri="{FF2B5EF4-FFF2-40B4-BE49-F238E27FC236}">
                      <a16:creationId xmlns:a16="http://schemas.microsoft.com/office/drawing/2014/main" id="{8764CE63-F1E1-4D21-BCCF-89047CFAEC7C}"/>
                    </a:ext>
                  </a:extLst>
                </p14:cNvPr>
                <p14:cNvContentPartPr/>
                <p14:nvPr/>
              </p14:nvContentPartPr>
              <p14:xfrm>
                <a:off x="4635680" y="5556440"/>
                <a:ext cx="360" cy="360"/>
              </p14:xfrm>
            </p:contentPart>
          </mc:Choice>
          <mc:Fallback>
            <p:pic>
              <p:nvPicPr>
                <p:cNvPr id="464" name="Tinta 463">
                  <a:extLst>
                    <a:ext uri="{FF2B5EF4-FFF2-40B4-BE49-F238E27FC236}">
                      <a16:creationId xmlns:a16="http://schemas.microsoft.com/office/drawing/2014/main" id="{8764CE63-F1E1-4D21-BCCF-89047CFAEC7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27040" y="55478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465" name="Tinta 464">
                  <a:extLst>
                    <a:ext uri="{FF2B5EF4-FFF2-40B4-BE49-F238E27FC236}">
                      <a16:creationId xmlns:a16="http://schemas.microsoft.com/office/drawing/2014/main" id="{C2847A92-A99E-4925-8679-1235ACFD9AA7}"/>
                    </a:ext>
                  </a:extLst>
                </p14:cNvPr>
                <p14:cNvContentPartPr/>
                <p14:nvPr/>
              </p14:nvContentPartPr>
              <p14:xfrm>
                <a:off x="4622720" y="5556440"/>
                <a:ext cx="142200" cy="87120"/>
              </p14:xfrm>
            </p:contentPart>
          </mc:Choice>
          <mc:Fallback>
            <p:pic>
              <p:nvPicPr>
                <p:cNvPr id="465" name="Tinta 464">
                  <a:extLst>
                    <a:ext uri="{FF2B5EF4-FFF2-40B4-BE49-F238E27FC236}">
                      <a16:creationId xmlns:a16="http://schemas.microsoft.com/office/drawing/2014/main" id="{C2847A92-A99E-4925-8679-1235ACFD9AA7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4613720" y="5547800"/>
                  <a:ext cx="15984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7" name="Agrupar 476">
            <a:extLst>
              <a:ext uri="{FF2B5EF4-FFF2-40B4-BE49-F238E27FC236}">
                <a16:creationId xmlns:a16="http://schemas.microsoft.com/office/drawing/2014/main" id="{854D5BDC-1366-4842-8B24-0D6FDB931E68}"/>
              </a:ext>
            </a:extLst>
          </p:cNvPr>
          <p:cNvGrpSpPr/>
          <p:nvPr/>
        </p:nvGrpSpPr>
        <p:grpSpPr>
          <a:xfrm>
            <a:off x="6568160" y="5431160"/>
            <a:ext cx="401040" cy="277200"/>
            <a:chOff x="6568160" y="5431160"/>
            <a:chExt cx="401040" cy="27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474" name="Tinta 473">
                  <a:extLst>
                    <a:ext uri="{FF2B5EF4-FFF2-40B4-BE49-F238E27FC236}">
                      <a16:creationId xmlns:a16="http://schemas.microsoft.com/office/drawing/2014/main" id="{215743E1-6CBD-4248-8889-FA6B65E06A5E}"/>
                    </a:ext>
                  </a:extLst>
                </p14:cNvPr>
                <p14:cNvContentPartPr/>
                <p14:nvPr/>
              </p14:nvContentPartPr>
              <p14:xfrm>
                <a:off x="6568160" y="5494520"/>
                <a:ext cx="153360" cy="203760"/>
              </p14:xfrm>
            </p:contentPart>
          </mc:Choice>
          <mc:Fallback>
            <p:pic>
              <p:nvPicPr>
                <p:cNvPr id="474" name="Tinta 473">
                  <a:extLst>
                    <a:ext uri="{FF2B5EF4-FFF2-40B4-BE49-F238E27FC236}">
                      <a16:creationId xmlns:a16="http://schemas.microsoft.com/office/drawing/2014/main" id="{215743E1-6CBD-4248-8889-FA6B65E06A5E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6559160" y="5485520"/>
                  <a:ext cx="1710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475" name="Tinta 474">
                  <a:extLst>
                    <a:ext uri="{FF2B5EF4-FFF2-40B4-BE49-F238E27FC236}">
                      <a16:creationId xmlns:a16="http://schemas.microsoft.com/office/drawing/2014/main" id="{61FAFE2A-05A4-4F9E-80AF-32AE446149F9}"/>
                    </a:ext>
                  </a:extLst>
                </p14:cNvPr>
                <p14:cNvContentPartPr/>
                <p14:nvPr/>
              </p14:nvContentPartPr>
              <p14:xfrm>
                <a:off x="6571760" y="5500280"/>
                <a:ext cx="97560" cy="131760"/>
              </p14:xfrm>
            </p:contentPart>
          </mc:Choice>
          <mc:Fallback>
            <p:pic>
              <p:nvPicPr>
                <p:cNvPr id="475" name="Tinta 474">
                  <a:extLst>
                    <a:ext uri="{FF2B5EF4-FFF2-40B4-BE49-F238E27FC236}">
                      <a16:creationId xmlns:a16="http://schemas.microsoft.com/office/drawing/2014/main" id="{61FAFE2A-05A4-4F9E-80AF-32AE446149F9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6562760" y="5491280"/>
                  <a:ext cx="1152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476" name="Tinta 475">
                  <a:extLst>
                    <a:ext uri="{FF2B5EF4-FFF2-40B4-BE49-F238E27FC236}">
                      <a16:creationId xmlns:a16="http://schemas.microsoft.com/office/drawing/2014/main" id="{7B82BD65-6041-4E17-B8D8-6508A48D412E}"/>
                    </a:ext>
                  </a:extLst>
                </p14:cNvPr>
                <p14:cNvContentPartPr/>
                <p14:nvPr/>
              </p14:nvContentPartPr>
              <p14:xfrm>
                <a:off x="6755720" y="5431160"/>
                <a:ext cx="213480" cy="277200"/>
              </p14:xfrm>
            </p:contentPart>
          </mc:Choice>
          <mc:Fallback>
            <p:pic>
              <p:nvPicPr>
                <p:cNvPr id="476" name="Tinta 475">
                  <a:extLst>
                    <a:ext uri="{FF2B5EF4-FFF2-40B4-BE49-F238E27FC236}">
                      <a16:creationId xmlns:a16="http://schemas.microsoft.com/office/drawing/2014/main" id="{7B82BD65-6041-4E17-B8D8-6508A48D412E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6747080" y="5422160"/>
                  <a:ext cx="231120" cy="29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8" name="Agrupar 487">
            <a:extLst>
              <a:ext uri="{FF2B5EF4-FFF2-40B4-BE49-F238E27FC236}">
                <a16:creationId xmlns:a16="http://schemas.microsoft.com/office/drawing/2014/main" id="{787BF156-FE5A-4EB0-84DC-040ACECBA8D4}"/>
              </a:ext>
            </a:extLst>
          </p:cNvPr>
          <p:cNvGrpSpPr/>
          <p:nvPr/>
        </p:nvGrpSpPr>
        <p:grpSpPr>
          <a:xfrm>
            <a:off x="1736960" y="5495960"/>
            <a:ext cx="1307520" cy="349920"/>
            <a:chOff x="1736960" y="5495960"/>
            <a:chExt cx="1307520" cy="34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479" name="Tinta 478">
                  <a:extLst>
                    <a:ext uri="{FF2B5EF4-FFF2-40B4-BE49-F238E27FC236}">
                      <a16:creationId xmlns:a16="http://schemas.microsoft.com/office/drawing/2014/main" id="{A1E1D916-EE83-4329-B814-CE949B94D3AD}"/>
                    </a:ext>
                  </a:extLst>
                </p14:cNvPr>
                <p14:cNvContentPartPr/>
                <p14:nvPr/>
              </p14:nvContentPartPr>
              <p14:xfrm>
                <a:off x="1736960" y="5513240"/>
                <a:ext cx="205560" cy="260280"/>
              </p14:xfrm>
            </p:contentPart>
          </mc:Choice>
          <mc:Fallback>
            <p:pic>
              <p:nvPicPr>
                <p:cNvPr id="479" name="Tinta 478">
                  <a:extLst>
                    <a:ext uri="{FF2B5EF4-FFF2-40B4-BE49-F238E27FC236}">
                      <a16:creationId xmlns:a16="http://schemas.microsoft.com/office/drawing/2014/main" id="{A1E1D916-EE83-4329-B814-CE949B94D3AD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1728320" y="5504240"/>
                  <a:ext cx="22320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480" name="Tinta 479">
                  <a:extLst>
                    <a:ext uri="{FF2B5EF4-FFF2-40B4-BE49-F238E27FC236}">
                      <a16:creationId xmlns:a16="http://schemas.microsoft.com/office/drawing/2014/main" id="{F54CB274-AEAB-4728-91D2-553D62B80B11}"/>
                    </a:ext>
                  </a:extLst>
                </p14:cNvPr>
                <p14:cNvContentPartPr/>
                <p14:nvPr/>
              </p14:nvContentPartPr>
              <p14:xfrm>
                <a:off x="1997240" y="5495960"/>
                <a:ext cx="140040" cy="254160"/>
              </p14:xfrm>
            </p:contentPart>
          </mc:Choice>
          <mc:Fallback>
            <p:pic>
              <p:nvPicPr>
                <p:cNvPr id="480" name="Tinta 479">
                  <a:extLst>
                    <a:ext uri="{FF2B5EF4-FFF2-40B4-BE49-F238E27FC236}">
                      <a16:creationId xmlns:a16="http://schemas.microsoft.com/office/drawing/2014/main" id="{F54CB274-AEAB-4728-91D2-553D62B80B11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1988240" y="5486960"/>
                  <a:ext cx="15768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481" name="Tinta 480">
                  <a:extLst>
                    <a:ext uri="{FF2B5EF4-FFF2-40B4-BE49-F238E27FC236}">
                      <a16:creationId xmlns:a16="http://schemas.microsoft.com/office/drawing/2014/main" id="{D83E4878-E1DB-4FE2-B8C8-B7EB0BDECD51}"/>
                    </a:ext>
                  </a:extLst>
                </p14:cNvPr>
                <p14:cNvContentPartPr/>
                <p14:nvPr/>
              </p14:nvContentPartPr>
              <p14:xfrm>
                <a:off x="2234840" y="5699360"/>
                <a:ext cx="17280" cy="146520"/>
              </p14:xfrm>
            </p:contentPart>
          </mc:Choice>
          <mc:Fallback>
            <p:pic>
              <p:nvPicPr>
                <p:cNvPr id="481" name="Tinta 480">
                  <a:extLst>
                    <a:ext uri="{FF2B5EF4-FFF2-40B4-BE49-F238E27FC236}">
                      <a16:creationId xmlns:a16="http://schemas.microsoft.com/office/drawing/2014/main" id="{D83E4878-E1DB-4FE2-B8C8-B7EB0BDECD51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2225840" y="5690720"/>
                  <a:ext cx="349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483" name="Tinta 482">
                  <a:extLst>
                    <a:ext uri="{FF2B5EF4-FFF2-40B4-BE49-F238E27FC236}">
                      <a16:creationId xmlns:a16="http://schemas.microsoft.com/office/drawing/2014/main" id="{27C165F8-D73F-455A-B68F-C167C86A0479}"/>
                    </a:ext>
                  </a:extLst>
                </p14:cNvPr>
                <p14:cNvContentPartPr/>
                <p14:nvPr/>
              </p14:nvContentPartPr>
              <p14:xfrm>
                <a:off x="2355800" y="5508920"/>
                <a:ext cx="178200" cy="260280"/>
              </p14:xfrm>
            </p:contentPart>
          </mc:Choice>
          <mc:Fallback>
            <p:pic>
              <p:nvPicPr>
                <p:cNvPr id="483" name="Tinta 482">
                  <a:extLst>
                    <a:ext uri="{FF2B5EF4-FFF2-40B4-BE49-F238E27FC236}">
                      <a16:creationId xmlns:a16="http://schemas.microsoft.com/office/drawing/2014/main" id="{27C165F8-D73F-455A-B68F-C167C86A0479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2346800" y="5499920"/>
                  <a:ext cx="19584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484" name="Tinta 483">
                  <a:extLst>
                    <a:ext uri="{FF2B5EF4-FFF2-40B4-BE49-F238E27FC236}">
                      <a16:creationId xmlns:a16="http://schemas.microsoft.com/office/drawing/2014/main" id="{D1094643-671D-46B4-9608-7454961DA2BE}"/>
                    </a:ext>
                  </a:extLst>
                </p14:cNvPr>
                <p14:cNvContentPartPr/>
                <p14:nvPr/>
              </p14:nvContentPartPr>
              <p14:xfrm>
                <a:off x="2595560" y="5538800"/>
                <a:ext cx="160560" cy="221040"/>
              </p14:xfrm>
            </p:contentPart>
          </mc:Choice>
          <mc:Fallback>
            <p:pic>
              <p:nvPicPr>
                <p:cNvPr id="484" name="Tinta 483">
                  <a:extLst>
                    <a:ext uri="{FF2B5EF4-FFF2-40B4-BE49-F238E27FC236}">
                      <a16:creationId xmlns:a16="http://schemas.microsoft.com/office/drawing/2014/main" id="{D1094643-671D-46B4-9608-7454961DA2BE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2586920" y="5530160"/>
                  <a:ext cx="1782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485" name="Tinta 484">
                  <a:extLst>
                    <a:ext uri="{FF2B5EF4-FFF2-40B4-BE49-F238E27FC236}">
                      <a16:creationId xmlns:a16="http://schemas.microsoft.com/office/drawing/2014/main" id="{B743E342-34FB-4CF6-9E7D-3FDE133FE4FF}"/>
                    </a:ext>
                  </a:extLst>
                </p14:cNvPr>
                <p14:cNvContentPartPr/>
                <p14:nvPr/>
              </p14:nvContentPartPr>
              <p14:xfrm>
                <a:off x="2616440" y="5601080"/>
                <a:ext cx="170640" cy="55440"/>
              </p14:xfrm>
            </p:contentPart>
          </mc:Choice>
          <mc:Fallback>
            <p:pic>
              <p:nvPicPr>
                <p:cNvPr id="485" name="Tinta 484">
                  <a:extLst>
                    <a:ext uri="{FF2B5EF4-FFF2-40B4-BE49-F238E27FC236}">
                      <a16:creationId xmlns:a16="http://schemas.microsoft.com/office/drawing/2014/main" id="{B743E342-34FB-4CF6-9E7D-3FDE133FE4FF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2607440" y="5592080"/>
                  <a:ext cx="1882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486" name="Tinta 485">
                  <a:extLst>
                    <a:ext uri="{FF2B5EF4-FFF2-40B4-BE49-F238E27FC236}">
                      <a16:creationId xmlns:a16="http://schemas.microsoft.com/office/drawing/2014/main" id="{40E21570-3D26-449D-A22F-175282CCB944}"/>
                    </a:ext>
                  </a:extLst>
                </p14:cNvPr>
                <p14:cNvContentPartPr/>
                <p14:nvPr/>
              </p14:nvContentPartPr>
              <p14:xfrm>
                <a:off x="2915240" y="5602520"/>
                <a:ext cx="129240" cy="53640"/>
              </p14:xfrm>
            </p:contentPart>
          </mc:Choice>
          <mc:Fallback>
            <p:pic>
              <p:nvPicPr>
                <p:cNvPr id="486" name="Tinta 485">
                  <a:extLst>
                    <a:ext uri="{FF2B5EF4-FFF2-40B4-BE49-F238E27FC236}">
                      <a16:creationId xmlns:a16="http://schemas.microsoft.com/office/drawing/2014/main" id="{40E21570-3D26-449D-A22F-175282CCB944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2906600" y="5593880"/>
                  <a:ext cx="1468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487" name="Tinta 486">
                  <a:extLst>
                    <a:ext uri="{FF2B5EF4-FFF2-40B4-BE49-F238E27FC236}">
                      <a16:creationId xmlns:a16="http://schemas.microsoft.com/office/drawing/2014/main" id="{54F5F9D5-9C00-4A11-8F4A-E474CEC1829E}"/>
                    </a:ext>
                  </a:extLst>
                </p14:cNvPr>
                <p14:cNvContentPartPr/>
                <p14:nvPr/>
              </p14:nvContentPartPr>
              <p14:xfrm>
                <a:off x="2953400" y="5516120"/>
                <a:ext cx="21240" cy="245880"/>
              </p14:xfrm>
            </p:contentPart>
          </mc:Choice>
          <mc:Fallback>
            <p:pic>
              <p:nvPicPr>
                <p:cNvPr id="487" name="Tinta 486">
                  <a:extLst>
                    <a:ext uri="{FF2B5EF4-FFF2-40B4-BE49-F238E27FC236}">
                      <a16:creationId xmlns:a16="http://schemas.microsoft.com/office/drawing/2014/main" id="{54F5F9D5-9C00-4A11-8F4A-E474CEC1829E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2944760" y="5507120"/>
                  <a:ext cx="38880" cy="26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6" name="Agrupar 495">
            <a:extLst>
              <a:ext uri="{FF2B5EF4-FFF2-40B4-BE49-F238E27FC236}">
                <a16:creationId xmlns:a16="http://schemas.microsoft.com/office/drawing/2014/main" id="{8B185B63-7BD0-4170-8228-060B73E6ADCE}"/>
              </a:ext>
            </a:extLst>
          </p:cNvPr>
          <p:cNvGrpSpPr/>
          <p:nvPr/>
        </p:nvGrpSpPr>
        <p:grpSpPr>
          <a:xfrm>
            <a:off x="3176600" y="5479040"/>
            <a:ext cx="875880" cy="336240"/>
            <a:chOff x="3176600" y="5479040"/>
            <a:chExt cx="875880" cy="33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489" name="Tinta 488">
                  <a:extLst>
                    <a:ext uri="{FF2B5EF4-FFF2-40B4-BE49-F238E27FC236}">
                      <a16:creationId xmlns:a16="http://schemas.microsoft.com/office/drawing/2014/main" id="{0C5E38F8-136C-4E6C-8984-A28880CE3BE6}"/>
                    </a:ext>
                  </a:extLst>
                </p14:cNvPr>
                <p14:cNvContentPartPr/>
                <p14:nvPr/>
              </p14:nvContentPartPr>
              <p14:xfrm>
                <a:off x="3176600" y="5504600"/>
                <a:ext cx="121320" cy="270360"/>
              </p14:xfrm>
            </p:contentPart>
          </mc:Choice>
          <mc:Fallback>
            <p:pic>
              <p:nvPicPr>
                <p:cNvPr id="489" name="Tinta 488">
                  <a:extLst>
                    <a:ext uri="{FF2B5EF4-FFF2-40B4-BE49-F238E27FC236}">
                      <a16:creationId xmlns:a16="http://schemas.microsoft.com/office/drawing/2014/main" id="{0C5E38F8-136C-4E6C-8984-A28880CE3BE6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3167600" y="5495600"/>
                  <a:ext cx="1389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490" name="Tinta 489">
                  <a:extLst>
                    <a:ext uri="{FF2B5EF4-FFF2-40B4-BE49-F238E27FC236}">
                      <a16:creationId xmlns:a16="http://schemas.microsoft.com/office/drawing/2014/main" id="{4F23EA9D-43D8-4186-9A93-AD7331F985BE}"/>
                    </a:ext>
                  </a:extLst>
                </p14:cNvPr>
                <p14:cNvContentPartPr/>
                <p14:nvPr/>
              </p14:nvContentPartPr>
              <p14:xfrm>
                <a:off x="3320960" y="5566160"/>
                <a:ext cx="133920" cy="196920"/>
              </p14:xfrm>
            </p:contentPart>
          </mc:Choice>
          <mc:Fallback>
            <p:pic>
              <p:nvPicPr>
                <p:cNvPr id="490" name="Tinta 489">
                  <a:extLst>
                    <a:ext uri="{FF2B5EF4-FFF2-40B4-BE49-F238E27FC236}">
                      <a16:creationId xmlns:a16="http://schemas.microsoft.com/office/drawing/2014/main" id="{4F23EA9D-43D8-4186-9A93-AD7331F985BE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3311960" y="5557520"/>
                  <a:ext cx="1515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491" name="Tinta 490">
                  <a:extLst>
                    <a:ext uri="{FF2B5EF4-FFF2-40B4-BE49-F238E27FC236}">
                      <a16:creationId xmlns:a16="http://schemas.microsoft.com/office/drawing/2014/main" id="{B8F86749-DFDC-4619-966C-FE1244C82154}"/>
                    </a:ext>
                  </a:extLst>
                </p14:cNvPr>
                <p14:cNvContentPartPr/>
                <p14:nvPr/>
              </p14:nvContentPartPr>
              <p14:xfrm>
                <a:off x="3551360" y="5725280"/>
                <a:ext cx="7200" cy="90000"/>
              </p14:xfrm>
            </p:contentPart>
          </mc:Choice>
          <mc:Fallback>
            <p:pic>
              <p:nvPicPr>
                <p:cNvPr id="491" name="Tinta 490">
                  <a:extLst>
                    <a:ext uri="{FF2B5EF4-FFF2-40B4-BE49-F238E27FC236}">
                      <a16:creationId xmlns:a16="http://schemas.microsoft.com/office/drawing/2014/main" id="{B8F86749-DFDC-4619-966C-FE1244C82154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3542360" y="5716640"/>
                  <a:ext cx="248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493" name="Tinta 492">
                  <a:extLst>
                    <a:ext uri="{FF2B5EF4-FFF2-40B4-BE49-F238E27FC236}">
                      <a16:creationId xmlns:a16="http://schemas.microsoft.com/office/drawing/2014/main" id="{A9F9B7FF-C260-4A9C-AD8E-226B656AF645}"/>
                    </a:ext>
                  </a:extLst>
                </p14:cNvPr>
                <p14:cNvContentPartPr/>
                <p14:nvPr/>
              </p14:nvContentPartPr>
              <p14:xfrm>
                <a:off x="3655760" y="5479040"/>
                <a:ext cx="219600" cy="278640"/>
              </p14:xfrm>
            </p:contentPart>
          </mc:Choice>
          <mc:Fallback>
            <p:pic>
              <p:nvPicPr>
                <p:cNvPr id="493" name="Tinta 492">
                  <a:extLst>
                    <a:ext uri="{FF2B5EF4-FFF2-40B4-BE49-F238E27FC236}">
                      <a16:creationId xmlns:a16="http://schemas.microsoft.com/office/drawing/2014/main" id="{A9F9B7FF-C260-4A9C-AD8E-226B656AF645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3646760" y="5470040"/>
                  <a:ext cx="23724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494" name="Tinta 493">
                  <a:extLst>
                    <a:ext uri="{FF2B5EF4-FFF2-40B4-BE49-F238E27FC236}">
                      <a16:creationId xmlns:a16="http://schemas.microsoft.com/office/drawing/2014/main" id="{27757FB9-7870-4F33-ACC3-3113D564AE94}"/>
                    </a:ext>
                  </a:extLst>
                </p14:cNvPr>
                <p14:cNvContentPartPr/>
                <p14:nvPr/>
              </p14:nvContentPartPr>
              <p14:xfrm>
                <a:off x="3914960" y="5512160"/>
                <a:ext cx="137520" cy="250560"/>
              </p14:xfrm>
            </p:contentPart>
          </mc:Choice>
          <mc:Fallback>
            <p:pic>
              <p:nvPicPr>
                <p:cNvPr id="494" name="Tinta 493">
                  <a:extLst>
                    <a:ext uri="{FF2B5EF4-FFF2-40B4-BE49-F238E27FC236}">
                      <a16:creationId xmlns:a16="http://schemas.microsoft.com/office/drawing/2014/main" id="{27757FB9-7870-4F33-ACC3-3113D564AE94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3905960" y="5503160"/>
                  <a:ext cx="1551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495" name="Tinta 494">
                  <a:extLst>
                    <a:ext uri="{FF2B5EF4-FFF2-40B4-BE49-F238E27FC236}">
                      <a16:creationId xmlns:a16="http://schemas.microsoft.com/office/drawing/2014/main" id="{BAED24DF-C039-47EF-AC8E-C8E7C5AD6F31}"/>
                    </a:ext>
                  </a:extLst>
                </p14:cNvPr>
                <p14:cNvContentPartPr/>
                <p14:nvPr/>
              </p14:nvContentPartPr>
              <p14:xfrm>
                <a:off x="3662600" y="5519000"/>
                <a:ext cx="69840" cy="46440"/>
              </p14:xfrm>
            </p:contentPart>
          </mc:Choice>
          <mc:Fallback>
            <p:pic>
              <p:nvPicPr>
                <p:cNvPr id="495" name="Tinta 494">
                  <a:extLst>
                    <a:ext uri="{FF2B5EF4-FFF2-40B4-BE49-F238E27FC236}">
                      <a16:creationId xmlns:a16="http://schemas.microsoft.com/office/drawing/2014/main" id="{BAED24DF-C039-47EF-AC8E-C8E7C5AD6F31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3653600" y="5510000"/>
                  <a:ext cx="87480" cy="6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2" name="Agrupar 501">
            <a:extLst>
              <a:ext uri="{FF2B5EF4-FFF2-40B4-BE49-F238E27FC236}">
                <a16:creationId xmlns:a16="http://schemas.microsoft.com/office/drawing/2014/main" id="{3F7DBC45-230E-4E98-B010-E569A9E78E15}"/>
              </a:ext>
            </a:extLst>
          </p:cNvPr>
          <p:cNvGrpSpPr/>
          <p:nvPr/>
        </p:nvGrpSpPr>
        <p:grpSpPr>
          <a:xfrm>
            <a:off x="5118080" y="5367440"/>
            <a:ext cx="888480" cy="284760"/>
            <a:chOff x="5118080" y="5367440"/>
            <a:chExt cx="888480" cy="28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3">
              <p14:nvContentPartPr>
                <p14:cNvPr id="497" name="Tinta 496">
                  <a:extLst>
                    <a:ext uri="{FF2B5EF4-FFF2-40B4-BE49-F238E27FC236}">
                      <a16:creationId xmlns:a16="http://schemas.microsoft.com/office/drawing/2014/main" id="{FF7052BF-7965-4268-A42F-CCB36A7EFDFF}"/>
                    </a:ext>
                  </a:extLst>
                </p14:cNvPr>
                <p14:cNvContentPartPr/>
                <p14:nvPr/>
              </p14:nvContentPartPr>
              <p14:xfrm>
                <a:off x="5118080" y="5378960"/>
                <a:ext cx="146880" cy="272160"/>
              </p14:xfrm>
            </p:contentPart>
          </mc:Choice>
          <mc:Fallback>
            <p:pic>
              <p:nvPicPr>
                <p:cNvPr id="497" name="Tinta 496">
                  <a:extLst>
                    <a:ext uri="{FF2B5EF4-FFF2-40B4-BE49-F238E27FC236}">
                      <a16:creationId xmlns:a16="http://schemas.microsoft.com/office/drawing/2014/main" id="{FF7052BF-7965-4268-A42F-CCB36A7EFDFF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5109440" y="5370320"/>
                  <a:ext cx="16452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5">
              <p14:nvContentPartPr>
                <p14:cNvPr id="498" name="Tinta 497">
                  <a:extLst>
                    <a:ext uri="{FF2B5EF4-FFF2-40B4-BE49-F238E27FC236}">
                      <a16:creationId xmlns:a16="http://schemas.microsoft.com/office/drawing/2014/main" id="{E98A69CC-7DC7-4B86-937A-630F92ED3D9B}"/>
                    </a:ext>
                  </a:extLst>
                </p14:cNvPr>
                <p14:cNvContentPartPr/>
                <p14:nvPr/>
              </p14:nvContentPartPr>
              <p14:xfrm>
                <a:off x="5320040" y="5402000"/>
                <a:ext cx="129240" cy="213120"/>
              </p14:xfrm>
            </p:contentPart>
          </mc:Choice>
          <mc:Fallback>
            <p:pic>
              <p:nvPicPr>
                <p:cNvPr id="498" name="Tinta 497">
                  <a:extLst>
                    <a:ext uri="{FF2B5EF4-FFF2-40B4-BE49-F238E27FC236}">
                      <a16:creationId xmlns:a16="http://schemas.microsoft.com/office/drawing/2014/main" id="{E98A69CC-7DC7-4B86-937A-630F92ED3D9B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5311400" y="5393360"/>
                  <a:ext cx="14688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7">
              <p14:nvContentPartPr>
                <p14:cNvPr id="499" name="Tinta 498">
                  <a:extLst>
                    <a:ext uri="{FF2B5EF4-FFF2-40B4-BE49-F238E27FC236}">
                      <a16:creationId xmlns:a16="http://schemas.microsoft.com/office/drawing/2014/main" id="{625EDB56-459B-4D06-A130-2E52A345B5B7}"/>
                    </a:ext>
                  </a:extLst>
                </p14:cNvPr>
                <p14:cNvContentPartPr/>
                <p14:nvPr/>
              </p14:nvContentPartPr>
              <p14:xfrm>
                <a:off x="5507960" y="5570840"/>
                <a:ext cx="17640" cy="81360"/>
              </p14:xfrm>
            </p:contentPart>
          </mc:Choice>
          <mc:Fallback>
            <p:pic>
              <p:nvPicPr>
                <p:cNvPr id="499" name="Tinta 498">
                  <a:extLst>
                    <a:ext uri="{FF2B5EF4-FFF2-40B4-BE49-F238E27FC236}">
                      <a16:creationId xmlns:a16="http://schemas.microsoft.com/office/drawing/2014/main" id="{625EDB56-459B-4D06-A130-2E52A345B5B7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5499320" y="5562200"/>
                  <a:ext cx="352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500" name="Tinta 499">
                  <a:extLst>
                    <a:ext uri="{FF2B5EF4-FFF2-40B4-BE49-F238E27FC236}">
                      <a16:creationId xmlns:a16="http://schemas.microsoft.com/office/drawing/2014/main" id="{45675CD3-C9BB-4536-915A-AFC3341A7358}"/>
                    </a:ext>
                  </a:extLst>
                </p14:cNvPr>
                <p14:cNvContentPartPr/>
                <p14:nvPr/>
              </p14:nvContentPartPr>
              <p14:xfrm>
                <a:off x="5660960" y="5377520"/>
                <a:ext cx="112680" cy="192240"/>
              </p14:xfrm>
            </p:contentPart>
          </mc:Choice>
          <mc:Fallback>
            <p:pic>
              <p:nvPicPr>
                <p:cNvPr id="500" name="Tinta 499">
                  <a:extLst>
                    <a:ext uri="{FF2B5EF4-FFF2-40B4-BE49-F238E27FC236}">
                      <a16:creationId xmlns:a16="http://schemas.microsoft.com/office/drawing/2014/main" id="{45675CD3-C9BB-4536-915A-AFC3341A7358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5652320" y="5368520"/>
                  <a:ext cx="1303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501" name="Tinta 500">
                  <a:extLst>
                    <a:ext uri="{FF2B5EF4-FFF2-40B4-BE49-F238E27FC236}">
                      <a16:creationId xmlns:a16="http://schemas.microsoft.com/office/drawing/2014/main" id="{F9B255A5-8606-4E00-B3A9-F81D3B5F5433}"/>
                    </a:ext>
                  </a:extLst>
                </p14:cNvPr>
                <p14:cNvContentPartPr/>
                <p14:nvPr/>
              </p14:nvContentPartPr>
              <p14:xfrm>
                <a:off x="5866160" y="5367440"/>
                <a:ext cx="140400" cy="172440"/>
              </p14:xfrm>
            </p:contentPart>
          </mc:Choice>
          <mc:Fallback>
            <p:pic>
              <p:nvPicPr>
                <p:cNvPr id="501" name="Tinta 500">
                  <a:extLst>
                    <a:ext uri="{FF2B5EF4-FFF2-40B4-BE49-F238E27FC236}">
                      <a16:creationId xmlns:a16="http://schemas.microsoft.com/office/drawing/2014/main" id="{F9B255A5-8606-4E00-B3A9-F81D3B5F5433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5857160" y="5358440"/>
                  <a:ext cx="158040" cy="190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9821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16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94" name="Tinta 293">
                <a:extLst>
                  <a:ext uri="{FF2B5EF4-FFF2-40B4-BE49-F238E27FC236}">
                    <a16:creationId xmlns:a16="http://schemas.microsoft.com/office/drawing/2014/main" id="{007BD942-6950-4754-B468-F1180E975D74}"/>
                  </a:ext>
                </a:extLst>
              </p14:cNvPr>
              <p14:cNvContentPartPr/>
              <p14:nvPr/>
            </p14:nvContentPartPr>
            <p14:xfrm>
              <a:off x="-727240" y="2065880"/>
              <a:ext cx="7200" cy="6120"/>
            </p14:xfrm>
          </p:contentPart>
        </mc:Choice>
        <mc:Fallback>
          <p:pic>
            <p:nvPicPr>
              <p:cNvPr id="294" name="Tinta 293">
                <a:extLst>
                  <a:ext uri="{FF2B5EF4-FFF2-40B4-BE49-F238E27FC236}">
                    <a16:creationId xmlns:a16="http://schemas.microsoft.com/office/drawing/2014/main" id="{007BD942-6950-4754-B468-F1180E975D7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736240" y="2056880"/>
                <a:ext cx="2484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E0B490F1-B073-4ED1-A112-37C331F5B383}"/>
                  </a:ext>
                </a:extLst>
              </p14:cNvPr>
              <p14:cNvContentPartPr/>
              <p14:nvPr/>
            </p14:nvContentPartPr>
            <p14:xfrm>
              <a:off x="-768640" y="1596440"/>
              <a:ext cx="17640" cy="16200"/>
            </p14:xfrm>
          </p:contentPart>
        </mc:Choice>
        <mc:Fallback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E0B490F1-B073-4ED1-A112-37C331F5B38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777640" y="1587440"/>
                <a:ext cx="35280" cy="3384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Imagem 2">
            <a:extLst>
              <a:ext uri="{FF2B5EF4-FFF2-40B4-BE49-F238E27FC236}">
                <a16:creationId xmlns:a16="http://schemas.microsoft.com/office/drawing/2014/main" id="{BAA42DE8-83EC-47CD-9E6A-D5295AE236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99644" y="1353763"/>
            <a:ext cx="5956265" cy="3789225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9243AF5B-21D8-4635-8148-40773A9F4487}"/>
              </a:ext>
            </a:extLst>
          </p:cNvPr>
          <p:cNvSpPr/>
          <p:nvPr/>
        </p:nvSpPr>
        <p:spPr>
          <a:xfrm>
            <a:off x="6045958" y="1933950"/>
            <a:ext cx="934397" cy="2158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b="1" dirty="0">
                <a:solidFill>
                  <a:schemeClr val="tx1"/>
                </a:solidFill>
              </a:rPr>
              <a:t>77,72</a:t>
            </a:r>
          </a:p>
        </p:txBody>
      </p:sp>
      <p:sp>
        <p:nvSpPr>
          <p:cNvPr id="210" name="Retângulo 209">
            <a:extLst>
              <a:ext uri="{FF2B5EF4-FFF2-40B4-BE49-F238E27FC236}">
                <a16:creationId xmlns:a16="http://schemas.microsoft.com/office/drawing/2014/main" id="{DE97B2D4-EC84-4942-80E6-DBA35D8A5444}"/>
              </a:ext>
            </a:extLst>
          </p:cNvPr>
          <p:cNvSpPr/>
          <p:nvPr/>
        </p:nvSpPr>
        <p:spPr>
          <a:xfrm>
            <a:off x="7484758" y="1933950"/>
            <a:ext cx="934397" cy="2158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b="1" dirty="0">
                <a:solidFill>
                  <a:schemeClr val="tx1"/>
                </a:solidFill>
              </a:rPr>
              <a:t>82,33</a:t>
            </a:r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BFB57B6-9869-424B-8524-CF7784597087}"/>
              </a:ext>
            </a:extLst>
          </p:cNvPr>
          <p:cNvGrpSpPr/>
          <p:nvPr/>
        </p:nvGrpSpPr>
        <p:grpSpPr>
          <a:xfrm>
            <a:off x="9174920" y="1557200"/>
            <a:ext cx="2043720" cy="426240"/>
            <a:chOff x="9174920" y="1557200"/>
            <a:chExt cx="2043720" cy="42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DE89A50F-92E7-487E-8165-3922EF44CAB6}"/>
                    </a:ext>
                  </a:extLst>
                </p14:cNvPr>
                <p14:cNvContentPartPr/>
                <p14:nvPr/>
              </p14:nvContentPartPr>
              <p14:xfrm>
                <a:off x="9174920" y="1557200"/>
                <a:ext cx="257040" cy="303120"/>
              </p14:xfrm>
            </p:contentPart>
          </mc:Choice>
          <mc:Fallback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DE89A50F-92E7-487E-8165-3922EF44CAB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165920" y="1548560"/>
                  <a:ext cx="27468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3DC29105-3ABB-4EFA-8AC1-EABE9723A008}"/>
                    </a:ext>
                  </a:extLst>
                </p14:cNvPr>
                <p14:cNvContentPartPr/>
                <p14:nvPr/>
              </p14:nvContentPartPr>
              <p14:xfrm>
                <a:off x="9199040" y="1714880"/>
                <a:ext cx="191520" cy="19080"/>
              </p14:xfrm>
            </p:contentPart>
          </mc:Choice>
          <mc:Fallback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3DC29105-3ABB-4EFA-8AC1-EABE9723A00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190400" y="1706240"/>
                  <a:ext cx="2091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DD6D3C72-0BC5-4938-9C53-1D94F28637D9}"/>
                    </a:ext>
                  </a:extLst>
                </p14:cNvPr>
                <p14:cNvContentPartPr/>
                <p14:nvPr/>
              </p14:nvContentPartPr>
              <p14:xfrm>
                <a:off x="9446360" y="1699040"/>
                <a:ext cx="754200" cy="159480"/>
              </p14:xfrm>
            </p:contentPart>
          </mc:Choice>
          <mc:Fallback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DD6D3C72-0BC5-4938-9C53-1D94F28637D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437360" y="1690400"/>
                  <a:ext cx="7718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F9E975D4-10F1-4FFF-9D52-0A83CC313227}"/>
                    </a:ext>
                  </a:extLst>
                </p14:cNvPr>
                <p14:cNvContentPartPr/>
                <p14:nvPr/>
              </p14:nvContentPartPr>
              <p14:xfrm>
                <a:off x="9776120" y="1860680"/>
                <a:ext cx="52560" cy="120600"/>
              </p14:xfrm>
            </p:contentPart>
          </mc:Choice>
          <mc:Fallback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F9E975D4-10F1-4FFF-9D52-0A83CC31322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767120" y="1852040"/>
                  <a:ext cx="702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FEFEFD51-8E62-48DA-8C0A-34C357E30582}"/>
                    </a:ext>
                  </a:extLst>
                </p14:cNvPr>
                <p14:cNvContentPartPr/>
                <p14:nvPr/>
              </p14:nvContentPartPr>
              <p14:xfrm>
                <a:off x="10547600" y="1663400"/>
                <a:ext cx="671040" cy="320040"/>
              </p14:xfrm>
            </p:contentPart>
          </mc:Choice>
          <mc:Fallback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FEFEFD51-8E62-48DA-8C0A-34C357E3058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538960" y="1654760"/>
                  <a:ext cx="688680" cy="33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D2EF82B3-DA32-449A-9B5D-D7714B7C885D}"/>
              </a:ext>
            </a:extLst>
          </p:cNvPr>
          <p:cNvGrpSpPr/>
          <p:nvPr/>
        </p:nvGrpSpPr>
        <p:grpSpPr>
          <a:xfrm>
            <a:off x="9664880" y="2185400"/>
            <a:ext cx="1238040" cy="327960"/>
            <a:chOff x="9664880" y="2185400"/>
            <a:chExt cx="1238040" cy="32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2BCADB87-958C-484B-A846-729C028B6F55}"/>
                    </a:ext>
                  </a:extLst>
                </p14:cNvPr>
                <p14:cNvContentPartPr/>
                <p14:nvPr/>
              </p14:nvContentPartPr>
              <p14:xfrm>
                <a:off x="9664880" y="2406800"/>
                <a:ext cx="452160" cy="106560"/>
              </p14:xfrm>
            </p:contentPart>
          </mc:Choice>
          <mc:Fallback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2BCADB87-958C-484B-A846-729C028B6F5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655880" y="2397800"/>
                  <a:ext cx="4698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AF17ADB6-7A24-419D-A0F8-4234C979289C}"/>
                    </a:ext>
                  </a:extLst>
                </p14:cNvPr>
                <p14:cNvContentPartPr/>
                <p14:nvPr/>
              </p14:nvContentPartPr>
              <p14:xfrm>
                <a:off x="10074920" y="2269640"/>
                <a:ext cx="118440" cy="79560"/>
              </p14:xfrm>
            </p:contentPart>
          </mc:Choice>
          <mc:Fallback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AF17ADB6-7A24-419D-A0F8-4234C979289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066280" y="2260640"/>
                  <a:ext cx="1360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C8E03ADF-6210-45CB-A6AF-6CFBEF05C2E3}"/>
                    </a:ext>
                  </a:extLst>
                </p14:cNvPr>
                <p14:cNvContentPartPr/>
                <p14:nvPr/>
              </p14:nvContentPartPr>
              <p14:xfrm>
                <a:off x="10255640" y="2354240"/>
                <a:ext cx="125640" cy="108720"/>
              </p14:xfrm>
            </p:contentPart>
          </mc:Choice>
          <mc:Fallback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C8E03ADF-6210-45CB-A6AF-6CFBEF05C2E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247000" y="2345240"/>
                  <a:ext cx="1432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812A1831-2475-4A2F-A547-459E702A65A9}"/>
                    </a:ext>
                  </a:extLst>
                </p14:cNvPr>
                <p14:cNvContentPartPr/>
                <p14:nvPr/>
              </p14:nvContentPartPr>
              <p14:xfrm>
                <a:off x="10499000" y="2185400"/>
                <a:ext cx="403920" cy="315360"/>
              </p14:xfrm>
            </p:contentPart>
          </mc:Choice>
          <mc:Fallback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812A1831-2475-4A2F-A547-459E702A65A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490000" y="2176400"/>
                  <a:ext cx="421560" cy="333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6333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D33CBF4-1FDF-40A5-A9D3-3D855737D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961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2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C290B37-04AE-4279-8C59-D83D9683B9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85"/>
          <a:stretch/>
        </p:blipFill>
        <p:spPr>
          <a:xfrm>
            <a:off x="268998" y="1394435"/>
            <a:ext cx="2726794" cy="3577427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6ED9EF4E-DCA7-4846-88DF-3EEEE89BAB05}"/>
              </a:ext>
            </a:extLst>
          </p:cNvPr>
          <p:cNvSpPr txBox="1"/>
          <p:nvPr/>
        </p:nvSpPr>
        <p:spPr>
          <a:xfrm>
            <a:off x="3175000" y="531560"/>
            <a:ext cx="874800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Determinar a força horizontal, causada pelo vento, em um edifício de concreto armado de múltiplos pavimentos. Para isso considere os seguintes dados:</a:t>
            </a:r>
          </a:p>
          <a:p>
            <a:pPr algn="just"/>
            <a:endParaRPr lang="pt-BR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algn="just"/>
            <a:r>
              <a:rPr lang="pt-BR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 edifício está localizado no subúrbio de uma grande cidade, em tereno plano;</a:t>
            </a:r>
          </a:p>
          <a:p>
            <a:pPr algn="just"/>
            <a:endParaRPr lang="pt-BR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algn="just"/>
            <a:r>
              <a:rPr lang="pt-BR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As edificações vizinhas são do mesmo porte ou mais baixas que o edifício considerado, havendo diversas casas inseridas entre os edifícios;</a:t>
            </a:r>
          </a:p>
          <a:p>
            <a:pPr algn="just"/>
            <a:endParaRPr lang="pt-BR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algn="just"/>
            <a:r>
              <a:rPr lang="pt-BR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 velocidade básica do vento para o local da edificação é de 45 m/s;</a:t>
            </a:r>
          </a:p>
          <a:p>
            <a:pPr algn="just"/>
            <a:endParaRPr lang="pt-BR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algn="just"/>
            <a:r>
              <a:rPr lang="pt-BR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Pé esquerdo 2,80 entre os </a:t>
            </a:r>
            <a:r>
              <a:rPr lang="pt-BR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pavto’s</a:t>
            </a:r>
            <a:r>
              <a:rPr lang="pt-BR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tipo e 2,85 entre térreo e primeiro </a:t>
            </a:r>
            <a:r>
              <a:rPr lang="pt-BR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pavto</a:t>
            </a:r>
            <a:r>
              <a:rPr lang="pt-BR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pPr algn="just"/>
            <a:endParaRPr lang="pt-BR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algn="just"/>
            <a:endParaRPr lang="pt-BR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55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3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BC8CD0F-514F-4F4B-B2DC-2E142E2797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8675" y="690285"/>
            <a:ext cx="9123358" cy="567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936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4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4CD08381-AC3E-4A72-B03C-9ADBCE4E2E7A}"/>
              </a:ext>
            </a:extLst>
          </p:cNvPr>
          <p:cNvGrpSpPr/>
          <p:nvPr/>
        </p:nvGrpSpPr>
        <p:grpSpPr>
          <a:xfrm>
            <a:off x="545000" y="819920"/>
            <a:ext cx="8546760" cy="722520"/>
            <a:chOff x="545000" y="819920"/>
            <a:chExt cx="8546760" cy="72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67D88143-89C1-47CB-816C-E1D7B2735935}"/>
                    </a:ext>
                  </a:extLst>
                </p14:cNvPr>
                <p14:cNvContentPartPr/>
                <p14:nvPr/>
              </p14:nvContentPartPr>
              <p14:xfrm>
                <a:off x="545000" y="819920"/>
                <a:ext cx="1515600" cy="716760"/>
              </p14:xfrm>
            </p:contentPart>
          </mc:Choice>
          <mc:Fallback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67D88143-89C1-47CB-816C-E1D7B273593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36000" y="811280"/>
                  <a:ext cx="1533240" cy="73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491892EB-D799-4AFF-B32E-1314D0B01C89}"/>
                    </a:ext>
                  </a:extLst>
                </p14:cNvPr>
                <p14:cNvContentPartPr/>
                <p14:nvPr/>
              </p14:nvContentPartPr>
              <p14:xfrm>
                <a:off x="2696360" y="1233560"/>
                <a:ext cx="337320" cy="206280"/>
              </p14:xfrm>
            </p:contentPart>
          </mc:Choice>
          <mc:Fallback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491892EB-D799-4AFF-B32E-1314D0B01C8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87360" y="1224920"/>
                  <a:ext cx="3549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6072C922-C78F-4ED2-B33A-087A27DA1323}"/>
                    </a:ext>
                  </a:extLst>
                </p14:cNvPr>
                <p14:cNvContentPartPr/>
                <p14:nvPr/>
              </p14:nvContentPartPr>
              <p14:xfrm>
                <a:off x="3492320" y="1011800"/>
                <a:ext cx="2046960" cy="530640"/>
              </p14:xfrm>
            </p:contentPart>
          </mc:Choice>
          <mc:Fallback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6072C922-C78F-4ED2-B33A-087A27DA132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83320" y="1002800"/>
                  <a:ext cx="2064600" cy="54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682F7522-2EFA-46D3-99A1-6F3A01217C04}"/>
                    </a:ext>
                  </a:extLst>
                </p14:cNvPr>
                <p14:cNvContentPartPr/>
                <p14:nvPr/>
              </p14:nvContentPartPr>
              <p14:xfrm>
                <a:off x="3459920" y="989840"/>
                <a:ext cx="480960" cy="123480"/>
              </p14:xfrm>
            </p:contentPart>
          </mc:Choice>
          <mc:Fallback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682F7522-2EFA-46D3-99A1-6F3A01217C0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451280" y="981200"/>
                  <a:ext cx="4986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86AE5A43-5BBB-44E8-8FA4-540FE411F801}"/>
                    </a:ext>
                  </a:extLst>
                </p14:cNvPr>
                <p14:cNvContentPartPr/>
                <p14:nvPr/>
              </p14:nvContentPartPr>
              <p14:xfrm>
                <a:off x="6276200" y="1083440"/>
                <a:ext cx="292320" cy="236520"/>
              </p14:xfrm>
            </p:contentPart>
          </mc:Choice>
          <mc:Fallback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86AE5A43-5BBB-44E8-8FA4-540FE411F80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267560" y="1074440"/>
                  <a:ext cx="3099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DA01F178-8E8E-47DD-AAD8-F4B120A6679B}"/>
                    </a:ext>
                  </a:extLst>
                </p14:cNvPr>
                <p14:cNvContentPartPr/>
                <p14:nvPr/>
              </p14:nvContentPartPr>
              <p14:xfrm>
                <a:off x="6578600" y="829280"/>
                <a:ext cx="292320" cy="154080"/>
              </p14:xfrm>
            </p:contentPart>
          </mc:Choice>
          <mc:Fallback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DA01F178-8E8E-47DD-AAD8-F4B120A6679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569600" y="820280"/>
                  <a:ext cx="3099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C99DF818-EB77-4C37-9625-5B26077248FC}"/>
                    </a:ext>
                  </a:extLst>
                </p14:cNvPr>
                <p14:cNvContentPartPr/>
                <p14:nvPr/>
              </p14:nvContentPartPr>
              <p14:xfrm>
                <a:off x="7343600" y="935480"/>
                <a:ext cx="1546560" cy="590400"/>
              </p14:xfrm>
            </p:contentPart>
          </mc:Choice>
          <mc:Fallback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C99DF818-EB77-4C37-9625-5B26077248F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334960" y="926480"/>
                  <a:ext cx="1564200" cy="60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76803DBA-E9A2-459A-A138-BD9FC22F6831}"/>
                    </a:ext>
                  </a:extLst>
                </p14:cNvPr>
                <p14:cNvContentPartPr/>
                <p14:nvPr/>
              </p14:nvContentPartPr>
              <p14:xfrm>
                <a:off x="9028760" y="1098560"/>
                <a:ext cx="360" cy="360"/>
              </p14:xfrm>
            </p:contentPart>
          </mc:Choice>
          <mc:Fallback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76803DBA-E9A2-459A-A138-BD9FC22F683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020120" y="10895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370B04CB-78C9-4615-B725-C2383595F4C0}"/>
                    </a:ext>
                  </a:extLst>
                </p14:cNvPr>
                <p14:cNvContentPartPr/>
                <p14:nvPr/>
              </p14:nvContentPartPr>
              <p14:xfrm>
                <a:off x="9060080" y="1242920"/>
                <a:ext cx="31680" cy="3240"/>
              </p14:xfrm>
            </p:contentPart>
          </mc:Choice>
          <mc:Fallback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370B04CB-78C9-4615-B725-C2383595F4C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051440" y="1233920"/>
                  <a:ext cx="49320" cy="2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F0CE86A6-9BCB-41AA-95A0-796BCA603FDA}"/>
              </a:ext>
            </a:extLst>
          </p:cNvPr>
          <p:cNvGrpSpPr/>
          <p:nvPr/>
        </p:nvGrpSpPr>
        <p:grpSpPr>
          <a:xfrm>
            <a:off x="10154480" y="834320"/>
            <a:ext cx="1312920" cy="503280"/>
            <a:chOff x="10154480" y="834320"/>
            <a:chExt cx="1312920" cy="50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996389D5-D5E1-42F2-9028-09230205BEAB}"/>
                    </a:ext>
                  </a:extLst>
                </p14:cNvPr>
                <p14:cNvContentPartPr/>
                <p14:nvPr/>
              </p14:nvContentPartPr>
              <p14:xfrm>
                <a:off x="10154480" y="834320"/>
                <a:ext cx="230040" cy="375840"/>
              </p14:xfrm>
            </p:contentPart>
          </mc:Choice>
          <mc:Fallback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996389D5-D5E1-42F2-9028-09230205BEA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145840" y="825680"/>
                  <a:ext cx="24768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31D01070-DAC1-4A5B-8531-32EA433843AE}"/>
                    </a:ext>
                  </a:extLst>
                </p14:cNvPr>
                <p14:cNvContentPartPr/>
                <p14:nvPr/>
              </p14:nvContentPartPr>
              <p14:xfrm>
                <a:off x="10488560" y="1091360"/>
                <a:ext cx="132480" cy="246240"/>
              </p14:xfrm>
            </p:contentPart>
          </mc:Choice>
          <mc:Fallback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31D01070-DAC1-4A5B-8531-32EA433843A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479920" y="1082360"/>
                  <a:ext cx="15012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D240A271-D527-480D-BE93-DFC7A43D0103}"/>
                    </a:ext>
                  </a:extLst>
                </p14:cNvPr>
                <p14:cNvContentPartPr/>
                <p14:nvPr/>
              </p14:nvContentPartPr>
              <p14:xfrm>
                <a:off x="10766480" y="1169120"/>
                <a:ext cx="103680" cy="1080"/>
              </p14:xfrm>
            </p:contentPart>
          </mc:Choice>
          <mc:Fallback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D240A271-D527-480D-BE93-DFC7A43D010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757840" y="1160480"/>
                  <a:ext cx="1213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BC6C434C-281B-4A06-A84F-2A33347EB0D1}"/>
                    </a:ext>
                  </a:extLst>
                </p14:cNvPr>
                <p14:cNvContentPartPr/>
                <p14:nvPr/>
              </p14:nvContentPartPr>
              <p14:xfrm>
                <a:off x="10783040" y="1235720"/>
                <a:ext cx="109080" cy="29160"/>
              </p14:xfrm>
            </p:contentPart>
          </mc:Choice>
          <mc:Fallback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BC6C434C-281B-4A06-A84F-2A33347EB0D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774400" y="1226720"/>
                  <a:ext cx="1267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28139C43-0631-419E-A2D4-D1B3B642237F}"/>
                    </a:ext>
                  </a:extLst>
                </p14:cNvPr>
                <p14:cNvContentPartPr/>
                <p14:nvPr/>
              </p14:nvContentPartPr>
              <p14:xfrm>
                <a:off x="11058440" y="889760"/>
                <a:ext cx="118080" cy="380880"/>
              </p14:xfrm>
            </p:contentPart>
          </mc:Choice>
          <mc:Fallback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28139C43-0631-419E-A2D4-D1B3B642237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049800" y="881120"/>
                  <a:ext cx="13572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BA829CAE-3109-467C-A06E-A8499586EF53}"/>
                    </a:ext>
                  </a:extLst>
                </p14:cNvPr>
                <p14:cNvContentPartPr/>
                <p14:nvPr/>
              </p14:nvContentPartPr>
              <p14:xfrm>
                <a:off x="11280920" y="1219880"/>
                <a:ext cx="24840" cy="74160"/>
              </p14:xfrm>
            </p:contentPart>
          </mc:Choice>
          <mc:Fallback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BA829CAE-3109-467C-A06E-A8499586EF5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272280" y="1210880"/>
                  <a:ext cx="424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E284B7CC-844A-4920-BA9F-EBDD736AE4BE}"/>
                    </a:ext>
                  </a:extLst>
                </p14:cNvPr>
                <p14:cNvContentPartPr/>
                <p14:nvPr/>
              </p14:nvContentPartPr>
              <p14:xfrm>
                <a:off x="11350040" y="1023680"/>
                <a:ext cx="117360" cy="286560"/>
              </p14:xfrm>
            </p:contentPart>
          </mc:Choice>
          <mc:Fallback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E284B7CC-844A-4920-BA9F-EBDD736AE4B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341400" y="1014680"/>
                  <a:ext cx="135000" cy="30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9CC523D9-E1F0-4C14-99F3-975728BE4959}"/>
              </a:ext>
            </a:extLst>
          </p:cNvPr>
          <p:cNvGrpSpPr/>
          <p:nvPr/>
        </p:nvGrpSpPr>
        <p:grpSpPr>
          <a:xfrm>
            <a:off x="7747002" y="2206969"/>
            <a:ext cx="2378160" cy="598680"/>
            <a:chOff x="888800" y="2133200"/>
            <a:chExt cx="2378160" cy="59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08C71F3E-D078-44A7-9E3B-4BD459C3868B}"/>
                    </a:ext>
                  </a:extLst>
                </p14:cNvPr>
                <p14:cNvContentPartPr/>
                <p14:nvPr/>
              </p14:nvContentPartPr>
              <p14:xfrm>
                <a:off x="888800" y="2207000"/>
                <a:ext cx="376920" cy="469440"/>
              </p14:xfrm>
            </p:contentPart>
          </mc:Choice>
          <mc:Fallback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08C71F3E-D078-44A7-9E3B-4BD459C3868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79800" y="2198360"/>
                  <a:ext cx="394560" cy="48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5542D990-45F0-473F-8172-C071F620D93D}"/>
                    </a:ext>
                  </a:extLst>
                </p14:cNvPr>
                <p14:cNvContentPartPr/>
                <p14:nvPr/>
              </p14:nvContentPartPr>
              <p14:xfrm>
                <a:off x="1388480" y="2530640"/>
                <a:ext cx="164880" cy="201240"/>
              </p14:xfrm>
            </p:contentPart>
          </mc:Choice>
          <mc:Fallback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5542D990-45F0-473F-8172-C071F620D93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379480" y="2521640"/>
                  <a:ext cx="18252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4C688725-55F9-4CBF-B98D-6B422DD2F472}"/>
                    </a:ext>
                  </a:extLst>
                </p14:cNvPr>
                <p14:cNvContentPartPr/>
                <p14:nvPr/>
              </p14:nvContentPartPr>
              <p14:xfrm>
                <a:off x="1765040" y="2555120"/>
                <a:ext cx="122040" cy="37800"/>
              </p14:xfrm>
            </p:contentPart>
          </mc:Choice>
          <mc:Fallback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4C688725-55F9-4CBF-B98D-6B422DD2F47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756040" y="2546480"/>
                  <a:ext cx="1396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0D1F65A2-8433-4DCE-8D8C-5CC02A1B1BDE}"/>
                    </a:ext>
                  </a:extLst>
                </p14:cNvPr>
                <p14:cNvContentPartPr/>
                <p14:nvPr/>
              </p14:nvContentPartPr>
              <p14:xfrm>
                <a:off x="1799600" y="2624600"/>
                <a:ext cx="94320" cy="15120"/>
              </p14:xfrm>
            </p:contentPart>
          </mc:Choice>
          <mc:Fallback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0D1F65A2-8433-4DCE-8D8C-5CC02A1B1BD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790960" y="2615600"/>
                  <a:ext cx="1119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1FA09287-A8B7-400B-85D2-68B23CA7A575}"/>
                    </a:ext>
                  </a:extLst>
                </p14:cNvPr>
                <p14:cNvContentPartPr/>
                <p14:nvPr/>
              </p14:nvContentPartPr>
              <p14:xfrm>
                <a:off x="2289560" y="2145800"/>
                <a:ext cx="198720" cy="483480"/>
              </p14:xfrm>
            </p:contentPart>
          </mc:Choice>
          <mc:Fallback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1FA09287-A8B7-400B-85D2-68B23CA7A57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280560" y="2137160"/>
                  <a:ext cx="216360" cy="50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9AFBB52F-F15F-49D7-A5D7-0CB5CC459FE2}"/>
                    </a:ext>
                  </a:extLst>
                </p14:cNvPr>
                <p14:cNvContentPartPr/>
                <p14:nvPr/>
              </p14:nvContentPartPr>
              <p14:xfrm>
                <a:off x="2679080" y="2511920"/>
                <a:ext cx="7200" cy="1800"/>
              </p14:xfrm>
            </p:contentPart>
          </mc:Choice>
          <mc:Fallback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9AFBB52F-F15F-49D7-A5D7-0CB5CC459FE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670080" y="2502920"/>
                  <a:ext cx="248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D7770C9B-53F3-421A-8031-8998DA690BE3}"/>
                    </a:ext>
                  </a:extLst>
                </p14:cNvPr>
                <p14:cNvContentPartPr/>
                <p14:nvPr/>
              </p14:nvContentPartPr>
              <p14:xfrm>
                <a:off x="2897960" y="2133200"/>
                <a:ext cx="181800" cy="409320"/>
              </p14:xfrm>
            </p:contentPart>
          </mc:Choice>
          <mc:Fallback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D7770C9B-53F3-421A-8031-8998DA690BE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888960" y="2124560"/>
                  <a:ext cx="19944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06A21A03-51B0-48E7-B0FE-F68F7847D41C}"/>
                    </a:ext>
                  </a:extLst>
                </p14:cNvPr>
                <p14:cNvContentPartPr/>
                <p14:nvPr/>
              </p14:nvContentPartPr>
              <p14:xfrm>
                <a:off x="2908400" y="2354600"/>
                <a:ext cx="163800" cy="43560"/>
              </p14:xfrm>
            </p:contentPart>
          </mc:Choice>
          <mc:Fallback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06A21A03-51B0-48E7-B0FE-F68F7847D41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899400" y="2345600"/>
                  <a:ext cx="18144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6515DEB0-CCD5-4C30-8A03-2FB8DF2B00DE}"/>
                    </a:ext>
                  </a:extLst>
                </p14:cNvPr>
                <p14:cNvContentPartPr/>
                <p14:nvPr/>
              </p14:nvContentPartPr>
              <p14:xfrm>
                <a:off x="3130880" y="2412920"/>
                <a:ext cx="136080" cy="135360"/>
              </p14:xfrm>
            </p:contentPart>
          </mc:Choice>
          <mc:Fallback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6515DEB0-CCD5-4C30-8A03-2FB8DF2B00D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121880" y="2404280"/>
                  <a:ext cx="153720" cy="15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DE96C52C-AF12-4E0E-980E-95C85680FB82}"/>
              </a:ext>
            </a:extLst>
          </p:cNvPr>
          <p:cNvGrpSpPr/>
          <p:nvPr/>
        </p:nvGrpSpPr>
        <p:grpSpPr>
          <a:xfrm>
            <a:off x="10496322" y="1937329"/>
            <a:ext cx="1426680" cy="1227240"/>
            <a:chOff x="3638120" y="1863560"/>
            <a:chExt cx="1426680" cy="122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E1ECFF87-3A16-42DE-8194-C937263DB501}"/>
                    </a:ext>
                  </a:extLst>
                </p14:cNvPr>
                <p14:cNvContentPartPr/>
                <p14:nvPr/>
              </p14:nvContentPartPr>
              <p14:xfrm>
                <a:off x="3638120" y="1980920"/>
                <a:ext cx="160200" cy="1072800"/>
              </p14:xfrm>
            </p:contentPart>
          </mc:Choice>
          <mc:Fallback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E1ECFF87-3A16-42DE-8194-C937263DB50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629480" y="1972280"/>
                  <a:ext cx="177840" cy="10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311ABE78-4E3B-4180-A076-8F1098D7AD52}"/>
                    </a:ext>
                  </a:extLst>
                </p14:cNvPr>
                <p14:cNvContentPartPr/>
                <p14:nvPr/>
              </p14:nvContentPartPr>
              <p14:xfrm>
                <a:off x="3999560" y="2181440"/>
                <a:ext cx="262440" cy="355680"/>
              </p14:xfrm>
            </p:contentPart>
          </mc:Choice>
          <mc:Fallback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311ABE78-4E3B-4180-A076-8F1098D7AD5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990920" y="2172440"/>
                  <a:ext cx="28008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26821561-CB9A-448E-A913-72538A0E6761}"/>
                    </a:ext>
                  </a:extLst>
                </p14:cNvPr>
                <p14:cNvContentPartPr/>
                <p14:nvPr/>
              </p14:nvContentPartPr>
              <p14:xfrm>
                <a:off x="4010000" y="2335520"/>
                <a:ext cx="215280" cy="56880"/>
              </p14:xfrm>
            </p:contentPart>
          </mc:Choice>
          <mc:Fallback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26821561-CB9A-448E-A913-72538A0E676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001360" y="2326520"/>
                  <a:ext cx="2329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149B31A6-14D4-450A-BF03-28AC38C3CE59}"/>
                    </a:ext>
                  </a:extLst>
                </p14:cNvPr>
                <p14:cNvContentPartPr/>
                <p14:nvPr/>
              </p14:nvContentPartPr>
              <p14:xfrm>
                <a:off x="3986960" y="2561960"/>
                <a:ext cx="375120" cy="64080"/>
              </p14:xfrm>
            </p:contentPart>
          </mc:Choice>
          <mc:Fallback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149B31A6-14D4-450A-BF03-28AC38C3CE5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977960" y="2553320"/>
                  <a:ext cx="3927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D7BBA1D7-998C-46C7-9AC4-459454C80085}"/>
                    </a:ext>
                  </a:extLst>
                </p14:cNvPr>
                <p14:cNvContentPartPr/>
                <p14:nvPr/>
              </p14:nvContentPartPr>
              <p14:xfrm>
                <a:off x="3933680" y="2650520"/>
                <a:ext cx="184680" cy="318960"/>
              </p14:xfrm>
            </p:contentPart>
          </mc:Choice>
          <mc:Fallback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D7BBA1D7-998C-46C7-9AC4-459454C8008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924680" y="2641520"/>
                  <a:ext cx="20232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F97B41BE-CC0D-47B4-ADEF-8695893F2154}"/>
                    </a:ext>
                  </a:extLst>
                </p14:cNvPr>
                <p14:cNvContentPartPr/>
                <p14:nvPr/>
              </p14:nvContentPartPr>
              <p14:xfrm>
                <a:off x="4211240" y="2733680"/>
                <a:ext cx="216720" cy="236160"/>
              </p14:xfrm>
            </p:contentPart>
          </mc:Choice>
          <mc:Fallback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F97B41BE-CC0D-47B4-ADEF-8695893F215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202240" y="2725040"/>
                  <a:ext cx="2343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52C5BB37-3F8A-47F0-A7C6-4BD1F18389EA}"/>
                    </a:ext>
                  </a:extLst>
                </p14:cNvPr>
                <p14:cNvContentPartPr/>
                <p14:nvPr/>
              </p14:nvContentPartPr>
              <p14:xfrm>
                <a:off x="4510760" y="1882280"/>
                <a:ext cx="276120" cy="1208520"/>
              </p14:xfrm>
            </p:contentPart>
          </mc:Choice>
          <mc:Fallback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52C5BB37-3F8A-47F0-A7C6-4BD1F18389E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501760" y="1873640"/>
                  <a:ext cx="293760" cy="12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775EDD40-EE61-431D-9169-786568CE4145}"/>
                    </a:ext>
                  </a:extLst>
                </p14:cNvPr>
                <p14:cNvContentPartPr/>
                <p14:nvPr/>
              </p14:nvContentPartPr>
              <p14:xfrm>
                <a:off x="4899920" y="1863560"/>
                <a:ext cx="164880" cy="403200"/>
              </p14:xfrm>
            </p:contentPart>
          </mc:Choice>
          <mc:Fallback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775EDD40-EE61-431D-9169-786568CE414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890920" y="1854560"/>
                  <a:ext cx="182520" cy="4208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62" name="Imagem 61">
            <a:extLst>
              <a:ext uri="{FF2B5EF4-FFF2-40B4-BE49-F238E27FC236}">
                <a16:creationId xmlns:a16="http://schemas.microsoft.com/office/drawing/2014/main" id="{D41CA91A-082F-4906-94D6-C14F77EB1187}"/>
              </a:ext>
            </a:extLst>
          </p:cNvPr>
          <p:cNvPicPr>
            <a:picLocks noChangeAspect="1"/>
          </p:cNvPicPr>
          <p:nvPr/>
        </p:nvPicPr>
        <p:blipFill>
          <a:blip r:embed="rId70"/>
          <a:stretch>
            <a:fillRect/>
          </a:stretch>
        </p:blipFill>
        <p:spPr>
          <a:xfrm>
            <a:off x="466832" y="1871820"/>
            <a:ext cx="5182915" cy="271967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6718EC90-80CF-4069-AE67-905D4319777D}"/>
              </a:ext>
            </a:extLst>
          </p:cNvPr>
          <p:cNvPicPr>
            <a:picLocks noChangeAspect="1"/>
          </p:cNvPicPr>
          <p:nvPr/>
        </p:nvPicPr>
        <p:blipFill>
          <a:blip r:embed="rId71"/>
          <a:stretch>
            <a:fillRect/>
          </a:stretch>
        </p:blipFill>
        <p:spPr>
          <a:xfrm>
            <a:off x="5798427" y="3607060"/>
            <a:ext cx="6124575" cy="2495550"/>
          </a:xfrm>
          <a:prstGeom prst="rect">
            <a:avLst/>
          </a:prstGeom>
        </p:spPr>
      </p:pic>
      <p:grpSp>
        <p:nvGrpSpPr>
          <p:cNvPr id="64" name="Agrupar 63">
            <a:extLst>
              <a:ext uri="{FF2B5EF4-FFF2-40B4-BE49-F238E27FC236}">
                <a16:creationId xmlns:a16="http://schemas.microsoft.com/office/drawing/2014/main" id="{0A9FD609-CFA1-4632-95E8-5167961754A8}"/>
              </a:ext>
            </a:extLst>
          </p:cNvPr>
          <p:cNvGrpSpPr/>
          <p:nvPr/>
        </p:nvGrpSpPr>
        <p:grpSpPr>
          <a:xfrm>
            <a:off x="769280" y="5010680"/>
            <a:ext cx="1206720" cy="373320"/>
            <a:chOff x="769280" y="5010680"/>
            <a:chExt cx="1206720" cy="37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FAF1E1BD-FA82-49E4-AB45-C28138D3BD24}"/>
                    </a:ext>
                  </a:extLst>
                </p14:cNvPr>
                <p14:cNvContentPartPr/>
                <p14:nvPr/>
              </p14:nvContentPartPr>
              <p14:xfrm>
                <a:off x="769280" y="5176640"/>
                <a:ext cx="1206720" cy="207360"/>
              </p14:xfrm>
            </p:contentPart>
          </mc:Choice>
          <mc:Fallback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FAF1E1BD-FA82-49E4-AB45-C28138D3BD2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60280" y="5168000"/>
                  <a:ext cx="122436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A6FFB980-2665-4A2A-BE4E-5C44C241FD70}"/>
                    </a:ext>
                  </a:extLst>
                </p14:cNvPr>
                <p14:cNvContentPartPr/>
                <p14:nvPr/>
              </p14:nvContentPartPr>
              <p14:xfrm>
                <a:off x="1563440" y="5010680"/>
                <a:ext cx="7200" cy="23400"/>
              </p14:xfrm>
            </p:contentPart>
          </mc:Choice>
          <mc:Fallback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A6FFB980-2665-4A2A-BE4E-5C44C241FD7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554440" y="5002040"/>
                  <a:ext cx="24840" cy="4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97DC662B-6C7F-4647-9A03-21AB9F6B7F86}"/>
              </a:ext>
            </a:extLst>
          </p:cNvPr>
          <p:cNvGrpSpPr/>
          <p:nvPr/>
        </p:nvGrpSpPr>
        <p:grpSpPr>
          <a:xfrm>
            <a:off x="2522480" y="4877840"/>
            <a:ext cx="1785240" cy="462240"/>
            <a:chOff x="2522480" y="4877840"/>
            <a:chExt cx="1785240" cy="46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C332C53D-D2A2-44B8-97E0-891C6DFD2A3F}"/>
                    </a:ext>
                  </a:extLst>
                </p14:cNvPr>
                <p14:cNvContentPartPr/>
                <p14:nvPr/>
              </p14:nvContentPartPr>
              <p14:xfrm>
                <a:off x="2522480" y="4877840"/>
                <a:ext cx="1785240" cy="462240"/>
              </p14:xfrm>
            </p:contentPart>
          </mc:Choice>
          <mc:Fallback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C332C53D-D2A2-44B8-97E0-891C6DFD2A3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513840" y="4869200"/>
                  <a:ext cx="180288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A1E1D08B-F312-47E9-AB7D-031E53B48664}"/>
                    </a:ext>
                  </a:extLst>
                </p14:cNvPr>
                <p14:cNvContentPartPr/>
                <p14:nvPr/>
              </p14:nvContentPartPr>
              <p14:xfrm>
                <a:off x="3982280" y="4996640"/>
                <a:ext cx="309240" cy="52200"/>
              </p14:xfrm>
            </p:contentPart>
          </mc:Choice>
          <mc:Fallback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A1E1D08B-F312-47E9-AB7D-031E53B4866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973640" y="4987640"/>
                  <a:ext cx="32688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3EC17FCE-4ECE-448F-BC79-E91DCC30A64F}"/>
                    </a:ext>
                  </a:extLst>
                </p14:cNvPr>
                <p14:cNvContentPartPr/>
                <p14:nvPr/>
              </p14:nvContentPartPr>
              <p14:xfrm>
                <a:off x="2967440" y="5002040"/>
                <a:ext cx="360" cy="360"/>
              </p14:xfrm>
            </p:contentPart>
          </mc:Choice>
          <mc:Fallback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3EC17FCE-4ECE-448F-BC79-E91DCC30A64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58800" y="49934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72A145E5-1211-4552-8E6E-3E25E2957674}"/>
              </a:ext>
            </a:extLst>
          </p:cNvPr>
          <p:cNvGrpSpPr/>
          <p:nvPr/>
        </p:nvGrpSpPr>
        <p:grpSpPr>
          <a:xfrm>
            <a:off x="761000" y="5700080"/>
            <a:ext cx="2045520" cy="448560"/>
            <a:chOff x="761000" y="5700080"/>
            <a:chExt cx="2045520" cy="44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A7482B97-DD7A-4503-8FED-B9315BAB4EB4}"/>
                    </a:ext>
                  </a:extLst>
                </p14:cNvPr>
                <p14:cNvContentPartPr/>
                <p14:nvPr/>
              </p14:nvContentPartPr>
              <p14:xfrm>
                <a:off x="761000" y="5702240"/>
                <a:ext cx="622800" cy="368640"/>
              </p14:xfrm>
            </p:contentPart>
          </mc:Choice>
          <mc:Fallback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A7482B97-DD7A-4503-8FED-B9315BAB4EB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52000" y="5693600"/>
                  <a:ext cx="64044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1AC70D66-7718-409D-8DCB-B9D35F9A9D56}"/>
                    </a:ext>
                  </a:extLst>
                </p14:cNvPr>
                <p14:cNvContentPartPr/>
                <p14:nvPr/>
              </p14:nvContentPartPr>
              <p14:xfrm>
                <a:off x="1528520" y="6015440"/>
                <a:ext cx="55800" cy="133200"/>
              </p14:xfrm>
            </p:contentPart>
          </mc:Choice>
          <mc:Fallback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1AC70D66-7718-409D-8DCB-B9D35F9A9D56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519880" y="6006800"/>
                  <a:ext cx="734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A6453D4A-5D4C-4DE8-A2E8-DDB052EB5F36}"/>
                    </a:ext>
                  </a:extLst>
                </p14:cNvPr>
                <p14:cNvContentPartPr/>
                <p14:nvPr/>
              </p14:nvContentPartPr>
              <p14:xfrm>
                <a:off x="1638680" y="5700080"/>
                <a:ext cx="244800" cy="350280"/>
              </p14:xfrm>
            </p:contentPart>
          </mc:Choice>
          <mc:Fallback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A6453D4A-5D4C-4DE8-A2E8-DDB052EB5F36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629680" y="5691440"/>
                  <a:ext cx="26244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37D4C611-7CBD-4400-B29C-475E1DBF54EC}"/>
                    </a:ext>
                  </a:extLst>
                </p14:cNvPr>
                <p14:cNvContentPartPr/>
                <p14:nvPr/>
              </p14:nvContentPartPr>
              <p14:xfrm>
                <a:off x="1937480" y="5737160"/>
                <a:ext cx="272880" cy="321840"/>
              </p14:xfrm>
            </p:contentPart>
          </mc:Choice>
          <mc:Fallback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37D4C611-7CBD-4400-B29C-475E1DBF54EC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928840" y="5728520"/>
                  <a:ext cx="29052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AD10F0FB-8ACE-490A-AAE6-7AA6EA944D4F}"/>
                    </a:ext>
                  </a:extLst>
                </p14:cNvPr>
                <p14:cNvContentPartPr/>
                <p14:nvPr/>
              </p14:nvContentPartPr>
              <p14:xfrm>
                <a:off x="2334920" y="5776040"/>
                <a:ext cx="471600" cy="194040"/>
              </p14:xfrm>
            </p:contentPart>
          </mc:Choice>
          <mc:Fallback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AD10F0FB-8ACE-490A-AAE6-7AA6EA944D4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325920" y="5767400"/>
                  <a:ext cx="489240" cy="21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DCAC9AEE-1751-4F23-AAAF-340ACBDA0854}"/>
              </a:ext>
            </a:extLst>
          </p:cNvPr>
          <p:cNvGrpSpPr/>
          <p:nvPr/>
        </p:nvGrpSpPr>
        <p:grpSpPr>
          <a:xfrm>
            <a:off x="3415640" y="5651840"/>
            <a:ext cx="414000" cy="467640"/>
            <a:chOff x="3415640" y="5651840"/>
            <a:chExt cx="414000" cy="46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D2191D53-2D4A-45D5-B3EB-64D72E0F5E05}"/>
                    </a:ext>
                  </a:extLst>
                </p14:cNvPr>
                <p14:cNvContentPartPr/>
                <p14:nvPr/>
              </p14:nvContentPartPr>
              <p14:xfrm>
                <a:off x="3436520" y="5742560"/>
                <a:ext cx="285480" cy="306720"/>
              </p14:xfrm>
            </p:contentPart>
          </mc:Choice>
          <mc:Fallback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D2191D53-2D4A-45D5-B3EB-64D72E0F5E0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427880" y="5733920"/>
                  <a:ext cx="30312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0CC12D84-3B45-46F9-A882-2C610C43379B}"/>
                    </a:ext>
                  </a:extLst>
                </p14:cNvPr>
                <p14:cNvContentPartPr/>
                <p14:nvPr/>
              </p14:nvContentPartPr>
              <p14:xfrm>
                <a:off x="3415640" y="5651840"/>
                <a:ext cx="414000" cy="467640"/>
              </p14:xfrm>
            </p:contentPart>
          </mc:Choice>
          <mc:Fallback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0CC12D84-3B45-46F9-A882-2C610C43379B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407000" y="5642840"/>
                  <a:ext cx="431640" cy="485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1350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5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D59F624-BD7B-4AF3-BD7C-264132871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706" y="803275"/>
            <a:ext cx="8105775" cy="3981450"/>
          </a:xfrm>
          <a:prstGeom prst="rect">
            <a:avLst/>
          </a:prstGeom>
        </p:spPr>
      </p:pic>
      <p:grpSp>
        <p:nvGrpSpPr>
          <p:cNvPr id="19" name="Agrupar 18">
            <a:extLst>
              <a:ext uri="{FF2B5EF4-FFF2-40B4-BE49-F238E27FC236}">
                <a16:creationId xmlns:a16="http://schemas.microsoft.com/office/drawing/2014/main" id="{BA3987C2-95CB-407F-A2B1-698AAA0AC96F}"/>
              </a:ext>
            </a:extLst>
          </p:cNvPr>
          <p:cNvGrpSpPr/>
          <p:nvPr/>
        </p:nvGrpSpPr>
        <p:grpSpPr>
          <a:xfrm>
            <a:off x="9130640" y="904520"/>
            <a:ext cx="2489400" cy="601200"/>
            <a:chOff x="8673440" y="904520"/>
            <a:chExt cx="2489400" cy="60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F68B7172-793C-4057-8C77-818AF4F79931}"/>
                    </a:ext>
                  </a:extLst>
                </p14:cNvPr>
                <p14:cNvContentPartPr/>
                <p14:nvPr/>
              </p14:nvContentPartPr>
              <p14:xfrm>
                <a:off x="8673440" y="904520"/>
                <a:ext cx="1711080" cy="595080"/>
              </p14:xfrm>
            </p:contentPart>
          </mc:Choice>
          <mc:Fallback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F68B7172-793C-4057-8C77-818AF4F7993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664800" y="895520"/>
                  <a:ext cx="1728720" cy="61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A5077F35-B4F1-497A-8698-013D17E8F258}"/>
                    </a:ext>
                  </a:extLst>
                </p14:cNvPr>
                <p14:cNvContentPartPr/>
                <p14:nvPr/>
              </p14:nvContentPartPr>
              <p14:xfrm>
                <a:off x="10680800" y="1012160"/>
                <a:ext cx="482040" cy="493560"/>
              </p14:xfrm>
            </p:contentPart>
          </mc:Choice>
          <mc:Fallback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A5077F35-B4F1-497A-8698-013D17E8F25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672160" y="1003160"/>
                  <a:ext cx="499680" cy="51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9324B455-C576-41FA-8F37-F34A9D947F8F}"/>
              </a:ext>
            </a:extLst>
          </p:cNvPr>
          <p:cNvGrpSpPr/>
          <p:nvPr/>
        </p:nvGrpSpPr>
        <p:grpSpPr>
          <a:xfrm>
            <a:off x="9332960" y="1824680"/>
            <a:ext cx="1864800" cy="1138320"/>
            <a:chOff x="8875760" y="1824680"/>
            <a:chExt cx="1864800" cy="113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DD7050D8-460B-42DF-B31A-F960CAA32034}"/>
                    </a:ext>
                  </a:extLst>
                </p14:cNvPr>
                <p14:cNvContentPartPr/>
                <p14:nvPr/>
              </p14:nvContentPartPr>
              <p14:xfrm>
                <a:off x="9772520" y="1824680"/>
                <a:ext cx="309600" cy="332640"/>
              </p14:xfrm>
            </p:contentPart>
          </mc:Choice>
          <mc:Fallback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DD7050D8-460B-42DF-B31A-F960CAA3203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763880" y="1815680"/>
                  <a:ext cx="32724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3580D85D-362B-42D7-B9CA-6B41E16A0994}"/>
                    </a:ext>
                  </a:extLst>
                </p14:cNvPr>
                <p14:cNvContentPartPr/>
                <p14:nvPr/>
              </p14:nvContentPartPr>
              <p14:xfrm>
                <a:off x="8875760" y="2370440"/>
                <a:ext cx="741240" cy="592560"/>
              </p14:xfrm>
            </p:contentPart>
          </mc:Choice>
          <mc:Fallback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3580D85D-362B-42D7-B9CA-6B41E16A099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867120" y="2361440"/>
                  <a:ext cx="758880" cy="61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DE8DEAA1-497D-4D94-966A-A111206B3DE1}"/>
                    </a:ext>
                  </a:extLst>
                </p14:cNvPr>
                <p14:cNvContentPartPr/>
                <p14:nvPr/>
              </p14:nvContentPartPr>
              <p14:xfrm>
                <a:off x="9289400" y="2527760"/>
                <a:ext cx="399960" cy="55080"/>
              </p14:xfrm>
            </p:contentPart>
          </mc:Choice>
          <mc:Fallback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DE8DEAA1-497D-4D94-966A-A111206B3DE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280760" y="2518760"/>
                  <a:ext cx="4176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F02D1D15-0537-4A2B-A113-F744E31E2AB5}"/>
                    </a:ext>
                  </a:extLst>
                </p14:cNvPr>
                <p14:cNvContentPartPr/>
                <p14:nvPr/>
              </p14:nvContentPartPr>
              <p14:xfrm>
                <a:off x="9890600" y="2770400"/>
                <a:ext cx="21240" cy="7560"/>
              </p14:xfrm>
            </p:contentPart>
          </mc:Choice>
          <mc:Fallback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F02D1D15-0537-4A2B-A113-F744E31E2AB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881960" y="2761400"/>
                  <a:ext cx="388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D103D565-8092-4F26-81A4-81F59388CDA3}"/>
                    </a:ext>
                  </a:extLst>
                </p14:cNvPr>
                <p14:cNvContentPartPr/>
                <p14:nvPr/>
              </p14:nvContentPartPr>
              <p14:xfrm>
                <a:off x="10238360" y="2379080"/>
                <a:ext cx="271440" cy="416520"/>
              </p14:xfrm>
            </p:contentPart>
          </mc:Choice>
          <mc:Fallback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D103D565-8092-4F26-81A4-81F59388CDA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229360" y="2370080"/>
                  <a:ext cx="28908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9650F7EA-46B5-457D-B545-44FC2D82260E}"/>
                    </a:ext>
                  </a:extLst>
                </p14:cNvPr>
                <p14:cNvContentPartPr/>
                <p14:nvPr/>
              </p14:nvContentPartPr>
              <p14:xfrm>
                <a:off x="10099400" y="2429120"/>
                <a:ext cx="87120" cy="419400"/>
              </p14:xfrm>
            </p:contentPart>
          </mc:Choice>
          <mc:Fallback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9650F7EA-46B5-457D-B545-44FC2D82260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090400" y="2420120"/>
                  <a:ext cx="10476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D1D649B2-07B0-4355-96EE-5F85A10C2EE5}"/>
                    </a:ext>
                  </a:extLst>
                </p14:cNvPr>
                <p14:cNvContentPartPr/>
                <p14:nvPr/>
              </p14:nvContentPartPr>
              <p14:xfrm>
                <a:off x="9993560" y="2284400"/>
                <a:ext cx="666360" cy="199080"/>
              </p14:xfrm>
            </p:contentPart>
          </mc:Choice>
          <mc:Fallback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D1D649B2-07B0-4355-96EE-5F85A10C2EE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984560" y="2275400"/>
                  <a:ext cx="6840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3C3A6450-3F18-4D30-A172-DD9ABB387E31}"/>
                    </a:ext>
                  </a:extLst>
                </p14:cNvPr>
                <p14:cNvContentPartPr/>
                <p14:nvPr/>
              </p14:nvContentPartPr>
              <p14:xfrm>
                <a:off x="10082480" y="2638640"/>
                <a:ext cx="658080" cy="212760"/>
              </p14:xfrm>
            </p:contentPart>
          </mc:Choice>
          <mc:Fallback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3C3A6450-3F18-4D30-A172-DD9ABB387E3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073480" y="2629640"/>
                  <a:ext cx="675720" cy="23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07727974-CD2D-4B1E-96E0-9A3E90588FBA}"/>
              </a:ext>
            </a:extLst>
          </p:cNvPr>
          <p:cNvGrpSpPr/>
          <p:nvPr/>
        </p:nvGrpSpPr>
        <p:grpSpPr>
          <a:xfrm>
            <a:off x="982760" y="4909160"/>
            <a:ext cx="595080" cy="511920"/>
            <a:chOff x="982760" y="4909160"/>
            <a:chExt cx="595080" cy="51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4C2472E4-C279-402E-86A2-F17BE31AE8E3}"/>
                    </a:ext>
                  </a:extLst>
                </p14:cNvPr>
                <p14:cNvContentPartPr/>
                <p14:nvPr/>
              </p14:nvContentPartPr>
              <p14:xfrm>
                <a:off x="982760" y="4909160"/>
                <a:ext cx="244080" cy="511920"/>
              </p14:xfrm>
            </p:contentPart>
          </mc:Choice>
          <mc:Fallback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4C2472E4-C279-402E-86A2-F17BE31AE8E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74120" y="4900160"/>
                  <a:ext cx="261720" cy="52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CB0FD714-5468-47E2-8CA3-865A94AAB727}"/>
                    </a:ext>
                  </a:extLst>
                </p14:cNvPr>
                <p14:cNvContentPartPr/>
                <p14:nvPr/>
              </p14:nvContentPartPr>
              <p14:xfrm>
                <a:off x="1403600" y="5292200"/>
                <a:ext cx="174240" cy="30600"/>
              </p14:xfrm>
            </p:contentPart>
          </mc:Choice>
          <mc:Fallback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CB0FD714-5468-47E2-8CA3-865A94AAB72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394600" y="5283560"/>
                  <a:ext cx="1918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D063D62A-B1AC-4E1B-8D60-8F71F29A4613}"/>
                    </a:ext>
                  </a:extLst>
                </p14:cNvPr>
                <p14:cNvContentPartPr/>
                <p14:nvPr/>
              </p14:nvContentPartPr>
              <p14:xfrm>
                <a:off x="1410440" y="5360960"/>
                <a:ext cx="163800" cy="22680"/>
              </p14:xfrm>
            </p:contentPart>
          </mc:Choice>
          <mc:Fallback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D063D62A-B1AC-4E1B-8D60-8F71F29A461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401440" y="5352320"/>
                  <a:ext cx="181440" cy="4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CF6512AF-75F8-4E08-B701-73970C6D7630}"/>
              </a:ext>
            </a:extLst>
          </p:cNvPr>
          <p:cNvGrpSpPr/>
          <p:nvPr/>
        </p:nvGrpSpPr>
        <p:grpSpPr>
          <a:xfrm>
            <a:off x="1992920" y="5060360"/>
            <a:ext cx="1096920" cy="374040"/>
            <a:chOff x="1992920" y="5060360"/>
            <a:chExt cx="1096920" cy="37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0CEE6A6E-A2CC-441E-ACC3-E1E9006C24D9}"/>
                    </a:ext>
                  </a:extLst>
                </p14:cNvPr>
                <p14:cNvContentPartPr/>
                <p14:nvPr/>
              </p14:nvContentPartPr>
              <p14:xfrm>
                <a:off x="1992920" y="5157920"/>
                <a:ext cx="227520" cy="260280"/>
              </p14:xfrm>
            </p:contentPart>
          </mc:Choice>
          <mc:Fallback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0CEE6A6E-A2CC-441E-ACC3-E1E9006C24D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984280" y="5148920"/>
                  <a:ext cx="24516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4154367C-ACFC-4825-B1AF-D905A7EEDBD8}"/>
                    </a:ext>
                  </a:extLst>
                </p14:cNvPr>
                <p14:cNvContentPartPr/>
                <p14:nvPr/>
              </p14:nvContentPartPr>
              <p14:xfrm>
                <a:off x="2393600" y="5274920"/>
                <a:ext cx="49680" cy="159480"/>
              </p14:xfrm>
            </p:contentPart>
          </mc:Choice>
          <mc:Fallback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4154367C-ACFC-4825-B1AF-D905A7EEDBD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384600" y="5266280"/>
                  <a:ext cx="673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FFAF2EA7-2CE1-466A-9D13-1C4FE7FE8DD6}"/>
                    </a:ext>
                  </a:extLst>
                </p14:cNvPr>
                <p14:cNvContentPartPr/>
                <p14:nvPr/>
              </p14:nvContentPartPr>
              <p14:xfrm>
                <a:off x="2550200" y="5060360"/>
                <a:ext cx="233280" cy="300600"/>
              </p14:xfrm>
            </p:contentPart>
          </mc:Choice>
          <mc:Fallback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FFAF2EA7-2CE1-466A-9D13-1C4FE7FE8DD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541560" y="5051360"/>
                  <a:ext cx="25092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2C1D673F-410B-4CAC-AB9F-54458F6AED45}"/>
                    </a:ext>
                  </a:extLst>
                </p14:cNvPr>
                <p14:cNvContentPartPr/>
                <p14:nvPr/>
              </p14:nvContentPartPr>
              <p14:xfrm>
                <a:off x="2815160" y="5082680"/>
                <a:ext cx="274680" cy="318240"/>
              </p14:xfrm>
            </p:contentPart>
          </mc:Choice>
          <mc:Fallback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2C1D673F-410B-4CAC-AB9F-54458F6AED4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806160" y="5074040"/>
                  <a:ext cx="29232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87A3C94C-E427-4EAC-A733-8436354E2FA7}"/>
              </a:ext>
            </a:extLst>
          </p:cNvPr>
          <p:cNvGrpSpPr/>
          <p:nvPr/>
        </p:nvGrpSpPr>
        <p:grpSpPr>
          <a:xfrm>
            <a:off x="937760" y="5704760"/>
            <a:ext cx="480600" cy="442440"/>
            <a:chOff x="937760" y="5704760"/>
            <a:chExt cx="480600" cy="44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E5E82E29-4650-405A-87EC-662C238E20AB}"/>
                    </a:ext>
                  </a:extLst>
                </p14:cNvPr>
                <p14:cNvContentPartPr/>
                <p14:nvPr/>
              </p14:nvContentPartPr>
              <p14:xfrm>
                <a:off x="937760" y="5704760"/>
                <a:ext cx="254520" cy="412560"/>
              </p14:xfrm>
            </p:contentPart>
          </mc:Choice>
          <mc:Fallback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E5E82E29-4650-405A-87EC-662C238E20A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28760" y="5696120"/>
                  <a:ext cx="27216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034D8BE8-40EF-467D-AEFA-D851C6649F75}"/>
                    </a:ext>
                  </a:extLst>
                </p14:cNvPr>
                <p14:cNvContentPartPr/>
                <p14:nvPr/>
              </p14:nvContentPartPr>
              <p14:xfrm>
                <a:off x="965480" y="5990960"/>
                <a:ext cx="205560" cy="39240"/>
              </p14:xfrm>
            </p:contentPart>
          </mc:Choice>
          <mc:Fallback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034D8BE8-40EF-467D-AEFA-D851C6649F7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56840" y="5982320"/>
                  <a:ext cx="2232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152FCBAB-EB3C-4685-ADAB-D0A42976AD7A}"/>
                    </a:ext>
                  </a:extLst>
                </p14:cNvPr>
                <p14:cNvContentPartPr/>
                <p14:nvPr/>
              </p14:nvContentPartPr>
              <p14:xfrm>
                <a:off x="1257440" y="5929040"/>
                <a:ext cx="160920" cy="218160"/>
              </p14:xfrm>
            </p:contentPart>
          </mc:Choice>
          <mc:Fallback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152FCBAB-EB3C-4685-ADAB-D0A42976AD7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248800" y="5920040"/>
                  <a:ext cx="178560" cy="23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0256B12D-606D-49EB-905C-9EF6B6ADCC6E}"/>
              </a:ext>
            </a:extLst>
          </p:cNvPr>
          <p:cNvGrpSpPr/>
          <p:nvPr/>
        </p:nvGrpSpPr>
        <p:grpSpPr>
          <a:xfrm>
            <a:off x="1733720" y="5717360"/>
            <a:ext cx="1415520" cy="419760"/>
            <a:chOff x="1733720" y="5717360"/>
            <a:chExt cx="1415520" cy="41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A4A6C45C-B30E-4D76-BE34-60F0A38CA6E1}"/>
                    </a:ext>
                  </a:extLst>
                </p14:cNvPr>
                <p14:cNvContentPartPr/>
                <p14:nvPr/>
              </p14:nvContentPartPr>
              <p14:xfrm>
                <a:off x="1733720" y="5876840"/>
                <a:ext cx="108720" cy="55080"/>
              </p14:xfrm>
            </p:contentPart>
          </mc:Choice>
          <mc:Fallback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A4A6C45C-B30E-4D76-BE34-60F0A38CA6E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724720" y="5868200"/>
                  <a:ext cx="12636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D829F32A-9ED5-4729-AC99-A2450F531336}"/>
                    </a:ext>
                  </a:extLst>
                </p14:cNvPr>
                <p14:cNvContentPartPr/>
                <p14:nvPr/>
              </p14:nvContentPartPr>
              <p14:xfrm>
                <a:off x="1768280" y="6057560"/>
                <a:ext cx="111600" cy="10800"/>
              </p14:xfrm>
            </p:contentPart>
          </mc:Choice>
          <mc:Fallback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D829F32A-9ED5-4729-AC99-A2450F53133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759640" y="6048560"/>
                  <a:ext cx="1292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9F333636-FA53-432B-82AD-F8B17D5012DA}"/>
                    </a:ext>
                  </a:extLst>
                </p14:cNvPr>
                <p14:cNvContentPartPr/>
                <p14:nvPr/>
              </p14:nvContentPartPr>
              <p14:xfrm>
                <a:off x="1994360" y="5787560"/>
                <a:ext cx="233280" cy="287280"/>
              </p14:xfrm>
            </p:contentPart>
          </mc:Choice>
          <mc:Fallback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9F333636-FA53-432B-82AD-F8B17D5012D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985360" y="5778920"/>
                  <a:ext cx="25092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A7934700-F676-41EB-82FD-26DDFA73FA7D}"/>
                    </a:ext>
                  </a:extLst>
                </p14:cNvPr>
                <p14:cNvContentPartPr/>
                <p14:nvPr/>
              </p14:nvContentPartPr>
              <p14:xfrm>
                <a:off x="2379920" y="5970800"/>
                <a:ext cx="24840" cy="166320"/>
              </p14:xfrm>
            </p:contentPart>
          </mc:Choice>
          <mc:Fallback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A7934700-F676-41EB-82FD-26DDFA73FA7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371280" y="5962160"/>
                  <a:ext cx="424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7AB90DD0-C44B-4D75-85B0-5DF0C5217538}"/>
                    </a:ext>
                  </a:extLst>
                </p14:cNvPr>
                <p14:cNvContentPartPr/>
                <p14:nvPr/>
              </p14:nvContentPartPr>
              <p14:xfrm>
                <a:off x="2505200" y="5733560"/>
                <a:ext cx="271440" cy="381600"/>
              </p14:xfrm>
            </p:contentPart>
          </mc:Choice>
          <mc:Fallback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7AB90DD0-C44B-4D75-85B0-5DF0C521753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496200" y="5724920"/>
                  <a:ext cx="28908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DDD56367-EE7B-4B31-A6CE-B2C380E93F12}"/>
                    </a:ext>
                  </a:extLst>
                </p14:cNvPr>
                <p14:cNvContentPartPr/>
                <p14:nvPr/>
              </p14:nvContentPartPr>
              <p14:xfrm>
                <a:off x="2821640" y="5717360"/>
                <a:ext cx="327600" cy="333360"/>
              </p14:xfrm>
            </p:contentPart>
          </mc:Choice>
          <mc:Fallback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DDD56367-EE7B-4B31-A6CE-B2C380E93F1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812640" y="5708720"/>
                  <a:ext cx="345240" cy="351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49" name="Tinta 48">
                <a:extLst>
                  <a:ext uri="{FF2B5EF4-FFF2-40B4-BE49-F238E27FC236}">
                    <a16:creationId xmlns:a16="http://schemas.microsoft.com/office/drawing/2014/main" id="{B510FBB9-EEB1-4FB6-AA29-051132159991}"/>
                  </a:ext>
                </a:extLst>
              </p14:cNvPr>
              <p14:cNvContentPartPr/>
              <p14:nvPr/>
            </p14:nvContentPartPr>
            <p14:xfrm>
              <a:off x="4065440" y="5160800"/>
              <a:ext cx="216000" cy="346680"/>
            </p14:xfrm>
          </p:contentPart>
        </mc:Choice>
        <mc:Fallback>
          <p:pic>
            <p:nvPicPr>
              <p:cNvPr id="49" name="Tinta 48">
                <a:extLst>
                  <a:ext uri="{FF2B5EF4-FFF2-40B4-BE49-F238E27FC236}">
                    <a16:creationId xmlns:a16="http://schemas.microsoft.com/office/drawing/2014/main" id="{B510FBB9-EEB1-4FB6-AA29-051132159991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056800" y="5152160"/>
                <a:ext cx="233640" cy="364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Agrupar 51">
            <a:extLst>
              <a:ext uri="{FF2B5EF4-FFF2-40B4-BE49-F238E27FC236}">
                <a16:creationId xmlns:a16="http://schemas.microsoft.com/office/drawing/2014/main" id="{68570E87-0BE2-4343-BE8B-11ADFD796295}"/>
              </a:ext>
            </a:extLst>
          </p:cNvPr>
          <p:cNvGrpSpPr/>
          <p:nvPr/>
        </p:nvGrpSpPr>
        <p:grpSpPr>
          <a:xfrm>
            <a:off x="4524440" y="5285000"/>
            <a:ext cx="108360" cy="138240"/>
            <a:chOff x="4524440" y="5285000"/>
            <a:chExt cx="108360" cy="13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23ACDD10-DF5F-45CB-B2E2-52BF5DDB260B}"/>
                    </a:ext>
                  </a:extLst>
                </p14:cNvPr>
                <p14:cNvContentPartPr/>
                <p14:nvPr/>
              </p14:nvContentPartPr>
              <p14:xfrm>
                <a:off x="4524440" y="5285000"/>
                <a:ext cx="108360" cy="45000"/>
              </p14:xfrm>
            </p:contentPart>
          </mc:Choice>
          <mc:Fallback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23ACDD10-DF5F-45CB-B2E2-52BF5DDB260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515800" y="5276360"/>
                  <a:ext cx="1260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8D5E0890-C0EF-49D9-BD52-CD7376574405}"/>
                    </a:ext>
                  </a:extLst>
                </p14:cNvPr>
                <p14:cNvContentPartPr/>
                <p14:nvPr/>
              </p14:nvContentPartPr>
              <p14:xfrm>
                <a:off x="4525520" y="5396600"/>
                <a:ext cx="97200" cy="26640"/>
              </p14:xfrm>
            </p:contentPart>
          </mc:Choice>
          <mc:Fallback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8D5E0890-C0EF-49D9-BD52-CD737657440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516880" y="5387600"/>
                  <a:ext cx="114840" cy="4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32005EDF-3F14-4E37-BF9C-08DE08FC6A98}"/>
              </a:ext>
            </a:extLst>
          </p:cNvPr>
          <p:cNvGrpSpPr/>
          <p:nvPr/>
        </p:nvGrpSpPr>
        <p:grpSpPr>
          <a:xfrm>
            <a:off x="4909640" y="5035520"/>
            <a:ext cx="1328760" cy="372600"/>
            <a:chOff x="4909640" y="5035520"/>
            <a:chExt cx="1328760" cy="37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2EF6BB74-649B-405B-B1A4-7B103E2BD5A4}"/>
                    </a:ext>
                  </a:extLst>
                </p14:cNvPr>
                <p14:cNvContentPartPr/>
                <p14:nvPr/>
              </p14:nvContentPartPr>
              <p14:xfrm>
                <a:off x="4909640" y="5065760"/>
                <a:ext cx="176040" cy="279000"/>
              </p14:xfrm>
            </p:contentPart>
          </mc:Choice>
          <mc:Fallback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2EF6BB74-649B-405B-B1A4-7B103E2BD5A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901000" y="5057120"/>
                  <a:ext cx="19368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F9972978-E7E4-45A7-A750-4D7A866077F7}"/>
                    </a:ext>
                  </a:extLst>
                </p14:cNvPr>
                <p14:cNvContentPartPr/>
                <p14:nvPr/>
              </p14:nvContentPartPr>
              <p14:xfrm>
                <a:off x="5191880" y="5251880"/>
                <a:ext cx="14400" cy="156240"/>
              </p14:xfrm>
            </p:contentPart>
          </mc:Choice>
          <mc:Fallback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F9972978-E7E4-45A7-A750-4D7A866077F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182880" y="5243240"/>
                  <a:ext cx="320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47368C3A-D414-4A56-A037-CD9DF13C9E9A}"/>
                    </a:ext>
                  </a:extLst>
                </p14:cNvPr>
                <p14:cNvContentPartPr/>
                <p14:nvPr/>
              </p14:nvContentPartPr>
              <p14:xfrm>
                <a:off x="5369000" y="5035520"/>
                <a:ext cx="229680" cy="327960"/>
              </p14:xfrm>
            </p:contentPart>
          </mc:Choice>
          <mc:Fallback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47368C3A-D414-4A56-A037-CD9DF13C9E9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360360" y="5026520"/>
                  <a:ext cx="24732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0B32EF01-7AB0-46C0-A849-32495EDE7F67}"/>
                    </a:ext>
                  </a:extLst>
                </p14:cNvPr>
                <p14:cNvContentPartPr/>
                <p14:nvPr/>
              </p14:nvContentPartPr>
              <p14:xfrm>
                <a:off x="5647280" y="5070800"/>
                <a:ext cx="295560" cy="273240"/>
              </p14:xfrm>
            </p:contentPart>
          </mc:Choice>
          <mc:Fallback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0B32EF01-7AB0-46C0-A849-32495EDE7F6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638280" y="5062160"/>
                  <a:ext cx="31320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97FCE2E1-B49E-4B44-84C0-7BE1638939ED}"/>
                    </a:ext>
                  </a:extLst>
                </p14:cNvPr>
                <p14:cNvContentPartPr/>
                <p14:nvPr/>
              </p14:nvContentPartPr>
              <p14:xfrm>
                <a:off x="5995400" y="5093120"/>
                <a:ext cx="243000" cy="276120"/>
              </p14:xfrm>
            </p:contentPart>
          </mc:Choice>
          <mc:Fallback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97FCE2E1-B49E-4B44-84C0-7BE1638939E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986400" y="5084120"/>
                  <a:ext cx="260640" cy="29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Agrupar 70">
            <a:extLst>
              <a:ext uri="{FF2B5EF4-FFF2-40B4-BE49-F238E27FC236}">
                <a16:creationId xmlns:a16="http://schemas.microsoft.com/office/drawing/2014/main" id="{5A52B689-DB2A-4106-8403-A7C20AEE188F}"/>
              </a:ext>
            </a:extLst>
          </p:cNvPr>
          <p:cNvGrpSpPr/>
          <p:nvPr/>
        </p:nvGrpSpPr>
        <p:grpSpPr>
          <a:xfrm>
            <a:off x="7408400" y="5222360"/>
            <a:ext cx="2129400" cy="643320"/>
            <a:chOff x="7408400" y="5222360"/>
            <a:chExt cx="2129400" cy="64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247ED200-8425-4CF8-A093-C5192C7132E9}"/>
                    </a:ext>
                  </a:extLst>
                </p14:cNvPr>
                <p14:cNvContentPartPr/>
                <p14:nvPr/>
              </p14:nvContentPartPr>
              <p14:xfrm>
                <a:off x="7408400" y="5264120"/>
                <a:ext cx="415080" cy="519840"/>
              </p14:xfrm>
            </p:contentPart>
          </mc:Choice>
          <mc:Fallback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247ED200-8425-4CF8-A093-C5192C7132E9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399400" y="5255480"/>
                  <a:ext cx="432720" cy="53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B64B77F4-7F01-4D13-A296-BFA785F2E68E}"/>
                    </a:ext>
                  </a:extLst>
                </p14:cNvPr>
                <p14:cNvContentPartPr/>
                <p14:nvPr/>
              </p14:nvContentPartPr>
              <p14:xfrm>
                <a:off x="7915640" y="5566520"/>
                <a:ext cx="213120" cy="299160"/>
              </p14:xfrm>
            </p:contentPart>
          </mc:Choice>
          <mc:Fallback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B64B77F4-7F01-4D13-A296-BFA785F2E68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907000" y="5557880"/>
                  <a:ext cx="23076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A2C649BB-51D9-4762-9B4F-32862DA3027A}"/>
                    </a:ext>
                  </a:extLst>
                </p14:cNvPr>
                <p14:cNvContentPartPr/>
                <p14:nvPr/>
              </p14:nvContentPartPr>
              <p14:xfrm>
                <a:off x="8232800" y="5449520"/>
                <a:ext cx="110880" cy="36720"/>
              </p14:xfrm>
            </p:contentPart>
          </mc:Choice>
          <mc:Fallback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A2C649BB-51D9-4762-9B4F-32862DA3027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224160" y="5440520"/>
                  <a:ext cx="1285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8D8F6113-1FBE-43E5-85F1-1B49BB641705}"/>
                    </a:ext>
                  </a:extLst>
                </p14:cNvPr>
                <p14:cNvContentPartPr/>
                <p14:nvPr/>
              </p14:nvContentPartPr>
              <p14:xfrm>
                <a:off x="8246840" y="5572280"/>
                <a:ext cx="148320" cy="30600"/>
              </p14:xfrm>
            </p:contentPart>
          </mc:Choice>
          <mc:Fallback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8D8F6113-1FBE-43E5-85F1-1B49BB64170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237840" y="5563640"/>
                  <a:ext cx="1659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1931F994-1E78-4563-919A-A8760F35DD22}"/>
                    </a:ext>
                  </a:extLst>
                </p14:cNvPr>
                <p14:cNvContentPartPr/>
                <p14:nvPr/>
              </p14:nvContentPartPr>
              <p14:xfrm>
                <a:off x="8580560" y="5280680"/>
                <a:ext cx="198360" cy="289440"/>
              </p14:xfrm>
            </p:contentPart>
          </mc:Choice>
          <mc:Fallback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1931F994-1E78-4563-919A-A8760F35DD2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571560" y="5272040"/>
                  <a:ext cx="2160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FB889CD7-0A7D-4A7D-91FC-E3FF8765A212}"/>
                    </a:ext>
                  </a:extLst>
                </p14:cNvPr>
                <p14:cNvContentPartPr/>
                <p14:nvPr/>
              </p14:nvContentPartPr>
              <p14:xfrm>
                <a:off x="8889800" y="5470040"/>
                <a:ext cx="28080" cy="145080"/>
              </p14:xfrm>
            </p:contentPart>
          </mc:Choice>
          <mc:Fallback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FB889CD7-0A7D-4A7D-91FC-E3FF8765A21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881160" y="5461040"/>
                  <a:ext cx="457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455E0BA8-7088-4F80-A06E-997288322C4B}"/>
                    </a:ext>
                  </a:extLst>
                </p14:cNvPr>
                <p14:cNvContentPartPr/>
                <p14:nvPr/>
              </p14:nvContentPartPr>
              <p14:xfrm>
                <a:off x="9021920" y="5222360"/>
                <a:ext cx="247320" cy="297000"/>
              </p14:xfrm>
            </p:contentPart>
          </mc:Choice>
          <mc:Fallback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455E0BA8-7088-4F80-A06E-997288322C4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012920" y="5213360"/>
                  <a:ext cx="26496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F31F27CC-5909-4695-9D4F-2E709297E1C6}"/>
                    </a:ext>
                  </a:extLst>
                </p14:cNvPr>
                <p14:cNvContentPartPr/>
                <p14:nvPr/>
              </p14:nvContentPartPr>
              <p14:xfrm>
                <a:off x="9372920" y="5270600"/>
                <a:ext cx="164880" cy="204120"/>
              </p14:xfrm>
            </p:contentPart>
          </mc:Choice>
          <mc:Fallback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F31F27CC-5909-4695-9D4F-2E709297E1C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363920" y="5261960"/>
                  <a:ext cx="182520" cy="22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Agrupar 87">
            <a:extLst>
              <a:ext uri="{FF2B5EF4-FFF2-40B4-BE49-F238E27FC236}">
                <a16:creationId xmlns:a16="http://schemas.microsoft.com/office/drawing/2014/main" id="{39A4BAA1-7EA4-462E-90FE-A7C0FCECBBC9}"/>
              </a:ext>
            </a:extLst>
          </p:cNvPr>
          <p:cNvGrpSpPr/>
          <p:nvPr/>
        </p:nvGrpSpPr>
        <p:grpSpPr>
          <a:xfrm>
            <a:off x="9605840" y="4661480"/>
            <a:ext cx="1926720" cy="1473120"/>
            <a:chOff x="9605840" y="4661480"/>
            <a:chExt cx="1926720" cy="147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18D97399-EB56-45AE-A144-28FFCD168F19}"/>
                    </a:ext>
                  </a:extLst>
                </p14:cNvPr>
                <p14:cNvContentPartPr/>
                <p14:nvPr/>
              </p14:nvContentPartPr>
              <p14:xfrm>
                <a:off x="9605840" y="5251880"/>
                <a:ext cx="245160" cy="191520"/>
              </p14:xfrm>
            </p:contentPart>
          </mc:Choice>
          <mc:Fallback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18D97399-EB56-45AE-A144-28FFCD168F19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596840" y="5242880"/>
                  <a:ext cx="2628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5078D619-FBF6-4ED1-88BC-BB5BDB1C67AD}"/>
                    </a:ext>
                  </a:extLst>
                </p14:cNvPr>
                <p14:cNvContentPartPr/>
                <p14:nvPr/>
              </p14:nvContentPartPr>
              <p14:xfrm>
                <a:off x="10068440" y="4914920"/>
                <a:ext cx="215280" cy="1219680"/>
              </p14:xfrm>
            </p:contentPart>
          </mc:Choice>
          <mc:Fallback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5078D619-FBF6-4ED1-88BC-BB5BDB1C67AD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059800" y="4905920"/>
                  <a:ext cx="232920" cy="12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49D73934-76F9-44E5-85A5-F9853F1DAAA8}"/>
                    </a:ext>
                  </a:extLst>
                </p14:cNvPr>
                <p14:cNvContentPartPr/>
                <p14:nvPr/>
              </p14:nvContentPartPr>
              <p14:xfrm>
                <a:off x="10335560" y="5100320"/>
                <a:ext cx="236520" cy="262440"/>
              </p14:xfrm>
            </p:contentPart>
          </mc:Choice>
          <mc:Fallback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49D73934-76F9-44E5-85A5-F9853F1DAAA8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326920" y="5091320"/>
                  <a:ext cx="2541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F1142D28-1CAB-4D27-A3B6-18B5216BE85F}"/>
                    </a:ext>
                  </a:extLst>
                </p14:cNvPr>
                <p14:cNvContentPartPr/>
                <p14:nvPr/>
              </p14:nvContentPartPr>
              <p14:xfrm>
                <a:off x="10384160" y="5265200"/>
                <a:ext cx="219240" cy="42120"/>
              </p14:xfrm>
            </p:contentPart>
          </mc:Choice>
          <mc:Fallback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F1142D28-1CAB-4D27-A3B6-18B5216BE85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375520" y="5256200"/>
                  <a:ext cx="2368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2B0CC606-026B-42A4-ADC2-135BCAFEAB5A}"/>
                    </a:ext>
                  </a:extLst>
                </p14:cNvPr>
                <p14:cNvContentPartPr/>
                <p14:nvPr/>
              </p14:nvContentPartPr>
              <p14:xfrm>
                <a:off x="10300640" y="5495960"/>
                <a:ext cx="399960" cy="59400"/>
              </p14:xfrm>
            </p:contentPart>
          </mc:Choice>
          <mc:Fallback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2B0CC606-026B-42A4-ADC2-135BCAFEAB5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291640" y="5486960"/>
                  <a:ext cx="4176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CBF1B33B-9C39-444B-8140-E22B88FD4DB0}"/>
                    </a:ext>
                  </a:extLst>
                </p14:cNvPr>
                <p14:cNvContentPartPr/>
                <p14:nvPr/>
              </p14:nvContentPartPr>
              <p14:xfrm>
                <a:off x="10314320" y="5688560"/>
                <a:ext cx="199080" cy="240480"/>
              </p14:xfrm>
            </p:contentPart>
          </mc:Choice>
          <mc:Fallback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CBF1B33B-9C39-444B-8140-E22B88FD4DB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305320" y="5679560"/>
                  <a:ext cx="2167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78" name="Tinta 77">
                  <a:extLst>
                    <a:ext uri="{FF2B5EF4-FFF2-40B4-BE49-F238E27FC236}">
                      <a16:creationId xmlns:a16="http://schemas.microsoft.com/office/drawing/2014/main" id="{14264E23-9F52-4FC5-816F-0442569858E6}"/>
                    </a:ext>
                  </a:extLst>
                </p14:cNvPr>
                <p14:cNvContentPartPr/>
                <p14:nvPr/>
              </p14:nvContentPartPr>
              <p14:xfrm>
                <a:off x="10463720" y="5736440"/>
                <a:ext cx="192960" cy="231840"/>
              </p14:xfrm>
            </p:contentPart>
          </mc:Choice>
          <mc:Fallback>
            <p:pic>
              <p:nvPicPr>
                <p:cNvPr id="78" name="Tinta 77">
                  <a:extLst>
                    <a:ext uri="{FF2B5EF4-FFF2-40B4-BE49-F238E27FC236}">
                      <a16:creationId xmlns:a16="http://schemas.microsoft.com/office/drawing/2014/main" id="{14264E23-9F52-4FC5-816F-0442569858E6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454720" y="5727440"/>
                  <a:ext cx="21060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321B9307-8A16-488D-927C-626BB8AEB4A9}"/>
                    </a:ext>
                  </a:extLst>
                </p14:cNvPr>
                <p14:cNvContentPartPr/>
                <p14:nvPr/>
              </p14:nvContentPartPr>
              <p14:xfrm>
                <a:off x="10672880" y="4903040"/>
                <a:ext cx="279720" cy="1222920"/>
              </p14:xfrm>
            </p:contentPart>
          </mc:Choice>
          <mc:Fallback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321B9307-8A16-488D-927C-626BB8AEB4A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663880" y="4894040"/>
                  <a:ext cx="297360" cy="12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82" name="Tinta 81">
                  <a:extLst>
                    <a:ext uri="{FF2B5EF4-FFF2-40B4-BE49-F238E27FC236}">
                      <a16:creationId xmlns:a16="http://schemas.microsoft.com/office/drawing/2014/main" id="{FA24693B-3B8C-4BBE-BDD4-BB0365660CC4}"/>
                    </a:ext>
                  </a:extLst>
                </p14:cNvPr>
                <p14:cNvContentPartPr/>
                <p14:nvPr/>
              </p14:nvContentPartPr>
              <p14:xfrm>
                <a:off x="10735160" y="4678760"/>
                <a:ext cx="144720" cy="230040"/>
              </p14:xfrm>
            </p:contentPart>
          </mc:Choice>
          <mc:Fallback>
            <p:pic>
              <p:nvPicPr>
                <p:cNvPr id="82" name="Tinta 81">
                  <a:extLst>
                    <a:ext uri="{FF2B5EF4-FFF2-40B4-BE49-F238E27FC236}">
                      <a16:creationId xmlns:a16="http://schemas.microsoft.com/office/drawing/2014/main" id="{FA24693B-3B8C-4BBE-BDD4-BB0365660CC4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726520" y="4669760"/>
                  <a:ext cx="16236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83" name="Tinta 82">
                  <a:extLst>
                    <a:ext uri="{FF2B5EF4-FFF2-40B4-BE49-F238E27FC236}">
                      <a16:creationId xmlns:a16="http://schemas.microsoft.com/office/drawing/2014/main" id="{4D7CBB44-8AEF-4BC0-B845-FF7EA7596456}"/>
                    </a:ext>
                  </a:extLst>
                </p14:cNvPr>
                <p14:cNvContentPartPr/>
                <p14:nvPr/>
              </p14:nvContentPartPr>
              <p14:xfrm>
                <a:off x="10978520" y="4774160"/>
                <a:ext cx="24840" cy="148680"/>
              </p14:xfrm>
            </p:contentPart>
          </mc:Choice>
          <mc:Fallback>
            <p:pic>
              <p:nvPicPr>
                <p:cNvPr id="83" name="Tinta 82">
                  <a:extLst>
                    <a:ext uri="{FF2B5EF4-FFF2-40B4-BE49-F238E27FC236}">
                      <a16:creationId xmlns:a16="http://schemas.microsoft.com/office/drawing/2014/main" id="{4D7CBB44-8AEF-4BC0-B845-FF7EA759645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969880" y="4765160"/>
                  <a:ext cx="424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84" name="Tinta 83">
                  <a:extLst>
                    <a:ext uri="{FF2B5EF4-FFF2-40B4-BE49-F238E27FC236}">
                      <a16:creationId xmlns:a16="http://schemas.microsoft.com/office/drawing/2014/main" id="{5C89FA82-2A13-4E6D-974A-2C1517C4D0B9}"/>
                    </a:ext>
                  </a:extLst>
                </p14:cNvPr>
                <p14:cNvContentPartPr/>
                <p14:nvPr/>
              </p14:nvContentPartPr>
              <p14:xfrm>
                <a:off x="11076080" y="4687400"/>
                <a:ext cx="48960" cy="184680"/>
              </p14:xfrm>
            </p:contentPart>
          </mc:Choice>
          <mc:Fallback>
            <p:pic>
              <p:nvPicPr>
                <p:cNvPr id="84" name="Tinta 83">
                  <a:extLst>
                    <a:ext uri="{FF2B5EF4-FFF2-40B4-BE49-F238E27FC236}">
                      <a16:creationId xmlns:a16="http://schemas.microsoft.com/office/drawing/2014/main" id="{5C89FA82-2A13-4E6D-974A-2C1517C4D0B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1067080" y="4678760"/>
                  <a:ext cx="666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86" name="Tinta 85">
                  <a:extLst>
                    <a:ext uri="{FF2B5EF4-FFF2-40B4-BE49-F238E27FC236}">
                      <a16:creationId xmlns:a16="http://schemas.microsoft.com/office/drawing/2014/main" id="{66BFD9D7-9C78-44D8-A2C2-C7E78AC38A7C}"/>
                    </a:ext>
                  </a:extLst>
                </p14:cNvPr>
                <p14:cNvContentPartPr/>
                <p14:nvPr/>
              </p14:nvContentPartPr>
              <p14:xfrm>
                <a:off x="11193800" y="4691000"/>
                <a:ext cx="150120" cy="189360"/>
              </p14:xfrm>
            </p:contentPart>
          </mc:Choice>
          <mc:Fallback>
            <p:pic>
              <p:nvPicPr>
                <p:cNvPr id="86" name="Tinta 85">
                  <a:extLst>
                    <a:ext uri="{FF2B5EF4-FFF2-40B4-BE49-F238E27FC236}">
                      <a16:creationId xmlns:a16="http://schemas.microsoft.com/office/drawing/2014/main" id="{66BFD9D7-9C78-44D8-A2C2-C7E78AC38A7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1185160" y="4682000"/>
                  <a:ext cx="1677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87" name="Tinta 86">
                  <a:extLst>
                    <a:ext uri="{FF2B5EF4-FFF2-40B4-BE49-F238E27FC236}">
                      <a16:creationId xmlns:a16="http://schemas.microsoft.com/office/drawing/2014/main" id="{4044EF08-1EC5-4E67-9B2D-8F3ACBC78970}"/>
                    </a:ext>
                  </a:extLst>
                </p14:cNvPr>
                <p14:cNvContentPartPr/>
                <p14:nvPr/>
              </p14:nvContentPartPr>
              <p14:xfrm>
                <a:off x="11368400" y="4661480"/>
                <a:ext cx="164160" cy="199080"/>
              </p14:xfrm>
            </p:contentPart>
          </mc:Choice>
          <mc:Fallback>
            <p:pic>
              <p:nvPicPr>
                <p:cNvPr id="87" name="Tinta 86">
                  <a:extLst>
                    <a:ext uri="{FF2B5EF4-FFF2-40B4-BE49-F238E27FC236}">
                      <a16:creationId xmlns:a16="http://schemas.microsoft.com/office/drawing/2014/main" id="{4044EF08-1EC5-4E67-9B2D-8F3ACBC7897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1359760" y="4652480"/>
                  <a:ext cx="181800" cy="216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1760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6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2BDF03F0-5745-46B6-B4E8-E5B25CC53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541" y="747712"/>
            <a:ext cx="8210550" cy="30765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8E8330D2-40F0-4DCE-AD5C-5D1EF160F373}"/>
                  </a:ext>
                </a:extLst>
              </p14:cNvPr>
              <p14:cNvContentPartPr/>
              <p14:nvPr/>
            </p14:nvContentPartPr>
            <p14:xfrm>
              <a:off x="4151480" y="4303280"/>
              <a:ext cx="427680" cy="520200"/>
            </p14:xfrm>
          </p:contentPart>
        </mc:Choice>
        <mc:Fallback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8E8330D2-40F0-4DCE-AD5C-5D1EF160F37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42480" y="4294280"/>
                <a:ext cx="445320" cy="53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Agrupar 22">
            <a:extLst>
              <a:ext uri="{FF2B5EF4-FFF2-40B4-BE49-F238E27FC236}">
                <a16:creationId xmlns:a16="http://schemas.microsoft.com/office/drawing/2014/main" id="{9FDEC273-6E1C-495B-81F3-B009F3C41B9E}"/>
              </a:ext>
            </a:extLst>
          </p:cNvPr>
          <p:cNvGrpSpPr/>
          <p:nvPr/>
        </p:nvGrpSpPr>
        <p:grpSpPr>
          <a:xfrm>
            <a:off x="565880" y="4154240"/>
            <a:ext cx="2408760" cy="789840"/>
            <a:chOff x="565880" y="4154240"/>
            <a:chExt cx="2408760" cy="78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0B9BF566-2D80-4885-B2F9-672FFF099F01}"/>
                    </a:ext>
                  </a:extLst>
                </p14:cNvPr>
                <p14:cNvContentPartPr/>
                <p14:nvPr/>
              </p14:nvContentPartPr>
              <p14:xfrm>
                <a:off x="565880" y="4154240"/>
                <a:ext cx="1383840" cy="789840"/>
              </p14:xfrm>
            </p:contentPart>
          </mc:Choice>
          <mc:Fallback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0B9BF566-2D80-4885-B2F9-672FFF099F0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56880" y="4145600"/>
                  <a:ext cx="1401480" cy="80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C0121873-3DCD-4F79-91C0-6A8D1AB9E8E5}"/>
                    </a:ext>
                  </a:extLst>
                </p14:cNvPr>
                <p14:cNvContentPartPr/>
                <p14:nvPr/>
              </p14:nvContentPartPr>
              <p14:xfrm>
                <a:off x="2269040" y="4396520"/>
                <a:ext cx="347760" cy="334080"/>
              </p14:xfrm>
            </p:contentPart>
          </mc:Choice>
          <mc:Fallback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C0121873-3DCD-4F79-91C0-6A8D1AB9E8E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260040" y="4387520"/>
                  <a:ext cx="36540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2E7BCEF6-7FBF-4771-A532-C0023B4698E0}"/>
                    </a:ext>
                  </a:extLst>
                </p14:cNvPr>
                <p14:cNvContentPartPr/>
                <p14:nvPr/>
              </p14:nvContentPartPr>
              <p14:xfrm>
                <a:off x="2950160" y="4504160"/>
                <a:ext cx="360" cy="16200"/>
              </p14:xfrm>
            </p:contentPart>
          </mc:Choice>
          <mc:Fallback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2E7BCEF6-7FBF-4771-A532-C0023B4698E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941160" y="4495160"/>
                  <a:ext cx="180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7B8B3205-EF4E-4F14-8C9E-BE5FA61A927F}"/>
                    </a:ext>
                  </a:extLst>
                </p14:cNvPr>
                <p14:cNvContentPartPr/>
                <p14:nvPr/>
              </p14:nvContentPartPr>
              <p14:xfrm>
                <a:off x="2974280" y="4652840"/>
                <a:ext cx="360" cy="1800"/>
              </p14:xfrm>
            </p:contentPart>
          </mc:Choice>
          <mc:Fallback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7B8B3205-EF4E-4F14-8C9E-BE5FA61A927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965640" y="4643840"/>
                  <a:ext cx="18000" cy="1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4" name="Tinta 23">
                <a:extLst>
                  <a:ext uri="{FF2B5EF4-FFF2-40B4-BE49-F238E27FC236}">
                    <a16:creationId xmlns:a16="http://schemas.microsoft.com/office/drawing/2014/main" id="{0AFD589C-E439-4B7C-821C-73418ECBBEFD}"/>
                  </a:ext>
                </a:extLst>
              </p14:cNvPr>
              <p14:cNvContentPartPr/>
              <p14:nvPr/>
            </p14:nvContentPartPr>
            <p14:xfrm>
              <a:off x="4773920" y="4560680"/>
              <a:ext cx="275760" cy="366480"/>
            </p14:xfrm>
          </p:contentPart>
        </mc:Choice>
        <mc:Fallback>
          <p:pic>
            <p:nvPicPr>
              <p:cNvPr id="24" name="Tinta 23">
                <a:extLst>
                  <a:ext uri="{FF2B5EF4-FFF2-40B4-BE49-F238E27FC236}">
                    <a16:creationId xmlns:a16="http://schemas.microsoft.com/office/drawing/2014/main" id="{0AFD589C-E439-4B7C-821C-73418ECBBEF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764920" y="4552040"/>
                <a:ext cx="293400" cy="38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Agrupar 26">
            <a:extLst>
              <a:ext uri="{FF2B5EF4-FFF2-40B4-BE49-F238E27FC236}">
                <a16:creationId xmlns:a16="http://schemas.microsoft.com/office/drawing/2014/main" id="{3F826415-46B0-4D50-9AA2-E9746B5078A1}"/>
              </a:ext>
            </a:extLst>
          </p:cNvPr>
          <p:cNvGrpSpPr/>
          <p:nvPr/>
        </p:nvGrpSpPr>
        <p:grpSpPr>
          <a:xfrm>
            <a:off x="5348120" y="4468160"/>
            <a:ext cx="233280" cy="132120"/>
            <a:chOff x="5348120" y="4468160"/>
            <a:chExt cx="233280" cy="13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4ADCE24B-46B3-493C-AE49-AE69ABF0580E}"/>
                    </a:ext>
                  </a:extLst>
                </p14:cNvPr>
                <p14:cNvContentPartPr/>
                <p14:nvPr/>
              </p14:nvContentPartPr>
              <p14:xfrm>
                <a:off x="5417600" y="4468160"/>
                <a:ext cx="163800" cy="46440"/>
              </p14:xfrm>
            </p:contentPart>
          </mc:Choice>
          <mc:Fallback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4ADCE24B-46B3-493C-AE49-AE69ABF0580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408960" y="4459160"/>
                  <a:ext cx="18144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8CCAC90A-F76E-4A54-A288-161DEB9ED7F9}"/>
                    </a:ext>
                  </a:extLst>
                </p14:cNvPr>
                <p14:cNvContentPartPr/>
                <p14:nvPr/>
              </p14:nvContentPartPr>
              <p14:xfrm>
                <a:off x="5348120" y="4580840"/>
                <a:ext cx="216000" cy="19440"/>
              </p14:xfrm>
            </p:contentPart>
          </mc:Choice>
          <mc:Fallback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8CCAC90A-F76E-4A54-A288-161DEB9ED7F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339480" y="4571840"/>
                  <a:ext cx="233640" cy="3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672E7ABA-309B-4F6F-A5D0-0601E0FA4275}"/>
              </a:ext>
            </a:extLst>
          </p:cNvPr>
          <p:cNvGrpSpPr/>
          <p:nvPr/>
        </p:nvGrpSpPr>
        <p:grpSpPr>
          <a:xfrm>
            <a:off x="6077480" y="4175840"/>
            <a:ext cx="1360080" cy="568080"/>
            <a:chOff x="6077480" y="4175840"/>
            <a:chExt cx="1360080" cy="56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770560A4-CAC1-401C-A299-5A738C0A49AF}"/>
                    </a:ext>
                  </a:extLst>
                </p14:cNvPr>
                <p14:cNvContentPartPr/>
                <p14:nvPr/>
              </p14:nvContentPartPr>
              <p14:xfrm>
                <a:off x="6077480" y="4175840"/>
                <a:ext cx="275400" cy="432360"/>
              </p14:xfrm>
            </p:contentPart>
          </mc:Choice>
          <mc:Fallback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770560A4-CAC1-401C-A299-5A738C0A49A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068840" y="4166840"/>
                  <a:ext cx="29304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05F80B44-D6BE-4624-87A1-326FD69738D7}"/>
                    </a:ext>
                  </a:extLst>
                </p14:cNvPr>
                <p14:cNvContentPartPr/>
                <p14:nvPr/>
              </p14:nvContentPartPr>
              <p14:xfrm>
                <a:off x="6530000" y="4514240"/>
                <a:ext cx="59400" cy="229680"/>
              </p14:xfrm>
            </p:contentPart>
          </mc:Choice>
          <mc:Fallback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05F80B44-D6BE-4624-87A1-326FD69738D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521000" y="4505240"/>
                  <a:ext cx="7704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C6159C22-C11C-42EC-86E0-FAC6EF594279}"/>
                    </a:ext>
                  </a:extLst>
                </p14:cNvPr>
                <p14:cNvContentPartPr/>
                <p14:nvPr/>
              </p14:nvContentPartPr>
              <p14:xfrm>
                <a:off x="6738440" y="4380680"/>
                <a:ext cx="699120" cy="292680"/>
              </p14:xfrm>
            </p:contentPart>
          </mc:Choice>
          <mc:Fallback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C6159C22-C11C-42EC-86E0-FAC6EF59427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729440" y="4371680"/>
                  <a:ext cx="716760" cy="310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8174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7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82D73561-7AFE-41EB-AA46-5BC71EBDDF04}"/>
              </a:ext>
            </a:extLst>
          </p:cNvPr>
          <p:cNvGrpSpPr/>
          <p:nvPr/>
        </p:nvGrpSpPr>
        <p:grpSpPr>
          <a:xfrm>
            <a:off x="503240" y="1006040"/>
            <a:ext cx="612000" cy="777600"/>
            <a:chOff x="503240" y="1006040"/>
            <a:chExt cx="612000" cy="77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" name="Tinta 1">
                  <a:extLst>
                    <a:ext uri="{FF2B5EF4-FFF2-40B4-BE49-F238E27FC236}">
                      <a16:creationId xmlns:a16="http://schemas.microsoft.com/office/drawing/2014/main" id="{4BF37E14-7BD8-4FDB-A6E0-0E146A2D0710}"/>
                    </a:ext>
                  </a:extLst>
                </p14:cNvPr>
                <p14:cNvContentPartPr/>
                <p14:nvPr/>
              </p14:nvContentPartPr>
              <p14:xfrm>
                <a:off x="503240" y="1006040"/>
                <a:ext cx="271800" cy="749520"/>
              </p14:xfrm>
            </p:contentPart>
          </mc:Choice>
          <mc:Fallback>
            <p:pic>
              <p:nvPicPr>
                <p:cNvPr id="2" name="Tinta 1">
                  <a:extLst>
                    <a:ext uri="{FF2B5EF4-FFF2-40B4-BE49-F238E27FC236}">
                      <a16:creationId xmlns:a16="http://schemas.microsoft.com/office/drawing/2014/main" id="{4BF37E14-7BD8-4FDB-A6E0-0E146A2D071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94600" y="997400"/>
                  <a:ext cx="289440" cy="76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Tinta 3">
                  <a:extLst>
                    <a:ext uri="{FF2B5EF4-FFF2-40B4-BE49-F238E27FC236}">
                      <a16:creationId xmlns:a16="http://schemas.microsoft.com/office/drawing/2014/main" id="{F6662873-3935-4CAE-B857-1A4FAF8C7CB0}"/>
                    </a:ext>
                  </a:extLst>
                </p14:cNvPr>
                <p14:cNvContentPartPr/>
                <p14:nvPr/>
              </p14:nvContentPartPr>
              <p14:xfrm>
                <a:off x="878360" y="1474040"/>
                <a:ext cx="185040" cy="309600"/>
              </p14:xfrm>
            </p:contentPart>
          </mc:Choice>
          <mc:Fallback>
            <p:pic>
              <p:nvPicPr>
                <p:cNvPr id="4" name="Tinta 3">
                  <a:extLst>
                    <a:ext uri="{FF2B5EF4-FFF2-40B4-BE49-F238E27FC236}">
                      <a16:creationId xmlns:a16="http://schemas.microsoft.com/office/drawing/2014/main" id="{F6662873-3935-4CAE-B857-1A4FAF8C7CB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69720" y="1465040"/>
                  <a:ext cx="2026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F18EEAD2-B1E0-4965-B799-0257EA7B8B73}"/>
                    </a:ext>
                  </a:extLst>
                </p14:cNvPr>
                <p14:cNvContentPartPr/>
                <p14:nvPr/>
              </p14:nvContentPartPr>
              <p14:xfrm>
                <a:off x="896000" y="1502840"/>
                <a:ext cx="219240" cy="208080"/>
              </p14:xfrm>
            </p:contentPart>
          </mc:Choice>
          <mc:Fallback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F18EEAD2-B1E0-4965-B799-0257EA7B8B7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87360" y="1494200"/>
                  <a:ext cx="236880" cy="22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2B044C86-68DC-4202-99E9-E0FDF8B5F883}"/>
              </a:ext>
            </a:extLst>
          </p:cNvPr>
          <p:cNvGrpSpPr/>
          <p:nvPr/>
        </p:nvGrpSpPr>
        <p:grpSpPr>
          <a:xfrm>
            <a:off x="1375520" y="1537400"/>
            <a:ext cx="208800" cy="121680"/>
            <a:chOff x="1375520" y="1537400"/>
            <a:chExt cx="208800" cy="12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9A66FBAD-3A87-438C-B13D-9DE28F1AD16F}"/>
                    </a:ext>
                  </a:extLst>
                </p14:cNvPr>
                <p14:cNvContentPartPr/>
                <p14:nvPr/>
              </p14:nvContentPartPr>
              <p14:xfrm>
                <a:off x="1375520" y="1537400"/>
                <a:ext cx="149760" cy="36360"/>
              </p14:xfrm>
            </p:contentPart>
          </mc:Choice>
          <mc:Fallback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9A66FBAD-3A87-438C-B13D-9DE28F1AD16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66880" y="1528760"/>
                  <a:ext cx="1674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57245564-5F4B-4EDC-B7C9-127966D3A04D}"/>
                    </a:ext>
                  </a:extLst>
                </p14:cNvPr>
                <p14:cNvContentPartPr/>
                <p14:nvPr/>
              </p14:nvContentPartPr>
              <p14:xfrm>
                <a:off x="1375520" y="1658720"/>
                <a:ext cx="208800" cy="360"/>
              </p14:xfrm>
            </p:contentPart>
          </mc:Choice>
          <mc:Fallback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57245564-5F4B-4EDC-B7C9-127966D3A04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66880" y="1649720"/>
                  <a:ext cx="2264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D472E22A-F55F-4ACA-958D-C66F7D69F671}"/>
              </a:ext>
            </a:extLst>
          </p:cNvPr>
          <p:cNvGrpSpPr/>
          <p:nvPr/>
        </p:nvGrpSpPr>
        <p:grpSpPr>
          <a:xfrm>
            <a:off x="1775480" y="1235720"/>
            <a:ext cx="568080" cy="558360"/>
            <a:chOff x="1775480" y="1235720"/>
            <a:chExt cx="568080" cy="55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B1C14BD5-E98F-4D19-B044-5731EF6B7E32}"/>
                    </a:ext>
                  </a:extLst>
                </p14:cNvPr>
                <p14:cNvContentPartPr/>
                <p14:nvPr/>
              </p14:nvContentPartPr>
              <p14:xfrm>
                <a:off x="1775480" y="1235720"/>
                <a:ext cx="264600" cy="435600"/>
              </p14:xfrm>
            </p:contentPart>
          </mc:Choice>
          <mc:Fallback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B1C14BD5-E98F-4D19-B044-5731EF6B7E3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66480" y="1226720"/>
                  <a:ext cx="28224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401709BF-075B-4B45-A696-F03C6EAC92F6}"/>
                    </a:ext>
                  </a:extLst>
                </p14:cNvPr>
                <p14:cNvContentPartPr/>
                <p14:nvPr/>
              </p14:nvContentPartPr>
              <p14:xfrm>
                <a:off x="2168240" y="1535960"/>
                <a:ext cx="175320" cy="258120"/>
              </p14:xfrm>
            </p:contentPart>
          </mc:Choice>
          <mc:Fallback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401709BF-075B-4B45-A696-F03C6EAC92F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59240" y="1526960"/>
                  <a:ext cx="192960" cy="275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3AB2A2B9-C4EE-4B9C-9105-3F902137CCCF}"/>
                  </a:ext>
                </a:extLst>
              </p14:cNvPr>
              <p14:cNvContentPartPr/>
              <p14:nvPr/>
            </p14:nvContentPartPr>
            <p14:xfrm>
              <a:off x="2626880" y="1576280"/>
              <a:ext cx="3960" cy="360"/>
            </p14:xfrm>
          </p:contentPart>
        </mc:Choice>
        <mc:Fallback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3AB2A2B9-C4EE-4B9C-9105-3F902137CCC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17880" y="1567640"/>
                <a:ext cx="216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Agrupar 26">
            <a:extLst>
              <a:ext uri="{FF2B5EF4-FFF2-40B4-BE49-F238E27FC236}">
                <a16:creationId xmlns:a16="http://schemas.microsoft.com/office/drawing/2014/main" id="{827974A6-27DA-4B18-A46A-1A3F3A2AC037}"/>
              </a:ext>
            </a:extLst>
          </p:cNvPr>
          <p:cNvGrpSpPr/>
          <p:nvPr/>
        </p:nvGrpSpPr>
        <p:grpSpPr>
          <a:xfrm>
            <a:off x="2939720" y="1106840"/>
            <a:ext cx="330480" cy="537840"/>
            <a:chOff x="2939720" y="1106840"/>
            <a:chExt cx="330480" cy="53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AF1741B8-3E5C-4A57-9F3A-B090086ABFD3}"/>
                    </a:ext>
                  </a:extLst>
                </p14:cNvPr>
                <p14:cNvContentPartPr/>
                <p14:nvPr/>
              </p14:nvContentPartPr>
              <p14:xfrm>
                <a:off x="2939720" y="1106840"/>
                <a:ext cx="145800" cy="519120"/>
              </p14:xfrm>
            </p:contentPart>
          </mc:Choice>
          <mc:Fallback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AF1741B8-3E5C-4A57-9F3A-B090086ABFD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931080" y="1097840"/>
                  <a:ext cx="16344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542A7136-8374-4E48-BCD8-03AC19FE1AD4}"/>
                    </a:ext>
                  </a:extLst>
                </p14:cNvPr>
                <p14:cNvContentPartPr/>
                <p14:nvPr/>
              </p14:nvContentPartPr>
              <p14:xfrm>
                <a:off x="3234920" y="1499960"/>
                <a:ext cx="35280" cy="144720"/>
              </p14:xfrm>
            </p:contentPart>
          </mc:Choice>
          <mc:Fallback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542A7136-8374-4E48-BCD8-03AC19FE1AD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226280" y="1490960"/>
                  <a:ext cx="52920" cy="16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4210C8FE-C769-488A-912B-C8B75DEC2CA4}"/>
                  </a:ext>
                </a:extLst>
              </p14:cNvPr>
              <p14:cNvContentPartPr/>
              <p14:nvPr/>
            </p14:nvContentPartPr>
            <p14:xfrm>
              <a:off x="3544520" y="1582040"/>
              <a:ext cx="45720" cy="360"/>
            </p14:xfrm>
          </p:contentPart>
        </mc:Choice>
        <mc:Fallback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4210C8FE-C769-488A-912B-C8B75DEC2CA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535520" y="1573400"/>
                <a:ext cx="6336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Agrupar 25">
            <a:extLst>
              <a:ext uri="{FF2B5EF4-FFF2-40B4-BE49-F238E27FC236}">
                <a16:creationId xmlns:a16="http://schemas.microsoft.com/office/drawing/2014/main" id="{BE874AFC-B969-4631-B92E-E75DEA6C9F4A}"/>
              </a:ext>
            </a:extLst>
          </p:cNvPr>
          <p:cNvGrpSpPr/>
          <p:nvPr/>
        </p:nvGrpSpPr>
        <p:grpSpPr>
          <a:xfrm>
            <a:off x="3843320" y="1253720"/>
            <a:ext cx="403560" cy="435960"/>
            <a:chOff x="3843320" y="1253720"/>
            <a:chExt cx="403560" cy="43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0BB42F16-4566-431C-BEAC-B331059D96BC}"/>
                    </a:ext>
                  </a:extLst>
                </p14:cNvPr>
                <p14:cNvContentPartPr/>
                <p14:nvPr/>
              </p14:nvContentPartPr>
              <p14:xfrm>
                <a:off x="3843320" y="1253720"/>
                <a:ext cx="129240" cy="417600"/>
              </p14:xfrm>
            </p:contentPart>
          </mc:Choice>
          <mc:Fallback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0BB42F16-4566-431C-BEAC-B331059D96B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834320" y="1245080"/>
                  <a:ext cx="14688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799935D0-870D-4310-ACBD-56BC2E5911DD}"/>
                    </a:ext>
                  </a:extLst>
                </p14:cNvPr>
                <p14:cNvContentPartPr/>
                <p14:nvPr/>
              </p14:nvContentPartPr>
              <p14:xfrm>
                <a:off x="4083080" y="1521920"/>
                <a:ext cx="163800" cy="167760"/>
              </p14:xfrm>
            </p:contentPart>
          </mc:Choice>
          <mc:Fallback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799935D0-870D-4310-ACBD-56BC2E5911D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74440" y="1512920"/>
                  <a:ext cx="181440" cy="18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2" name="Tinta 21">
                <a:extLst>
                  <a:ext uri="{FF2B5EF4-FFF2-40B4-BE49-F238E27FC236}">
                    <a16:creationId xmlns:a16="http://schemas.microsoft.com/office/drawing/2014/main" id="{B9322F49-3CF7-4DC9-BB53-D5F7C1AF2CBD}"/>
                  </a:ext>
                </a:extLst>
              </p14:cNvPr>
              <p14:cNvContentPartPr/>
              <p14:nvPr/>
            </p14:nvContentPartPr>
            <p14:xfrm>
              <a:off x="4479440" y="1557560"/>
              <a:ext cx="7200" cy="360"/>
            </p14:xfrm>
          </p:contentPart>
        </mc:Choice>
        <mc:Fallback>
          <p:pic>
            <p:nvPicPr>
              <p:cNvPr id="22" name="Tinta 21">
                <a:extLst>
                  <a:ext uri="{FF2B5EF4-FFF2-40B4-BE49-F238E27FC236}">
                    <a16:creationId xmlns:a16="http://schemas.microsoft.com/office/drawing/2014/main" id="{B9322F49-3CF7-4DC9-BB53-D5F7C1AF2CB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470440" y="1548920"/>
                <a:ext cx="2484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Agrupar 24">
            <a:extLst>
              <a:ext uri="{FF2B5EF4-FFF2-40B4-BE49-F238E27FC236}">
                <a16:creationId xmlns:a16="http://schemas.microsoft.com/office/drawing/2014/main" id="{5F579DF5-DA4A-43FB-B9F7-B7291C667B34}"/>
              </a:ext>
            </a:extLst>
          </p:cNvPr>
          <p:cNvGrpSpPr/>
          <p:nvPr/>
        </p:nvGrpSpPr>
        <p:grpSpPr>
          <a:xfrm>
            <a:off x="4892360" y="1138880"/>
            <a:ext cx="549720" cy="633960"/>
            <a:chOff x="4892360" y="1138880"/>
            <a:chExt cx="549720" cy="63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6897FA4A-3B4B-458C-9921-5E7B9FC96BD1}"/>
                    </a:ext>
                  </a:extLst>
                </p14:cNvPr>
                <p14:cNvContentPartPr/>
                <p14:nvPr/>
              </p14:nvContentPartPr>
              <p14:xfrm>
                <a:off x="4892360" y="1138880"/>
                <a:ext cx="219960" cy="535680"/>
              </p14:xfrm>
            </p:contentPart>
          </mc:Choice>
          <mc:Fallback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6897FA4A-3B4B-458C-9921-5E7B9FC96BD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883720" y="1130240"/>
                  <a:ext cx="237600" cy="55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6274B2FA-6A76-4E01-9BBE-D7977025573F}"/>
                    </a:ext>
                  </a:extLst>
                </p14:cNvPr>
                <p14:cNvContentPartPr/>
                <p14:nvPr/>
              </p14:nvContentPartPr>
              <p14:xfrm>
                <a:off x="5226440" y="1530200"/>
                <a:ext cx="215640" cy="242640"/>
              </p14:xfrm>
            </p:contentPart>
          </mc:Choice>
          <mc:Fallback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6274B2FA-6A76-4E01-9BBE-D7977025573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17800" y="1521560"/>
                  <a:ext cx="233280" cy="26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67A5B0BE-058D-4E95-ADCF-7772AC3D30AA}"/>
              </a:ext>
            </a:extLst>
          </p:cNvPr>
          <p:cNvGrpSpPr/>
          <p:nvPr/>
        </p:nvGrpSpPr>
        <p:grpSpPr>
          <a:xfrm>
            <a:off x="2512040" y="1491320"/>
            <a:ext cx="181080" cy="167760"/>
            <a:chOff x="2512040" y="1491320"/>
            <a:chExt cx="181080" cy="16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641BA647-2573-4BA5-B60A-195CA300FD34}"/>
                    </a:ext>
                  </a:extLst>
                </p14:cNvPr>
                <p14:cNvContentPartPr/>
                <p14:nvPr/>
              </p14:nvContentPartPr>
              <p14:xfrm>
                <a:off x="2512040" y="1491320"/>
                <a:ext cx="181080" cy="98640"/>
              </p14:xfrm>
            </p:contentPart>
          </mc:Choice>
          <mc:Fallback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641BA647-2573-4BA5-B60A-195CA300FD3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503400" y="1482320"/>
                  <a:ext cx="1987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315D44CD-4EA2-451F-AC09-5E39409ABEE7}"/>
                    </a:ext>
                  </a:extLst>
                </p14:cNvPr>
                <p14:cNvContentPartPr/>
                <p14:nvPr/>
              </p14:nvContentPartPr>
              <p14:xfrm>
                <a:off x="2612840" y="1502840"/>
                <a:ext cx="80280" cy="156240"/>
              </p14:xfrm>
            </p:contentPart>
          </mc:Choice>
          <mc:Fallback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315D44CD-4EA2-451F-AC09-5E39409ABEE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604200" y="1493840"/>
                  <a:ext cx="97920" cy="17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2DE52A43-2D32-4427-82E3-F035FA71FE74}"/>
              </a:ext>
            </a:extLst>
          </p:cNvPr>
          <p:cNvGrpSpPr/>
          <p:nvPr/>
        </p:nvGrpSpPr>
        <p:grpSpPr>
          <a:xfrm>
            <a:off x="3513200" y="1512920"/>
            <a:ext cx="142560" cy="174960"/>
            <a:chOff x="3513200" y="1512920"/>
            <a:chExt cx="142560" cy="17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84C81070-E53A-4393-BF49-E2AB2D7973A7}"/>
                    </a:ext>
                  </a:extLst>
                </p14:cNvPr>
                <p14:cNvContentPartPr/>
                <p14:nvPr/>
              </p14:nvContentPartPr>
              <p14:xfrm>
                <a:off x="3526880" y="1512920"/>
                <a:ext cx="128880" cy="78480"/>
              </p14:xfrm>
            </p:contentPart>
          </mc:Choice>
          <mc:Fallback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84C81070-E53A-4393-BF49-E2AB2D7973A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518240" y="1503920"/>
                  <a:ext cx="1465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836273CB-4C9B-4A62-99ED-FAA1A98BFA3B}"/>
                    </a:ext>
                  </a:extLst>
                </p14:cNvPr>
                <p14:cNvContentPartPr/>
                <p14:nvPr/>
              </p14:nvContentPartPr>
              <p14:xfrm>
                <a:off x="3513200" y="1521560"/>
                <a:ext cx="87120" cy="166320"/>
              </p14:xfrm>
            </p:contentPart>
          </mc:Choice>
          <mc:Fallback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836273CB-4C9B-4A62-99ED-FAA1A98BFA3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504200" y="1512560"/>
                  <a:ext cx="104760" cy="18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98CD2E7D-A3CD-4035-8EEA-396C5EDD6272}"/>
              </a:ext>
            </a:extLst>
          </p:cNvPr>
          <p:cNvGrpSpPr/>
          <p:nvPr/>
        </p:nvGrpSpPr>
        <p:grpSpPr>
          <a:xfrm>
            <a:off x="4423640" y="1452080"/>
            <a:ext cx="139320" cy="159120"/>
            <a:chOff x="4423640" y="1452080"/>
            <a:chExt cx="139320" cy="15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FD2B2B90-916C-4C47-AA69-6A4CFCAF29A0}"/>
                    </a:ext>
                  </a:extLst>
                </p14:cNvPr>
                <p14:cNvContentPartPr/>
                <p14:nvPr/>
              </p14:nvContentPartPr>
              <p14:xfrm>
                <a:off x="4423640" y="1479800"/>
                <a:ext cx="139320" cy="102960"/>
              </p14:xfrm>
            </p:contentPart>
          </mc:Choice>
          <mc:Fallback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FD2B2B90-916C-4C47-AA69-6A4CFCAF29A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415000" y="1470800"/>
                  <a:ext cx="1569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D2B4C286-FC8B-44BF-A6A2-9E915FDB28F9}"/>
                    </a:ext>
                  </a:extLst>
                </p14:cNvPr>
                <p14:cNvContentPartPr/>
                <p14:nvPr/>
              </p14:nvContentPartPr>
              <p14:xfrm>
                <a:off x="4461800" y="1452080"/>
                <a:ext cx="69840" cy="159120"/>
              </p14:xfrm>
            </p:contentPart>
          </mc:Choice>
          <mc:Fallback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D2B4C286-FC8B-44BF-A6A2-9E915FDB28F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453160" y="1443440"/>
                  <a:ext cx="87480" cy="17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A29BA16D-D17E-4C99-B301-2535E0284652}"/>
              </a:ext>
            </a:extLst>
          </p:cNvPr>
          <p:cNvGrpSpPr/>
          <p:nvPr/>
        </p:nvGrpSpPr>
        <p:grpSpPr>
          <a:xfrm>
            <a:off x="1473080" y="2570960"/>
            <a:ext cx="309600" cy="182160"/>
            <a:chOff x="1473080" y="2570960"/>
            <a:chExt cx="309600" cy="18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AD42BB0F-415C-4912-BAF8-0A8E2F2EB235}"/>
                    </a:ext>
                  </a:extLst>
                </p14:cNvPr>
                <p14:cNvContentPartPr/>
                <p14:nvPr/>
              </p14:nvContentPartPr>
              <p14:xfrm>
                <a:off x="1473080" y="2570960"/>
                <a:ext cx="204120" cy="43560"/>
              </p14:xfrm>
            </p:contentPart>
          </mc:Choice>
          <mc:Fallback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AD42BB0F-415C-4912-BAF8-0A8E2F2EB23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464080" y="2562320"/>
                  <a:ext cx="2217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40B00A49-2DFF-4282-ABB6-778399190DA1}"/>
                    </a:ext>
                  </a:extLst>
                </p14:cNvPr>
                <p14:cNvContentPartPr/>
                <p14:nvPr/>
              </p14:nvContentPartPr>
              <p14:xfrm>
                <a:off x="1497200" y="2717120"/>
                <a:ext cx="285480" cy="36000"/>
              </p14:xfrm>
            </p:contentPart>
          </mc:Choice>
          <mc:Fallback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40B00A49-2DFF-4282-ABB6-778399190DA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488560" y="2708120"/>
                  <a:ext cx="303120" cy="53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42" name="Tinta 41">
                <a:extLst>
                  <a:ext uri="{FF2B5EF4-FFF2-40B4-BE49-F238E27FC236}">
                    <a16:creationId xmlns:a16="http://schemas.microsoft.com/office/drawing/2014/main" id="{2E79A3CE-194C-4643-9F32-8452BA91810D}"/>
                  </a:ext>
                </a:extLst>
              </p14:cNvPr>
              <p14:cNvContentPartPr/>
              <p14:nvPr/>
            </p14:nvContentPartPr>
            <p14:xfrm>
              <a:off x="2220080" y="2393120"/>
              <a:ext cx="299520" cy="462600"/>
            </p14:xfrm>
          </p:contentPart>
        </mc:Choice>
        <mc:Fallback>
          <p:pic>
            <p:nvPicPr>
              <p:cNvPr id="42" name="Tinta 41">
                <a:extLst>
                  <a:ext uri="{FF2B5EF4-FFF2-40B4-BE49-F238E27FC236}">
                    <a16:creationId xmlns:a16="http://schemas.microsoft.com/office/drawing/2014/main" id="{2E79A3CE-194C-4643-9F32-8452BA91810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211080" y="2384480"/>
                <a:ext cx="317160" cy="4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43" name="Tinta 42">
                <a:extLst>
                  <a:ext uri="{FF2B5EF4-FFF2-40B4-BE49-F238E27FC236}">
                    <a16:creationId xmlns:a16="http://schemas.microsoft.com/office/drawing/2014/main" id="{53CD91C8-1043-40E7-A5FC-F97414E3250A}"/>
                  </a:ext>
                </a:extLst>
              </p14:cNvPr>
              <p14:cNvContentPartPr/>
              <p14:nvPr/>
            </p14:nvContentPartPr>
            <p14:xfrm>
              <a:off x="2706080" y="2576720"/>
              <a:ext cx="230760" cy="312840"/>
            </p14:xfrm>
          </p:contentPart>
        </mc:Choice>
        <mc:Fallback>
          <p:pic>
            <p:nvPicPr>
              <p:cNvPr id="43" name="Tinta 42">
                <a:extLst>
                  <a:ext uri="{FF2B5EF4-FFF2-40B4-BE49-F238E27FC236}">
                    <a16:creationId xmlns:a16="http://schemas.microsoft.com/office/drawing/2014/main" id="{53CD91C8-1043-40E7-A5FC-F97414E3250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697080" y="2568080"/>
                <a:ext cx="24840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6" name="Tinta 45">
                <a:extLst>
                  <a:ext uri="{FF2B5EF4-FFF2-40B4-BE49-F238E27FC236}">
                    <a16:creationId xmlns:a16="http://schemas.microsoft.com/office/drawing/2014/main" id="{04CF52CB-B8C7-437A-974A-58FE69E1779C}"/>
                  </a:ext>
                </a:extLst>
              </p14:cNvPr>
              <p14:cNvContentPartPr/>
              <p14:nvPr/>
            </p14:nvContentPartPr>
            <p14:xfrm>
              <a:off x="3627680" y="2441360"/>
              <a:ext cx="139320" cy="364680"/>
            </p14:xfrm>
          </p:contentPart>
        </mc:Choice>
        <mc:Fallback>
          <p:pic>
            <p:nvPicPr>
              <p:cNvPr id="46" name="Tinta 45">
                <a:extLst>
                  <a:ext uri="{FF2B5EF4-FFF2-40B4-BE49-F238E27FC236}">
                    <a16:creationId xmlns:a16="http://schemas.microsoft.com/office/drawing/2014/main" id="{04CF52CB-B8C7-437A-974A-58FE69E1779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619040" y="2432720"/>
                <a:ext cx="156960" cy="38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Agrupar 50">
            <a:extLst>
              <a:ext uri="{FF2B5EF4-FFF2-40B4-BE49-F238E27FC236}">
                <a16:creationId xmlns:a16="http://schemas.microsoft.com/office/drawing/2014/main" id="{795C8420-CA5F-4696-BBB4-5E72DAA9A6E4}"/>
              </a:ext>
            </a:extLst>
          </p:cNvPr>
          <p:cNvGrpSpPr/>
          <p:nvPr/>
        </p:nvGrpSpPr>
        <p:grpSpPr>
          <a:xfrm>
            <a:off x="3280280" y="2677880"/>
            <a:ext cx="132840" cy="120240"/>
            <a:chOff x="3280280" y="2677880"/>
            <a:chExt cx="132840" cy="12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8B93079C-A2E2-417A-9E80-65F1CDD947C2}"/>
                    </a:ext>
                  </a:extLst>
                </p14:cNvPr>
                <p14:cNvContentPartPr/>
                <p14:nvPr/>
              </p14:nvContentPartPr>
              <p14:xfrm>
                <a:off x="3335720" y="2767520"/>
                <a:ext cx="24840" cy="360"/>
              </p14:xfrm>
            </p:contentPart>
          </mc:Choice>
          <mc:Fallback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8B93079C-A2E2-417A-9E80-65F1CDD947C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327080" y="2758520"/>
                  <a:ext cx="42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5B5557E6-A7FA-4283-8723-79E7BDB3D848}"/>
                    </a:ext>
                  </a:extLst>
                </p14:cNvPr>
                <p14:cNvContentPartPr/>
                <p14:nvPr/>
              </p14:nvContentPartPr>
              <p14:xfrm>
                <a:off x="3280280" y="2677880"/>
                <a:ext cx="132840" cy="120240"/>
              </p14:xfrm>
            </p:contentPart>
          </mc:Choice>
          <mc:Fallback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5B5557E6-A7FA-4283-8723-79E7BDB3D84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271280" y="2669240"/>
                  <a:ext cx="15048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4EE31CFB-4DD7-4E32-8B71-C843B7AF50A5}"/>
              </a:ext>
            </a:extLst>
          </p:cNvPr>
          <p:cNvGrpSpPr/>
          <p:nvPr/>
        </p:nvGrpSpPr>
        <p:grpSpPr>
          <a:xfrm>
            <a:off x="4038080" y="2692280"/>
            <a:ext cx="142920" cy="170280"/>
            <a:chOff x="4038080" y="2692280"/>
            <a:chExt cx="142920" cy="17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80C43FEB-92A7-4815-82A1-9EDB41047A94}"/>
                    </a:ext>
                  </a:extLst>
                </p14:cNvPr>
                <p14:cNvContentPartPr/>
                <p14:nvPr/>
              </p14:nvContentPartPr>
              <p14:xfrm>
                <a:off x="4038080" y="2693720"/>
                <a:ext cx="142920" cy="55080"/>
              </p14:xfrm>
            </p:contentPart>
          </mc:Choice>
          <mc:Fallback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80C43FEB-92A7-4815-82A1-9EDB41047A9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029080" y="2685080"/>
                  <a:ext cx="16056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8C1B195D-947E-4CAE-B75C-B2D48244A6C1}"/>
                    </a:ext>
                  </a:extLst>
                </p14:cNvPr>
                <p14:cNvContentPartPr/>
                <p14:nvPr/>
              </p14:nvContentPartPr>
              <p14:xfrm>
                <a:off x="4086680" y="2692280"/>
                <a:ext cx="63000" cy="170280"/>
              </p14:xfrm>
            </p:contentPart>
          </mc:Choice>
          <mc:Fallback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8C1B195D-947E-4CAE-B75C-B2D48244A6C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077680" y="2683640"/>
                  <a:ext cx="80640" cy="18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52" name="Tinta 51">
                <a:extLst>
                  <a:ext uri="{FF2B5EF4-FFF2-40B4-BE49-F238E27FC236}">
                    <a16:creationId xmlns:a16="http://schemas.microsoft.com/office/drawing/2014/main" id="{24759388-5D53-466C-8B51-30B6C3AC31B5}"/>
                  </a:ext>
                </a:extLst>
              </p14:cNvPr>
              <p14:cNvContentPartPr/>
              <p14:nvPr/>
            </p14:nvContentPartPr>
            <p14:xfrm>
              <a:off x="4619480" y="2447840"/>
              <a:ext cx="178200" cy="372600"/>
            </p14:xfrm>
          </p:contentPart>
        </mc:Choice>
        <mc:Fallback>
          <p:pic>
            <p:nvPicPr>
              <p:cNvPr id="52" name="Tinta 51">
                <a:extLst>
                  <a:ext uri="{FF2B5EF4-FFF2-40B4-BE49-F238E27FC236}">
                    <a16:creationId xmlns:a16="http://schemas.microsoft.com/office/drawing/2014/main" id="{24759388-5D53-466C-8B51-30B6C3AC31B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610840" y="2438840"/>
                <a:ext cx="195840" cy="39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Agrupar 56">
            <a:extLst>
              <a:ext uri="{FF2B5EF4-FFF2-40B4-BE49-F238E27FC236}">
                <a16:creationId xmlns:a16="http://schemas.microsoft.com/office/drawing/2014/main" id="{5D66290C-DFA8-47FD-B9CA-E059C7581D73}"/>
              </a:ext>
            </a:extLst>
          </p:cNvPr>
          <p:cNvGrpSpPr/>
          <p:nvPr/>
        </p:nvGrpSpPr>
        <p:grpSpPr>
          <a:xfrm>
            <a:off x="4990280" y="2387720"/>
            <a:ext cx="911520" cy="468000"/>
            <a:chOff x="4990280" y="2387720"/>
            <a:chExt cx="911520" cy="46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1D0F5138-EA45-47DA-A7A9-650493528D85}"/>
                    </a:ext>
                  </a:extLst>
                </p14:cNvPr>
                <p14:cNvContentPartPr/>
                <p14:nvPr/>
              </p14:nvContentPartPr>
              <p14:xfrm>
                <a:off x="4990280" y="2686520"/>
                <a:ext cx="69840" cy="169200"/>
              </p14:xfrm>
            </p:contentPart>
          </mc:Choice>
          <mc:Fallback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1D0F5138-EA45-47DA-A7A9-650493528D8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981280" y="2677880"/>
                  <a:ext cx="874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90575C9F-FA1E-4543-B01B-DD90E7D27D13}"/>
                    </a:ext>
                  </a:extLst>
                </p14:cNvPr>
                <p14:cNvContentPartPr/>
                <p14:nvPr/>
              </p14:nvContentPartPr>
              <p14:xfrm>
                <a:off x="5101520" y="2387720"/>
                <a:ext cx="254880" cy="376920"/>
              </p14:xfrm>
            </p:contentPart>
          </mc:Choice>
          <mc:Fallback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90575C9F-FA1E-4543-B01B-DD90E7D27D1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092520" y="2379080"/>
                  <a:ext cx="27252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75C2AA7A-1EAB-4E0F-A8A5-884B5625F609}"/>
                    </a:ext>
                  </a:extLst>
                </p14:cNvPr>
                <p14:cNvContentPartPr/>
                <p14:nvPr/>
              </p14:nvContentPartPr>
              <p14:xfrm>
                <a:off x="5403920" y="2462240"/>
                <a:ext cx="230040" cy="252360"/>
              </p14:xfrm>
            </p:contentPart>
          </mc:Choice>
          <mc:Fallback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75C2AA7A-1EAB-4E0F-A8A5-884B5625F60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394920" y="2453600"/>
                  <a:ext cx="24768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69375388-B6B7-4D56-83C9-96F575FD00EE}"/>
                    </a:ext>
                  </a:extLst>
                </p14:cNvPr>
                <p14:cNvContentPartPr/>
                <p14:nvPr/>
              </p14:nvContentPartPr>
              <p14:xfrm>
                <a:off x="5640080" y="2426960"/>
                <a:ext cx="261720" cy="287280"/>
              </p14:xfrm>
            </p:contentPart>
          </mc:Choice>
          <mc:Fallback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69375388-B6B7-4D56-83C9-96F575FD00E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631440" y="2417960"/>
                  <a:ext cx="279360" cy="30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Agrupar 70">
            <a:extLst>
              <a:ext uri="{FF2B5EF4-FFF2-40B4-BE49-F238E27FC236}">
                <a16:creationId xmlns:a16="http://schemas.microsoft.com/office/drawing/2014/main" id="{A73FECC7-ABFD-458A-90A4-CAC2FB85E787}"/>
              </a:ext>
            </a:extLst>
          </p:cNvPr>
          <p:cNvGrpSpPr/>
          <p:nvPr/>
        </p:nvGrpSpPr>
        <p:grpSpPr>
          <a:xfrm>
            <a:off x="6155240" y="1535960"/>
            <a:ext cx="1817280" cy="1478520"/>
            <a:chOff x="6155240" y="1535960"/>
            <a:chExt cx="1817280" cy="147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3DA1BE07-0A74-4835-AC5C-03B7D794C49E}"/>
                    </a:ext>
                  </a:extLst>
                </p14:cNvPr>
                <p14:cNvContentPartPr/>
                <p14:nvPr/>
              </p14:nvContentPartPr>
              <p14:xfrm>
                <a:off x="6155240" y="1940240"/>
                <a:ext cx="104040" cy="1074240"/>
              </p14:xfrm>
            </p:contentPart>
          </mc:Choice>
          <mc:Fallback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3DA1BE07-0A74-4835-AC5C-03B7D794C49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146240" y="1931240"/>
                  <a:ext cx="121680" cy="10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AC3B194C-F046-449B-A5CC-5E407F089014}"/>
                    </a:ext>
                  </a:extLst>
                </p14:cNvPr>
                <p14:cNvContentPartPr/>
                <p14:nvPr/>
              </p14:nvContentPartPr>
              <p14:xfrm>
                <a:off x="6460520" y="2150120"/>
                <a:ext cx="292680" cy="414360"/>
              </p14:xfrm>
            </p:contentPart>
          </mc:Choice>
          <mc:Fallback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AC3B194C-F046-449B-A5CC-5E407F08901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451520" y="2141120"/>
                  <a:ext cx="31032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6F9FBD2E-206F-4176-A8DA-422AAE4E0278}"/>
                    </a:ext>
                  </a:extLst>
                </p14:cNvPr>
                <p14:cNvContentPartPr/>
                <p14:nvPr/>
              </p14:nvContentPartPr>
              <p14:xfrm>
                <a:off x="6442880" y="2391320"/>
                <a:ext cx="325800" cy="32760"/>
              </p14:xfrm>
            </p:contentPart>
          </mc:Choice>
          <mc:Fallback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6F9FBD2E-206F-4176-A8DA-422AAE4E027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434240" y="2382680"/>
                  <a:ext cx="3434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4C78D9FA-635C-485F-B2C7-9C1CC0D636A8}"/>
                    </a:ext>
                  </a:extLst>
                </p14:cNvPr>
                <p14:cNvContentPartPr/>
                <p14:nvPr/>
              </p14:nvContentPartPr>
              <p14:xfrm>
                <a:off x="6370160" y="2657360"/>
                <a:ext cx="541800" cy="68400"/>
              </p14:xfrm>
            </p:contentPart>
          </mc:Choice>
          <mc:Fallback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4C78D9FA-635C-485F-B2C7-9C1CC0D636A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361160" y="2648360"/>
                  <a:ext cx="5594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EEFD1F9A-FDD2-46AE-916B-B79E6E3729ED}"/>
                    </a:ext>
                  </a:extLst>
                </p14:cNvPr>
                <p14:cNvContentPartPr/>
                <p14:nvPr/>
              </p14:nvContentPartPr>
              <p14:xfrm>
                <a:off x="6530000" y="2822240"/>
                <a:ext cx="55800" cy="121680"/>
              </p14:xfrm>
            </p:contentPart>
          </mc:Choice>
          <mc:Fallback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EEFD1F9A-FDD2-46AE-916B-B79E6E3729E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521000" y="2813600"/>
                  <a:ext cx="734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EEB9F901-9E25-4245-9A82-A20AFA979F3A}"/>
                    </a:ext>
                  </a:extLst>
                </p14:cNvPr>
                <p14:cNvContentPartPr/>
                <p14:nvPr/>
              </p14:nvContentPartPr>
              <p14:xfrm>
                <a:off x="6675800" y="2774720"/>
                <a:ext cx="182160" cy="194400"/>
              </p14:xfrm>
            </p:contentPart>
          </mc:Choice>
          <mc:Fallback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EEB9F901-9E25-4245-9A82-A20AFA979F3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667160" y="2766080"/>
                  <a:ext cx="1998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5781A2AF-B131-49B6-A698-51863DFC67BB}"/>
                    </a:ext>
                  </a:extLst>
                </p14:cNvPr>
                <p14:cNvContentPartPr/>
                <p14:nvPr/>
              </p14:nvContentPartPr>
              <p14:xfrm>
                <a:off x="6873800" y="1853480"/>
                <a:ext cx="376200" cy="1033200"/>
              </p14:xfrm>
            </p:contentPart>
          </mc:Choice>
          <mc:Fallback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5781A2AF-B131-49B6-A698-51863DFC67B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865160" y="1844840"/>
                  <a:ext cx="393840" cy="10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6AAD2EFA-4616-4852-B7E0-19AA580F5B5E}"/>
                    </a:ext>
                  </a:extLst>
                </p14:cNvPr>
                <p14:cNvContentPartPr/>
                <p14:nvPr/>
              </p14:nvContentPartPr>
              <p14:xfrm>
                <a:off x="7075400" y="1579160"/>
                <a:ext cx="140400" cy="190800"/>
              </p14:xfrm>
            </p:contentPart>
          </mc:Choice>
          <mc:Fallback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6AAD2EFA-4616-4852-B7E0-19AA580F5B5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066760" y="1570520"/>
                  <a:ext cx="1580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66FBCD8E-3153-4CCE-88A0-F1725517E673}"/>
                    </a:ext>
                  </a:extLst>
                </p14:cNvPr>
                <p14:cNvContentPartPr/>
                <p14:nvPr/>
              </p14:nvContentPartPr>
              <p14:xfrm>
                <a:off x="7305080" y="1730720"/>
                <a:ext cx="94320" cy="198000"/>
              </p14:xfrm>
            </p:contentPart>
          </mc:Choice>
          <mc:Fallback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66FBCD8E-3153-4CCE-88A0-F1725517E67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296080" y="1722080"/>
                  <a:ext cx="1119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434615D4-53E6-4C93-BA5C-3D953BCE768B}"/>
                    </a:ext>
                  </a:extLst>
                </p14:cNvPr>
                <p14:cNvContentPartPr/>
                <p14:nvPr/>
              </p14:nvContentPartPr>
              <p14:xfrm>
                <a:off x="7412720" y="1573400"/>
                <a:ext cx="118440" cy="261720"/>
              </p14:xfrm>
            </p:contentPart>
          </mc:Choice>
          <mc:Fallback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434615D4-53E6-4C93-BA5C-3D953BCE768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403720" y="1564760"/>
                  <a:ext cx="13608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7BFC8B50-BEB5-41E0-9287-CF113AE01CB4}"/>
                    </a:ext>
                  </a:extLst>
                </p14:cNvPr>
                <p14:cNvContentPartPr/>
                <p14:nvPr/>
              </p14:nvContentPartPr>
              <p14:xfrm>
                <a:off x="7562120" y="1599320"/>
                <a:ext cx="198360" cy="209160"/>
              </p14:xfrm>
            </p:contentPart>
          </mc:Choice>
          <mc:Fallback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7BFC8B50-BEB5-41E0-9287-CF113AE01CB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553480" y="1590680"/>
                  <a:ext cx="2160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FD24EC61-89AC-44D1-8A73-AC0F12DABD7B}"/>
                    </a:ext>
                  </a:extLst>
                </p14:cNvPr>
                <p14:cNvContentPartPr/>
                <p14:nvPr/>
              </p14:nvContentPartPr>
              <p14:xfrm>
                <a:off x="7777760" y="1576280"/>
                <a:ext cx="149760" cy="250200"/>
              </p14:xfrm>
            </p:contentPart>
          </mc:Choice>
          <mc:Fallback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FD24EC61-89AC-44D1-8A73-AC0F12DABD7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768760" y="1567640"/>
                  <a:ext cx="1674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4D064A4D-8461-4BF9-A09E-903D7750008A}"/>
                    </a:ext>
                  </a:extLst>
                </p14:cNvPr>
                <p14:cNvContentPartPr/>
                <p14:nvPr/>
              </p14:nvContentPartPr>
              <p14:xfrm>
                <a:off x="7760120" y="1535960"/>
                <a:ext cx="212400" cy="37800"/>
              </p14:xfrm>
            </p:contentPart>
          </mc:Choice>
          <mc:Fallback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4D064A4D-8461-4BF9-A09E-903D7750008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751480" y="1527320"/>
                  <a:ext cx="230040" cy="5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Agrupar 73">
            <a:extLst>
              <a:ext uri="{FF2B5EF4-FFF2-40B4-BE49-F238E27FC236}">
                <a16:creationId xmlns:a16="http://schemas.microsoft.com/office/drawing/2014/main" id="{B0741E73-B5B6-4F3A-B76D-3190B0BF5AB2}"/>
              </a:ext>
            </a:extLst>
          </p:cNvPr>
          <p:cNvGrpSpPr/>
          <p:nvPr/>
        </p:nvGrpSpPr>
        <p:grpSpPr>
          <a:xfrm>
            <a:off x="7610720" y="2474480"/>
            <a:ext cx="105120" cy="174960"/>
            <a:chOff x="7610720" y="2474480"/>
            <a:chExt cx="105120" cy="17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748BCB90-9A71-4FB6-A581-8E33312B2FEA}"/>
                    </a:ext>
                  </a:extLst>
                </p14:cNvPr>
                <p14:cNvContentPartPr/>
                <p14:nvPr/>
              </p14:nvContentPartPr>
              <p14:xfrm>
                <a:off x="7610720" y="2474480"/>
                <a:ext cx="105120" cy="97560"/>
              </p14:xfrm>
            </p:contentPart>
          </mc:Choice>
          <mc:Fallback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748BCB90-9A71-4FB6-A581-8E33312B2FE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602080" y="2465480"/>
                  <a:ext cx="1227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AA944A9C-ADA1-4D0D-AD9B-8EB956332CB9}"/>
                    </a:ext>
                  </a:extLst>
                </p14:cNvPr>
                <p14:cNvContentPartPr/>
                <p14:nvPr/>
              </p14:nvContentPartPr>
              <p14:xfrm>
                <a:off x="7655360" y="2487440"/>
                <a:ext cx="60120" cy="162000"/>
              </p14:xfrm>
            </p:contentPart>
          </mc:Choice>
          <mc:Fallback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AA944A9C-ADA1-4D0D-AD9B-8EB956332CB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646360" y="2478440"/>
                  <a:ext cx="77760" cy="179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75" name="Tinta 74">
                <a:extLst>
                  <a:ext uri="{FF2B5EF4-FFF2-40B4-BE49-F238E27FC236}">
                    <a16:creationId xmlns:a16="http://schemas.microsoft.com/office/drawing/2014/main" id="{2A0298EB-F6B9-4AAE-B01B-9B87B2844AC0}"/>
                  </a:ext>
                </a:extLst>
              </p14:cNvPr>
              <p14:cNvContentPartPr/>
              <p14:nvPr/>
            </p14:nvContentPartPr>
            <p14:xfrm>
              <a:off x="8205080" y="2253080"/>
              <a:ext cx="112680" cy="534600"/>
            </p14:xfrm>
          </p:contentPart>
        </mc:Choice>
        <mc:Fallback>
          <p:pic>
            <p:nvPicPr>
              <p:cNvPr id="75" name="Tinta 74">
                <a:extLst>
                  <a:ext uri="{FF2B5EF4-FFF2-40B4-BE49-F238E27FC236}">
                    <a16:creationId xmlns:a16="http://schemas.microsoft.com/office/drawing/2014/main" id="{2A0298EB-F6B9-4AAE-B01B-9B87B2844AC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196440" y="2244440"/>
                <a:ext cx="130320" cy="55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Agrupar 77">
            <a:extLst>
              <a:ext uri="{FF2B5EF4-FFF2-40B4-BE49-F238E27FC236}">
                <a16:creationId xmlns:a16="http://schemas.microsoft.com/office/drawing/2014/main" id="{EC97197B-E5DE-4F34-8A5B-0DA001DA634B}"/>
              </a:ext>
            </a:extLst>
          </p:cNvPr>
          <p:cNvGrpSpPr/>
          <p:nvPr/>
        </p:nvGrpSpPr>
        <p:grpSpPr>
          <a:xfrm>
            <a:off x="1622480" y="3965600"/>
            <a:ext cx="302760" cy="170640"/>
            <a:chOff x="1622480" y="3965600"/>
            <a:chExt cx="302760" cy="17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D2A352CC-5ED6-47FE-B815-A0ADA95D5092}"/>
                    </a:ext>
                  </a:extLst>
                </p14:cNvPr>
                <p14:cNvContentPartPr/>
                <p14:nvPr/>
              </p14:nvContentPartPr>
              <p14:xfrm>
                <a:off x="1622480" y="3965600"/>
                <a:ext cx="212760" cy="85680"/>
              </p14:xfrm>
            </p:contentPart>
          </mc:Choice>
          <mc:Fallback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D2A352CC-5ED6-47FE-B815-A0ADA95D509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613480" y="3956960"/>
                  <a:ext cx="2304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1E96ED49-E638-49EE-BEDA-4F8A4BCB1E6E}"/>
                    </a:ext>
                  </a:extLst>
                </p14:cNvPr>
                <p14:cNvContentPartPr/>
                <p14:nvPr/>
              </p14:nvContentPartPr>
              <p14:xfrm>
                <a:off x="1706000" y="4070360"/>
                <a:ext cx="219240" cy="65880"/>
              </p14:xfrm>
            </p:contentPart>
          </mc:Choice>
          <mc:Fallback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1E96ED49-E638-49EE-BEDA-4F8A4BCB1E6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697000" y="4061720"/>
                  <a:ext cx="236880" cy="8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Agrupar 84">
            <a:extLst>
              <a:ext uri="{FF2B5EF4-FFF2-40B4-BE49-F238E27FC236}">
                <a16:creationId xmlns:a16="http://schemas.microsoft.com/office/drawing/2014/main" id="{630608BF-7E57-4FCA-8D1F-2ACA87FE2025}"/>
              </a:ext>
            </a:extLst>
          </p:cNvPr>
          <p:cNvGrpSpPr/>
          <p:nvPr/>
        </p:nvGrpSpPr>
        <p:grpSpPr>
          <a:xfrm>
            <a:off x="2612480" y="3601280"/>
            <a:ext cx="824400" cy="596160"/>
            <a:chOff x="2612480" y="3601280"/>
            <a:chExt cx="824400" cy="59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CE37FBD0-CAE0-4E99-8B0A-154F009A3150}"/>
                    </a:ext>
                  </a:extLst>
                </p14:cNvPr>
                <p14:cNvContentPartPr/>
                <p14:nvPr/>
              </p14:nvContentPartPr>
              <p14:xfrm>
                <a:off x="2612480" y="3672920"/>
                <a:ext cx="306720" cy="450720"/>
              </p14:xfrm>
            </p:contentPart>
          </mc:Choice>
          <mc:Fallback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CE37FBD0-CAE0-4E99-8B0A-154F009A315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603480" y="3664280"/>
                  <a:ext cx="32436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AC612958-1F67-4269-9AD8-729F064AF531}"/>
                    </a:ext>
                  </a:extLst>
                </p14:cNvPr>
                <p14:cNvContentPartPr/>
                <p14:nvPr/>
              </p14:nvContentPartPr>
              <p14:xfrm>
                <a:off x="2888600" y="3601280"/>
                <a:ext cx="333000" cy="495000"/>
              </p14:xfrm>
            </p:contentPart>
          </mc:Choice>
          <mc:Fallback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AC612958-1F67-4269-9AD8-729F064AF53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879960" y="3592280"/>
                  <a:ext cx="35064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25754DDF-73F5-4E74-AB0F-D15D06C12273}"/>
                    </a:ext>
                  </a:extLst>
                </p14:cNvPr>
                <p14:cNvContentPartPr/>
                <p14:nvPr/>
              </p14:nvContentPartPr>
              <p14:xfrm>
                <a:off x="3408800" y="3928160"/>
                <a:ext cx="28080" cy="269280"/>
              </p14:xfrm>
            </p:contentPart>
          </mc:Choice>
          <mc:Fallback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25754DDF-73F5-4E74-AB0F-D15D06C1227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400160" y="3919160"/>
                  <a:ext cx="45720" cy="28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Agrupar 83">
            <a:extLst>
              <a:ext uri="{FF2B5EF4-FFF2-40B4-BE49-F238E27FC236}">
                <a16:creationId xmlns:a16="http://schemas.microsoft.com/office/drawing/2014/main" id="{9489A0D1-17A1-45B1-A1CE-9DD9D1A74774}"/>
              </a:ext>
            </a:extLst>
          </p:cNvPr>
          <p:cNvGrpSpPr/>
          <p:nvPr/>
        </p:nvGrpSpPr>
        <p:grpSpPr>
          <a:xfrm>
            <a:off x="3651440" y="3633680"/>
            <a:ext cx="564120" cy="414360"/>
            <a:chOff x="3651440" y="3633680"/>
            <a:chExt cx="564120" cy="41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2" name="Tinta 81">
                  <a:extLst>
                    <a:ext uri="{FF2B5EF4-FFF2-40B4-BE49-F238E27FC236}">
                      <a16:creationId xmlns:a16="http://schemas.microsoft.com/office/drawing/2014/main" id="{B9348178-D69C-44E6-88D0-D433BC9CE078}"/>
                    </a:ext>
                  </a:extLst>
                </p14:cNvPr>
                <p14:cNvContentPartPr/>
                <p14:nvPr/>
              </p14:nvContentPartPr>
              <p14:xfrm>
                <a:off x="3651440" y="3633680"/>
                <a:ext cx="279000" cy="411840"/>
              </p14:xfrm>
            </p:contentPart>
          </mc:Choice>
          <mc:Fallback>
            <p:pic>
              <p:nvPicPr>
                <p:cNvPr id="82" name="Tinta 81">
                  <a:extLst>
                    <a:ext uri="{FF2B5EF4-FFF2-40B4-BE49-F238E27FC236}">
                      <a16:creationId xmlns:a16="http://schemas.microsoft.com/office/drawing/2014/main" id="{B9348178-D69C-44E6-88D0-D433BC9CE07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642800" y="3624680"/>
                  <a:ext cx="29664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3" name="Tinta 82">
                  <a:extLst>
                    <a:ext uri="{FF2B5EF4-FFF2-40B4-BE49-F238E27FC236}">
                      <a16:creationId xmlns:a16="http://schemas.microsoft.com/office/drawing/2014/main" id="{DFA65C04-5D40-48E1-8C54-238FDA23C32C}"/>
                    </a:ext>
                  </a:extLst>
                </p14:cNvPr>
                <p14:cNvContentPartPr/>
                <p14:nvPr/>
              </p14:nvContentPartPr>
              <p14:xfrm>
                <a:off x="3956000" y="3634400"/>
                <a:ext cx="259560" cy="413640"/>
              </p14:xfrm>
            </p:contentPart>
          </mc:Choice>
          <mc:Fallback>
            <p:pic>
              <p:nvPicPr>
                <p:cNvPr id="83" name="Tinta 82">
                  <a:extLst>
                    <a:ext uri="{FF2B5EF4-FFF2-40B4-BE49-F238E27FC236}">
                      <a16:creationId xmlns:a16="http://schemas.microsoft.com/office/drawing/2014/main" id="{DFA65C04-5D40-48E1-8C54-238FDA23C32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947360" y="3625400"/>
                  <a:ext cx="277200" cy="431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86" name="Tinta 85">
                <a:extLst>
                  <a:ext uri="{FF2B5EF4-FFF2-40B4-BE49-F238E27FC236}">
                    <a16:creationId xmlns:a16="http://schemas.microsoft.com/office/drawing/2014/main" id="{E7EE85A2-EBA5-4420-B565-357D9D7D7FF5}"/>
                  </a:ext>
                </a:extLst>
              </p14:cNvPr>
              <p14:cNvContentPartPr/>
              <p14:nvPr/>
            </p14:nvContentPartPr>
            <p14:xfrm>
              <a:off x="4534880" y="3944000"/>
              <a:ext cx="45720" cy="34920"/>
            </p14:xfrm>
          </p:contentPart>
        </mc:Choice>
        <mc:Fallback>
          <p:pic>
            <p:nvPicPr>
              <p:cNvPr id="86" name="Tinta 85">
                <a:extLst>
                  <a:ext uri="{FF2B5EF4-FFF2-40B4-BE49-F238E27FC236}">
                    <a16:creationId xmlns:a16="http://schemas.microsoft.com/office/drawing/2014/main" id="{E7EE85A2-EBA5-4420-B565-357D9D7D7FF5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526240" y="3935000"/>
                <a:ext cx="63360" cy="5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97" name="Agrupar 96">
            <a:extLst>
              <a:ext uri="{FF2B5EF4-FFF2-40B4-BE49-F238E27FC236}">
                <a16:creationId xmlns:a16="http://schemas.microsoft.com/office/drawing/2014/main" id="{EDCF08A7-E5E0-453C-A8AA-E7F8678863DD}"/>
              </a:ext>
            </a:extLst>
          </p:cNvPr>
          <p:cNvGrpSpPr/>
          <p:nvPr/>
        </p:nvGrpSpPr>
        <p:grpSpPr>
          <a:xfrm>
            <a:off x="4948520" y="3437120"/>
            <a:ext cx="973440" cy="663840"/>
            <a:chOff x="4948520" y="3437120"/>
            <a:chExt cx="973440" cy="66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7" name="Tinta 86">
                  <a:extLst>
                    <a:ext uri="{FF2B5EF4-FFF2-40B4-BE49-F238E27FC236}">
                      <a16:creationId xmlns:a16="http://schemas.microsoft.com/office/drawing/2014/main" id="{DD2F9686-7270-460F-B5DB-5CF5A0DE28AC}"/>
                    </a:ext>
                  </a:extLst>
                </p14:cNvPr>
                <p14:cNvContentPartPr/>
                <p14:nvPr/>
              </p14:nvContentPartPr>
              <p14:xfrm>
                <a:off x="4952120" y="3713240"/>
                <a:ext cx="222840" cy="387720"/>
              </p14:xfrm>
            </p:contentPart>
          </mc:Choice>
          <mc:Fallback>
            <p:pic>
              <p:nvPicPr>
                <p:cNvPr id="87" name="Tinta 86">
                  <a:extLst>
                    <a:ext uri="{FF2B5EF4-FFF2-40B4-BE49-F238E27FC236}">
                      <a16:creationId xmlns:a16="http://schemas.microsoft.com/office/drawing/2014/main" id="{DD2F9686-7270-460F-B5DB-5CF5A0DE28A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943120" y="3704240"/>
                  <a:ext cx="24048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8" name="Tinta 87">
                  <a:extLst>
                    <a:ext uri="{FF2B5EF4-FFF2-40B4-BE49-F238E27FC236}">
                      <a16:creationId xmlns:a16="http://schemas.microsoft.com/office/drawing/2014/main" id="{B2484682-C860-4E97-95A3-0EC8C07CB8E6}"/>
                    </a:ext>
                  </a:extLst>
                </p14:cNvPr>
                <p14:cNvContentPartPr/>
                <p14:nvPr/>
              </p14:nvContentPartPr>
              <p14:xfrm>
                <a:off x="4948520" y="3889280"/>
                <a:ext cx="205200" cy="39240"/>
              </p14:xfrm>
            </p:contentPart>
          </mc:Choice>
          <mc:Fallback>
            <p:pic>
              <p:nvPicPr>
                <p:cNvPr id="88" name="Tinta 87">
                  <a:extLst>
                    <a:ext uri="{FF2B5EF4-FFF2-40B4-BE49-F238E27FC236}">
                      <a16:creationId xmlns:a16="http://schemas.microsoft.com/office/drawing/2014/main" id="{B2484682-C860-4E97-95A3-0EC8C07CB8E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939520" y="3880280"/>
                  <a:ext cx="2228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0" name="Tinta 89">
                  <a:extLst>
                    <a:ext uri="{FF2B5EF4-FFF2-40B4-BE49-F238E27FC236}">
                      <a16:creationId xmlns:a16="http://schemas.microsoft.com/office/drawing/2014/main" id="{97F76AB8-7676-4E5C-BD92-FE74D3BAF54B}"/>
                    </a:ext>
                  </a:extLst>
                </p14:cNvPr>
                <p14:cNvContentPartPr/>
                <p14:nvPr/>
              </p14:nvContentPartPr>
              <p14:xfrm>
                <a:off x="5343080" y="3486440"/>
                <a:ext cx="166320" cy="220320"/>
              </p14:xfrm>
            </p:contentPart>
          </mc:Choice>
          <mc:Fallback>
            <p:pic>
              <p:nvPicPr>
                <p:cNvPr id="90" name="Tinta 89">
                  <a:extLst>
                    <a:ext uri="{FF2B5EF4-FFF2-40B4-BE49-F238E27FC236}">
                      <a16:creationId xmlns:a16="http://schemas.microsoft.com/office/drawing/2014/main" id="{97F76AB8-7676-4E5C-BD92-FE74D3BAF54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334440" y="3477440"/>
                  <a:ext cx="1839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1" name="Tinta 90">
                  <a:extLst>
                    <a:ext uri="{FF2B5EF4-FFF2-40B4-BE49-F238E27FC236}">
                      <a16:creationId xmlns:a16="http://schemas.microsoft.com/office/drawing/2014/main" id="{6AEEC542-E740-4B09-BA99-858B5C9EADDE}"/>
                    </a:ext>
                  </a:extLst>
                </p14:cNvPr>
                <p14:cNvContentPartPr/>
                <p14:nvPr/>
              </p14:nvContentPartPr>
              <p14:xfrm>
                <a:off x="5650520" y="3666800"/>
                <a:ext cx="10800" cy="128880"/>
              </p14:xfrm>
            </p:contentPart>
          </mc:Choice>
          <mc:Fallback>
            <p:pic>
              <p:nvPicPr>
                <p:cNvPr id="91" name="Tinta 90">
                  <a:extLst>
                    <a:ext uri="{FF2B5EF4-FFF2-40B4-BE49-F238E27FC236}">
                      <a16:creationId xmlns:a16="http://schemas.microsoft.com/office/drawing/2014/main" id="{6AEEC542-E740-4B09-BA99-858B5C9EADD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641880" y="3657800"/>
                  <a:ext cx="284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4" name="Tinta 93">
                  <a:extLst>
                    <a:ext uri="{FF2B5EF4-FFF2-40B4-BE49-F238E27FC236}">
                      <a16:creationId xmlns:a16="http://schemas.microsoft.com/office/drawing/2014/main" id="{CF892BFD-DF49-4BA8-92FC-1F91F573D55B}"/>
                    </a:ext>
                  </a:extLst>
                </p14:cNvPr>
                <p14:cNvContentPartPr/>
                <p14:nvPr/>
              </p14:nvContentPartPr>
              <p14:xfrm>
                <a:off x="5789480" y="3437120"/>
                <a:ext cx="132480" cy="278640"/>
              </p14:xfrm>
            </p:contentPart>
          </mc:Choice>
          <mc:Fallback>
            <p:pic>
              <p:nvPicPr>
                <p:cNvPr id="94" name="Tinta 93">
                  <a:extLst>
                    <a:ext uri="{FF2B5EF4-FFF2-40B4-BE49-F238E27FC236}">
                      <a16:creationId xmlns:a16="http://schemas.microsoft.com/office/drawing/2014/main" id="{CF892BFD-DF49-4BA8-92FC-1F91F573D55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780840" y="3428120"/>
                  <a:ext cx="150120" cy="29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Agrupar 99">
            <a:extLst>
              <a:ext uri="{FF2B5EF4-FFF2-40B4-BE49-F238E27FC236}">
                <a16:creationId xmlns:a16="http://schemas.microsoft.com/office/drawing/2014/main" id="{C8A1CBE7-5263-4377-99B4-7AC0D03E0FA6}"/>
              </a:ext>
            </a:extLst>
          </p:cNvPr>
          <p:cNvGrpSpPr/>
          <p:nvPr/>
        </p:nvGrpSpPr>
        <p:grpSpPr>
          <a:xfrm>
            <a:off x="6043280" y="3434240"/>
            <a:ext cx="549720" cy="237240"/>
            <a:chOff x="6043280" y="3434240"/>
            <a:chExt cx="549720" cy="23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8" name="Tinta 97">
                  <a:extLst>
                    <a:ext uri="{FF2B5EF4-FFF2-40B4-BE49-F238E27FC236}">
                      <a16:creationId xmlns:a16="http://schemas.microsoft.com/office/drawing/2014/main" id="{5D533FFC-E128-4EDC-AE16-BC9DE9F1EF1C}"/>
                    </a:ext>
                  </a:extLst>
                </p14:cNvPr>
                <p14:cNvContentPartPr/>
                <p14:nvPr/>
              </p14:nvContentPartPr>
              <p14:xfrm>
                <a:off x="6043280" y="3450080"/>
                <a:ext cx="228960" cy="221400"/>
              </p14:xfrm>
            </p:contentPart>
          </mc:Choice>
          <mc:Fallback>
            <p:pic>
              <p:nvPicPr>
                <p:cNvPr id="98" name="Tinta 97">
                  <a:extLst>
                    <a:ext uri="{FF2B5EF4-FFF2-40B4-BE49-F238E27FC236}">
                      <a16:creationId xmlns:a16="http://schemas.microsoft.com/office/drawing/2014/main" id="{5D533FFC-E128-4EDC-AE16-BC9DE9F1EF1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034640" y="3441440"/>
                  <a:ext cx="24660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9" name="Tinta 98">
                  <a:extLst>
                    <a:ext uri="{FF2B5EF4-FFF2-40B4-BE49-F238E27FC236}">
                      <a16:creationId xmlns:a16="http://schemas.microsoft.com/office/drawing/2014/main" id="{A7975693-D809-4F57-A5F2-65DC2426125E}"/>
                    </a:ext>
                  </a:extLst>
                </p14:cNvPr>
                <p14:cNvContentPartPr/>
                <p14:nvPr/>
              </p14:nvContentPartPr>
              <p14:xfrm>
                <a:off x="6386000" y="3434240"/>
                <a:ext cx="207000" cy="234360"/>
              </p14:xfrm>
            </p:contentPart>
          </mc:Choice>
          <mc:Fallback>
            <p:pic>
              <p:nvPicPr>
                <p:cNvPr id="99" name="Tinta 98">
                  <a:extLst>
                    <a:ext uri="{FF2B5EF4-FFF2-40B4-BE49-F238E27FC236}">
                      <a16:creationId xmlns:a16="http://schemas.microsoft.com/office/drawing/2014/main" id="{A7975693-D809-4F57-A5F2-65DC2426125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377360" y="3425600"/>
                  <a:ext cx="224640" cy="25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01" name="Tinta 100">
                <a:extLst>
                  <a:ext uri="{FF2B5EF4-FFF2-40B4-BE49-F238E27FC236}">
                    <a16:creationId xmlns:a16="http://schemas.microsoft.com/office/drawing/2014/main" id="{77C0479B-CD6D-4AC4-AAAA-E5925C11EC2C}"/>
                  </a:ext>
                </a:extLst>
              </p14:cNvPr>
              <p14:cNvContentPartPr/>
              <p14:nvPr/>
            </p14:nvContentPartPr>
            <p14:xfrm>
              <a:off x="6836000" y="3991520"/>
              <a:ext cx="76680" cy="295560"/>
            </p14:xfrm>
          </p:contentPart>
        </mc:Choice>
        <mc:Fallback>
          <p:pic>
            <p:nvPicPr>
              <p:cNvPr id="101" name="Tinta 100">
                <a:extLst>
                  <a:ext uri="{FF2B5EF4-FFF2-40B4-BE49-F238E27FC236}">
                    <a16:creationId xmlns:a16="http://schemas.microsoft.com/office/drawing/2014/main" id="{77C0479B-CD6D-4AC4-AAAA-E5925C11EC2C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6827000" y="3982880"/>
                <a:ext cx="94320" cy="31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5" name="Agrupar 104">
            <a:extLst>
              <a:ext uri="{FF2B5EF4-FFF2-40B4-BE49-F238E27FC236}">
                <a16:creationId xmlns:a16="http://schemas.microsoft.com/office/drawing/2014/main" id="{DD51441A-2CFD-4EFC-B58A-C760A2355244}"/>
              </a:ext>
            </a:extLst>
          </p:cNvPr>
          <p:cNvGrpSpPr/>
          <p:nvPr/>
        </p:nvGrpSpPr>
        <p:grpSpPr>
          <a:xfrm>
            <a:off x="7555280" y="3486440"/>
            <a:ext cx="1329120" cy="818280"/>
            <a:chOff x="7555280" y="3486440"/>
            <a:chExt cx="1329120" cy="81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2" name="Tinta 101">
                  <a:extLst>
                    <a:ext uri="{FF2B5EF4-FFF2-40B4-BE49-F238E27FC236}">
                      <a16:creationId xmlns:a16="http://schemas.microsoft.com/office/drawing/2014/main" id="{47C94953-5439-420B-9AA1-22F9521C4CA7}"/>
                    </a:ext>
                  </a:extLst>
                </p14:cNvPr>
                <p14:cNvContentPartPr/>
                <p14:nvPr/>
              </p14:nvContentPartPr>
              <p14:xfrm>
                <a:off x="7555280" y="3740600"/>
                <a:ext cx="580680" cy="270720"/>
              </p14:xfrm>
            </p:contentPart>
          </mc:Choice>
          <mc:Fallback>
            <p:pic>
              <p:nvPicPr>
                <p:cNvPr id="102" name="Tinta 101">
                  <a:extLst>
                    <a:ext uri="{FF2B5EF4-FFF2-40B4-BE49-F238E27FC236}">
                      <a16:creationId xmlns:a16="http://schemas.microsoft.com/office/drawing/2014/main" id="{47C94953-5439-420B-9AA1-22F9521C4CA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546280" y="3731960"/>
                  <a:ext cx="5983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3" name="Tinta 102">
                  <a:extLst>
                    <a:ext uri="{FF2B5EF4-FFF2-40B4-BE49-F238E27FC236}">
                      <a16:creationId xmlns:a16="http://schemas.microsoft.com/office/drawing/2014/main" id="{678D288C-426D-4CA9-8939-1B5E9B03B8E9}"/>
                    </a:ext>
                  </a:extLst>
                </p14:cNvPr>
                <p14:cNvContentPartPr/>
                <p14:nvPr/>
              </p14:nvContentPartPr>
              <p14:xfrm>
                <a:off x="8312720" y="3486440"/>
                <a:ext cx="66600" cy="818280"/>
              </p14:xfrm>
            </p:contentPart>
          </mc:Choice>
          <mc:Fallback>
            <p:pic>
              <p:nvPicPr>
                <p:cNvPr id="103" name="Tinta 102">
                  <a:extLst>
                    <a:ext uri="{FF2B5EF4-FFF2-40B4-BE49-F238E27FC236}">
                      <a16:creationId xmlns:a16="http://schemas.microsoft.com/office/drawing/2014/main" id="{678D288C-426D-4CA9-8939-1B5E9B03B8E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304080" y="3477440"/>
                  <a:ext cx="84240" cy="83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4" name="Tinta 103">
                  <a:extLst>
                    <a:ext uri="{FF2B5EF4-FFF2-40B4-BE49-F238E27FC236}">
                      <a16:creationId xmlns:a16="http://schemas.microsoft.com/office/drawing/2014/main" id="{1D49B2D3-3DA3-462E-ABA0-B00CB46CDDDA}"/>
                    </a:ext>
                  </a:extLst>
                </p14:cNvPr>
                <p14:cNvContentPartPr/>
                <p14:nvPr/>
              </p14:nvContentPartPr>
              <p14:xfrm>
                <a:off x="8571920" y="3763640"/>
                <a:ext cx="312480" cy="375840"/>
              </p14:xfrm>
            </p:contentPart>
          </mc:Choice>
          <mc:Fallback>
            <p:pic>
              <p:nvPicPr>
                <p:cNvPr id="104" name="Tinta 103">
                  <a:extLst>
                    <a:ext uri="{FF2B5EF4-FFF2-40B4-BE49-F238E27FC236}">
                      <a16:creationId xmlns:a16="http://schemas.microsoft.com/office/drawing/2014/main" id="{1D49B2D3-3DA3-462E-ABA0-B00CB46CDDD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562920" y="3754640"/>
                  <a:ext cx="330120" cy="393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2711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8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3D1E101E-44E1-4B8C-866F-940E0522C208}"/>
              </a:ext>
            </a:extLst>
          </p:cNvPr>
          <p:cNvGrpSpPr/>
          <p:nvPr/>
        </p:nvGrpSpPr>
        <p:grpSpPr>
          <a:xfrm>
            <a:off x="894920" y="804440"/>
            <a:ext cx="1061280" cy="937440"/>
            <a:chOff x="894920" y="804440"/>
            <a:chExt cx="1061280" cy="93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" name="Tinta 1">
                  <a:extLst>
                    <a:ext uri="{FF2B5EF4-FFF2-40B4-BE49-F238E27FC236}">
                      <a16:creationId xmlns:a16="http://schemas.microsoft.com/office/drawing/2014/main" id="{BD91EF27-FF98-423F-867D-C31833F618E8}"/>
                    </a:ext>
                  </a:extLst>
                </p14:cNvPr>
                <p14:cNvContentPartPr/>
                <p14:nvPr/>
              </p14:nvContentPartPr>
              <p14:xfrm>
                <a:off x="894920" y="804440"/>
                <a:ext cx="419040" cy="937440"/>
              </p14:xfrm>
            </p:contentPart>
          </mc:Choice>
          <mc:Fallback>
            <p:pic>
              <p:nvPicPr>
                <p:cNvPr id="2" name="Tinta 1">
                  <a:extLst>
                    <a:ext uri="{FF2B5EF4-FFF2-40B4-BE49-F238E27FC236}">
                      <a16:creationId xmlns:a16="http://schemas.microsoft.com/office/drawing/2014/main" id="{BD91EF27-FF98-423F-867D-C31833F618E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85920" y="795440"/>
                  <a:ext cx="436680" cy="9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Tinta 3">
                  <a:extLst>
                    <a:ext uri="{FF2B5EF4-FFF2-40B4-BE49-F238E27FC236}">
                      <a16:creationId xmlns:a16="http://schemas.microsoft.com/office/drawing/2014/main" id="{AFCBE008-E658-42FA-AD55-7A64DB37702F}"/>
                    </a:ext>
                  </a:extLst>
                </p14:cNvPr>
                <p14:cNvContentPartPr/>
                <p14:nvPr/>
              </p14:nvContentPartPr>
              <p14:xfrm>
                <a:off x="948200" y="1510040"/>
                <a:ext cx="479880" cy="64080"/>
              </p14:xfrm>
            </p:contentPart>
          </mc:Choice>
          <mc:Fallback>
            <p:pic>
              <p:nvPicPr>
                <p:cNvPr id="4" name="Tinta 3">
                  <a:extLst>
                    <a:ext uri="{FF2B5EF4-FFF2-40B4-BE49-F238E27FC236}">
                      <a16:creationId xmlns:a16="http://schemas.microsoft.com/office/drawing/2014/main" id="{AFCBE008-E658-42FA-AD55-7A64DB37702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39200" y="1501040"/>
                  <a:ext cx="4975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F8257389-9CAD-423E-BDC6-7527E640E292}"/>
                    </a:ext>
                  </a:extLst>
                </p14:cNvPr>
                <p14:cNvContentPartPr/>
                <p14:nvPr/>
              </p14:nvContentPartPr>
              <p14:xfrm>
                <a:off x="1719680" y="1386920"/>
                <a:ext cx="154440" cy="84600"/>
              </p14:xfrm>
            </p:contentPart>
          </mc:Choice>
          <mc:Fallback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F8257389-9CAD-423E-BDC6-7527E640E29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11040" y="1377920"/>
                  <a:ext cx="1720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9E884636-C632-4318-9584-086297C63FC1}"/>
                    </a:ext>
                  </a:extLst>
                </p14:cNvPr>
                <p14:cNvContentPartPr/>
                <p14:nvPr/>
              </p14:nvContentPartPr>
              <p14:xfrm>
                <a:off x="1728320" y="1531640"/>
                <a:ext cx="227880" cy="42120"/>
              </p14:xfrm>
            </p:contentPart>
          </mc:Choice>
          <mc:Fallback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9E884636-C632-4318-9584-086297C63FC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19680" y="1522640"/>
                  <a:ext cx="245520" cy="5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C0BBC72B-B6F8-4C7A-9C73-201E6FA61B26}"/>
              </a:ext>
            </a:extLst>
          </p:cNvPr>
          <p:cNvGrpSpPr/>
          <p:nvPr/>
        </p:nvGrpSpPr>
        <p:grpSpPr>
          <a:xfrm>
            <a:off x="2901560" y="978320"/>
            <a:ext cx="434520" cy="622080"/>
            <a:chOff x="2901560" y="978320"/>
            <a:chExt cx="434520" cy="62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3F3DC00E-B808-491E-91FF-13C91AECB447}"/>
                    </a:ext>
                  </a:extLst>
                </p14:cNvPr>
                <p14:cNvContentPartPr/>
                <p14:nvPr/>
              </p14:nvContentPartPr>
              <p14:xfrm>
                <a:off x="2901560" y="978320"/>
                <a:ext cx="201960" cy="622080"/>
              </p14:xfrm>
            </p:contentPart>
          </mc:Choice>
          <mc:Fallback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3F3DC00E-B808-491E-91FF-13C91AECB44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92560" y="969680"/>
                  <a:ext cx="219600" cy="63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86516AB7-F60F-49CE-B4CF-B7ED3DF1BF39}"/>
                    </a:ext>
                  </a:extLst>
                </p14:cNvPr>
                <p14:cNvContentPartPr/>
                <p14:nvPr/>
              </p14:nvContentPartPr>
              <p14:xfrm>
                <a:off x="3314840" y="1335440"/>
                <a:ext cx="21240" cy="232920"/>
              </p14:xfrm>
            </p:contentPart>
          </mc:Choice>
          <mc:Fallback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86516AB7-F60F-49CE-B4CF-B7ED3DF1BF3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06200" y="1326440"/>
                  <a:ext cx="38880" cy="25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88634496-58DC-4355-8FD0-192D93F7EBD7}"/>
              </a:ext>
            </a:extLst>
          </p:cNvPr>
          <p:cNvGrpSpPr/>
          <p:nvPr/>
        </p:nvGrpSpPr>
        <p:grpSpPr>
          <a:xfrm>
            <a:off x="3593120" y="925400"/>
            <a:ext cx="1087920" cy="618120"/>
            <a:chOff x="3593120" y="925400"/>
            <a:chExt cx="1087920" cy="61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39BA3859-2FC6-4F4D-BDD2-F80F7D835F66}"/>
                    </a:ext>
                  </a:extLst>
                </p14:cNvPr>
                <p14:cNvContentPartPr/>
                <p14:nvPr/>
              </p14:nvContentPartPr>
              <p14:xfrm>
                <a:off x="3593120" y="925400"/>
                <a:ext cx="233280" cy="537120"/>
              </p14:xfrm>
            </p:contentPart>
          </mc:Choice>
          <mc:Fallback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39BA3859-2FC6-4F4D-BDD2-F80F7D835F6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84120" y="916400"/>
                  <a:ext cx="25092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5E3F1B05-32F9-4147-8533-55268B437F29}"/>
                    </a:ext>
                  </a:extLst>
                </p14:cNvPr>
                <p14:cNvContentPartPr/>
                <p14:nvPr/>
              </p14:nvContentPartPr>
              <p14:xfrm>
                <a:off x="3977960" y="974360"/>
                <a:ext cx="46440" cy="487440"/>
              </p14:xfrm>
            </p:contentPart>
          </mc:Choice>
          <mc:Fallback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5E3F1B05-32F9-4147-8533-55268B437F2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969320" y="965720"/>
                  <a:ext cx="6408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07F24C17-61CF-417A-B767-B537C694BAEE}"/>
                    </a:ext>
                  </a:extLst>
                </p14:cNvPr>
                <p14:cNvContentPartPr/>
                <p14:nvPr/>
              </p14:nvContentPartPr>
              <p14:xfrm>
                <a:off x="4215200" y="1037000"/>
                <a:ext cx="227160" cy="506520"/>
              </p14:xfrm>
            </p:contentPart>
          </mc:Choice>
          <mc:Fallback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07F24C17-61CF-417A-B767-B537C694BAE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206200" y="1028000"/>
                  <a:ext cx="244800" cy="5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A71C03C8-D493-4247-8901-48E587F66A9A}"/>
                    </a:ext>
                  </a:extLst>
                </p14:cNvPr>
                <p14:cNvContentPartPr/>
                <p14:nvPr/>
              </p14:nvContentPartPr>
              <p14:xfrm>
                <a:off x="4663400" y="1492760"/>
                <a:ext cx="17640" cy="10440"/>
              </p14:xfrm>
            </p:contentPart>
          </mc:Choice>
          <mc:Fallback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A71C03C8-D493-4247-8901-48E587F66A9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654760" y="1483760"/>
                  <a:ext cx="35280" cy="2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4CCCBFE2-9167-46BB-A7BD-2E720EDA392F}"/>
              </a:ext>
            </a:extLst>
          </p:cNvPr>
          <p:cNvGrpSpPr/>
          <p:nvPr/>
        </p:nvGrpSpPr>
        <p:grpSpPr>
          <a:xfrm>
            <a:off x="4953560" y="672680"/>
            <a:ext cx="860760" cy="869400"/>
            <a:chOff x="4953560" y="672680"/>
            <a:chExt cx="860760" cy="86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3571BD33-2211-47A9-B2D8-804190B5BBA6}"/>
                    </a:ext>
                  </a:extLst>
                </p14:cNvPr>
                <p14:cNvContentPartPr/>
                <p14:nvPr/>
              </p14:nvContentPartPr>
              <p14:xfrm>
                <a:off x="4953560" y="803000"/>
                <a:ext cx="252360" cy="724680"/>
              </p14:xfrm>
            </p:contentPart>
          </mc:Choice>
          <mc:Fallback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3571BD33-2211-47A9-B2D8-804190B5BBA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944560" y="794000"/>
                  <a:ext cx="270000" cy="74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AC8EA0E4-5855-4375-927E-987473A2E5E7}"/>
                    </a:ext>
                  </a:extLst>
                </p14:cNvPr>
                <p14:cNvContentPartPr/>
                <p14:nvPr/>
              </p14:nvContentPartPr>
              <p14:xfrm>
                <a:off x="5333720" y="1270280"/>
                <a:ext cx="189000" cy="271800"/>
              </p14:xfrm>
            </p:contentPart>
          </mc:Choice>
          <mc:Fallback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AC8EA0E4-5855-4375-927E-987473A2E5E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324720" y="1261640"/>
                  <a:ext cx="20664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3A59B707-F83D-4C71-A4D5-E622EB6958AC}"/>
                    </a:ext>
                  </a:extLst>
                </p14:cNvPr>
                <p14:cNvContentPartPr/>
                <p14:nvPr/>
              </p14:nvContentPartPr>
              <p14:xfrm>
                <a:off x="5351720" y="1313480"/>
                <a:ext cx="149760" cy="172080"/>
              </p14:xfrm>
            </p:contentPart>
          </mc:Choice>
          <mc:Fallback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3A59B707-F83D-4C71-A4D5-E622EB6958A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342720" y="1304840"/>
                  <a:ext cx="1674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8C20D28E-227C-4446-A675-1AF7C2166CB3}"/>
                    </a:ext>
                  </a:extLst>
                </p14:cNvPr>
                <p14:cNvContentPartPr/>
                <p14:nvPr/>
              </p14:nvContentPartPr>
              <p14:xfrm>
                <a:off x="5568440" y="672680"/>
                <a:ext cx="245880" cy="337680"/>
              </p14:xfrm>
            </p:contentPart>
          </mc:Choice>
          <mc:Fallback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8C20D28E-227C-4446-A675-1AF7C2166CB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559800" y="663680"/>
                  <a:ext cx="263520" cy="35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092AD8CD-DFF2-4F41-9780-DBAE90C2552A}"/>
              </a:ext>
            </a:extLst>
          </p:cNvPr>
          <p:cNvGrpSpPr/>
          <p:nvPr/>
        </p:nvGrpSpPr>
        <p:grpSpPr>
          <a:xfrm>
            <a:off x="7760120" y="1013240"/>
            <a:ext cx="1127880" cy="628200"/>
            <a:chOff x="7760120" y="1013240"/>
            <a:chExt cx="1127880" cy="62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D3FDB582-4510-4798-8447-B1E133554CBA}"/>
                    </a:ext>
                  </a:extLst>
                </p14:cNvPr>
                <p14:cNvContentPartPr/>
                <p14:nvPr/>
              </p14:nvContentPartPr>
              <p14:xfrm>
                <a:off x="7822760" y="1013240"/>
                <a:ext cx="354960" cy="628200"/>
              </p14:xfrm>
            </p:contentPart>
          </mc:Choice>
          <mc:Fallback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D3FDB582-4510-4798-8447-B1E133554CB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814120" y="1004600"/>
                  <a:ext cx="372600" cy="64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9137E423-4E7D-420D-94D8-D084CBBC37C7}"/>
                    </a:ext>
                  </a:extLst>
                </p14:cNvPr>
                <p14:cNvContentPartPr/>
                <p14:nvPr/>
              </p14:nvContentPartPr>
              <p14:xfrm>
                <a:off x="7760120" y="1314920"/>
                <a:ext cx="403560" cy="74160"/>
              </p14:xfrm>
            </p:contentPart>
          </mc:Choice>
          <mc:Fallback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9137E423-4E7D-420D-94D8-D084CBBC37C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751480" y="1306280"/>
                  <a:ext cx="4212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236FCDC9-AD85-40D6-9A55-B4D6926761B6}"/>
                    </a:ext>
                  </a:extLst>
                </p14:cNvPr>
                <p14:cNvContentPartPr/>
                <p14:nvPr/>
              </p14:nvContentPartPr>
              <p14:xfrm>
                <a:off x="8224520" y="1271360"/>
                <a:ext cx="324720" cy="327240"/>
              </p14:xfrm>
            </p:contentPart>
          </mc:Choice>
          <mc:Fallback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236FCDC9-AD85-40D6-9A55-B4D6926761B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215880" y="1262720"/>
                  <a:ext cx="34236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A0A66771-5C04-43D1-8CC0-C43DE1ED4284}"/>
                    </a:ext>
                  </a:extLst>
                </p14:cNvPr>
                <p14:cNvContentPartPr/>
                <p14:nvPr/>
              </p14:nvContentPartPr>
              <p14:xfrm>
                <a:off x="8712680" y="1371800"/>
                <a:ext cx="108000" cy="33480"/>
              </p14:xfrm>
            </p:contentPart>
          </mc:Choice>
          <mc:Fallback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A0A66771-5C04-43D1-8CC0-C43DE1ED428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703680" y="1362800"/>
                  <a:ext cx="1256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EF9ABE43-76B7-40C8-B6AC-E87D1A79F113}"/>
                    </a:ext>
                  </a:extLst>
                </p14:cNvPr>
                <p14:cNvContentPartPr/>
                <p14:nvPr/>
              </p14:nvContentPartPr>
              <p14:xfrm>
                <a:off x="8771720" y="1504640"/>
                <a:ext cx="116280" cy="4320"/>
              </p14:xfrm>
            </p:contentPart>
          </mc:Choice>
          <mc:Fallback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EF9ABE43-76B7-40C8-B6AC-E87D1A79F11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762720" y="1495640"/>
                  <a:ext cx="133920" cy="2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8578BAD4-2C85-45AA-9002-90E759D96586}"/>
              </a:ext>
            </a:extLst>
          </p:cNvPr>
          <p:cNvGrpSpPr/>
          <p:nvPr/>
        </p:nvGrpSpPr>
        <p:grpSpPr>
          <a:xfrm>
            <a:off x="9320720" y="805520"/>
            <a:ext cx="2262960" cy="1276200"/>
            <a:chOff x="9320720" y="805520"/>
            <a:chExt cx="2262960" cy="127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23DAFB93-4018-446B-83D3-9F2528F2D830}"/>
                    </a:ext>
                  </a:extLst>
                </p14:cNvPr>
                <p14:cNvContentPartPr/>
                <p14:nvPr/>
              </p14:nvContentPartPr>
              <p14:xfrm>
                <a:off x="9320720" y="932600"/>
                <a:ext cx="678240" cy="653040"/>
              </p14:xfrm>
            </p:contentPart>
          </mc:Choice>
          <mc:Fallback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23DAFB93-4018-446B-83D3-9F2528F2D83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312080" y="923600"/>
                  <a:ext cx="695880" cy="67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90222472-894C-47C3-8506-D0344FD6AE2D}"/>
                    </a:ext>
                  </a:extLst>
                </p14:cNvPr>
                <p14:cNvContentPartPr/>
                <p14:nvPr/>
              </p14:nvContentPartPr>
              <p14:xfrm>
                <a:off x="10161680" y="1508600"/>
                <a:ext cx="28080" cy="7560"/>
              </p14:xfrm>
            </p:contentPart>
          </mc:Choice>
          <mc:Fallback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90222472-894C-47C3-8506-D0344FD6AE2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153040" y="1499600"/>
                  <a:ext cx="457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018DCC91-9AC2-443F-9A3A-1C897D0EFC36}"/>
                    </a:ext>
                  </a:extLst>
                </p14:cNvPr>
                <p14:cNvContentPartPr/>
                <p14:nvPr/>
              </p14:nvContentPartPr>
              <p14:xfrm>
                <a:off x="10317920" y="1267400"/>
                <a:ext cx="153720" cy="814320"/>
              </p14:xfrm>
            </p:contentPart>
          </mc:Choice>
          <mc:Fallback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018DCC91-9AC2-443F-9A3A-1C897D0EFC3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308920" y="1258760"/>
                  <a:ext cx="171360" cy="83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62A738E0-364A-4720-987F-CACE147EB41A}"/>
                    </a:ext>
                  </a:extLst>
                </p14:cNvPr>
                <p14:cNvContentPartPr/>
                <p14:nvPr/>
              </p14:nvContentPartPr>
              <p14:xfrm>
                <a:off x="10293800" y="1674560"/>
                <a:ext cx="229680" cy="45000"/>
              </p14:xfrm>
            </p:contentPart>
          </mc:Choice>
          <mc:Fallback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62A738E0-364A-4720-987F-CACE147EB41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285160" y="1665560"/>
                  <a:ext cx="2473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F1E4766A-2F74-4B5B-BEE9-918A63182A83}"/>
                    </a:ext>
                  </a:extLst>
                </p14:cNvPr>
                <p14:cNvContentPartPr/>
                <p14:nvPr/>
              </p14:nvContentPartPr>
              <p14:xfrm>
                <a:off x="10135400" y="1416080"/>
                <a:ext cx="120960" cy="115200"/>
              </p14:xfrm>
            </p:contentPart>
          </mc:Choice>
          <mc:Fallback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F1E4766A-2F74-4B5B-BEE9-918A63182A8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126400" y="1407080"/>
                  <a:ext cx="1386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0EA18C4C-F099-4509-A2E1-4A57220A41AA}"/>
                    </a:ext>
                  </a:extLst>
                </p14:cNvPr>
                <p14:cNvContentPartPr/>
                <p14:nvPr/>
              </p14:nvContentPartPr>
              <p14:xfrm>
                <a:off x="10603760" y="1361360"/>
                <a:ext cx="121680" cy="206640"/>
              </p14:xfrm>
            </p:contentPart>
          </mc:Choice>
          <mc:Fallback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0EA18C4C-F099-4509-A2E1-4A57220A41A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595120" y="1352360"/>
                  <a:ext cx="1393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F3CCDAD1-5982-403D-8781-BB2EE0B8C37C}"/>
                    </a:ext>
                  </a:extLst>
                </p14:cNvPr>
                <p14:cNvContentPartPr/>
                <p14:nvPr/>
              </p14:nvContentPartPr>
              <p14:xfrm>
                <a:off x="10985720" y="853040"/>
                <a:ext cx="94320" cy="544320"/>
              </p14:xfrm>
            </p:contentPart>
          </mc:Choice>
          <mc:Fallback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F3CCDAD1-5982-403D-8781-BB2EE0B8C37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976720" y="844400"/>
                  <a:ext cx="111960" cy="56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42F1181D-49DC-41AD-9CE8-09AA6EB0016E}"/>
                    </a:ext>
                  </a:extLst>
                </p14:cNvPr>
                <p14:cNvContentPartPr/>
                <p14:nvPr/>
              </p14:nvContentPartPr>
              <p14:xfrm>
                <a:off x="10961240" y="805520"/>
                <a:ext cx="344520" cy="739440"/>
              </p14:xfrm>
            </p:contentPart>
          </mc:Choice>
          <mc:Fallback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42F1181D-49DC-41AD-9CE8-09AA6EB0016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952240" y="796520"/>
                  <a:ext cx="362160" cy="75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0E9484D2-D192-4C42-8D58-37C5908B6AB9}"/>
                    </a:ext>
                  </a:extLst>
                </p14:cNvPr>
                <p14:cNvContentPartPr/>
                <p14:nvPr/>
              </p14:nvContentPartPr>
              <p14:xfrm>
                <a:off x="10996160" y="1286120"/>
                <a:ext cx="347760" cy="50760"/>
              </p14:xfrm>
            </p:contentPart>
          </mc:Choice>
          <mc:Fallback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0E9484D2-D192-4C42-8D58-37C5908B6AB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987160" y="1277480"/>
                  <a:ext cx="3654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AA12C4DC-463A-458B-83A5-F5A42051E3E9}"/>
                    </a:ext>
                  </a:extLst>
                </p14:cNvPr>
                <p14:cNvContentPartPr/>
                <p14:nvPr/>
              </p14:nvContentPartPr>
              <p14:xfrm>
                <a:off x="11414840" y="1321040"/>
                <a:ext cx="168840" cy="238680"/>
              </p14:xfrm>
            </p:contentPart>
          </mc:Choice>
          <mc:Fallback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AA12C4DC-463A-458B-83A5-F5A42051E3E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405840" y="1312040"/>
                  <a:ext cx="1864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996392AD-C9D3-4D1F-AC3E-2A7F88A72424}"/>
                    </a:ext>
                  </a:extLst>
                </p14:cNvPr>
                <p14:cNvContentPartPr/>
                <p14:nvPr/>
              </p14:nvContentPartPr>
              <p14:xfrm>
                <a:off x="11364440" y="1268120"/>
                <a:ext cx="132480" cy="230760"/>
              </p14:xfrm>
            </p:contentPart>
          </mc:Choice>
          <mc:Fallback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996392AD-C9D3-4D1F-AC3E-2A7F88A7242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355440" y="1259480"/>
                  <a:ext cx="150120" cy="24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62" name="Tinta 61">
                <a:extLst>
                  <a:ext uri="{FF2B5EF4-FFF2-40B4-BE49-F238E27FC236}">
                    <a16:creationId xmlns:a16="http://schemas.microsoft.com/office/drawing/2014/main" id="{BA4A54A2-1329-4095-B134-61835E8D8225}"/>
                  </a:ext>
                </a:extLst>
              </p14:cNvPr>
              <p14:cNvContentPartPr/>
              <p14:nvPr/>
            </p14:nvContentPartPr>
            <p14:xfrm>
              <a:off x="9033080" y="3365120"/>
              <a:ext cx="552240" cy="256320"/>
            </p14:xfrm>
          </p:contentPart>
        </mc:Choice>
        <mc:Fallback>
          <p:pic>
            <p:nvPicPr>
              <p:cNvPr id="62" name="Tinta 61">
                <a:extLst>
                  <a:ext uri="{FF2B5EF4-FFF2-40B4-BE49-F238E27FC236}">
                    <a16:creationId xmlns:a16="http://schemas.microsoft.com/office/drawing/2014/main" id="{BA4A54A2-1329-4095-B134-61835E8D822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024080" y="3356120"/>
                <a:ext cx="56988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63" name="Tinta 62">
                <a:extLst>
                  <a:ext uri="{FF2B5EF4-FFF2-40B4-BE49-F238E27FC236}">
                    <a16:creationId xmlns:a16="http://schemas.microsoft.com/office/drawing/2014/main" id="{8B2D893D-061F-4F4E-9E9A-DF37C1812FCC}"/>
                  </a:ext>
                </a:extLst>
              </p14:cNvPr>
              <p14:cNvContentPartPr/>
              <p14:nvPr/>
            </p14:nvContentPartPr>
            <p14:xfrm>
              <a:off x="9390200" y="2809280"/>
              <a:ext cx="434880" cy="291960"/>
            </p14:xfrm>
          </p:contentPart>
        </mc:Choice>
        <mc:Fallback>
          <p:pic>
            <p:nvPicPr>
              <p:cNvPr id="63" name="Tinta 62">
                <a:extLst>
                  <a:ext uri="{FF2B5EF4-FFF2-40B4-BE49-F238E27FC236}">
                    <a16:creationId xmlns:a16="http://schemas.microsoft.com/office/drawing/2014/main" id="{8B2D893D-061F-4F4E-9E9A-DF37C1812FC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381560" y="2800280"/>
                <a:ext cx="45252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6" name="Tinta 45">
                <a:extLst>
                  <a:ext uri="{FF2B5EF4-FFF2-40B4-BE49-F238E27FC236}">
                    <a16:creationId xmlns:a16="http://schemas.microsoft.com/office/drawing/2014/main" id="{D8FE2F0B-6588-49DB-9B69-70B454DFC0C2}"/>
                  </a:ext>
                </a:extLst>
              </p14:cNvPr>
              <p14:cNvContentPartPr/>
              <p14:nvPr/>
            </p14:nvContentPartPr>
            <p14:xfrm>
              <a:off x="3019640" y="2953640"/>
              <a:ext cx="702360" cy="613800"/>
            </p14:xfrm>
          </p:contentPart>
        </mc:Choice>
        <mc:Fallback>
          <p:pic>
            <p:nvPicPr>
              <p:cNvPr id="46" name="Tinta 45">
                <a:extLst>
                  <a:ext uri="{FF2B5EF4-FFF2-40B4-BE49-F238E27FC236}">
                    <a16:creationId xmlns:a16="http://schemas.microsoft.com/office/drawing/2014/main" id="{D8FE2F0B-6588-49DB-9B69-70B454DFC0C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010640" y="2944640"/>
                <a:ext cx="720000" cy="63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7" name="Tinta 46">
                <a:extLst>
                  <a:ext uri="{FF2B5EF4-FFF2-40B4-BE49-F238E27FC236}">
                    <a16:creationId xmlns:a16="http://schemas.microsoft.com/office/drawing/2014/main" id="{EA4641B7-4A7B-445A-B9A8-BD7A16F2C015}"/>
                  </a:ext>
                </a:extLst>
              </p14:cNvPr>
              <p14:cNvContentPartPr/>
              <p14:nvPr/>
            </p14:nvContentPartPr>
            <p14:xfrm>
              <a:off x="3697160" y="3096560"/>
              <a:ext cx="360" cy="360"/>
            </p14:xfrm>
          </p:contentPart>
        </mc:Choice>
        <mc:Fallback>
          <p:pic>
            <p:nvPicPr>
              <p:cNvPr id="47" name="Tinta 46">
                <a:extLst>
                  <a:ext uri="{FF2B5EF4-FFF2-40B4-BE49-F238E27FC236}">
                    <a16:creationId xmlns:a16="http://schemas.microsoft.com/office/drawing/2014/main" id="{EA4641B7-4A7B-445A-B9A8-BD7A16F2C01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688520" y="30875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8" name="Tinta 47">
                <a:extLst>
                  <a:ext uri="{FF2B5EF4-FFF2-40B4-BE49-F238E27FC236}">
                    <a16:creationId xmlns:a16="http://schemas.microsoft.com/office/drawing/2014/main" id="{36A5F429-19E2-44DB-A2C8-2C778CBA5373}"/>
                  </a:ext>
                </a:extLst>
              </p14:cNvPr>
              <p14:cNvContentPartPr/>
              <p14:nvPr/>
            </p14:nvContentPartPr>
            <p14:xfrm>
              <a:off x="3110000" y="3076400"/>
              <a:ext cx="257400" cy="105840"/>
            </p14:xfrm>
          </p:contentPart>
        </mc:Choice>
        <mc:Fallback>
          <p:pic>
            <p:nvPicPr>
              <p:cNvPr id="48" name="Tinta 47">
                <a:extLst>
                  <a:ext uri="{FF2B5EF4-FFF2-40B4-BE49-F238E27FC236}">
                    <a16:creationId xmlns:a16="http://schemas.microsoft.com/office/drawing/2014/main" id="{36A5F429-19E2-44DB-A2C8-2C778CBA537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101000" y="3067400"/>
                <a:ext cx="27504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9" name="Tinta 48">
                <a:extLst>
                  <a:ext uri="{FF2B5EF4-FFF2-40B4-BE49-F238E27FC236}">
                    <a16:creationId xmlns:a16="http://schemas.microsoft.com/office/drawing/2014/main" id="{51E3172E-650B-4C86-8821-1F1EADB00A87}"/>
                  </a:ext>
                </a:extLst>
              </p14:cNvPr>
              <p14:cNvContentPartPr/>
              <p14:nvPr/>
            </p14:nvContentPartPr>
            <p14:xfrm>
              <a:off x="3829280" y="3089720"/>
              <a:ext cx="302760" cy="414360"/>
            </p14:xfrm>
          </p:contentPart>
        </mc:Choice>
        <mc:Fallback>
          <p:pic>
            <p:nvPicPr>
              <p:cNvPr id="49" name="Tinta 48">
                <a:extLst>
                  <a:ext uri="{FF2B5EF4-FFF2-40B4-BE49-F238E27FC236}">
                    <a16:creationId xmlns:a16="http://schemas.microsoft.com/office/drawing/2014/main" id="{51E3172E-650B-4C86-8821-1F1EADB00A8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820640" y="3080720"/>
                <a:ext cx="32040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50" name="Tinta 49">
                <a:extLst>
                  <a:ext uri="{FF2B5EF4-FFF2-40B4-BE49-F238E27FC236}">
                    <a16:creationId xmlns:a16="http://schemas.microsoft.com/office/drawing/2014/main" id="{86DF961C-F9CE-4AC9-88EE-0A011309D466}"/>
                  </a:ext>
                </a:extLst>
              </p14:cNvPr>
              <p14:cNvContentPartPr/>
              <p14:nvPr/>
            </p14:nvContentPartPr>
            <p14:xfrm>
              <a:off x="4065800" y="3098000"/>
              <a:ext cx="360" cy="360"/>
            </p14:xfrm>
          </p:contentPart>
        </mc:Choice>
        <mc:Fallback>
          <p:pic>
            <p:nvPicPr>
              <p:cNvPr id="50" name="Tinta 49">
                <a:extLst>
                  <a:ext uri="{FF2B5EF4-FFF2-40B4-BE49-F238E27FC236}">
                    <a16:creationId xmlns:a16="http://schemas.microsoft.com/office/drawing/2014/main" id="{86DF961C-F9CE-4AC9-88EE-0A011309D46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056800" y="30890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51" name="Tinta 50">
                <a:extLst>
                  <a:ext uri="{FF2B5EF4-FFF2-40B4-BE49-F238E27FC236}">
                    <a16:creationId xmlns:a16="http://schemas.microsoft.com/office/drawing/2014/main" id="{5FC42879-A270-43FF-AB88-EF0B960FB0A9}"/>
                  </a:ext>
                </a:extLst>
              </p14:cNvPr>
              <p14:cNvContentPartPr/>
              <p14:nvPr/>
            </p14:nvContentPartPr>
            <p14:xfrm>
              <a:off x="4201160" y="3398960"/>
              <a:ext cx="779040" cy="337680"/>
            </p14:xfrm>
          </p:contentPart>
        </mc:Choice>
        <mc:Fallback>
          <p:pic>
            <p:nvPicPr>
              <p:cNvPr id="51" name="Tinta 50">
                <a:extLst>
                  <a:ext uri="{FF2B5EF4-FFF2-40B4-BE49-F238E27FC236}">
                    <a16:creationId xmlns:a16="http://schemas.microsoft.com/office/drawing/2014/main" id="{5FC42879-A270-43FF-AB88-EF0B960FB0A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192520" y="3390320"/>
                <a:ext cx="79668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52" name="Tinta 51">
                <a:extLst>
                  <a:ext uri="{FF2B5EF4-FFF2-40B4-BE49-F238E27FC236}">
                    <a16:creationId xmlns:a16="http://schemas.microsoft.com/office/drawing/2014/main" id="{763016C3-94C4-436F-97F1-688BF81005A9}"/>
                  </a:ext>
                </a:extLst>
              </p14:cNvPr>
              <p14:cNvContentPartPr/>
              <p14:nvPr/>
            </p14:nvContentPartPr>
            <p14:xfrm>
              <a:off x="5831240" y="3018440"/>
              <a:ext cx="312840" cy="729360"/>
            </p14:xfrm>
          </p:contentPart>
        </mc:Choice>
        <mc:Fallback>
          <p:pic>
            <p:nvPicPr>
              <p:cNvPr id="52" name="Tinta 51">
                <a:extLst>
                  <a:ext uri="{FF2B5EF4-FFF2-40B4-BE49-F238E27FC236}">
                    <a16:creationId xmlns:a16="http://schemas.microsoft.com/office/drawing/2014/main" id="{763016C3-94C4-436F-97F1-688BF81005A9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5822240" y="3009800"/>
                <a:ext cx="330480" cy="74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53" name="Tinta 52">
                <a:extLst>
                  <a:ext uri="{FF2B5EF4-FFF2-40B4-BE49-F238E27FC236}">
                    <a16:creationId xmlns:a16="http://schemas.microsoft.com/office/drawing/2014/main" id="{66A9AE56-8D21-4E61-AF73-BB8CFA4C47A2}"/>
                  </a:ext>
                </a:extLst>
              </p14:cNvPr>
              <p14:cNvContentPartPr/>
              <p14:nvPr/>
            </p14:nvContentPartPr>
            <p14:xfrm>
              <a:off x="5775800" y="3528200"/>
              <a:ext cx="500400" cy="3240"/>
            </p14:xfrm>
          </p:contentPart>
        </mc:Choice>
        <mc:Fallback>
          <p:pic>
            <p:nvPicPr>
              <p:cNvPr id="53" name="Tinta 52">
                <a:extLst>
                  <a:ext uri="{FF2B5EF4-FFF2-40B4-BE49-F238E27FC236}">
                    <a16:creationId xmlns:a16="http://schemas.microsoft.com/office/drawing/2014/main" id="{66A9AE56-8D21-4E61-AF73-BB8CFA4C47A2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5766800" y="3519200"/>
                <a:ext cx="51804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54" name="Tinta 53">
                <a:extLst>
                  <a:ext uri="{FF2B5EF4-FFF2-40B4-BE49-F238E27FC236}">
                    <a16:creationId xmlns:a16="http://schemas.microsoft.com/office/drawing/2014/main" id="{925C97EA-C69D-4312-84D9-E449DF0D8B9C}"/>
                  </a:ext>
                </a:extLst>
              </p14:cNvPr>
              <p14:cNvContentPartPr/>
              <p14:nvPr/>
            </p14:nvContentPartPr>
            <p14:xfrm>
              <a:off x="6335240" y="3458720"/>
              <a:ext cx="247320" cy="234360"/>
            </p14:xfrm>
          </p:contentPart>
        </mc:Choice>
        <mc:Fallback>
          <p:pic>
            <p:nvPicPr>
              <p:cNvPr id="54" name="Tinta 53">
                <a:extLst>
                  <a:ext uri="{FF2B5EF4-FFF2-40B4-BE49-F238E27FC236}">
                    <a16:creationId xmlns:a16="http://schemas.microsoft.com/office/drawing/2014/main" id="{925C97EA-C69D-4312-84D9-E449DF0D8B9C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6326240" y="3450080"/>
                <a:ext cx="26496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55" name="Tinta 54">
                <a:extLst>
                  <a:ext uri="{FF2B5EF4-FFF2-40B4-BE49-F238E27FC236}">
                    <a16:creationId xmlns:a16="http://schemas.microsoft.com/office/drawing/2014/main" id="{E542CCB7-82AE-4CDD-929A-989B6C599339}"/>
                  </a:ext>
                </a:extLst>
              </p14:cNvPr>
              <p14:cNvContentPartPr/>
              <p14:nvPr/>
            </p14:nvContentPartPr>
            <p14:xfrm>
              <a:off x="6322640" y="3443600"/>
              <a:ext cx="193680" cy="116640"/>
            </p14:xfrm>
          </p:contentPart>
        </mc:Choice>
        <mc:Fallback>
          <p:pic>
            <p:nvPicPr>
              <p:cNvPr id="55" name="Tinta 54">
                <a:extLst>
                  <a:ext uri="{FF2B5EF4-FFF2-40B4-BE49-F238E27FC236}">
                    <a16:creationId xmlns:a16="http://schemas.microsoft.com/office/drawing/2014/main" id="{E542CCB7-82AE-4CDD-929A-989B6C599339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6313640" y="3434600"/>
                <a:ext cx="21132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56" name="Tinta 55">
                <a:extLst>
                  <a:ext uri="{FF2B5EF4-FFF2-40B4-BE49-F238E27FC236}">
                    <a16:creationId xmlns:a16="http://schemas.microsoft.com/office/drawing/2014/main" id="{CAF7E178-FB38-4A5C-AF39-4F82946513BD}"/>
                  </a:ext>
                </a:extLst>
              </p14:cNvPr>
              <p14:cNvContentPartPr/>
              <p14:nvPr/>
            </p14:nvContentPartPr>
            <p14:xfrm>
              <a:off x="6842840" y="3385280"/>
              <a:ext cx="226440" cy="169200"/>
            </p14:xfrm>
          </p:contentPart>
        </mc:Choice>
        <mc:Fallback>
          <p:pic>
            <p:nvPicPr>
              <p:cNvPr id="56" name="Tinta 55">
                <a:extLst>
                  <a:ext uri="{FF2B5EF4-FFF2-40B4-BE49-F238E27FC236}">
                    <a16:creationId xmlns:a16="http://schemas.microsoft.com/office/drawing/2014/main" id="{CAF7E178-FB38-4A5C-AF39-4F82946513BD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6833840" y="3376280"/>
                <a:ext cx="24408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57" name="Tinta 56">
                <a:extLst>
                  <a:ext uri="{FF2B5EF4-FFF2-40B4-BE49-F238E27FC236}">
                    <a16:creationId xmlns:a16="http://schemas.microsoft.com/office/drawing/2014/main" id="{3331B752-155F-4F1A-9208-ED385498A8B6}"/>
                  </a:ext>
                </a:extLst>
              </p14:cNvPr>
              <p14:cNvContentPartPr/>
              <p14:nvPr/>
            </p14:nvContentPartPr>
            <p14:xfrm>
              <a:off x="7363760" y="3157040"/>
              <a:ext cx="298800" cy="494640"/>
            </p14:xfrm>
          </p:contentPart>
        </mc:Choice>
        <mc:Fallback>
          <p:pic>
            <p:nvPicPr>
              <p:cNvPr id="57" name="Tinta 56">
                <a:extLst>
                  <a:ext uri="{FF2B5EF4-FFF2-40B4-BE49-F238E27FC236}">
                    <a16:creationId xmlns:a16="http://schemas.microsoft.com/office/drawing/2014/main" id="{3331B752-155F-4F1A-9208-ED385498A8B6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7355120" y="3148400"/>
                <a:ext cx="316440" cy="51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58" name="Tinta 57">
                <a:extLst>
                  <a:ext uri="{FF2B5EF4-FFF2-40B4-BE49-F238E27FC236}">
                    <a16:creationId xmlns:a16="http://schemas.microsoft.com/office/drawing/2014/main" id="{2A5A57A7-CD59-492C-8029-A36CC37B2F42}"/>
                  </a:ext>
                </a:extLst>
              </p14:cNvPr>
              <p14:cNvContentPartPr/>
              <p14:nvPr/>
            </p14:nvContentPartPr>
            <p14:xfrm>
              <a:off x="6896120" y="3438920"/>
              <a:ext cx="207720" cy="39240"/>
            </p14:xfrm>
          </p:contentPart>
        </mc:Choice>
        <mc:Fallback>
          <p:pic>
            <p:nvPicPr>
              <p:cNvPr id="58" name="Tinta 57">
                <a:extLst>
                  <a:ext uri="{FF2B5EF4-FFF2-40B4-BE49-F238E27FC236}">
                    <a16:creationId xmlns:a16="http://schemas.microsoft.com/office/drawing/2014/main" id="{2A5A57A7-CD59-492C-8029-A36CC37B2F42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6887120" y="3430280"/>
                <a:ext cx="22536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59" name="Tinta 58">
                <a:extLst>
                  <a:ext uri="{FF2B5EF4-FFF2-40B4-BE49-F238E27FC236}">
                    <a16:creationId xmlns:a16="http://schemas.microsoft.com/office/drawing/2014/main" id="{F476309F-7724-47BE-A515-B6BB50A74F7A}"/>
                  </a:ext>
                </a:extLst>
              </p14:cNvPr>
              <p14:cNvContentPartPr/>
              <p14:nvPr/>
            </p14:nvContentPartPr>
            <p14:xfrm>
              <a:off x="7812320" y="3641240"/>
              <a:ext cx="80280" cy="200880"/>
            </p14:xfrm>
          </p:contentPart>
        </mc:Choice>
        <mc:Fallback>
          <p:pic>
            <p:nvPicPr>
              <p:cNvPr id="59" name="Tinta 58">
                <a:extLst>
                  <a:ext uri="{FF2B5EF4-FFF2-40B4-BE49-F238E27FC236}">
                    <a16:creationId xmlns:a16="http://schemas.microsoft.com/office/drawing/2014/main" id="{F476309F-7724-47BE-A515-B6BB50A74F7A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7803680" y="3632240"/>
                <a:ext cx="9792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60" name="Tinta 59">
                <a:extLst>
                  <a:ext uri="{FF2B5EF4-FFF2-40B4-BE49-F238E27FC236}">
                    <a16:creationId xmlns:a16="http://schemas.microsoft.com/office/drawing/2014/main" id="{6A9C3F26-82DC-4719-AAFA-3BCE5C2FDFCE}"/>
                  </a:ext>
                </a:extLst>
              </p14:cNvPr>
              <p14:cNvContentPartPr/>
              <p14:nvPr/>
            </p14:nvContentPartPr>
            <p14:xfrm>
              <a:off x="8007080" y="3225080"/>
              <a:ext cx="272160" cy="429120"/>
            </p14:xfrm>
          </p:contentPart>
        </mc:Choice>
        <mc:Fallback>
          <p:pic>
            <p:nvPicPr>
              <p:cNvPr id="60" name="Tinta 59">
                <a:extLst>
                  <a:ext uri="{FF2B5EF4-FFF2-40B4-BE49-F238E27FC236}">
                    <a16:creationId xmlns:a16="http://schemas.microsoft.com/office/drawing/2014/main" id="{6A9C3F26-82DC-4719-AAFA-3BCE5C2FDFCE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7998080" y="3216080"/>
                <a:ext cx="28980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61" name="Tinta 60">
                <a:extLst>
                  <a:ext uri="{FF2B5EF4-FFF2-40B4-BE49-F238E27FC236}">
                    <a16:creationId xmlns:a16="http://schemas.microsoft.com/office/drawing/2014/main" id="{A66C6455-5B59-4EF3-AD69-C47CBC13ABCE}"/>
                  </a:ext>
                </a:extLst>
              </p14:cNvPr>
              <p14:cNvContentPartPr/>
              <p14:nvPr/>
            </p14:nvContentPartPr>
            <p14:xfrm>
              <a:off x="8187800" y="3314360"/>
              <a:ext cx="328680" cy="348480"/>
            </p14:xfrm>
          </p:contentPart>
        </mc:Choice>
        <mc:Fallback>
          <p:pic>
            <p:nvPicPr>
              <p:cNvPr id="61" name="Tinta 60">
                <a:extLst>
                  <a:ext uri="{FF2B5EF4-FFF2-40B4-BE49-F238E27FC236}">
                    <a16:creationId xmlns:a16="http://schemas.microsoft.com/office/drawing/2014/main" id="{A66C6455-5B59-4EF3-AD69-C47CBC13ABCE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8178800" y="3305720"/>
                <a:ext cx="346320" cy="36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Agrupar 70">
            <a:extLst>
              <a:ext uri="{FF2B5EF4-FFF2-40B4-BE49-F238E27FC236}">
                <a16:creationId xmlns:a16="http://schemas.microsoft.com/office/drawing/2014/main" id="{ABE1ABAB-C120-4134-84E1-B71E0B0AE8A5}"/>
              </a:ext>
            </a:extLst>
          </p:cNvPr>
          <p:cNvGrpSpPr/>
          <p:nvPr/>
        </p:nvGrpSpPr>
        <p:grpSpPr>
          <a:xfrm>
            <a:off x="604040" y="2599760"/>
            <a:ext cx="1523160" cy="1007640"/>
            <a:chOff x="604040" y="2599760"/>
            <a:chExt cx="1523160" cy="100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59237701-8B7E-4B87-8213-D32F557BB439}"/>
                    </a:ext>
                  </a:extLst>
                </p14:cNvPr>
                <p14:cNvContentPartPr/>
                <p14:nvPr/>
              </p14:nvContentPartPr>
              <p14:xfrm>
                <a:off x="604040" y="2599760"/>
                <a:ext cx="261000" cy="1007640"/>
              </p14:xfrm>
            </p:contentPart>
          </mc:Choice>
          <mc:Fallback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59237701-8B7E-4B87-8213-D32F557BB439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95400" y="2590760"/>
                  <a:ext cx="278640" cy="10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7BA02085-3B36-449F-8C77-A5B58CB4F3E9}"/>
                    </a:ext>
                  </a:extLst>
                </p14:cNvPr>
                <p14:cNvContentPartPr/>
                <p14:nvPr/>
              </p14:nvContentPartPr>
              <p14:xfrm>
                <a:off x="965480" y="3333800"/>
                <a:ext cx="1161720" cy="246600"/>
              </p14:xfrm>
            </p:contentPart>
          </mc:Choice>
          <mc:Fallback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7BA02085-3B36-449F-8C77-A5B58CB4F3E9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56840" y="3325160"/>
                  <a:ext cx="1179360" cy="264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72" name="Tinta 71">
                <a:extLst>
                  <a:ext uri="{FF2B5EF4-FFF2-40B4-BE49-F238E27FC236}">
                    <a16:creationId xmlns:a16="http://schemas.microsoft.com/office/drawing/2014/main" id="{2183CEF9-46F5-4CA8-88E1-291B913DE658}"/>
                  </a:ext>
                </a:extLst>
              </p14:cNvPr>
              <p14:cNvContentPartPr/>
              <p14:nvPr/>
            </p14:nvContentPartPr>
            <p14:xfrm>
              <a:off x="802040" y="4001600"/>
              <a:ext cx="8186040" cy="381600"/>
            </p14:xfrm>
          </p:contentPart>
        </mc:Choice>
        <mc:Fallback>
          <p:pic>
            <p:nvPicPr>
              <p:cNvPr id="72" name="Tinta 71">
                <a:extLst>
                  <a:ext uri="{FF2B5EF4-FFF2-40B4-BE49-F238E27FC236}">
                    <a16:creationId xmlns:a16="http://schemas.microsoft.com/office/drawing/2014/main" id="{2183CEF9-46F5-4CA8-88E1-291B913DE658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793400" y="3992960"/>
                <a:ext cx="820368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73" name="Tinta 72">
                <a:extLst>
                  <a:ext uri="{FF2B5EF4-FFF2-40B4-BE49-F238E27FC236}">
                    <a16:creationId xmlns:a16="http://schemas.microsoft.com/office/drawing/2014/main" id="{094F5C38-FFF4-4A51-A534-F5ACBE089696}"/>
                  </a:ext>
                </a:extLst>
              </p14:cNvPr>
              <p14:cNvContentPartPr/>
              <p14:nvPr/>
            </p14:nvContentPartPr>
            <p14:xfrm>
              <a:off x="1900400" y="4560320"/>
              <a:ext cx="5684760" cy="442440"/>
            </p14:xfrm>
          </p:contentPart>
        </mc:Choice>
        <mc:Fallback>
          <p:pic>
            <p:nvPicPr>
              <p:cNvPr id="73" name="Tinta 72">
                <a:extLst>
                  <a:ext uri="{FF2B5EF4-FFF2-40B4-BE49-F238E27FC236}">
                    <a16:creationId xmlns:a16="http://schemas.microsoft.com/office/drawing/2014/main" id="{094F5C38-FFF4-4A51-A534-F5ACBE089696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1891760" y="4551680"/>
                <a:ext cx="5702400" cy="46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494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9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D1CC9DF-BBE7-4EDB-8262-B5DCBD575D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484" y="664464"/>
            <a:ext cx="5767870" cy="2927349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90A68FCB-3BFF-4805-9499-67924BBFE9E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378" r="65340" b="7378"/>
          <a:stretch/>
        </p:blipFill>
        <p:spPr>
          <a:xfrm>
            <a:off x="6032283" y="859398"/>
            <a:ext cx="1759713" cy="2694180"/>
          </a:xfrm>
          <a:prstGeom prst="rect">
            <a:avLst/>
          </a:prstGeom>
        </p:spPr>
      </p:pic>
      <p:grpSp>
        <p:nvGrpSpPr>
          <p:cNvPr id="8" name="Agrupar 7">
            <a:extLst>
              <a:ext uri="{FF2B5EF4-FFF2-40B4-BE49-F238E27FC236}">
                <a16:creationId xmlns:a16="http://schemas.microsoft.com/office/drawing/2014/main" id="{5CBBE74E-EF9B-4BA5-9650-963D6F05A11C}"/>
              </a:ext>
            </a:extLst>
          </p:cNvPr>
          <p:cNvGrpSpPr/>
          <p:nvPr/>
        </p:nvGrpSpPr>
        <p:grpSpPr>
          <a:xfrm>
            <a:off x="363560" y="3832760"/>
            <a:ext cx="1805040" cy="596160"/>
            <a:chOff x="363560" y="3832760"/>
            <a:chExt cx="1805040" cy="59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Tinta 3">
                  <a:extLst>
                    <a:ext uri="{FF2B5EF4-FFF2-40B4-BE49-F238E27FC236}">
                      <a16:creationId xmlns:a16="http://schemas.microsoft.com/office/drawing/2014/main" id="{3450E261-F1CA-4052-8594-8D0C41FDDF2A}"/>
                    </a:ext>
                  </a:extLst>
                </p14:cNvPr>
                <p14:cNvContentPartPr/>
                <p14:nvPr/>
              </p14:nvContentPartPr>
              <p14:xfrm>
                <a:off x="363560" y="3832760"/>
                <a:ext cx="933480" cy="596160"/>
              </p14:xfrm>
            </p:contentPart>
          </mc:Choice>
          <mc:Fallback>
            <p:pic>
              <p:nvPicPr>
                <p:cNvPr id="4" name="Tinta 3">
                  <a:extLst>
                    <a:ext uri="{FF2B5EF4-FFF2-40B4-BE49-F238E27FC236}">
                      <a16:creationId xmlns:a16="http://schemas.microsoft.com/office/drawing/2014/main" id="{3450E261-F1CA-4052-8594-8D0C41FDDF2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4920" y="3824120"/>
                  <a:ext cx="95112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017AB016-36EC-46FA-8D54-1063FC25C6F2}"/>
                    </a:ext>
                  </a:extLst>
                </p14:cNvPr>
                <p14:cNvContentPartPr/>
                <p14:nvPr/>
              </p14:nvContentPartPr>
              <p14:xfrm>
                <a:off x="1522760" y="4036520"/>
                <a:ext cx="294120" cy="313560"/>
              </p14:xfrm>
            </p:contentPart>
          </mc:Choice>
          <mc:Fallback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017AB016-36EC-46FA-8D54-1063FC25C6F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14120" y="4027520"/>
                  <a:ext cx="31176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DFA72CB3-D2BE-400A-AAF4-A763ABD56964}"/>
                    </a:ext>
                  </a:extLst>
                </p14:cNvPr>
                <p14:cNvContentPartPr/>
                <p14:nvPr/>
              </p14:nvContentPartPr>
              <p14:xfrm>
                <a:off x="2154200" y="4147400"/>
                <a:ext cx="14400" cy="24840"/>
              </p14:xfrm>
            </p:contentPart>
          </mc:Choice>
          <mc:Fallback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DFA72CB3-D2BE-400A-AAF4-A763ABD5696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45200" y="4138760"/>
                  <a:ext cx="320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6F2D1A9C-0DC2-4D76-A9DF-8DDC4EC334C4}"/>
                    </a:ext>
                  </a:extLst>
                </p14:cNvPr>
                <p14:cNvContentPartPr/>
                <p14:nvPr/>
              </p14:nvContentPartPr>
              <p14:xfrm>
                <a:off x="2164640" y="4339640"/>
                <a:ext cx="3960" cy="1800"/>
              </p14:xfrm>
            </p:contentPart>
          </mc:Choice>
          <mc:Fallback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6F2D1A9C-0DC2-4D76-A9DF-8DDC4EC334C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55640" y="4330640"/>
                  <a:ext cx="21600" cy="1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3D015501-F7C6-4EBD-923E-F76B4A136BCC}"/>
              </a:ext>
            </a:extLst>
          </p:cNvPr>
          <p:cNvGrpSpPr/>
          <p:nvPr/>
        </p:nvGrpSpPr>
        <p:grpSpPr>
          <a:xfrm>
            <a:off x="3009200" y="3961280"/>
            <a:ext cx="1571040" cy="586800"/>
            <a:chOff x="3009200" y="3961280"/>
            <a:chExt cx="1571040" cy="58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1E03C14A-6338-4746-9A21-B258A51CD01A}"/>
                    </a:ext>
                  </a:extLst>
                </p14:cNvPr>
                <p14:cNvContentPartPr/>
                <p14:nvPr/>
              </p14:nvContentPartPr>
              <p14:xfrm>
                <a:off x="3009200" y="4016720"/>
                <a:ext cx="288720" cy="406800"/>
              </p14:xfrm>
            </p:contentPart>
          </mc:Choice>
          <mc:Fallback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1E03C14A-6338-4746-9A21-B258A51CD01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00200" y="4007720"/>
                  <a:ext cx="30636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467773BF-1F28-4112-89C7-CADF47B11DFA}"/>
                    </a:ext>
                  </a:extLst>
                </p14:cNvPr>
                <p14:cNvContentPartPr/>
                <p14:nvPr/>
              </p14:nvContentPartPr>
              <p14:xfrm>
                <a:off x="3377480" y="4231280"/>
                <a:ext cx="622800" cy="255960"/>
              </p14:xfrm>
            </p:contentPart>
          </mc:Choice>
          <mc:Fallback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467773BF-1F28-4112-89C7-CADF47B11DF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68480" y="4222280"/>
                  <a:ext cx="64044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1D2BBD2F-4470-453D-90FE-B5770218850C}"/>
                    </a:ext>
                  </a:extLst>
                </p14:cNvPr>
                <p14:cNvContentPartPr/>
                <p14:nvPr/>
              </p14:nvContentPartPr>
              <p14:xfrm>
                <a:off x="4058600" y="3961280"/>
                <a:ext cx="24840" cy="508680"/>
              </p14:xfrm>
            </p:contentPart>
          </mc:Choice>
          <mc:Fallback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1D2BBD2F-4470-453D-90FE-B5770218850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49960" y="3952280"/>
                  <a:ext cx="4248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3A416E0D-B734-4F92-A32A-C3850BC28794}"/>
                    </a:ext>
                  </a:extLst>
                </p14:cNvPr>
                <p14:cNvContentPartPr/>
                <p14:nvPr/>
              </p14:nvContentPartPr>
              <p14:xfrm>
                <a:off x="3898760" y="4209320"/>
                <a:ext cx="681480" cy="338760"/>
              </p14:xfrm>
            </p:contentPart>
          </mc:Choice>
          <mc:Fallback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3A416E0D-B734-4F92-A32A-C3850BC2879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90120" y="4200320"/>
                  <a:ext cx="699120" cy="35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E69B148D-30F0-47B0-B2BD-CF1683287663}"/>
              </a:ext>
            </a:extLst>
          </p:cNvPr>
          <p:cNvGrpSpPr/>
          <p:nvPr/>
        </p:nvGrpSpPr>
        <p:grpSpPr>
          <a:xfrm>
            <a:off x="5033840" y="4049480"/>
            <a:ext cx="1667160" cy="544680"/>
            <a:chOff x="5033840" y="4049480"/>
            <a:chExt cx="1667160" cy="54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D420720A-CA3E-441E-8D55-E3F47BED050D}"/>
                    </a:ext>
                  </a:extLst>
                </p14:cNvPr>
                <p14:cNvContentPartPr/>
                <p14:nvPr/>
              </p14:nvContentPartPr>
              <p14:xfrm>
                <a:off x="5033840" y="4049480"/>
                <a:ext cx="1667160" cy="487800"/>
              </p14:xfrm>
            </p:contentPart>
          </mc:Choice>
          <mc:Fallback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D420720A-CA3E-441E-8D55-E3F47BED050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025200" y="4040840"/>
                  <a:ext cx="1684800" cy="50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5F9A366E-D3B9-4DE9-B51B-50C8EFC940C0}"/>
                    </a:ext>
                  </a:extLst>
                </p14:cNvPr>
                <p14:cNvContentPartPr/>
                <p14:nvPr/>
              </p14:nvContentPartPr>
              <p14:xfrm>
                <a:off x="6394280" y="4195280"/>
                <a:ext cx="136080" cy="17640"/>
              </p14:xfrm>
            </p:contentPart>
          </mc:Choice>
          <mc:Fallback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5F9A366E-D3B9-4DE9-B51B-50C8EFC940C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385640" y="4186280"/>
                  <a:ext cx="1537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6EA55706-8826-4BDF-8721-3AE822B62A4D}"/>
                    </a:ext>
                  </a:extLst>
                </p14:cNvPr>
                <p14:cNvContentPartPr/>
                <p14:nvPr/>
              </p14:nvContentPartPr>
              <p14:xfrm>
                <a:off x="6154520" y="4511360"/>
                <a:ext cx="10800" cy="82800"/>
              </p14:xfrm>
            </p:contentPart>
          </mc:Choice>
          <mc:Fallback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6EA55706-8826-4BDF-8721-3AE822B62A4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145880" y="4502360"/>
                  <a:ext cx="28440" cy="10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2EEBD0D5-9BB4-4248-A4F9-21D4AB48805C}"/>
              </a:ext>
            </a:extLst>
          </p:cNvPr>
          <p:cNvGrpSpPr/>
          <p:nvPr/>
        </p:nvGrpSpPr>
        <p:grpSpPr>
          <a:xfrm>
            <a:off x="7318760" y="4129400"/>
            <a:ext cx="1468080" cy="360000"/>
            <a:chOff x="7318760" y="4129400"/>
            <a:chExt cx="1468080" cy="36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72E60BAA-7447-41A1-8486-26CD0DE68B7C}"/>
                    </a:ext>
                  </a:extLst>
                </p14:cNvPr>
                <p14:cNvContentPartPr/>
                <p14:nvPr/>
              </p14:nvContentPartPr>
              <p14:xfrm>
                <a:off x="7318760" y="4245680"/>
                <a:ext cx="198720" cy="205560"/>
              </p14:xfrm>
            </p:contentPart>
          </mc:Choice>
          <mc:Fallback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72E60BAA-7447-41A1-8486-26CD0DE68B7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310120" y="4236680"/>
                  <a:ext cx="2163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B7186111-BAAD-40B7-8E50-BE2514BDD3DF}"/>
                    </a:ext>
                  </a:extLst>
                </p14:cNvPr>
                <p14:cNvContentPartPr/>
                <p14:nvPr/>
              </p14:nvContentPartPr>
              <p14:xfrm>
                <a:off x="7360520" y="4226960"/>
                <a:ext cx="160200" cy="232920"/>
              </p14:xfrm>
            </p:contentPart>
          </mc:Choice>
          <mc:Fallback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B7186111-BAAD-40B7-8E50-BE2514BDD3D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351880" y="4217960"/>
                  <a:ext cx="17784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10A7FB4A-6F68-4C2F-A2E0-AD30DF77F4EC}"/>
                    </a:ext>
                  </a:extLst>
                </p14:cNvPr>
                <p14:cNvContentPartPr/>
                <p14:nvPr/>
              </p14:nvContentPartPr>
              <p14:xfrm>
                <a:off x="7805480" y="4291760"/>
                <a:ext cx="267840" cy="46440"/>
              </p14:xfrm>
            </p:contentPart>
          </mc:Choice>
          <mc:Fallback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10A7FB4A-6F68-4C2F-A2E0-AD30DF77F4E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796480" y="4283120"/>
                  <a:ext cx="28548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70379E61-B5B2-464C-9E61-14361BB84DAC}"/>
                    </a:ext>
                  </a:extLst>
                </p14:cNvPr>
                <p14:cNvContentPartPr/>
                <p14:nvPr/>
              </p14:nvContentPartPr>
              <p14:xfrm>
                <a:off x="7833200" y="4391120"/>
                <a:ext cx="264600" cy="49680"/>
              </p14:xfrm>
            </p:contentPart>
          </mc:Choice>
          <mc:Fallback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70379E61-B5B2-464C-9E61-14361BB84DA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824560" y="4382480"/>
                  <a:ext cx="2822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63A57012-0A20-423D-8CC0-EA3ECA7D846D}"/>
                    </a:ext>
                  </a:extLst>
                </p14:cNvPr>
                <p14:cNvContentPartPr/>
                <p14:nvPr/>
              </p14:nvContentPartPr>
              <p14:xfrm>
                <a:off x="7795040" y="4202480"/>
                <a:ext cx="334080" cy="11880"/>
              </p14:xfrm>
            </p:contentPart>
          </mc:Choice>
          <mc:Fallback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63A57012-0A20-423D-8CC0-EA3ECA7D846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786040" y="4193480"/>
                  <a:ext cx="3517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6E6B9E47-F502-426C-9DC0-3319D246A546}"/>
                    </a:ext>
                  </a:extLst>
                </p14:cNvPr>
                <p14:cNvContentPartPr/>
                <p14:nvPr/>
              </p14:nvContentPartPr>
              <p14:xfrm>
                <a:off x="8378960" y="4129400"/>
                <a:ext cx="407880" cy="360000"/>
              </p14:xfrm>
            </p:contentPart>
          </mc:Choice>
          <mc:Fallback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6E6B9E47-F502-426C-9DC0-3319D246A54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369960" y="4120760"/>
                  <a:ext cx="425520" cy="377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5" name="Tinta 34">
                <a:extLst>
                  <a:ext uri="{FF2B5EF4-FFF2-40B4-BE49-F238E27FC236}">
                    <a16:creationId xmlns:a16="http://schemas.microsoft.com/office/drawing/2014/main" id="{2A7BB01E-C62B-4A7C-9851-55D20B7F3F92}"/>
                  </a:ext>
                </a:extLst>
              </p14:cNvPr>
              <p14:cNvContentPartPr/>
              <p14:nvPr/>
            </p14:nvContentPartPr>
            <p14:xfrm>
              <a:off x="795200" y="4808720"/>
              <a:ext cx="17640" cy="370080"/>
            </p14:xfrm>
          </p:contentPart>
        </mc:Choice>
        <mc:Fallback>
          <p:pic>
            <p:nvPicPr>
              <p:cNvPr id="35" name="Tinta 34">
                <a:extLst>
                  <a:ext uri="{FF2B5EF4-FFF2-40B4-BE49-F238E27FC236}">
                    <a16:creationId xmlns:a16="http://schemas.microsoft.com/office/drawing/2014/main" id="{2A7BB01E-C62B-4A7C-9851-55D20B7F3F9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86560" y="4799720"/>
                <a:ext cx="35280" cy="3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6" name="Tinta 35">
                <a:extLst>
                  <a:ext uri="{FF2B5EF4-FFF2-40B4-BE49-F238E27FC236}">
                    <a16:creationId xmlns:a16="http://schemas.microsoft.com/office/drawing/2014/main" id="{0E6A4620-6FED-4A68-9983-53E003C53910}"/>
                  </a:ext>
                </a:extLst>
              </p14:cNvPr>
              <p14:cNvContentPartPr/>
              <p14:nvPr/>
            </p14:nvContentPartPr>
            <p14:xfrm>
              <a:off x="598280" y="4826000"/>
              <a:ext cx="402480" cy="111600"/>
            </p14:xfrm>
          </p:contentPart>
        </mc:Choice>
        <mc:Fallback>
          <p:pic>
            <p:nvPicPr>
              <p:cNvPr id="36" name="Tinta 35">
                <a:extLst>
                  <a:ext uri="{FF2B5EF4-FFF2-40B4-BE49-F238E27FC236}">
                    <a16:creationId xmlns:a16="http://schemas.microsoft.com/office/drawing/2014/main" id="{0E6A4620-6FED-4A68-9983-53E003C5391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89280" y="4817360"/>
                <a:ext cx="42012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7" name="Tinta 36">
                <a:extLst>
                  <a:ext uri="{FF2B5EF4-FFF2-40B4-BE49-F238E27FC236}">
                    <a16:creationId xmlns:a16="http://schemas.microsoft.com/office/drawing/2014/main" id="{1BE17F03-19C2-4C07-B926-456FFCDCD624}"/>
                  </a:ext>
                </a:extLst>
              </p14:cNvPr>
              <p14:cNvContentPartPr/>
              <p14:nvPr/>
            </p14:nvContentPartPr>
            <p14:xfrm>
              <a:off x="715280" y="5132000"/>
              <a:ext cx="302760" cy="42120"/>
            </p14:xfrm>
          </p:contentPart>
        </mc:Choice>
        <mc:Fallback>
          <p:pic>
            <p:nvPicPr>
              <p:cNvPr id="37" name="Tinta 36">
                <a:extLst>
                  <a:ext uri="{FF2B5EF4-FFF2-40B4-BE49-F238E27FC236}">
                    <a16:creationId xmlns:a16="http://schemas.microsoft.com/office/drawing/2014/main" id="{1BE17F03-19C2-4C07-B926-456FFCDCD62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06640" y="5123360"/>
                <a:ext cx="32040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8" name="Tinta 37">
                <a:extLst>
                  <a:ext uri="{FF2B5EF4-FFF2-40B4-BE49-F238E27FC236}">
                    <a16:creationId xmlns:a16="http://schemas.microsoft.com/office/drawing/2014/main" id="{22DC9B42-F748-43DF-8A3B-229BD07B74D1}"/>
                  </a:ext>
                </a:extLst>
              </p14:cNvPr>
              <p14:cNvContentPartPr/>
              <p14:nvPr/>
            </p14:nvContentPartPr>
            <p14:xfrm>
              <a:off x="1062680" y="5035160"/>
              <a:ext cx="181440" cy="179640"/>
            </p14:xfrm>
          </p:contentPart>
        </mc:Choice>
        <mc:Fallback>
          <p:pic>
            <p:nvPicPr>
              <p:cNvPr id="38" name="Tinta 37">
                <a:extLst>
                  <a:ext uri="{FF2B5EF4-FFF2-40B4-BE49-F238E27FC236}">
                    <a16:creationId xmlns:a16="http://schemas.microsoft.com/office/drawing/2014/main" id="{22DC9B42-F748-43DF-8A3B-229BD07B74D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53680" y="5026520"/>
                <a:ext cx="199080" cy="19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Agrupar 45">
            <a:extLst>
              <a:ext uri="{FF2B5EF4-FFF2-40B4-BE49-F238E27FC236}">
                <a16:creationId xmlns:a16="http://schemas.microsoft.com/office/drawing/2014/main" id="{EF5C1A58-C373-436F-BC70-3BDB32208F55}"/>
              </a:ext>
            </a:extLst>
          </p:cNvPr>
          <p:cNvGrpSpPr/>
          <p:nvPr/>
        </p:nvGrpSpPr>
        <p:grpSpPr>
          <a:xfrm>
            <a:off x="1574960" y="4795760"/>
            <a:ext cx="722520" cy="452160"/>
            <a:chOff x="1574960" y="4795760"/>
            <a:chExt cx="722520" cy="45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D242091B-44AC-40A5-AFD2-5ED29D0D50E0}"/>
                    </a:ext>
                  </a:extLst>
                </p14:cNvPr>
                <p14:cNvContentPartPr/>
                <p14:nvPr/>
              </p14:nvContentPartPr>
              <p14:xfrm>
                <a:off x="1580720" y="5039840"/>
                <a:ext cx="173160" cy="50760"/>
              </p14:xfrm>
            </p:contentPart>
          </mc:Choice>
          <mc:Fallback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D242091B-44AC-40A5-AFD2-5ED29D0D50E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571720" y="5030840"/>
                  <a:ext cx="1908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2A9F2E07-B0BA-45DF-A8D1-9E51DA86C626}"/>
                    </a:ext>
                  </a:extLst>
                </p14:cNvPr>
                <p14:cNvContentPartPr/>
                <p14:nvPr/>
              </p14:nvContentPartPr>
              <p14:xfrm>
                <a:off x="1574960" y="5103200"/>
                <a:ext cx="170280" cy="29160"/>
              </p14:xfrm>
            </p:contentPart>
          </mc:Choice>
          <mc:Fallback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2A9F2E07-B0BA-45DF-A8D1-9E51DA86C62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565960" y="5094200"/>
                  <a:ext cx="1879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CEFDC3A2-03D7-43CA-A9C2-F3EA7C19A7C2}"/>
                    </a:ext>
                  </a:extLst>
                </p14:cNvPr>
                <p14:cNvContentPartPr/>
                <p14:nvPr/>
              </p14:nvContentPartPr>
              <p14:xfrm>
                <a:off x="2070320" y="4795760"/>
                <a:ext cx="227160" cy="452160"/>
              </p14:xfrm>
            </p:contentPart>
          </mc:Choice>
          <mc:Fallback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CEFDC3A2-03D7-43CA-A9C2-F3EA7C19A7C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061320" y="4786760"/>
                  <a:ext cx="244800" cy="46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E7AD9B8C-664B-42B5-8030-A83B29F2BAD5}"/>
              </a:ext>
            </a:extLst>
          </p:cNvPr>
          <p:cNvGrpSpPr/>
          <p:nvPr/>
        </p:nvGrpSpPr>
        <p:grpSpPr>
          <a:xfrm>
            <a:off x="2616440" y="5055680"/>
            <a:ext cx="177840" cy="96840"/>
            <a:chOff x="2616440" y="5055680"/>
            <a:chExt cx="177840" cy="9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5D2C80F7-9981-49DE-B7C9-ABC3D831361F}"/>
                    </a:ext>
                  </a:extLst>
                </p14:cNvPr>
                <p14:cNvContentPartPr/>
                <p14:nvPr/>
              </p14:nvContentPartPr>
              <p14:xfrm>
                <a:off x="2616440" y="5055680"/>
                <a:ext cx="166680" cy="34920"/>
              </p14:xfrm>
            </p:contentPart>
          </mc:Choice>
          <mc:Fallback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5D2C80F7-9981-49DE-B7C9-ABC3D831361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607440" y="5046680"/>
                  <a:ext cx="18432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73631BB0-1C98-4B7B-9746-1724F9B88491}"/>
                    </a:ext>
                  </a:extLst>
                </p14:cNvPr>
                <p14:cNvContentPartPr/>
                <p14:nvPr/>
              </p14:nvContentPartPr>
              <p14:xfrm>
                <a:off x="2631560" y="5143520"/>
                <a:ext cx="162720" cy="9000"/>
              </p14:xfrm>
            </p:contentPart>
          </mc:Choice>
          <mc:Fallback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73631BB0-1C98-4B7B-9746-1724F9B8849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622560" y="5134880"/>
                  <a:ext cx="180360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E23BE504-FD65-4934-92FE-B7946C4F68CC}"/>
              </a:ext>
            </a:extLst>
          </p:cNvPr>
          <p:cNvGrpSpPr/>
          <p:nvPr/>
        </p:nvGrpSpPr>
        <p:grpSpPr>
          <a:xfrm>
            <a:off x="3207200" y="4834640"/>
            <a:ext cx="1860480" cy="421920"/>
            <a:chOff x="3207200" y="4834640"/>
            <a:chExt cx="1860480" cy="42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80835D44-6AFB-46BF-BFAF-0CE3370CE1F7}"/>
                    </a:ext>
                  </a:extLst>
                </p14:cNvPr>
                <p14:cNvContentPartPr/>
                <p14:nvPr/>
              </p14:nvContentPartPr>
              <p14:xfrm>
                <a:off x="3207200" y="4834640"/>
                <a:ext cx="97560" cy="421920"/>
              </p14:xfrm>
            </p:contentPart>
          </mc:Choice>
          <mc:Fallback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80835D44-6AFB-46BF-BFAF-0CE3370CE1F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198560" y="4826000"/>
                  <a:ext cx="11520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CFDC9179-3EA4-4F27-B54D-5BA61E0A1E91}"/>
                    </a:ext>
                  </a:extLst>
                </p14:cNvPr>
                <p14:cNvContentPartPr/>
                <p14:nvPr/>
              </p14:nvContentPartPr>
              <p14:xfrm>
                <a:off x="3435440" y="4872080"/>
                <a:ext cx="207000" cy="365760"/>
              </p14:xfrm>
            </p:contentPart>
          </mc:Choice>
          <mc:Fallback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CFDC9179-3EA4-4F27-B54D-5BA61E0A1E9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426800" y="4863440"/>
                  <a:ext cx="22464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E849848B-9EC1-43E5-B98F-FC2C0A49054A}"/>
                    </a:ext>
                  </a:extLst>
                </p14:cNvPr>
                <p14:cNvContentPartPr/>
                <p14:nvPr/>
              </p14:nvContentPartPr>
              <p14:xfrm>
                <a:off x="3436520" y="5029760"/>
                <a:ext cx="278280" cy="42120"/>
              </p14:xfrm>
            </p:contentPart>
          </mc:Choice>
          <mc:Fallback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E849848B-9EC1-43E5-B98F-FC2C0A49054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427880" y="5020760"/>
                  <a:ext cx="2959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291D58D8-9120-4C76-A490-73B0CC5234B9}"/>
                    </a:ext>
                  </a:extLst>
                </p14:cNvPr>
                <p14:cNvContentPartPr/>
                <p14:nvPr/>
              </p14:nvContentPartPr>
              <p14:xfrm>
                <a:off x="3822440" y="5052800"/>
                <a:ext cx="38520" cy="175680"/>
              </p14:xfrm>
            </p:contentPart>
          </mc:Choice>
          <mc:Fallback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291D58D8-9120-4C76-A490-73B0CC5234B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813440" y="5043800"/>
                  <a:ext cx="561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34EAF6A0-9382-480A-878C-8824717EBB54}"/>
                    </a:ext>
                  </a:extLst>
                </p14:cNvPr>
                <p14:cNvContentPartPr/>
                <p14:nvPr/>
              </p14:nvContentPartPr>
              <p14:xfrm>
                <a:off x="3982280" y="4864880"/>
                <a:ext cx="94320" cy="361800"/>
              </p14:xfrm>
            </p:contentPart>
          </mc:Choice>
          <mc:Fallback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34EAF6A0-9382-480A-878C-8824717EBB5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973640" y="4856240"/>
                  <a:ext cx="11196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58F54F4B-E938-4E7F-B5D4-9B136A452B10}"/>
                    </a:ext>
                  </a:extLst>
                </p14:cNvPr>
                <p14:cNvContentPartPr/>
                <p14:nvPr/>
              </p14:nvContentPartPr>
              <p14:xfrm>
                <a:off x="4173080" y="4883600"/>
                <a:ext cx="286920" cy="313920"/>
              </p14:xfrm>
            </p:contentPart>
          </mc:Choice>
          <mc:Fallback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58F54F4B-E938-4E7F-B5D4-9B136A452B1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164080" y="4874960"/>
                  <a:ext cx="30456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EA462072-3AFD-4795-8239-136390CCC3C1}"/>
                    </a:ext>
                  </a:extLst>
                </p14:cNvPr>
                <p14:cNvContentPartPr/>
                <p14:nvPr/>
              </p14:nvContentPartPr>
              <p14:xfrm>
                <a:off x="4548920" y="5002040"/>
                <a:ext cx="518760" cy="179640"/>
              </p14:xfrm>
            </p:contentPart>
          </mc:Choice>
          <mc:Fallback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EA462072-3AFD-4795-8239-136390CCC3C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539920" y="4993400"/>
                  <a:ext cx="536400" cy="19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3BF33150-04C7-4F0C-9AE3-43B958CE0AD7}"/>
              </a:ext>
            </a:extLst>
          </p:cNvPr>
          <p:cNvGrpSpPr/>
          <p:nvPr/>
        </p:nvGrpSpPr>
        <p:grpSpPr>
          <a:xfrm>
            <a:off x="611600" y="5669120"/>
            <a:ext cx="1191600" cy="381600"/>
            <a:chOff x="611600" y="5669120"/>
            <a:chExt cx="1191600" cy="38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CF34DABF-D70B-4FBA-83A8-7FCAA72B772F}"/>
                    </a:ext>
                  </a:extLst>
                </p14:cNvPr>
                <p14:cNvContentPartPr/>
                <p14:nvPr/>
              </p14:nvContentPartPr>
              <p14:xfrm>
                <a:off x="805640" y="5669120"/>
                <a:ext cx="45720" cy="322200"/>
              </p14:xfrm>
            </p:contentPart>
          </mc:Choice>
          <mc:Fallback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CF34DABF-D70B-4FBA-83A8-7FCAA72B772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97000" y="5660120"/>
                  <a:ext cx="6336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F38B5641-1530-40E7-9634-DCDE81688957}"/>
                    </a:ext>
                  </a:extLst>
                </p14:cNvPr>
                <p14:cNvContentPartPr/>
                <p14:nvPr/>
              </p14:nvContentPartPr>
              <p14:xfrm>
                <a:off x="611600" y="5681000"/>
                <a:ext cx="382320" cy="78120"/>
              </p14:xfrm>
            </p:contentPart>
          </mc:Choice>
          <mc:Fallback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F38B5641-1530-40E7-9634-DCDE8168895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02960" y="5672000"/>
                  <a:ext cx="3999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F674E27D-4FF2-433B-BEF2-278B1D5407E4}"/>
                    </a:ext>
                  </a:extLst>
                </p14:cNvPr>
                <p14:cNvContentPartPr/>
                <p14:nvPr/>
              </p14:nvContentPartPr>
              <p14:xfrm>
                <a:off x="680360" y="5985200"/>
                <a:ext cx="275400" cy="9360"/>
              </p14:xfrm>
            </p:contentPart>
          </mc:Choice>
          <mc:Fallback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F674E27D-4FF2-433B-BEF2-278B1D5407E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71360" y="5976560"/>
                  <a:ext cx="2930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B59123BF-0E05-4646-A22D-F488BDA68B19}"/>
                    </a:ext>
                  </a:extLst>
                </p14:cNvPr>
                <p14:cNvContentPartPr/>
                <p14:nvPr/>
              </p14:nvContentPartPr>
              <p14:xfrm>
                <a:off x="1163840" y="5889800"/>
                <a:ext cx="236160" cy="160920"/>
              </p14:xfrm>
            </p:contentPart>
          </mc:Choice>
          <mc:Fallback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B59123BF-0E05-4646-A22D-F488BDA68B1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55200" y="5881160"/>
                  <a:ext cx="2538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5FFB8C2B-6C1D-49BA-B6B9-DBB3D5345074}"/>
                    </a:ext>
                  </a:extLst>
                </p14:cNvPr>
                <p14:cNvContentPartPr/>
                <p14:nvPr/>
              </p14:nvContentPartPr>
              <p14:xfrm>
                <a:off x="1660640" y="5833640"/>
                <a:ext cx="90720" cy="49320"/>
              </p14:xfrm>
            </p:contentPart>
          </mc:Choice>
          <mc:Fallback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5FFB8C2B-6C1D-49BA-B6B9-DBB3D534507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651640" y="5825000"/>
                  <a:ext cx="1083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77399133-5177-4D8E-8189-575529BA8F5C}"/>
                    </a:ext>
                  </a:extLst>
                </p14:cNvPr>
                <p14:cNvContentPartPr/>
                <p14:nvPr/>
              </p14:nvContentPartPr>
              <p14:xfrm>
                <a:off x="1625720" y="5933360"/>
                <a:ext cx="177480" cy="15120"/>
              </p14:xfrm>
            </p:contentPart>
          </mc:Choice>
          <mc:Fallback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77399133-5177-4D8E-8189-575529BA8F5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617080" y="5924360"/>
                  <a:ext cx="195120" cy="3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4D75674D-5B4B-4680-B34A-665236F41EEA}"/>
              </a:ext>
            </a:extLst>
          </p:cNvPr>
          <p:cNvGrpSpPr/>
          <p:nvPr/>
        </p:nvGrpSpPr>
        <p:grpSpPr>
          <a:xfrm>
            <a:off x="2104520" y="5776040"/>
            <a:ext cx="765720" cy="223920"/>
            <a:chOff x="2104520" y="5776040"/>
            <a:chExt cx="765720" cy="22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9258275D-1E91-4B64-ADD9-83142963513E}"/>
                    </a:ext>
                  </a:extLst>
                </p14:cNvPr>
                <p14:cNvContentPartPr/>
                <p14:nvPr/>
              </p14:nvContentPartPr>
              <p14:xfrm>
                <a:off x="2104520" y="5776040"/>
                <a:ext cx="466920" cy="223920"/>
              </p14:xfrm>
            </p:contentPart>
          </mc:Choice>
          <mc:Fallback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9258275D-1E91-4B64-ADD9-83142963513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095880" y="5767040"/>
                  <a:ext cx="4845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704FE1AF-9646-44F4-9229-72F291BD0D7C}"/>
                    </a:ext>
                  </a:extLst>
                </p14:cNvPr>
                <p14:cNvContentPartPr/>
                <p14:nvPr/>
              </p14:nvContentPartPr>
              <p14:xfrm>
                <a:off x="2696360" y="5790440"/>
                <a:ext cx="140040" cy="74160"/>
              </p14:xfrm>
            </p:contentPart>
          </mc:Choice>
          <mc:Fallback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704FE1AF-9646-44F4-9229-72F291BD0D7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687360" y="5781440"/>
                  <a:ext cx="1576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B0E2E996-20B7-4A7E-A7D2-0109CFDF6E87}"/>
                    </a:ext>
                  </a:extLst>
                </p14:cNvPr>
                <p14:cNvContentPartPr/>
                <p14:nvPr/>
              </p14:nvContentPartPr>
              <p14:xfrm>
                <a:off x="2692760" y="5918960"/>
                <a:ext cx="177480" cy="28440"/>
              </p14:xfrm>
            </p:contentPart>
          </mc:Choice>
          <mc:Fallback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B0E2E996-20B7-4A7E-A7D2-0109CFDF6E8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684120" y="5909960"/>
                  <a:ext cx="19512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Agrupar 72">
            <a:extLst>
              <a:ext uri="{FF2B5EF4-FFF2-40B4-BE49-F238E27FC236}">
                <a16:creationId xmlns:a16="http://schemas.microsoft.com/office/drawing/2014/main" id="{0B92D534-237A-43C2-B98E-FD10CBCCBAC0}"/>
              </a:ext>
            </a:extLst>
          </p:cNvPr>
          <p:cNvGrpSpPr/>
          <p:nvPr/>
        </p:nvGrpSpPr>
        <p:grpSpPr>
          <a:xfrm>
            <a:off x="3287120" y="5515760"/>
            <a:ext cx="2395080" cy="534960"/>
            <a:chOff x="3287120" y="5515760"/>
            <a:chExt cx="2395080" cy="53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A4DA75D4-0060-41FE-86B5-6E7EB8619867}"/>
                    </a:ext>
                  </a:extLst>
                </p14:cNvPr>
                <p14:cNvContentPartPr/>
                <p14:nvPr/>
              </p14:nvContentPartPr>
              <p14:xfrm>
                <a:off x="3287120" y="5515760"/>
                <a:ext cx="302760" cy="410040"/>
              </p14:xfrm>
            </p:contentPart>
          </mc:Choice>
          <mc:Fallback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A4DA75D4-0060-41FE-86B5-6E7EB861986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78480" y="5506760"/>
                  <a:ext cx="32040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7D524001-FDB1-47CC-9D7D-E702DBE1A079}"/>
                    </a:ext>
                  </a:extLst>
                </p14:cNvPr>
                <p14:cNvContentPartPr/>
                <p14:nvPr/>
              </p14:nvContentPartPr>
              <p14:xfrm>
                <a:off x="3700040" y="5620880"/>
                <a:ext cx="200160" cy="298440"/>
              </p14:xfrm>
            </p:contentPart>
          </mc:Choice>
          <mc:Fallback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7D524001-FDB1-47CC-9D7D-E702DBE1A07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691400" y="5611880"/>
                  <a:ext cx="2178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15F3700D-329D-47FA-AF7D-54945BA223CF}"/>
                    </a:ext>
                  </a:extLst>
                </p14:cNvPr>
                <p14:cNvContentPartPr/>
                <p14:nvPr/>
              </p14:nvContentPartPr>
              <p14:xfrm>
                <a:off x="4044920" y="5783240"/>
                <a:ext cx="52560" cy="267480"/>
              </p14:xfrm>
            </p:contentPart>
          </mc:Choice>
          <mc:Fallback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15F3700D-329D-47FA-AF7D-54945BA223C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035920" y="5774240"/>
                  <a:ext cx="7020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2743C2AB-ABD5-4078-9768-96D27EFCE6EA}"/>
                    </a:ext>
                  </a:extLst>
                </p14:cNvPr>
                <p14:cNvContentPartPr/>
                <p14:nvPr/>
              </p14:nvContentPartPr>
              <p14:xfrm>
                <a:off x="4291520" y="5675240"/>
                <a:ext cx="313200" cy="328680"/>
              </p14:xfrm>
            </p:contentPart>
          </mc:Choice>
          <mc:Fallback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2743C2AB-ABD5-4078-9768-96D27EFCE6E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282880" y="5666240"/>
                  <a:ext cx="33084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35B1E38D-29BE-4679-BE1E-AB846C117B0D}"/>
                    </a:ext>
                  </a:extLst>
                </p14:cNvPr>
                <p14:cNvContentPartPr/>
                <p14:nvPr/>
              </p14:nvContentPartPr>
              <p14:xfrm>
                <a:off x="4681040" y="5709440"/>
                <a:ext cx="281880" cy="293760"/>
              </p14:xfrm>
            </p:contentPart>
          </mc:Choice>
          <mc:Fallback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35B1E38D-29BE-4679-BE1E-AB846C117B0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672040" y="5700800"/>
                  <a:ext cx="29952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DDF71DB7-1A03-4FDD-83A7-903D5DAE0ADE}"/>
                    </a:ext>
                  </a:extLst>
                </p14:cNvPr>
                <p14:cNvContentPartPr/>
                <p14:nvPr/>
              </p14:nvContentPartPr>
              <p14:xfrm>
                <a:off x="5101520" y="5853800"/>
                <a:ext cx="580680" cy="189360"/>
              </p14:xfrm>
            </p:contentPart>
          </mc:Choice>
          <mc:Fallback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DDF71DB7-1A03-4FDD-83A7-903D5DAE0AD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092520" y="5845160"/>
                  <a:ext cx="598320" cy="20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Agrupar 115">
            <a:extLst>
              <a:ext uri="{FF2B5EF4-FFF2-40B4-BE49-F238E27FC236}">
                <a16:creationId xmlns:a16="http://schemas.microsoft.com/office/drawing/2014/main" id="{14688275-1395-4ACB-A366-CE649FC68271}"/>
              </a:ext>
            </a:extLst>
          </p:cNvPr>
          <p:cNvGrpSpPr/>
          <p:nvPr/>
        </p:nvGrpSpPr>
        <p:grpSpPr>
          <a:xfrm>
            <a:off x="8378960" y="1179587"/>
            <a:ext cx="3463200" cy="1065600"/>
            <a:chOff x="6803960" y="4761200"/>
            <a:chExt cx="3463200" cy="106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DCF80CD9-54EA-4922-87B0-D15448F0A491}"/>
                    </a:ext>
                  </a:extLst>
                </p14:cNvPr>
                <p14:cNvContentPartPr/>
                <p14:nvPr/>
              </p14:nvContentPartPr>
              <p14:xfrm>
                <a:off x="6803960" y="4761200"/>
                <a:ext cx="216360" cy="406080"/>
              </p14:xfrm>
            </p:contentPart>
          </mc:Choice>
          <mc:Fallback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DCF80CD9-54EA-4922-87B0-D15448F0A49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795320" y="4752200"/>
                  <a:ext cx="23400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DF5912D4-1E98-48DA-9C8C-1DBB802D2900}"/>
                    </a:ext>
                  </a:extLst>
                </p14:cNvPr>
                <p14:cNvContentPartPr/>
                <p14:nvPr/>
              </p14:nvContentPartPr>
              <p14:xfrm>
                <a:off x="7051280" y="4936520"/>
                <a:ext cx="140040" cy="217440"/>
              </p14:xfrm>
            </p:contentPart>
          </mc:Choice>
          <mc:Fallback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DF5912D4-1E98-48DA-9C8C-1DBB802D290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042280" y="4927880"/>
                  <a:ext cx="1576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935A0935-E5D1-4728-BCCF-F6BB022E4A8C}"/>
                    </a:ext>
                  </a:extLst>
                </p14:cNvPr>
                <p14:cNvContentPartPr/>
                <p14:nvPr/>
              </p14:nvContentPartPr>
              <p14:xfrm>
                <a:off x="6818360" y="5211560"/>
                <a:ext cx="465480" cy="110160"/>
              </p14:xfrm>
            </p:contentPart>
          </mc:Choice>
          <mc:Fallback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935A0935-E5D1-4728-BCCF-F6BB022E4A8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809720" y="5202560"/>
                  <a:ext cx="4831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BC1B0FC1-BCF0-4B23-979F-5797D802EAB5}"/>
                    </a:ext>
                  </a:extLst>
                </p14:cNvPr>
                <p14:cNvContentPartPr/>
                <p14:nvPr/>
              </p14:nvContentPartPr>
              <p14:xfrm>
                <a:off x="6821600" y="5319920"/>
                <a:ext cx="327240" cy="402840"/>
              </p14:xfrm>
            </p:contentPart>
          </mc:Choice>
          <mc:Fallback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BC1B0FC1-BCF0-4B23-979F-5797D802EAB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812960" y="5311280"/>
                  <a:ext cx="34488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8" name="Tinta 77">
                  <a:extLst>
                    <a:ext uri="{FF2B5EF4-FFF2-40B4-BE49-F238E27FC236}">
                      <a16:creationId xmlns:a16="http://schemas.microsoft.com/office/drawing/2014/main" id="{F8BD8DBE-6738-42F1-9AA1-A91D807B26C7}"/>
                    </a:ext>
                  </a:extLst>
                </p14:cNvPr>
                <p14:cNvContentPartPr/>
                <p14:nvPr/>
              </p14:nvContentPartPr>
              <p14:xfrm>
                <a:off x="7496240" y="5045600"/>
                <a:ext cx="111600" cy="56520"/>
              </p14:xfrm>
            </p:contentPart>
          </mc:Choice>
          <mc:Fallback>
            <p:pic>
              <p:nvPicPr>
                <p:cNvPr id="78" name="Tinta 77">
                  <a:extLst>
                    <a:ext uri="{FF2B5EF4-FFF2-40B4-BE49-F238E27FC236}">
                      <a16:creationId xmlns:a16="http://schemas.microsoft.com/office/drawing/2014/main" id="{F8BD8DBE-6738-42F1-9AA1-A91D807B26C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487240" y="5036600"/>
                  <a:ext cx="129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A833A9BC-7AF5-4977-9C27-3811D3E60CE8}"/>
                    </a:ext>
                  </a:extLst>
                </p14:cNvPr>
                <p14:cNvContentPartPr/>
                <p14:nvPr/>
              </p14:nvContentPartPr>
              <p14:xfrm>
                <a:off x="7444040" y="5139200"/>
                <a:ext cx="170640" cy="11520"/>
              </p14:xfrm>
            </p:contentPart>
          </mc:Choice>
          <mc:Fallback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A833A9BC-7AF5-4977-9C27-3811D3E60CE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435040" y="5130560"/>
                  <a:ext cx="1882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80B5388A-ABFC-4530-833D-FAA6CA9F3258}"/>
                    </a:ext>
                  </a:extLst>
                </p14:cNvPr>
                <p14:cNvContentPartPr/>
                <p14:nvPr/>
              </p14:nvContentPartPr>
              <p14:xfrm>
                <a:off x="7866320" y="4807280"/>
                <a:ext cx="37080" cy="340920"/>
              </p14:xfrm>
            </p:contentPart>
          </mc:Choice>
          <mc:Fallback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80B5388A-ABFC-4530-833D-FAA6CA9F325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857320" y="4798280"/>
                  <a:ext cx="5472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2" name="Tinta 81">
                  <a:extLst>
                    <a:ext uri="{FF2B5EF4-FFF2-40B4-BE49-F238E27FC236}">
                      <a16:creationId xmlns:a16="http://schemas.microsoft.com/office/drawing/2014/main" id="{AB147474-BD4E-4941-A006-298CA991DD67}"/>
                    </a:ext>
                  </a:extLst>
                </p14:cNvPr>
                <p14:cNvContentPartPr/>
                <p14:nvPr/>
              </p14:nvContentPartPr>
              <p14:xfrm>
                <a:off x="8010320" y="4859120"/>
                <a:ext cx="185040" cy="298440"/>
              </p14:xfrm>
            </p:contentPart>
          </mc:Choice>
          <mc:Fallback>
            <p:pic>
              <p:nvPicPr>
                <p:cNvPr id="82" name="Tinta 81">
                  <a:extLst>
                    <a:ext uri="{FF2B5EF4-FFF2-40B4-BE49-F238E27FC236}">
                      <a16:creationId xmlns:a16="http://schemas.microsoft.com/office/drawing/2014/main" id="{AB147474-BD4E-4941-A006-298CA991DD6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001680" y="4850480"/>
                  <a:ext cx="20268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3" name="Tinta 82">
                  <a:extLst>
                    <a:ext uri="{FF2B5EF4-FFF2-40B4-BE49-F238E27FC236}">
                      <a16:creationId xmlns:a16="http://schemas.microsoft.com/office/drawing/2014/main" id="{45E057C7-F84B-43FC-BA5E-3D7270F4C337}"/>
                    </a:ext>
                  </a:extLst>
                </p14:cNvPr>
                <p14:cNvContentPartPr/>
                <p14:nvPr/>
              </p14:nvContentPartPr>
              <p14:xfrm>
                <a:off x="8031200" y="5020400"/>
                <a:ext cx="184320" cy="34200"/>
              </p14:xfrm>
            </p:contentPart>
          </mc:Choice>
          <mc:Fallback>
            <p:pic>
              <p:nvPicPr>
                <p:cNvPr id="83" name="Tinta 82">
                  <a:extLst>
                    <a:ext uri="{FF2B5EF4-FFF2-40B4-BE49-F238E27FC236}">
                      <a16:creationId xmlns:a16="http://schemas.microsoft.com/office/drawing/2014/main" id="{45E057C7-F84B-43FC-BA5E-3D7270F4C33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022560" y="5011400"/>
                  <a:ext cx="2019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4" name="Tinta 83">
                  <a:extLst>
                    <a:ext uri="{FF2B5EF4-FFF2-40B4-BE49-F238E27FC236}">
                      <a16:creationId xmlns:a16="http://schemas.microsoft.com/office/drawing/2014/main" id="{46D9B4C4-630B-4949-A502-36EEF5518A19}"/>
                    </a:ext>
                  </a:extLst>
                </p14:cNvPr>
                <p14:cNvContentPartPr/>
                <p14:nvPr/>
              </p14:nvContentPartPr>
              <p14:xfrm>
                <a:off x="8288240" y="5104640"/>
                <a:ext cx="46080" cy="177480"/>
              </p14:xfrm>
            </p:contentPart>
          </mc:Choice>
          <mc:Fallback>
            <p:pic>
              <p:nvPicPr>
                <p:cNvPr id="84" name="Tinta 83">
                  <a:extLst>
                    <a:ext uri="{FF2B5EF4-FFF2-40B4-BE49-F238E27FC236}">
                      <a16:creationId xmlns:a16="http://schemas.microsoft.com/office/drawing/2014/main" id="{46D9B4C4-630B-4949-A502-36EEF5518A1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279240" y="5095640"/>
                  <a:ext cx="637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5" name="Tinta 84">
                  <a:extLst>
                    <a:ext uri="{FF2B5EF4-FFF2-40B4-BE49-F238E27FC236}">
                      <a16:creationId xmlns:a16="http://schemas.microsoft.com/office/drawing/2014/main" id="{188A15C2-902E-48E8-AEF5-7F9BD9FD931E}"/>
                    </a:ext>
                  </a:extLst>
                </p14:cNvPr>
                <p14:cNvContentPartPr/>
                <p14:nvPr/>
              </p14:nvContentPartPr>
              <p14:xfrm>
                <a:off x="8420720" y="4879280"/>
                <a:ext cx="97560" cy="300600"/>
              </p14:xfrm>
            </p:contentPart>
          </mc:Choice>
          <mc:Fallback>
            <p:pic>
              <p:nvPicPr>
                <p:cNvPr id="85" name="Tinta 84">
                  <a:extLst>
                    <a:ext uri="{FF2B5EF4-FFF2-40B4-BE49-F238E27FC236}">
                      <a16:creationId xmlns:a16="http://schemas.microsoft.com/office/drawing/2014/main" id="{188A15C2-902E-48E8-AEF5-7F9BD9FD931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411720" y="4870640"/>
                  <a:ext cx="11520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6" name="Tinta 85">
                  <a:extLst>
                    <a:ext uri="{FF2B5EF4-FFF2-40B4-BE49-F238E27FC236}">
                      <a16:creationId xmlns:a16="http://schemas.microsoft.com/office/drawing/2014/main" id="{AA21D4C5-7470-4CE0-B301-476879026096}"/>
                    </a:ext>
                  </a:extLst>
                </p14:cNvPr>
                <p14:cNvContentPartPr/>
                <p14:nvPr/>
              </p14:nvContentPartPr>
              <p14:xfrm>
                <a:off x="8665520" y="4905920"/>
                <a:ext cx="208800" cy="246240"/>
              </p14:xfrm>
            </p:contentPart>
          </mc:Choice>
          <mc:Fallback>
            <p:pic>
              <p:nvPicPr>
                <p:cNvPr id="86" name="Tinta 85">
                  <a:extLst>
                    <a:ext uri="{FF2B5EF4-FFF2-40B4-BE49-F238E27FC236}">
                      <a16:creationId xmlns:a16="http://schemas.microsoft.com/office/drawing/2014/main" id="{AA21D4C5-7470-4CE0-B301-47687902609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656880" y="4896920"/>
                  <a:ext cx="22644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7" name="Tinta 86">
                  <a:extLst>
                    <a:ext uri="{FF2B5EF4-FFF2-40B4-BE49-F238E27FC236}">
                      <a16:creationId xmlns:a16="http://schemas.microsoft.com/office/drawing/2014/main" id="{ECD1A321-4F2F-426F-BBEB-C710023D4E1A}"/>
                    </a:ext>
                  </a:extLst>
                </p14:cNvPr>
                <p14:cNvContentPartPr/>
                <p14:nvPr/>
              </p14:nvContentPartPr>
              <p14:xfrm>
                <a:off x="7882520" y="5289320"/>
                <a:ext cx="978480" cy="87120"/>
              </p14:xfrm>
            </p:contentPart>
          </mc:Choice>
          <mc:Fallback>
            <p:pic>
              <p:nvPicPr>
                <p:cNvPr id="87" name="Tinta 86">
                  <a:extLst>
                    <a:ext uri="{FF2B5EF4-FFF2-40B4-BE49-F238E27FC236}">
                      <a16:creationId xmlns:a16="http://schemas.microsoft.com/office/drawing/2014/main" id="{ECD1A321-4F2F-426F-BBEB-C710023D4E1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873880" y="5280680"/>
                  <a:ext cx="9961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8" name="Tinta 97">
                  <a:extLst>
                    <a:ext uri="{FF2B5EF4-FFF2-40B4-BE49-F238E27FC236}">
                      <a16:creationId xmlns:a16="http://schemas.microsoft.com/office/drawing/2014/main" id="{225F0DAC-9C58-483F-9BF6-4A3787E5501E}"/>
                    </a:ext>
                  </a:extLst>
                </p14:cNvPr>
                <p14:cNvContentPartPr/>
                <p14:nvPr/>
              </p14:nvContentPartPr>
              <p14:xfrm>
                <a:off x="7844360" y="5391920"/>
                <a:ext cx="222120" cy="276840"/>
              </p14:xfrm>
            </p:contentPart>
          </mc:Choice>
          <mc:Fallback>
            <p:pic>
              <p:nvPicPr>
                <p:cNvPr id="98" name="Tinta 97">
                  <a:extLst>
                    <a:ext uri="{FF2B5EF4-FFF2-40B4-BE49-F238E27FC236}">
                      <a16:creationId xmlns:a16="http://schemas.microsoft.com/office/drawing/2014/main" id="{225F0DAC-9C58-483F-9BF6-4A3787E5501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835720" y="5383280"/>
                  <a:ext cx="23976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9" name="Tinta 98">
                  <a:extLst>
                    <a:ext uri="{FF2B5EF4-FFF2-40B4-BE49-F238E27FC236}">
                      <a16:creationId xmlns:a16="http://schemas.microsoft.com/office/drawing/2014/main" id="{0E339678-FDEE-4A4E-9453-DD7BAB3071B0}"/>
                    </a:ext>
                  </a:extLst>
                </p14:cNvPr>
                <p14:cNvContentPartPr/>
                <p14:nvPr/>
              </p14:nvContentPartPr>
              <p14:xfrm>
                <a:off x="8094560" y="5401640"/>
                <a:ext cx="145800" cy="311400"/>
              </p14:xfrm>
            </p:contentPart>
          </mc:Choice>
          <mc:Fallback>
            <p:pic>
              <p:nvPicPr>
                <p:cNvPr id="99" name="Tinta 98">
                  <a:extLst>
                    <a:ext uri="{FF2B5EF4-FFF2-40B4-BE49-F238E27FC236}">
                      <a16:creationId xmlns:a16="http://schemas.microsoft.com/office/drawing/2014/main" id="{0E339678-FDEE-4A4E-9453-DD7BAB3071B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085560" y="5392640"/>
                  <a:ext cx="16344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00" name="Tinta 99">
                  <a:extLst>
                    <a:ext uri="{FF2B5EF4-FFF2-40B4-BE49-F238E27FC236}">
                      <a16:creationId xmlns:a16="http://schemas.microsoft.com/office/drawing/2014/main" id="{93297797-ACB5-46B8-A1DD-99673B2DA4FE}"/>
                    </a:ext>
                  </a:extLst>
                </p14:cNvPr>
                <p14:cNvContentPartPr/>
                <p14:nvPr/>
              </p14:nvContentPartPr>
              <p14:xfrm>
                <a:off x="8406680" y="5669120"/>
                <a:ext cx="48960" cy="157680"/>
              </p14:xfrm>
            </p:contentPart>
          </mc:Choice>
          <mc:Fallback>
            <p:pic>
              <p:nvPicPr>
                <p:cNvPr id="100" name="Tinta 99">
                  <a:extLst>
                    <a:ext uri="{FF2B5EF4-FFF2-40B4-BE49-F238E27FC236}">
                      <a16:creationId xmlns:a16="http://schemas.microsoft.com/office/drawing/2014/main" id="{93297797-ACB5-46B8-A1DD-99673B2DA4F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398040" y="5660120"/>
                  <a:ext cx="666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04" name="Tinta 103">
                  <a:extLst>
                    <a:ext uri="{FF2B5EF4-FFF2-40B4-BE49-F238E27FC236}">
                      <a16:creationId xmlns:a16="http://schemas.microsoft.com/office/drawing/2014/main" id="{A8335726-A2AF-44F6-B282-55D46528FB3D}"/>
                    </a:ext>
                  </a:extLst>
                </p14:cNvPr>
                <p14:cNvContentPartPr/>
                <p14:nvPr/>
              </p14:nvContentPartPr>
              <p14:xfrm>
                <a:off x="8576960" y="5738240"/>
                <a:ext cx="3960" cy="3240"/>
              </p14:xfrm>
            </p:contentPart>
          </mc:Choice>
          <mc:Fallback>
            <p:pic>
              <p:nvPicPr>
                <p:cNvPr id="104" name="Tinta 103">
                  <a:extLst>
                    <a:ext uri="{FF2B5EF4-FFF2-40B4-BE49-F238E27FC236}">
                      <a16:creationId xmlns:a16="http://schemas.microsoft.com/office/drawing/2014/main" id="{A8335726-A2AF-44F6-B282-55D46528FB3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568320" y="5729600"/>
                  <a:ext cx="216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6" name="Tinta 105">
                  <a:extLst>
                    <a:ext uri="{FF2B5EF4-FFF2-40B4-BE49-F238E27FC236}">
                      <a16:creationId xmlns:a16="http://schemas.microsoft.com/office/drawing/2014/main" id="{8662CC8C-9321-43B7-AD6E-A027ACFD2205}"/>
                    </a:ext>
                  </a:extLst>
                </p14:cNvPr>
                <p14:cNvContentPartPr/>
                <p14:nvPr/>
              </p14:nvContentPartPr>
              <p14:xfrm>
                <a:off x="8483000" y="5413520"/>
                <a:ext cx="306360" cy="300600"/>
              </p14:xfrm>
            </p:contentPart>
          </mc:Choice>
          <mc:Fallback>
            <p:pic>
              <p:nvPicPr>
                <p:cNvPr id="106" name="Tinta 105">
                  <a:extLst>
                    <a:ext uri="{FF2B5EF4-FFF2-40B4-BE49-F238E27FC236}">
                      <a16:creationId xmlns:a16="http://schemas.microsoft.com/office/drawing/2014/main" id="{8662CC8C-9321-43B7-AD6E-A027ACFD220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474000" y="5404520"/>
                  <a:ext cx="32400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7" name="Tinta 106">
                  <a:extLst>
                    <a:ext uri="{FF2B5EF4-FFF2-40B4-BE49-F238E27FC236}">
                      <a16:creationId xmlns:a16="http://schemas.microsoft.com/office/drawing/2014/main" id="{EA2A987D-BC16-4B15-81FC-ACFCDF794C5E}"/>
                    </a:ext>
                  </a:extLst>
                </p14:cNvPr>
                <p14:cNvContentPartPr/>
                <p14:nvPr/>
              </p14:nvContentPartPr>
              <p14:xfrm>
                <a:off x="8802320" y="5384720"/>
                <a:ext cx="162720" cy="341280"/>
              </p14:xfrm>
            </p:contentPart>
          </mc:Choice>
          <mc:Fallback>
            <p:pic>
              <p:nvPicPr>
                <p:cNvPr id="107" name="Tinta 106">
                  <a:extLst>
                    <a:ext uri="{FF2B5EF4-FFF2-40B4-BE49-F238E27FC236}">
                      <a16:creationId xmlns:a16="http://schemas.microsoft.com/office/drawing/2014/main" id="{EA2A987D-BC16-4B15-81FC-ACFCDF794C5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793320" y="5375720"/>
                  <a:ext cx="18036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8" name="Tinta 107">
                  <a:extLst>
                    <a:ext uri="{FF2B5EF4-FFF2-40B4-BE49-F238E27FC236}">
                      <a16:creationId xmlns:a16="http://schemas.microsoft.com/office/drawing/2014/main" id="{6070DA92-11D9-48BD-8EFF-A61715BF4A77}"/>
                    </a:ext>
                  </a:extLst>
                </p14:cNvPr>
                <p14:cNvContentPartPr/>
                <p14:nvPr/>
              </p14:nvContentPartPr>
              <p14:xfrm>
                <a:off x="9084560" y="5065400"/>
                <a:ext cx="109080" cy="56880"/>
              </p14:xfrm>
            </p:contentPart>
          </mc:Choice>
          <mc:Fallback>
            <p:pic>
              <p:nvPicPr>
                <p:cNvPr id="108" name="Tinta 107">
                  <a:extLst>
                    <a:ext uri="{FF2B5EF4-FFF2-40B4-BE49-F238E27FC236}">
                      <a16:creationId xmlns:a16="http://schemas.microsoft.com/office/drawing/2014/main" id="{6070DA92-11D9-48BD-8EFF-A61715BF4A7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075560" y="5056760"/>
                  <a:ext cx="1267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9" name="Tinta 108">
                  <a:extLst>
                    <a:ext uri="{FF2B5EF4-FFF2-40B4-BE49-F238E27FC236}">
                      <a16:creationId xmlns:a16="http://schemas.microsoft.com/office/drawing/2014/main" id="{C0E1E411-9755-4966-8336-ECCF955D0BF8}"/>
                    </a:ext>
                  </a:extLst>
                </p14:cNvPr>
                <p14:cNvContentPartPr/>
                <p14:nvPr/>
              </p14:nvContentPartPr>
              <p14:xfrm>
                <a:off x="9126320" y="5202920"/>
                <a:ext cx="94680" cy="30600"/>
              </p14:xfrm>
            </p:contentPart>
          </mc:Choice>
          <mc:Fallback>
            <p:pic>
              <p:nvPicPr>
                <p:cNvPr id="109" name="Tinta 108">
                  <a:extLst>
                    <a:ext uri="{FF2B5EF4-FFF2-40B4-BE49-F238E27FC236}">
                      <a16:creationId xmlns:a16="http://schemas.microsoft.com/office/drawing/2014/main" id="{C0E1E411-9755-4966-8336-ECCF955D0BF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117320" y="5193920"/>
                  <a:ext cx="1123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11" name="Tinta 110">
                  <a:extLst>
                    <a:ext uri="{FF2B5EF4-FFF2-40B4-BE49-F238E27FC236}">
                      <a16:creationId xmlns:a16="http://schemas.microsoft.com/office/drawing/2014/main" id="{FDB64943-3D5C-4DB6-A38D-7392C11EE64E}"/>
                    </a:ext>
                  </a:extLst>
                </p14:cNvPr>
                <p14:cNvContentPartPr/>
                <p14:nvPr/>
              </p14:nvContentPartPr>
              <p14:xfrm>
                <a:off x="9389840" y="4766240"/>
                <a:ext cx="118800" cy="358920"/>
              </p14:xfrm>
            </p:contentPart>
          </mc:Choice>
          <mc:Fallback>
            <p:pic>
              <p:nvPicPr>
                <p:cNvPr id="111" name="Tinta 110">
                  <a:extLst>
                    <a:ext uri="{FF2B5EF4-FFF2-40B4-BE49-F238E27FC236}">
                      <a16:creationId xmlns:a16="http://schemas.microsoft.com/office/drawing/2014/main" id="{FDB64943-3D5C-4DB6-A38D-7392C11EE64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381200" y="4757600"/>
                  <a:ext cx="13644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12" name="Tinta 111">
                  <a:extLst>
                    <a:ext uri="{FF2B5EF4-FFF2-40B4-BE49-F238E27FC236}">
                      <a16:creationId xmlns:a16="http://schemas.microsoft.com/office/drawing/2014/main" id="{0D3B4F63-DC3F-4433-AD39-A6A47E63DA19}"/>
                    </a:ext>
                  </a:extLst>
                </p14:cNvPr>
                <p14:cNvContentPartPr/>
                <p14:nvPr/>
              </p14:nvContentPartPr>
              <p14:xfrm>
                <a:off x="9619520" y="5067200"/>
                <a:ext cx="31680" cy="115920"/>
              </p14:xfrm>
            </p:contentPart>
          </mc:Choice>
          <mc:Fallback>
            <p:pic>
              <p:nvPicPr>
                <p:cNvPr id="112" name="Tinta 111">
                  <a:extLst>
                    <a:ext uri="{FF2B5EF4-FFF2-40B4-BE49-F238E27FC236}">
                      <a16:creationId xmlns:a16="http://schemas.microsoft.com/office/drawing/2014/main" id="{0D3B4F63-DC3F-4433-AD39-A6A47E63DA1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610880" y="5058200"/>
                  <a:ext cx="493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13" name="Tinta 112">
                  <a:extLst>
                    <a:ext uri="{FF2B5EF4-FFF2-40B4-BE49-F238E27FC236}">
                      <a16:creationId xmlns:a16="http://schemas.microsoft.com/office/drawing/2014/main" id="{63815708-62BF-435C-990A-F8427F008ADB}"/>
                    </a:ext>
                  </a:extLst>
                </p14:cNvPr>
                <p14:cNvContentPartPr/>
                <p14:nvPr/>
              </p14:nvContentPartPr>
              <p14:xfrm>
                <a:off x="9767120" y="4798280"/>
                <a:ext cx="115200" cy="290160"/>
              </p14:xfrm>
            </p:contentPart>
          </mc:Choice>
          <mc:Fallback>
            <p:pic>
              <p:nvPicPr>
                <p:cNvPr id="113" name="Tinta 112">
                  <a:extLst>
                    <a:ext uri="{FF2B5EF4-FFF2-40B4-BE49-F238E27FC236}">
                      <a16:creationId xmlns:a16="http://schemas.microsoft.com/office/drawing/2014/main" id="{63815708-62BF-435C-990A-F8427F008AD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758480" y="4789280"/>
                  <a:ext cx="13284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14" name="Tinta 113">
                  <a:extLst>
                    <a:ext uri="{FF2B5EF4-FFF2-40B4-BE49-F238E27FC236}">
                      <a16:creationId xmlns:a16="http://schemas.microsoft.com/office/drawing/2014/main" id="{7823E491-9875-45A9-AE3B-7B1E942D0CA6}"/>
                    </a:ext>
                  </a:extLst>
                </p14:cNvPr>
                <p14:cNvContentPartPr/>
                <p14:nvPr/>
              </p14:nvContentPartPr>
              <p14:xfrm>
                <a:off x="9769280" y="4813040"/>
                <a:ext cx="149760" cy="20520"/>
              </p14:xfrm>
            </p:contentPart>
          </mc:Choice>
          <mc:Fallback>
            <p:pic>
              <p:nvPicPr>
                <p:cNvPr id="114" name="Tinta 113">
                  <a:extLst>
                    <a:ext uri="{FF2B5EF4-FFF2-40B4-BE49-F238E27FC236}">
                      <a16:creationId xmlns:a16="http://schemas.microsoft.com/office/drawing/2014/main" id="{7823E491-9875-45A9-AE3B-7B1E942D0CA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760280" y="4804040"/>
                  <a:ext cx="1674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15" name="Tinta 114">
                  <a:extLst>
                    <a:ext uri="{FF2B5EF4-FFF2-40B4-BE49-F238E27FC236}">
                      <a16:creationId xmlns:a16="http://schemas.microsoft.com/office/drawing/2014/main" id="{E2929F34-E5F6-4778-9068-D75F751EE25F}"/>
                    </a:ext>
                  </a:extLst>
                </p14:cNvPr>
                <p14:cNvContentPartPr/>
                <p14:nvPr/>
              </p14:nvContentPartPr>
              <p14:xfrm>
                <a:off x="10019120" y="4804040"/>
                <a:ext cx="248040" cy="296280"/>
              </p14:xfrm>
            </p:contentPart>
          </mc:Choice>
          <mc:Fallback>
            <p:pic>
              <p:nvPicPr>
                <p:cNvPr id="115" name="Tinta 114">
                  <a:extLst>
                    <a:ext uri="{FF2B5EF4-FFF2-40B4-BE49-F238E27FC236}">
                      <a16:creationId xmlns:a16="http://schemas.microsoft.com/office/drawing/2014/main" id="{E2929F34-E5F6-4778-9068-D75F751EE25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010480" y="4795400"/>
                  <a:ext cx="265680" cy="31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Agrupar 121">
            <a:extLst>
              <a:ext uri="{FF2B5EF4-FFF2-40B4-BE49-F238E27FC236}">
                <a16:creationId xmlns:a16="http://schemas.microsoft.com/office/drawing/2014/main" id="{259D4E74-BF35-4E8C-9F13-53AEDEB266BB}"/>
              </a:ext>
            </a:extLst>
          </p:cNvPr>
          <p:cNvGrpSpPr/>
          <p:nvPr/>
        </p:nvGrpSpPr>
        <p:grpSpPr>
          <a:xfrm>
            <a:off x="8393360" y="2483691"/>
            <a:ext cx="533880" cy="625320"/>
            <a:chOff x="9909320" y="1497080"/>
            <a:chExt cx="533880" cy="62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20" name="Tinta 119">
                  <a:extLst>
                    <a:ext uri="{FF2B5EF4-FFF2-40B4-BE49-F238E27FC236}">
                      <a16:creationId xmlns:a16="http://schemas.microsoft.com/office/drawing/2014/main" id="{ACA106AA-A518-4BEC-9B58-CD32D011F53A}"/>
                    </a:ext>
                  </a:extLst>
                </p14:cNvPr>
                <p14:cNvContentPartPr/>
                <p14:nvPr/>
              </p14:nvContentPartPr>
              <p14:xfrm>
                <a:off x="10081760" y="1497080"/>
                <a:ext cx="126000" cy="537480"/>
              </p14:xfrm>
            </p:contentPart>
          </mc:Choice>
          <mc:Fallback>
            <p:pic>
              <p:nvPicPr>
                <p:cNvPr id="120" name="Tinta 119">
                  <a:extLst>
                    <a:ext uri="{FF2B5EF4-FFF2-40B4-BE49-F238E27FC236}">
                      <a16:creationId xmlns:a16="http://schemas.microsoft.com/office/drawing/2014/main" id="{ACA106AA-A518-4BEC-9B58-CD32D011F53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073120" y="1488080"/>
                  <a:ext cx="143640" cy="55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21" name="Tinta 120">
                  <a:extLst>
                    <a:ext uri="{FF2B5EF4-FFF2-40B4-BE49-F238E27FC236}">
                      <a16:creationId xmlns:a16="http://schemas.microsoft.com/office/drawing/2014/main" id="{082D61BF-9270-4C66-8107-6D80505F4E38}"/>
                    </a:ext>
                  </a:extLst>
                </p14:cNvPr>
                <p14:cNvContentPartPr/>
                <p14:nvPr/>
              </p14:nvContentPartPr>
              <p14:xfrm>
                <a:off x="9909320" y="2082080"/>
                <a:ext cx="533880" cy="40320"/>
              </p14:xfrm>
            </p:contentPart>
          </mc:Choice>
          <mc:Fallback>
            <p:pic>
              <p:nvPicPr>
                <p:cNvPr id="121" name="Tinta 120">
                  <a:extLst>
                    <a:ext uri="{FF2B5EF4-FFF2-40B4-BE49-F238E27FC236}">
                      <a16:creationId xmlns:a16="http://schemas.microsoft.com/office/drawing/2014/main" id="{082D61BF-9270-4C66-8107-6D80505F4E3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900320" y="2073080"/>
                  <a:ext cx="551520" cy="5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Agrupar 124">
            <a:extLst>
              <a:ext uri="{FF2B5EF4-FFF2-40B4-BE49-F238E27FC236}">
                <a16:creationId xmlns:a16="http://schemas.microsoft.com/office/drawing/2014/main" id="{2B303D57-4009-4783-BB66-3E5C5FA182BE}"/>
              </a:ext>
            </a:extLst>
          </p:cNvPr>
          <p:cNvGrpSpPr/>
          <p:nvPr/>
        </p:nvGrpSpPr>
        <p:grpSpPr>
          <a:xfrm>
            <a:off x="8496320" y="3391971"/>
            <a:ext cx="455760" cy="438120"/>
            <a:chOff x="10012280" y="2405360"/>
            <a:chExt cx="455760" cy="43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23" name="Tinta 122">
                  <a:extLst>
                    <a:ext uri="{FF2B5EF4-FFF2-40B4-BE49-F238E27FC236}">
                      <a16:creationId xmlns:a16="http://schemas.microsoft.com/office/drawing/2014/main" id="{87E6F5B3-2BDA-4F10-885F-025144BEEC17}"/>
                    </a:ext>
                  </a:extLst>
                </p14:cNvPr>
                <p14:cNvContentPartPr/>
                <p14:nvPr/>
              </p14:nvContentPartPr>
              <p14:xfrm>
                <a:off x="10012280" y="2405360"/>
                <a:ext cx="156600" cy="372240"/>
              </p14:xfrm>
            </p:contentPart>
          </mc:Choice>
          <mc:Fallback>
            <p:pic>
              <p:nvPicPr>
                <p:cNvPr id="123" name="Tinta 122">
                  <a:extLst>
                    <a:ext uri="{FF2B5EF4-FFF2-40B4-BE49-F238E27FC236}">
                      <a16:creationId xmlns:a16="http://schemas.microsoft.com/office/drawing/2014/main" id="{87E6F5B3-2BDA-4F10-885F-025144BEEC1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003640" y="2396360"/>
                  <a:ext cx="17424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24" name="Tinta 123">
                  <a:extLst>
                    <a:ext uri="{FF2B5EF4-FFF2-40B4-BE49-F238E27FC236}">
                      <a16:creationId xmlns:a16="http://schemas.microsoft.com/office/drawing/2014/main" id="{1972F2EE-ADEA-4888-A5E6-99CA00DDA4E0}"/>
                    </a:ext>
                  </a:extLst>
                </p14:cNvPr>
                <p14:cNvContentPartPr/>
                <p14:nvPr/>
              </p14:nvContentPartPr>
              <p14:xfrm>
                <a:off x="10248800" y="2578160"/>
                <a:ext cx="219240" cy="265320"/>
              </p14:xfrm>
            </p:contentPart>
          </mc:Choice>
          <mc:Fallback>
            <p:pic>
              <p:nvPicPr>
                <p:cNvPr id="124" name="Tinta 123">
                  <a:extLst>
                    <a:ext uri="{FF2B5EF4-FFF2-40B4-BE49-F238E27FC236}">
                      <a16:creationId xmlns:a16="http://schemas.microsoft.com/office/drawing/2014/main" id="{1972F2EE-ADEA-4888-A5E6-99CA00DDA4E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239800" y="2569520"/>
                  <a:ext cx="236880" cy="28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26" name="Tinta 125">
                <a:extLst>
                  <a:ext uri="{FF2B5EF4-FFF2-40B4-BE49-F238E27FC236}">
                    <a16:creationId xmlns:a16="http://schemas.microsoft.com/office/drawing/2014/main" id="{96C7B9CA-85D3-4F30-9F5C-F1741BEB1FB2}"/>
                  </a:ext>
                </a:extLst>
              </p14:cNvPr>
              <p14:cNvContentPartPr/>
              <p14:nvPr/>
            </p14:nvContentPartPr>
            <p14:xfrm>
              <a:off x="7016360" y="5739680"/>
              <a:ext cx="360" cy="360"/>
            </p14:xfrm>
          </p:contentPart>
        </mc:Choice>
        <mc:Fallback>
          <p:pic>
            <p:nvPicPr>
              <p:cNvPr id="126" name="Tinta 125">
                <a:extLst>
                  <a:ext uri="{FF2B5EF4-FFF2-40B4-BE49-F238E27FC236}">
                    <a16:creationId xmlns:a16="http://schemas.microsoft.com/office/drawing/2014/main" id="{96C7B9CA-85D3-4F30-9F5C-F1741BEB1FB2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7007720" y="573104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9" name="Agrupar 128">
            <a:extLst>
              <a:ext uri="{FF2B5EF4-FFF2-40B4-BE49-F238E27FC236}">
                <a16:creationId xmlns:a16="http://schemas.microsoft.com/office/drawing/2014/main" id="{A3C8D6DA-0D39-4343-A1E3-62F82BB4DD88}"/>
              </a:ext>
            </a:extLst>
          </p:cNvPr>
          <p:cNvGrpSpPr/>
          <p:nvPr/>
        </p:nvGrpSpPr>
        <p:grpSpPr>
          <a:xfrm>
            <a:off x="9178160" y="2990720"/>
            <a:ext cx="192240" cy="117720"/>
            <a:chOff x="9178160" y="2990720"/>
            <a:chExt cx="192240" cy="11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27" name="Tinta 126">
                  <a:extLst>
                    <a:ext uri="{FF2B5EF4-FFF2-40B4-BE49-F238E27FC236}">
                      <a16:creationId xmlns:a16="http://schemas.microsoft.com/office/drawing/2014/main" id="{59E20301-FD10-4F78-9E6A-3298379F730E}"/>
                    </a:ext>
                  </a:extLst>
                </p14:cNvPr>
                <p14:cNvContentPartPr/>
                <p14:nvPr/>
              </p14:nvContentPartPr>
              <p14:xfrm>
                <a:off x="9185360" y="2990720"/>
                <a:ext cx="167040" cy="32400"/>
              </p14:xfrm>
            </p:contentPart>
          </mc:Choice>
          <mc:Fallback>
            <p:pic>
              <p:nvPicPr>
                <p:cNvPr id="127" name="Tinta 126">
                  <a:extLst>
                    <a:ext uri="{FF2B5EF4-FFF2-40B4-BE49-F238E27FC236}">
                      <a16:creationId xmlns:a16="http://schemas.microsoft.com/office/drawing/2014/main" id="{59E20301-FD10-4F78-9E6A-3298379F730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176360" y="2982080"/>
                  <a:ext cx="1846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28" name="Tinta 127">
                  <a:extLst>
                    <a:ext uri="{FF2B5EF4-FFF2-40B4-BE49-F238E27FC236}">
                      <a16:creationId xmlns:a16="http://schemas.microsoft.com/office/drawing/2014/main" id="{6ADFE079-350D-4E76-99A9-2FD04FF16D4E}"/>
                    </a:ext>
                  </a:extLst>
                </p14:cNvPr>
                <p14:cNvContentPartPr/>
                <p14:nvPr/>
              </p14:nvContentPartPr>
              <p14:xfrm>
                <a:off x="9178160" y="3073520"/>
                <a:ext cx="192240" cy="34920"/>
              </p14:xfrm>
            </p:contentPart>
          </mc:Choice>
          <mc:Fallback>
            <p:pic>
              <p:nvPicPr>
                <p:cNvPr id="128" name="Tinta 127">
                  <a:extLst>
                    <a:ext uri="{FF2B5EF4-FFF2-40B4-BE49-F238E27FC236}">
                      <a16:creationId xmlns:a16="http://schemas.microsoft.com/office/drawing/2014/main" id="{6ADFE079-350D-4E76-99A9-2FD04FF16D4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169520" y="3064520"/>
                  <a:ext cx="209880" cy="5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Agrupar 134">
            <a:extLst>
              <a:ext uri="{FF2B5EF4-FFF2-40B4-BE49-F238E27FC236}">
                <a16:creationId xmlns:a16="http://schemas.microsoft.com/office/drawing/2014/main" id="{FB185B9A-E243-4AFC-B3AE-FD2032EE6023}"/>
              </a:ext>
            </a:extLst>
          </p:cNvPr>
          <p:cNvGrpSpPr/>
          <p:nvPr/>
        </p:nvGrpSpPr>
        <p:grpSpPr>
          <a:xfrm>
            <a:off x="9726080" y="2692640"/>
            <a:ext cx="1069560" cy="506880"/>
            <a:chOff x="9726080" y="2692640"/>
            <a:chExt cx="1069560" cy="50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30" name="Tinta 129">
                  <a:extLst>
                    <a:ext uri="{FF2B5EF4-FFF2-40B4-BE49-F238E27FC236}">
                      <a16:creationId xmlns:a16="http://schemas.microsoft.com/office/drawing/2014/main" id="{B21AAAB2-E640-4DD4-90FD-F79A2803F45C}"/>
                    </a:ext>
                  </a:extLst>
                </p14:cNvPr>
                <p14:cNvContentPartPr/>
                <p14:nvPr/>
              </p14:nvContentPartPr>
              <p14:xfrm>
                <a:off x="9733640" y="2692640"/>
                <a:ext cx="425160" cy="379800"/>
              </p14:xfrm>
            </p:contentPart>
          </mc:Choice>
          <mc:Fallback>
            <p:pic>
              <p:nvPicPr>
                <p:cNvPr id="130" name="Tinta 129">
                  <a:extLst>
                    <a:ext uri="{FF2B5EF4-FFF2-40B4-BE49-F238E27FC236}">
                      <a16:creationId xmlns:a16="http://schemas.microsoft.com/office/drawing/2014/main" id="{B21AAAB2-E640-4DD4-90FD-F79A2803F45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724640" y="2684000"/>
                  <a:ext cx="44280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31" name="Tinta 130">
                  <a:extLst>
                    <a:ext uri="{FF2B5EF4-FFF2-40B4-BE49-F238E27FC236}">
                      <a16:creationId xmlns:a16="http://schemas.microsoft.com/office/drawing/2014/main" id="{5787ECC3-3D93-4A05-9345-9BA7F63FA6E2}"/>
                    </a:ext>
                  </a:extLst>
                </p14:cNvPr>
                <p14:cNvContentPartPr/>
                <p14:nvPr/>
              </p14:nvContentPartPr>
              <p14:xfrm>
                <a:off x="10228640" y="2984240"/>
                <a:ext cx="24120" cy="150840"/>
              </p14:xfrm>
            </p:contentPart>
          </mc:Choice>
          <mc:Fallback>
            <p:pic>
              <p:nvPicPr>
                <p:cNvPr id="131" name="Tinta 130">
                  <a:extLst>
                    <a:ext uri="{FF2B5EF4-FFF2-40B4-BE49-F238E27FC236}">
                      <a16:creationId xmlns:a16="http://schemas.microsoft.com/office/drawing/2014/main" id="{5787ECC3-3D93-4A05-9345-9BA7F63FA6E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219640" y="2975600"/>
                  <a:ext cx="417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32" name="Tinta 131">
                  <a:extLst>
                    <a:ext uri="{FF2B5EF4-FFF2-40B4-BE49-F238E27FC236}">
                      <a16:creationId xmlns:a16="http://schemas.microsoft.com/office/drawing/2014/main" id="{28E259BF-1685-44CF-9918-4BF8D3411E6F}"/>
                    </a:ext>
                  </a:extLst>
                </p14:cNvPr>
                <p14:cNvContentPartPr/>
                <p14:nvPr/>
              </p14:nvContentPartPr>
              <p14:xfrm>
                <a:off x="10293440" y="2762120"/>
                <a:ext cx="195480" cy="308880"/>
              </p14:xfrm>
            </p:contentPart>
          </mc:Choice>
          <mc:Fallback>
            <p:pic>
              <p:nvPicPr>
                <p:cNvPr id="132" name="Tinta 131">
                  <a:extLst>
                    <a:ext uri="{FF2B5EF4-FFF2-40B4-BE49-F238E27FC236}">
                      <a16:creationId xmlns:a16="http://schemas.microsoft.com/office/drawing/2014/main" id="{28E259BF-1685-44CF-9918-4BF8D3411E6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284800" y="2753480"/>
                  <a:ext cx="21312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33" name="Tinta 132">
                  <a:extLst>
                    <a:ext uri="{FF2B5EF4-FFF2-40B4-BE49-F238E27FC236}">
                      <a16:creationId xmlns:a16="http://schemas.microsoft.com/office/drawing/2014/main" id="{391C0E18-B733-4FD6-AC85-28E1869480B5}"/>
                    </a:ext>
                  </a:extLst>
                </p14:cNvPr>
                <p14:cNvContentPartPr/>
                <p14:nvPr/>
              </p14:nvContentPartPr>
              <p14:xfrm>
                <a:off x="10550840" y="2772920"/>
                <a:ext cx="244800" cy="340200"/>
              </p14:xfrm>
            </p:contentPart>
          </mc:Choice>
          <mc:Fallback>
            <p:pic>
              <p:nvPicPr>
                <p:cNvPr id="133" name="Tinta 132">
                  <a:extLst>
                    <a:ext uri="{FF2B5EF4-FFF2-40B4-BE49-F238E27FC236}">
                      <a16:creationId xmlns:a16="http://schemas.microsoft.com/office/drawing/2014/main" id="{391C0E18-B733-4FD6-AC85-28E1869480B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541840" y="2764280"/>
                  <a:ext cx="26244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34" name="Tinta 133">
                  <a:extLst>
                    <a:ext uri="{FF2B5EF4-FFF2-40B4-BE49-F238E27FC236}">
                      <a16:creationId xmlns:a16="http://schemas.microsoft.com/office/drawing/2014/main" id="{91DF59A9-52D3-443F-BAAD-3AD9E14823D4}"/>
                    </a:ext>
                  </a:extLst>
                </p14:cNvPr>
                <p14:cNvContentPartPr/>
                <p14:nvPr/>
              </p14:nvContentPartPr>
              <p14:xfrm>
                <a:off x="9726080" y="3157400"/>
                <a:ext cx="1058760" cy="42120"/>
              </p14:xfrm>
            </p:contentPart>
          </mc:Choice>
          <mc:Fallback>
            <p:pic>
              <p:nvPicPr>
                <p:cNvPr id="134" name="Tinta 133">
                  <a:extLst>
                    <a:ext uri="{FF2B5EF4-FFF2-40B4-BE49-F238E27FC236}">
                      <a16:creationId xmlns:a16="http://schemas.microsoft.com/office/drawing/2014/main" id="{91DF59A9-52D3-443F-BAAD-3AD9E14823D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717440" y="3148760"/>
                  <a:ext cx="1076400" cy="5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Agrupar 142">
            <a:extLst>
              <a:ext uri="{FF2B5EF4-FFF2-40B4-BE49-F238E27FC236}">
                <a16:creationId xmlns:a16="http://schemas.microsoft.com/office/drawing/2014/main" id="{AE787BBD-F693-4EE2-8614-2FB3D426F394}"/>
              </a:ext>
            </a:extLst>
          </p:cNvPr>
          <p:cNvGrpSpPr/>
          <p:nvPr/>
        </p:nvGrpSpPr>
        <p:grpSpPr>
          <a:xfrm>
            <a:off x="9727520" y="3387080"/>
            <a:ext cx="1078200" cy="458640"/>
            <a:chOff x="9727520" y="3387080"/>
            <a:chExt cx="1078200" cy="45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36" name="Tinta 135">
                  <a:extLst>
                    <a:ext uri="{FF2B5EF4-FFF2-40B4-BE49-F238E27FC236}">
                      <a16:creationId xmlns:a16="http://schemas.microsoft.com/office/drawing/2014/main" id="{4397C73A-05A4-4736-B65A-6C38DA579C4E}"/>
                    </a:ext>
                  </a:extLst>
                </p14:cNvPr>
                <p14:cNvContentPartPr/>
                <p14:nvPr/>
              </p14:nvContentPartPr>
              <p14:xfrm>
                <a:off x="9727520" y="3387080"/>
                <a:ext cx="63000" cy="318960"/>
              </p14:xfrm>
            </p:contentPart>
          </mc:Choice>
          <mc:Fallback>
            <p:pic>
              <p:nvPicPr>
                <p:cNvPr id="136" name="Tinta 135">
                  <a:extLst>
                    <a:ext uri="{FF2B5EF4-FFF2-40B4-BE49-F238E27FC236}">
                      <a16:creationId xmlns:a16="http://schemas.microsoft.com/office/drawing/2014/main" id="{4397C73A-05A4-4736-B65A-6C38DA579C4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718520" y="3378080"/>
                  <a:ext cx="8064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37" name="Tinta 136">
                  <a:extLst>
                    <a:ext uri="{FF2B5EF4-FFF2-40B4-BE49-F238E27FC236}">
                      <a16:creationId xmlns:a16="http://schemas.microsoft.com/office/drawing/2014/main" id="{2CEE0E06-AD5C-46AA-9D69-8A853E319223}"/>
                    </a:ext>
                  </a:extLst>
                </p14:cNvPr>
                <p14:cNvContentPartPr/>
                <p14:nvPr/>
              </p14:nvContentPartPr>
              <p14:xfrm>
                <a:off x="9946400" y="3393200"/>
                <a:ext cx="185760" cy="310320"/>
              </p14:xfrm>
            </p:contentPart>
          </mc:Choice>
          <mc:Fallback>
            <p:pic>
              <p:nvPicPr>
                <p:cNvPr id="137" name="Tinta 136">
                  <a:extLst>
                    <a:ext uri="{FF2B5EF4-FFF2-40B4-BE49-F238E27FC236}">
                      <a16:creationId xmlns:a16="http://schemas.microsoft.com/office/drawing/2014/main" id="{2CEE0E06-AD5C-46AA-9D69-8A853E31922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937400" y="3384200"/>
                  <a:ext cx="20340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38" name="Tinta 137">
                  <a:extLst>
                    <a:ext uri="{FF2B5EF4-FFF2-40B4-BE49-F238E27FC236}">
                      <a16:creationId xmlns:a16="http://schemas.microsoft.com/office/drawing/2014/main" id="{F01F43FD-A63C-417F-ABBD-3F047FDF450D}"/>
                    </a:ext>
                  </a:extLst>
                </p14:cNvPr>
                <p14:cNvContentPartPr/>
                <p14:nvPr/>
              </p14:nvContentPartPr>
              <p14:xfrm>
                <a:off x="9974120" y="3557000"/>
                <a:ext cx="226440" cy="33480"/>
              </p14:xfrm>
            </p:contentPart>
          </mc:Choice>
          <mc:Fallback>
            <p:pic>
              <p:nvPicPr>
                <p:cNvPr id="138" name="Tinta 137">
                  <a:extLst>
                    <a:ext uri="{FF2B5EF4-FFF2-40B4-BE49-F238E27FC236}">
                      <a16:creationId xmlns:a16="http://schemas.microsoft.com/office/drawing/2014/main" id="{F01F43FD-A63C-417F-ABBD-3F047FDF450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965480" y="3548000"/>
                  <a:ext cx="2440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39" name="Tinta 138">
                  <a:extLst>
                    <a:ext uri="{FF2B5EF4-FFF2-40B4-BE49-F238E27FC236}">
                      <a16:creationId xmlns:a16="http://schemas.microsoft.com/office/drawing/2014/main" id="{F4CFC4B7-4C4F-45D4-AA41-0092C55B9C48}"/>
                    </a:ext>
                  </a:extLst>
                </p14:cNvPr>
                <p14:cNvContentPartPr/>
                <p14:nvPr/>
              </p14:nvContentPartPr>
              <p14:xfrm>
                <a:off x="10293800" y="3686960"/>
                <a:ext cx="48960" cy="158760"/>
              </p14:xfrm>
            </p:contentPart>
          </mc:Choice>
          <mc:Fallback>
            <p:pic>
              <p:nvPicPr>
                <p:cNvPr id="139" name="Tinta 138">
                  <a:extLst>
                    <a:ext uri="{FF2B5EF4-FFF2-40B4-BE49-F238E27FC236}">
                      <a16:creationId xmlns:a16="http://schemas.microsoft.com/office/drawing/2014/main" id="{F4CFC4B7-4C4F-45D4-AA41-0092C55B9C4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285160" y="3678320"/>
                  <a:ext cx="666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40" name="Tinta 139">
                  <a:extLst>
                    <a:ext uri="{FF2B5EF4-FFF2-40B4-BE49-F238E27FC236}">
                      <a16:creationId xmlns:a16="http://schemas.microsoft.com/office/drawing/2014/main" id="{09DA02B6-3D18-4AB1-9215-167B64C1A284}"/>
                    </a:ext>
                  </a:extLst>
                </p14:cNvPr>
                <p14:cNvContentPartPr/>
                <p14:nvPr/>
              </p14:nvContentPartPr>
              <p14:xfrm>
                <a:off x="10450040" y="3432800"/>
                <a:ext cx="42480" cy="333720"/>
              </p14:xfrm>
            </p:contentPart>
          </mc:Choice>
          <mc:Fallback>
            <p:pic>
              <p:nvPicPr>
                <p:cNvPr id="140" name="Tinta 139">
                  <a:extLst>
                    <a:ext uri="{FF2B5EF4-FFF2-40B4-BE49-F238E27FC236}">
                      <a16:creationId xmlns:a16="http://schemas.microsoft.com/office/drawing/2014/main" id="{09DA02B6-3D18-4AB1-9215-167B64C1A28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441040" y="3424160"/>
                  <a:ext cx="6012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41" name="Tinta 140">
                  <a:extLst>
                    <a:ext uri="{FF2B5EF4-FFF2-40B4-BE49-F238E27FC236}">
                      <a16:creationId xmlns:a16="http://schemas.microsoft.com/office/drawing/2014/main" id="{71198829-A7EB-4A48-8EEE-BFF965311EE7}"/>
                    </a:ext>
                  </a:extLst>
                </p14:cNvPr>
                <p14:cNvContentPartPr/>
                <p14:nvPr/>
              </p14:nvContentPartPr>
              <p14:xfrm>
                <a:off x="10599800" y="3451520"/>
                <a:ext cx="196560" cy="311040"/>
              </p14:xfrm>
            </p:contentPart>
          </mc:Choice>
          <mc:Fallback>
            <p:pic>
              <p:nvPicPr>
                <p:cNvPr id="141" name="Tinta 140">
                  <a:extLst>
                    <a:ext uri="{FF2B5EF4-FFF2-40B4-BE49-F238E27FC236}">
                      <a16:creationId xmlns:a16="http://schemas.microsoft.com/office/drawing/2014/main" id="{71198829-A7EB-4A48-8EEE-BFF965311EE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590800" y="3442880"/>
                  <a:ext cx="21420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42" name="Tinta 141">
                  <a:extLst>
                    <a:ext uri="{FF2B5EF4-FFF2-40B4-BE49-F238E27FC236}">
                      <a16:creationId xmlns:a16="http://schemas.microsoft.com/office/drawing/2014/main" id="{61573A5B-DDC6-4BA6-BC7B-BB740B0C92C5}"/>
                    </a:ext>
                  </a:extLst>
                </p14:cNvPr>
                <p14:cNvContentPartPr/>
                <p14:nvPr/>
              </p14:nvContentPartPr>
              <p14:xfrm>
                <a:off x="10634360" y="3437120"/>
                <a:ext cx="171360" cy="16200"/>
              </p14:xfrm>
            </p:contentPart>
          </mc:Choice>
          <mc:Fallback>
            <p:pic>
              <p:nvPicPr>
                <p:cNvPr id="142" name="Tinta 141">
                  <a:extLst>
                    <a:ext uri="{FF2B5EF4-FFF2-40B4-BE49-F238E27FC236}">
                      <a16:creationId xmlns:a16="http://schemas.microsoft.com/office/drawing/2014/main" id="{61573A5B-DDC6-4BA6-BC7B-BB740B0C92C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625720" y="3428480"/>
                  <a:ext cx="189000" cy="3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Agrupar 149">
            <a:extLst>
              <a:ext uri="{FF2B5EF4-FFF2-40B4-BE49-F238E27FC236}">
                <a16:creationId xmlns:a16="http://schemas.microsoft.com/office/drawing/2014/main" id="{537371A3-B4F9-4A2D-9498-DE8CAAA5BEA8}"/>
              </a:ext>
            </a:extLst>
          </p:cNvPr>
          <p:cNvGrpSpPr/>
          <p:nvPr/>
        </p:nvGrpSpPr>
        <p:grpSpPr>
          <a:xfrm>
            <a:off x="11051600" y="2702360"/>
            <a:ext cx="960120" cy="497880"/>
            <a:chOff x="11051600" y="2702360"/>
            <a:chExt cx="960120" cy="49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44" name="Tinta 143">
                  <a:extLst>
                    <a:ext uri="{FF2B5EF4-FFF2-40B4-BE49-F238E27FC236}">
                      <a16:creationId xmlns:a16="http://schemas.microsoft.com/office/drawing/2014/main" id="{D0247568-5BA2-4E44-A592-41330F0A1BD8}"/>
                    </a:ext>
                  </a:extLst>
                </p14:cNvPr>
                <p14:cNvContentPartPr/>
                <p14:nvPr/>
              </p14:nvContentPartPr>
              <p14:xfrm>
                <a:off x="11082920" y="2992520"/>
                <a:ext cx="139680" cy="26280"/>
              </p14:xfrm>
            </p:contentPart>
          </mc:Choice>
          <mc:Fallback>
            <p:pic>
              <p:nvPicPr>
                <p:cNvPr id="144" name="Tinta 143">
                  <a:extLst>
                    <a:ext uri="{FF2B5EF4-FFF2-40B4-BE49-F238E27FC236}">
                      <a16:creationId xmlns:a16="http://schemas.microsoft.com/office/drawing/2014/main" id="{D0247568-5BA2-4E44-A592-41330F0A1BD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1073920" y="2983880"/>
                  <a:ext cx="1573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45" name="Tinta 144">
                  <a:extLst>
                    <a:ext uri="{FF2B5EF4-FFF2-40B4-BE49-F238E27FC236}">
                      <a16:creationId xmlns:a16="http://schemas.microsoft.com/office/drawing/2014/main" id="{920B2E8B-26D3-4D94-95A0-DFAA879238B5}"/>
                    </a:ext>
                  </a:extLst>
                </p14:cNvPr>
                <p14:cNvContentPartPr/>
                <p14:nvPr/>
              </p14:nvContentPartPr>
              <p14:xfrm>
                <a:off x="11051600" y="3018440"/>
                <a:ext cx="201240" cy="42480"/>
              </p14:xfrm>
            </p:contentPart>
          </mc:Choice>
          <mc:Fallback>
            <p:pic>
              <p:nvPicPr>
                <p:cNvPr id="145" name="Tinta 144">
                  <a:extLst>
                    <a:ext uri="{FF2B5EF4-FFF2-40B4-BE49-F238E27FC236}">
                      <a16:creationId xmlns:a16="http://schemas.microsoft.com/office/drawing/2014/main" id="{920B2E8B-26D3-4D94-95A0-DFAA879238B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1042960" y="3009800"/>
                  <a:ext cx="2188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46" name="Tinta 145">
                  <a:extLst>
                    <a:ext uri="{FF2B5EF4-FFF2-40B4-BE49-F238E27FC236}">
                      <a16:creationId xmlns:a16="http://schemas.microsoft.com/office/drawing/2014/main" id="{E03BA6D9-A60A-477E-A3DF-023182838C02}"/>
                    </a:ext>
                  </a:extLst>
                </p14:cNvPr>
                <p14:cNvContentPartPr/>
                <p14:nvPr/>
              </p14:nvContentPartPr>
              <p14:xfrm>
                <a:off x="11419880" y="2702360"/>
                <a:ext cx="48960" cy="451080"/>
              </p14:xfrm>
            </p:contentPart>
          </mc:Choice>
          <mc:Fallback>
            <p:pic>
              <p:nvPicPr>
                <p:cNvPr id="146" name="Tinta 145">
                  <a:extLst>
                    <a:ext uri="{FF2B5EF4-FFF2-40B4-BE49-F238E27FC236}">
                      <a16:creationId xmlns:a16="http://schemas.microsoft.com/office/drawing/2014/main" id="{E03BA6D9-A60A-477E-A3DF-023182838C0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411240" y="2693720"/>
                  <a:ext cx="6660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47" name="Tinta 146">
                  <a:extLst>
                    <a:ext uri="{FF2B5EF4-FFF2-40B4-BE49-F238E27FC236}">
                      <a16:creationId xmlns:a16="http://schemas.microsoft.com/office/drawing/2014/main" id="{355963A2-5B3D-490D-B726-6FBD96176617}"/>
                    </a:ext>
                  </a:extLst>
                </p14:cNvPr>
                <p14:cNvContentPartPr/>
                <p14:nvPr/>
              </p14:nvContentPartPr>
              <p14:xfrm>
                <a:off x="11569640" y="3017000"/>
                <a:ext cx="14400" cy="183240"/>
              </p14:xfrm>
            </p:contentPart>
          </mc:Choice>
          <mc:Fallback>
            <p:pic>
              <p:nvPicPr>
                <p:cNvPr id="147" name="Tinta 146">
                  <a:extLst>
                    <a:ext uri="{FF2B5EF4-FFF2-40B4-BE49-F238E27FC236}">
                      <a16:creationId xmlns:a16="http://schemas.microsoft.com/office/drawing/2014/main" id="{355963A2-5B3D-490D-B726-6FBD96176617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560640" y="3008360"/>
                  <a:ext cx="320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48" name="Tinta 147">
                  <a:extLst>
                    <a:ext uri="{FF2B5EF4-FFF2-40B4-BE49-F238E27FC236}">
                      <a16:creationId xmlns:a16="http://schemas.microsoft.com/office/drawing/2014/main" id="{08FED12C-B066-4B7D-9203-59DCFBB9328C}"/>
                    </a:ext>
                  </a:extLst>
                </p14:cNvPr>
                <p14:cNvContentPartPr/>
                <p14:nvPr/>
              </p14:nvContentPartPr>
              <p14:xfrm>
                <a:off x="11628680" y="2711360"/>
                <a:ext cx="174960" cy="386280"/>
              </p14:xfrm>
            </p:contentPart>
          </mc:Choice>
          <mc:Fallback>
            <p:pic>
              <p:nvPicPr>
                <p:cNvPr id="148" name="Tinta 147">
                  <a:extLst>
                    <a:ext uri="{FF2B5EF4-FFF2-40B4-BE49-F238E27FC236}">
                      <a16:creationId xmlns:a16="http://schemas.microsoft.com/office/drawing/2014/main" id="{08FED12C-B066-4B7D-9203-59DCFBB9328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1619680" y="2702720"/>
                  <a:ext cx="19260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49" name="Tinta 148">
                  <a:extLst>
                    <a:ext uri="{FF2B5EF4-FFF2-40B4-BE49-F238E27FC236}">
                      <a16:creationId xmlns:a16="http://schemas.microsoft.com/office/drawing/2014/main" id="{05D98FE6-CD79-4E9B-B317-F5160D265EFC}"/>
                    </a:ext>
                  </a:extLst>
                </p14:cNvPr>
                <p14:cNvContentPartPr/>
                <p14:nvPr/>
              </p14:nvContentPartPr>
              <p14:xfrm>
                <a:off x="11860880" y="2790200"/>
                <a:ext cx="150840" cy="347760"/>
              </p14:xfrm>
            </p:contentPart>
          </mc:Choice>
          <mc:Fallback>
            <p:pic>
              <p:nvPicPr>
                <p:cNvPr id="149" name="Tinta 148">
                  <a:extLst>
                    <a:ext uri="{FF2B5EF4-FFF2-40B4-BE49-F238E27FC236}">
                      <a16:creationId xmlns:a16="http://schemas.microsoft.com/office/drawing/2014/main" id="{05D98FE6-CD79-4E9B-B317-F5160D265EF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851880" y="2781200"/>
                  <a:ext cx="168480" cy="365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85344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413</Words>
  <Application>Microsoft Office PowerPoint</Application>
  <PresentationFormat>Widescreen</PresentationFormat>
  <Paragraphs>77</Paragraphs>
  <Slides>17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Tw Cen MT</vt:lpstr>
      <vt:lpstr>Twentieth Century</vt:lpstr>
      <vt:lpstr>Arial</vt:lpstr>
      <vt:lpstr>Calibri</vt:lpstr>
      <vt:lpstr>CMU Serif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wanderlei malaquias pereira junior</dc:creator>
  <cp:lastModifiedBy>wanderlei malaquias pereira junior</cp:lastModifiedBy>
  <cp:revision>81</cp:revision>
  <dcterms:created xsi:type="dcterms:W3CDTF">2021-03-07T23:44:41Z</dcterms:created>
  <dcterms:modified xsi:type="dcterms:W3CDTF">2021-06-29T16:34:25Z</dcterms:modified>
</cp:coreProperties>
</file>