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/>
    <p:restoredTop sz="95617"/>
  </p:normalViewPr>
  <p:slideViewPr>
    <p:cSldViewPr snapToGrid="0" snapToObjects="1">
      <p:cViewPr varScale="1">
        <p:scale>
          <a:sx n="67" d="100"/>
          <a:sy n="67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C5DB-666A-A2BC-6964-CC04C60FD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liwaa’s</a:t>
            </a:r>
            <a:r>
              <a:rPr lang="en-US" dirty="0"/>
              <a:t> portfolio Website presentation!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F4B0A-B724-FF47-1E30-07D6DBDC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8003" y="4620126"/>
            <a:ext cx="4476249" cy="132004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3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7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2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9DE5B-2E41-0849-A67B-87B387BC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Wireframes of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0B0B-014B-4A0F-9228-3E18A2C72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bg2"/>
                </a:solidFill>
              </a:rPr>
              <a:t>ABOUT </a:t>
            </a:r>
            <a:r>
              <a:rPr lang="en-US" sz="1800" cap="all" dirty="0" err="1">
                <a:solidFill>
                  <a:schemeClr val="bg2"/>
                </a:solidFill>
              </a:rPr>
              <a:t>mE</a:t>
            </a:r>
            <a:r>
              <a:rPr lang="en-US" sz="1800" cap="all" dirty="0">
                <a:solidFill>
                  <a:schemeClr val="bg2"/>
                </a:solidFill>
              </a:rPr>
              <a:t>/CONTACT ME PAGE</a:t>
            </a:r>
          </a:p>
        </p:txBody>
      </p:sp>
      <p:sp useBgFill="1">
        <p:nvSpPr>
          <p:cNvPr id="164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4AFDC-2744-DAB8-13BD-6BDB7C32E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63" y="815549"/>
            <a:ext cx="2730909" cy="523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40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03F4-2F76-4C52-4519-24C9FC8D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 faced &amp; </a:t>
            </a:r>
            <a:br>
              <a:rPr lang="en-US" dirty="0"/>
            </a:br>
            <a:r>
              <a:rPr lang="en-US" dirty="0"/>
              <a:t>The decision making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B3FA5-D110-7EA0-1505-9F51A693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0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1B7D447-CA1F-FE21-5528-359C5D3D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3"/>
            <a:ext cx="6858000" cy="18356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THANK YOU FOR WATCHING!!</a:t>
            </a:r>
          </a:p>
        </p:txBody>
      </p:sp>
    </p:spTree>
    <p:extLst>
      <p:ext uri="{BB962C8B-B14F-4D97-AF65-F5344CB8AC3E}">
        <p14:creationId xmlns:p14="http://schemas.microsoft.com/office/powerpoint/2010/main" val="1660965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CF7A-0321-B8BC-C154-27549B14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6482-C949-351A-F3BF-4A7FB8A4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introductory website for myself</a:t>
            </a:r>
          </a:p>
          <a:p>
            <a:r>
              <a:rPr lang="en-US" dirty="0"/>
              <a:t>Meant to provide potential employers and any site visitors in general my foundational knowledge in creating a website about myself</a:t>
            </a:r>
          </a:p>
          <a:p>
            <a:r>
              <a:rPr lang="en-US" dirty="0"/>
              <a:t>Help to get my feet in the water to become more familiarized with creating any website in general by following certain structures, aligning components in a certain manner,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9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80CE-9756-0609-5FC9-22481F8A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the sitemap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F540-ADC2-8395-8C67-1079030A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I’ve included a sitemap which shows a quick overview of the structure of my website!</a:t>
            </a:r>
          </a:p>
          <a:p>
            <a:r>
              <a:rPr lang="en-US" dirty="0"/>
              <a:t>It’s should be able to explain to any new site visitor in a brief manner what is available to them and how they can access it by navigating from certain pages on the website!</a:t>
            </a:r>
          </a:p>
        </p:txBody>
      </p:sp>
    </p:spTree>
    <p:extLst>
      <p:ext uri="{BB962C8B-B14F-4D97-AF65-F5344CB8AC3E}">
        <p14:creationId xmlns:p14="http://schemas.microsoft.com/office/powerpoint/2010/main" val="8996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B40D-43BD-0DF3-D8F1-6FF1B052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4257"/>
            <a:ext cx="9905998" cy="1478570"/>
          </a:xfrm>
        </p:spPr>
        <p:txBody>
          <a:bodyPr/>
          <a:lstStyle/>
          <a:p>
            <a:r>
              <a:rPr lang="en-US" dirty="0"/>
              <a:t>My sitemap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D5362B-12CB-D98B-C6C1-35372648D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62827"/>
            <a:ext cx="11000509" cy="4652127"/>
          </a:xfrm>
        </p:spPr>
      </p:pic>
    </p:spTree>
    <p:extLst>
      <p:ext uri="{BB962C8B-B14F-4D97-AF65-F5344CB8AC3E}">
        <p14:creationId xmlns:p14="http://schemas.microsoft.com/office/powerpoint/2010/main" val="217490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8075-D717-E48E-169B-AAE3CF35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Sitemap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3AE3-E7FC-768B-5EB7-88E9F444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 as seen on the previous slide, visitors would first find themselves on the homepage of the website.</a:t>
            </a:r>
          </a:p>
          <a:p>
            <a:r>
              <a:rPr lang="en-US" dirty="0"/>
              <a:t>Throughout the website, one constant feature that’s available to the user would be the navbar (which is explained in further details in the upcoming slides)</a:t>
            </a:r>
          </a:p>
          <a:p>
            <a:r>
              <a:rPr lang="en-US" dirty="0"/>
              <a:t>The home, portfolio, blog, about me and contact me pages are accessible to one another through the navbar</a:t>
            </a:r>
          </a:p>
          <a:p>
            <a:r>
              <a:rPr lang="en-US" dirty="0"/>
              <a:t>The blog posts are available to access by initially navigating to the blog page!</a:t>
            </a:r>
          </a:p>
        </p:txBody>
      </p:sp>
    </p:spTree>
    <p:extLst>
      <p:ext uri="{BB962C8B-B14F-4D97-AF65-F5344CB8AC3E}">
        <p14:creationId xmlns:p14="http://schemas.microsoft.com/office/powerpoint/2010/main" val="233568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8B23-1AE0-9B4B-C678-9762F646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0"/>
            <a:ext cx="6004356" cy="1348943"/>
          </a:xfrm>
        </p:spPr>
        <p:txBody>
          <a:bodyPr/>
          <a:lstStyle/>
          <a:p>
            <a:r>
              <a:rPr lang="en-US" dirty="0"/>
              <a:t>List of 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D497-FC93-2019-5A66-0E6D41BEE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143000"/>
            <a:ext cx="11277600" cy="55071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1. The navbar (contains links to the home, portfolio, blog, about me and contact me pages! </a:t>
            </a:r>
          </a:p>
          <a:p>
            <a:pPr marL="0" indent="0">
              <a:buNone/>
            </a:pPr>
            <a:r>
              <a:rPr lang="en-US" dirty="0"/>
              <a:t>Have it fixed at the bottom of the page so it can be available regardless     of where you would be scrolling in the page</a:t>
            </a:r>
          </a:p>
          <a:p>
            <a:pPr marL="0" indent="0">
              <a:buNone/>
            </a:pPr>
            <a:r>
              <a:rPr lang="en-US" dirty="0"/>
              <a:t>2. The header for each page (same font, similar sizes, maybe different </a:t>
            </a:r>
            <a:r>
              <a:rPr lang="en-US" dirty="0" err="1"/>
              <a:t>colours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3. The image component (placing a different number of images on different pages in the website to suit whatever is needed)</a:t>
            </a:r>
          </a:p>
          <a:p>
            <a:pPr marL="0" indent="0">
              <a:buNone/>
            </a:pPr>
            <a:r>
              <a:rPr lang="en-US" dirty="0"/>
              <a:t>4. </a:t>
            </a:r>
          </a:p>
        </p:txBody>
      </p:sp>
    </p:spTree>
    <p:extLst>
      <p:ext uri="{BB962C8B-B14F-4D97-AF65-F5344CB8AC3E}">
        <p14:creationId xmlns:p14="http://schemas.microsoft.com/office/powerpoint/2010/main" val="69813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9DE5B-2E41-0849-A67B-87B387BC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Wireframes of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0B0B-014B-4A0F-9228-3E18A2C72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HOME PAGE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DCB7852B-D2FB-A33C-1B38-DD3D04103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936" y="214960"/>
            <a:ext cx="3518041" cy="646206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6241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7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2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9DE5B-2E41-0849-A67B-87B387BC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Wireframes of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0B0B-014B-4A0F-9228-3E18A2C72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bg2"/>
                </a:solidFill>
              </a:rPr>
              <a:t>PORTFOLIO PAGE</a:t>
            </a:r>
          </a:p>
        </p:txBody>
      </p:sp>
      <p:sp useBgFill="1">
        <p:nvSpPr>
          <p:cNvPr id="164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2261CBEB-C3B6-536D-5879-4232166B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679" y="1136604"/>
            <a:ext cx="2363340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61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7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2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9DE5B-2E41-0849-A67B-87B387BC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Wireframes of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0B0B-014B-4A0F-9228-3E18A2C72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bg2"/>
                </a:solidFill>
              </a:rPr>
              <a:t>BLOG PAGE</a:t>
            </a:r>
          </a:p>
        </p:txBody>
      </p:sp>
      <p:sp useBgFill="1">
        <p:nvSpPr>
          <p:cNvPr id="164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5ECA323-1409-0BC7-D8C7-0CEECB460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840" y="815975"/>
            <a:ext cx="2585167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6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345</Words>
  <Application>Microsoft Macintosh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Welcome to liwaa’s portfolio Website presentation!</vt:lpstr>
      <vt:lpstr>Overview of the portfolio</vt:lpstr>
      <vt:lpstr>Intro to the sitemap</vt:lpstr>
      <vt:lpstr>My sitemap</vt:lpstr>
      <vt:lpstr>Sitemap explanation</vt:lpstr>
      <vt:lpstr>List of components used</vt:lpstr>
      <vt:lpstr>Wireframes of website</vt:lpstr>
      <vt:lpstr>Wireframes of website</vt:lpstr>
      <vt:lpstr>Wireframes of website</vt:lpstr>
      <vt:lpstr>Wireframes of website</vt:lpstr>
      <vt:lpstr>Challenges I faced &amp;  The decision making process</vt:lpstr>
      <vt:lpstr>THANK YOU FOR WATCHING!!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liwaa’s portfolio Website presentation!</dc:title>
  <dc:creator>Liwaa Haddara</dc:creator>
  <cp:lastModifiedBy>Liwaa Haddara</cp:lastModifiedBy>
  <cp:revision>1</cp:revision>
  <dcterms:created xsi:type="dcterms:W3CDTF">2022-06-09T23:07:37Z</dcterms:created>
  <dcterms:modified xsi:type="dcterms:W3CDTF">2022-06-10T01:16:32Z</dcterms:modified>
</cp:coreProperties>
</file>