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104"/>
  </p:notesMasterIdLst>
  <p:handoutMasterIdLst>
    <p:handoutMasterId r:id="rId105"/>
  </p:handoutMasterIdLst>
  <p:sldIdLst>
    <p:sldId id="403" r:id="rId2"/>
    <p:sldId id="372" r:id="rId3"/>
    <p:sldId id="257" r:id="rId4"/>
    <p:sldId id="259" r:id="rId5"/>
    <p:sldId id="260" r:id="rId6"/>
    <p:sldId id="261" r:id="rId7"/>
    <p:sldId id="263" r:id="rId8"/>
    <p:sldId id="376" r:id="rId9"/>
    <p:sldId id="267" r:id="rId10"/>
    <p:sldId id="272" r:id="rId11"/>
    <p:sldId id="273" r:id="rId12"/>
    <p:sldId id="274" r:id="rId13"/>
    <p:sldId id="377" r:id="rId14"/>
    <p:sldId id="378" r:id="rId15"/>
    <p:sldId id="275" r:id="rId16"/>
    <p:sldId id="276" r:id="rId17"/>
    <p:sldId id="277" r:id="rId18"/>
    <p:sldId id="279" r:id="rId19"/>
    <p:sldId id="278" r:id="rId20"/>
    <p:sldId id="285" r:id="rId21"/>
    <p:sldId id="397" r:id="rId22"/>
    <p:sldId id="398" r:id="rId23"/>
    <p:sldId id="399" r:id="rId24"/>
    <p:sldId id="400" r:id="rId25"/>
    <p:sldId id="401" r:id="rId26"/>
    <p:sldId id="293" r:id="rId27"/>
    <p:sldId id="294" r:id="rId28"/>
    <p:sldId id="295" r:id="rId29"/>
    <p:sldId id="296" r:id="rId30"/>
    <p:sldId id="384"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85" r:id="rId45"/>
    <p:sldId id="310" r:id="rId46"/>
    <p:sldId id="311" r:id="rId47"/>
    <p:sldId id="312" r:id="rId48"/>
    <p:sldId id="313" r:id="rId49"/>
    <p:sldId id="402" r:id="rId50"/>
    <p:sldId id="315" r:id="rId51"/>
    <p:sldId id="316" r:id="rId52"/>
    <p:sldId id="317" r:id="rId53"/>
    <p:sldId id="318" r:id="rId54"/>
    <p:sldId id="319" r:id="rId55"/>
    <p:sldId id="320" r:id="rId56"/>
    <p:sldId id="321" r:id="rId57"/>
    <p:sldId id="322" r:id="rId58"/>
    <p:sldId id="323" r:id="rId59"/>
    <p:sldId id="370" r:id="rId60"/>
    <p:sldId id="324" r:id="rId61"/>
    <p:sldId id="325" r:id="rId62"/>
    <p:sldId id="386" r:id="rId63"/>
    <p:sldId id="326" r:id="rId64"/>
    <p:sldId id="327" r:id="rId65"/>
    <p:sldId id="328" r:id="rId66"/>
    <p:sldId id="329" r:id="rId67"/>
    <p:sldId id="331" r:id="rId68"/>
    <p:sldId id="387" r:id="rId69"/>
    <p:sldId id="332" r:id="rId70"/>
    <p:sldId id="333" r:id="rId71"/>
    <p:sldId id="334" r:id="rId72"/>
    <p:sldId id="388" r:id="rId73"/>
    <p:sldId id="389" r:id="rId74"/>
    <p:sldId id="337" r:id="rId75"/>
    <p:sldId id="335" r:id="rId76"/>
    <p:sldId id="336" r:id="rId77"/>
    <p:sldId id="338" r:id="rId78"/>
    <p:sldId id="339" r:id="rId79"/>
    <p:sldId id="390" r:id="rId80"/>
    <p:sldId id="340" r:id="rId81"/>
    <p:sldId id="341" r:id="rId82"/>
    <p:sldId id="342" r:id="rId83"/>
    <p:sldId id="392" r:id="rId84"/>
    <p:sldId id="343" r:id="rId85"/>
    <p:sldId id="344" r:id="rId86"/>
    <p:sldId id="391" r:id="rId87"/>
    <p:sldId id="345" r:id="rId88"/>
    <p:sldId id="346" r:id="rId89"/>
    <p:sldId id="393" r:id="rId90"/>
    <p:sldId id="347" r:id="rId91"/>
    <p:sldId id="348" r:id="rId92"/>
    <p:sldId id="349" r:id="rId93"/>
    <p:sldId id="394" r:id="rId94"/>
    <p:sldId id="350" r:id="rId95"/>
    <p:sldId id="352" r:id="rId96"/>
    <p:sldId id="395" r:id="rId97"/>
    <p:sldId id="353" r:id="rId98"/>
    <p:sldId id="354" r:id="rId99"/>
    <p:sldId id="355" r:id="rId100"/>
    <p:sldId id="396" r:id="rId101"/>
    <p:sldId id="356" r:id="rId102"/>
    <p:sldId id="357" r:id="rId103"/>
  </p:sldIdLst>
  <p:sldSz cx="9144000" cy="6858000" type="screen4x3"/>
  <p:notesSz cx="7099300" cy="10234613"/>
  <p:defaultTextStyle>
    <a:defPPr>
      <a:defRPr lang="en-US"/>
    </a:defPPr>
    <a:lvl1pPr algn="l" rtl="0" fontAlgn="base">
      <a:spcBef>
        <a:spcPct val="0"/>
      </a:spcBef>
      <a:spcAft>
        <a:spcPct val="0"/>
      </a:spcAft>
      <a:defRPr kumimoji="1" sz="2400" b="1" kern="1200">
        <a:solidFill>
          <a:schemeClr val="tx1"/>
        </a:solidFill>
        <a:latin typeface="Tahoma" pitchFamily="34" charset="0"/>
        <a:ea typeface="宋体" charset="-122"/>
        <a:cs typeface="+mn-cs"/>
      </a:defRPr>
    </a:lvl1pPr>
    <a:lvl2pPr marL="457200" algn="l" rtl="0" fontAlgn="base">
      <a:spcBef>
        <a:spcPct val="0"/>
      </a:spcBef>
      <a:spcAft>
        <a:spcPct val="0"/>
      </a:spcAft>
      <a:defRPr kumimoji="1" sz="2400" b="1" kern="1200">
        <a:solidFill>
          <a:schemeClr val="tx1"/>
        </a:solidFill>
        <a:latin typeface="Tahoma" pitchFamily="34" charset="0"/>
        <a:ea typeface="宋体" charset="-122"/>
        <a:cs typeface="+mn-cs"/>
      </a:defRPr>
    </a:lvl2pPr>
    <a:lvl3pPr marL="914400" algn="l" rtl="0" fontAlgn="base">
      <a:spcBef>
        <a:spcPct val="0"/>
      </a:spcBef>
      <a:spcAft>
        <a:spcPct val="0"/>
      </a:spcAft>
      <a:defRPr kumimoji="1" sz="2400" b="1" kern="1200">
        <a:solidFill>
          <a:schemeClr val="tx1"/>
        </a:solidFill>
        <a:latin typeface="Tahoma" pitchFamily="34" charset="0"/>
        <a:ea typeface="宋体" charset="-122"/>
        <a:cs typeface="+mn-cs"/>
      </a:defRPr>
    </a:lvl3pPr>
    <a:lvl4pPr marL="1371600" algn="l" rtl="0" fontAlgn="base">
      <a:spcBef>
        <a:spcPct val="0"/>
      </a:spcBef>
      <a:spcAft>
        <a:spcPct val="0"/>
      </a:spcAft>
      <a:defRPr kumimoji="1" sz="2400" b="1" kern="1200">
        <a:solidFill>
          <a:schemeClr val="tx1"/>
        </a:solidFill>
        <a:latin typeface="Tahoma" pitchFamily="34" charset="0"/>
        <a:ea typeface="宋体" charset="-122"/>
        <a:cs typeface="+mn-cs"/>
      </a:defRPr>
    </a:lvl4pPr>
    <a:lvl5pPr marL="1828800" algn="l" rtl="0" fontAlgn="base">
      <a:spcBef>
        <a:spcPct val="0"/>
      </a:spcBef>
      <a:spcAft>
        <a:spcPct val="0"/>
      </a:spcAft>
      <a:defRPr kumimoji="1" sz="2400" b="1" kern="1200">
        <a:solidFill>
          <a:schemeClr val="tx1"/>
        </a:solidFill>
        <a:latin typeface="Tahoma" pitchFamily="34" charset="0"/>
        <a:ea typeface="宋体" charset="-122"/>
        <a:cs typeface="+mn-cs"/>
      </a:defRPr>
    </a:lvl5pPr>
    <a:lvl6pPr marL="2286000" algn="l" defTabSz="914400" rtl="0" eaLnBrk="1" latinLnBrk="0" hangingPunct="1">
      <a:defRPr kumimoji="1" sz="2400" b="1" kern="1200">
        <a:solidFill>
          <a:schemeClr val="tx1"/>
        </a:solidFill>
        <a:latin typeface="Tahoma" pitchFamily="34" charset="0"/>
        <a:ea typeface="宋体" charset="-122"/>
        <a:cs typeface="+mn-cs"/>
      </a:defRPr>
    </a:lvl6pPr>
    <a:lvl7pPr marL="2743200" algn="l" defTabSz="914400" rtl="0" eaLnBrk="1" latinLnBrk="0" hangingPunct="1">
      <a:defRPr kumimoji="1" sz="2400" b="1" kern="1200">
        <a:solidFill>
          <a:schemeClr val="tx1"/>
        </a:solidFill>
        <a:latin typeface="Tahoma" pitchFamily="34" charset="0"/>
        <a:ea typeface="宋体" charset="-122"/>
        <a:cs typeface="+mn-cs"/>
      </a:defRPr>
    </a:lvl7pPr>
    <a:lvl8pPr marL="3200400" algn="l" defTabSz="914400" rtl="0" eaLnBrk="1" latinLnBrk="0" hangingPunct="1">
      <a:defRPr kumimoji="1" sz="2400" b="1" kern="1200">
        <a:solidFill>
          <a:schemeClr val="tx1"/>
        </a:solidFill>
        <a:latin typeface="Tahoma" pitchFamily="34" charset="0"/>
        <a:ea typeface="宋体" charset="-122"/>
        <a:cs typeface="+mn-cs"/>
      </a:defRPr>
    </a:lvl8pPr>
    <a:lvl9pPr marL="3657600" algn="l" defTabSz="914400" rtl="0" eaLnBrk="1" latinLnBrk="0" hangingPunct="1">
      <a:defRPr kumimoji="1" sz="2400" b="1" kern="1200">
        <a:solidFill>
          <a:schemeClr val="tx1"/>
        </a:solidFill>
        <a:latin typeface="Tahom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00"/>
    <a:srgbClr val="333300"/>
    <a:srgbClr val="003300"/>
    <a:srgbClr val="336699"/>
    <a:srgbClr val="0099CC"/>
    <a:srgbClr val="4D4D4D"/>
    <a:srgbClr val="292929"/>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585" autoAdjust="0"/>
  </p:normalViewPr>
  <p:slideViewPr>
    <p:cSldViewPr>
      <p:cViewPr varScale="1">
        <p:scale>
          <a:sx n="106" d="100"/>
          <a:sy n="106" d="100"/>
        </p:scale>
        <p:origin x="165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744"/>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a:latin typeface="Arial" charset="0"/>
                <a:ea typeface="宋体" pitchFamily="2" charset="-122"/>
              </a:defRPr>
            </a:lvl1pPr>
          </a:lstStyle>
          <a:p>
            <a:pPr>
              <a:defRPr/>
            </a:pPr>
            <a:endParaRPr lang="zh-CN" altLang="en-US"/>
          </a:p>
        </p:txBody>
      </p:sp>
      <p:sp>
        <p:nvSpPr>
          <p:cNvPr id="1105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latin typeface="Arial" charset="0"/>
                <a:ea typeface="宋体" pitchFamily="2" charset="-122"/>
              </a:defRPr>
            </a:lvl1pPr>
          </a:lstStyle>
          <a:p>
            <a:pPr>
              <a:defRPr/>
            </a:pPr>
            <a:endParaRPr lang="en-US" altLang="zh-CN"/>
          </a:p>
        </p:txBody>
      </p:sp>
      <p:sp>
        <p:nvSpPr>
          <p:cNvPr id="1105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a:latin typeface="Arial" charset="0"/>
                <a:ea typeface="宋体" pitchFamily="2" charset="-122"/>
              </a:defRPr>
            </a:lvl1pPr>
          </a:lstStyle>
          <a:p>
            <a:pPr>
              <a:defRPr/>
            </a:pPr>
            <a:endParaRPr lang="en-US" altLang="zh-CN"/>
          </a:p>
        </p:txBody>
      </p:sp>
      <p:sp>
        <p:nvSpPr>
          <p:cNvPr id="1105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latin typeface="Arial" charset="0"/>
                <a:ea typeface="宋体" pitchFamily="2" charset="-122"/>
              </a:defRPr>
            </a:lvl1pPr>
          </a:lstStyle>
          <a:p>
            <a:pPr>
              <a:defRPr/>
            </a:pPr>
            <a:fld id="{E5123C15-26E1-4F3A-8934-5326ADAF3C60}" type="slidenum">
              <a:rPr lang="zh-CN" altLang="en-US"/>
              <a:pPr>
                <a:defRPr/>
              </a:pPr>
              <a:t>‹#›</a:t>
            </a:fld>
            <a:endParaRPr lang="en-US" altLang="zh-CN"/>
          </a:p>
        </p:txBody>
      </p:sp>
    </p:spTree>
    <p:extLst>
      <p:ext uri="{BB962C8B-B14F-4D97-AF65-F5344CB8AC3E}">
        <p14:creationId xmlns:p14="http://schemas.microsoft.com/office/powerpoint/2010/main" val="2396581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a:latin typeface="Arial" charset="0"/>
                <a:ea typeface="宋体" pitchFamily="2" charset="-122"/>
              </a:defRPr>
            </a:lvl1pPr>
          </a:lstStyle>
          <a:p>
            <a:pPr>
              <a:defRPr/>
            </a:pPr>
            <a:endParaRPr lang="zh-CN" altLang="en-US"/>
          </a:p>
        </p:txBody>
      </p:sp>
      <p:sp>
        <p:nvSpPr>
          <p:cNvPr id="11673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latin typeface="Arial" charset="0"/>
                <a:ea typeface="宋体" pitchFamily="2" charset="-122"/>
              </a:defRPr>
            </a:lvl1pPr>
          </a:lstStyle>
          <a:p>
            <a:pPr>
              <a:defRPr/>
            </a:pPr>
            <a:endParaRPr lang="en-US" altLang="zh-CN"/>
          </a:p>
        </p:txBody>
      </p:sp>
      <p:sp>
        <p:nvSpPr>
          <p:cNvPr id="11674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674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a:latin typeface="Arial" charset="0"/>
                <a:ea typeface="宋体" pitchFamily="2" charset="-122"/>
              </a:defRPr>
            </a:lvl1pPr>
          </a:lstStyle>
          <a:p>
            <a:pPr>
              <a:defRPr/>
            </a:pPr>
            <a:endParaRPr lang="en-US" altLang="zh-CN"/>
          </a:p>
        </p:txBody>
      </p:sp>
      <p:sp>
        <p:nvSpPr>
          <p:cNvPr id="11674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latin typeface="Arial" charset="0"/>
                <a:ea typeface="宋体" pitchFamily="2" charset="-122"/>
              </a:defRPr>
            </a:lvl1pPr>
          </a:lstStyle>
          <a:p>
            <a:pPr>
              <a:defRPr/>
            </a:pPr>
            <a:fld id="{D5B4C8FE-A637-4147-A74E-AF18D5BD26D7}" type="slidenum">
              <a:rPr lang="zh-CN" altLang="en-US"/>
              <a:pPr>
                <a:defRPr/>
              </a:pPr>
              <a:t>‹#›</a:t>
            </a:fld>
            <a:endParaRPr lang="en-US" altLang="zh-CN"/>
          </a:p>
        </p:txBody>
      </p:sp>
    </p:spTree>
    <p:extLst>
      <p:ext uri="{BB962C8B-B14F-4D97-AF65-F5344CB8AC3E}">
        <p14:creationId xmlns:p14="http://schemas.microsoft.com/office/powerpoint/2010/main" val="35978427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4470C9F9-B0CA-4BDF-AEE4-D728C5F72ECC}" type="slidenum">
              <a:rPr lang="zh-CN" altLang="en-US" sz="1300" b="0" smtClean="0">
                <a:latin typeface="Arial" charset="0"/>
              </a:rPr>
              <a:pPr eaLnBrk="1" hangingPunct="1"/>
              <a:t>3</a:t>
            </a:fld>
            <a:endParaRPr lang="en-US" altLang="zh-CN" sz="1300" b="0" smtClean="0">
              <a:latin typeface="Arial" charset="0"/>
            </a:endParaRPr>
          </a:p>
        </p:txBody>
      </p:sp>
      <p:sp>
        <p:nvSpPr>
          <p:cNvPr id="117763" name="Rectangle 2"/>
          <p:cNvSpPr>
            <a:spLocks noGrp="1" noRot="1" noChangeAspect="1" noChangeArrowheads="1" noTextEdit="1"/>
          </p:cNvSpPr>
          <p:nvPr>
            <p:ph type="sldImg"/>
          </p:nvPr>
        </p:nvSpPr>
        <p:spPr>
          <a:xfrm>
            <a:off x="992188" y="768350"/>
            <a:ext cx="5114925" cy="3836988"/>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784524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DA457CF4-139E-452E-A426-65C56EDE4931}" type="slidenum">
              <a:rPr lang="zh-CN" altLang="en-US" sz="1300" b="0" smtClean="0">
                <a:latin typeface="Arial" charset="0"/>
              </a:rPr>
              <a:pPr eaLnBrk="1" hangingPunct="1"/>
              <a:t>33</a:t>
            </a:fld>
            <a:endParaRPr lang="en-US" altLang="zh-CN" sz="1300" b="0" smtClean="0">
              <a:latin typeface="Arial" charset="0"/>
            </a:endParaRPr>
          </a:p>
        </p:txBody>
      </p:sp>
      <p:sp>
        <p:nvSpPr>
          <p:cNvPr id="132099" name="Rectangle 2"/>
          <p:cNvSpPr>
            <a:spLocks noGrp="1" noRot="1" noChangeAspect="1" noChangeArrowheads="1" noTextEdit="1"/>
          </p:cNvSpPr>
          <p:nvPr>
            <p:ph type="sldImg"/>
          </p:nvPr>
        </p:nvSpPr>
        <p:spPr>
          <a:xfrm>
            <a:off x="992188" y="768350"/>
            <a:ext cx="5114925" cy="3836988"/>
          </a:xfrm>
          <a:ln/>
        </p:spPr>
      </p:sp>
      <p:sp>
        <p:nvSpPr>
          <p:cNvPr id="132100"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196458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2962D328-7124-48A3-86EB-B659C02290B2}" type="slidenum">
              <a:rPr lang="zh-CN" altLang="en-US" sz="1300" b="0" smtClean="0">
                <a:latin typeface="Arial" charset="0"/>
              </a:rPr>
              <a:pPr eaLnBrk="1" hangingPunct="1"/>
              <a:t>47</a:t>
            </a:fld>
            <a:endParaRPr lang="en-US" altLang="zh-CN" sz="1300" b="0" smtClean="0">
              <a:latin typeface="Arial" charset="0"/>
            </a:endParaRPr>
          </a:p>
        </p:txBody>
      </p:sp>
      <p:sp>
        <p:nvSpPr>
          <p:cNvPr id="133123" name="Rectangle 2"/>
          <p:cNvSpPr>
            <a:spLocks noGrp="1" noRot="1" noChangeAspect="1" noChangeArrowheads="1" noTextEdit="1"/>
          </p:cNvSpPr>
          <p:nvPr>
            <p:ph type="sldImg"/>
          </p:nvPr>
        </p:nvSpPr>
        <p:spPr>
          <a:xfrm>
            <a:off x="992188" y="768350"/>
            <a:ext cx="5114925" cy="3836988"/>
          </a:xfrm>
          <a:ln/>
        </p:spPr>
      </p:sp>
      <p:sp>
        <p:nvSpPr>
          <p:cNvPr id="13312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1103416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CEE5F61-DCDA-48CA-BEAC-6A8035291124}" type="slidenum">
              <a:rPr lang="zh-CN" altLang="en-US" sz="1300" b="0" smtClean="0">
                <a:latin typeface="Arial" charset="0"/>
              </a:rPr>
              <a:pPr eaLnBrk="1" hangingPunct="1"/>
              <a:t>48</a:t>
            </a:fld>
            <a:endParaRPr lang="en-US" altLang="zh-CN" sz="1300" b="0" smtClean="0">
              <a:latin typeface="Arial" charset="0"/>
            </a:endParaRPr>
          </a:p>
        </p:txBody>
      </p:sp>
      <p:sp>
        <p:nvSpPr>
          <p:cNvPr id="134147" name="Rectangle 2"/>
          <p:cNvSpPr>
            <a:spLocks noGrp="1" noRot="1" noChangeAspect="1" noChangeArrowheads="1" noTextEdit="1"/>
          </p:cNvSpPr>
          <p:nvPr>
            <p:ph type="sldImg"/>
          </p:nvPr>
        </p:nvSpPr>
        <p:spPr>
          <a:xfrm>
            <a:off x="992188" y="768350"/>
            <a:ext cx="5114925" cy="3836988"/>
          </a:xfrm>
          <a:ln/>
        </p:spPr>
      </p:sp>
      <p:sp>
        <p:nvSpPr>
          <p:cNvPr id="134148"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3372008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EACDEDE-D531-4D35-9753-9E79C13A72CA}" type="slidenum">
              <a:rPr lang="zh-CN" altLang="en-US" sz="1300" b="0" smtClean="0">
                <a:latin typeface="Arial" charset="0"/>
              </a:rPr>
              <a:pPr eaLnBrk="1" hangingPunct="1"/>
              <a:t>50</a:t>
            </a:fld>
            <a:endParaRPr lang="en-US" altLang="zh-CN" sz="1300" b="0" smtClean="0">
              <a:latin typeface="Arial" charset="0"/>
            </a:endParaRPr>
          </a:p>
        </p:txBody>
      </p:sp>
      <p:sp>
        <p:nvSpPr>
          <p:cNvPr id="135171" name="Rectangle 2"/>
          <p:cNvSpPr>
            <a:spLocks noGrp="1" noRot="1" noChangeAspect="1" noChangeArrowheads="1" noTextEdit="1"/>
          </p:cNvSpPr>
          <p:nvPr>
            <p:ph type="sldImg"/>
          </p:nvPr>
        </p:nvSpPr>
        <p:spPr>
          <a:xfrm>
            <a:off x="992188" y="768350"/>
            <a:ext cx="5114925" cy="3836988"/>
          </a:xfrm>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3027802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02CF0239-61E2-4D51-AC30-7DF63B4201D0}" type="slidenum">
              <a:rPr lang="zh-CN" altLang="en-US" sz="1300" b="0" smtClean="0">
                <a:latin typeface="Arial" charset="0"/>
              </a:rPr>
              <a:pPr eaLnBrk="1" hangingPunct="1"/>
              <a:t>61</a:t>
            </a:fld>
            <a:endParaRPr lang="en-US" altLang="zh-CN" sz="1300" b="0" smtClean="0">
              <a:latin typeface="Arial" charset="0"/>
            </a:endParaRPr>
          </a:p>
        </p:txBody>
      </p:sp>
      <p:sp>
        <p:nvSpPr>
          <p:cNvPr id="136195" name="Rectangle 2"/>
          <p:cNvSpPr>
            <a:spLocks noGrp="1" noRot="1" noChangeAspect="1" noChangeArrowheads="1" noTextEdit="1"/>
          </p:cNvSpPr>
          <p:nvPr>
            <p:ph type="sldImg"/>
          </p:nvPr>
        </p:nvSpPr>
        <p:spPr>
          <a:xfrm>
            <a:off x="992188" y="768350"/>
            <a:ext cx="5114925" cy="3836988"/>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ea typeface="宋体" charset="-122"/>
            </a:endParaRPr>
          </a:p>
        </p:txBody>
      </p:sp>
    </p:spTree>
    <p:extLst>
      <p:ext uri="{BB962C8B-B14F-4D97-AF65-F5344CB8AC3E}">
        <p14:creationId xmlns:p14="http://schemas.microsoft.com/office/powerpoint/2010/main" val="2859938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8D08885-7CA1-484F-AAFB-FF4F9F64F516}" type="slidenum">
              <a:rPr lang="zh-CN" altLang="en-US" sz="1300" b="0" smtClean="0">
                <a:latin typeface="Arial" charset="0"/>
              </a:rPr>
              <a:pPr eaLnBrk="1" hangingPunct="1"/>
              <a:t>4</a:t>
            </a:fld>
            <a:endParaRPr lang="en-US" altLang="zh-CN" sz="1300" b="0" smtClean="0">
              <a:latin typeface="Arial" charset="0"/>
            </a:endParaRPr>
          </a:p>
        </p:txBody>
      </p:sp>
      <p:sp>
        <p:nvSpPr>
          <p:cNvPr id="118787" name="Rectangle 2"/>
          <p:cNvSpPr>
            <a:spLocks noGrp="1" noRot="1" noChangeAspect="1" noChangeArrowheads="1" noTextEdit="1"/>
          </p:cNvSpPr>
          <p:nvPr>
            <p:ph type="sldImg"/>
          </p:nvPr>
        </p:nvSpPr>
        <p:spPr>
          <a:xfrm>
            <a:off x="992188" y="768350"/>
            <a:ext cx="5114925" cy="3836988"/>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501641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0CBAF884-CE7C-4D96-A6E4-9A45743F639D}" type="slidenum">
              <a:rPr lang="zh-CN" altLang="en-US" sz="1300" b="0" smtClean="0">
                <a:latin typeface="Arial" charset="0"/>
              </a:rPr>
              <a:pPr eaLnBrk="1" hangingPunct="1"/>
              <a:t>5</a:t>
            </a:fld>
            <a:endParaRPr lang="en-US" altLang="zh-CN" sz="1300" b="0" smtClean="0">
              <a:latin typeface="Arial" charset="0"/>
            </a:endParaRPr>
          </a:p>
        </p:txBody>
      </p:sp>
      <p:sp>
        <p:nvSpPr>
          <p:cNvPr id="119811" name="Rectangle 2"/>
          <p:cNvSpPr>
            <a:spLocks noGrp="1" noRot="1" noChangeAspect="1" noChangeArrowheads="1" noTextEdit="1"/>
          </p:cNvSpPr>
          <p:nvPr>
            <p:ph type="sldImg"/>
          </p:nvPr>
        </p:nvSpPr>
        <p:spPr>
          <a:xfrm>
            <a:off x="992188" y="768350"/>
            <a:ext cx="5114925" cy="3836988"/>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2278852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06303A44-141F-4BFA-B1A3-E26B276EBDAA}" type="slidenum">
              <a:rPr lang="zh-CN" altLang="en-US" sz="1300" b="0" smtClean="0">
                <a:latin typeface="Arial" charset="0"/>
              </a:rPr>
              <a:pPr eaLnBrk="1" hangingPunct="1"/>
              <a:t>10</a:t>
            </a:fld>
            <a:endParaRPr lang="en-US" altLang="zh-CN" sz="1300" b="0" smtClean="0">
              <a:latin typeface="Arial" charset="0"/>
            </a:endParaRPr>
          </a:p>
        </p:txBody>
      </p:sp>
      <p:sp>
        <p:nvSpPr>
          <p:cNvPr id="125955" name="Rectangle 2"/>
          <p:cNvSpPr>
            <a:spLocks noGrp="1" noRot="1" noChangeAspect="1" noChangeArrowheads="1" noTextEdit="1"/>
          </p:cNvSpPr>
          <p:nvPr>
            <p:ph type="sldImg"/>
          </p:nvPr>
        </p:nvSpPr>
        <p:spPr>
          <a:xfrm>
            <a:off x="992188" y="768350"/>
            <a:ext cx="5114925" cy="3836988"/>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818273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9A499C75-A8EF-4547-8DD6-5A132FBCE293}" type="slidenum">
              <a:rPr lang="zh-CN" altLang="en-US" sz="1300" b="0" smtClean="0">
                <a:latin typeface="Arial" charset="0"/>
              </a:rPr>
              <a:pPr eaLnBrk="1" hangingPunct="1"/>
              <a:t>12</a:t>
            </a:fld>
            <a:endParaRPr lang="en-US" altLang="zh-CN" sz="1300" b="0" smtClean="0">
              <a:latin typeface="Arial" charset="0"/>
            </a:endParaRPr>
          </a:p>
        </p:txBody>
      </p:sp>
      <p:sp>
        <p:nvSpPr>
          <p:cNvPr id="126979" name="Rectangle 2"/>
          <p:cNvSpPr>
            <a:spLocks noGrp="1" noRot="1" noChangeAspect="1" noChangeArrowheads="1" noTextEdit="1"/>
          </p:cNvSpPr>
          <p:nvPr>
            <p:ph type="sldImg"/>
          </p:nvPr>
        </p:nvSpPr>
        <p:spPr>
          <a:xfrm>
            <a:off x="992188" y="768350"/>
            <a:ext cx="5114925" cy="3836988"/>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2107029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91E08561-FC9B-4CF8-8EDC-D6B914A02766}" type="slidenum">
              <a:rPr lang="zh-CN" altLang="en-US" sz="1300" b="0" smtClean="0">
                <a:latin typeface="Arial" charset="0"/>
              </a:rPr>
              <a:pPr eaLnBrk="1" hangingPunct="1"/>
              <a:t>19</a:t>
            </a:fld>
            <a:endParaRPr lang="en-US" altLang="zh-CN" sz="1300" b="0" smtClean="0">
              <a:latin typeface="Arial" charset="0"/>
            </a:endParaRPr>
          </a:p>
        </p:txBody>
      </p:sp>
      <p:sp>
        <p:nvSpPr>
          <p:cNvPr id="128003" name="Rectangle 2"/>
          <p:cNvSpPr>
            <a:spLocks noGrp="1" noRot="1" noChangeAspect="1" noChangeArrowheads="1" noTextEdit="1"/>
          </p:cNvSpPr>
          <p:nvPr>
            <p:ph type="sldImg"/>
          </p:nvPr>
        </p:nvSpPr>
        <p:spPr>
          <a:xfrm>
            <a:off x="992188" y="768350"/>
            <a:ext cx="5114925" cy="3836988"/>
          </a:xfrm>
          <a:ln/>
        </p:spPr>
      </p:sp>
      <p:sp>
        <p:nvSpPr>
          <p:cNvPr id="12800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000" smtClean="0">
              <a:ea typeface="宋体" charset="-122"/>
            </a:endParaRPr>
          </a:p>
        </p:txBody>
      </p:sp>
    </p:spTree>
    <p:extLst>
      <p:ext uri="{BB962C8B-B14F-4D97-AF65-F5344CB8AC3E}">
        <p14:creationId xmlns:p14="http://schemas.microsoft.com/office/powerpoint/2010/main" val="1894447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BC51436-6257-4E78-A784-51D2468BC84F}" type="slidenum">
              <a:rPr lang="zh-CN" altLang="en-US" sz="1300" b="0" smtClean="0">
                <a:latin typeface="Arial" charset="0"/>
              </a:rPr>
              <a:pPr eaLnBrk="1" hangingPunct="1"/>
              <a:t>20</a:t>
            </a:fld>
            <a:endParaRPr lang="en-US" altLang="zh-CN" sz="1300" b="0" smtClean="0">
              <a:latin typeface="Arial" charset="0"/>
            </a:endParaRPr>
          </a:p>
        </p:txBody>
      </p:sp>
      <p:sp>
        <p:nvSpPr>
          <p:cNvPr id="129027" name="Rectangle 2"/>
          <p:cNvSpPr>
            <a:spLocks noGrp="1" noRot="1" noChangeAspect="1" noChangeArrowheads="1" noTextEdit="1"/>
          </p:cNvSpPr>
          <p:nvPr>
            <p:ph type="sldImg"/>
          </p:nvPr>
        </p:nvSpPr>
        <p:spPr>
          <a:xfrm>
            <a:off x="992188" y="768350"/>
            <a:ext cx="5114925" cy="3836988"/>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18009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7BDADF86-D8DA-4317-8C76-B7A944111D81}" type="slidenum">
              <a:rPr lang="zh-CN" altLang="en-US" sz="1300" b="0" smtClean="0">
                <a:latin typeface="Arial" charset="0"/>
              </a:rPr>
              <a:pPr eaLnBrk="1" hangingPunct="1"/>
              <a:t>26</a:t>
            </a:fld>
            <a:endParaRPr lang="en-US" altLang="zh-CN" sz="1300" b="0" smtClean="0">
              <a:latin typeface="Arial" charset="0"/>
            </a:endParaRPr>
          </a:p>
        </p:txBody>
      </p:sp>
      <p:sp>
        <p:nvSpPr>
          <p:cNvPr id="130051" name="Rectangle 2"/>
          <p:cNvSpPr>
            <a:spLocks noGrp="1" noRot="1" noChangeAspect="1" noChangeArrowheads="1" noTextEdit="1"/>
          </p:cNvSpPr>
          <p:nvPr>
            <p:ph type="sldImg"/>
          </p:nvPr>
        </p:nvSpPr>
        <p:spPr>
          <a:xfrm>
            <a:off x="992188" y="768350"/>
            <a:ext cx="5114925" cy="3836988"/>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786779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1926BB0-4E5C-4FE5-8FAB-9153CE8C19CC}" type="slidenum">
              <a:rPr lang="zh-CN" altLang="en-US" sz="1300" b="0" smtClean="0">
                <a:latin typeface="Arial" charset="0"/>
              </a:rPr>
              <a:pPr eaLnBrk="1" hangingPunct="1"/>
              <a:t>27</a:t>
            </a:fld>
            <a:endParaRPr lang="en-US" altLang="zh-CN" sz="1300" b="0" smtClean="0">
              <a:latin typeface="Arial" charset="0"/>
            </a:endParaRPr>
          </a:p>
        </p:txBody>
      </p:sp>
      <p:sp>
        <p:nvSpPr>
          <p:cNvPr id="131075" name="Rectangle 2"/>
          <p:cNvSpPr>
            <a:spLocks noGrp="1" noRot="1" noChangeAspect="1" noChangeArrowheads="1" noTextEdit="1"/>
          </p:cNvSpPr>
          <p:nvPr>
            <p:ph type="sldImg"/>
          </p:nvPr>
        </p:nvSpPr>
        <p:spPr>
          <a:xfrm>
            <a:off x="992188" y="768350"/>
            <a:ext cx="5114925" cy="3836988"/>
          </a:xfrm>
          <a:ln/>
        </p:spPr>
      </p:sp>
      <p:sp>
        <p:nvSpPr>
          <p:cNvPr id="131076"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16657207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5" descr="logo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3124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0" y="6656388"/>
            <a:ext cx="9144000" cy="228600"/>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sp>
        <p:nvSpPr>
          <p:cNvPr id="6" name="Rectangle 7"/>
          <p:cNvSpPr>
            <a:spLocks noChangeArrowheads="1"/>
          </p:cNvSpPr>
          <p:nvPr/>
        </p:nvSpPr>
        <p:spPr bwMode="auto">
          <a:xfrm>
            <a:off x="3352800" y="63246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endParaRPr kumimoji="0" lang="en-US" altLang="zh-CN" sz="1400" b="0"/>
          </a:p>
        </p:txBody>
      </p:sp>
      <p:pic>
        <p:nvPicPr>
          <p:cNvPr id="7" name="Picture 9" descr="nbl12_1_1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813" y="5948363"/>
            <a:ext cx="18288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4" name="Rectangle 2"/>
          <p:cNvSpPr>
            <a:spLocks noGrp="1" noChangeArrowheads="1"/>
          </p:cNvSpPr>
          <p:nvPr>
            <p:ph type="ctrTitle"/>
          </p:nvPr>
        </p:nvSpPr>
        <p:spPr>
          <a:xfrm>
            <a:off x="684213" y="2565400"/>
            <a:ext cx="7772400" cy="1143000"/>
          </a:xfrm>
        </p:spPr>
        <p:txBody>
          <a:bodyPr/>
          <a:lstStyle>
            <a:lvl1pPr algn="ctr" fontAlgn="ctr">
              <a:defRPr sz="5400">
                <a:effectLst>
                  <a:outerShdw blurRad="38100" dist="38100" dir="2700000" algn="tl">
                    <a:srgbClr val="C0C0C0"/>
                  </a:outerShdw>
                </a:effectLst>
                <a:latin typeface="Arial" charset="0"/>
                <a:ea typeface="楷体_GB2312" pitchFamily="49" charset="-122"/>
              </a:defRPr>
            </a:lvl1pPr>
          </a:lstStyle>
          <a:p>
            <a:r>
              <a:rPr lang="zh-CN" altLang="en-US"/>
              <a:t>单击此处编辑母版标题样式</a:t>
            </a:r>
          </a:p>
        </p:txBody>
      </p:sp>
      <p:sp>
        <p:nvSpPr>
          <p:cNvPr id="131075" name="Rectangle 3"/>
          <p:cNvSpPr>
            <a:spLocks noGrp="1" noChangeArrowheads="1"/>
          </p:cNvSpPr>
          <p:nvPr>
            <p:ph type="subTitle" idx="1"/>
          </p:nvPr>
        </p:nvSpPr>
        <p:spPr>
          <a:xfrm>
            <a:off x="1371600" y="38608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8" name="Rectangle 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9" name="Rectangle 8"/>
          <p:cNvSpPr>
            <a:spLocks noGrp="1" noChangeArrowheads="1"/>
          </p:cNvSpPr>
          <p:nvPr>
            <p:ph type="sldNum" sz="quarter" idx="11"/>
          </p:nvPr>
        </p:nvSpPr>
        <p:spPr>
          <a:xfrm>
            <a:off x="6553200" y="6245225"/>
            <a:ext cx="2133600" cy="476250"/>
          </a:xfrm>
        </p:spPr>
        <p:txBody>
          <a:bodyPr/>
          <a:lstStyle>
            <a:lvl1pPr>
              <a:defRPr sz="1400">
                <a:solidFill>
                  <a:schemeClr val="tx1"/>
                </a:solidFill>
              </a:defRPr>
            </a:lvl1pPr>
          </a:lstStyle>
          <a:p>
            <a:pPr>
              <a:defRPr/>
            </a:pPr>
            <a:fld id="{1BC9677E-6CB9-4F18-8B34-2E4E30EDECA9}" type="slidenum">
              <a:rPr lang="zh-CN" altLang="en-US"/>
              <a:pPr>
                <a:defRPr/>
              </a:pPr>
              <a:t>‹#›</a:t>
            </a:fld>
            <a:endParaRPr lang="en-US" altLang="zh-CN"/>
          </a:p>
        </p:txBody>
      </p:sp>
    </p:spTree>
    <p:extLst>
      <p:ext uri="{BB962C8B-B14F-4D97-AF65-F5344CB8AC3E}">
        <p14:creationId xmlns:p14="http://schemas.microsoft.com/office/powerpoint/2010/main" val="3239627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F03BC1B1-809C-466D-837A-03EDAACC4161}" type="slidenum">
              <a:rPr lang="en-US" altLang="zh-CN"/>
              <a:pPr>
                <a:defRPr/>
              </a:pPr>
              <a:t>‹#›</a:t>
            </a:fld>
            <a:r>
              <a:rPr lang="en-US" altLang="zh-CN"/>
              <a:t>-</a:t>
            </a:r>
          </a:p>
        </p:txBody>
      </p:sp>
    </p:spTree>
    <p:extLst>
      <p:ext uri="{BB962C8B-B14F-4D97-AF65-F5344CB8AC3E}">
        <p14:creationId xmlns:p14="http://schemas.microsoft.com/office/powerpoint/2010/main" val="321850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60350"/>
            <a:ext cx="2036763" cy="6121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23875" y="260350"/>
            <a:ext cx="5962650" cy="6121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EDEC48B3-B451-4285-8DC5-3AE59E58A5B8}" type="slidenum">
              <a:rPr lang="en-US" altLang="zh-CN"/>
              <a:pPr>
                <a:defRPr/>
              </a:pPr>
              <a:t>‹#›</a:t>
            </a:fld>
            <a:r>
              <a:rPr lang="en-US" altLang="zh-CN"/>
              <a:t>-</a:t>
            </a:r>
          </a:p>
        </p:txBody>
      </p:sp>
    </p:spTree>
    <p:extLst>
      <p:ext uri="{BB962C8B-B14F-4D97-AF65-F5344CB8AC3E}">
        <p14:creationId xmlns:p14="http://schemas.microsoft.com/office/powerpoint/2010/main" val="1757952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23875" y="260350"/>
            <a:ext cx="7935913" cy="6477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55650" y="981075"/>
            <a:ext cx="7920038" cy="5400675"/>
          </a:xfrm>
        </p:spPr>
        <p:txBody>
          <a:bodyPr/>
          <a:lstStyle/>
          <a:p>
            <a:pPr lvl="0"/>
            <a:endParaRPr lang="zh-CN" alt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984B0E44-0A9C-49E0-906A-D4876929C5A6}" type="slidenum">
              <a:rPr lang="en-US" altLang="zh-CN"/>
              <a:pPr>
                <a:defRPr/>
              </a:pPr>
              <a:t>‹#›</a:t>
            </a:fld>
            <a:r>
              <a:rPr lang="en-US" altLang="zh-CN"/>
              <a:t>-</a:t>
            </a:r>
          </a:p>
        </p:txBody>
      </p:sp>
    </p:spTree>
    <p:extLst>
      <p:ext uri="{BB962C8B-B14F-4D97-AF65-F5344CB8AC3E}">
        <p14:creationId xmlns:p14="http://schemas.microsoft.com/office/powerpoint/2010/main" val="2748173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523875" y="260350"/>
            <a:ext cx="7935913" cy="6477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981075"/>
            <a:ext cx="7920038" cy="26241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755650" y="3757613"/>
            <a:ext cx="7920038" cy="26241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15830C2A-DE28-4FE2-AE32-594721CF6793}" type="slidenum">
              <a:rPr lang="en-US" altLang="zh-CN"/>
              <a:pPr>
                <a:defRPr/>
              </a:pPr>
              <a:t>‹#›</a:t>
            </a:fld>
            <a:r>
              <a:rPr lang="en-US" altLang="zh-CN"/>
              <a:t>-</a:t>
            </a:r>
          </a:p>
        </p:txBody>
      </p:sp>
    </p:spTree>
    <p:extLst>
      <p:ext uri="{BB962C8B-B14F-4D97-AF65-F5344CB8AC3E}">
        <p14:creationId xmlns:p14="http://schemas.microsoft.com/office/powerpoint/2010/main" val="476771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D3E9CD17-CB30-40D7-8787-AA294C5FB899}" type="slidenum">
              <a:rPr lang="en-US" altLang="zh-CN"/>
              <a:pPr>
                <a:defRPr/>
              </a:pPr>
              <a:t>‹#›</a:t>
            </a:fld>
            <a:r>
              <a:rPr lang="en-US" altLang="zh-CN"/>
              <a:t>-</a:t>
            </a:r>
          </a:p>
        </p:txBody>
      </p:sp>
    </p:spTree>
    <p:extLst>
      <p:ext uri="{BB962C8B-B14F-4D97-AF65-F5344CB8AC3E}">
        <p14:creationId xmlns:p14="http://schemas.microsoft.com/office/powerpoint/2010/main" val="34711622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6633726A-D92A-49A3-9080-FA028BB1AE9A}" type="slidenum">
              <a:rPr lang="en-US" altLang="zh-CN"/>
              <a:pPr>
                <a:defRPr/>
              </a:pPr>
              <a:t>‹#›</a:t>
            </a:fld>
            <a:r>
              <a:rPr lang="en-US" altLang="zh-CN"/>
              <a:t>-</a:t>
            </a:r>
          </a:p>
        </p:txBody>
      </p:sp>
    </p:spTree>
    <p:extLst>
      <p:ext uri="{BB962C8B-B14F-4D97-AF65-F5344CB8AC3E}">
        <p14:creationId xmlns:p14="http://schemas.microsoft.com/office/powerpoint/2010/main" val="11943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981075"/>
            <a:ext cx="388302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1075" y="981075"/>
            <a:ext cx="3884613"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804BE0B7-E44A-4996-AF78-46D8B2226729}" type="slidenum">
              <a:rPr lang="en-US" altLang="zh-CN"/>
              <a:pPr>
                <a:defRPr/>
              </a:pPr>
              <a:t>‹#›</a:t>
            </a:fld>
            <a:r>
              <a:rPr lang="en-US" altLang="zh-CN"/>
              <a:t>-</a:t>
            </a:r>
          </a:p>
        </p:txBody>
      </p:sp>
    </p:spTree>
    <p:extLst>
      <p:ext uri="{BB962C8B-B14F-4D97-AF65-F5344CB8AC3E}">
        <p14:creationId xmlns:p14="http://schemas.microsoft.com/office/powerpoint/2010/main" val="136016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r>
              <a:rPr lang="en-US" altLang="zh-CN"/>
              <a:t>-</a:t>
            </a:r>
            <a:fld id="{3720E34C-930B-473C-A919-342582670495}" type="slidenum">
              <a:rPr lang="en-US" altLang="zh-CN"/>
              <a:pPr>
                <a:defRPr/>
              </a:pPr>
              <a:t>‹#›</a:t>
            </a:fld>
            <a:r>
              <a:rPr lang="en-US" altLang="zh-CN"/>
              <a:t>-</a:t>
            </a:r>
          </a:p>
        </p:txBody>
      </p:sp>
    </p:spTree>
    <p:extLst>
      <p:ext uri="{BB962C8B-B14F-4D97-AF65-F5344CB8AC3E}">
        <p14:creationId xmlns:p14="http://schemas.microsoft.com/office/powerpoint/2010/main" val="3873066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r>
              <a:rPr lang="en-US" altLang="zh-CN"/>
              <a:t>-</a:t>
            </a:r>
            <a:fld id="{7033FB7E-6A9B-4FA6-9847-A2B690F8D1E0}" type="slidenum">
              <a:rPr lang="en-US" altLang="zh-CN"/>
              <a:pPr>
                <a:defRPr/>
              </a:pPr>
              <a:t>‹#›</a:t>
            </a:fld>
            <a:r>
              <a:rPr lang="en-US" altLang="zh-CN"/>
              <a:t>-</a:t>
            </a:r>
          </a:p>
        </p:txBody>
      </p:sp>
    </p:spTree>
    <p:extLst>
      <p:ext uri="{BB962C8B-B14F-4D97-AF65-F5344CB8AC3E}">
        <p14:creationId xmlns:p14="http://schemas.microsoft.com/office/powerpoint/2010/main" val="102659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r>
              <a:rPr lang="en-US" altLang="zh-CN"/>
              <a:t>-</a:t>
            </a:r>
            <a:fld id="{9C2BD8F9-38CC-4817-805E-23B7C756B0D6}" type="slidenum">
              <a:rPr lang="en-US" altLang="zh-CN"/>
              <a:pPr>
                <a:defRPr/>
              </a:pPr>
              <a:t>‹#›</a:t>
            </a:fld>
            <a:r>
              <a:rPr lang="en-US" altLang="zh-CN"/>
              <a:t>-</a:t>
            </a:r>
          </a:p>
        </p:txBody>
      </p:sp>
    </p:spTree>
    <p:extLst>
      <p:ext uri="{BB962C8B-B14F-4D97-AF65-F5344CB8AC3E}">
        <p14:creationId xmlns:p14="http://schemas.microsoft.com/office/powerpoint/2010/main" val="191500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8B04F7C7-B4EE-4E06-88AB-A4157B489659}" type="slidenum">
              <a:rPr lang="en-US" altLang="zh-CN"/>
              <a:pPr>
                <a:defRPr/>
              </a:pPr>
              <a:t>‹#›</a:t>
            </a:fld>
            <a:r>
              <a:rPr lang="en-US" altLang="zh-CN"/>
              <a:t>-</a:t>
            </a:r>
          </a:p>
        </p:txBody>
      </p:sp>
    </p:spTree>
    <p:extLst>
      <p:ext uri="{BB962C8B-B14F-4D97-AF65-F5344CB8AC3E}">
        <p14:creationId xmlns:p14="http://schemas.microsoft.com/office/powerpoint/2010/main" val="136135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6E7F3F1F-F3DB-4449-976A-AAB61FD4F5E6}" type="slidenum">
              <a:rPr lang="en-US" altLang="zh-CN"/>
              <a:pPr>
                <a:defRPr/>
              </a:pPr>
              <a:t>‹#›</a:t>
            </a:fld>
            <a:r>
              <a:rPr lang="en-US" altLang="zh-CN"/>
              <a:t>-</a:t>
            </a:r>
          </a:p>
        </p:txBody>
      </p:sp>
    </p:spTree>
    <p:extLst>
      <p:ext uri="{BB962C8B-B14F-4D97-AF65-F5344CB8AC3E}">
        <p14:creationId xmlns:p14="http://schemas.microsoft.com/office/powerpoint/2010/main" val="2738350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1588"/>
            <a:ext cx="9144000" cy="257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1"/>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247650"/>
            <a:ext cx="1216025"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2"/>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6407150"/>
            <a:ext cx="9144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p:cNvSpPr>
            <a:spLocks noGrp="1" noChangeArrowheads="1"/>
          </p:cNvSpPr>
          <p:nvPr>
            <p:ph type="title"/>
          </p:nvPr>
        </p:nvSpPr>
        <p:spPr bwMode="auto">
          <a:xfrm>
            <a:off x="523875" y="260350"/>
            <a:ext cx="79359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0" name="Rectangle 4"/>
          <p:cNvSpPr>
            <a:spLocks noGrp="1" noChangeArrowheads="1"/>
          </p:cNvSpPr>
          <p:nvPr>
            <p:ph type="body" idx="1"/>
          </p:nvPr>
        </p:nvSpPr>
        <p:spPr bwMode="auto">
          <a:xfrm>
            <a:off x="755650" y="981075"/>
            <a:ext cx="792003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0053" name="Rectangle 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b="0">
                <a:ea typeface="宋体" pitchFamily="2" charset="-122"/>
              </a:defRPr>
            </a:lvl1pPr>
          </a:lstStyle>
          <a:p>
            <a:pPr>
              <a:defRPr/>
            </a:pPr>
            <a:endParaRPr lang="en-US" altLang="zh-CN"/>
          </a:p>
        </p:txBody>
      </p:sp>
      <p:sp>
        <p:nvSpPr>
          <p:cNvPr id="130054" name="Rectangle 6"/>
          <p:cNvSpPr>
            <a:spLocks noGrp="1" noChangeArrowheads="1"/>
          </p:cNvSpPr>
          <p:nvPr>
            <p:ph type="ftr" sz="quarter" idx="3"/>
          </p:nvPr>
        </p:nvSpPr>
        <p:spPr bwMode="auto">
          <a:xfrm>
            <a:off x="3352800" y="6324600"/>
            <a:ext cx="2286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b="0">
                <a:ea typeface="宋体" pitchFamily="2" charset="-122"/>
              </a:defRPr>
            </a:lvl1pPr>
          </a:lstStyle>
          <a:p>
            <a:pPr>
              <a:defRPr/>
            </a:pPr>
            <a:endParaRPr lang="en-US" altLang="zh-CN"/>
          </a:p>
        </p:txBody>
      </p:sp>
      <p:sp>
        <p:nvSpPr>
          <p:cNvPr id="1033" name="Rectangle 8"/>
          <p:cNvSpPr>
            <a:spLocks noChangeArrowheads="1"/>
          </p:cNvSpPr>
          <p:nvPr/>
        </p:nvSpPr>
        <p:spPr bwMode="auto">
          <a:xfrm>
            <a:off x="0" y="6656388"/>
            <a:ext cx="9144000" cy="228600"/>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sp>
        <p:nvSpPr>
          <p:cNvPr id="130057" name="Rectangle 9"/>
          <p:cNvSpPr>
            <a:spLocks noGrp="1" noChangeArrowheads="1"/>
          </p:cNvSpPr>
          <p:nvPr>
            <p:ph type="sldNum" sz="quarter" idx="4"/>
          </p:nvPr>
        </p:nvSpPr>
        <p:spPr bwMode="auto">
          <a:xfrm>
            <a:off x="6553200" y="640873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rgbClr val="4D4D4D"/>
                </a:solidFill>
                <a:latin typeface="Arial" charset="0"/>
                <a:ea typeface="宋体" pitchFamily="2" charset="-122"/>
              </a:defRPr>
            </a:lvl1pPr>
          </a:lstStyle>
          <a:p>
            <a:pPr>
              <a:defRPr/>
            </a:pPr>
            <a:r>
              <a:rPr lang="en-US" altLang="zh-CN"/>
              <a:t>-</a:t>
            </a:r>
            <a:fld id="{E7A9E8D9-7E7E-42C7-B0E9-AFBD653D6C49}" type="slidenum">
              <a:rPr lang="en-US" altLang="zh-CN"/>
              <a:pPr>
                <a:defRPr/>
              </a:pPr>
              <a:t>‹#›</a:t>
            </a:fld>
            <a:r>
              <a:rPr lang="en-US" altLang="zh-CN"/>
              <a:t>-</a:t>
            </a:r>
          </a:p>
        </p:txBody>
      </p:sp>
      <p:pic>
        <p:nvPicPr>
          <p:cNvPr id="1035" name="Picture 14"/>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5795963" y="5734050"/>
            <a:ext cx="827087"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5"/>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6732588" y="5805488"/>
            <a:ext cx="22479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Text Box 16"/>
          <p:cNvSpPr txBox="1">
            <a:spLocks noChangeArrowheads="1"/>
          </p:cNvSpPr>
          <p:nvPr userDrawn="1"/>
        </p:nvSpPr>
        <p:spPr bwMode="auto">
          <a:xfrm>
            <a:off x="34925" y="6626225"/>
            <a:ext cx="3203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pPr>
            <a:r>
              <a:rPr lang="en-US" altLang="zh-CN" sz="1400" b="0">
                <a:latin typeface="Arial" charset="0"/>
              </a:rPr>
              <a:t>Copyright © thbin@buaa.edu.cn</a:t>
            </a:r>
          </a:p>
        </p:txBody>
      </p:sp>
      <p:sp>
        <p:nvSpPr>
          <p:cNvPr id="1038" name="Text Box 17"/>
          <p:cNvSpPr txBox="1">
            <a:spLocks noChangeArrowheads="1"/>
          </p:cNvSpPr>
          <p:nvPr userDrawn="1"/>
        </p:nvSpPr>
        <p:spPr bwMode="auto">
          <a:xfrm>
            <a:off x="5940425" y="6626225"/>
            <a:ext cx="3203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r" eaLnBrk="1" hangingPunct="1">
              <a:spcBef>
                <a:spcPct val="50000"/>
              </a:spcBef>
            </a:pPr>
            <a:r>
              <a:rPr lang="en-US" altLang="zh-CN" sz="1400" b="0" smtClean="0">
                <a:latin typeface="Arial" charset="0"/>
              </a:rPr>
              <a:t>College of </a:t>
            </a:r>
            <a:r>
              <a:rPr lang="en-US" altLang="zh-CN" sz="1400" b="0" dirty="0">
                <a:latin typeface="Arial" charset="0"/>
              </a:rPr>
              <a:t>Software, BUAA</a:t>
            </a:r>
          </a:p>
        </p:txBody>
      </p:sp>
    </p:spTree>
  </p:cSld>
  <p:clrMap bg1="lt1" tx1="dk1" bg2="lt2" tx2="dk2" accent1="accent1" accent2="accent2" accent3="accent3" accent4="accent4" accent5="accent5" accent6="accent6" hlink="hlink" folHlink="folHlink"/>
  <p:sldLayoutIdLst>
    <p:sldLayoutId id="2147483818"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800" b="1">
          <a:solidFill>
            <a:schemeClr val="tx2"/>
          </a:solidFill>
          <a:latin typeface="+mj-lt"/>
          <a:ea typeface="+mj-ea"/>
          <a:cs typeface="+mj-cs"/>
        </a:defRPr>
      </a:lvl1pPr>
      <a:lvl2pPr algn="l" rtl="0" eaLnBrk="0" fontAlgn="base" hangingPunct="0">
        <a:spcBef>
          <a:spcPct val="0"/>
        </a:spcBef>
        <a:spcAft>
          <a:spcPct val="0"/>
        </a:spcAft>
        <a:defRPr kumimoji="1" sz="4800" b="1">
          <a:solidFill>
            <a:schemeClr val="tx2"/>
          </a:solidFill>
          <a:latin typeface="Tahoma" pitchFamily="34" charset="0"/>
          <a:ea typeface="幼圆" pitchFamily="49" charset="-122"/>
        </a:defRPr>
      </a:lvl2pPr>
      <a:lvl3pPr algn="l" rtl="0" eaLnBrk="0" fontAlgn="base" hangingPunct="0">
        <a:spcBef>
          <a:spcPct val="0"/>
        </a:spcBef>
        <a:spcAft>
          <a:spcPct val="0"/>
        </a:spcAft>
        <a:defRPr kumimoji="1" sz="4800" b="1">
          <a:solidFill>
            <a:schemeClr val="tx2"/>
          </a:solidFill>
          <a:latin typeface="Tahoma" pitchFamily="34" charset="0"/>
          <a:ea typeface="幼圆" pitchFamily="49" charset="-122"/>
        </a:defRPr>
      </a:lvl3pPr>
      <a:lvl4pPr algn="l" rtl="0" eaLnBrk="0" fontAlgn="base" hangingPunct="0">
        <a:spcBef>
          <a:spcPct val="0"/>
        </a:spcBef>
        <a:spcAft>
          <a:spcPct val="0"/>
        </a:spcAft>
        <a:defRPr kumimoji="1" sz="4800" b="1">
          <a:solidFill>
            <a:schemeClr val="tx2"/>
          </a:solidFill>
          <a:latin typeface="Tahoma" pitchFamily="34" charset="0"/>
          <a:ea typeface="幼圆" pitchFamily="49" charset="-122"/>
        </a:defRPr>
      </a:lvl4pPr>
      <a:lvl5pPr algn="l" rtl="0" eaLnBrk="0" fontAlgn="base" hangingPunct="0">
        <a:spcBef>
          <a:spcPct val="0"/>
        </a:spcBef>
        <a:spcAft>
          <a:spcPct val="0"/>
        </a:spcAft>
        <a:defRPr kumimoji="1" sz="4800" b="1">
          <a:solidFill>
            <a:schemeClr val="tx2"/>
          </a:solidFill>
          <a:latin typeface="Tahoma" pitchFamily="34" charset="0"/>
          <a:ea typeface="幼圆" pitchFamily="49" charset="-122"/>
        </a:defRPr>
      </a:lvl5pPr>
      <a:lvl6pPr marL="457200" algn="l" rtl="0" fontAlgn="base">
        <a:spcBef>
          <a:spcPct val="0"/>
        </a:spcBef>
        <a:spcAft>
          <a:spcPct val="0"/>
        </a:spcAft>
        <a:defRPr kumimoji="1" sz="4800" b="1">
          <a:solidFill>
            <a:schemeClr val="tx2"/>
          </a:solidFill>
          <a:latin typeface="Tahoma" pitchFamily="34" charset="0"/>
          <a:ea typeface="幼圆" pitchFamily="49" charset="-122"/>
        </a:defRPr>
      </a:lvl6pPr>
      <a:lvl7pPr marL="914400" algn="l" rtl="0" fontAlgn="base">
        <a:spcBef>
          <a:spcPct val="0"/>
        </a:spcBef>
        <a:spcAft>
          <a:spcPct val="0"/>
        </a:spcAft>
        <a:defRPr kumimoji="1" sz="4800" b="1">
          <a:solidFill>
            <a:schemeClr val="tx2"/>
          </a:solidFill>
          <a:latin typeface="Tahoma" pitchFamily="34" charset="0"/>
          <a:ea typeface="幼圆" pitchFamily="49" charset="-122"/>
        </a:defRPr>
      </a:lvl7pPr>
      <a:lvl8pPr marL="1371600" algn="l" rtl="0" fontAlgn="base">
        <a:spcBef>
          <a:spcPct val="0"/>
        </a:spcBef>
        <a:spcAft>
          <a:spcPct val="0"/>
        </a:spcAft>
        <a:defRPr kumimoji="1" sz="4800" b="1">
          <a:solidFill>
            <a:schemeClr val="tx2"/>
          </a:solidFill>
          <a:latin typeface="Tahoma" pitchFamily="34" charset="0"/>
          <a:ea typeface="幼圆" pitchFamily="49" charset="-122"/>
        </a:defRPr>
      </a:lvl8pPr>
      <a:lvl9pPr marL="1828800" algn="l" rtl="0" fontAlgn="base">
        <a:spcBef>
          <a:spcPct val="0"/>
        </a:spcBef>
        <a:spcAft>
          <a:spcPct val="0"/>
        </a:spcAft>
        <a:defRPr kumimoji="1" sz="4800" b="1">
          <a:solidFill>
            <a:schemeClr val="tx2"/>
          </a:solidFill>
          <a:latin typeface="Tahoma" pitchFamily="34" charset="0"/>
          <a:ea typeface="幼圆" pitchFamily="49" charset="-122"/>
        </a:defRPr>
      </a:lvl9pPr>
    </p:titleStyle>
    <p:bodyStyle>
      <a:lvl1pPr marL="342900" indent="-342900" algn="l" rtl="0" eaLnBrk="0" fontAlgn="base" hangingPunct="0">
        <a:spcBef>
          <a:spcPct val="20000"/>
        </a:spcBef>
        <a:spcAft>
          <a:spcPct val="0"/>
        </a:spcAft>
        <a:buClr>
          <a:srgbClr val="A50021"/>
        </a:buClr>
        <a:buSzPct val="80000"/>
        <a:buFont typeface="Wingdings" pitchFamily="2" charset="2"/>
        <a:buChar char="þ"/>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u"/>
        <a:defRPr kumimoji="1" sz="32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0000"/>
        <a:buFont typeface="Wingdings" pitchFamily="2" charset="2"/>
        <a:buChar char="Ø"/>
        <a:defRPr kumimoji="1" sz="2800" b="1">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70000"/>
        <a:buFont typeface="Wingdings" pitchFamily="2" charset="2"/>
        <a:buChar char="ü"/>
        <a:defRPr kumimoji="1" sz="2400" b="1">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0.png"/><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 Target="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0.wmf"/><Relationship Id="rId5" Type="http://schemas.openxmlformats.org/officeDocument/2006/relationships/oleObject" Target="../embeddings/oleObject4.bin"/><Relationship Id="rId4" Type="http://schemas.openxmlformats.org/officeDocument/2006/relationships/image" Target="../media/image39.wmf"/><Relationship Id="rId9" Type="http://schemas.openxmlformats.org/officeDocument/2006/relationships/oleObject" Target="../embeddings/oleObject6.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www.umlchina.com/Tools/Newindex1.htm"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ctrTitle"/>
          </p:nvPr>
        </p:nvSpPr>
        <p:spPr>
          <a:xfrm>
            <a:off x="0" y="2132013"/>
            <a:ext cx="9144000" cy="1790700"/>
          </a:xfrm>
        </p:spPr>
        <p:txBody>
          <a:bodyPr/>
          <a:lstStyle/>
          <a:p>
            <a:pPr eaLnBrk="1" hangingPunct="1">
              <a:defRPr/>
            </a:pPr>
            <a:r>
              <a:rPr lang="en-US" altLang="zh-CN" u="sng" dirty="0" smtClean="0">
                <a:solidFill>
                  <a:srgbClr val="A50021"/>
                </a:solidFill>
                <a:latin typeface="华文楷体" pitchFamily="2" charset="-122"/>
                <a:ea typeface="华文楷体" pitchFamily="2" charset="-122"/>
              </a:rPr>
              <a:t>UML2</a:t>
            </a:r>
            <a:r>
              <a:rPr lang="zh-CN" altLang="en-US" u="sng" dirty="0" smtClean="0">
                <a:solidFill>
                  <a:srgbClr val="A50021"/>
                </a:solidFill>
                <a:latin typeface="华文楷体" pitchFamily="2" charset="-122"/>
                <a:ea typeface="华文楷体" pitchFamily="2" charset="-122"/>
              </a:rPr>
              <a:t>面向对象分析</a:t>
            </a:r>
            <a:r>
              <a:rPr lang="zh-CN" altLang="en-US" u="sng" dirty="0">
                <a:solidFill>
                  <a:srgbClr val="A50021"/>
                </a:solidFill>
                <a:latin typeface="华文楷体" pitchFamily="2" charset="-122"/>
                <a:ea typeface="华文楷体" pitchFamily="2" charset="-122"/>
              </a:rPr>
              <a:t>与</a:t>
            </a:r>
            <a:r>
              <a:rPr lang="zh-CN" altLang="en-US" u="sng" dirty="0" smtClean="0">
                <a:solidFill>
                  <a:srgbClr val="A50021"/>
                </a:solidFill>
                <a:latin typeface="华文楷体" pitchFamily="2" charset="-122"/>
                <a:ea typeface="华文楷体" pitchFamily="2" charset="-122"/>
              </a:rPr>
              <a:t>设计</a:t>
            </a:r>
            <a:r>
              <a:rPr lang="zh-CN" altLang="en-US" sz="4000" dirty="0" smtClean="0"/>
              <a:t/>
            </a:r>
            <a:br>
              <a:rPr lang="zh-CN" altLang="en-US" sz="4000" dirty="0" smtClean="0"/>
            </a:br>
            <a:r>
              <a:rPr lang="en-US" altLang="zh-CN" sz="3200" i="1" dirty="0" smtClean="0"/>
              <a:t>Object-Oriented Analysis &amp; </a:t>
            </a:r>
            <a:r>
              <a:rPr lang="en-US" altLang="zh-CN" sz="3200" i="1" dirty="0" smtClean="0"/>
              <a:t>Design with UML2</a:t>
            </a:r>
            <a:endParaRPr lang="en-US" altLang="zh-CN" sz="3200" i="1" dirty="0" smtClean="0"/>
          </a:p>
        </p:txBody>
      </p:sp>
      <p:sp>
        <p:nvSpPr>
          <p:cNvPr id="3075" name="Rectangle 3"/>
          <p:cNvSpPr>
            <a:spLocks noGrp="1" noChangeArrowheads="1"/>
          </p:cNvSpPr>
          <p:nvPr>
            <p:ph type="subTitle" idx="1"/>
          </p:nvPr>
        </p:nvSpPr>
        <p:spPr>
          <a:xfrm>
            <a:off x="1371600" y="4340225"/>
            <a:ext cx="6400800" cy="1752600"/>
          </a:xfrm>
        </p:spPr>
        <p:txBody>
          <a:bodyPr/>
          <a:lstStyle/>
          <a:p>
            <a:pPr eaLnBrk="1" hangingPunct="1"/>
            <a:r>
              <a:rPr lang="zh-CN" altLang="en-US" smtClean="0"/>
              <a:t>谭火彬</a:t>
            </a:r>
          </a:p>
        </p:txBody>
      </p:sp>
    </p:spTree>
    <p:extLst>
      <p:ext uri="{BB962C8B-B14F-4D97-AF65-F5344CB8AC3E}">
        <p14:creationId xmlns:p14="http://schemas.microsoft.com/office/powerpoint/2010/main" val="1769805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5DFF066-0D1B-4EBD-8E2A-AFE6E7225F8C}" type="slidenum">
              <a:rPr lang="en-US" altLang="zh-CN" sz="1200" b="0" smtClean="0">
                <a:solidFill>
                  <a:srgbClr val="4D4D4D"/>
                </a:solidFill>
                <a:latin typeface="Arial" charset="0"/>
              </a:rPr>
              <a:pPr eaLnBrk="1" hangingPunct="1"/>
              <a:t>10</a:t>
            </a:fld>
            <a:r>
              <a:rPr lang="en-US" altLang="zh-CN" sz="1200" b="0" smtClean="0">
                <a:solidFill>
                  <a:srgbClr val="4D4D4D"/>
                </a:solidFill>
                <a:latin typeface="Arial" charset="0"/>
              </a:rPr>
              <a:t>-</a:t>
            </a:r>
          </a:p>
        </p:txBody>
      </p:sp>
      <p:sp>
        <p:nvSpPr>
          <p:cNvPr id="18435"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512003" name="Rectangle 3"/>
          <p:cNvSpPr>
            <a:spLocks noGrp="1" noChangeArrowheads="1"/>
          </p:cNvSpPr>
          <p:nvPr>
            <p:ph type="body" idx="1"/>
          </p:nvPr>
        </p:nvSpPr>
        <p:spPr/>
        <p:txBody>
          <a:bodyPr/>
          <a:lstStyle/>
          <a:p>
            <a:pPr eaLnBrk="1" hangingPunct="1">
              <a:defRPr/>
            </a:pPr>
            <a:r>
              <a:rPr lang="zh-CN" altLang="en-US" dirty="0" smtClean="0">
                <a:solidFill>
                  <a:srgbClr val="4D4D4D"/>
                </a:solidFill>
              </a:rPr>
              <a:t>可视化建模基础</a:t>
            </a:r>
          </a:p>
          <a:p>
            <a:pPr eaLnBrk="1" hangingPunct="1">
              <a:defRPr/>
            </a:pPr>
            <a:r>
              <a:rPr lang="zh-CN" altLang="en-US" dirty="0" smtClean="0">
                <a:solidFill>
                  <a:schemeClr val="hlink"/>
                </a:solidFill>
                <a:effectLst>
                  <a:outerShdw blurRad="38100" dist="38100" dir="2700000" algn="tl">
                    <a:srgbClr val="C0C0C0"/>
                  </a:outerShdw>
                </a:effectLst>
              </a:rPr>
              <a:t>统一建模语言</a:t>
            </a:r>
            <a:endParaRPr lang="en-US" altLang="zh-CN" dirty="0" smtClean="0">
              <a:solidFill>
                <a:schemeClr val="hlink"/>
              </a:solidFill>
              <a:effectLst>
                <a:outerShdw blurRad="38100" dist="38100" dir="2700000" algn="tl">
                  <a:srgbClr val="C0C0C0"/>
                </a:outerShdw>
              </a:effectLst>
            </a:endParaRPr>
          </a:p>
          <a:p>
            <a:pPr eaLnBrk="1" hangingPunct="1">
              <a:defRPr/>
            </a:pPr>
            <a:r>
              <a:rPr lang="en-US" altLang="zh-CN" dirty="0" smtClean="0"/>
              <a:t>UML2</a:t>
            </a:r>
            <a:r>
              <a:rPr lang="zh-CN" altLang="en-US" dirty="0" smtClean="0"/>
              <a:t>组成结构</a:t>
            </a:r>
            <a:endParaRPr lang="en-US" altLang="zh-CN" dirty="0" smtClean="0"/>
          </a:p>
          <a:p>
            <a:pPr eaLnBrk="1" hangingPunct="1">
              <a:defRPr/>
            </a:pPr>
            <a:r>
              <a:rPr lang="en-US" altLang="zh-CN" dirty="0" smtClean="0"/>
              <a:t>UML2</a:t>
            </a:r>
            <a:r>
              <a:rPr lang="zh-CN" altLang="en-US" dirty="0" smtClean="0"/>
              <a:t>概念模型</a:t>
            </a:r>
          </a:p>
          <a:p>
            <a:pPr eaLnBrk="1" hangingPunct="1">
              <a:defRPr/>
            </a:pPr>
            <a:r>
              <a:rPr lang="zh-CN" altLang="en-US" dirty="0" smtClean="0"/>
              <a:t>应用</a:t>
            </a:r>
            <a:r>
              <a:rPr lang="en-US" altLang="zh-CN" dirty="0" smtClean="0"/>
              <a:t>UML2</a:t>
            </a:r>
            <a:r>
              <a:rPr lang="zh-CN" altLang="en-US" dirty="0" smtClean="0"/>
              <a:t>建模</a:t>
            </a:r>
            <a:endParaRPr lang="en-US" altLang="zh-CN" dirty="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AE220754-309D-4676-B36A-696E836CD3E6}" type="slidenum">
              <a:rPr lang="en-US" altLang="zh-CN" sz="1200" b="0" smtClean="0">
                <a:solidFill>
                  <a:srgbClr val="4D4D4D"/>
                </a:solidFill>
                <a:latin typeface="Arial" charset="0"/>
              </a:rPr>
              <a:pPr eaLnBrk="1" hangingPunct="1"/>
              <a:t>100</a:t>
            </a:fld>
            <a:r>
              <a:rPr lang="en-US" altLang="zh-CN" sz="1200" b="0" smtClean="0">
                <a:solidFill>
                  <a:srgbClr val="4D4D4D"/>
                </a:solidFill>
                <a:latin typeface="Arial" charset="0"/>
              </a:rPr>
              <a:t>-</a:t>
            </a:r>
          </a:p>
        </p:txBody>
      </p:sp>
      <p:sp>
        <p:nvSpPr>
          <p:cNvPr id="114691" name="Rectangle 2"/>
          <p:cNvSpPr>
            <a:spLocks noGrp="1" noChangeArrowheads="1"/>
          </p:cNvSpPr>
          <p:nvPr>
            <p:ph type="title"/>
          </p:nvPr>
        </p:nvSpPr>
        <p:spPr/>
        <p:txBody>
          <a:bodyPr/>
          <a:lstStyle/>
          <a:p>
            <a:pPr eaLnBrk="1" hangingPunct="1"/>
            <a:r>
              <a:rPr lang="zh-CN" altLang="en-US" sz="4400" smtClean="0"/>
              <a:t>部署图元语</a:t>
            </a:r>
            <a:endParaRPr lang="en-US" altLang="zh-CN" sz="4400" smtClean="0"/>
          </a:p>
        </p:txBody>
      </p:sp>
      <p:pic>
        <p:nvPicPr>
          <p:cNvPr id="11469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8" y="1609725"/>
            <a:ext cx="7627937"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737974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914272E-0E5F-4B3D-A6EA-A90CBC634092}" type="slidenum">
              <a:rPr lang="en-US" altLang="zh-CN" sz="1200" b="0" smtClean="0">
                <a:solidFill>
                  <a:srgbClr val="4D4D4D"/>
                </a:solidFill>
                <a:latin typeface="Arial" charset="0"/>
              </a:rPr>
              <a:pPr eaLnBrk="1" hangingPunct="1"/>
              <a:t>101</a:t>
            </a:fld>
            <a:r>
              <a:rPr lang="en-US" altLang="zh-CN" sz="1200" b="0" smtClean="0">
                <a:solidFill>
                  <a:srgbClr val="4D4D4D"/>
                </a:solidFill>
                <a:latin typeface="Arial" charset="0"/>
              </a:rPr>
              <a:t>-</a:t>
            </a:r>
          </a:p>
        </p:txBody>
      </p:sp>
      <p:sp>
        <p:nvSpPr>
          <p:cNvPr id="101379" name="Rectangle 2"/>
          <p:cNvSpPr>
            <a:spLocks noGrp="1" noChangeArrowheads="1"/>
          </p:cNvSpPr>
          <p:nvPr>
            <p:ph type="title"/>
          </p:nvPr>
        </p:nvSpPr>
        <p:spPr/>
        <p:txBody>
          <a:bodyPr/>
          <a:lstStyle/>
          <a:p>
            <a:pPr eaLnBrk="1" hangingPunct="1"/>
            <a:r>
              <a:rPr lang="zh-CN" altLang="en-US" smtClean="0"/>
              <a:t>部署图描述系统部署情况</a:t>
            </a:r>
          </a:p>
        </p:txBody>
      </p:sp>
      <p:pic>
        <p:nvPicPr>
          <p:cNvPr id="1013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325563"/>
            <a:ext cx="6481763"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ctrTitle"/>
          </p:nvPr>
        </p:nvSpPr>
        <p:spPr>
          <a:xfrm>
            <a:off x="682625" y="2620963"/>
            <a:ext cx="7772400" cy="1063625"/>
          </a:xfrm>
        </p:spPr>
        <p:txBody>
          <a:bodyPr/>
          <a:lstStyle/>
          <a:p>
            <a:pPr eaLnBrk="1" hangingPunct="1">
              <a:defRPr/>
            </a:pPr>
            <a:r>
              <a:rPr lang="zh-CN" altLang="en-US" sz="11800" smtClean="0"/>
              <a:t>谢谢</a:t>
            </a:r>
          </a:p>
        </p:txBody>
      </p:sp>
      <p:sp>
        <p:nvSpPr>
          <p:cNvPr id="102403" name="Rectangle 3"/>
          <p:cNvSpPr>
            <a:spLocks noGrp="1" noChangeArrowheads="1"/>
          </p:cNvSpPr>
          <p:nvPr>
            <p:ph type="subTitle" idx="1"/>
          </p:nvPr>
        </p:nvSpPr>
        <p:spPr/>
        <p:txBody>
          <a:bodyPr/>
          <a:lstStyle/>
          <a:p>
            <a:pPr eaLnBrk="1" hangingPunct="1"/>
            <a:endParaRPr lang="zh-CN" altLang="en-US" smtClean="0"/>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048E1B0A-669A-4EA5-B7CC-917843561354}" type="slidenum">
              <a:rPr lang="en-US" altLang="zh-CN" sz="1200" b="0" smtClean="0">
                <a:solidFill>
                  <a:srgbClr val="4D4D4D"/>
                </a:solidFill>
                <a:latin typeface="Arial" charset="0"/>
              </a:rPr>
              <a:pPr eaLnBrk="1" hangingPunct="1"/>
              <a:t>11</a:t>
            </a:fld>
            <a:r>
              <a:rPr lang="en-US" altLang="zh-CN" sz="1200" b="0" smtClean="0">
                <a:solidFill>
                  <a:srgbClr val="4D4D4D"/>
                </a:solidFill>
                <a:latin typeface="Arial" charset="0"/>
              </a:rPr>
              <a:t>-</a:t>
            </a:r>
          </a:p>
        </p:txBody>
      </p:sp>
      <p:sp>
        <p:nvSpPr>
          <p:cNvPr id="19459" name="Rectangle 2"/>
          <p:cNvSpPr>
            <a:spLocks noGrp="1" noChangeArrowheads="1"/>
          </p:cNvSpPr>
          <p:nvPr>
            <p:ph type="title"/>
          </p:nvPr>
        </p:nvSpPr>
        <p:spPr/>
        <p:txBody>
          <a:bodyPr/>
          <a:lstStyle/>
          <a:p>
            <a:pPr eaLnBrk="1" hangingPunct="1"/>
            <a:r>
              <a:rPr lang="zh-CN" altLang="en-US" dirty="0" smtClean="0"/>
              <a:t>统一建模语言（</a:t>
            </a:r>
            <a:r>
              <a:rPr lang="en-US" altLang="zh-CN" dirty="0" smtClean="0"/>
              <a:t>UML</a:t>
            </a:r>
            <a:r>
              <a:rPr lang="zh-CN" altLang="en-US" dirty="0" smtClean="0"/>
              <a:t>）</a:t>
            </a:r>
            <a:endParaRPr lang="en-US" altLang="zh-CN" dirty="0" smtClean="0"/>
          </a:p>
        </p:txBody>
      </p:sp>
      <p:sp>
        <p:nvSpPr>
          <p:cNvPr id="514051" name="Rectangle 3"/>
          <p:cNvSpPr>
            <a:spLocks noGrp="1" noChangeArrowheads="1"/>
          </p:cNvSpPr>
          <p:nvPr>
            <p:ph type="body" idx="1"/>
          </p:nvPr>
        </p:nvSpPr>
        <p:spPr/>
        <p:txBody>
          <a:bodyPr/>
          <a:lstStyle/>
          <a:p>
            <a:pPr eaLnBrk="1" hangingPunct="1">
              <a:defRPr/>
            </a:pPr>
            <a:r>
              <a:rPr lang="en-US" altLang="zh-CN" sz="3200" dirty="0" smtClean="0"/>
              <a:t>UML — You Must Learn</a:t>
            </a:r>
          </a:p>
          <a:p>
            <a:pPr eaLnBrk="1" hangingPunct="1">
              <a:defRPr/>
            </a:pPr>
            <a:r>
              <a:rPr lang="en-US" altLang="zh-CN" sz="3200" dirty="0" smtClean="0"/>
              <a:t>UML — Unified Modeling Language</a:t>
            </a:r>
          </a:p>
          <a:p>
            <a:pPr eaLnBrk="1" hangingPunct="1">
              <a:defRPr/>
            </a:pPr>
            <a:r>
              <a:rPr lang="en-US" altLang="zh-CN" sz="3200" dirty="0" smtClean="0"/>
              <a:t>UML</a:t>
            </a:r>
            <a:r>
              <a:rPr lang="zh-CN" altLang="en-US" sz="3200" dirty="0" smtClean="0"/>
              <a:t>是一种标准的图形化建模语言，是面向对象分析与设计的标准表示，它：</a:t>
            </a:r>
          </a:p>
          <a:p>
            <a:pPr lvl="1" eaLnBrk="1" hangingPunct="1">
              <a:defRPr/>
            </a:pPr>
            <a:r>
              <a:rPr lang="zh-CN" altLang="en-US" sz="2800" dirty="0" smtClean="0"/>
              <a:t>不是一种程序设计语言，而是一种可视化的</a:t>
            </a:r>
            <a:r>
              <a:rPr lang="zh-CN" altLang="en-US" sz="2800" dirty="0" smtClean="0">
                <a:solidFill>
                  <a:schemeClr val="hlink"/>
                </a:solidFill>
                <a:effectLst>
                  <a:outerShdw blurRad="38100" dist="38100" dir="2700000" algn="tl">
                    <a:srgbClr val="C0C0C0"/>
                  </a:outerShdw>
                </a:effectLst>
              </a:rPr>
              <a:t>建模语言</a:t>
            </a:r>
            <a:r>
              <a:rPr lang="en-US" altLang="zh-CN" sz="2800" dirty="0" smtClean="0"/>
              <a:t>(</a:t>
            </a:r>
            <a:r>
              <a:rPr lang="zh-CN" altLang="en-US" sz="2800" dirty="0" smtClean="0"/>
              <a:t>用于分析设计</a:t>
            </a:r>
            <a:r>
              <a:rPr lang="en-US" altLang="zh-CN" sz="2800" dirty="0" smtClean="0"/>
              <a:t>)</a:t>
            </a:r>
          </a:p>
          <a:p>
            <a:pPr lvl="1" eaLnBrk="1" hangingPunct="1">
              <a:defRPr/>
            </a:pPr>
            <a:r>
              <a:rPr lang="zh-CN" altLang="en-US" sz="2800" dirty="0" smtClean="0"/>
              <a:t>不是工具或知识库的规格说明，而是一种建模语言规格说明，是一种模型表示的</a:t>
            </a:r>
            <a:r>
              <a:rPr lang="zh-CN" altLang="en-US" sz="2800" dirty="0" smtClean="0">
                <a:solidFill>
                  <a:srgbClr val="FF0000"/>
                </a:solidFill>
                <a:effectLst>
                  <a:outerShdw blurRad="38100" dist="38100" dir="2700000" algn="tl">
                    <a:srgbClr val="C0C0C0"/>
                  </a:outerShdw>
                </a:effectLst>
              </a:rPr>
              <a:t>标准</a:t>
            </a:r>
          </a:p>
          <a:p>
            <a:pPr lvl="1" eaLnBrk="1" hangingPunct="1">
              <a:defRPr/>
            </a:pPr>
            <a:r>
              <a:rPr lang="zh-CN" altLang="en-US" sz="2800" dirty="0" smtClean="0"/>
              <a:t>不是过程，也不是方法，但允许任何一种过程和方法使用它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14051">
                                            <p:txEl>
                                              <p:pRg st="0" end="0"/>
                                            </p:txEl>
                                          </p:spTgt>
                                        </p:tgtEl>
                                        <p:attrNameLst>
                                          <p:attrName>style.visibility</p:attrName>
                                        </p:attrNameLst>
                                      </p:cBhvr>
                                      <p:to>
                                        <p:strVal val="visible"/>
                                      </p:to>
                                    </p:set>
                                    <p:animEffect transition="in" filter="dissolve">
                                      <p:cBhvr>
                                        <p:cTn id="7" dur="500"/>
                                        <p:tgtEl>
                                          <p:spTgt spid="514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14051">
                                            <p:txEl>
                                              <p:pRg st="1" end="1"/>
                                            </p:txEl>
                                          </p:spTgt>
                                        </p:tgtEl>
                                        <p:attrNameLst>
                                          <p:attrName>style.visibility</p:attrName>
                                        </p:attrNameLst>
                                      </p:cBhvr>
                                      <p:to>
                                        <p:strVal val="visible"/>
                                      </p:to>
                                    </p:set>
                                    <p:animEffect transition="in" filter="dissolve">
                                      <p:cBhvr>
                                        <p:cTn id="12" dur="500"/>
                                        <p:tgtEl>
                                          <p:spTgt spid="514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14051">
                                            <p:txEl>
                                              <p:pRg st="2" end="2"/>
                                            </p:txEl>
                                          </p:spTgt>
                                        </p:tgtEl>
                                        <p:attrNameLst>
                                          <p:attrName>style.visibility</p:attrName>
                                        </p:attrNameLst>
                                      </p:cBhvr>
                                      <p:to>
                                        <p:strVal val="visible"/>
                                      </p:to>
                                    </p:set>
                                    <p:animEffect transition="in" filter="dissolve">
                                      <p:cBhvr>
                                        <p:cTn id="17" dur="500"/>
                                        <p:tgtEl>
                                          <p:spTgt spid="514051">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514051">
                                            <p:txEl>
                                              <p:pRg st="3" end="3"/>
                                            </p:txEl>
                                          </p:spTgt>
                                        </p:tgtEl>
                                        <p:attrNameLst>
                                          <p:attrName>style.visibility</p:attrName>
                                        </p:attrNameLst>
                                      </p:cBhvr>
                                      <p:to>
                                        <p:strVal val="visible"/>
                                      </p:to>
                                    </p:set>
                                    <p:animEffect transition="in" filter="dissolve">
                                      <p:cBhvr>
                                        <p:cTn id="20" dur="500"/>
                                        <p:tgtEl>
                                          <p:spTgt spid="514051">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514051">
                                            <p:txEl>
                                              <p:pRg st="4" end="4"/>
                                            </p:txEl>
                                          </p:spTgt>
                                        </p:tgtEl>
                                        <p:attrNameLst>
                                          <p:attrName>style.visibility</p:attrName>
                                        </p:attrNameLst>
                                      </p:cBhvr>
                                      <p:to>
                                        <p:strVal val="visible"/>
                                      </p:to>
                                    </p:set>
                                    <p:animEffect transition="in" filter="dissolve">
                                      <p:cBhvr>
                                        <p:cTn id="23" dur="500"/>
                                        <p:tgtEl>
                                          <p:spTgt spid="514051">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514051">
                                            <p:txEl>
                                              <p:pRg st="5" end="5"/>
                                            </p:txEl>
                                          </p:spTgt>
                                        </p:tgtEl>
                                        <p:attrNameLst>
                                          <p:attrName>style.visibility</p:attrName>
                                        </p:attrNameLst>
                                      </p:cBhvr>
                                      <p:to>
                                        <p:strVal val="visible"/>
                                      </p:to>
                                    </p:set>
                                    <p:animEffect transition="in" filter="dissolve">
                                      <p:cBhvr>
                                        <p:cTn id="26" dur="500"/>
                                        <p:tgtEl>
                                          <p:spTgt spid="5140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B232828E-6FA5-46A3-823C-8777F6CDF892}" type="slidenum">
              <a:rPr lang="en-US" altLang="zh-CN" sz="1200" b="0" smtClean="0">
                <a:solidFill>
                  <a:srgbClr val="4D4D4D"/>
                </a:solidFill>
                <a:latin typeface="Arial" charset="0"/>
              </a:rPr>
              <a:pPr eaLnBrk="1" hangingPunct="1"/>
              <a:t>12</a:t>
            </a:fld>
            <a:r>
              <a:rPr lang="en-US" altLang="zh-CN" sz="1200" b="0" smtClean="0">
                <a:solidFill>
                  <a:srgbClr val="4D4D4D"/>
                </a:solidFill>
                <a:latin typeface="Arial" charset="0"/>
              </a:rPr>
              <a:t>-</a:t>
            </a:r>
          </a:p>
        </p:txBody>
      </p:sp>
      <p:sp>
        <p:nvSpPr>
          <p:cNvPr id="20483" name="Rectangle 2"/>
          <p:cNvSpPr>
            <a:spLocks noGrp="1" noChangeArrowheads="1"/>
          </p:cNvSpPr>
          <p:nvPr>
            <p:ph type="title"/>
          </p:nvPr>
        </p:nvSpPr>
        <p:spPr/>
        <p:txBody>
          <a:bodyPr/>
          <a:lstStyle/>
          <a:p>
            <a:pPr eaLnBrk="1" hangingPunct="1"/>
            <a:r>
              <a:rPr lang="en-US" altLang="zh-CN" dirty="0" smtClean="0"/>
              <a:t>What Is </a:t>
            </a:r>
            <a:r>
              <a:rPr lang="zh-CN" altLang="en-US" dirty="0" smtClean="0"/>
              <a:t>统一建模语言</a:t>
            </a:r>
            <a:r>
              <a:rPr lang="en-US" altLang="zh-CN" dirty="0" smtClean="0"/>
              <a:t>?</a:t>
            </a:r>
          </a:p>
        </p:txBody>
      </p:sp>
      <p:sp>
        <p:nvSpPr>
          <p:cNvPr id="20484" name="Rectangle 3"/>
          <p:cNvSpPr>
            <a:spLocks noGrp="1" noChangeArrowheads="1"/>
          </p:cNvSpPr>
          <p:nvPr>
            <p:ph type="body" idx="1"/>
          </p:nvPr>
        </p:nvSpPr>
        <p:spPr/>
        <p:txBody>
          <a:bodyPr/>
          <a:lstStyle/>
          <a:p>
            <a:pPr eaLnBrk="1" hangingPunct="1"/>
            <a:r>
              <a:rPr lang="zh-CN" altLang="en-US" dirty="0" smtClean="0"/>
              <a:t>统一建模语言</a:t>
            </a:r>
            <a:r>
              <a:rPr lang="en-US" altLang="zh-CN" dirty="0" smtClean="0"/>
              <a:t> is a language for</a:t>
            </a:r>
          </a:p>
          <a:p>
            <a:pPr lvl="1" eaLnBrk="1" hangingPunct="1"/>
            <a:r>
              <a:rPr lang="en-US" altLang="zh-CN" dirty="0" smtClean="0"/>
              <a:t>Visualizing</a:t>
            </a:r>
          </a:p>
          <a:p>
            <a:pPr lvl="1" eaLnBrk="1" hangingPunct="1"/>
            <a:r>
              <a:rPr lang="en-US" altLang="zh-CN" dirty="0" smtClean="0"/>
              <a:t>Specifying</a:t>
            </a:r>
          </a:p>
          <a:p>
            <a:pPr lvl="1" eaLnBrk="1" hangingPunct="1"/>
            <a:r>
              <a:rPr lang="en-US" altLang="zh-CN" dirty="0" smtClean="0"/>
              <a:t>Constructing</a:t>
            </a:r>
          </a:p>
          <a:p>
            <a:pPr lvl="1" eaLnBrk="1" hangingPunct="1"/>
            <a:r>
              <a:rPr lang="en-US" altLang="zh-CN" dirty="0" smtClean="0"/>
              <a:t>Documenting</a:t>
            </a:r>
          </a:p>
          <a:p>
            <a:pPr eaLnBrk="1" hangingPunct="1">
              <a:buFont typeface="Wingdings" pitchFamily="2" charset="2"/>
              <a:buNone/>
            </a:pPr>
            <a:r>
              <a:rPr lang="en-US" altLang="zh-CN" dirty="0" smtClean="0"/>
              <a:t>   the artifacts of a software-intensive system</a:t>
            </a:r>
          </a:p>
        </p:txBody>
      </p:sp>
      <p:graphicFrame>
        <p:nvGraphicFramePr>
          <p:cNvPr id="20485" name="Object 4"/>
          <p:cNvGraphicFramePr>
            <a:graphicFrameLocks noChangeAspect="1"/>
          </p:cNvGraphicFramePr>
          <p:nvPr/>
        </p:nvGraphicFramePr>
        <p:xfrm>
          <a:off x="5508625" y="2133600"/>
          <a:ext cx="2519363" cy="1733550"/>
        </p:xfrm>
        <a:graphic>
          <a:graphicData uri="http://schemas.openxmlformats.org/presentationml/2006/ole">
            <mc:AlternateContent xmlns:mc="http://schemas.openxmlformats.org/markup-compatibility/2006">
              <mc:Choice xmlns:v="urn:schemas-microsoft-com:vml" Requires="v">
                <p:oleObj spid="_x0000_s20608" name="位图图像" r:id="rId4" imgW="1467055" imgH="1009791" progId="Paint.Picture">
                  <p:embed/>
                </p:oleObj>
              </mc:Choice>
              <mc:Fallback>
                <p:oleObj name="位图图像" r:id="rId4" imgW="1467055" imgH="1009791"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625" y="2133600"/>
                        <a:ext cx="2519363"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6" name="Object 5"/>
          <p:cNvGraphicFramePr>
            <a:graphicFrameLocks noChangeAspect="1"/>
          </p:cNvGraphicFramePr>
          <p:nvPr/>
        </p:nvGraphicFramePr>
        <p:xfrm>
          <a:off x="2195513" y="5410200"/>
          <a:ext cx="4257675" cy="1114425"/>
        </p:xfrm>
        <a:graphic>
          <a:graphicData uri="http://schemas.openxmlformats.org/presentationml/2006/ole">
            <mc:AlternateContent xmlns:mc="http://schemas.openxmlformats.org/markup-compatibility/2006">
              <mc:Choice xmlns:v="urn:schemas-microsoft-com:vml" Requires="v">
                <p:oleObj spid="_x0000_s20609" name="位图图像" r:id="rId6" imgW="4258269" imgH="1114581" progId="Paint.Picture">
                  <p:embed/>
                </p:oleObj>
              </mc:Choice>
              <mc:Fallback>
                <p:oleObj name="位图图像" r:id="rId6" imgW="4258269" imgH="1114581" progId="Paint.Picture">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513" y="5410200"/>
                        <a:ext cx="425767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5078" name="Text Box 6"/>
          <p:cNvSpPr txBox="1">
            <a:spLocks noChangeArrowheads="1"/>
          </p:cNvSpPr>
          <p:nvPr/>
        </p:nvSpPr>
        <p:spPr bwMode="auto">
          <a:xfrm>
            <a:off x="539750" y="2636838"/>
            <a:ext cx="8137525" cy="1927225"/>
          </a:xfrm>
          <a:prstGeom prst="rect">
            <a:avLst/>
          </a:prstGeom>
          <a:solidFill>
            <a:srgbClr val="99CCFF"/>
          </a:solidFill>
          <a:ln w="9525">
            <a:solidFill>
              <a:srgbClr val="800000"/>
            </a:solidFill>
            <a:miter lim="800000"/>
            <a:headEnd/>
            <a:tailEnd/>
          </a:ln>
          <a:effectLst/>
        </p:spPr>
        <p:txBody>
          <a:bodyPr>
            <a:spAutoFit/>
          </a:bodyPr>
          <a:lstStyle/>
          <a:p>
            <a:pPr>
              <a:spcBef>
                <a:spcPct val="50000"/>
              </a:spcBef>
              <a:defRPr/>
            </a:pPr>
            <a:r>
              <a:rPr lang="zh-CN" altLang="zh-CN">
                <a:effectLst>
                  <a:outerShdw blurRad="38100" dist="38100" dir="2700000" algn="tl">
                    <a:srgbClr val="FFFFFF"/>
                  </a:outerShdw>
                </a:effectLst>
                <a:ea typeface="宋体" pitchFamily="2" charset="-122"/>
              </a:rPr>
              <a:t>Unified Modeling Language（统一建模语言）是对象管理组织</a:t>
            </a:r>
            <a:r>
              <a:rPr lang="zh-CN" altLang="en-US">
                <a:effectLst>
                  <a:outerShdw blurRad="38100" dist="38100" dir="2700000" algn="tl">
                    <a:srgbClr val="FFFFFF"/>
                  </a:outerShdw>
                </a:effectLst>
                <a:ea typeface="宋体" pitchFamily="2" charset="-122"/>
              </a:rPr>
              <a:t>（</a:t>
            </a:r>
            <a:r>
              <a:rPr lang="zh-CN" altLang="zh-CN">
                <a:effectLst>
                  <a:outerShdw blurRad="38100" dist="38100" dir="2700000" algn="tl">
                    <a:srgbClr val="FFFFFF"/>
                  </a:outerShdw>
                </a:effectLst>
                <a:ea typeface="宋体" pitchFamily="2" charset="-122"/>
              </a:rPr>
              <a:t>OMG</a:t>
            </a:r>
            <a:r>
              <a:rPr lang="zh-CN" altLang="en-US">
                <a:effectLst>
                  <a:outerShdw blurRad="38100" dist="38100" dir="2700000" algn="tl">
                    <a:srgbClr val="FFFFFF"/>
                  </a:outerShdw>
                </a:effectLst>
                <a:ea typeface="宋体" pitchFamily="2" charset="-122"/>
              </a:rPr>
              <a:t>）</a:t>
            </a:r>
            <a:r>
              <a:rPr lang="zh-CN" altLang="zh-CN">
                <a:effectLst>
                  <a:outerShdw blurRad="38100" dist="38100" dir="2700000" algn="tl">
                    <a:srgbClr val="FFFFFF"/>
                  </a:outerShdw>
                </a:effectLst>
                <a:ea typeface="宋体" pitchFamily="2" charset="-122"/>
              </a:rPr>
              <a:t>制定的一个</a:t>
            </a:r>
            <a:r>
              <a:rPr lang="zh-CN" altLang="zh-CN" u="sng">
                <a:solidFill>
                  <a:schemeClr val="hlink"/>
                </a:solidFill>
                <a:effectLst>
                  <a:outerShdw blurRad="38100" dist="38100" dir="2700000" algn="tl">
                    <a:srgbClr val="000000"/>
                  </a:outerShdw>
                </a:effectLst>
                <a:ea typeface="宋体" pitchFamily="2" charset="-122"/>
              </a:rPr>
              <a:t>通用</a:t>
            </a:r>
            <a:r>
              <a:rPr lang="zh-CN" altLang="zh-CN">
                <a:effectLst>
                  <a:outerShdw blurRad="38100" dist="38100" dir="2700000" algn="tl">
                    <a:srgbClr val="FFFFFF"/>
                  </a:outerShdw>
                </a:effectLst>
                <a:ea typeface="宋体" pitchFamily="2" charset="-122"/>
              </a:rPr>
              <a:t>的、</a:t>
            </a:r>
            <a:r>
              <a:rPr lang="zh-CN" altLang="zh-CN" u="sng">
                <a:solidFill>
                  <a:schemeClr val="hlink"/>
                </a:solidFill>
                <a:effectLst>
                  <a:outerShdw blurRad="38100" dist="38100" dir="2700000" algn="tl">
                    <a:srgbClr val="000000"/>
                  </a:outerShdw>
                </a:effectLst>
                <a:ea typeface="宋体" pitchFamily="2" charset="-122"/>
              </a:rPr>
              <a:t>可视化</a:t>
            </a:r>
            <a:r>
              <a:rPr lang="zh-CN" altLang="zh-CN">
                <a:ea typeface="宋体" pitchFamily="2" charset="-122"/>
              </a:rPr>
              <a:t>的</a:t>
            </a:r>
            <a:r>
              <a:rPr lang="zh-CN" altLang="zh-CN" u="sng">
                <a:solidFill>
                  <a:schemeClr val="hlink"/>
                </a:solidFill>
                <a:effectLst>
                  <a:outerShdw blurRad="38100" dist="38100" dir="2700000" algn="tl">
                    <a:srgbClr val="000000"/>
                  </a:outerShdw>
                </a:effectLst>
                <a:ea typeface="宋体" pitchFamily="2" charset="-122"/>
              </a:rPr>
              <a:t>建模语言</a:t>
            </a:r>
            <a:r>
              <a:rPr lang="zh-CN" altLang="zh-CN">
                <a:effectLst>
                  <a:outerShdw blurRad="38100" dist="38100" dir="2700000" algn="tl">
                    <a:srgbClr val="FFFFFF"/>
                  </a:outerShdw>
                </a:effectLst>
                <a:ea typeface="宋体" pitchFamily="2" charset="-122"/>
              </a:rPr>
              <a:t>标准，可以用来</a:t>
            </a:r>
            <a:r>
              <a:rPr lang="zh-CN" altLang="zh-CN" u="sng">
                <a:solidFill>
                  <a:srgbClr val="660066"/>
                </a:solidFill>
                <a:effectLst>
                  <a:outerShdw blurRad="38100" dist="38100" dir="2700000" algn="tl">
                    <a:srgbClr val="000000"/>
                  </a:outerShdw>
                </a:effectLst>
                <a:ea typeface="宋体" pitchFamily="2" charset="-122"/>
              </a:rPr>
              <a:t>可视化</a:t>
            </a:r>
            <a:r>
              <a:rPr lang="zh-CN" altLang="zh-CN">
                <a:effectLst>
                  <a:outerShdw blurRad="38100" dist="38100" dir="2700000" algn="tl">
                    <a:srgbClr val="FFFFFF"/>
                  </a:outerShdw>
                </a:effectLst>
                <a:ea typeface="宋体" pitchFamily="2" charset="-122"/>
              </a:rPr>
              <a:t>（visualize） 、</a:t>
            </a:r>
            <a:r>
              <a:rPr lang="zh-CN" altLang="zh-CN" u="sng">
                <a:solidFill>
                  <a:srgbClr val="660066"/>
                </a:solidFill>
                <a:effectLst>
                  <a:outerShdw blurRad="38100" dist="38100" dir="2700000" algn="tl">
                    <a:srgbClr val="000000"/>
                  </a:outerShdw>
                </a:effectLst>
                <a:ea typeface="宋体" pitchFamily="2" charset="-122"/>
              </a:rPr>
              <a:t>描述</a:t>
            </a:r>
            <a:r>
              <a:rPr lang="zh-CN" altLang="zh-CN">
                <a:effectLst>
                  <a:outerShdw blurRad="38100" dist="38100" dir="2700000" algn="tl">
                    <a:srgbClr val="FFFFFF"/>
                  </a:outerShdw>
                </a:effectLst>
                <a:ea typeface="宋体" pitchFamily="2" charset="-122"/>
              </a:rPr>
              <a:t>（specify）、</a:t>
            </a:r>
            <a:r>
              <a:rPr lang="zh-CN" altLang="zh-CN" u="sng">
                <a:solidFill>
                  <a:srgbClr val="660066"/>
                </a:solidFill>
                <a:effectLst>
                  <a:outerShdw blurRad="38100" dist="38100" dir="2700000" algn="tl">
                    <a:srgbClr val="000000"/>
                  </a:outerShdw>
                </a:effectLst>
                <a:ea typeface="宋体" pitchFamily="2" charset="-122"/>
              </a:rPr>
              <a:t>构造</a:t>
            </a:r>
            <a:r>
              <a:rPr lang="zh-CN" altLang="zh-CN">
                <a:effectLst>
                  <a:outerShdw blurRad="38100" dist="38100" dir="2700000" algn="tl">
                    <a:srgbClr val="FFFFFF"/>
                  </a:outerShdw>
                </a:effectLst>
                <a:ea typeface="宋体" pitchFamily="2" charset="-122"/>
              </a:rPr>
              <a:t>（construct）和</a:t>
            </a:r>
            <a:r>
              <a:rPr lang="zh-CN" altLang="en-US" u="sng">
                <a:solidFill>
                  <a:srgbClr val="660066"/>
                </a:solidFill>
                <a:effectLst>
                  <a:outerShdw blurRad="38100" dist="38100" dir="2700000" algn="tl">
                    <a:srgbClr val="000000"/>
                  </a:outerShdw>
                </a:effectLst>
                <a:ea typeface="宋体" pitchFamily="2" charset="-122"/>
              </a:rPr>
              <a:t>文档化</a:t>
            </a:r>
            <a:r>
              <a:rPr lang="zh-CN" altLang="zh-CN">
                <a:effectLst>
                  <a:outerShdw blurRad="38100" dist="38100" dir="2700000" algn="tl">
                    <a:srgbClr val="FFFFFF"/>
                  </a:outerShdw>
                </a:effectLst>
                <a:ea typeface="宋体" pitchFamily="2" charset="-122"/>
              </a:rPr>
              <a:t>（document）软件密集型系统的各种工件（artifacts，又译制品） </a:t>
            </a:r>
            <a:endParaRPr lang="zh-CN" altLang="en-US">
              <a:effectLst>
                <a:outerShdw blurRad="38100" dist="38100" dir="2700000" algn="tl">
                  <a:srgbClr val="FFFFFF"/>
                </a:outerShdw>
              </a:effectLs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5078"/>
                                        </p:tgtEl>
                                        <p:attrNameLst>
                                          <p:attrName>style.visibility</p:attrName>
                                        </p:attrNameLst>
                                      </p:cBhvr>
                                      <p:to>
                                        <p:strVal val="visible"/>
                                      </p:to>
                                    </p:set>
                                    <p:animEffect transition="in" filter="dissolve">
                                      <p:cBhvr>
                                        <p:cTn id="7" dur="500"/>
                                        <p:tgtEl>
                                          <p:spTgt spid="515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E6236AB9-5950-47E3-B264-0B2E7375BCFE}" type="slidenum">
              <a:rPr lang="en-US" altLang="zh-CN" sz="1200" b="0" smtClean="0">
                <a:solidFill>
                  <a:srgbClr val="4D4D4D"/>
                </a:solidFill>
                <a:latin typeface="Arial" charset="0"/>
              </a:rPr>
              <a:pPr eaLnBrk="1" hangingPunct="1"/>
              <a:t>13</a:t>
            </a:fld>
            <a:r>
              <a:rPr lang="en-US" altLang="zh-CN" sz="1200" b="0" smtClean="0">
                <a:solidFill>
                  <a:srgbClr val="4D4D4D"/>
                </a:solidFill>
                <a:latin typeface="Arial" charset="0"/>
              </a:rPr>
              <a:t>-</a:t>
            </a:r>
          </a:p>
        </p:txBody>
      </p:sp>
      <p:sp>
        <p:nvSpPr>
          <p:cNvPr id="27651" name="Rectangle 2"/>
          <p:cNvSpPr>
            <a:spLocks noGrp="1" noChangeArrowheads="1"/>
          </p:cNvSpPr>
          <p:nvPr>
            <p:ph type="title"/>
          </p:nvPr>
        </p:nvSpPr>
        <p:spPr/>
        <p:txBody>
          <a:bodyPr/>
          <a:lstStyle/>
          <a:p>
            <a:pPr eaLnBrk="1" hangingPunct="1"/>
            <a:r>
              <a:rPr lang="zh-CN" altLang="en-US" smtClean="0"/>
              <a:t>选择</a:t>
            </a:r>
            <a:r>
              <a:rPr lang="en-US" altLang="zh-CN" smtClean="0"/>
              <a:t>UML</a:t>
            </a:r>
          </a:p>
        </p:txBody>
      </p:sp>
      <p:sp>
        <p:nvSpPr>
          <p:cNvPr id="527363" name="Rectangle 3"/>
          <p:cNvSpPr>
            <a:spLocks noGrp="1" noChangeArrowheads="1"/>
          </p:cNvSpPr>
          <p:nvPr>
            <p:ph type="body" idx="1"/>
          </p:nvPr>
        </p:nvSpPr>
        <p:spPr/>
        <p:txBody>
          <a:bodyPr/>
          <a:lstStyle/>
          <a:p>
            <a:pPr eaLnBrk="1" hangingPunct="1">
              <a:lnSpc>
                <a:spcPct val="90000"/>
              </a:lnSpc>
              <a:defRPr/>
            </a:pPr>
            <a:r>
              <a:rPr lang="zh-CN" altLang="en-US" sz="3200" dirty="0" smtClean="0"/>
              <a:t>很多情况下，推荐使用</a:t>
            </a:r>
            <a:r>
              <a:rPr lang="en-US" altLang="zh-CN" sz="3200" dirty="0" smtClean="0"/>
              <a:t>UML</a:t>
            </a:r>
            <a:r>
              <a:rPr lang="zh-CN" altLang="en-US" sz="3200" dirty="0" smtClean="0"/>
              <a:t>： </a:t>
            </a:r>
          </a:p>
          <a:p>
            <a:pPr lvl="1" eaLnBrk="1" hangingPunct="1">
              <a:lnSpc>
                <a:spcPct val="90000"/>
              </a:lnSpc>
              <a:defRPr/>
            </a:pPr>
            <a:r>
              <a:rPr lang="en-US" altLang="zh-CN" sz="2600" dirty="0" smtClean="0"/>
              <a:t>1</a:t>
            </a:r>
            <a:r>
              <a:rPr lang="zh-CN" altLang="en-US" sz="2600" dirty="0" smtClean="0"/>
              <a:t>）</a:t>
            </a:r>
            <a:r>
              <a:rPr lang="en-US" altLang="zh-CN" sz="2600" u="sng" dirty="0" smtClean="0">
                <a:solidFill>
                  <a:schemeClr val="hlink"/>
                </a:solidFill>
                <a:effectLst>
                  <a:outerShdw blurRad="38100" dist="38100" dir="2700000" algn="tl">
                    <a:srgbClr val="C0C0C0"/>
                  </a:outerShdw>
                </a:effectLst>
              </a:rPr>
              <a:t>OO</a:t>
            </a:r>
            <a:r>
              <a:rPr lang="zh-CN" altLang="en-US" sz="2600" u="sng" dirty="0" smtClean="0">
                <a:solidFill>
                  <a:schemeClr val="hlink"/>
                </a:solidFill>
                <a:effectLst>
                  <a:outerShdw blurRad="38100" dist="38100" dir="2700000" algn="tl">
                    <a:srgbClr val="C0C0C0"/>
                  </a:outerShdw>
                </a:effectLst>
              </a:rPr>
              <a:t>方法</a:t>
            </a:r>
            <a:r>
              <a:rPr lang="zh-CN" altLang="en-US" sz="2600" dirty="0" smtClean="0"/>
              <a:t>是项目决定采用的方法论，是整个项目或产品成功的关键</a:t>
            </a:r>
          </a:p>
          <a:p>
            <a:pPr lvl="1" eaLnBrk="1" hangingPunct="1">
              <a:lnSpc>
                <a:spcPct val="90000"/>
              </a:lnSpc>
              <a:defRPr/>
            </a:pPr>
            <a:r>
              <a:rPr lang="en-US" altLang="zh-CN" sz="2600" dirty="0" smtClean="0"/>
              <a:t>2</a:t>
            </a:r>
            <a:r>
              <a:rPr lang="zh-CN" altLang="en-US" sz="2600" dirty="0" smtClean="0"/>
              <a:t>）开发人员感觉用源码</a:t>
            </a:r>
            <a:r>
              <a:rPr lang="zh-CN" altLang="en-US" sz="2600" dirty="0"/>
              <a:t>说明不了真正的</a:t>
            </a:r>
            <a:r>
              <a:rPr lang="zh-CN" altLang="en-US" sz="2600" dirty="0" smtClean="0"/>
              <a:t>问题，希望</a:t>
            </a:r>
            <a:r>
              <a:rPr lang="zh-CN" altLang="en-US" sz="2600" u="sng" dirty="0" smtClean="0">
                <a:solidFill>
                  <a:srgbClr val="FF0000"/>
                </a:solidFill>
                <a:effectLst>
                  <a:outerShdw blurRad="38100" dist="38100" dir="2700000" algn="tl">
                    <a:srgbClr val="000000">
                      <a:alpha val="43137"/>
                    </a:srgbClr>
                  </a:outerShdw>
                </a:effectLst>
              </a:rPr>
              <a:t>提高交流效率</a:t>
            </a:r>
            <a:endParaRPr lang="en-US" altLang="zh-CN" sz="2600" u="sng" dirty="0" smtClean="0">
              <a:solidFill>
                <a:srgbClr val="FF0000"/>
              </a:solidFill>
              <a:effectLst>
                <a:outerShdw blurRad="38100" dist="38100" dir="2700000" algn="tl">
                  <a:srgbClr val="000000">
                    <a:alpha val="43137"/>
                  </a:srgbClr>
                </a:outerShdw>
              </a:effectLst>
            </a:endParaRPr>
          </a:p>
          <a:p>
            <a:pPr lvl="1" eaLnBrk="1" hangingPunct="1">
              <a:lnSpc>
                <a:spcPct val="90000"/>
              </a:lnSpc>
              <a:defRPr/>
            </a:pPr>
            <a:r>
              <a:rPr lang="en-US" altLang="zh-CN" sz="2600" dirty="0" smtClean="0"/>
              <a:t>3</a:t>
            </a:r>
            <a:r>
              <a:rPr lang="zh-CN" altLang="en-US" sz="2600" dirty="0" smtClean="0"/>
              <a:t>）系统的规模和设计都</a:t>
            </a:r>
            <a:r>
              <a:rPr lang="zh-CN" altLang="en-US" sz="2600" u="sng" dirty="0" smtClean="0">
                <a:solidFill>
                  <a:schemeClr val="hlink"/>
                </a:solidFill>
                <a:effectLst>
                  <a:outerShdw blurRad="38100" dist="38100" dir="2700000" algn="tl">
                    <a:srgbClr val="C0C0C0"/>
                  </a:outerShdw>
                </a:effectLst>
              </a:rPr>
              <a:t>比较复杂</a:t>
            </a:r>
            <a:r>
              <a:rPr lang="zh-CN" altLang="en-US" sz="2600" dirty="0" smtClean="0"/>
              <a:t>，需要用图形抽象地表达复杂概念，降低开发风险</a:t>
            </a:r>
          </a:p>
          <a:p>
            <a:pPr lvl="1" eaLnBrk="1" hangingPunct="1">
              <a:lnSpc>
                <a:spcPct val="90000"/>
              </a:lnSpc>
              <a:defRPr/>
            </a:pPr>
            <a:r>
              <a:rPr lang="en-US" altLang="zh-CN" sz="2600" dirty="0"/>
              <a:t>4</a:t>
            </a:r>
            <a:r>
              <a:rPr lang="zh-CN" altLang="en-US" sz="2600" dirty="0" smtClean="0"/>
              <a:t>）组织希望</a:t>
            </a:r>
            <a:r>
              <a:rPr lang="zh-CN" altLang="en-US" sz="2600" u="sng" dirty="0" smtClean="0">
                <a:solidFill>
                  <a:schemeClr val="hlink"/>
                </a:solidFill>
                <a:effectLst>
                  <a:outerShdw blurRad="38100" dist="38100" dir="2700000" algn="tl">
                    <a:srgbClr val="C0C0C0"/>
                  </a:outerShdw>
                </a:effectLst>
              </a:rPr>
              <a:t>记录</a:t>
            </a:r>
            <a:r>
              <a:rPr lang="zh-CN" altLang="en-US" sz="2600" dirty="0" smtClean="0"/>
              <a:t>已成功项目、产品的设计方案，在开发新项目时可以参考、复用过去的设计</a:t>
            </a:r>
          </a:p>
          <a:p>
            <a:pPr lvl="1" eaLnBrk="1" hangingPunct="1">
              <a:lnSpc>
                <a:spcPct val="90000"/>
              </a:lnSpc>
              <a:defRPr/>
            </a:pPr>
            <a:r>
              <a:rPr lang="en-US" altLang="zh-CN" sz="2600" dirty="0" smtClean="0"/>
              <a:t>5</a:t>
            </a:r>
            <a:r>
              <a:rPr lang="zh-CN" altLang="en-US" sz="2600" dirty="0" smtClean="0"/>
              <a:t>）有必要采用一套</a:t>
            </a:r>
            <a:r>
              <a:rPr lang="zh-CN" altLang="en-US" sz="2600" u="sng" dirty="0" smtClean="0">
                <a:solidFill>
                  <a:schemeClr val="hlink"/>
                </a:solidFill>
                <a:effectLst>
                  <a:outerShdw blurRad="38100" dist="38100" dir="2700000" algn="tl">
                    <a:srgbClr val="C0C0C0"/>
                  </a:outerShdw>
                </a:effectLst>
              </a:rPr>
              <a:t>通用</a:t>
            </a:r>
            <a:r>
              <a:rPr lang="zh-CN" altLang="en-US" sz="2600" dirty="0" smtClean="0"/>
              <a:t>的图形语言和符号体系描述组织的业务流程和软件需求，促进业务人员、开发人员之间一致、高效的交流</a:t>
            </a:r>
          </a:p>
        </p:txBody>
      </p:sp>
    </p:spTree>
    <p:extLst>
      <p:ext uri="{BB962C8B-B14F-4D97-AF65-F5344CB8AC3E}">
        <p14:creationId xmlns:p14="http://schemas.microsoft.com/office/powerpoint/2010/main" val="2385272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E9B55A3-0AE7-4371-A642-DC0F10216646}" type="slidenum">
              <a:rPr lang="en-US" altLang="zh-CN" sz="1200" b="0" smtClean="0">
                <a:solidFill>
                  <a:srgbClr val="4D4D4D"/>
                </a:solidFill>
                <a:latin typeface="Arial" charset="0"/>
              </a:rPr>
              <a:pPr eaLnBrk="1" hangingPunct="1"/>
              <a:t>14</a:t>
            </a:fld>
            <a:r>
              <a:rPr lang="en-US" altLang="zh-CN" sz="1200" b="0" smtClean="0">
                <a:solidFill>
                  <a:srgbClr val="4D4D4D"/>
                </a:solidFill>
                <a:latin typeface="Arial" charset="0"/>
              </a:rPr>
              <a:t>-</a:t>
            </a:r>
          </a:p>
        </p:txBody>
      </p:sp>
      <p:sp>
        <p:nvSpPr>
          <p:cNvPr id="28675" name="Rectangle 2"/>
          <p:cNvSpPr>
            <a:spLocks noGrp="1" noChangeArrowheads="1"/>
          </p:cNvSpPr>
          <p:nvPr>
            <p:ph type="title"/>
          </p:nvPr>
        </p:nvSpPr>
        <p:spPr/>
        <p:txBody>
          <a:bodyPr/>
          <a:lstStyle/>
          <a:p>
            <a:pPr eaLnBrk="1" hangingPunct="1"/>
            <a:r>
              <a:rPr lang="zh-CN" altLang="en-US" smtClean="0"/>
              <a:t>不选择</a:t>
            </a:r>
            <a:r>
              <a:rPr lang="en-US" altLang="zh-CN" smtClean="0"/>
              <a:t>UML</a:t>
            </a:r>
          </a:p>
        </p:txBody>
      </p:sp>
      <p:sp>
        <p:nvSpPr>
          <p:cNvPr id="526339" name="Rectangle 3"/>
          <p:cNvSpPr>
            <a:spLocks noGrp="1" noChangeArrowheads="1"/>
          </p:cNvSpPr>
          <p:nvPr>
            <p:ph type="body" idx="1"/>
          </p:nvPr>
        </p:nvSpPr>
        <p:spPr/>
        <p:txBody>
          <a:bodyPr/>
          <a:lstStyle/>
          <a:p>
            <a:pPr eaLnBrk="1" hangingPunct="1">
              <a:defRPr/>
            </a:pPr>
            <a:r>
              <a:rPr lang="en-US" altLang="zh-CN" dirty="0" smtClean="0"/>
              <a:t>UML</a:t>
            </a:r>
            <a:r>
              <a:rPr lang="zh-CN" altLang="en-US" dirty="0" smtClean="0"/>
              <a:t>不是万能，有些场合并不适合</a:t>
            </a:r>
          </a:p>
          <a:p>
            <a:pPr lvl="1" eaLnBrk="1" hangingPunct="1">
              <a:defRPr/>
            </a:pPr>
            <a:r>
              <a:rPr lang="en-US" altLang="zh-CN" dirty="0" smtClean="0"/>
              <a:t>1</a:t>
            </a:r>
            <a:r>
              <a:rPr lang="zh-CN" altLang="en-US" dirty="0" smtClean="0"/>
              <a:t>）传统的做法已</a:t>
            </a:r>
            <a:r>
              <a:rPr lang="zh-CN" altLang="en-US" u="sng" dirty="0" smtClean="0">
                <a:solidFill>
                  <a:schemeClr val="hlink"/>
                </a:solidFill>
                <a:effectLst>
                  <a:outerShdw blurRad="38100" dist="38100" dir="2700000" algn="tl">
                    <a:srgbClr val="C0C0C0"/>
                  </a:outerShdw>
                </a:effectLst>
              </a:rPr>
              <a:t>完全适用</a:t>
            </a:r>
            <a:r>
              <a:rPr lang="zh-CN" altLang="en-US" dirty="0" smtClean="0"/>
              <a:t>，对面向对象技术的要求也不高，项目非常成功，无任何改进的必要</a:t>
            </a:r>
          </a:p>
          <a:p>
            <a:pPr lvl="1" eaLnBrk="1" hangingPunct="1">
              <a:defRPr/>
            </a:pPr>
            <a:r>
              <a:rPr lang="en-US" altLang="zh-CN" dirty="0" smtClean="0"/>
              <a:t>2</a:t>
            </a:r>
            <a:r>
              <a:rPr lang="zh-CN" altLang="en-US" dirty="0" smtClean="0"/>
              <a:t>）开发的</a:t>
            </a:r>
            <a:r>
              <a:rPr lang="zh-CN" altLang="en-US" u="sng" dirty="0" smtClean="0">
                <a:solidFill>
                  <a:schemeClr val="hlink"/>
                </a:solidFill>
                <a:effectLst>
                  <a:outerShdw blurRad="38100" dist="38100" dir="2700000" algn="tl">
                    <a:srgbClr val="C0C0C0"/>
                  </a:outerShdw>
                </a:effectLst>
              </a:rPr>
              <a:t>系统比较简单</a:t>
            </a:r>
            <a:r>
              <a:rPr lang="zh-CN" altLang="en-US" dirty="0" smtClean="0"/>
              <a:t>，直接用源码配上少量的文字就能解决问题，软件开发文档也无需添加图形来辅助说明</a:t>
            </a:r>
          </a:p>
          <a:p>
            <a:pPr lvl="1" eaLnBrk="1" hangingPunct="1">
              <a:defRPr/>
            </a:pPr>
            <a:r>
              <a:rPr lang="en-US" altLang="zh-CN" dirty="0" smtClean="0"/>
              <a:t>3</a:t>
            </a:r>
            <a:r>
              <a:rPr lang="zh-CN" altLang="en-US" dirty="0" smtClean="0"/>
              <a:t>）开发的系统本身</a:t>
            </a:r>
            <a:r>
              <a:rPr lang="zh-CN" altLang="en-US" u="sng" dirty="0" smtClean="0">
                <a:solidFill>
                  <a:schemeClr val="hlink"/>
                </a:solidFill>
                <a:effectLst>
                  <a:outerShdw blurRad="38100" dist="38100" dir="2700000" algn="tl">
                    <a:srgbClr val="C0C0C0"/>
                  </a:outerShdw>
                </a:effectLst>
              </a:rPr>
              <a:t>不属于</a:t>
            </a:r>
            <a:r>
              <a:rPr lang="en-US" altLang="zh-CN" dirty="0" smtClean="0"/>
              <a:t>OO</a:t>
            </a:r>
            <a:r>
              <a:rPr lang="zh-CN" altLang="en-US" dirty="0" smtClean="0"/>
              <a:t>方法、</a:t>
            </a:r>
            <a:r>
              <a:rPr lang="en-US" altLang="zh-CN" dirty="0" smtClean="0"/>
              <a:t>UML</a:t>
            </a:r>
            <a:r>
              <a:rPr lang="zh-CN" altLang="en-US" dirty="0" smtClean="0"/>
              <a:t>适用的范围</a:t>
            </a:r>
          </a:p>
          <a:p>
            <a:pPr lvl="1" eaLnBrk="1" hangingPunct="1">
              <a:defRPr/>
            </a:pPr>
            <a:endParaRPr lang="zh-CN" altLang="en-US" dirty="0" smtClean="0"/>
          </a:p>
        </p:txBody>
      </p:sp>
    </p:spTree>
    <p:extLst>
      <p:ext uri="{BB962C8B-B14F-4D97-AF65-F5344CB8AC3E}">
        <p14:creationId xmlns:p14="http://schemas.microsoft.com/office/powerpoint/2010/main" val="3255526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AB72A432-4B6C-4478-8A3F-2203A0CCC773}" type="slidenum">
              <a:rPr lang="en-US" altLang="zh-CN" sz="1200" b="0" smtClean="0">
                <a:solidFill>
                  <a:srgbClr val="4D4D4D"/>
                </a:solidFill>
                <a:latin typeface="Arial" charset="0"/>
              </a:rPr>
              <a:pPr eaLnBrk="1" hangingPunct="1"/>
              <a:t>15</a:t>
            </a:fld>
            <a:r>
              <a:rPr lang="en-US" altLang="zh-CN" sz="1200" b="0" smtClean="0">
                <a:solidFill>
                  <a:srgbClr val="4D4D4D"/>
                </a:solidFill>
                <a:latin typeface="Arial" charset="0"/>
              </a:rPr>
              <a:t>-</a:t>
            </a:r>
          </a:p>
        </p:txBody>
      </p:sp>
      <p:sp>
        <p:nvSpPr>
          <p:cNvPr id="21507" name="Rectangle 2"/>
          <p:cNvSpPr>
            <a:spLocks noGrp="1" noChangeArrowheads="1"/>
          </p:cNvSpPr>
          <p:nvPr>
            <p:ph type="title"/>
          </p:nvPr>
        </p:nvSpPr>
        <p:spPr/>
        <p:txBody>
          <a:bodyPr/>
          <a:lstStyle/>
          <a:p>
            <a:pPr eaLnBrk="1" hangingPunct="1"/>
            <a:r>
              <a:rPr lang="en-US" altLang="zh-CN" smtClean="0"/>
              <a:t>UML</a:t>
            </a:r>
            <a:r>
              <a:rPr lang="zh-CN" altLang="en-US" smtClean="0"/>
              <a:t>发展背景</a:t>
            </a:r>
          </a:p>
        </p:txBody>
      </p:sp>
      <p:sp>
        <p:nvSpPr>
          <p:cNvPr id="21508" name="Rectangle 3"/>
          <p:cNvSpPr>
            <a:spLocks noGrp="1" noChangeArrowheads="1"/>
          </p:cNvSpPr>
          <p:nvPr>
            <p:ph type="body" idx="1"/>
          </p:nvPr>
        </p:nvSpPr>
        <p:spPr>
          <a:noFill/>
        </p:spPr>
        <p:txBody>
          <a:bodyPr/>
          <a:lstStyle/>
          <a:p>
            <a:pPr eaLnBrk="1" hangingPunct="1"/>
            <a:r>
              <a:rPr lang="en-US" altLang="zh-CN" sz="3200" smtClean="0"/>
              <a:t>90</a:t>
            </a:r>
            <a:r>
              <a:rPr lang="zh-CN" altLang="en-US" sz="3200" smtClean="0"/>
              <a:t>年代：面向对象分析设计方法学之战</a:t>
            </a:r>
          </a:p>
          <a:p>
            <a:pPr lvl="1" eaLnBrk="1" hangingPunct="1"/>
            <a:r>
              <a:rPr lang="en-US" altLang="zh-CN" sz="2800" smtClean="0"/>
              <a:t>P. Coad</a:t>
            </a:r>
            <a:r>
              <a:rPr lang="zh-CN" altLang="en-US" sz="2800" smtClean="0"/>
              <a:t>和</a:t>
            </a:r>
            <a:r>
              <a:rPr lang="en-US" altLang="zh-CN" sz="2800" smtClean="0"/>
              <a:t>E.Yourdon</a:t>
            </a:r>
            <a:r>
              <a:rPr lang="zh-CN" altLang="en-US" sz="2800" smtClean="0"/>
              <a:t>提出</a:t>
            </a:r>
            <a:r>
              <a:rPr lang="en-US" altLang="zh-CN" sz="2800" smtClean="0"/>
              <a:t>OOA</a:t>
            </a:r>
            <a:r>
              <a:rPr lang="zh-CN" altLang="en-US" sz="2800" smtClean="0"/>
              <a:t>和</a:t>
            </a:r>
            <a:r>
              <a:rPr lang="en-US" altLang="zh-CN" sz="2800" smtClean="0"/>
              <a:t>OOD</a:t>
            </a:r>
          </a:p>
          <a:p>
            <a:pPr lvl="1" eaLnBrk="1" hangingPunct="1"/>
            <a:r>
              <a:rPr lang="en-US" altLang="zh-CN" sz="2800" smtClean="0"/>
              <a:t>G. Booch</a:t>
            </a:r>
            <a:r>
              <a:rPr lang="zh-CN" altLang="en-US" sz="2800" smtClean="0"/>
              <a:t>提出面向对象开发方法</a:t>
            </a:r>
          </a:p>
          <a:p>
            <a:pPr lvl="1" eaLnBrk="1" hangingPunct="1"/>
            <a:r>
              <a:rPr lang="en-US" altLang="zh-CN" sz="2800" smtClean="0"/>
              <a:t>Jacobson</a:t>
            </a:r>
            <a:r>
              <a:rPr lang="zh-CN" altLang="en-US" sz="2800" smtClean="0"/>
              <a:t>提出</a:t>
            </a:r>
            <a:r>
              <a:rPr lang="en-US" altLang="zh-CN" sz="2800" smtClean="0"/>
              <a:t>OOSE</a:t>
            </a:r>
          </a:p>
          <a:p>
            <a:pPr lvl="1" eaLnBrk="1" hangingPunct="1"/>
            <a:r>
              <a:rPr lang="en-US" altLang="zh-CN" sz="2800" smtClean="0"/>
              <a:t>Rumbaugh</a:t>
            </a:r>
            <a:r>
              <a:rPr lang="zh-CN" altLang="en-US" sz="2800" smtClean="0"/>
              <a:t>提出的</a:t>
            </a:r>
            <a:r>
              <a:rPr lang="en-US" altLang="zh-CN" sz="2800" smtClean="0"/>
              <a:t>OMT</a:t>
            </a:r>
          </a:p>
          <a:p>
            <a:pPr lvl="1" eaLnBrk="1" hangingPunct="1"/>
            <a:r>
              <a:rPr lang="en-US" altLang="zh-CN" sz="2800" smtClean="0"/>
              <a:t>……</a:t>
            </a:r>
          </a:p>
          <a:p>
            <a:pPr eaLnBrk="1" hangingPunct="1"/>
            <a:r>
              <a:rPr lang="en-US" altLang="zh-CN" sz="3200" smtClean="0"/>
              <a:t>UML</a:t>
            </a:r>
            <a:r>
              <a:rPr lang="zh-CN" altLang="en-US" sz="3200" smtClean="0"/>
              <a:t>的出现结束了这场方法学战争</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11D56B01-3812-4833-9A94-65ECEFC1DF31}" type="slidenum">
              <a:rPr lang="en-US" altLang="zh-CN" sz="1200" b="0" smtClean="0">
                <a:solidFill>
                  <a:srgbClr val="4D4D4D"/>
                </a:solidFill>
                <a:latin typeface="Arial" charset="0"/>
              </a:rPr>
              <a:pPr eaLnBrk="1" hangingPunct="1"/>
              <a:t>16</a:t>
            </a:fld>
            <a:r>
              <a:rPr lang="en-US" altLang="zh-CN" sz="1200" b="0" smtClean="0">
                <a:solidFill>
                  <a:srgbClr val="4D4D4D"/>
                </a:solidFill>
                <a:latin typeface="Arial" charset="0"/>
              </a:rPr>
              <a:t>-</a:t>
            </a:r>
          </a:p>
        </p:txBody>
      </p:sp>
      <p:sp>
        <p:nvSpPr>
          <p:cNvPr id="22531" name="Rectangle 2"/>
          <p:cNvSpPr>
            <a:spLocks noGrp="1" noChangeArrowheads="1"/>
          </p:cNvSpPr>
          <p:nvPr>
            <p:ph type="title"/>
          </p:nvPr>
        </p:nvSpPr>
        <p:spPr/>
        <p:txBody>
          <a:bodyPr/>
          <a:lstStyle/>
          <a:p>
            <a:pPr eaLnBrk="1" hangingPunct="1"/>
            <a:r>
              <a:rPr lang="en-US" altLang="zh-CN" sz="4400" dirty="0" smtClean="0"/>
              <a:t>UML</a:t>
            </a:r>
            <a:r>
              <a:rPr lang="zh-CN" altLang="en-US" sz="4400" dirty="0" smtClean="0"/>
              <a:t>发展历程</a:t>
            </a:r>
            <a:endParaRPr lang="en-US" altLang="zh-CN" sz="4400" dirty="0" smtClean="0"/>
          </a:p>
        </p:txBody>
      </p:sp>
      <p:pic>
        <p:nvPicPr>
          <p:cNvPr id="22532" name="Picture 3" descr="icon_U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236365"/>
            <a:ext cx="161448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Line 4"/>
          <p:cNvSpPr>
            <a:spLocks noChangeShapeType="1"/>
          </p:cNvSpPr>
          <p:nvPr/>
        </p:nvSpPr>
        <p:spPr bwMode="auto">
          <a:xfrm flipV="1">
            <a:off x="2376488" y="2923877"/>
            <a:ext cx="2195512" cy="284163"/>
          </a:xfrm>
          <a:prstGeom prst="line">
            <a:avLst/>
          </a:prstGeom>
          <a:noFill/>
          <a:ln w="38100">
            <a:solidFill>
              <a:srgbClr val="6600CC"/>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34" name="Text Box 5"/>
          <p:cNvSpPr txBox="1">
            <a:spLocks noChangeArrowheads="1"/>
          </p:cNvSpPr>
          <p:nvPr/>
        </p:nvSpPr>
        <p:spPr bwMode="auto">
          <a:xfrm>
            <a:off x="1335211" y="2899373"/>
            <a:ext cx="1148557" cy="601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dirty="0" smtClean="0">
                <a:solidFill>
                  <a:srgbClr val="6600CC"/>
                </a:solidFill>
                <a:latin typeface="Arial" charset="0"/>
              </a:rPr>
              <a:t>UML</a:t>
            </a:r>
            <a:r>
              <a:rPr kumimoji="0" lang="zh-CN" altLang="en-US" sz="1600" dirty="0" smtClean="0">
                <a:solidFill>
                  <a:srgbClr val="6600CC"/>
                </a:solidFill>
                <a:latin typeface="Arial" charset="0"/>
              </a:rPr>
              <a:t>企业联盟</a:t>
            </a:r>
            <a:endParaRPr kumimoji="0" lang="en-US" altLang="zh-CN" sz="1600" dirty="0">
              <a:solidFill>
                <a:srgbClr val="6600CC"/>
              </a:solidFill>
              <a:latin typeface="Arial" charset="0"/>
            </a:endParaRPr>
          </a:p>
        </p:txBody>
      </p:sp>
      <p:sp>
        <p:nvSpPr>
          <p:cNvPr id="22535" name="Text Box 6"/>
          <p:cNvSpPr txBox="1">
            <a:spLocks noChangeArrowheads="1"/>
          </p:cNvSpPr>
          <p:nvPr/>
        </p:nvSpPr>
        <p:spPr bwMode="auto">
          <a:xfrm>
            <a:off x="4384675" y="3327102"/>
            <a:ext cx="14732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dirty="0">
                <a:latin typeface="Arial" charset="0"/>
              </a:rPr>
              <a:t>UML 1.0</a:t>
            </a:r>
          </a:p>
          <a:p>
            <a:pPr algn="ctr">
              <a:lnSpc>
                <a:spcPct val="25000"/>
              </a:lnSpc>
              <a:spcBef>
                <a:spcPct val="50000"/>
              </a:spcBef>
            </a:pPr>
            <a:r>
              <a:rPr kumimoji="0" lang="en-US" altLang="zh-CN" sz="1400" dirty="0" smtClean="0">
                <a:solidFill>
                  <a:schemeClr val="hlink"/>
                </a:solidFill>
                <a:latin typeface="Arial" charset="0"/>
              </a:rPr>
              <a:t>(1997.1)</a:t>
            </a:r>
            <a:endParaRPr kumimoji="0" lang="en-US" altLang="zh-CN" sz="1400" dirty="0">
              <a:solidFill>
                <a:schemeClr val="hlink"/>
              </a:solidFill>
              <a:latin typeface="Arial" charset="0"/>
            </a:endParaRPr>
          </a:p>
        </p:txBody>
      </p:sp>
      <p:sp>
        <p:nvSpPr>
          <p:cNvPr id="22536" name="Text Box 7"/>
          <p:cNvSpPr txBox="1">
            <a:spLocks noChangeArrowheads="1"/>
          </p:cNvSpPr>
          <p:nvPr/>
        </p:nvSpPr>
        <p:spPr bwMode="auto">
          <a:xfrm>
            <a:off x="4362450" y="2717502"/>
            <a:ext cx="1571625" cy="5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dirty="0">
                <a:latin typeface="Arial" charset="0"/>
              </a:rPr>
              <a:t>UML 1.1</a:t>
            </a:r>
          </a:p>
          <a:p>
            <a:pPr algn="ctr">
              <a:lnSpc>
                <a:spcPct val="25000"/>
              </a:lnSpc>
              <a:spcBef>
                <a:spcPct val="50000"/>
              </a:spcBef>
            </a:pPr>
            <a:r>
              <a:rPr kumimoji="0" lang="en-US" altLang="zh-CN" sz="1400" dirty="0" smtClean="0">
                <a:solidFill>
                  <a:schemeClr val="hlink"/>
                </a:solidFill>
                <a:latin typeface="Arial" charset="0"/>
              </a:rPr>
              <a:t>(1997.9)</a:t>
            </a:r>
            <a:endParaRPr kumimoji="0" lang="en-US" altLang="zh-CN" sz="1400" dirty="0">
              <a:solidFill>
                <a:schemeClr val="hlink"/>
              </a:solidFill>
              <a:latin typeface="Arial" charset="0"/>
            </a:endParaRPr>
          </a:p>
        </p:txBody>
      </p:sp>
      <p:sp>
        <p:nvSpPr>
          <p:cNvPr id="22537" name="Text Box 8"/>
          <p:cNvSpPr txBox="1">
            <a:spLocks noChangeArrowheads="1"/>
          </p:cNvSpPr>
          <p:nvPr/>
        </p:nvSpPr>
        <p:spPr bwMode="auto">
          <a:xfrm>
            <a:off x="4384675" y="2179340"/>
            <a:ext cx="1473200" cy="5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dirty="0">
                <a:latin typeface="Arial" charset="0"/>
              </a:rPr>
              <a:t>UML 1.5</a:t>
            </a:r>
          </a:p>
          <a:p>
            <a:pPr algn="ctr">
              <a:lnSpc>
                <a:spcPct val="25000"/>
              </a:lnSpc>
              <a:spcBef>
                <a:spcPct val="50000"/>
              </a:spcBef>
            </a:pPr>
            <a:r>
              <a:rPr kumimoji="0" lang="en-US" altLang="zh-CN" sz="1400" dirty="0" smtClean="0">
                <a:solidFill>
                  <a:schemeClr val="hlink"/>
                </a:solidFill>
                <a:latin typeface="Arial" charset="0"/>
              </a:rPr>
              <a:t>(2003.3)</a:t>
            </a:r>
            <a:endParaRPr kumimoji="0" lang="en-US" altLang="zh-CN" sz="1400" dirty="0">
              <a:solidFill>
                <a:schemeClr val="hlink"/>
              </a:solidFill>
              <a:latin typeface="Arial" charset="0"/>
            </a:endParaRPr>
          </a:p>
        </p:txBody>
      </p:sp>
      <p:sp>
        <p:nvSpPr>
          <p:cNvPr id="22538" name="Text Box 9"/>
          <p:cNvSpPr txBox="1">
            <a:spLocks noChangeArrowheads="1"/>
          </p:cNvSpPr>
          <p:nvPr/>
        </p:nvSpPr>
        <p:spPr bwMode="auto">
          <a:xfrm>
            <a:off x="4359275" y="1598315"/>
            <a:ext cx="14732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dirty="0">
                <a:latin typeface="Arial" charset="0"/>
              </a:rPr>
              <a:t>UML 2.0</a:t>
            </a:r>
          </a:p>
          <a:p>
            <a:pPr algn="ctr">
              <a:lnSpc>
                <a:spcPct val="25000"/>
              </a:lnSpc>
              <a:spcBef>
                <a:spcPct val="50000"/>
              </a:spcBef>
            </a:pPr>
            <a:r>
              <a:rPr kumimoji="0" lang="en-US" altLang="zh-CN" sz="1400" dirty="0">
                <a:solidFill>
                  <a:schemeClr val="hlink"/>
                </a:solidFill>
                <a:latin typeface="Arial" charset="0"/>
              </a:rPr>
              <a:t>(</a:t>
            </a:r>
            <a:r>
              <a:rPr kumimoji="0" lang="en-US" altLang="zh-CN" sz="1400" dirty="0" smtClean="0">
                <a:solidFill>
                  <a:schemeClr val="hlink"/>
                </a:solidFill>
                <a:latin typeface="Arial" charset="0"/>
              </a:rPr>
              <a:t>2005.7)</a:t>
            </a:r>
            <a:endParaRPr kumimoji="0" lang="en-US" altLang="zh-CN" sz="1400" dirty="0">
              <a:solidFill>
                <a:schemeClr val="hlink"/>
              </a:solidFill>
              <a:latin typeface="Arial" charset="0"/>
            </a:endParaRPr>
          </a:p>
        </p:txBody>
      </p:sp>
      <p:sp>
        <p:nvSpPr>
          <p:cNvPr id="22539" name="Text Box 10"/>
          <p:cNvSpPr txBox="1">
            <a:spLocks noChangeArrowheads="1"/>
          </p:cNvSpPr>
          <p:nvPr/>
        </p:nvSpPr>
        <p:spPr bwMode="auto">
          <a:xfrm>
            <a:off x="1620838" y="6060777"/>
            <a:ext cx="196373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latin typeface="Arial" charset="0"/>
              </a:rPr>
              <a:t>Other </a:t>
            </a:r>
          </a:p>
          <a:p>
            <a:pPr algn="ctr">
              <a:lnSpc>
                <a:spcPct val="25000"/>
              </a:lnSpc>
              <a:spcBef>
                <a:spcPct val="50000"/>
              </a:spcBef>
            </a:pPr>
            <a:r>
              <a:rPr kumimoji="0" lang="en-US" altLang="zh-CN" sz="1600">
                <a:latin typeface="Arial" charset="0"/>
              </a:rPr>
              <a:t>Methods</a:t>
            </a:r>
          </a:p>
        </p:txBody>
      </p:sp>
      <p:sp>
        <p:nvSpPr>
          <p:cNvPr id="22540" name="Text Box 11"/>
          <p:cNvSpPr txBox="1">
            <a:spLocks noChangeArrowheads="1"/>
          </p:cNvSpPr>
          <p:nvPr/>
        </p:nvSpPr>
        <p:spPr bwMode="auto">
          <a:xfrm>
            <a:off x="3340100" y="6087765"/>
            <a:ext cx="13747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latin typeface="Arial" charset="0"/>
              </a:rPr>
              <a:t>Booch ‘91</a:t>
            </a:r>
          </a:p>
        </p:txBody>
      </p:sp>
      <p:sp>
        <p:nvSpPr>
          <p:cNvPr id="22541" name="Text Box 12"/>
          <p:cNvSpPr txBox="1">
            <a:spLocks noChangeArrowheads="1"/>
          </p:cNvSpPr>
          <p:nvPr/>
        </p:nvSpPr>
        <p:spPr bwMode="auto">
          <a:xfrm>
            <a:off x="4679950" y="6087765"/>
            <a:ext cx="11779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latin typeface="Arial" charset="0"/>
              </a:rPr>
              <a:t>OMT - 1</a:t>
            </a:r>
          </a:p>
        </p:txBody>
      </p:sp>
      <p:sp>
        <p:nvSpPr>
          <p:cNvPr id="22542" name="Text Box 13"/>
          <p:cNvSpPr txBox="1">
            <a:spLocks noChangeArrowheads="1"/>
          </p:cNvSpPr>
          <p:nvPr/>
        </p:nvSpPr>
        <p:spPr bwMode="auto">
          <a:xfrm>
            <a:off x="742950" y="6087765"/>
            <a:ext cx="9826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latin typeface="Arial" charset="0"/>
              </a:rPr>
              <a:t>OOSE</a:t>
            </a:r>
          </a:p>
        </p:txBody>
      </p:sp>
      <p:sp>
        <p:nvSpPr>
          <p:cNvPr id="22543" name="Text Box 14"/>
          <p:cNvSpPr txBox="1">
            <a:spLocks noChangeArrowheads="1"/>
          </p:cNvSpPr>
          <p:nvPr/>
        </p:nvSpPr>
        <p:spPr bwMode="auto">
          <a:xfrm>
            <a:off x="3644900" y="5371802"/>
            <a:ext cx="13747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latin typeface="Arial" charset="0"/>
              </a:rPr>
              <a:t>Booch ’93</a:t>
            </a:r>
          </a:p>
        </p:txBody>
      </p:sp>
      <p:sp>
        <p:nvSpPr>
          <p:cNvPr id="22544" name="Text Box 15"/>
          <p:cNvSpPr txBox="1">
            <a:spLocks noChangeArrowheads="1"/>
          </p:cNvSpPr>
          <p:nvPr/>
        </p:nvSpPr>
        <p:spPr bwMode="auto">
          <a:xfrm>
            <a:off x="4679950" y="5371802"/>
            <a:ext cx="11779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latin typeface="Arial" charset="0"/>
              </a:rPr>
              <a:t>OMT - 2</a:t>
            </a:r>
          </a:p>
        </p:txBody>
      </p:sp>
      <p:sp>
        <p:nvSpPr>
          <p:cNvPr id="22545" name="Text Box 16"/>
          <p:cNvSpPr txBox="1">
            <a:spLocks noChangeArrowheads="1"/>
          </p:cNvSpPr>
          <p:nvPr/>
        </p:nvSpPr>
        <p:spPr bwMode="auto">
          <a:xfrm>
            <a:off x="5868988" y="4763963"/>
            <a:ext cx="1374775" cy="24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lnSpc>
                <a:spcPct val="50000"/>
              </a:lnSpc>
              <a:spcBef>
                <a:spcPct val="50000"/>
              </a:spcBef>
            </a:pPr>
            <a:r>
              <a:rPr kumimoji="0" lang="zh-CN" altLang="en-US" sz="1600" dirty="0" smtClean="0">
                <a:solidFill>
                  <a:srgbClr val="336600"/>
                </a:solidFill>
                <a:latin typeface="Arial" charset="0"/>
              </a:rPr>
              <a:t>公众反馈</a:t>
            </a:r>
            <a:endParaRPr kumimoji="0" lang="en-US" altLang="zh-CN" sz="1600" dirty="0">
              <a:solidFill>
                <a:srgbClr val="336600"/>
              </a:solidFill>
              <a:latin typeface="Arial" charset="0"/>
            </a:endParaRPr>
          </a:p>
        </p:txBody>
      </p:sp>
      <p:sp>
        <p:nvSpPr>
          <p:cNvPr id="22546" name="Text Box 17"/>
          <p:cNvSpPr txBox="1">
            <a:spLocks noChangeArrowheads="1"/>
          </p:cNvSpPr>
          <p:nvPr/>
        </p:nvSpPr>
        <p:spPr bwMode="auto">
          <a:xfrm>
            <a:off x="2889250" y="4579640"/>
            <a:ext cx="304482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Unified Method 0.8</a:t>
            </a:r>
          </a:p>
          <a:p>
            <a:pPr algn="ctr">
              <a:lnSpc>
                <a:spcPct val="25000"/>
              </a:lnSpc>
              <a:spcBef>
                <a:spcPct val="50000"/>
              </a:spcBef>
            </a:pPr>
            <a:r>
              <a:rPr kumimoji="0" lang="en-US" altLang="zh-CN" sz="1400">
                <a:solidFill>
                  <a:schemeClr val="hlink"/>
                </a:solidFill>
                <a:latin typeface="Arial" charset="0"/>
              </a:rPr>
              <a:t>(OOPSLA ’95)</a:t>
            </a:r>
          </a:p>
        </p:txBody>
      </p:sp>
      <p:grpSp>
        <p:nvGrpSpPr>
          <p:cNvPr id="22547" name="Group 18"/>
          <p:cNvGrpSpPr>
            <a:grpSpLocks/>
          </p:cNvGrpSpPr>
          <p:nvPr/>
        </p:nvGrpSpPr>
        <p:grpSpPr bwMode="auto">
          <a:xfrm>
            <a:off x="2224088" y="3936702"/>
            <a:ext cx="3633787" cy="573088"/>
            <a:chOff x="2304" y="2379"/>
            <a:chExt cx="1776" cy="361"/>
          </a:xfrm>
        </p:grpSpPr>
        <p:sp>
          <p:nvSpPr>
            <p:cNvPr id="22564" name="Text Box 19"/>
            <p:cNvSpPr txBox="1">
              <a:spLocks noChangeArrowheads="1"/>
            </p:cNvSpPr>
            <p:nvPr/>
          </p:nvSpPr>
          <p:spPr bwMode="auto">
            <a:xfrm>
              <a:off x="2304" y="2379"/>
              <a:ext cx="720"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UML 0.9</a:t>
              </a:r>
            </a:p>
            <a:p>
              <a:pPr algn="ctr">
                <a:lnSpc>
                  <a:spcPct val="25000"/>
                </a:lnSpc>
                <a:spcBef>
                  <a:spcPct val="50000"/>
                </a:spcBef>
              </a:pPr>
              <a:r>
                <a:rPr kumimoji="0" lang="en-US" altLang="zh-CN" sz="1400">
                  <a:solidFill>
                    <a:schemeClr val="hlink"/>
                  </a:solidFill>
                  <a:latin typeface="Arial" charset="0"/>
                </a:rPr>
                <a:t>(June ‘96)</a:t>
              </a:r>
            </a:p>
          </p:txBody>
        </p:sp>
        <p:sp>
          <p:nvSpPr>
            <p:cNvPr id="22565" name="Text Box 20"/>
            <p:cNvSpPr txBox="1">
              <a:spLocks noChangeArrowheads="1"/>
            </p:cNvSpPr>
            <p:nvPr/>
          </p:nvSpPr>
          <p:spPr bwMode="auto">
            <a:xfrm>
              <a:off x="3264" y="2379"/>
              <a:ext cx="81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UML 0.91</a:t>
              </a:r>
            </a:p>
            <a:p>
              <a:pPr algn="ctr">
                <a:lnSpc>
                  <a:spcPct val="25000"/>
                </a:lnSpc>
                <a:spcBef>
                  <a:spcPct val="50000"/>
                </a:spcBef>
              </a:pPr>
              <a:r>
                <a:rPr kumimoji="0" lang="en-US" altLang="zh-CN" sz="1400">
                  <a:solidFill>
                    <a:schemeClr val="hlink"/>
                  </a:solidFill>
                  <a:latin typeface="Arial" charset="0"/>
                </a:rPr>
                <a:t>(Oct. ‘96)</a:t>
              </a:r>
            </a:p>
          </p:txBody>
        </p:sp>
        <p:sp>
          <p:nvSpPr>
            <p:cNvPr id="22566" name="Text Box 21"/>
            <p:cNvSpPr txBox="1">
              <a:spLocks noChangeArrowheads="1"/>
            </p:cNvSpPr>
            <p:nvPr/>
          </p:nvSpPr>
          <p:spPr bwMode="auto">
            <a:xfrm>
              <a:off x="2928" y="2379"/>
              <a:ext cx="4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and</a:t>
              </a:r>
            </a:p>
          </p:txBody>
        </p:sp>
      </p:grpSp>
      <p:sp>
        <p:nvSpPr>
          <p:cNvPr id="22548" name="Line 22"/>
          <p:cNvSpPr>
            <a:spLocks noChangeShapeType="1"/>
          </p:cNvSpPr>
          <p:nvPr/>
        </p:nvSpPr>
        <p:spPr bwMode="auto">
          <a:xfrm flipV="1">
            <a:off x="4121150" y="5690890"/>
            <a:ext cx="317500" cy="43815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49" name="Line 23"/>
          <p:cNvSpPr>
            <a:spLocks noChangeShapeType="1"/>
          </p:cNvSpPr>
          <p:nvPr/>
        </p:nvSpPr>
        <p:spPr bwMode="auto">
          <a:xfrm flipV="1">
            <a:off x="4549775" y="5124152"/>
            <a:ext cx="198438" cy="274638"/>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50" name="Line 24"/>
          <p:cNvSpPr>
            <a:spLocks noChangeShapeType="1"/>
          </p:cNvSpPr>
          <p:nvPr/>
        </p:nvSpPr>
        <p:spPr bwMode="auto">
          <a:xfrm flipV="1">
            <a:off x="5395913" y="5659140"/>
            <a:ext cx="4762" cy="4445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51" name="Line 25"/>
          <p:cNvSpPr>
            <a:spLocks noChangeShapeType="1"/>
          </p:cNvSpPr>
          <p:nvPr/>
        </p:nvSpPr>
        <p:spPr bwMode="auto">
          <a:xfrm flipV="1">
            <a:off x="5364163" y="4979690"/>
            <a:ext cx="4762" cy="431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52" name="Line 26"/>
          <p:cNvSpPr>
            <a:spLocks noChangeShapeType="1"/>
          </p:cNvSpPr>
          <p:nvPr/>
        </p:nvSpPr>
        <p:spPr bwMode="auto">
          <a:xfrm flipV="1">
            <a:off x="2555875" y="4979690"/>
            <a:ext cx="1152525" cy="1152525"/>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53" name="Line 27"/>
          <p:cNvSpPr>
            <a:spLocks noChangeShapeType="1"/>
          </p:cNvSpPr>
          <p:nvPr/>
        </p:nvSpPr>
        <p:spPr bwMode="auto">
          <a:xfrm flipV="1">
            <a:off x="1258888" y="4509790"/>
            <a:ext cx="1657350" cy="1622425"/>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54" name="Line 28"/>
          <p:cNvSpPr>
            <a:spLocks noChangeShapeType="1"/>
          </p:cNvSpPr>
          <p:nvPr/>
        </p:nvSpPr>
        <p:spPr bwMode="auto">
          <a:xfrm>
            <a:off x="2376488" y="3208040"/>
            <a:ext cx="2195512" cy="284162"/>
          </a:xfrm>
          <a:prstGeom prst="line">
            <a:avLst/>
          </a:prstGeom>
          <a:noFill/>
          <a:ln w="38100">
            <a:solidFill>
              <a:srgbClr val="6600CC"/>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55" name="Line 29"/>
          <p:cNvSpPr>
            <a:spLocks noChangeShapeType="1"/>
          </p:cNvSpPr>
          <p:nvPr/>
        </p:nvSpPr>
        <p:spPr bwMode="auto">
          <a:xfrm rot="-5400000">
            <a:off x="4635500" y="3188990"/>
            <a:ext cx="3041650" cy="0"/>
          </a:xfrm>
          <a:prstGeom prst="line">
            <a:avLst/>
          </a:prstGeom>
          <a:noFill/>
          <a:ln w="76200">
            <a:solidFill>
              <a:srgbClr val="008000"/>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56" name="Line 30"/>
          <p:cNvSpPr>
            <a:spLocks noChangeShapeType="1"/>
          </p:cNvSpPr>
          <p:nvPr/>
        </p:nvSpPr>
        <p:spPr bwMode="auto">
          <a:xfrm>
            <a:off x="5805487" y="462798"/>
            <a:ext cx="11113" cy="4361317"/>
          </a:xfrm>
          <a:prstGeom prst="line">
            <a:avLst/>
          </a:prstGeom>
          <a:noFill/>
          <a:ln w="177800">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nvGrpSpPr>
          <p:cNvPr id="22557" name="Group 31"/>
          <p:cNvGrpSpPr>
            <a:grpSpLocks/>
          </p:cNvGrpSpPr>
          <p:nvPr/>
        </p:nvGrpSpPr>
        <p:grpSpPr bwMode="auto">
          <a:xfrm>
            <a:off x="5724525" y="4900315"/>
            <a:ext cx="196850" cy="1447800"/>
            <a:chOff x="3696" y="3072"/>
            <a:chExt cx="96" cy="912"/>
          </a:xfrm>
        </p:grpSpPr>
        <p:sp>
          <p:nvSpPr>
            <p:cNvPr id="22560" name="Rectangle 32"/>
            <p:cNvSpPr>
              <a:spLocks noChangeArrowheads="1"/>
            </p:cNvSpPr>
            <p:nvPr/>
          </p:nvSpPr>
          <p:spPr bwMode="auto">
            <a:xfrm>
              <a:off x="3696" y="3072"/>
              <a:ext cx="96" cy="19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p>
              <a:endParaRPr lang="zh-CN" altLang="en-US"/>
            </a:p>
          </p:txBody>
        </p:sp>
        <p:sp>
          <p:nvSpPr>
            <p:cNvPr id="22561" name="Rectangle 33"/>
            <p:cNvSpPr>
              <a:spLocks noChangeArrowheads="1"/>
            </p:cNvSpPr>
            <p:nvPr/>
          </p:nvSpPr>
          <p:spPr bwMode="auto">
            <a:xfrm>
              <a:off x="3696" y="3312"/>
              <a:ext cx="96" cy="19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p>
              <a:endParaRPr lang="zh-CN" altLang="en-US"/>
            </a:p>
          </p:txBody>
        </p:sp>
        <p:sp>
          <p:nvSpPr>
            <p:cNvPr id="22562" name="Rectangle 34"/>
            <p:cNvSpPr>
              <a:spLocks noChangeArrowheads="1"/>
            </p:cNvSpPr>
            <p:nvPr/>
          </p:nvSpPr>
          <p:spPr bwMode="auto">
            <a:xfrm>
              <a:off x="3696" y="3552"/>
              <a:ext cx="96" cy="19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p>
              <a:endParaRPr lang="zh-CN" altLang="en-US"/>
            </a:p>
          </p:txBody>
        </p:sp>
        <p:sp>
          <p:nvSpPr>
            <p:cNvPr id="22563" name="Rectangle 35"/>
            <p:cNvSpPr>
              <a:spLocks noChangeArrowheads="1"/>
            </p:cNvSpPr>
            <p:nvPr/>
          </p:nvSpPr>
          <p:spPr bwMode="auto">
            <a:xfrm>
              <a:off x="3696" y="3792"/>
              <a:ext cx="96" cy="19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p>
              <a:endParaRPr lang="zh-CN" altLang="en-US"/>
            </a:p>
          </p:txBody>
        </p:sp>
      </p:grpSp>
      <p:sp>
        <p:nvSpPr>
          <p:cNvPr id="22558" name="AutoShape 36"/>
          <p:cNvSpPr>
            <a:spLocks noChangeArrowheads="1"/>
          </p:cNvSpPr>
          <p:nvPr/>
        </p:nvSpPr>
        <p:spPr bwMode="auto">
          <a:xfrm>
            <a:off x="6572250" y="1825327"/>
            <a:ext cx="1982788" cy="3816350"/>
          </a:xfrm>
          <a:prstGeom prst="upArrow">
            <a:avLst>
              <a:gd name="adj1" fmla="val 48380"/>
              <a:gd name="adj2" fmla="val 57412"/>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1274" tIns="45638" rIns="91274" bIns="45638"/>
          <a:lstStyle/>
          <a:p>
            <a:pPr algn="ctr" eaLnBrk="0" hangingPunct="0">
              <a:spcBef>
                <a:spcPct val="20000"/>
              </a:spcBef>
            </a:pPr>
            <a:r>
              <a:rPr kumimoji="0" lang="zh-CN" altLang="en-US" sz="1800">
                <a:solidFill>
                  <a:srgbClr val="993300"/>
                </a:solidFill>
                <a:latin typeface="Times New Roman" pitchFamily="18" charset="0"/>
              </a:rPr>
              <a:t>工业化</a:t>
            </a:r>
          </a:p>
          <a:p>
            <a:pPr algn="ctr" eaLnBrk="0" hangingPunct="0"/>
            <a:endParaRPr kumimoji="0" lang="zh-CN" altLang="en-US" sz="1800">
              <a:solidFill>
                <a:srgbClr val="993300"/>
              </a:solidFill>
              <a:latin typeface="Times New Roman" pitchFamily="18" charset="0"/>
            </a:endParaRPr>
          </a:p>
          <a:p>
            <a:pPr algn="ctr" eaLnBrk="0" hangingPunct="0"/>
            <a:r>
              <a:rPr kumimoji="0" lang="zh-CN" altLang="en-US" sz="1800">
                <a:solidFill>
                  <a:srgbClr val="993300"/>
                </a:solidFill>
                <a:latin typeface="Times New Roman" pitchFamily="18" charset="0"/>
              </a:rPr>
              <a:t>标准化</a:t>
            </a:r>
            <a:endParaRPr kumimoji="0" lang="zh-CN" altLang="en-US" sz="900">
              <a:solidFill>
                <a:srgbClr val="993300"/>
              </a:solidFill>
              <a:latin typeface="Times New Roman" pitchFamily="18" charset="0"/>
            </a:endParaRPr>
          </a:p>
          <a:p>
            <a:pPr algn="ctr" eaLnBrk="0" hangingPunct="0"/>
            <a:endParaRPr kumimoji="0" lang="zh-CN" altLang="en-US" sz="1000" b="0">
              <a:solidFill>
                <a:srgbClr val="993300"/>
              </a:solidFill>
              <a:latin typeface="Times New Roman" pitchFamily="18" charset="0"/>
            </a:endParaRPr>
          </a:p>
          <a:p>
            <a:pPr algn="ctr" eaLnBrk="0" hangingPunct="0">
              <a:spcBef>
                <a:spcPts val="3000"/>
              </a:spcBef>
            </a:pPr>
            <a:r>
              <a:rPr kumimoji="0" lang="zh-CN" altLang="en-US" sz="1800">
                <a:solidFill>
                  <a:srgbClr val="993300"/>
                </a:solidFill>
                <a:latin typeface="Times New Roman" pitchFamily="18" charset="0"/>
              </a:rPr>
              <a:t>统一化</a:t>
            </a:r>
            <a:endParaRPr kumimoji="0" lang="zh-CN" altLang="en-US" sz="900">
              <a:solidFill>
                <a:srgbClr val="993300"/>
              </a:solidFill>
              <a:latin typeface="Times New Roman" pitchFamily="18" charset="0"/>
            </a:endParaRPr>
          </a:p>
          <a:p>
            <a:pPr algn="ctr" eaLnBrk="0" hangingPunct="0">
              <a:spcBef>
                <a:spcPts val="3000"/>
              </a:spcBef>
            </a:pPr>
            <a:r>
              <a:rPr kumimoji="0" lang="zh-CN" altLang="en-US" sz="1800">
                <a:solidFill>
                  <a:srgbClr val="993300"/>
                </a:solidFill>
                <a:latin typeface="Times New Roman" pitchFamily="18" charset="0"/>
              </a:rPr>
              <a:t/>
            </a:r>
            <a:br>
              <a:rPr kumimoji="0" lang="zh-CN" altLang="en-US" sz="1800">
                <a:solidFill>
                  <a:srgbClr val="993300"/>
                </a:solidFill>
                <a:latin typeface="Times New Roman" pitchFamily="18" charset="0"/>
              </a:rPr>
            </a:br>
            <a:r>
              <a:rPr kumimoji="0" lang="zh-CN" altLang="en-US" sz="1800">
                <a:solidFill>
                  <a:srgbClr val="993300"/>
                </a:solidFill>
                <a:latin typeface="Times New Roman" pitchFamily="18" charset="0"/>
              </a:rPr>
              <a:t>分散的</a:t>
            </a:r>
          </a:p>
          <a:p>
            <a:pPr algn="ctr" eaLnBrk="0" hangingPunct="0"/>
            <a:r>
              <a:rPr kumimoji="0" lang="zh-CN" altLang="en-US" sz="1800">
                <a:solidFill>
                  <a:srgbClr val="993300"/>
                </a:solidFill>
                <a:latin typeface="Times New Roman" pitchFamily="18" charset="0"/>
              </a:rPr>
              <a:t>各部分</a:t>
            </a:r>
            <a:endParaRPr kumimoji="0" lang="en-US" altLang="zh-CN" sz="1800" b="0">
              <a:solidFill>
                <a:srgbClr val="993300"/>
              </a:solidFill>
              <a:latin typeface="Times New Roman" pitchFamily="18" charset="0"/>
            </a:endParaRPr>
          </a:p>
        </p:txBody>
      </p:sp>
      <p:sp>
        <p:nvSpPr>
          <p:cNvPr id="22559" name="Text Box 37"/>
          <p:cNvSpPr txBox="1">
            <a:spLocks noChangeArrowheads="1"/>
          </p:cNvSpPr>
          <p:nvPr/>
        </p:nvSpPr>
        <p:spPr bwMode="auto">
          <a:xfrm>
            <a:off x="4356100" y="1022052"/>
            <a:ext cx="14732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dirty="0">
                <a:latin typeface="Arial" charset="0"/>
              </a:rPr>
              <a:t>UML </a:t>
            </a:r>
            <a:r>
              <a:rPr kumimoji="0" lang="en-US" altLang="zh-CN" sz="2000" dirty="0" smtClean="0">
                <a:latin typeface="Arial" charset="0"/>
              </a:rPr>
              <a:t>2.4</a:t>
            </a:r>
            <a:endParaRPr kumimoji="0" lang="en-US" altLang="zh-CN" sz="2000" dirty="0">
              <a:latin typeface="Arial" charset="0"/>
            </a:endParaRPr>
          </a:p>
          <a:p>
            <a:pPr algn="ctr">
              <a:lnSpc>
                <a:spcPct val="25000"/>
              </a:lnSpc>
              <a:spcBef>
                <a:spcPct val="50000"/>
              </a:spcBef>
            </a:pPr>
            <a:r>
              <a:rPr kumimoji="0" lang="en-US" altLang="zh-CN" sz="1400" dirty="0">
                <a:solidFill>
                  <a:schemeClr val="hlink"/>
                </a:solidFill>
                <a:latin typeface="Arial" charset="0"/>
              </a:rPr>
              <a:t>(</a:t>
            </a:r>
            <a:r>
              <a:rPr kumimoji="0" lang="en-US" altLang="zh-CN" sz="1400" dirty="0" smtClean="0">
                <a:solidFill>
                  <a:schemeClr val="hlink"/>
                </a:solidFill>
                <a:latin typeface="Arial" charset="0"/>
              </a:rPr>
              <a:t>2011.3)</a:t>
            </a:r>
            <a:endParaRPr kumimoji="0" lang="en-US" altLang="zh-CN" sz="1400" dirty="0">
              <a:solidFill>
                <a:schemeClr val="hlink"/>
              </a:solidFill>
              <a:latin typeface="Arial" charset="0"/>
            </a:endParaRPr>
          </a:p>
        </p:txBody>
      </p:sp>
      <p:sp>
        <p:nvSpPr>
          <p:cNvPr id="40" name="Text Box 37"/>
          <p:cNvSpPr txBox="1">
            <a:spLocks noChangeArrowheads="1"/>
          </p:cNvSpPr>
          <p:nvPr/>
        </p:nvSpPr>
        <p:spPr bwMode="auto">
          <a:xfrm>
            <a:off x="4332287" y="462798"/>
            <a:ext cx="1473200" cy="5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dirty="0">
                <a:latin typeface="Arial" charset="0"/>
              </a:rPr>
              <a:t>UML </a:t>
            </a:r>
            <a:r>
              <a:rPr kumimoji="0" lang="en-US" altLang="zh-CN" sz="2000" dirty="0" smtClean="0">
                <a:latin typeface="Arial" charset="0"/>
              </a:rPr>
              <a:t>2.5</a:t>
            </a:r>
            <a:endParaRPr kumimoji="0" lang="en-US" altLang="zh-CN" sz="2000" dirty="0">
              <a:latin typeface="Arial" charset="0"/>
            </a:endParaRPr>
          </a:p>
          <a:p>
            <a:pPr algn="ctr">
              <a:lnSpc>
                <a:spcPct val="25000"/>
              </a:lnSpc>
              <a:spcBef>
                <a:spcPct val="50000"/>
              </a:spcBef>
            </a:pPr>
            <a:r>
              <a:rPr kumimoji="0" lang="en-US" altLang="zh-CN" sz="1400" dirty="0">
                <a:solidFill>
                  <a:schemeClr val="hlink"/>
                </a:solidFill>
                <a:latin typeface="Arial" charset="0"/>
              </a:rPr>
              <a:t>(</a:t>
            </a:r>
            <a:r>
              <a:rPr kumimoji="0" lang="en-US" altLang="zh-CN" sz="1400" dirty="0" smtClean="0">
                <a:solidFill>
                  <a:schemeClr val="hlink"/>
                </a:solidFill>
                <a:latin typeface="Arial" charset="0"/>
              </a:rPr>
              <a:t>2015.6)</a:t>
            </a:r>
            <a:endParaRPr kumimoji="0" lang="en-US" altLang="zh-CN" sz="1400" dirty="0">
              <a:solidFill>
                <a:schemeClr val="hlink"/>
              </a:solidFill>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2B6FBAD0-70E5-44EF-9E27-AA8968E22977}" type="slidenum">
              <a:rPr lang="en-US" altLang="zh-CN" sz="1200" b="0" smtClean="0">
                <a:solidFill>
                  <a:srgbClr val="4D4D4D"/>
                </a:solidFill>
                <a:latin typeface="Arial" charset="0"/>
              </a:rPr>
              <a:pPr eaLnBrk="1" hangingPunct="1"/>
              <a:t>17</a:t>
            </a:fld>
            <a:r>
              <a:rPr lang="en-US" altLang="zh-CN" sz="1200" b="0" smtClean="0">
                <a:solidFill>
                  <a:srgbClr val="4D4D4D"/>
                </a:solidFill>
                <a:latin typeface="Arial" charset="0"/>
              </a:rPr>
              <a:t>-</a:t>
            </a:r>
          </a:p>
        </p:txBody>
      </p:sp>
      <p:sp>
        <p:nvSpPr>
          <p:cNvPr id="23555" name="Rectangle 2"/>
          <p:cNvSpPr>
            <a:spLocks noGrp="1" noChangeArrowheads="1"/>
          </p:cNvSpPr>
          <p:nvPr>
            <p:ph type="title"/>
          </p:nvPr>
        </p:nvSpPr>
        <p:spPr/>
        <p:txBody>
          <a:bodyPr/>
          <a:lstStyle/>
          <a:p>
            <a:pPr eaLnBrk="1" hangingPunct="1"/>
            <a:r>
              <a:rPr lang="en-US" altLang="zh-CN" smtClean="0"/>
              <a:t>UML</a:t>
            </a:r>
            <a:r>
              <a:rPr lang="zh-CN" altLang="en-US" smtClean="0"/>
              <a:t>现状</a:t>
            </a:r>
          </a:p>
        </p:txBody>
      </p:sp>
      <p:sp>
        <p:nvSpPr>
          <p:cNvPr id="23556" name="Rectangle 3"/>
          <p:cNvSpPr>
            <a:spLocks noGrp="1" noChangeArrowheads="1"/>
          </p:cNvSpPr>
          <p:nvPr>
            <p:ph type="body" idx="1"/>
          </p:nvPr>
        </p:nvSpPr>
        <p:spPr>
          <a:xfrm>
            <a:off x="755650" y="981075"/>
            <a:ext cx="8102600" cy="5400675"/>
          </a:xfrm>
        </p:spPr>
        <p:txBody>
          <a:bodyPr/>
          <a:lstStyle/>
          <a:p>
            <a:pPr eaLnBrk="1" hangingPunct="1">
              <a:lnSpc>
                <a:spcPct val="90000"/>
              </a:lnSpc>
            </a:pPr>
            <a:r>
              <a:rPr lang="en-US" altLang="zh-CN" sz="3200" dirty="0" smtClean="0"/>
              <a:t>UML 1.x</a:t>
            </a:r>
            <a:endParaRPr lang="zh-CN" altLang="en-US" sz="3200" dirty="0" smtClean="0"/>
          </a:p>
          <a:p>
            <a:pPr lvl="1" eaLnBrk="1" hangingPunct="1">
              <a:lnSpc>
                <a:spcPct val="90000"/>
              </a:lnSpc>
            </a:pPr>
            <a:r>
              <a:rPr lang="zh-CN" altLang="en-US" sz="2800" dirty="0" smtClean="0"/>
              <a:t>目前应用较为普及，包括从</a:t>
            </a:r>
            <a:r>
              <a:rPr lang="en-US" altLang="zh-CN" sz="2800" dirty="0" smtClean="0"/>
              <a:t>1.1~1.5</a:t>
            </a:r>
          </a:p>
          <a:p>
            <a:pPr lvl="1" eaLnBrk="1" hangingPunct="1">
              <a:lnSpc>
                <a:spcPct val="90000"/>
              </a:lnSpc>
            </a:pPr>
            <a:r>
              <a:rPr lang="en-US" altLang="zh-CN" sz="2800" dirty="0" smtClean="0"/>
              <a:t>2003</a:t>
            </a:r>
            <a:r>
              <a:rPr lang="zh-CN" altLang="en-US" sz="2800" dirty="0" smtClean="0"/>
              <a:t>年</a:t>
            </a:r>
            <a:r>
              <a:rPr lang="en-US" altLang="zh-CN" sz="2800" dirty="0" smtClean="0"/>
              <a:t>3</a:t>
            </a:r>
            <a:r>
              <a:rPr lang="zh-CN" altLang="en-US" sz="2800" dirty="0" smtClean="0"/>
              <a:t>月发布的</a:t>
            </a:r>
            <a:r>
              <a:rPr lang="en-US" altLang="zh-CN" sz="2800" dirty="0" smtClean="0"/>
              <a:t>UML 1.5</a:t>
            </a:r>
            <a:endParaRPr lang="zh-CN" altLang="en-US" sz="2800" dirty="0" smtClean="0"/>
          </a:p>
          <a:p>
            <a:pPr eaLnBrk="1" hangingPunct="1">
              <a:lnSpc>
                <a:spcPct val="90000"/>
              </a:lnSpc>
            </a:pPr>
            <a:r>
              <a:rPr lang="en-US" altLang="zh-CN" sz="3200" dirty="0" smtClean="0"/>
              <a:t>UML 2</a:t>
            </a:r>
          </a:p>
          <a:p>
            <a:pPr lvl="1" eaLnBrk="1" hangingPunct="1">
              <a:lnSpc>
                <a:spcPct val="90000"/>
              </a:lnSpc>
            </a:pPr>
            <a:r>
              <a:rPr lang="en-US" altLang="zh-CN" sz="2800" dirty="0" smtClean="0"/>
              <a:t>2005</a:t>
            </a:r>
            <a:r>
              <a:rPr lang="zh-CN" altLang="en-US" sz="2800" dirty="0" smtClean="0"/>
              <a:t>年</a:t>
            </a:r>
            <a:r>
              <a:rPr lang="en-US" altLang="zh-CN" sz="2800" dirty="0" smtClean="0"/>
              <a:t>7</a:t>
            </a:r>
            <a:r>
              <a:rPr lang="zh-CN" altLang="en-US" sz="2800" dirty="0" smtClean="0"/>
              <a:t>月正式发布</a:t>
            </a:r>
            <a:r>
              <a:rPr lang="en-US" altLang="zh-CN" sz="2800" dirty="0" smtClean="0"/>
              <a:t>UML 2.0</a:t>
            </a:r>
            <a:r>
              <a:rPr lang="zh-CN" altLang="en-US" sz="2800" dirty="0"/>
              <a:t>，分为基础结构和上层结构</a:t>
            </a:r>
          </a:p>
          <a:p>
            <a:pPr lvl="1" eaLnBrk="1" hangingPunct="1">
              <a:lnSpc>
                <a:spcPct val="90000"/>
              </a:lnSpc>
            </a:pPr>
            <a:r>
              <a:rPr lang="en-US" altLang="zh-CN" sz="2800" dirty="0" smtClean="0"/>
              <a:t>2011</a:t>
            </a:r>
            <a:r>
              <a:rPr lang="zh-CN" altLang="en-US" sz="2800" dirty="0" smtClean="0"/>
              <a:t>年</a:t>
            </a:r>
            <a:r>
              <a:rPr lang="en-US" altLang="zh-CN" sz="2800" dirty="0" smtClean="0"/>
              <a:t>3</a:t>
            </a:r>
            <a:r>
              <a:rPr lang="zh-CN" altLang="en-US" sz="2800" dirty="0" smtClean="0"/>
              <a:t>月</a:t>
            </a:r>
            <a:r>
              <a:rPr lang="en-US" altLang="zh-CN" sz="2800" dirty="0" smtClean="0"/>
              <a:t>UML2.4</a:t>
            </a:r>
            <a:r>
              <a:rPr lang="zh-CN" altLang="en-US" sz="2800" dirty="0" smtClean="0"/>
              <a:t>，</a:t>
            </a:r>
            <a:r>
              <a:rPr lang="en-US" altLang="zh-CN" sz="2800" dirty="0" smtClean="0"/>
              <a:t>2011</a:t>
            </a:r>
            <a:r>
              <a:rPr lang="zh-CN" altLang="en-US" sz="2800" dirty="0" smtClean="0"/>
              <a:t>年</a:t>
            </a:r>
            <a:r>
              <a:rPr lang="en-US" altLang="zh-CN" sz="2800" dirty="0" smtClean="0"/>
              <a:t>8</a:t>
            </a:r>
            <a:r>
              <a:rPr lang="zh-CN" altLang="en-US" sz="2800" dirty="0" smtClean="0"/>
              <a:t>月</a:t>
            </a:r>
            <a:r>
              <a:rPr lang="en-US" altLang="zh-CN" sz="2800" dirty="0" smtClean="0"/>
              <a:t>UML2.4.1</a:t>
            </a:r>
            <a:r>
              <a:rPr lang="zh-CN" altLang="en-US" sz="2800" dirty="0" smtClean="0"/>
              <a:t>，</a:t>
            </a:r>
            <a:r>
              <a:rPr lang="en-US" altLang="zh-CN" sz="2800" dirty="0" smtClean="0"/>
              <a:t>2012</a:t>
            </a:r>
            <a:r>
              <a:rPr lang="zh-CN" altLang="en-US" sz="2800" dirty="0" smtClean="0"/>
              <a:t>年</a:t>
            </a:r>
            <a:r>
              <a:rPr lang="en-US" altLang="zh-CN" sz="2800" dirty="0" smtClean="0"/>
              <a:t>5</a:t>
            </a:r>
            <a:r>
              <a:rPr lang="zh-CN" altLang="en-US" sz="2800" dirty="0" smtClean="0"/>
              <a:t>月</a:t>
            </a:r>
            <a:r>
              <a:rPr lang="en-US" altLang="zh-CN" sz="2800" dirty="0" smtClean="0"/>
              <a:t>ISO/IEC 19505-1:2012</a:t>
            </a:r>
            <a:r>
              <a:rPr lang="zh-CN" altLang="en-US" sz="2800" dirty="0" smtClean="0"/>
              <a:t>，</a:t>
            </a:r>
            <a:r>
              <a:rPr lang="en-US" altLang="zh-CN" sz="2800" dirty="0" smtClean="0"/>
              <a:t> ISO/IEC 19505-2:2012</a:t>
            </a:r>
          </a:p>
          <a:p>
            <a:pPr lvl="1" eaLnBrk="1" hangingPunct="1">
              <a:lnSpc>
                <a:spcPct val="90000"/>
              </a:lnSpc>
            </a:pPr>
            <a:r>
              <a:rPr lang="en-US" altLang="zh-CN" sz="2800" dirty="0" smtClean="0"/>
              <a:t>2015</a:t>
            </a:r>
            <a:r>
              <a:rPr lang="zh-CN" altLang="en-US" sz="2800" dirty="0" smtClean="0"/>
              <a:t>年</a:t>
            </a:r>
            <a:r>
              <a:rPr lang="en-US" altLang="zh-CN" sz="2800" dirty="0"/>
              <a:t>6</a:t>
            </a:r>
            <a:r>
              <a:rPr lang="zh-CN" altLang="en-US" sz="2800" dirty="0" smtClean="0"/>
              <a:t>月</a:t>
            </a:r>
            <a:r>
              <a:rPr lang="en-US" altLang="zh-CN" sz="2800" dirty="0" smtClean="0"/>
              <a:t>UML2.5</a:t>
            </a:r>
          </a:p>
          <a:p>
            <a:pPr lvl="1" eaLnBrk="1" hangingPunct="1">
              <a:lnSpc>
                <a:spcPct val="90000"/>
              </a:lnSpc>
            </a:pPr>
            <a:r>
              <a:rPr lang="en-US" altLang="zh-CN" sz="2800" dirty="0" smtClean="0"/>
              <a:t>2017</a:t>
            </a:r>
            <a:r>
              <a:rPr lang="zh-CN" altLang="en-US" sz="2800" dirty="0" smtClean="0"/>
              <a:t>年</a:t>
            </a:r>
            <a:r>
              <a:rPr lang="en-US" altLang="zh-CN" sz="2800" dirty="0" smtClean="0"/>
              <a:t>12</a:t>
            </a:r>
            <a:r>
              <a:rPr lang="zh-CN" altLang="en-US" sz="2800" dirty="0" smtClean="0"/>
              <a:t>月</a:t>
            </a:r>
            <a:r>
              <a:rPr lang="en-US" altLang="zh-CN" sz="2800" dirty="0" smtClean="0"/>
              <a:t>UML2.5.1</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41E4CAF6-E255-4A93-9AF6-E34045607A5C}" type="slidenum">
              <a:rPr lang="en-US" altLang="zh-CN" sz="1200" b="0" smtClean="0">
                <a:solidFill>
                  <a:srgbClr val="4D4D4D"/>
                </a:solidFill>
                <a:latin typeface="Arial" charset="0"/>
              </a:rPr>
              <a:pPr eaLnBrk="1" hangingPunct="1"/>
              <a:t>18</a:t>
            </a:fld>
            <a:r>
              <a:rPr lang="en-US" altLang="zh-CN" sz="1200" b="0" smtClean="0">
                <a:solidFill>
                  <a:srgbClr val="4D4D4D"/>
                </a:solidFill>
                <a:latin typeface="Arial" charset="0"/>
              </a:rPr>
              <a:t>-</a:t>
            </a:r>
          </a:p>
        </p:txBody>
      </p:sp>
      <p:sp>
        <p:nvSpPr>
          <p:cNvPr id="25603" name="Rectangle 2"/>
          <p:cNvSpPr>
            <a:spLocks noGrp="1" noChangeArrowheads="1"/>
          </p:cNvSpPr>
          <p:nvPr>
            <p:ph type="title"/>
          </p:nvPr>
        </p:nvSpPr>
        <p:spPr/>
        <p:txBody>
          <a:bodyPr/>
          <a:lstStyle/>
          <a:p>
            <a:pPr eaLnBrk="1" hangingPunct="1"/>
            <a:r>
              <a:rPr lang="en-US" altLang="zh-CN" dirty="0" smtClean="0"/>
              <a:t>UML</a:t>
            </a:r>
            <a:r>
              <a:rPr lang="zh-CN" altLang="en-US" dirty="0" smtClean="0"/>
              <a:t>的统一</a:t>
            </a:r>
            <a:endParaRPr lang="en-US" altLang="zh-CN" dirty="0" smtClean="0"/>
          </a:p>
        </p:txBody>
      </p:sp>
      <p:sp>
        <p:nvSpPr>
          <p:cNvPr id="25604" name="Rectangle 3"/>
          <p:cNvSpPr>
            <a:spLocks noGrp="1" noChangeArrowheads="1"/>
          </p:cNvSpPr>
          <p:nvPr>
            <p:ph type="body" idx="1"/>
          </p:nvPr>
        </p:nvSpPr>
        <p:spPr/>
        <p:txBody>
          <a:bodyPr/>
          <a:lstStyle/>
          <a:p>
            <a:pPr eaLnBrk="1" hangingPunct="1"/>
            <a:r>
              <a:rPr lang="en-US" altLang="zh-CN" smtClean="0"/>
              <a:t>Grady Booch</a:t>
            </a:r>
            <a:br>
              <a:rPr lang="en-US" altLang="zh-CN" smtClean="0"/>
            </a:br>
            <a:r>
              <a:rPr lang="en-US" altLang="zh-CN" smtClean="0"/>
              <a:t>(Booch)</a:t>
            </a:r>
            <a:endParaRPr lang="zh-CN" altLang="en-US" smtClean="0"/>
          </a:p>
          <a:p>
            <a:pPr eaLnBrk="1" hangingPunct="1"/>
            <a:endParaRPr lang="en-US" altLang="zh-CN" smtClean="0"/>
          </a:p>
          <a:p>
            <a:pPr eaLnBrk="1" hangingPunct="1"/>
            <a:r>
              <a:rPr lang="en-US" altLang="zh-CN" smtClean="0"/>
              <a:t>Ivar Jacobson</a:t>
            </a:r>
            <a:br>
              <a:rPr lang="en-US" altLang="zh-CN" smtClean="0"/>
            </a:br>
            <a:r>
              <a:rPr lang="en-US" altLang="zh-CN" smtClean="0"/>
              <a:t>(OOSE)</a:t>
            </a:r>
          </a:p>
          <a:p>
            <a:pPr eaLnBrk="1" hangingPunct="1"/>
            <a:endParaRPr lang="en-US" altLang="zh-CN" smtClean="0"/>
          </a:p>
          <a:p>
            <a:pPr eaLnBrk="1" hangingPunct="1"/>
            <a:r>
              <a:rPr lang="en-US" altLang="zh-CN" smtClean="0"/>
              <a:t>James Rumbaugh</a:t>
            </a:r>
            <a:br>
              <a:rPr lang="en-US" altLang="zh-CN" smtClean="0"/>
            </a:br>
            <a:r>
              <a:rPr lang="en-US" altLang="zh-CN" smtClean="0"/>
              <a:t>(OMT)</a:t>
            </a:r>
          </a:p>
        </p:txBody>
      </p:sp>
      <p:pic>
        <p:nvPicPr>
          <p:cNvPr id="25605" name="Picture 4" descr="Dr.Ivar Jacob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2852738"/>
            <a:ext cx="1397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5" descr="Grady Boo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400" y="981075"/>
            <a:ext cx="1397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6" descr="Rumbaug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4652963"/>
            <a:ext cx="1381125"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47" name="Rectangle 7"/>
          <p:cNvSpPr>
            <a:spLocks noChangeArrowheads="1"/>
          </p:cNvSpPr>
          <p:nvPr/>
        </p:nvSpPr>
        <p:spPr bwMode="auto">
          <a:xfrm>
            <a:off x="3071813" y="5661025"/>
            <a:ext cx="2436812" cy="579438"/>
          </a:xfrm>
          <a:prstGeom prst="rect">
            <a:avLst/>
          </a:prstGeom>
          <a:noFill/>
          <a:ln w="9525">
            <a:noFill/>
            <a:miter lim="800000"/>
            <a:headEnd/>
            <a:tailEnd/>
          </a:ln>
          <a:effectLst/>
        </p:spPr>
        <p:txBody>
          <a:bodyPr wrap="none">
            <a:spAutoFit/>
          </a:bodyPr>
          <a:lstStyle/>
          <a:p>
            <a:pPr>
              <a:defRPr/>
            </a:pPr>
            <a:r>
              <a:rPr lang="zh-CN" altLang="en-US" sz="3200" u="sng">
                <a:solidFill>
                  <a:srgbClr val="FF0000"/>
                </a:solidFill>
                <a:effectLst>
                  <a:outerShdw blurRad="38100" dist="38100" dir="2700000" algn="tl">
                    <a:srgbClr val="C0C0C0"/>
                  </a:outerShdw>
                </a:effectLst>
                <a:latin typeface="Times New Roman"/>
                <a:ea typeface="宋体" pitchFamily="2" charset="-122"/>
              </a:rPr>
              <a:t>“</a:t>
            </a:r>
            <a:r>
              <a:rPr lang="en-US" altLang="zh-CN" sz="3200" u="sng">
                <a:solidFill>
                  <a:srgbClr val="FF0000"/>
                </a:solidFill>
                <a:effectLst>
                  <a:outerShdw blurRad="38100" dist="38100" dir="2700000" algn="tl">
                    <a:srgbClr val="C0C0C0"/>
                  </a:outerShdw>
                </a:effectLst>
                <a:ea typeface="宋体" pitchFamily="2" charset="-122"/>
              </a:rPr>
              <a:t>3 amigos</a:t>
            </a:r>
            <a:r>
              <a:rPr lang="en-US" altLang="zh-CN" sz="3200" u="sng">
                <a:solidFill>
                  <a:srgbClr val="FF0000"/>
                </a:solidFill>
                <a:effectLst>
                  <a:outerShdw blurRad="38100" dist="38100" dir="2700000" algn="tl">
                    <a:srgbClr val="C0C0C0"/>
                  </a:outerShdw>
                </a:effectLst>
                <a:latin typeface="Times New Roman"/>
                <a:ea typeface="宋体" pitchFamily="2" charset="-122"/>
              </a:rPr>
              <a:t>”</a:t>
            </a:r>
            <a:endParaRPr lang="zh-CN" altLang="en-US" sz="3200" u="sng">
              <a:solidFill>
                <a:srgbClr val="FF0000"/>
              </a:solidFill>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2247"/>
                                        </p:tgtEl>
                                        <p:attrNameLst>
                                          <p:attrName>style.visibility</p:attrName>
                                        </p:attrNameLst>
                                      </p:cBhvr>
                                      <p:to>
                                        <p:strVal val="visible"/>
                                      </p:to>
                                    </p:set>
                                    <p:animEffect transition="in" filter="dissolve">
                                      <p:cBhvr>
                                        <p:cTn id="7" dur="500"/>
                                        <p:tgtEl>
                                          <p:spTgt spid="522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019A8046-0CA7-40E1-A5A3-0AC1BBCE31AE}" type="slidenum">
              <a:rPr lang="en-US" altLang="zh-CN" sz="1200" b="0" smtClean="0">
                <a:solidFill>
                  <a:srgbClr val="4D4D4D"/>
                </a:solidFill>
                <a:latin typeface="Arial" charset="0"/>
              </a:rPr>
              <a:pPr eaLnBrk="1" hangingPunct="1"/>
              <a:t>19</a:t>
            </a:fld>
            <a:r>
              <a:rPr lang="en-US" altLang="zh-CN" sz="1200" b="0" smtClean="0">
                <a:solidFill>
                  <a:srgbClr val="4D4D4D"/>
                </a:solidFill>
                <a:latin typeface="Arial" charset="0"/>
              </a:rPr>
              <a:t>-</a:t>
            </a:r>
          </a:p>
        </p:txBody>
      </p:sp>
      <p:sp>
        <p:nvSpPr>
          <p:cNvPr id="24579" name="Rectangle 2"/>
          <p:cNvSpPr>
            <a:spLocks noGrp="1" noChangeArrowheads="1"/>
          </p:cNvSpPr>
          <p:nvPr>
            <p:ph type="title"/>
          </p:nvPr>
        </p:nvSpPr>
        <p:spPr/>
        <p:txBody>
          <a:bodyPr/>
          <a:lstStyle/>
          <a:p>
            <a:pPr eaLnBrk="1" hangingPunct="1"/>
            <a:r>
              <a:rPr lang="en-US" altLang="zh-CN" dirty="0" smtClean="0"/>
              <a:t>UML</a:t>
            </a:r>
            <a:r>
              <a:rPr lang="zh-CN" altLang="en-US" dirty="0" smtClean="0"/>
              <a:t>的统一</a:t>
            </a:r>
            <a:r>
              <a:rPr lang="en-US" altLang="zh-CN" dirty="0"/>
              <a:t>(</a:t>
            </a:r>
            <a:r>
              <a:rPr lang="zh-CN" altLang="en-US" dirty="0"/>
              <a:t>续</a:t>
            </a:r>
            <a:r>
              <a:rPr lang="en-US" altLang="zh-CN" dirty="0"/>
              <a:t>)</a:t>
            </a:r>
            <a:endParaRPr lang="en-US" altLang="zh-CN" dirty="0" smtClean="0"/>
          </a:p>
        </p:txBody>
      </p:sp>
      <p:sp>
        <p:nvSpPr>
          <p:cNvPr id="24580" name="Rectangle 3"/>
          <p:cNvSpPr>
            <a:spLocks noGrp="1" noChangeArrowheads="1"/>
          </p:cNvSpPr>
          <p:nvPr>
            <p:ph type="body" idx="1"/>
          </p:nvPr>
        </p:nvSpPr>
        <p:spPr/>
        <p:txBody>
          <a:bodyPr/>
          <a:lstStyle/>
          <a:p>
            <a:pPr eaLnBrk="1" hangingPunct="1"/>
            <a:r>
              <a:rPr lang="zh-CN" altLang="en-US" dirty="0" smtClean="0"/>
              <a:t>统一了什么？</a:t>
            </a:r>
          </a:p>
          <a:p>
            <a:pPr lvl="1" eaLnBrk="1" hangingPunct="1"/>
            <a:r>
              <a:rPr lang="zh-CN" altLang="en-US" dirty="0" smtClean="0"/>
              <a:t>开发生命周期</a:t>
            </a:r>
            <a:endParaRPr lang="en-US" altLang="zh-CN" dirty="0" smtClean="0"/>
          </a:p>
          <a:p>
            <a:pPr lvl="1" eaLnBrk="1" hangingPunct="1"/>
            <a:r>
              <a:rPr lang="zh-CN" altLang="en-US" dirty="0" smtClean="0"/>
              <a:t>应用领域</a:t>
            </a:r>
          </a:p>
          <a:p>
            <a:pPr lvl="1" eaLnBrk="1" hangingPunct="1"/>
            <a:r>
              <a:rPr lang="zh-CN" altLang="en-US" dirty="0" smtClean="0"/>
              <a:t>实现语言和平台</a:t>
            </a:r>
          </a:p>
          <a:p>
            <a:pPr lvl="1" eaLnBrk="1" hangingPunct="1"/>
            <a:r>
              <a:rPr lang="zh-CN" altLang="en-US" dirty="0" smtClean="0"/>
              <a:t>开发过程</a:t>
            </a:r>
          </a:p>
          <a:p>
            <a:pPr lvl="1" eaLnBrk="1" hangingPunct="1"/>
            <a:r>
              <a:rPr lang="zh-CN" altLang="en-US" dirty="0" smtClean="0"/>
              <a:t>自身的内部概念</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2D1552D-2288-4BF7-982E-F96852332862}" type="slidenum">
              <a:rPr lang="en-US" altLang="zh-CN" sz="1200" b="0" smtClean="0">
                <a:solidFill>
                  <a:srgbClr val="4D4D4D"/>
                </a:solidFill>
                <a:latin typeface="Arial" charset="0"/>
              </a:rPr>
              <a:pPr eaLnBrk="1" hangingPunct="1"/>
              <a:t>2</a:t>
            </a:fld>
            <a:r>
              <a:rPr lang="en-US" altLang="zh-CN" sz="1200" b="0" smtClean="0">
                <a:solidFill>
                  <a:srgbClr val="4D4D4D"/>
                </a:solidFill>
                <a:latin typeface="Arial" charset="0"/>
              </a:rPr>
              <a:t>-</a:t>
            </a:r>
          </a:p>
        </p:txBody>
      </p:sp>
      <p:sp>
        <p:nvSpPr>
          <p:cNvPr id="5123" name="Rectangle 2"/>
          <p:cNvSpPr>
            <a:spLocks noGrp="1" noChangeArrowheads="1"/>
          </p:cNvSpPr>
          <p:nvPr>
            <p:ph type="title"/>
          </p:nvPr>
        </p:nvSpPr>
        <p:spPr/>
        <p:txBody>
          <a:bodyPr/>
          <a:lstStyle/>
          <a:p>
            <a:pPr eaLnBrk="1" hangingPunct="1"/>
            <a:r>
              <a:rPr lang="zh-CN" altLang="en-US" sz="4400" smtClean="0"/>
              <a:t>学习路线图</a:t>
            </a:r>
            <a:endParaRPr lang="en-US" altLang="zh-CN" sz="4400" smtClean="0"/>
          </a:p>
        </p:txBody>
      </p:sp>
      <p:grpSp>
        <p:nvGrpSpPr>
          <p:cNvPr id="5124" name="Group 3"/>
          <p:cNvGrpSpPr>
            <a:grpSpLocks/>
          </p:cNvGrpSpPr>
          <p:nvPr/>
        </p:nvGrpSpPr>
        <p:grpSpPr bwMode="auto">
          <a:xfrm>
            <a:off x="179388" y="1557338"/>
            <a:ext cx="8785225" cy="3960812"/>
            <a:chOff x="113" y="980"/>
            <a:chExt cx="5534" cy="2495"/>
          </a:xfrm>
        </p:grpSpPr>
        <p:sp>
          <p:nvSpPr>
            <p:cNvPr id="5126" name="Rectangle 4"/>
            <p:cNvSpPr>
              <a:spLocks noChangeArrowheads="1"/>
            </p:cNvSpPr>
            <p:nvPr/>
          </p:nvSpPr>
          <p:spPr bwMode="auto">
            <a:xfrm>
              <a:off x="113" y="980"/>
              <a:ext cx="5534" cy="249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0967" name="Rectangle 5"/>
            <p:cNvSpPr>
              <a:spLocks noChangeArrowheads="1"/>
            </p:cNvSpPr>
            <p:nvPr/>
          </p:nvSpPr>
          <p:spPr bwMode="auto">
            <a:xfrm>
              <a:off x="158" y="1298"/>
              <a:ext cx="453" cy="317"/>
            </a:xfrm>
            <a:prstGeom prst="rect">
              <a:avLst/>
            </a:prstGeom>
            <a:solidFill>
              <a:schemeClr val="bg1">
                <a:lumMod val="50000"/>
              </a:schemeClr>
            </a:solidFill>
            <a:ln w="9525">
              <a:solidFill>
                <a:schemeClr val="tx1"/>
              </a:solidFill>
              <a:miter lim="800000"/>
              <a:headEnd/>
              <a:tailEnd/>
            </a:ln>
          </p:spPr>
          <p:txBody>
            <a:bodyPr wrap="none" anchor="ctr"/>
            <a:lstStyle/>
            <a:p>
              <a:pPr algn="ctr">
                <a:defRPr/>
              </a:pPr>
              <a:r>
                <a:rPr lang="en-US" altLang="zh-CN" u="sng">
                  <a:solidFill>
                    <a:srgbClr val="660066"/>
                  </a:solidFill>
                  <a:latin typeface="Monotype Corsiva" pitchFamily="66" charset="0"/>
                </a:rPr>
                <a:t>OO</a:t>
              </a:r>
            </a:p>
          </p:txBody>
        </p:sp>
        <p:sp>
          <p:nvSpPr>
            <p:cNvPr id="5128" name="Rectangle 6"/>
            <p:cNvSpPr>
              <a:spLocks noChangeArrowheads="1"/>
            </p:cNvSpPr>
            <p:nvPr/>
          </p:nvSpPr>
          <p:spPr bwMode="auto">
            <a:xfrm>
              <a:off x="158" y="1978"/>
              <a:ext cx="453" cy="317"/>
            </a:xfrm>
            <a:prstGeom prst="rect">
              <a:avLst/>
            </a:prstGeom>
            <a:solidFill>
              <a:srgbClr val="99CCFF"/>
            </a:solidFill>
            <a:ln w="9525">
              <a:solidFill>
                <a:srgbClr val="666699"/>
              </a:solidFill>
              <a:miter lim="800000"/>
              <a:headEnd/>
              <a:tailEnd/>
            </a:ln>
          </p:spPr>
          <p:txBody>
            <a:bodyPr wrap="none" anchor="ctr"/>
            <a:lstStyle/>
            <a:p>
              <a:pPr algn="ctr"/>
              <a:r>
                <a:rPr lang="en-US" altLang="zh-CN" b="0">
                  <a:solidFill>
                    <a:srgbClr val="660066"/>
                  </a:solidFill>
                  <a:latin typeface="Monotype Corsiva" pitchFamily="66" charset="0"/>
                </a:rPr>
                <a:t>UML</a:t>
              </a:r>
            </a:p>
          </p:txBody>
        </p:sp>
        <p:grpSp>
          <p:nvGrpSpPr>
            <p:cNvPr id="5129" name="Group 7"/>
            <p:cNvGrpSpPr>
              <a:grpSpLocks/>
            </p:cNvGrpSpPr>
            <p:nvPr/>
          </p:nvGrpSpPr>
          <p:grpSpPr bwMode="auto">
            <a:xfrm>
              <a:off x="1473" y="1615"/>
              <a:ext cx="1089" cy="540"/>
              <a:chOff x="1413" y="3657"/>
              <a:chExt cx="1089" cy="540"/>
            </a:xfrm>
          </p:grpSpPr>
          <p:sp>
            <p:nvSpPr>
              <p:cNvPr id="5168" name="Rectangle 8"/>
              <p:cNvSpPr>
                <a:spLocks noChangeArrowheads="1"/>
              </p:cNvSpPr>
              <p:nvPr/>
            </p:nvSpPr>
            <p:spPr bwMode="auto">
              <a:xfrm>
                <a:off x="1565" y="3657"/>
                <a:ext cx="635" cy="454"/>
              </a:xfrm>
              <a:prstGeom prst="rect">
                <a:avLst/>
              </a:prstGeom>
              <a:solidFill>
                <a:srgbClr val="99CCFF"/>
              </a:solidFill>
              <a:ln w="9525">
                <a:solidFill>
                  <a:srgbClr val="666699"/>
                </a:solidFill>
                <a:miter lim="800000"/>
                <a:headEnd/>
                <a:tailEnd/>
              </a:ln>
            </p:spPr>
            <p:txBody>
              <a:bodyPr wrap="none" anchor="ctr"/>
              <a:lstStyle/>
              <a:p>
                <a:endParaRPr lang="zh-CN" altLang="en-US"/>
              </a:p>
            </p:txBody>
          </p:sp>
          <p:pic>
            <p:nvPicPr>
              <p:cNvPr id="516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 y="3748"/>
                <a:ext cx="1089"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5130" name="AutoShape 10"/>
            <p:cNvCxnSpPr>
              <a:cxnSpLocks noChangeShapeType="1"/>
              <a:stCxn id="40967" idx="3"/>
              <a:endCxn id="5157" idx="1"/>
            </p:cNvCxnSpPr>
            <p:nvPr/>
          </p:nvCxnSpPr>
          <p:spPr bwMode="auto">
            <a:xfrm>
              <a:off x="611" y="1457"/>
              <a:ext cx="207" cy="385"/>
            </a:xfrm>
            <a:prstGeom prst="curvedConnector3">
              <a:avLst>
                <a:gd name="adj1" fmla="val 49759"/>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5131" name="AutoShape 11"/>
            <p:cNvCxnSpPr>
              <a:cxnSpLocks noChangeShapeType="1"/>
              <a:stCxn id="5128" idx="3"/>
              <a:endCxn id="5157" idx="1"/>
            </p:cNvCxnSpPr>
            <p:nvPr/>
          </p:nvCxnSpPr>
          <p:spPr bwMode="auto">
            <a:xfrm flipV="1">
              <a:off x="611" y="1842"/>
              <a:ext cx="207" cy="295"/>
            </a:xfrm>
            <a:prstGeom prst="curvedConnector3">
              <a:avLst>
                <a:gd name="adj1" fmla="val 49759"/>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5132" name="AutoShape 12"/>
            <p:cNvCxnSpPr>
              <a:cxnSpLocks noChangeShapeType="1"/>
              <a:stCxn id="5157" idx="3"/>
              <a:endCxn id="5168" idx="1"/>
            </p:cNvCxnSpPr>
            <p:nvPr/>
          </p:nvCxnSpPr>
          <p:spPr bwMode="auto">
            <a:xfrm>
              <a:off x="1453" y="1842"/>
              <a:ext cx="172" cy="0"/>
            </a:xfrm>
            <a:prstGeom prst="straightConnector1">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5133" name="AutoShape 13"/>
            <p:cNvCxnSpPr>
              <a:cxnSpLocks noChangeShapeType="1"/>
              <a:stCxn id="5165" idx="3"/>
              <a:endCxn id="5159" idx="1"/>
            </p:cNvCxnSpPr>
            <p:nvPr/>
          </p:nvCxnSpPr>
          <p:spPr bwMode="auto">
            <a:xfrm flipV="1">
              <a:off x="3244" y="1841"/>
              <a:ext cx="433" cy="1"/>
            </a:xfrm>
            <a:prstGeom prst="straightConnector1">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sp>
          <p:nvSpPr>
            <p:cNvPr id="104" name="Text Box 14"/>
            <p:cNvSpPr txBox="1">
              <a:spLocks noChangeArrowheads="1"/>
            </p:cNvSpPr>
            <p:nvPr/>
          </p:nvSpPr>
          <p:spPr bwMode="auto">
            <a:xfrm>
              <a:off x="3153" y="1595"/>
              <a:ext cx="635" cy="288"/>
            </a:xfrm>
            <a:prstGeom prst="rect">
              <a:avLst/>
            </a:prstGeom>
            <a:noFill/>
            <a:ln w="9525">
              <a:noFill/>
              <a:miter lim="800000"/>
              <a:headEnd/>
              <a:tailEnd/>
            </a:ln>
            <a:effectLst/>
          </p:spPr>
          <p:txBody>
            <a:bodyPr>
              <a:spAutoFit/>
            </a:bodyPr>
            <a:lstStyle/>
            <a:p>
              <a:pPr algn="ctr">
                <a:spcBef>
                  <a:spcPct val="50000"/>
                </a:spcBef>
                <a:defRPr/>
              </a:pPr>
              <a:r>
                <a:rPr lang="en-US" altLang="zh-CN">
                  <a:solidFill>
                    <a:srgbClr val="FF6600"/>
                  </a:solidFill>
                  <a:effectLst>
                    <a:outerShdw blurRad="38100" dist="38100" dir="2700000" algn="tl">
                      <a:srgbClr val="C0C0C0"/>
                    </a:outerShdw>
                  </a:effectLst>
                </a:rPr>
                <a:t>OOP</a:t>
              </a:r>
            </a:p>
          </p:txBody>
        </p:sp>
        <p:sp>
          <p:nvSpPr>
            <p:cNvPr id="105" name="Text Box 15"/>
            <p:cNvSpPr txBox="1">
              <a:spLocks noChangeArrowheads="1"/>
            </p:cNvSpPr>
            <p:nvPr/>
          </p:nvSpPr>
          <p:spPr bwMode="auto">
            <a:xfrm>
              <a:off x="3153" y="1781"/>
              <a:ext cx="635" cy="288"/>
            </a:xfrm>
            <a:prstGeom prst="rect">
              <a:avLst/>
            </a:prstGeom>
            <a:noFill/>
            <a:ln w="9525">
              <a:noFill/>
              <a:miter lim="800000"/>
              <a:headEnd/>
              <a:tailEnd/>
            </a:ln>
            <a:effectLst/>
          </p:spPr>
          <p:txBody>
            <a:bodyPr>
              <a:spAutoFit/>
            </a:bodyPr>
            <a:lstStyle/>
            <a:p>
              <a:pPr algn="ctr">
                <a:spcBef>
                  <a:spcPct val="50000"/>
                </a:spcBef>
                <a:defRPr/>
              </a:pPr>
              <a:r>
                <a:rPr lang="en-US" altLang="zh-CN">
                  <a:solidFill>
                    <a:srgbClr val="FF6600"/>
                  </a:solidFill>
                  <a:effectLst>
                    <a:outerShdw blurRad="38100" dist="38100" dir="2700000" algn="tl">
                      <a:srgbClr val="C0C0C0"/>
                    </a:outerShdw>
                  </a:effectLst>
                </a:rPr>
                <a:t>DP</a:t>
              </a:r>
            </a:p>
          </p:txBody>
        </p:sp>
        <p:sp>
          <p:nvSpPr>
            <p:cNvPr id="106" name="Text Box 16"/>
            <p:cNvSpPr txBox="1">
              <a:spLocks noChangeArrowheads="1"/>
            </p:cNvSpPr>
            <p:nvPr/>
          </p:nvSpPr>
          <p:spPr bwMode="auto">
            <a:xfrm>
              <a:off x="2064" y="2477"/>
              <a:ext cx="1406" cy="231"/>
            </a:xfrm>
            <a:prstGeom prst="rect">
              <a:avLst/>
            </a:prstGeom>
            <a:noFill/>
            <a:ln w="9525">
              <a:noFill/>
              <a:miter lim="800000"/>
              <a:headEnd/>
              <a:tailEnd/>
            </a:ln>
            <a:effectLst/>
          </p:spPr>
          <p:txBody>
            <a:bodyPr>
              <a:spAutoFit/>
            </a:bodyPr>
            <a:lstStyle/>
            <a:p>
              <a:pPr algn="ctr">
                <a:spcBef>
                  <a:spcPct val="50000"/>
                </a:spcBef>
                <a:defRPr/>
              </a:pPr>
              <a:r>
                <a:rPr lang="en-US" altLang="zh-CN" sz="1800">
                  <a:solidFill>
                    <a:srgbClr val="336699"/>
                  </a:solidFill>
                  <a:effectLst>
                    <a:outerShdw blurRad="38100" dist="38100" dir="2700000" algn="tl">
                      <a:srgbClr val="C0C0C0"/>
                    </a:outerShdw>
                  </a:effectLst>
                  <a:latin typeface="Times New Roman"/>
                </a:rPr>
                <a:t>…</a:t>
              </a:r>
              <a:r>
                <a:rPr lang="en-US" altLang="zh-CN" sz="1800">
                  <a:solidFill>
                    <a:srgbClr val="336699"/>
                  </a:solidFill>
                  <a:effectLst>
                    <a:outerShdw blurRad="38100" dist="38100" dir="2700000" algn="tl">
                      <a:srgbClr val="C0C0C0"/>
                    </a:outerShdw>
                  </a:effectLst>
                </a:rPr>
                <a:t> Case-Study </a:t>
              </a:r>
              <a:r>
                <a:rPr lang="en-US" altLang="zh-CN" sz="1800">
                  <a:solidFill>
                    <a:srgbClr val="336699"/>
                  </a:solidFill>
                  <a:effectLst>
                    <a:outerShdw blurRad="38100" dist="38100" dir="2700000" algn="tl">
                      <a:srgbClr val="C0C0C0"/>
                    </a:outerShdw>
                  </a:effectLst>
                  <a:latin typeface="Times New Roman"/>
                </a:rPr>
                <a:t>…</a:t>
              </a:r>
              <a:endParaRPr lang="en-US" altLang="zh-CN" sz="1800">
                <a:solidFill>
                  <a:srgbClr val="336699"/>
                </a:solidFill>
                <a:effectLst>
                  <a:outerShdw blurRad="38100" dist="38100" dir="2700000" algn="tl">
                    <a:srgbClr val="C0C0C0"/>
                  </a:outerShdw>
                </a:effectLst>
              </a:endParaRPr>
            </a:p>
          </p:txBody>
        </p:sp>
        <p:sp>
          <p:nvSpPr>
            <p:cNvPr id="5137" name="Freeform 17"/>
            <p:cNvSpPr>
              <a:spLocks/>
            </p:cNvSpPr>
            <p:nvPr/>
          </p:nvSpPr>
          <p:spPr bwMode="auto">
            <a:xfrm>
              <a:off x="250" y="2447"/>
              <a:ext cx="4808" cy="212"/>
            </a:xfrm>
            <a:custGeom>
              <a:avLst/>
              <a:gdLst>
                <a:gd name="T0" fmla="*/ 0 w 4650"/>
                <a:gd name="T1" fmla="*/ 166 h 212"/>
                <a:gd name="T2" fmla="*/ 831 w 4650"/>
                <a:gd name="T3" fmla="*/ 30 h 212"/>
                <a:gd name="T4" fmla="*/ 4878 w 4650"/>
                <a:gd name="T5" fmla="*/ 30 h 212"/>
                <a:gd name="T6" fmla="*/ 5655 w 4650"/>
                <a:gd name="T7" fmla="*/ 212 h 212"/>
                <a:gd name="T8" fmla="*/ 0 60000 65536"/>
                <a:gd name="T9" fmla="*/ 0 60000 65536"/>
                <a:gd name="T10" fmla="*/ 0 60000 65536"/>
                <a:gd name="T11" fmla="*/ 0 60000 65536"/>
                <a:gd name="T12" fmla="*/ 0 w 4650"/>
                <a:gd name="T13" fmla="*/ 0 h 212"/>
                <a:gd name="T14" fmla="*/ 4650 w 4650"/>
                <a:gd name="T15" fmla="*/ 212 h 212"/>
              </a:gdLst>
              <a:ahLst/>
              <a:cxnLst>
                <a:cxn ang="T8">
                  <a:pos x="T0" y="T1"/>
                </a:cxn>
                <a:cxn ang="T9">
                  <a:pos x="T2" y="T3"/>
                </a:cxn>
                <a:cxn ang="T10">
                  <a:pos x="T4" y="T5"/>
                </a:cxn>
                <a:cxn ang="T11">
                  <a:pos x="T6" y="T7"/>
                </a:cxn>
              </a:cxnLst>
              <a:rect l="T12" t="T13" r="T14" b="T15"/>
              <a:pathLst>
                <a:path w="4650" h="212">
                  <a:moveTo>
                    <a:pt x="0" y="166"/>
                  </a:moveTo>
                  <a:cubicBezTo>
                    <a:pt x="7" y="109"/>
                    <a:pt x="15" y="53"/>
                    <a:pt x="680" y="30"/>
                  </a:cubicBezTo>
                  <a:cubicBezTo>
                    <a:pt x="1345" y="7"/>
                    <a:pt x="3334" y="0"/>
                    <a:pt x="3992" y="30"/>
                  </a:cubicBezTo>
                  <a:cubicBezTo>
                    <a:pt x="4650" y="60"/>
                    <a:pt x="4521" y="182"/>
                    <a:pt x="4627" y="212"/>
                  </a:cubicBezTo>
                </a:path>
              </a:pathLst>
            </a:custGeom>
            <a:noFill/>
            <a:ln w="25400">
              <a:solidFill>
                <a:schemeClr val="hlink"/>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cxnSp>
          <p:nvCxnSpPr>
            <p:cNvPr id="5138" name="AutoShape 18"/>
            <p:cNvCxnSpPr>
              <a:cxnSpLocks noChangeShapeType="1"/>
              <a:endCxn id="5144" idx="0"/>
            </p:cNvCxnSpPr>
            <p:nvPr/>
          </p:nvCxnSpPr>
          <p:spPr bwMode="auto">
            <a:xfrm>
              <a:off x="5219" y="2108"/>
              <a:ext cx="88" cy="505"/>
            </a:xfrm>
            <a:prstGeom prst="curvedConnector2">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sp>
          <p:nvSpPr>
            <p:cNvPr id="109" name="Text Box 19"/>
            <p:cNvSpPr txBox="1">
              <a:spLocks noChangeArrowheads="1"/>
            </p:cNvSpPr>
            <p:nvPr/>
          </p:nvSpPr>
          <p:spPr bwMode="auto">
            <a:xfrm>
              <a:off x="1384" y="2795"/>
              <a:ext cx="2631" cy="365"/>
            </a:xfrm>
            <a:prstGeom prst="rect">
              <a:avLst/>
            </a:prstGeom>
            <a:noFill/>
            <a:ln w="9525">
              <a:noFill/>
              <a:miter lim="800000"/>
              <a:headEnd/>
              <a:tailEnd/>
            </a:ln>
            <a:effectLst/>
          </p:spPr>
          <p:txBody>
            <a:bodyPr>
              <a:spAutoFit/>
            </a:bodyPr>
            <a:lstStyle/>
            <a:p>
              <a:pPr algn="ctr">
                <a:spcBef>
                  <a:spcPct val="50000"/>
                </a:spcBef>
                <a:defRPr/>
              </a:pPr>
              <a:r>
                <a:rPr lang="zh-CN" altLang="en-US" sz="3200" u="sng">
                  <a:solidFill>
                    <a:srgbClr val="660066"/>
                  </a:solidFill>
                  <a:effectLst>
                    <a:outerShdw blurRad="38100" dist="38100" dir="2700000" algn="tl">
                      <a:srgbClr val="C0C0C0"/>
                    </a:outerShdw>
                  </a:effectLst>
                  <a:ea typeface="隶书" pitchFamily="49" charset="-122"/>
                </a:rPr>
                <a:t>学 习 路 线 图</a:t>
              </a:r>
            </a:p>
          </p:txBody>
        </p:sp>
        <p:grpSp>
          <p:nvGrpSpPr>
            <p:cNvPr id="5140" name="Group 20"/>
            <p:cNvGrpSpPr>
              <a:grpSpLocks/>
            </p:cNvGrpSpPr>
            <p:nvPr/>
          </p:nvGrpSpPr>
          <p:grpSpPr bwMode="auto">
            <a:xfrm>
              <a:off x="2381" y="1343"/>
              <a:ext cx="908" cy="998"/>
              <a:chOff x="2154" y="1253"/>
              <a:chExt cx="908" cy="998"/>
            </a:xfrm>
          </p:grpSpPr>
          <p:sp>
            <p:nvSpPr>
              <p:cNvPr id="5165" name="Rectangle 21"/>
              <p:cNvSpPr>
                <a:spLocks noChangeArrowheads="1"/>
              </p:cNvSpPr>
              <p:nvPr/>
            </p:nvSpPr>
            <p:spPr bwMode="auto">
              <a:xfrm>
                <a:off x="2200" y="1253"/>
                <a:ext cx="817" cy="998"/>
              </a:xfrm>
              <a:prstGeom prst="rect">
                <a:avLst/>
              </a:prstGeom>
              <a:solidFill>
                <a:srgbClr val="99CCFF"/>
              </a:solidFill>
              <a:ln w="9525">
                <a:solidFill>
                  <a:srgbClr val="666699"/>
                </a:solidFill>
                <a:miter lim="800000"/>
                <a:headEnd/>
                <a:tailEnd/>
              </a:ln>
            </p:spPr>
            <p:txBody>
              <a:bodyPr wrap="none" anchor="ctr"/>
              <a:lstStyle/>
              <a:p>
                <a:endParaRPr lang="zh-CN" altLang="en-US"/>
              </a:p>
            </p:txBody>
          </p:sp>
          <p:pic>
            <p:nvPicPr>
              <p:cNvPr id="5166"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0" y="1705"/>
                <a:ext cx="86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167"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 y="1253"/>
                <a:ext cx="816"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5141" name="Group 24"/>
            <p:cNvGrpSpPr>
              <a:grpSpLocks/>
            </p:cNvGrpSpPr>
            <p:nvPr/>
          </p:nvGrpSpPr>
          <p:grpSpPr bwMode="auto">
            <a:xfrm>
              <a:off x="3676" y="1242"/>
              <a:ext cx="1543" cy="1198"/>
              <a:chOff x="3560" y="1152"/>
              <a:chExt cx="1543" cy="1198"/>
            </a:xfrm>
          </p:grpSpPr>
          <p:sp>
            <p:nvSpPr>
              <p:cNvPr id="5159" name="Rectangle 25"/>
              <p:cNvSpPr>
                <a:spLocks noChangeArrowheads="1"/>
              </p:cNvSpPr>
              <p:nvPr/>
            </p:nvSpPr>
            <p:spPr bwMode="auto">
              <a:xfrm>
                <a:off x="3561" y="1152"/>
                <a:ext cx="1542" cy="1198"/>
              </a:xfrm>
              <a:prstGeom prst="rect">
                <a:avLst/>
              </a:prstGeom>
              <a:solidFill>
                <a:srgbClr val="99CCFF"/>
              </a:solidFill>
              <a:ln w="9525">
                <a:solidFill>
                  <a:srgbClr val="666699"/>
                </a:solidFill>
                <a:miter lim="800000"/>
                <a:headEnd/>
                <a:tailEnd/>
              </a:ln>
            </p:spPr>
            <p:txBody>
              <a:bodyPr wrap="none" anchor="ctr"/>
              <a:lstStyle/>
              <a:p>
                <a:endParaRPr lang="zh-CN" altLang="en-US"/>
              </a:p>
            </p:txBody>
          </p:sp>
          <p:pic>
            <p:nvPicPr>
              <p:cNvPr id="5160"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0" y="1207"/>
                <a:ext cx="544"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1"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2" y="1797"/>
                <a:ext cx="77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2" name="Picture 2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59" y="1253"/>
                <a:ext cx="544"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3"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9" y="1194"/>
                <a:ext cx="544"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4" name="Picture 3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61" y="1797"/>
                <a:ext cx="816"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cxnSp>
          <p:nvCxnSpPr>
            <p:cNvPr id="5142" name="AutoShape 31"/>
            <p:cNvCxnSpPr>
              <a:cxnSpLocks noChangeShapeType="1"/>
              <a:stCxn id="5168" idx="3"/>
              <a:endCxn id="5165" idx="1"/>
            </p:cNvCxnSpPr>
            <p:nvPr/>
          </p:nvCxnSpPr>
          <p:spPr bwMode="auto">
            <a:xfrm>
              <a:off x="2260" y="1842"/>
              <a:ext cx="167" cy="0"/>
            </a:xfrm>
            <a:prstGeom prst="straightConnector1">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sp>
          <p:nvSpPr>
            <p:cNvPr id="5143" name="Line 32"/>
            <p:cNvSpPr>
              <a:spLocks noChangeShapeType="1"/>
            </p:cNvSpPr>
            <p:nvPr/>
          </p:nvSpPr>
          <p:spPr bwMode="auto">
            <a:xfrm>
              <a:off x="3788" y="1842"/>
              <a:ext cx="1406" cy="0"/>
            </a:xfrm>
            <a:prstGeom prst="line">
              <a:avLst/>
            </a:prstGeom>
            <a:noFill/>
            <a:ln w="25400" cap="rnd">
              <a:solidFill>
                <a:srgbClr val="008080"/>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44" name="Rectangle 33"/>
            <p:cNvSpPr>
              <a:spLocks noChangeArrowheads="1"/>
            </p:cNvSpPr>
            <p:nvPr/>
          </p:nvSpPr>
          <p:spPr bwMode="auto">
            <a:xfrm>
              <a:off x="5012" y="2613"/>
              <a:ext cx="590" cy="499"/>
            </a:xfrm>
            <a:prstGeom prst="rect">
              <a:avLst/>
            </a:prstGeom>
            <a:solidFill>
              <a:srgbClr val="99CCFF"/>
            </a:solidFill>
            <a:ln w="9525">
              <a:solidFill>
                <a:srgbClr val="666699"/>
              </a:solidFill>
              <a:miter lim="800000"/>
              <a:headEnd/>
              <a:tailEnd/>
            </a:ln>
          </p:spPr>
          <p:txBody>
            <a:bodyPr wrap="none" anchor="ctr"/>
            <a:lstStyle/>
            <a:p>
              <a:pPr algn="ctr">
                <a:lnSpc>
                  <a:spcPct val="50000"/>
                </a:lnSpc>
              </a:pPr>
              <a:r>
                <a:rPr lang="en-US" altLang="zh-CN" b="0">
                  <a:latin typeface="Times New Roman" pitchFamily="18" charset="0"/>
                </a:rPr>
                <a:t>……</a:t>
              </a:r>
              <a:r>
                <a:rPr lang="en-US" altLang="zh-CN" b="0"/>
                <a:t/>
              </a:r>
              <a:br>
                <a:rPr lang="en-US" altLang="zh-CN" b="0"/>
              </a:br>
              <a:r>
                <a:rPr lang="en-US" altLang="zh-CN" b="0">
                  <a:latin typeface="Times New Roman" pitchFamily="18" charset="0"/>
                </a:rPr>
                <a:t>……</a:t>
              </a:r>
              <a:r>
                <a:rPr lang="en-US" altLang="zh-CN" b="0"/>
                <a:t/>
              </a:r>
              <a:br>
                <a:rPr lang="en-US" altLang="zh-CN" b="0"/>
              </a:br>
              <a:r>
                <a:rPr lang="en-US" altLang="zh-CN" b="0">
                  <a:latin typeface="Times New Roman" pitchFamily="18" charset="0"/>
                </a:rPr>
                <a:t>……</a:t>
              </a:r>
              <a:r>
                <a:rPr lang="en-US" altLang="zh-CN" b="0"/>
                <a:t/>
              </a:r>
              <a:br>
                <a:rPr lang="en-US" altLang="zh-CN" b="0"/>
              </a:br>
              <a:r>
                <a:rPr lang="en-US" altLang="zh-CN" b="0">
                  <a:latin typeface="Times New Roman" pitchFamily="18" charset="0"/>
                </a:rPr>
                <a:t>……</a:t>
              </a:r>
              <a:endParaRPr lang="en-US" altLang="zh-CN" b="0"/>
            </a:p>
          </p:txBody>
        </p:sp>
        <p:grpSp>
          <p:nvGrpSpPr>
            <p:cNvPr id="5145" name="Group 34"/>
            <p:cNvGrpSpPr>
              <a:grpSpLocks/>
            </p:cNvGrpSpPr>
            <p:nvPr/>
          </p:nvGrpSpPr>
          <p:grpSpPr bwMode="auto">
            <a:xfrm>
              <a:off x="784" y="1615"/>
              <a:ext cx="952" cy="454"/>
              <a:chOff x="784" y="1615"/>
              <a:chExt cx="952" cy="454"/>
            </a:xfrm>
          </p:grpSpPr>
          <p:sp>
            <p:nvSpPr>
              <p:cNvPr id="5157" name="Rectangle 35"/>
              <p:cNvSpPr>
                <a:spLocks noChangeArrowheads="1"/>
              </p:cNvSpPr>
              <p:nvPr/>
            </p:nvSpPr>
            <p:spPr bwMode="auto">
              <a:xfrm>
                <a:off x="818" y="1615"/>
                <a:ext cx="635" cy="454"/>
              </a:xfrm>
              <a:prstGeom prst="rect">
                <a:avLst/>
              </a:prstGeom>
              <a:solidFill>
                <a:srgbClr val="99CCFF"/>
              </a:solidFill>
              <a:ln w="9525">
                <a:solidFill>
                  <a:srgbClr val="666699"/>
                </a:solidFill>
                <a:miter lim="800000"/>
                <a:headEnd/>
                <a:tailEnd/>
              </a:ln>
            </p:spPr>
            <p:txBody>
              <a:bodyPr wrap="none" anchor="ctr"/>
              <a:lstStyle/>
              <a:p>
                <a:endParaRPr lang="zh-CN" altLang="en-US"/>
              </a:p>
            </p:txBody>
          </p:sp>
          <p:pic>
            <p:nvPicPr>
              <p:cNvPr id="5158" name="Picture 3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4" y="1657"/>
                <a:ext cx="95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46" name="Group 37"/>
            <p:cNvGrpSpPr>
              <a:grpSpLocks/>
            </p:cNvGrpSpPr>
            <p:nvPr/>
          </p:nvGrpSpPr>
          <p:grpSpPr bwMode="auto">
            <a:xfrm>
              <a:off x="113" y="1117"/>
              <a:ext cx="5262" cy="1649"/>
              <a:chOff x="113" y="1117"/>
              <a:chExt cx="5262" cy="1649"/>
            </a:xfrm>
          </p:grpSpPr>
          <p:sp>
            <p:nvSpPr>
              <p:cNvPr id="117" name="Text Box 38"/>
              <p:cNvSpPr txBox="1">
                <a:spLocks noChangeArrowheads="1"/>
              </p:cNvSpPr>
              <p:nvPr/>
            </p:nvSpPr>
            <p:spPr bwMode="auto">
              <a:xfrm>
                <a:off x="113" y="1162"/>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rgbClr val="FF0000"/>
                    </a:solidFill>
                    <a:effectLst>
                      <a:outerShdw blurRad="38100" dist="38100" dir="2700000" algn="tl">
                        <a:srgbClr val="C0C0C0"/>
                      </a:outerShdw>
                    </a:effectLst>
                  </a:rPr>
                  <a:t>1</a:t>
                </a:r>
              </a:p>
            </p:txBody>
          </p:sp>
          <p:sp>
            <p:nvSpPr>
              <p:cNvPr id="118" name="Text Box 39"/>
              <p:cNvSpPr txBox="1">
                <a:spLocks noChangeArrowheads="1"/>
              </p:cNvSpPr>
              <p:nvPr/>
            </p:nvSpPr>
            <p:spPr bwMode="auto">
              <a:xfrm>
                <a:off x="113" y="1827"/>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rgbClr val="FF0000"/>
                    </a:solidFill>
                    <a:effectLst>
                      <a:outerShdw blurRad="38100" dist="38100" dir="2700000" algn="tl">
                        <a:srgbClr val="C0C0C0"/>
                      </a:outerShdw>
                    </a:effectLst>
                  </a:rPr>
                  <a:t>2</a:t>
                </a:r>
              </a:p>
            </p:txBody>
          </p:sp>
          <p:sp>
            <p:nvSpPr>
              <p:cNvPr id="119" name="Text Box 40"/>
              <p:cNvSpPr txBox="1">
                <a:spLocks noChangeArrowheads="1"/>
              </p:cNvSpPr>
              <p:nvPr/>
            </p:nvSpPr>
            <p:spPr bwMode="auto">
              <a:xfrm>
                <a:off x="884" y="1480"/>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rgbClr val="FF0000"/>
                    </a:solidFill>
                    <a:effectLst>
                      <a:outerShdw blurRad="38100" dist="38100" dir="2700000" algn="tl">
                        <a:srgbClr val="C0C0C0"/>
                      </a:outerShdw>
                    </a:effectLst>
                  </a:rPr>
                  <a:t>3</a:t>
                </a:r>
              </a:p>
            </p:txBody>
          </p:sp>
          <p:sp>
            <p:nvSpPr>
              <p:cNvPr id="120" name="Text Box 41"/>
              <p:cNvSpPr txBox="1">
                <a:spLocks noChangeArrowheads="1"/>
              </p:cNvSpPr>
              <p:nvPr/>
            </p:nvSpPr>
            <p:spPr bwMode="auto">
              <a:xfrm>
                <a:off x="1701" y="1464"/>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chemeClr val="hlink"/>
                    </a:solidFill>
                    <a:effectLst>
                      <a:outerShdw blurRad="38100" dist="38100" dir="2700000" algn="tl">
                        <a:srgbClr val="C0C0C0"/>
                      </a:outerShdw>
                    </a:effectLst>
                  </a:rPr>
                  <a:t>4</a:t>
                </a:r>
              </a:p>
            </p:txBody>
          </p:sp>
          <p:sp>
            <p:nvSpPr>
              <p:cNvPr id="121" name="Text Box 42"/>
              <p:cNvSpPr txBox="1">
                <a:spLocks noChangeArrowheads="1"/>
              </p:cNvSpPr>
              <p:nvPr/>
            </p:nvSpPr>
            <p:spPr bwMode="auto">
              <a:xfrm>
                <a:off x="2472" y="1162"/>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rgbClr val="A50021"/>
                    </a:solidFill>
                    <a:effectLst>
                      <a:outerShdw blurRad="38100" dist="38100" dir="2700000" algn="tl">
                        <a:srgbClr val="C0C0C0"/>
                      </a:outerShdw>
                    </a:effectLst>
                  </a:rPr>
                  <a:t>5</a:t>
                </a:r>
              </a:p>
            </p:txBody>
          </p:sp>
          <p:sp>
            <p:nvSpPr>
              <p:cNvPr id="122" name="Text Box 43"/>
              <p:cNvSpPr txBox="1">
                <a:spLocks noChangeArrowheads="1"/>
              </p:cNvSpPr>
              <p:nvPr/>
            </p:nvSpPr>
            <p:spPr bwMode="auto">
              <a:xfrm>
                <a:off x="3334" y="1373"/>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rgbClr val="A50021"/>
                    </a:solidFill>
                    <a:effectLst>
                      <a:outerShdw blurRad="38100" dist="38100" dir="2700000" algn="tl">
                        <a:srgbClr val="C0C0C0"/>
                      </a:outerShdw>
                    </a:effectLst>
                  </a:rPr>
                  <a:t>6</a:t>
                </a:r>
              </a:p>
            </p:txBody>
          </p:sp>
          <p:sp>
            <p:nvSpPr>
              <p:cNvPr id="123" name="Text Box 44"/>
              <p:cNvSpPr txBox="1">
                <a:spLocks noChangeArrowheads="1"/>
              </p:cNvSpPr>
              <p:nvPr/>
            </p:nvSpPr>
            <p:spPr bwMode="auto">
              <a:xfrm>
                <a:off x="3334" y="1963"/>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rgbClr val="A50021"/>
                    </a:solidFill>
                    <a:effectLst>
                      <a:outerShdw blurRad="38100" dist="38100" dir="2700000" algn="tl">
                        <a:srgbClr val="C0C0C0"/>
                      </a:outerShdw>
                    </a:effectLst>
                  </a:rPr>
                  <a:t>7</a:t>
                </a:r>
              </a:p>
            </p:txBody>
          </p:sp>
          <p:sp>
            <p:nvSpPr>
              <p:cNvPr id="124" name="Text Box 45"/>
              <p:cNvSpPr txBox="1">
                <a:spLocks noChangeArrowheads="1"/>
              </p:cNvSpPr>
              <p:nvPr/>
            </p:nvSpPr>
            <p:spPr bwMode="auto">
              <a:xfrm>
                <a:off x="3833" y="1117"/>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rgbClr val="A50021"/>
                    </a:solidFill>
                    <a:effectLst>
                      <a:outerShdw blurRad="38100" dist="38100" dir="2700000" algn="tl">
                        <a:srgbClr val="C0C0C0"/>
                      </a:outerShdw>
                    </a:effectLst>
                  </a:rPr>
                  <a:t>8</a:t>
                </a:r>
              </a:p>
            </p:txBody>
          </p:sp>
          <p:sp>
            <p:nvSpPr>
              <p:cNvPr id="125" name="Text Box 46"/>
              <p:cNvSpPr txBox="1">
                <a:spLocks noChangeArrowheads="1"/>
              </p:cNvSpPr>
              <p:nvPr/>
            </p:nvSpPr>
            <p:spPr bwMode="auto">
              <a:xfrm>
                <a:off x="3833" y="2251"/>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rgbClr val="A50021"/>
                    </a:solidFill>
                    <a:effectLst>
                      <a:outerShdw blurRad="38100" dist="38100" dir="2700000" algn="tl">
                        <a:srgbClr val="C0C0C0"/>
                      </a:outerShdw>
                    </a:effectLst>
                  </a:rPr>
                  <a:t>9</a:t>
                </a:r>
              </a:p>
            </p:txBody>
          </p:sp>
          <p:sp>
            <p:nvSpPr>
              <p:cNvPr id="126" name="Text Box 47"/>
              <p:cNvSpPr txBox="1">
                <a:spLocks noChangeArrowheads="1"/>
              </p:cNvSpPr>
              <p:nvPr/>
            </p:nvSpPr>
            <p:spPr bwMode="auto">
              <a:xfrm>
                <a:off x="5012" y="2478"/>
                <a:ext cx="363" cy="288"/>
              </a:xfrm>
              <a:prstGeom prst="rect">
                <a:avLst/>
              </a:prstGeom>
              <a:noFill/>
              <a:ln w="9525">
                <a:noFill/>
                <a:miter lim="800000"/>
                <a:headEnd/>
                <a:tailEnd/>
              </a:ln>
              <a:effectLst/>
            </p:spPr>
            <p:txBody>
              <a:bodyPr>
                <a:spAutoFit/>
              </a:bodyPr>
              <a:lstStyle/>
              <a:p>
                <a:pPr>
                  <a:spcBef>
                    <a:spcPct val="50000"/>
                  </a:spcBef>
                  <a:defRPr/>
                </a:pPr>
                <a:r>
                  <a:rPr lang="en-US" altLang="zh-CN">
                    <a:solidFill>
                      <a:srgbClr val="A50021"/>
                    </a:solidFill>
                    <a:effectLst>
                      <a:outerShdw blurRad="38100" dist="38100" dir="2700000" algn="tl">
                        <a:srgbClr val="C0C0C0"/>
                      </a:outerShdw>
                    </a:effectLst>
                  </a:rPr>
                  <a:t>10</a:t>
                </a:r>
              </a:p>
            </p:txBody>
          </p:sp>
        </p:grpSp>
      </p:grpSp>
      <p:sp>
        <p:nvSpPr>
          <p:cNvPr id="367653" name="Rectangle 37"/>
          <p:cNvSpPr>
            <a:spLocks noChangeArrowheads="1"/>
          </p:cNvSpPr>
          <p:nvPr/>
        </p:nvSpPr>
        <p:spPr bwMode="auto">
          <a:xfrm>
            <a:off x="257175" y="3143250"/>
            <a:ext cx="720725" cy="504825"/>
          </a:xfrm>
          <a:prstGeom prst="rect">
            <a:avLst/>
          </a:prstGeom>
          <a:noFill/>
          <a:ln w="254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7653"/>
                                        </p:tgtEl>
                                        <p:attrNameLst>
                                          <p:attrName>style.visibility</p:attrName>
                                        </p:attrNameLst>
                                      </p:cBhvr>
                                      <p:to>
                                        <p:strVal val="visible"/>
                                      </p:to>
                                    </p:set>
                                    <p:animEffect transition="in" filter="dissolve">
                                      <p:cBhvr>
                                        <p:cTn id="7" dur="500"/>
                                        <p:tgtEl>
                                          <p:spTgt spid="36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5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496197EA-3D25-4165-8787-3AD864314ECE}" type="slidenum">
              <a:rPr lang="en-US" altLang="zh-CN" sz="1200" b="0" smtClean="0">
                <a:solidFill>
                  <a:srgbClr val="4D4D4D"/>
                </a:solidFill>
                <a:latin typeface="Arial" charset="0"/>
              </a:rPr>
              <a:pPr eaLnBrk="1" hangingPunct="1"/>
              <a:t>20</a:t>
            </a:fld>
            <a:r>
              <a:rPr lang="en-US" altLang="zh-CN" sz="1200" b="0" smtClean="0">
                <a:solidFill>
                  <a:srgbClr val="4D4D4D"/>
                </a:solidFill>
                <a:latin typeface="Arial" charset="0"/>
              </a:rPr>
              <a:t>-</a:t>
            </a:r>
          </a:p>
        </p:txBody>
      </p:sp>
      <p:sp>
        <p:nvSpPr>
          <p:cNvPr id="29699"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528387" name="Rectangle 3"/>
          <p:cNvSpPr>
            <a:spLocks noGrp="1" noChangeArrowheads="1"/>
          </p:cNvSpPr>
          <p:nvPr>
            <p:ph type="body" idx="1"/>
          </p:nvPr>
        </p:nvSpPr>
        <p:spPr/>
        <p:txBody>
          <a:bodyPr/>
          <a:lstStyle/>
          <a:p>
            <a:pPr eaLnBrk="1" hangingPunct="1">
              <a:defRPr/>
            </a:pPr>
            <a:r>
              <a:rPr lang="zh-CN" altLang="en-US" dirty="0" smtClean="0">
                <a:solidFill>
                  <a:srgbClr val="4D4D4D"/>
                </a:solidFill>
              </a:rPr>
              <a:t>可视化建模</a:t>
            </a:r>
          </a:p>
          <a:p>
            <a:pPr eaLnBrk="1" hangingPunct="1">
              <a:defRPr/>
            </a:pPr>
            <a:r>
              <a:rPr lang="zh-CN" altLang="en-US" dirty="0" smtClean="0">
                <a:solidFill>
                  <a:srgbClr val="4D4D4D"/>
                </a:solidFill>
              </a:rPr>
              <a:t>统一建模语言</a:t>
            </a:r>
            <a:endParaRPr lang="en-US" altLang="zh-CN" dirty="0" smtClean="0">
              <a:solidFill>
                <a:srgbClr val="4D4D4D"/>
              </a:solidFill>
            </a:endParaRPr>
          </a:p>
          <a:p>
            <a:pPr eaLnBrk="1" hangingPunct="1">
              <a:defRPr/>
            </a:pPr>
            <a:r>
              <a:rPr lang="en-US" altLang="zh-CN" dirty="0" smtClean="0">
                <a:solidFill>
                  <a:schemeClr val="hlink"/>
                </a:solidFill>
                <a:effectLst>
                  <a:outerShdw blurRad="38100" dist="38100" dir="2700000" algn="tl">
                    <a:srgbClr val="C0C0C0"/>
                  </a:outerShdw>
                </a:effectLst>
              </a:rPr>
              <a:t>UML2</a:t>
            </a:r>
            <a:r>
              <a:rPr lang="zh-CN" altLang="en-US" dirty="0" smtClean="0">
                <a:solidFill>
                  <a:schemeClr val="hlink"/>
                </a:solidFill>
                <a:effectLst>
                  <a:outerShdw blurRad="38100" dist="38100" dir="2700000" algn="tl">
                    <a:srgbClr val="C0C0C0"/>
                  </a:outerShdw>
                </a:effectLst>
              </a:rPr>
              <a:t>组成结构</a:t>
            </a:r>
          </a:p>
          <a:p>
            <a:pPr eaLnBrk="1" hangingPunct="1">
              <a:defRPr/>
            </a:pPr>
            <a:r>
              <a:rPr lang="en-US" altLang="zh-CN" dirty="0" smtClean="0"/>
              <a:t>UML2</a:t>
            </a:r>
            <a:r>
              <a:rPr lang="zh-CN" altLang="en-US" dirty="0" smtClean="0"/>
              <a:t>概念模型</a:t>
            </a:r>
            <a:endParaRPr lang="en-US" altLang="zh-CN" dirty="0" smtClean="0"/>
          </a:p>
          <a:p>
            <a:pPr eaLnBrk="1" hangingPunct="1">
              <a:defRPr/>
            </a:pPr>
            <a:r>
              <a:rPr lang="zh-CN" altLang="en-US" dirty="0" smtClean="0"/>
              <a:t>应用</a:t>
            </a:r>
            <a:r>
              <a:rPr lang="en-US" altLang="zh-CN" dirty="0" smtClean="0"/>
              <a:t>UML2</a:t>
            </a:r>
            <a:r>
              <a:rPr lang="zh-CN" altLang="en-US" dirty="0" smtClean="0"/>
              <a:t>建模</a:t>
            </a:r>
            <a:endParaRPr lang="en-US" altLang="zh-CN"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r>
              <a:rPr lang="zh-CN" altLang="en-US" dirty="0" smtClean="0"/>
              <a:t>组成结构</a:t>
            </a:r>
            <a:endParaRPr lang="zh-CN" altLang="en-US" dirty="0"/>
          </a:p>
        </p:txBody>
      </p:sp>
      <p:sp>
        <p:nvSpPr>
          <p:cNvPr id="3" name="内容占位符 2"/>
          <p:cNvSpPr>
            <a:spLocks noGrp="1"/>
          </p:cNvSpPr>
          <p:nvPr>
            <p:ph idx="1"/>
          </p:nvPr>
        </p:nvSpPr>
        <p:spPr/>
        <p:txBody>
          <a:bodyPr/>
          <a:lstStyle/>
          <a:p>
            <a:r>
              <a:rPr lang="zh-CN" altLang="zh-CN" sz="3200" dirty="0"/>
              <a:t>从</a:t>
            </a:r>
            <a:r>
              <a:rPr lang="en-US" altLang="zh-CN" sz="3200" dirty="0"/>
              <a:t>UML2</a:t>
            </a:r>
            <a:r>
              <a:rPr lang="zh-CN" altLang="zh-CN" sz="3200" dirty="0"/>
              <a:t>开始，整个</a:t>
            </a:r>
            <a:r>
              <a:rPr lang="en-US" altLang="zh-CN" sz="3200" dirty="0"/>
              <a:t>UML</a:t>
            </a:r>
            <a:r>
              <a:rPr lang="zh-CN" altLang="zh-CN" sz="3200" dirty="0"/>
              <a:t>规范被划分成基础结构和上层结构两个相对独立的</a:t>
            </a:r>
            <a:r>
              <a:rPr lang="zh-CN" altLang="zh-CN" sz="3200" dirty="0" smtClean="0"/>
              <a:t>部分</a:t>
            </a:r>
            <a:endParaRPr lang="en-US" altLang="zh-CN" sz="3200" dirty="0" smtClean="0"/>
          </a:p>
          <a:p>
            <a:pPr lvl="1"/>
            <a:r>
              <a:rPr lang="zh-CN" altLang="zh-CN" sz="2800" dirty="0" smtClean="0"/>
              <a:t>基础</a:t>
            </a:r>
            <a:r>
              <a:rPr lang="zh-CN" altLang="zh-CN" sz="2800" dirty="0"/>
              <a:t>结构（</a:t>
            </a:r>
            <a:r>
              <a:rPr lang="en-US" altLang="zh-CN" sz="2800" dirty="0"/>
              <a:t>Infrastructure</a:t>
            </a:r>
            <a:r>
              <a:rPr lang="zh-CN" altLang="zh-CN" sz="2800" dirty="0"/>
              <a:t>）是</a:t>
            </a:r>
            <a:r>
              <a:rPr lang="en-US" altLang="zh-CN" sz="2800" dirty="0"/>
              <a:t>UML</a:t>
            </a:r>
            <a:r>
              <a:rPr lang="zh-CN" altLang="zh-CN" sz="2800" dirty="0"/>
              <a:t>的元模型，它定义了构造</a:t>
            </a:r>
            <a:r>
              <a:rPr lang="en-US" altLang="zh-CN" sz="2800" dirty="0"/>
              <a:t>UML</a:t>
            </a:r>
            <a:r>
              <a:rPr lang="zh-CN" altLang="zh-CN" sz="2800" dirty="0"/>
              <a:t>模型的各种基本</a:t>
            </a:r>
            <a:r>
              <a:rPr lang="zh-CN" altLang="zh-CN" sz="2800" dirty="0" smtClean="0"/>
              <a:t>元素</a:t>
            </a:r>
            <a:endParaRPr lang="en-US" altLang="zh-CN" sz="2800" dirty="0" smtClean="0"/>
          </a:p>
          <a:p>
            <a:pPr lvl="1"/>
            <a:r>
              <a:rPr lang="zh-CN" altLang="zh-CN" sz="2800" dirty="0" smtClean="0"/>
              <a:t>上层</a:t>
            </a:r>
            <a:r>
              <a:rPr lang="zh-CN" altLang="zh-CN" sz="2800" dirty="0"/>
              <a:t>结构（</a:t>
            </a:r>
            <a:r>
              <a:rPr lang="en-US" altLang="zh-CN" sz="2800" dirty="0"/>
              <a:t>Superstructure</a:t>
            </a:r>
            <a:r>
              <a:rPr lang="zh-CN" altLang="zh-CN" sz="2800" dirty="0"/>
              <a:t>）则定义了面向建模用户的各种</a:t>
            </a:r>
            <a:r>
              <a:rPr lang="en-US" altLang="zh-CN" sz="2800" dirty="0"/>
              <a:t>UML</a:t>
            </a:r>
            <a:r>
              <a:rPr lang="zh-CN" altLang="zh-CN" sz="2800" dirty="0"/>
              <a:t>模型的语法、语义和</a:t>
            </a:r>
            <a:r>
              <a:rPr lang="zh-CN" altLang="zh-CN" sz="2800" dirty="0" smtClean="0"/>
              <a:t>表示</a:t>
            </a:r>
            <a:endParaRPr lang="en-US" altLang="zh-CN" sz="2800" dirty="0" smtClean="0"/>
          </a:p>
          <a:p>
            <a:r>
              <a:rPr lang="zh-CN" altLang="zh-CN" sz="3200" dirty="0" smtClean="0"/>
              <a:t>从</a:t>
            </a:r>
            <a:r>
              <a:rPr lang="en-US" altLang="zh-CN" sz="3200" dirty="0"/>
              <a:t>UML2.5</a:t>
            </a:r>
            <a:r>
              <a:rPr lang="zh-CN" altLang="zh-CN" sz="3200" dirty="0"/>
              <a:t>开始，为了消除冗余并简化</a:t>
            </a:r>
            <a:r>
              <a:rPr lang="en-US" altLang="zh-CN" sz="3200" dirty="0"/>
              <a:t>UML</a:t>
            </a:r>
            <a:r>
              <a:rPr lang="zh-CN" altLang="zh-CN" sz="3200" dirty="0"/>
              <a:t>规范，基础结构部分不再作为</a:t>
            </a:r>
            <a:r>
              <a:rPr lang="en-US" altLang="zh-CN" sz="3200" dirty="0"/>
              <a:t>UML</a:t>
            </a:r>
            <a:r>
              <a:rPr lang="zh-CN" altLang="zh-CN" sz="3200" dirty="0"/>
              <a:t>规范的一部分，</a:t>
            </a:r>
            <a:r>
              <a:rPr lang="en-US" altLang="zh-CN" sz="3200" dirty="0"/>
              <a:t>UML</a:t>
            </a:r>
            <a:r>
              <a:rPr lang="zh-CN" altLang="zh-CN" sz="3200" dirty="0"/>
              <a:t>元类在</a:t>
            </a:r>
            <a:r>
              <a:rPr lang="en-US" altLang="zh-CN" sz="3200" dirty="0"/>
              <a:t>UML</a:t>
            </a:r>
            <a:r>
              <a:rPr lang="zh-CN" altLang="zh-CN" sz="3200" dirty="0"/>
              <a:t>规范相应的章节中被完整地定义</a:t>
            </a:r>
            <a:endParaRPr lang="zh-CN" altLang="en-US" sz="3200" dirty="0"/>
          </a:p>
        </p:txBody>
      </p:sp>
      <p:sp>
        <p:nvSpPr>
          <p:cNvPr id="4" name="灯片编号占位符 3"/>
          <p:cNvSpPr>
            <a:spLocks noGrp="1"/>
          </p:cNvSpPr>
          <p:nvPr>
            <p:ph type="sldNum" sz="quarter" idx="12"/>
          </p:nvPr>
        </p:nvSpPr>
        <p:spPr/>
        <p:txBody>
          <a:bodyPr/>
          <a:lstStyle/>
          <a:p>
            <a:pPr>
              <a:defRPr/>
            </a:pPr>
            <a:r>
              <a:rPr lang="en-US" altLang="zh-CN" smtClean="0"/>
              <a:t>-</a:t>
            </a:r>
            <a:fld id="{D3E9CD17-CB30-40D7-8787-AA294C5FB899}" type="slidenum">
              <a:rPr lang="en-US" altLang="zh-CN" smtClean="0"/>
              <a:pPr>
                <a:defRPr/>
              </a:pPr>
              <a:t>21</a:t>
            </a:fld>
            <a:r>
              <a:rPr lang="en-US" altLang="zh-CN" smtClean="0"/>
              <a:t>-</a:t>
            </a:r>
            <a:endParaRPr lang="en-US" altLang="zh-CN"/>
          </a:p>
        </p:txBody>
      </p:sp>
    </p:spTree>
    <p:extLst>
      <p:ext uri="{BB962C8B-B14F-4D97-AF65-F5344CB8AC3E}">
        <p14:creationId xmlns:p14="http://schemas.microsoft.com/office/powerpoint/2010/main" val="32169797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a:t>
            </a:r>
            <a:r>
              <a:rPr lang="zh-CN" altLang="zh-CN" dirty="0"/>
              <a:t>语法结构</a:t>
            </a:r>
            <a:endParaRPr lang="zh-CN" altLang="en-US" dirty="0"/>
          </a:p>
        </p:txBody>
      </p:sp>
      <p:sp>
        <p:nvSpPr>
          <p:cNvPr id="3" name="内容占位符 2"/>
          <p:cNvSpPr>
            <a:spLocks noGrp="1"/>
          </p:cNvSpPr>
          <p:nvPr>
            <p:ph idx="1"/>
          </p:nvPr>
        </p:nvSpPr>
        <p:spPr/>
        <p:txBody>
          <a:bodyPr/>
          <a:lstStyle/>
          <a:p>
            <a:r>
              <a:rPr lang="en-US" altLang="zh-CN" dirty="0"/>
              <a:t>UML</a:t>
            </a:r>
            <a:r>
              <a:rPr lang="zh-CN" altLang="zh-CN" dirty="0"/>
              <a:t>的抽象语法使用</a:t>
            </a:r>
            <a:r>
              <a:rPr lang="en-US" altLang="zh-CN" dirty="0"/>
              <a:t>UML</a:t>
            </a:r>
            <a:r>
              <a:rPr lang="zh-CN" altLang="zh-CN" dirty="0"/>
              <a:t>元模型来</a:t>
            </a:r>
            <a:r>
              <a:rPr lang="zh-CN" altLang="zh-CN" dirty="0" smtClean="0"/>
              <a:t>定义</a:t>
            </a:r>
            <a:endParaRPr lang="en-US" altLang="zh-CN" dirty="0" smtClean="0"/>
          </a:p>
          <a:p>
            <a:pPr lvl="1"/>
            <a:r>
              <a:rPr lang="zh-CN" altLang="zh-CN" dirty="0" smtClean="0"/>
              <a:t>这个</a:t>
            </a:r>
            <a:r>
              <a:rPr lang="zh-CN" altLang="zh-CN" dirty="0"/>
              <a:t>元模型本身也是用</a:t>
            </a:r>
            <a:r>
              <a:rPr lang="en-US" altLang="zh-CN" dirty="0"/>
              <a:t>UML</a:t>
            </a:r>
            <a:r>
              <a:rPr lang="zh-CN" altLang="zh-CN" dirty="0"/>
              <a:t>来定义（准确来说是一个受限的</a:t>
            </a:r>
            <a:r>
              <a:rPr lang="en-US" altLang="zh-CN" dirty="0"/>
              <a:t>UML</a:t>
            </a:r>
            <a:r>
              <a:rPr lang="zh-CN" altLang="zh-CN" dirty="0"/>
              <a:t>子集，这个子集符合</a:t>
            </a:r>
            <a:r>
              <a:rPr lang="en-US" altLang="zh-CN" dirty="0"/>
              <a:t>OMG</a:t>
            </a:r>
            <a:r>
              <a:rPr lang="zh-CN" altLang="zh-CN" dirty="0"/>
              <a:t>的</a:t>
            </a:r>
            <a:r>
              <a:rPr lang="en-US" altLang="zh-CN" dirty="0"/>
              <a:t>MOF</a:t>
            </a:r>
            <a:r>
              <a:rPr lang="zh-CN" altLang="zh-CN" dirty="0"/>
              <a:t>规范</a:t>
            </a:r>
            <a:r>
              <a:rPr lang="zh-CN" altLang="zh-CN" dirty="0" smtClean="0"/>
              <a:t>）</a:t>
            </a:r>
            <a:endParaRPr lang="en-US" altLang="zh-CN" dirty="0" smtClean="0"/>
          </a:p>
          <a:p>
            <a:pPr lvl="1"/>
            <a:r>
              <a:rPr lang="zh-CN" altLang="zh-CN" dirty="0" smtClean="0"/>
              <a:t>在</a:t>
            </a:r>
            <a:r>
              <a:rPr lang="en-US" altLang="zh-CN" dirty="0"/>
              <a:t>UML</a:t>
            </a:r>
            <a:r>
              <a:rPr lang="zh-CN" altLang="zh-CN" dirty="0"/>
              <a:t>规范中，主要采用</a:t>
            </a:r>
            <a:r>
              <a:rPr lang="en-US" altLang="zh-CN" dirty="0"/>
              <a:t>UML</a:t>
            </a:r>
            <a:r>
              <a:rPr lang="zh-CN" altLang="zh-CN" dirty="0"/>
              <a:t>类图来描述各元素的抽象语法，采用约束机制和自然语言（文本）来描述模型</a:t>
            </a:r>
            <a:r>
              <a:rPr lang="zh-CN" altLang="zh-CN" dirty="0" smtClean="0"/>
              <a:t>语义</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a:t>
            </a:r>
            <a:fld id="{D3E9CD17-CB30-40D7-8787-AA294C5FB899}" type="slidenum">
              <a:rPr lang="en-US" altLang="zh-CN" smtClean="0"/>
              <a:pPr>
                <a:defRPr/>
              </a:pPr>
              <a:t>22</a:t>
            </a:fld>
            <a:r>
              <a:rPr lang="en-US" altLang="zh-CN" smtClean="0"/>
              <a:t>-</a:t>
            </a:r>
            <a:endParaRPr lang="en-US" altLang="zh-CN"/>
          </a:p>
        </p:txBody>
      </p:sp>
    </p:spTree>
    <p:extLst>
      <p:ext uri="{BB962C8B-B14F-4D97-AF65-F5344CB8AC3E}">
        <p14:creationId xmlns:p14="http://schemas.microsoft.com/office/powerpoint/2010/main" val="29779321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类的元模型（语法结构）</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a:t>
            </a:r>
            <a:fld id="{D3E9CD17-CB30-40D7-8787-AA294C5FB899}" type="slidenum">
              <a:rPr lang="en-US" altLang="zh-CN" smtClean="0"/>
              <a:pPr>
                <a:defRPr/>
              </a:pPr>
              <a:t>23</a:t>
            </a:fld>
            <a:r>
              <a:rPr lang="en-US" altLang="zh-CN" smtClean="0"/>
              <a:t>-</a:t>
            </a:r>
            <a:endParaRPr lang="en-US" altLang="zh-CN"/>
          </a:p>
        </p:txBody>
      </p:sp>
      <p:pic>
        <p:nvPicPr>
          <p:cNvPr id="5734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836712"/>
            <a:ext cx="5976664" cy="5742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78994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r>
              <a:rPr lang="zh-CN" altLang="en-US" dirty="0" smtClean="0"/>
              <a:t>语义结构</a:t>
            </a:r>
            <a:endParaRPr lang="zh-CN" altLang="en-US" dirty="0"/>
          </a:p>
        </p:txBody>
      </p:sp>
      <p:sp>
        <p:nvSpPr>
          <p:cNvPr id="3" name="内容占位符 2"/>
          <p:cNvSpPr>
            <a:spLocks noGrp="1"/>
          </p:cNvSpPr>
          <p:nvPr>
            <p:ph idx="1"/>
          </p:nvPr>
        </p:nvSpPr>
        <p:spPr/>
        <p:txBody>
          <a:bodyPr/>
          <a:lstStyle/>
          <a:p>
            <a:r>
              <a:rPr lang="en-US" altLang="zh-CN" sz="3200" dirty="0"/>
              <a:t>UML</a:t>
            </a:r>
            <a:r>
              <a:rPr lang="zh-CN" altLang="zh-CN" sz="3200" dirty="0"/>
              <a:t>自身的语义与被建模系统的</a:t>
            </a:r>
            <a:r>
              <a:rPr lang="en-US" altLang="zh-CN" sz="3200" dirty="0"/>
              <a:t>UML</a:t>
            </a:r>
            <a:r>
              <a:rPr lang="zh-CN" altLang="zh-CN" sz="3200" dirty="0"/>
              <a:t>模型上所声明的标准含义有关，这有时被称为</a:t>
            </a:r>
            <a:r>
              <a:rPr lang="en-US" altLang="zh-CN" sz="3200" dirty="0"/>
              <a:t>UML</a:t>
            </a:r>
            <a:r>
              <a:rPr lang="zh-CN" altLang="zh-CN" sz="3200" dirty="0"/>
              <a:t>运行时</a:t>
            </a:r>
            <a:r>
              <a:rPr lang="zh-CN" altLang="zh-CN" sz="3200" dirty="0" smtClean="0"/>
              <a:t>语义</a:t>
            </a:r>
            <a:endParaRPr lang="en-US" altLang="zh-CN" sz="3200" dirty="0" smtClean="0"/>
          </a:p>
          <a:p>
            <a:r>
              <a:rPr lang="en-US" altLang="zh-CN" sz="3200" dirty="0" smtClean="0"/>
              <a:t>UML</a:t>
            </a:r>
            <a:r>
              <a:rPr lang="zh-CN" altLang="zh-CN" sz="3200" dirty="0"/>
              <a:t>模型划分为两类语义域。</a:t>
            </a:r>
          </a:p>
          <a:p>
            <a:pPr lvl="1"/>
            <a:r>
              <a:rPr lang="zh-CN" altLang="zh-CN" sz="2800" dirty="0" smtClean="0"/>
              <a:t>结构语义</a:t>
            </a:r>
            <a:r>
              <a:rPr lang="zh-CN" altLang="en-US" sz="2800" dirty="0"/>
              <a:t>：</a:t>
            </a:r>
            <a:r>
              <a:rPr lang="zh-CN" altLang="zh-CN" sz="2800" dirty="0" smtClean="0"/>
              <a:t>定义</a:t>
            </a:r>
            <a:r>
              <a:rPr lang="zh-CN" altLang="zh-CN" sz="2800" dirty="0"/>
              <a:t>了在建模域中关于个体的</a:t>
            </a:r>
            <a:r>
              <a:rPr lang="en-US" altLang="zh-CN" sz="2800" dirty="0"/>
              <a:t>UML</a:t>
            </a:r>
            <a:r>
              <a:rPr lang="zh-CN" altLang="zh-CN" sz="2800" dirty="0"/>
              <a:t>结构化模型元素的含义</a:t>
            </a:r>
            <a:r>
              <a:rPr lang="zh-CN" altLang="zh-CN" sz="2800" dirty="0" smtClean="0"/>
              <a:t>，也</a:t>
            </a:r>
            <a:r>
              <a:rPr lang="zh-CN" altLang="zh-CN" sz="2800" dirty="0"/>
              <a:t>称为静态</a:t>
            </a:r>
            <a:r>
              <a:rPr lang="zh-CN" altLang="zh-CN" sz="2800" dirty="0" smtClean="0"/>
              <a:t>语义</a:t>
            </a:r>
            <a:endParaRPr lang="zh-CN" altLang="zh-CN" sz="2800" dirty="0"/>
          </a:p>
          <a:p>
            <a:pPr lvl="1"/>
            <a:r>
              <a:rPr lang="zh-CN" altLang="zh-CN" sz="2800" dirty="0" smtClean="0"/>
              <a:t>行为语义</a:t>
            </a:r>
            <a:r>
              <a:rPr lang="zh-CN" altLang="en-US" sz="2800" dirty="0" smtClean="0"/>
              <a:t>：</a:t>
            </a:r>
            <a:r>
              <a:rPr lang="zh-CN" altLang="zh-CN" sz="2800" dirty="0" smtClean="0"/>
              <a:t>定义</a:t>
            </a:r>
            <a:r>
              <a:rPr lang="zh-CN" altLang="zh-CN" sz="2800" dirty="0"/>
              <a:t>了在建模域中关于个体如何随着时间变化而做出不同行为的</a:t>
            </a:r>
            <a:r>
              <a:rPr lang="en-US" altLang="zh-CN" sz="2800" dirty="0"/>
              <a:t>UML</a:t>
            </a:r>
            <a:r>
              <a:rPr lang="zh-CN" altLang="zh-CN" sz="2800" dirty="0"/>
              <a:t>行为模型</a:t>
            </a:r>
            <a:r>
              <a:rPr lang="zh-CN" altLang="zh-CN" sz="2800" dirty="0" smtClean="0"/>
              <a:t>元素</a:t>
            </a:r>
            <a:r>
              <a:rPr lang="zh-CN" altLang="en-US" sz="2800" dirty="0" smtClean="0"/>
              <a:t>，也</a:t>
            </a:r>
            <a:r>
              <a:rPr lang="zh-CN" altLang="zh-CN" sz="2800" dirty="0" smtClean="0"/>
              <a:t>称为</a:t>
            </a:r>
            <a:r>
              <a:rPr lang="zh-CN" altLang="zh-CN" sz="2800" dirty="0"/>
              <a:t>动态语义。</a:t>
            </a:r>
          </a:p>
          <a:p>
            <a:endParaRPr lang="zh-CN" altLang="en-US" sz="3200" dirty="0"/>
          </a:p>
        </p:txBody>
      </p:sp>
      <p:sp>
        <p:nvSpPr>
          <p:cNvPr id="4" name="灯片编号占位符 3"/>
          <p:cNvSpPr>
            <a:spLocks noGrp="1"/>
          </p:cNvSpPr>
          <p:nvPr>
            <p:ph type="sldNum" sz="quarter" idx="12"/>
          </p:nvPr>
        </p:nvSpPr>
        <p:spPr/>
        <p:txBody>
          <a:bodyPr/>
          <a:lstStyle/>
          <a:p>
            <a:pPr>
              <a:defRPr/>
            </a:pPr>
            <a:r>
              <a:rPr lang="en-US" altLang="zh-CN" smtClean="0"/>
              <a:t>-</a:t>
            </a:r>
            <a:fld id="{D3E9CD17-CB30-40D7-8787-AA294C5FB899}" type="slidenum">
              <a:rPr lang="en-US" altLang="zh-CN" smtClean="0"/>
              <a:pPr>
                <a:defRPr/>
              </a:pPr>
              <a:t>24</a:t>
            </a:fld>
            <a:r>
              <a:rPr lang="en-US" altLang="zh-CN" smtClean="0"/>
              <a:t>-</a:t>
            </a:r>
            <a:endParaRPr lang="en-US" altLang="zh-CN"/>
          </a:p>
        </p:txBody>
      </p:sp>
    </p:spTree>
    <p:extLst>
      <p:ext uri="{BB962C8B-B14F-4D97-AF65-F5344CB8AC3E}">
        <p14:creationId xmlns:p14="http://schemas.microsoft.com/office/powerpoint/2010/main" val="7707622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r>
              <a:rPr lang="zh-CN" altLang="en-US" dirty="0" smtClean="0"/>
              <a:t>语义域</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a:t>
            </a:r>
            <a:fld id="{D3E9CD17-CB30-40D7-8787-AA294C5FB899}" type="slidenum">
              <a:rPr lang="en-US" altLang="zh-CN" smtClean="0"/>
              <a:pPr>
                <a:defRPr/>
              </a:pPr>
              <a:t>25</a:t>
            </a:fld>
            <a:r>
              <a:rPr lang="en-US" altLang="zh-CN" smtClean="0"/>
              <a:t>-</a:t>
            </a:r>
            <a:endParaRPr lang="en-US" altLang="zh-CN"/>
          </a:p>
        </p:txBody>
      </p:sp>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980728"/>
            <a:ext cx="70947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62994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77F96731-C899-4EFA-9447-5ABDFF9BA6F3}" type="slidenum">
              <a:rPr lang="en-US" altLang="zh-CN" sz="1200" b="0" smtClean="0">
                <a:solidFill>
                  <a:srgbClr val="4D4D4D"/>
                </a:solidFill>
                <a:latin typeface="Arial" charset="0"/>
              </a:rPr>
              <a:pPr eaLnBrk="1" hangingPunct="1"/>
              <a:t>26</a:t>
            </a:fld>
            <a:r>
              <a:rPr lang="en-US" altLang="zh-CN" sz="1200" b="0" smtClean="0">
                <a:solidFill>
                  <a:srgbClr val="4D4D4D"/>
                </a:solidFill>
                <a:latin typeface="Arial" charset="0"/>
              </a:rPr>
              <a:t>-</a:t>
            </a:r>
          </a:p>
        </p:txBody>
      </p:sp>
      <p:sp>
        <p:nvSpPr>
          <p:cNvPr id="37891"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537603" name="Rectangle 3"/>
          <p:cNvSpPr>
            <a:spLocks noGrp="1" noChangeArrowheads="1"/>
          </p:cNvSpPr>
          <p:nvPr>
            <p:ph type="body" idx="1"/>
          </p:nvPr>
        </p:nvSpPr>
        <p:spPr/>
        <p:txBody>
          <a:bodyPr/>
          <a:lstStyle/>
          <a:p>
            <a:pPr eaLnBrk="1" hangingPunct="1">
              <a:defRPr/>
            </a:pPr>
            <a:r>
              <a:rPr lang="zh-CN" altLang="en-US" dirty="0" smtClean="0">
                <a:solidFill>
                  <a:srgbClr val="4D4D4D"/>
                </a:solidFill>
              </a:rPr>
              <a:t>可视化建模基础</a:t>
            </a:r>
          </a:p>
          <a:p>
            <a:pPr eaLnBrk="1" hangingPunct="1">
              <a:defRPr/>
            </a:pPr>
            <a:r>
              <a:rPr lang="zh-CN" altLang="en-US" dirty="0" smtClean="0">
                <a:solidFill>
                  <a:srgbClr val="4D4D4D"/>
                </a:solidFill>
              </a:rPr>
              <a:t>统一建模语言</a:t>
            </a:r>
            <a:endParaRPr lang="en-US" altLang="zh-CN" dirty="0" smtClean="0">
              <a:solidFill>
                <a:srgbClr val="4D4D4D"/>
              </a:solidFill>
            </a:endParaRPr>
          </a:p>
          <a:p>
            <a:pPr eaLnBrk="1" hangingPunct="1">
              <a:defRPr/>
            </a:pPr>
            <a:r>
              <a:rPr lang="en-US" altLang="zh-CN" dirty="0">
                <a:solidFill>
                  <a:srgbClr val="4D4D4D"/>
                </a:solidFill>
              </a:rPr>
              <a:t>UML2</a:t>
            </a:r>
            <a:r>
              <a:rPr lang="zh-CN" altLang="en-US" dirty="0">
                <a:solidFill>
                  <a:srgbClr val="4D4D4D"/>
                </a:solidFill>
              </a:rPr>
              <a:t>组成结构</a:t>
            </a:r>
          </a:p>
          <a:p>
            <a:pPr eaLnBrk="1" hangingPunct="1">
              <a:defRPr/>
            </a:pPr>
            <a:r>
              <a:rPr lang="en-US" altLang="zh-CN" dirty="0" smtClean="0">
                <a:solidFill>
                  <a:schemeClr val="hlink"/>
                </a:solidFill>
                <a:effectLst>
                  <a:outerShdw blurRad="38100" dist="38100" dir="2700000" algn="tl">
                    <a:srgbClr val="C0C0C0"/>
                  </a:outerShdw>
                </a:effectLst>
              </a:rPr>
              <a:t>UML2</a:t>
            </a:r>
            <a:r>
              <a:rPr lang="zh-CN" altLang="en-US" dirty="0" smtClean="0">
                <a:solidFill>
                  <a:schemeClr val="hlink"/>
                </a:solidFill>
                <a:effectLst>
                  <a:outerShdw blurRad="38100" dist="38100" dir="2700000" algn="tl">
                    <a:srgbClr val="C0C0C0"/>
                  </a:outerShdw>
                </a:effectLst>
              </a:rPr>
              <a:t>概念模型</a:t>
            </a:r>
            <a:endParaRPr lang="en-US" altLang="zh-CN" dirty="0" smtClean="0">
              <a:solidFill>
                <a:schemeClr val="hlink"/>
              </a:solidFill>
              <a:effectLst>
                <a:outerShdw blurRad="38100" dist="38100" dir="2700000" algn="tl">
                  <a:srgbClr val="C0C0C0"/>
                </a:outerShdw>
              </a:effectLst>
            </a:endParaRPr>
          </a:p>
          <a:p>
            <a:pPr eaLnBrk="1" hangingPunct="1">
              <a:defRPr/>
            </a:pPr>
            <a:r>
              <a:rPr lang="zh-CN" altLang="en-US" dirty="0" smtClean="0"/>
              <a:t>应用</a:t>
            </a:r>
            <a:r>
              <a:rPr lang="en-US" altLang="zh-CN" dirty="0" smtClean="0"/>
              <a:t>UML2</a:t>
            </a:r>
            <a:r>
              <a:rPr lang="zh-CN" altLang="en-US" dirty="0" smtClean="0"/>
              <a:t>建模</a:t>
            </a:r>
            <a:endParaRPr lang="en-US" altLang="zh-CN"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74AD6A4F-991F-43B0-8F0F-5AE2A48478C4}" type="slidenum">
              <a:rPr lang="en-US" altLang="zh-CN" sz="1200" b="0" smtClean="0">
                <a:solidFill>
                  <a:srgbClr val="4D4D4D"/>
                </a:solidFill>
                <a:latin typeface="Arial" charset="0"/>
              </a:rPr>
              <a:pPr eaLnBrk="1" hangingPunct="1"/>
              <a:t>27</a:t>
            </a:fld>
            <a:r>
              <a:rPr lang="en-US" altLang="zh-CN" sz="1200" b="0" smtClean="0">
                <a:solidFill>
                  <a:srgbClr val="4D4D4D"/>
                </a:solidFill>
                <a:latin typeface="Arial" charset="0"/>
              </a:rPr>
              <a:t>-</a:t>
            </a:r>
          </a:p>
        </p:txBody>
      </p:sp>
      <p:sp>
        <p:nvSpPr>
          <p:cNvPr id="38915" name="Rectangle 2"/>
          <p:cNvSpPr>
            <a:spLocks noGrp="1" noChangeArrowheads="1"/>
          </p:cNvSpPr>
          <p:nvPr>
            <p:ph type="title"/>
          </p:nvPr>
        </p:nvSpPr>
        <p:spPr/>
        <p:txBody>
          <a:bodyPr/>
          <a:lstStyle/>
          <a:p>
            <a:pPr eaLnBrk="1" hangingPunct="1"/>
            <a:r>
              <a:rPr lang="en-US" altLang="zh-CN" dirty="0" smtClean="0"/>
              <a:t>UML2</a:t>
            </a:r>
            <a:r>
              <a:rPr lang="zh-CN" altLang="en-US" dirty="0" smtClean="0"/>
              <a:t>概念模型</a:t>
            </a:r>
          </a:p>
        </p:txBody>
      </p:sp>
      <p:sp>
        <p:nvSpPr>
          <p:cNvPr id="38916" name="Rectangle 3"/>
          <p:cNvSpPr>
            <a:spLocks noChangeArrowheads="1"/>
          </p:cNvSpPr>
          <p:nvPr/>
        </p:nvSpPr>
        <p:spPr bwMode="auto">
          <a:xfrm>
            <a:off x="3160713" y="1701800"/>
            <a:ext cx="2476500"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en-US" altLang="zh-CN" dirty="0" smtClean="0">
                <a:solidFill>
                  <a:srgbClr val="660066"/>
                </a:solidFill>
                <a:latin typeface="Arial" charset="0"/>
              </a:rPr>
              <a:t>UML</a:t>
            </a:r>
            <a:r>
              <a:rPr kumimoji="0" lang="zh-CN" altLang="en-US" dirty="0" smtClean="0">
                <a:solidFill>
                  <a:srgbClr val="660066"/>
                </a:solidFill>
                <a:latin typeface="Arial" charset="0"/>
              </a:rPr>
              <a:t>概念模型</a:t>
            </a:r>
            <a:r>
              <a:rPr kumimoji="0" lang="en-US" altLang="zh-CN" dirty="0">
                <a:solidFill>
                  <a:srgbClr val="660066"/>
                </a:solidFill>
                <a:latin typeface="Arial" charset="0"/>
              </a:rPr>
              <a:t/>
            </a:r>
            <a:br>
              <a:rPr kumimoji="0" lang="en-US" altLang="zh-CN" dirty="0">
                <a:solidFill>
                  <a:srgbClr val="660066"/>
                </a:solidFill>
                <a:latin typeface="Arial" charset="0"/>
              </a:rPr>
            </a:br>
            <a:r>
              <a:rPr kumimoji="0" lang="en-US" altLang="zh-CN" sz="1600" dirty="0" smtClean="0">
                <a:solidFill>
                  <a:srgbClr val="660066"/>
                </a:solidFill>
                <a:latin typeface="Arial" charset="0"/>
              </a:rPr>
              <a:t>structure</a:t>
            </a:r>
            <a:endParaRPr kumimoji="0" lang="en-US" altLang="zh-CN" sz="1600" dirty="0">
              <a:solidFill>
                <a:srgbClr val="660066"/>
              </a:solidFill>
              <a:latin typeface="Arial" charset="0"/>
            </a:endParaRPr>
          </a:p>
        </p:txBody>
      </p:sp>
      <p:sp>
        <p:nvSpPr>
          <p:cNvPr id="38917" name="Rectangle 4"/>
          <p:cNvSpPr>
            <a:spLocks noChangeArrowheads="1"/>
          </p:cNvSpPr>
          <p:nvPr/>
        </p:nvSpPr>
        <p:spPr bwMode="auto">
          <a:xfrm>
            <a:off x="1042988" y="3357563"/>
            <a:ext cx="1944687"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rgbClr val="660066"/>
                </a:solidFill>
                <a:latin typeface="Arial" charset="0"/>
              </a:rPr>
              <a:t>构造块</a:t>
            </a:r>
          </a:p>
          <a:p>
            <a:pPr algn="ctr" eaLnBrk="0" hangingPunct="0"/>
            <a:r>
              <a:rPr kumimoji="0" lang="en-US" altLang="zh-CN" sz="1400">
                <a:solidFill>
                  <a:srgbClr val="660066"/>
                </a:solidFill>
                <a:latin typeface="Arial" charset="0"/>
              </a:rPr>
              <a:t>building blocks</a:t>
            </a:r>
          </a:p>
        </p:txBody>
      </p:sp>
      <p:sp>
        <p:nvSpPr>
          <p:cNvPr id="38918" name="Rectangle 5"/>
          <p:cNvSpPr>
            <a:spLocks noChangeArrowheads="1"/>
          </p:cNvSpPr>
          <p:nvPr/>
        </p:nvSpPr>
        <p:spPr bwMode="auto">
          <a:xfrm>
            <a:off x="3419475" y="3357563"/>
            <a:ext cx="1944688"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rgbClr val="660066"/>
                </a:solidFill>
                <a:latin typeface="Arial" charset="0"/>
              </a:rPr>
              <a:t>通用机制</a:t>
            </a:r>
          </a:p>
          <a:p>
            <a:pPr algn="ctr" eaLnBrk="0" hangingPunct="0"/>
            <a:r>
              <a:rPr kumimoji="0" lang="en-US" altLang="zh-CN" sz="1400">
                <a:solidFill>
                  <a:srgbClr val="660066"/>
                </a:solidFill>
                <a:latin typeface="Arial" charset="0"/>
              </a:rPr>
              <a:t>common mechanisms</a:t>
            </a:r>
          </a:p>
        </p:txBody>
      </p:sp>
      <p:sp>
        <p:nvSpPr>
          <p:cNvPr id="38919" name="Rectangle 6"/>
          <p:cNvSpPr>
            <a:spLocks noChangeArrowheads="1"/>
          </p:cNvSpPr>
          <p:nvPr/>
        </p:nvSpPr>
        <p:spPr bwMode="auto">
          <a:xfrm>
            <a:off x="5795963" y="3357563"/>
            <a:ext cx="1944687"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dirty="0">
                <a:solidFill>
                  <a:srgbClr val="660066"/>
                </a:solidFill>
                <a:latin typeface="Arial" charset="0"/>
              </a:rPr>
              <a:t>架构</a:t>
            </a:r>
          </a:p>
          <a:p>
            <a:pPr algn="ctr" eaLnBrk="0" hangingPunct="0"/>
            <a:r>
              <a:rPr kumimoji="0" lang="en-US" altLang="zh-CN" sz="1400" dirty="0">
                <a:solidFill>
                  <a:srgbClr val="660066"/>
                </a:solidFill>
                <a:latin typeface="Arial" charset="0"/>
              </a:rPr>
              <a:t>architecture</a:t>
            </a:r>
          </a:p>
        </p:txBody>
      </p:sp>
      <p:cxnSp>
        <p:nvCxnSpPr>
          <p:cNvPr id="38920" name="AutoShape 7"/>
          <p:cNvCxnSpPr>
            <a:cxnSpLocks noChangeShapeType="1"/>
            <a:stCxn id="38916" idx="2"/>
            <a:endCxn id="38917" idx="0"/>
          </p:cNvCxnSpPr>
          <p:nvPr/>
        </p:nvCxnSpPr>
        <p:spPr bwMode="auto">
          <a:xfrm rot="5400000">
            <a:off x="2749550" y="1698625"/>
            <a:ext cx="915988" cy="2382838"/>
          </a:xfrm>
          <a:prstGeom prst="bentConnector3">
            <a:avLst>
              <a:gd name="adj1" fmla="val 4991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38921" name="AutoShape 8"/>
          <p:cNvCxnSpPr>
            <a:cxnSpLocks noChangeShapeType="1"/>
            <a:stCxn id="38916" idx="2"/>
            <a:endCxn id="38918" idx="0"/>
          </p:cNvCxnSpPr>
          <p:nvPr/>
        </p:nvCxnSpPr>
        <p:spPr bwMode="auto">
          <a:xfrm flipH="1">
            <a:off x="4392613" y="2432050"/>
            <a:ext cx="6350" cy="915988"/>
          </a:xfrm>
          <a:prstGeom prst="straightConnector1">
            <a:avLst/>
          </a:prstGeom>
          <a:noFill/>
          <a:ln w="28575">
            <a:solidFill>
              <a:schemeClr val="folHlink"/>
            </a:solidFill>
            <a:round/>
            <a:headEnd type="none" w="sm" len="sm"/>
            <a:tailEnd type="triangle" w="lg" len="lg"/>
          </a:ln>
          <a:extLst>
            <a:ext uri="{909E8E84-426E-40DD-AFC4-6F175D3DCCD1}">
              <a14:hiddenFill xmlns:a14="http://schemas.microsoft.com/office/drawing/2010/main">
                <a:noFill/>
              </a14:hiddenFill>
            </a:ext>
          </a:extLst>
        </p:spPr>
      </p:cxnSp>
      <p:cxnSp>
        <p:nvCxnSpPr>
          <p:cNvPr id="38922" name="AutoShape 9"/>
          <p:cNvCxnSpPr>
            <a:cxnSpLocks noChangeShapeType="1"/>
            <a:stCxn id="38916" idx="2"/>
            <a:endCxn id="38919" idx="0"/>
          </p:cNvCxnSpPr>
          <p:nvPr/>
        </p:nvCxnSpPr>
        <p:spPr bwMode="auto">
          <a:xfrm rot="16200000" flipH="1">
            <a:off x="5126038" y="1704975"/>
            <a:ext cx="915988" cy="2370137"/>
          </a:xfrm>
          <a:prstGeom prst="bentConnector3">
            <a:avLst>
              <a:gd name="adj1" fmla="val 4991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sp>
        <p:nvSpPr>
          <p:cNvPr id="38923" name="AutoShape 10"/>
          <p:cNvSpPr>
            <a:spLocks noChangeArrowheads="1"/>
          </p:cNvSpPr>
          <p:nvPr/>
        </p:nvSpPr>
        <p:spPr bwMode="auto">
          <a:xfrm>
            <a:off x="323850" y="4510088"/>
            <a:ext cx="3600450" cy="358775"/>
          </a:xfrm>
          <a:prstGeom prst="wedgeRectCallout">
            <a:avLst>
              <a:gd name="adj1" fmla="val -4852"/>
              <a:gd name="adj2" fmla="val -165931"/>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eaLnBrk="0" hangingPunct="0"/>
            <a:r>
              <a:rPr kumimoji="0" lang="zh-CN" altLang="en-US" sz="2000">
                <a:solidFill>
                  <a:srgbClr val="FF3300"/>
                </a:solidFill>
                <a:latin typeface="Arial" charset="0"/>
              </a:rPr>
              <a:t>基本</a:t>
            </a:r>
            <a:r>
              <a:rPr kumimoji="0" lang="en-US" altLang="zh-CN" sz="2000">
                <a:solidFill>
                  <a:srgbClr val="FF3300"/>
                </a:solidFill>
                <a:latin typeface="Arial" charset="0"/>
              </a:rPr>
              <a:t>UML</a:t>
            </a:r>
            <a:r>
              <a:rPr kumimoji="0" lang="zh-CN" altLang="en-US" sz="2000">
                <a:solidFill>
                  <a:srgbClr val="FF3300"/>
                </a:solidFill>
                <a:latin typeface="Arial" charset="0"/>
              </a:rPr>
              <a:t>建模元素、关系和图</a:t>
            </a:r>
          </a:p>
        </p:txBody>
      </p:sp>
      <p:sp>
        <p:nvSpPr>
          <p:cNvPr id="38924" name="AutoShape 11"/>
          <p:cNvSpPr>
            <a:spLocks noChangeArrowheads="1"/>
          </p:cNvSpPr>
          <p:nvPr/>
        </p:nvSpPr>
        <p:spPr bwMode="auto">
          <a:xfrm>
            <a:off x="2195513" y="4868863"/>
            <a:ext cx="3600450" cy="360362"/>
          </a:xfrm>
          <a:prstGeom prst="wedgeRectCallout">
            <a:avLst>
              <a:gd name="adj1" fmla="val 9963"/>
              <a:gd name="adj2" fmla="val -264977"/>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eaLnBrk="0" hangingPunct="0"/>
            <a:r>
              <a:rPr kumimoji="0" lang="zh-CN" altLang="en-US" sz="2000">
                <a:solidFill>
                  <a:srgbClr val="FF3300"/>
                </a:solidFill>
                <a:latin typeface="Arial" charset="0"/>
              </a:rPr>
              <a:t>达到特定目标的通用</a:t>
            </a:r>
            <a:r>
              <a:rPr kumimoji="0" lang="en-US" altLang="zh-CN" sz="2000">
                <a:solidFill>
                  <a:srgbClr val="FF3300"/>
                </a:solidFill>
                <a:latin typeface="Arial" charset="0"/>
              </a:rPr>
              <a:t>UML</a:t>
            </a:r>
            <a:r>
              <a:rPr kumimoji="0" lang="zh-CN" altLang="en-US" sz="2000">
                <a:solidFill>
                  <a:srgbClr val="FF3300"/>
                </a:solidFill>
                <a:latin typeface="Arial" charset="0"/>
              </a:rPr>
              <a:t>方法</a:t>
            </a:r>
          </a:p>
        </p:txBody>
      </p:sp>
      <p:sp>
        <p:nvSpPr>
          <p:cNvPr id="38925" name="AutoShape 12"/>
          <p:cNvSpPr>
            <a:spLocks noChangeArrowheads="1"/>
          </p:cNvSpPr>
          <p:nvPr/>
        </p:nvSpPr>
        <p:spPr bwMode="auto">
          <a:xfrm>
            <a:off x="4859338" y="5229225"/>
            <a:ext cx="2663825" cy="360363"/>
          </a:xfrm>
          <a:prstGeom prst="wedgeRectCallout">
            <a:avLst>
              <a:gd name="adj1" fmla="val 22347"/>
              <a:gd name="adj2" fmla="val -368500"/>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eaLnBrk="0" hangingPunct="0"/>
            <a:r>
              <a:rPr kumimoji="0" lang="zh-CN" altLang="en-US" sz="2000">
                <a:solidFill>
                  <a:srgbClr val="FF3300"/>
                </a:solidFill>
                <a:latin typeface="Arial" charset="0"/>
              </a:rPr>
              <a:t>系统构架的</a:t>
            </a:r>
            <a:r>
              <a:rPr kumimoji="0" lang="en-US" altLang="zh-CN" sz="2000">
                <a:solidFill>
                  <a:srgbClr val="FF3300"/>
                </a:solidFill>
                <a:latin typeface="Arial" charset="0"/>
              </a:rPr>
              <a:t>UML</a:t>
            </a:r>
            <a:r>
              <a:rPr kumimoji="0" lang="zh-CN" altLang="en-US" sz="2000">
                <a:solidFill>
                  <a:srgbClr val="FF3300"/>
                </a:solidFill>
                <a:latin typeface="Arial" charset="0"/>
              </a:rPr>
              <a:t>视图</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9212CCE8-FD07-4301-A10A-11B48E16AE7F}" type="slidenum">
              <a:rPr lang="en-US" altLang="zh-CN" sz="1200" b="0" smtClean="0">
                <a:solidFill>
                  <a:srgbClr val="4D4D4D"/>
                </a:solidFill>
                <a:latin typeface="Arial" charset="0"/>
              </a:rPr>
              <a:pPr eaLnBrk="1" hangingPunct="1"/>
              <a:t>28</a:t>
            </a:fld>
            <a:r>
              <a:rPr lang="en-US" altLang="zh-CN" sz="1200" b="0" smtClean="0">
                <a:solidFill>
                  <a:srgbClr val="4D4D4D"/>
                </a:solidFill>
                <a:latin typeface="Arial" charset="0"/>
              </a:rPr>
              <a:t>-</a:t>
            </a:r>
          </a:p>
        </p:txBody>
      </p:sp>
      <p:sp>
        <p:nvSpPr>
          <p:cNvPr id="39939" name="Rectangle 2"/>
          <p:cNvSpPr>
            <a:spLocks noGrp="1" noChangeArrowheads="1"/>
          </p:cNvSpPr>
          <p:nvPr>
            <p:ph type="title"/>
          </p:nvPr>
        </p:nvSpPr>
        <p:spPr/>
        <p:txBody>
          <a:bodyPr/>
          <a:lstStyle/>
          <a:p>
            <a:pPr eaLnBrk="1" hangingPunct="1"/>
            <a:r>
              <a:rPr lang="zh-CN" altLang="en-US" sz="4400" smtClean="0"/>
              <a:t>构造块</a:t>
            </a:r>
            <a:endParaRPr lang="en-US" altLang="zh-CN" sz="4400" smtClean="0"/>
          </a:p>
        </p:txBody>
      </p:sp>
      <p:sp>
        <p:nvSpPr>
          <p:cNvPr id="39940" name="Rectangle 3"/>
          <p:cNvSpPr>
            <a:spLocks noGrp="1" noChangeArrowheads="1"/>
          </p:cNvSpPr>
          <p:nvPr>
            <p:ph type="body" idx="1"/>
          </p:nvPr>
        </p:nvSpPr>
        <p:spPr/>
        <p:txBody>
          <a:bodyPr/>
          <a:lstStyle/>
          <a:p>
            <a:pPr eaLnBrk="1" hangingPunct="1">
              <a:lnSpc>
                <a:spcPct val="90000"/>
              </a:lnSpc>
            </a:pPr>
            <a:r>
              <a:rPr lang="zh-CN" altLang="en-US" smtClean="0"/>
              <a:t>构造块</a:t>
            </a:r>
            <a:r>
              <a:rPr lang="en-US" altLang="zh-CN" smtClean="0"/>
              <a:t>(building blocks)</a:t>
            </a:r>
            <a:endParaRPr lang="zh-CN" altLang="en-US" smtClean="0"/>
          </a:p>
          <a:p>
            <a:pPr lvl="1" eaLnBrk="1" hangingPunct="1">
              <a:lnSpc>
                <a:spcPct val="90000"/>
              </a:lnSpc>
            </a:pPr>
            <a:r>
              <a:rPr lang="zh-CN" altLang="en-US" smtClean="0"/>
              <a:t>事物</a:t>
            </a:r>
            <a:r>
              <a:rPr lang="en-US" altLang="zh-CN" smtClean="0"/>
              <a:t>(things)</a:t>
            </a:r>
            <a:endParaRPr lang="zh-CN" altLang="en-US" smtClean="0"/>
          </a:p>
          <a:p>
            <a:pPr lvl="2" eaLnBrk="1" hangingPunct="1">
              <a:lnSpc>
                <a:spcPct val="90000"/>
              </a:lnSpc>
            </a:pPr>
            <a:r>
              <a:rPr lang="zh-CN" altLang="en-US" smtClean="0"/>
              <a:t>结构、行为、分组、注释</a:t>
            </a:r>
            <a:endParaRPr lang="en-US" altLang="zh-CN" smtClean="0"/>
          </a:p>
          <a:p>
            <a:pPr lvl="1" eaLnBrk="1" hangingPunct="1">
              <a:lnSpc>
                <a:spcPct val="90000"/>
              </a:lnSpc>
            </a:pPr>
            <a:r>
              <a:rPr lang="zh-CN" altLang="en-US" smtClean="0"/>
              <a:t>关系</a:t>
            </a:r>
            <a:r>
              <a:rPr lang="en-US" altLang="zh-CN" smtClean="0"/>
              <a:t>(relationships)</a:t>
            </a:r>
            <a:endParaRPr lang="zh-CN" altLang="en-US" smtClean="0"/>
          </a:p>
          <a:p>
            <a:pPr lvl="2" eaLnBrk="1" hangingPunct="1">
              <a:lnSpc>
                <a:spcPct val="90000"/>
              </a:lnSpc>
            </a:pPr>
            <a:r>
              <a:rPr lang="zh-CN" altLang="en-US" smtClean="0"/>
              <a:t>依赖、关联、泛化、实现</a:t>
            </a:r>
            <a:endParaRPr lang="en-US" altLang="zh-CN" smtClean="0"/>
          </a:p>
          <a:p>
            <a:pPr lvl="1" eaLnBrk="1" hangingPunct="1">
              <a:lnSpc>
                <a:spcPct val="90000"/>
              </a:lnSpc>
            </a:pPr>
            <a:r>
              <a:rPr lang="zh-CN" altLang="en-US" smtClean="0"/>
              <a:t>图</a:t>
            </a:r>
            <a:r>
              <a:rPr lang="en-US" altLang="zh-CN" smtClean="0"/>
              <a:t>(diagram)</a:t>
            </a:r>
            <a:endParaRPr lang="zh-CN" altLang="en-US" smtClean="0"/>
          </a:p>
          <a:p>
            <a:pPr lvl="2" eaLnBrk="1" hangingPunct="1">
              <a:lnSpc>
                <a:spcPct val="90000"/>
              </a:lnSpc>
            </a:pPr>
            <a:r>
              <a:rPr lang="zh-CN" altLang="en-US" smtClean="0"/>
              <a:t>静态</a:t>
            </a:r>
            <a:r>
              <a:rPr lang="en-US" altLang="zh-CN" smtClean="0"/>
              <a:t>(7</a:t>
            </a:r>
            <a:r>
              <a:rPr lang="zh-CN" altLang="en-US" smtClean="0"/>
              <a:t>种</a:t>
            </a:r>
            <a:r>
              <a:rPr lang="en-US" altLang="zh-CN" smtClean="0"/>
              <a:t>)</a:t>
            </a:r>
            <a:r>
              <a:rPr lang="zh-CN" altLang="en-US" smtClean="0"/>
              <a:t>：类图、对象图、构件图、部署图、</a:t>
            </a:r>
            <a:r>
              <a:rPr lang="zh-CN" altLang="en-US" smtClean="0">
                <a:solidFill>
                  <a:schemeClr val="folHlink"/>
                </a:solidFill>
              </a:rPr>
              <a:t>包图</a:t>
            </a:r>
            <a:r>
              <a:rPr lang="zh-CN" altLang="en-US" smtClean="0"/>
              <a:t>、</a:t>
            </a:r>
            <a:r>
              <a:rPr lang="zh-CN" altLang="en-US" smtClean="0">
                <a:solidFill>
                  <a:schemeClr val="folHlink"/>
                </a:solidFill>
              </a:rPr>
              <a:t>组合结构图、外廓图</a:t>
            </a:r>
            <a:endParaRPr lang="en-US" altLang="zh-CN" smtClean="0">
              <a:solidFill>
                <a:schemeClr val="folHlink"/>
              </a:solidFill>
            </a:endParaRPr>
          </a:p>
          <a:p>
            <a:pPr lvl="2" eaLnBrk="1" hangingPunct="1">
              <a:lnSpc>
                <a:spcPct val="90000"/>
              </a:lnSpc>
            </a:pPr>
            <a:r>
              <a:rPr lang="zh-CN" altLang="en-US" smtClean="0"/>
              <a:t>动态</a:t>
            </a:r>
            <a:r>
              <a:rPr lang="en-US" altLang="zh-CN" smtClean="0"/>
              <a:t>(7</a:t>
            </a:r>
            <a:r>
              <a:rPr lang="zh-CN" altLang="en-US" smtClean="0"/>
              <a:t>种</a:t>
            </a:r>
            <a:r>
              <a:rPr lang="en-US" altLang="zh-CN" smtClean="0"/>
              <a:t>)</a:t>
            </a:r>
            <a:r>
              <a:rPr lang="zh-CN" altLang="en-US" smtClean="0"/>
              <a:t>：顺序图、</a:t>
            </a:r>
            <a:r>
              <a:rPr lang="zh-CN" altLang="en-US" smtClean="0">
                <a:solidFill>
                  <a:srgbClr val="336600"/>
                </a:solidFill>
              </a:rPr>
              <a:t>通信图</a:t>
            </a:r>
            <a:r>
              <a:rPr lang="zh-CN" altLang="en-US" smtClean="0"/>
              <a:t>、</a:t>
            </a:r>
            <a:r>
              <a:rPr lang="zh-CN" altLang="en-US" smtClean="0">
                <a:solidFill>
                  <a:schemeClr val="folHlink"/>
                </a:solidFill>
              </a:rPr>
              <a:t>时间图</a:t>
            </a:r>
            <a:r>
              <a:rPr lang="zh-CN" altLang="en-US" smtClean="0"/>
              <a:t>、</a:t>
            </a:r>
            <a:r>
              <a:rPr lang="zh-CN" altLang="en-US" smtClean="0">
                <a:solidFill>
                  <a:schemeClr val="folHlink"/>
                </a:solidFill>
              </a:rPr>
              <a:t>交互纵览图</a:t>
            </a:r>
            <a:r>
              <a:rPr lang="zh-CN" altLang="en-US" smtClean="0"/>
              <a:t>、活动图、</a:t>
            </a:r>
            <a:r>
              <a:rPr lang="zh-CN" altLang="en-US" smtClean="0">
                <a:solidFill>
                  <a:srgbClr val="336600"/>
                </a:solidFill>
              </a:rPr>
              <a:t>状态机图</a:t>
            </a:r>
            <a:r>
              <a:rPr lang="zh-CN" altLang="en-US" smtClean="0"/>
              <a:t>、用例图</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F56E66F-044D-4CA1-9B0F-BFA87D368BED}" type="slidenum">
              <a:rPr lang="en-US" altLang="zh-CN" sz="1200" b="0" smtClean="0">
                <a:solidFill>
                  <a:srgbClr val="4D4D4D"/>
                </a:solidFill>
                <a:latin typeface="Arial" charset="0"/>
              </a:rPr>
              <a:pPr eaLnBrk="1" hangingPunct="1"/>
              <a:t>29</a:t>
            </a:fld>
            <a:r>
              <a:rPr lang="en-US" altLang="zh-CN" sz="1200" b="0" smtClean="0">
                <a:solidFill>
                  <a:srgbClr val="4D4D4D"/>
                </a:solidFill>
                <a:latin typeface="Arial" charset="0"/>
              </a:rPr>
              <a:t>-</a:t>
            </a:r>
          </a:p>
        </p:txBody>
      </p:sp>
      <p:sp>
        <p:nvSpPr>
          <p:cNvPr id="40963" name="Rectangle 2"/>
          <p:cNvSpPr>
            <a:spLocks noGrp="1" noChangeArrowheads="1"/>
          </p:cNvSpPr>
          <p:nvPr>
            <p:ph type="title"/>
          </p:nvPr>
        </p:nvSpPr>
        <p:spPr/>
        <p:txBody>
          <a:bodyPr/>
          <a:lstStyle/>
          <a:p>
            <a:pPr eaLnBrk="1" hangingPunct="1"/>
            <a:r>
              <a:rPr lang="zh-CN" altLang="en-US" sz="4400" dirty="0" smtClean="0"/>
              <a:t>事物</a:t>
            </a:r>
            <a:r>
              <a:rPr lang="en-US" altLang="zh-CN" sz="4400" dirty="0" smtClean="0"/>
              <a:t>(things)</a:t>
            </a:r>
          </a:p>
        </p:txBody>
      </p:sp>
      <p:sp>
        <p:nvSpPr>
          <p:cNvPr id="40964" name="Rectangle 3"/>
          <p:cNvSpPr>
            <a:spLocks noGrp="1" noChangeArrowheads="1"/>
          </p:cNvSpPr>
          <p:nvPr>
            <p:ph type="body" idx="1"/>
          </p:nvPr>
        </p:nvSpPr>
        <p:spPr/>
        <p:txBody>
          <a:bodyPr/>
          <a:lstStyle/>
          <a:p>
            <a:pPr eaLnBrk="1" hangingPunct="1">
              <a:lnSpc>
                <a:spcPct val="90000"/>
              </a:lnSpc>
            </a:pPr>
            <a:r>
              <a:rPr lang="zh-CN" altLang="en-US" dirty="0" smtClean="0"/>
              <a:t>结构</a:t>
            </a:r>
            <a:r>
              <a:rPr lang="en-US" altLang="zh-CN" dirty="0" smtClean="0"/>
              <a:t>(structural)</a:t>
            </a:r>
            <a:r>
              <a:rPr lang="zh-CN" altLang="en-US" dirty="0" smtClean="0"/>
              <a:t>事物：</a:t>
            </a:r>
            <a:r>
              <a:rPr lang="en-US" altLang="zh-CN" dirty="0" smtClean="0"/>
              <a:t>UML</a:t>
            </a:r>
            <a:r>
              <a:rPr lang="zh-CN" altLang="en-US" dirty="0" smtClean="0"/>
              <a:t>模型中的名词</a:t>
            </a:r>
            <a:endParaRPr lang="en-US" altLang="zh-CN" dirty="0" smtClean="0"/>
          </a:p>
          <a:p>
            <a:pPr lvl="1" eaLnBrk="1" hangingPunct="1">
              <a:lnSpc>
                <a:spcPct val="90000"/>
              </a:lnSpc>
            </a:pPr>
            <a:r>
              <a:rPr lang="zh-CN" altLang="en-US" dirty="0" smtClean="0"/>
              <a:t>模型的静态部分</a:t>
            </a:r>
            <a:endParaRPr lang="en-US" altLang="zh-CN" dirty="0" smtClean="0"/>
          </a:p>
          <a:p>
            <a:pPr lvl="1" eaLnBrk="1" hangingPunct="1">
              <a:lnSpc>
                <a:spcPct val="90000"/>
              </a:lnSpc>
            </a:pPr>
            <a:r>
              <a:rPr lang="zh-CN" altLang="en-US" dirty="0" smtClean="0"/>
              <a:t>用于描述概念元素或物理元素</a:t>
            </a:r>
            <a:endParaRPr lang="en-US" altLang="zh-CN" dirty="0" smtClean="0"/>
          </a:p>
          <a:p>
            <a:pPr lvl="1" eaLnBrk="1" hangingPunct="1">
              <a:lnSpc>
                <a:spcPct val="90000"/>
              </a:lnSpc>
            </a:pPr>
            <a:r>
              <a:rPr lang="zh-CN" altLang="en-US" dirty="0" smtClean="0"/>
              <a:t>常见的结构事物</a:t>
            </a:r>
          </a:p>
          <a:p>
            <a:pPr lvl="2" eaLnBrk="1" hangingPunct="1">
              <a:lnSpc>
                <a:spcPct val="90000"/>
              </a:lnSpc>
            </a:pPr>
            <a:r>
              <a:rPr lang="zh-CN" altLang="en-US" dirty="0" smtClean="0"/>
              <a:t>类、接口</a:t>
            </a:r>
            <a:endParaRPr kumimoji="0" lang="zh-CN" altLang="en-US" dirty="0" smtClean="0"/>
          </a:p>
          <a:p>
            <a:pPr lvl="2" eaLnBrk="1" hangingPunct="1">
              <a:lnSpc>
                <a:spcPct val="90000"/>
              </a:lnSpc>
            </a:pPr>
            <a:r>
              <a:rPr lang="zh-CN" altLang="en-US" dirty="0" smtClean="0"/>
              <a:t>用例、协作</a:t>
            </a:r>
          </a:p>
          <a:p>
            <a:pPr lvl="2" eaLnBrk="1" hangingPunct="1">
              <a:lnSpc>
                <a:spcPct val="90000"/>
              </a:lnSpc>
            </a:pPr>
            <a:r>
              <a:rPr kumimoji="0" lang="zh-CN" altLang="en-US" dirty="0" smtClean="0"/>
              <a:t>构件、工件、节点</a:t>
            </a:r>
            <a:endParaRPr kumimoji="0" lang="en-US" altLang="zh-CN" dirty="0" smtClean="0"/>
          </a:p>
          <a:p>
            <a:pPr eaLnBrk="1" hangingPunct="1">
              <a:lnSpc>
                <a:spcPct val="90000"/>
              </a:lnSpc>
            </a:pPr>
            <a:endParaRPr kumimoji="0"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ctrTitle"/>
          </p:nvPr>
        </p:nvSpPr>
        <p:spPr/>
        <p:txBody>
          <a:bodyPr/>
          <a:lstStyle/>
          <a:p>
            <a:pPr eaLnBrk="1" hangingPunct="1">
              <a:defRPr/>
            </a:pPr>
            <a:r>
              <a:rPr lang="zh-CN" altLang="en-US" dirty="0" smtClean="0">
                <a:ea typeface="华文楷体" pitchFamily="2" charset="-122"/>
              </a:rPr>
              <a:t>第</a:t>
            </a:r>
            <a:r>
              <a:rPr lang="en-US" altLang="zh-CN" dirty="0" smtClean="0">
                <a:ea typeface="华文楷体" pitchFamily="2" charset="-122"/>
              </a:rPr>
              <a:t>02</a:t>
            </a:r>
            <a:r>
              <a:rPr lang="zh-CN" altLang="en-US" dirty="0" smtClean="0">
                <a:ea typeface="华文楷体" pitchFamily="2" charset="-122"/>
              </a:rPr>
              <a:t>章 可视化建模基础</a:t>
            </a:r>
          </a:p>
        </p:txBody>
      </p:sp>
      <p:sp>
        <p:nvSpPr>
          <p:cNvPr id="4099" name="Rectangle 3"/>
          <p:cNvSpPr>
            <a:spLocks noGrp="1" noChangeArrowheads="1"/>
          </p:cNvSpPr>
          <p:nvPr>
            <p:ph type="subTitle" idx="1"/>
          </p:nvPr>
        </p:nvSpPr>
        <p:spPr>
          <a:xfrm>
            <a:off x="0" y="3860800"/>
            <a:ext cx="9144000" cy="1752600"/>
          </a:xfrm>
        </p:spPr>
        <p:txBody>
          <a:bodyPr/>
          <a:lstStyle/>
          <a:p>
            <a:pPr eaLnBrk="1" hangingPunct="1"/>
            <a:r>
              <a:rPr lang="en-US" altLang="en-US" sz="3200" i="1" dirty="0" smtClean="0">
                <a:solidFill>
                  <a:srgbClr val="003399"/>
                </a:solidFill>
              </a:rPr>
              <a:t>Essentials of Visual Modeling </a:t>
            </a:r>
            <a:r>
              <a:rPr lang="en-US" altLang="zh-CN" sz="3200" i="1" dirty="0" smtClean="0">
                <a:solidFill>
                  <a:srgbClr val="003399"/>
                </a:solidFill>
              </a:rPr>
              <a:t>with UML2</a:t>
            </a:r>
            <a:endParaRPr lang="zh-CN" altLang="en-US" sz="3200" i="1" dirty="0" smtClean="0">
              <a:solidFill>
                <a:srgbClr val="003399"/>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事物</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pPr eaLnBrk="1" hangingPunct="1">
              <a:lnSpc>
                <a:spcPct val="90000"/>
              </a:lnSpc>
            </a:pPr>
            <a:r>
              <a:rPr lang="zh-CN" altLang="en-US" dirty="0"/>
              <a:t>行为</a:t>
            </a:r>
            <a:r>
              <a:rPr lang="en-US" altLang="zh-CN" dirty="0"/>
              <a:t>(behavioral)</a:t>
            </a:r>
            <a:r>
              <a:rPr lang="zh-CN" altLang="en-US" dirty="0" smtClean="0"/>
              <a:t>事物：</a:t>
            </a:r>
            <a:r>
              <a:rPr lang="en-US" altLang="zh-CN" dirty="0" smtClean="0"/>
              <a:t>UML</a:t>
            </a:r>
            <a:r>
              <a:rPr lang="zh-CN" altLang="en-US" dirty="0"/>
              <a:t>模型</a:t>
            </a:r>
            <a:r>
              <a:rPr lang="zh-CN" altLang="en-US" dirty="0" smtClean="0"/>
              <a:t>中的动词，表示跨越时间和空间的行为</a:t>
            </a:r>
            <a:endParaRPr lang="zh-CN" altLang="en-US" dirty="0"/>
          </a:p>
          <a:p>
            <a:pPr lvl="1" eaLnBrk="1" hangingPunct="1">
              <a:lnSpc>
                <a:spcPct val="90000"/>
              </a:lnSpc>
            </a:pPr>
            <a:r>
              <a:rPr lang="zh-CN" altLang="en-US" dirty="0"/>
              <a:t>交互、状态机、活动</a:t>
            </a:r>
            <a:endParaRPr lang="en-US" altLang="zh-CN" dirty="0"/>
          </a:p>
          <a:p>
            <a:pPr eaLnBrk="1" hangingPunct="1">
              <a:lnSpc>
                <a:spcPct val="90000"/>
              </a:lnSpc>
            </a:pPr>
            <a:r>
              <a:rPr kumimoji="0" lang="zh-CN" altLang="en-US" dirty="0"/>
              <a:t>分组</a:t>
            </a:r>
            <a:r>
              <a:rPr kumimoji="0" lang="en-US" altLang="zh-CN" dirty="0"/>
              <a:t>(grouping)</a:t>
            </a:r>
            <a:r>
              <a:rPr lang="zh-CN" altLang="en-US" dirty="0" smtClean="0"/>
              <a:t>事物：用于将模型元素组织在一起</a:t>
            </a:r>
            <a:endParaRPr kumimoji="0" lang="zh-CN" altLang="en-US" dirty="0"/>
          </a:p>
          <a:p>
            <a:pPr lvl="1" eaLnBrk="1" hangingPunct="1">
              <a:lnSpc>
                <a:spcPct val="90000"/>
              </a:lnSpc>
            </a:pPr>
            <a:r>
              <a:rPr kumimoji="0" lang="zh-CN" altLang="en-US" dirty="0"/>
              <a:t>包</a:t>
            </a:r>
            <a:r>
              <a:rPr kumimoji="0" lang="en-US" altLang="zh-CN" dirty="0"/>
              <a:t>(</a:t>
            </a:r>
            <a:r>
              <a:rPr kumimoji="0" lang="zh-CN" altLang="en-US" dirty="0"/>
              <a:t>、框架、模型、子系统</a:t>
            </a:r>
            <a:r>
              <a:rPr kumimoji="0" lang="en-US" altLang="zh-CN" dirty="0"/>
              <a:t>…)</a:t>
            </a:r>
          </a:p>
          <a:p>
            <a:pPr eaLnBrk="1" hangingPunct="1">
              <a:lnSpc>
                <a:spcPct val="90000"/>
              </a:lnSpc>
            </a:pPr>
            <a:r>
              <a:rPr kumimoji="0" lang="zh-CN" altLang="en-US" dirty="0"/>
              <a:t>注释</a:t>
            </a:r>
            <a:r>
              <a:rPr kumimoji="0" lang="en-US" altLang="zh-CN" dirty="0"/>
              <a:t>(</a:t>
            </a:r>
            <a:r>
              <a:rPr kumimoji="0" lang="en-US" altLang="zh-CN" dirty="0" err="1"/>
              <a:t>annotational</a:t>
            </a:r>
            <a:r>
              <a:rPr kumimoji="0" lang="en-US" altLang="zh-CN" dirty="0"/>
              <a:t>)</a:t>
            </a:r>
            <a:r>
              <a:rPr kumimoji="0" lang="zh-CN" altLang="en-US" dirty="0" smtClean="0"/>
              <a:t>事物：用来描述、说明或标注模型中的任何元素</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a:t>
            </a:r>
            <a:fld id="{D3E9CD17-CB30-40D7-8787-AA294C5FB899}" type="slidenum">
              <a:rPr lang="en-US" altLang="zh-CN" smtClean="0"/>
              <a:pPr>
                <a:defRPr/>
              </a:pPr>
              <a:t>30</a:t>
            </a:fld>
            <a:r>
              <a:rPr lang="en-US" altLang="zh-CN" smtClean="0"/>
              <a:t>-</a:t>
            </a:r>
            <a:endParaRPr lang="en-US" altLang="zh-CN"/>
          </a:p>
        </p:txBody>
      </p:sp>
    </p:spTree>
    <p:extLst>
      <p:ext uri="{BB962C8B-B14F-4D97-AF65-F5344CB8AC3E}">
        <p14:creationId xmlns:p14="http://schemas.microsoft.com/office/powerpoint/2010/main" val="21079834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C5E10C69-61BA-4B80-97A2-00821FDDB180}" type="slidenum">
              <a:rPr lang="en-US" altLang="zh-CN" sz="1200" b="0" smtClean="0">
                <a:solidFill>
                  <a:srgbClr val="4D4D4D"/>
                </a:solidFill>
                <a:latin typeface="Arial" charset="0"/>
              </a:rPr>
              <a:pPr eaLnBrk="1" hangingPunct="1"/>
              <a:t>31</a:t>
            </a:fld>
            <a:r>
              <a:rPr lang="en-US" altLang="zh-CN" sz="1200" b="0" smtClean="0">
                <a:solidFill>
                  <a:srgbClr val="4D4D4D"/>
                </a:solidFill>
                <a:latin typeface="Arial" charset="0"/>
              </a:rPr>
              <a:t>-</a:t>
            </a:r>
          </a:p>
        </p:txBody>
      </p:sp>
      <p:sp>
        <p:nvSpPr>
          <p:cNvPr id="41987" name="Rectangle 2"/>
          <p:cNvSpPr>
            <a:spLocks noGrp="1" noChangeArrowheads="1"/>
          </p:cNvSpPr>
          <p:nvPr>
            <p:ph type="title"/>
          </p:nvPr>
        </p:nvSpPr>
        <p:spPr/>
        <p:txBody>
          <a:bodyPr/>
          <a:lstStyle/>
          <a:p>
            <a:pPr eaLnBrk="1" hangingPunct="1"/>
            <a:r>
              <a:rPr lang="zh-CN" altLang="en-US" sz="4400" smtClean="0"/>
              <a:t>关系</a:t>
            </a:r>
          </a:p>
        </p:txBody>
      </p:sp>
      <p:sp>
        <p:nvSpPr>
          <p:cNvPr id="543747" name="Rectangle 3"/>
          <p:cNvSpPr>
            <a:spLocks noChangeArrowheads="1"/>
          </p:cNvSpPr>
          <p:nvPr/>
        </p:nvSpPr>
        <p:spPr bwMode="auto">
          <a:xfrm>
            <a:off x="3275013" y="1773238"/>
            <a:ext cx="1944687" cy="720725"/>
          </a:xfrm>
          <a:prstGeom prst="rect">
            <a:avLst/>
          </a:prstGeom>
          <a:solidFill>
            <a:srgbClr val="99CCFF"/>
          </a:solidFill>
          <a:ln w="19050">
            <a:solidFill>
              <a:schemeClr val="folHlink"/>
            </a:solidFill>
            <a:miter lim="800000"/>
            <a:headEnd type="none" w="sm" len="sm"/>
            <a:tailEnd type="none" w="sm" len="sm"/>
          </a:ln>
          <a:effectLst/>
        </p:spPr>
        <p:txBody>
          <a:bodyPr wrap="none" anchor="ctr"/>
          <a:lstStyle/>
          <a:p>
            <a:pPr algn="ctr" eaLnBrk="0" hangingPunct="0">
              <a:defRPr/>
            </a:pPr>
            <a:r>
              <a:rPr kumimoji="0" lang="zh-CN" altLang="en-US" sz="2800">
                <a:solidFill>
                  <a:srgbClr val="660066"/>
                </a:solidFill>
                <a:effectLst>
                  <a:outerShdw blurRad="38100" dist="38100" dir="2700000" algn="tl">
                    <a:srgbClr val="000000"/>
                  </a:outerShdw>
                </a:effectLst>
                <a:latin typeface="Arial" charset="0"/>
                <a:ea typeface="宋体" pitchFamily="2" charset="-122"/>
              </a:rPr>
              <a:t>关系</a:t>
            </a:r>
          </a:p>
          <a:p>
            <a:pPr algn="ctr" eaLnBrk="0" hangingPunct="0">
              <a:defRPr/>
            </a:pPr>
            <a:r>
              <a:rPr kumimoji="0" lang="en-US" altLang="zh-CN" sz="1800">
                <a:solidFill>
                  <a:srgbClr val="660066"/>
                </a:solidFill>
                <a:effectLst>
                  <a:outerShdw blurRad="38100" dist="38100" dir="2700000" algn="tl">
                    <a:srgbClr val="000000"/>
                  </a:outerShdw>
                </a:effectLst>
                <a:latin typeface="Arial" charset="0"/>
                <a:ea typeface="宋体" pitchFamily="2" charset="-122"/>
              </a:rPr>
              <a:t>relationships</a:t>
            </a:r>
          </a:p>
        </p:txBody>
      </p:sp>
      <p:cxnSp>
        <p:nvCxnSpPr>
          <p:cNvPr id="41989" name="AutoShape 4"/>
          <p:cNvCxnSpPr>
            <a:cxnSpLocks noChangeShapeType="1"/>
            <a:stCxn id="543747" idx="2"/>
            <a:endCxn id="543753" idx="0"/>
          </p:cNvCxnSpPr>
          <p:nvPr/>
        </p:nvCxnSpPr>
        <p:spPr bwMode="auto">
          <a:xfrm rot="5400000">
            <a:off x="2414588" y="1709738"/>
            <a:ext cx="1039812" cy="2627312"/>
          </a:xfrm>
          <a:prstGeom prst="bentConnector3">
            <a:avLst>
              <a:gd name="adj1" fmla="val 49468"/>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41990" name="AutoShape 5"/>
          <p:cNvCxnSpPr>
            <a:cxnSpLocks noChangeShapeType="1"/>
            <a:stCxn id="543747" idx="2"/>
            <a:endCxn id="543756" idx="0"/>
          </p:cNvCxnSpPr>
          <p:nvPr/>
        </p:nvCxnSpPr>
        <p:spPr bwMode="auto">
          <a:xfrm rot="16200000" flipH="1">
            <a:off x="5275263" y="1476375"/>
            <a:ext cx="1039812" cy="3094038"/>
          </a:xfrm>
          <a:prstGeom prst="bentConnector3">
            <a:avLst>
              <a:gd name="adj1" fmla="val 49468"/>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sp>
        <p:nvSpPr>
          <p:cNvPr id="41991" name="Line 6"/>
          <p:cNvSpPr>
            <a:spLocks noChangeShapeType="1"/>
          </p:cNvSpPr>
          <p:nvPr/>
        </p:nvSpPr>
        <p:spPr bwMode="auto">
          <a:xfrm>
            <a:off x="2641600" y="3602038"/>
            <a:ext cx="1362075" cy="1587"/>
          </a:xfrm>
          <a:prstGeom prst="line">
            <a:avLst/>
          </a:prstGeom>
          <a:noFill/>
          <a:ln w="254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1992" name="Line 7"/>
          <p:cNvSpPr>
            <a:spLocks noChangeShapeType="1"/>
          </p:cNvSpPr>
          <p:nvPr/>
        </p:nvSpPr>
        <p:spPr bwMode="auto">
          <a:xfrm flipV="1">
            <a:off x="973138" y="3614738"/>
            <a:ext cx="1366837" cy="1587"/>
          </a:xfrm>
          <a:prstGeom prst="line">
            <a:avLst/>
          </a:prstGeom>
          <a:noFill/>
          <a:ln w="25400">
            <a:solidFill>
              <a:schemeClr val="folHlink"/>
            </a:solidFill>
            <a:prstDash val="dash"/>
            <a:round/>
            <a:headEnd type="none" w="sm" len="sm"/>
            <a:tailEnd type="arrow"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1993" name="AutoShape 8"/>
          <p:cNvSpPr>
            <a:spLocks noChangeArrowheads="1"/>
          </p:cNvSpPr>
          <p:nvPr/>
        </p:nvSpPr>
        <p:spPr bwMode="auto">
          <a:xfrm>
            <a:off x="4716463" y="3500438"/>
            <a:ext cx="1441450" cy="257175"/>
          </a:xfrm>
          <a:prstGeom prst="rightArrow">
            <a:avLst>
              <a:gd name="adj1" fmla="val 0"/>
              <a:gd name="adj2" fmla="val 140227"/>
            </a:avLst>
          </a:prstGeom>
          <a:noFill/>
          <a:ln w="25400">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753" name="Rectangle 9"/>
          <p:cNvSpPr>
            <a:spLocks noChangeArrowheads="1"/>
          </p:cNvSpPr>
          <p:nvPr/>
        </p:nvSpPr>
        <p:spPr bwMode="auto">
          <a:xfrm>
            <a:off x="1044575" y="3543300"/>
            <a:ext cx="1150938" cy="822325"/>
          </a:xfrm>
          <a:prstGeom prst="rect">
            <a:avLst/>
          </a:prstGeom>
          <a:noFill/>
          <a:ln w="12700">
            <a:noFill/>
            <a:miter lim="800000"/>
            <a:headEnd type="none" w="sm" len="sm"/>
            <a:tailEnd type="none" w="sm" len="sm"/>
          </a:ln>
          <a:effectLst/>
        </p:spPr>
        <p:txBody>
          <a:bodyPr wrap="none" anchor="ctr"/>
          <a:lstStyle/>
          <a:p>
            <a:pPr algn="ctr" eaLnBrk="0" hangingPunct="0">
              <a:defRPr/>
            </a:pPr>
            <a:endParaRPr kumimoji="0" lang="zh-CN" altLang="en-US">
              <a:solidFill>
                <a:srgbClr val="660066"/>
              </a:solidFill>
              <a:effectLst>
                <a:outerShdw blurRad="38100" dist="38100" dir="2700000" algn="tl">
                  <a:srgbClr val="C0C0C0"/>
                </a:outerShdw>
              </a:effectLst>
              <a:latin typeface="Arial" charset="0"/>
              <a:ea typeface="宋体" pitchFamily="2" charset="-122"/>
            </a:endParaRPr>
          </a:p>
          <a:p>
            <a:pPr algn="ctr" eaLnBrk="0" hangingPunct="0">
              <a:defRPr/>
            </a:pPr>
            <a:r>
              <a:rPr kumimoji="0" lang="zh-CN" altLang="en-US">
                <a:solidFill>
                  <a:srgbClr val="660066"/>
                </a:solidFill>
                <a:effectLst>
                  <a:outerShdw blurRad="38100" dist="38100" dir="2700000" algn="tl">
                    <a:srgbClr val="C0C0C0"/>
                  </a:outerShdw>
                </a:effectLst>
                <a:latin typeface="Arial" charset="0"/>
                <a:ea typeface="宋体" pitchFamily="2" charset="-122"/>
              </a:rPr>
              <a:t>依赖</a:t>
            </a:r>
          </a:p>
          <a:p>
            <a:pPr algn="ctr" eaLnBrk="0" hangingPunct="0">
              <a:defRPr/>
            </a:pPr>
            <a:r>
              <a:rPr kumimoji="0" lang="en-US" altLang="zh-CN" sz="1800">
                <a:solidFill>
                  <a:srgbClr val="660066"/>
                </a:solidFill>
                <a:effectLst>
                  <a:outerShdw blurRad="38100" dist="38100" dir="2700000" algn="tl">
                    <a:srgbClr val="C0C0C0"/>
                  </a:outerShdw>
                </a:effectLst>
                <a:latin typeface="Arial" charset="0"/>
                <a:ea typeface="宋体" pitchFamily="2" charset="-122"/>
              </a:rPr>
              <a:t>dependency</a:t>
            </a:r>
            <a:endParaRPr kumimoji="0" lang="zh-CN" altLang="en-US">
              <a:solidFill>
                <a:srgbClr val="660066"/>
              </a:solidFill>
              <a:effectLst>
                <a:outerShdw blurRad="38100" dist="38100" dir="2700000" algn="tl">
                  <a:srgbClr val="C0C0C0"/>
                </a:outerShdw>
              </a:effectLst>
              <a:latin typeface="Arial" charset="0"/>
              <a:ea typeface="宋体" pitchFamily="2" charset="-122"/>
            </a:endParaRPr>
          </a:p>
          <a:p>
            <a:pPr algn="ctr" eaLnBrk="0" hangingPunct="0">
              <a:defRPr/>
            </a:pPr>
            <a:endParaRPr kumimoji="0" lang="en-US" altLang="zh-CN" sz="1800">
              <a:solidFill>
                <a:srgbClr val="660066"/>
              </a:solidFill>
              <a:effectLst>
                <a:outerShdw blurRad="38100" dist="38100" dir="2700000" algn="tl">
                  <a:srgbClr val="C0C0C0"/>
                </a:outerShdw>
              </a:effectLst>
              <a:latin typeface="Arial" charset="0"/>
              <a:ea typeface="宋体" pitchFamily="2" charset="-122"/>
            </a:endParaRPr>
          </a:p>
        </p:txBody>
      </p:sp>
      <p:sp>
        <p:nvSpPr>
          <p:cNvPr id="543754" name="Rectangle 10"/>
          <p:cNvSpPr>
            <a:spLocks noChangeArrowheads="1"/>
          </p:cNvSpPr>
          <p:nvPr/>
        </p:nvSpPr>
        <p:spPr bwMode="auto">
          <a:xfrm>
            <a:off x="2771775" y="3557588"/>
            <a:ext cx="1150938" cy="533400"/>
          </a:xfrm>
          <a:prstGeom prst="rect">
            <a:avLst/>
          </a:prstGeom>
          <a:noFill/>
          <a:ln w="12700">
            <a:noFill/>
            <a:miter lim="800000"/>
            <a:headEnd type="none" w="sm" len="sm"/>
            <a:tailEnd type="none" w="sm" len="sm"/>
          </a:ln>
          <a:effectLst/>
        </p:spPr>
        <p:txBody>
          <a:bodyPr wrap="none" anchor="ctr"/>
          <a:lstStyle/>
          <a:p>
            <a:pPr algn="ctr" eaLnBrk="0" hangingPunct="0">
              <a:defRPr/>
            </a:pPr>
            <a:endParaRPr kumimoji="0" lang="zh-CN" altLang="en-US">
              <a:solidFill>
                <a:srgbClr val="660066"/>
              </a:solidFill>
              <a:effectLst>
                <a:outerShdw blurRad="38100" dist="38100" dir="2700000" algn="tl">
                  <a:srgbClr val="C0C0C0"/>
                </a:outerShdw>
              </a:effectLst>
              <a:latin typeface="Arial" charset="0"/>
              <a:ea typeface="宋体" pitchFamily="2" charset="-122"/>
            </a:endParaRPr>
          </a:p>
          <a:p>
            <a:pPr algn="ctr" eaLnBrk="0" hangingPunct="0">
              <a:defRPr/>
            </a:pPr>
            <a:r>
              <a:rPr kumimoji="0" lang="zh-CN" altLang="en-US">
                <a:solidFill>
                  <a:srgbClr val="660066"/>
                </a:solidFill>
                <a:effectLst>
                  <a:outerShdw blurRad="38100" dist="38100" dir="2700000" algn="tl">
                    <a:srgbClr val="C0C0C0"/>
                  </a:outerShdw>
                </a:effectLst>
                <a:latin typeface="Arial" charset="0"/>
                <a:ea typeface="宋体" pitchFamily="2" charset="-122"/>
              </a:rPr>
              <a:t>关联</a:t>
            </a:r>
          </a:p>
          <a:p>
            <a:pPr algn="ctr" eaLnBrk="0" hangingPunct="0">
              <a:defRPr/>
            </a:pPr>
            <a:r>
              <a:rPr kumimoji="0" lang="en-US" altLang="zh-CN" sz="1800">
                <a:solidFill>
                  <a:srgbClr val="660066"/>
                </a:solidFill>
                <a:effectLst>
                  <a:outerShdw blurRad="38100" dist="38100" dir="2700000" algn="tl">
                    <a:srgbClr val="C0C0C0"/>
                  </a:outerShdw>
                </a:effectLst>
                <a:latin typeface="Arial" charset="0"/>
                <a:ea typeface="宋体" pitchFamily="2" charset="-122"/>
              </a:rPr>
              <a:t>association</a:t>
            </a:r>
          </a:p>
        </p:txBody>
      </p:sp>
      <p:sp>
        <p:nvSpPr>
          <p:cNvPr id="543755" name="Rectangle 11"/>
          <p:cNvSpPr>
            <a:spLocks noChangeArrowheads="1"/>
          </p:cNvSpPr>
          <p:nvPr/>
        </p:nvSpPr>
        <p:spPr bwMode="auto">
          <a:xfrm>
            <a:off x="4787900" y="3557588"/>
            <a:ext cx="1133475" cy="542925"/>
          </a:xfrm>
          <a:prstGeom prst="rect">
            <a:avLst/>
          </a:prstGeom>
          <a:noFill/>
          <a:ln w="12700">
            <a:noFill/>
            <a:miter lim="800000"/>
            <a:headEnd type="none" w="sm" len="sm"/>
            <a:tailEnd type="none" w="sm" len="sm"/>
          </a:ln>
          <a:effectLst/>
        </p:spPr>
        <p:txBody>
          <a:bodyPr wrap="none" anchor="ctr"/>
          <a:lstStyle/>
          <a:p>
            <a:pPr algn="ctr" eaLnBrk="0" hangingPunct="0">
              <a:defRPr/>
            </a:pPr>
            <a:endParaRPr kumimoji="0" lang="zh-CN" altLang="en-US">
              <a:solidFill>
                <a:srgbClr val="660066"/>
              </a:solidFill>
              <a:effectLst>
                <a:outerShdw blurRad="38100" dist="38100" dir="2700000" algn="tl">
                  <a:srgbClr val="C0C0C0"/>
                </a:outerShdw>
              </a:effectLst>
              <a:latin typeface="Arial" charset="0"/>
              <a:ea typeface="宋体" pitchFamily="2" charset="-122"/>
            </a:endParaRPr>
          </a:p>
          <a:p>
            <a:pPr algn="ctr" eaLnBrk="0" hangingPunct="0">
              <a:defRPr/>
            </a:pPr>
            <a:r>
              <a:rPr kumimoji="0" lang="zh-CN" altLang="en-US">
                <a:solidFill>
                  <a:srgbClr val="660066"/>
                </a:solidFill>
                <a:effectLst>
                  <a:outerShdw blurRad="38100" dist="38100" dir="2700000" algn="tl">
                    <a:srgbClr val="C0C0C0"/>
                  </a:outerShdw>
                </a:effectLst>
                <a:latin typeface="Arial" charset="0"/>
                <a:ea typeface="宋体" pitchFamily="2" charset="-122"/>
              </a:rPr>
              <a:t>泛化</a:t>
            </a:r>
          </a:p>
          <a:p>
            <a:pPr algn="ctr" eaLnBrk="0" hangingPunct="0">
              <a:defRPr/>
            </a:pPr>
            <a:r>
              <a:rPr kumimoji="0" lang="en-US" altLang="zh-CN" sz="1800">
                <a:solidFill>
                  <a:srgbClr val="660066"/>
                </a:solidFill>
                <a:effectLst>
                  <a:outerShdw blurRad="38100" dist="38100" dir="2700000" algn="tl">
                    <a:srgbClr val="C0C0C0"/>
                  </a:outerShdw>
                </a:effectLst>
                <a:latin typeface="Arial" charset="0"/>
                <a:ea typeface="宋体" pitchFamily="2" charset="-122"/>
              </a:rPr>
              <a:t>generalization</a:t>
            </a:r>
          </a:p>
        </p:txBody>
      </p:sp>
      <p:sp>
        <p:nvSpPr>
          <p:cNvPr id="543756" name="Rectangle 12"/>
          <p:cNvSpPr>
            <a:spLocks noChangeArrowheads="1"/>
          </p:cNvSpPr>
          <p:nvPr/>
        </p:nvSpPr>
        <p:spPr bwMode="auto">
          <a:xfrm>
            <a:off x="6804025" y="3543300"/>
            <a:ext cx="1074738" cy="606425"/>
          </a:xfrm>
          <a:prstGeom prst="rect">
            <a:avLst/>
          </a:prstGeom>
          <a:noFill/>
          <a:ln w="12700">
            <a:noFill/>
            <a:miter lim="800000"/>
            <a:headEnd type="none" w="sm" len="sm"/>
            <a:tailEnd type="none" w="sm" len="sm"/>
          </a:ln>
          <a:effectLst/>
        </p:spPr>
        <p:txBody>
          <a:bodyPr wrap="none" anchor="ctr"/>
          <a:lstStyle/>
          <a:p>
            <a:pPr algn="ctr" eaLnBrk="0" hangingPunct="0">
              <a:defRPr/>
            </a:pPr>
            <a:endParaRPr kumimoji="0" lang="zh-CN" altLang="en-US">
              <a:solidFill>
                <a:srgbClr val="660066"/>
              </a:solidFill>
              <a:effectLst>
                <a:outerShdw blurRad="38100" dist="38100" dir="2700000" algn="tl">
                  <a:srgbClr val="C0C0C0"/>
                </a:outerShdw>
              </a:effectLst>
              <a:latin typeface="Arial" charset="0"/>
              <a:ea typeface="宋体" pitchFamily="2" charset="-122"/>
            </a:endParaRPr>
          </a:p>
          <a:p>
            <a:pPr algn="ctr" eaLnBrk="0" hangingPunct="0">
              <a:defRPr/>
            </a:pPr>
            <a:r>
              <a:rPr kumimoji="0" lang="zh-CN" altLang="en-US">
                <a:solidFill>
                  <a:srgbClr val="660066"/>
                </a:solidFill>
                <a:effectLst>
                  <a:outerShdw blurRad="38100" dist="38100" dir="2700000" algn="tl">
                    <a:srgbClr val="C0C0C0"/>
                  </a:outerShdw>
                </a:effectLst>
                <a:latin typeface="Arial" charset="0"/>
                <a:ea typeface="宋体" pitchFamily="2" charset="-122"/>
              </a:rPr>
              <a:t>实现</a:t>
            </a:r>
          </a:p>
          <a:p>
            <a:pPr algn="ctr" eaLnBrk="0" hangingPunct="0">
              <a:defRPr/>
            </a:pPr>
            <a:r>
              <a:rPr kumimoji="0" lang="en-US" altLang="zh-CN" sz="1800">
                <a:solidFill>
                  <a:srgbClr val="660066"/>
                </a:solidFill>
                <a:effectLst>
                  <a:outerShdw blurRad="38100" dist="38100" dir="2700000" algn="tl">
                    <a:srgbClr val="C0C0C0"/>
                  </a:outerShdw>
                </a:effectLst>
                <a:latin typeface="Arial" charset="0"/>
                <a:ea typeface="宋体" pitchFamily="2" charset="-122"/>
              </a:rPr>
              <a:t>realization</a:t>
            </a:r>
          </a:p>
        </p:txBody>
      </p:sp>
      <p:cxnSp>
        <p:nvCxnSpPr>
          <p:cNvPr id="41998" name="AutoShape 13"/>
          <p:cNvCxnSpPr>
            <a:cxnSpLocks noChangeShapeType="1"/>
            <a:stCxn id="543747" idx="2"/>
            <a:endCxn id="543754" idx="0"/>
          </p:cNvCxnSpPr>
          <p:nvPr/>
        </p:nvCxnSpPr>
        <p:spPr bwMode="auto">
          <a:xfrm rot="5400000">
            <a:off x="3271044" y="2580482"/>
            <a:ext cx="1054100" cy="900112"/>
          </a:xfrm>
          <a:prstGeom prst="bentConnector3">
            <a:avLst>
              <a:gd name="adj1" fmla="val 49546"/>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41999" name="AutoShape 14"/>
          <p:cNvCxnSpPr>
            <a:cxnSpLocks noChangeShapeType="1"/>
            <a:stCxn id="543747" idx="2"/>
            <a:endCxn id="543755" idx="0"/>
          </p:cNvCxnSpPr>
          <p:nvPr/>
        </p:nvCxnSpPr>
        <p:spPr bwMode="auto">
          <a:xfrm rot="16200000" flipH="1">
            <a:off x="4274344" y="2477294"/>
            <a:ext cx="1054100" cy="1106488"/>
          </a:xfrm>
          <a:prstGeom prst="bentConnector3">
            <a:avLst>
              <a:gd name="adj1" fmla="val 49546"/>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grpSp>
        <p:nvGrpSpPr>
          <p:cNvPr id="42000" name="Group 15"/>
          <p:cNvGrpSpPr>
            <a:grpSpLocks/>
          </p:cNvGrpSpPr>
          <p:nvPr/>
        </p:nvGrpSpPr>
        <p:grpSpPr bwMode="auto">
          <a:xfrm>
            <a:off x="6659563" y="3502025"/>
            <a:ext cx="1441450" cy="287338"/>
            <a:chOff x="3243" y="2976"/>
            <a:chExt cx="908" cy="181"/>
          </a:xfrm>
        </p:grpSpPr>
        <p:sp>
          <p:nvSpPr>
            <p:cNvPr id="42001" name="AutoShape 16"/>
            <p:cNvSpPr>
              <a:spLocks noChangeArrowheads="1"/>
            </p:cNvSpPr>
            <p:nvPr/>
          </p:nvSpPr>
          <p:spPr bwMode="auto">
            <a:xfrm rot="5400000">
              <a:off x="3969" y="2976"/>
              <a:ext cx="181" cy="182"/>
            </a:xfrm>
            <a:prstGeom prst="flowChartExtra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algn="r"/>
              <a:endParaRPr lang="zh-CN" altLang="en-US" b="0"/>
            </a:p>
          </p:txBody>
        </p:sp>
        <p:cxnSp>
          <p:nvCxnSpPr>
            <p:cNvPr id="42002" name="AutoShape 17"/>
            <p:cNvCxnSpPr>
              <a:cxnSpLocks noChangeShapeType="1"/>
              <a:stCxn id="42001" idx="2"/>
            </p:cNvCxnSpPr>
            <p:nvPr/>
          </p:nvCxnSpPr>
          <p:spPr bwMode="auto">
            <a:xfrm flipH="1">
              <a:off x="3243" y="3066"/>
              <a:ext cx="727" cy="1"/>
            </a:xfrm>
            <a:prstGeom prst="straightConnector1">
              <a:avLst/>
            </a:prstGeom>
            <a:noFill/>
            <a:ln w="25400">
              <a:solidFill>
                <a:schemeClr val="folHlink"/>
              </a:solidFill>
              <a:prstDash val="dash"/>
              <a:miter lim="800000"/>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4290DA7E-9A34-4560-9739-397A12C1F5D2}" type="slidenum">
              <a:rPr lang="en-US" altLang="zh-CN" sz="1200" b="0" smtClean="0">
                <a:solidFill>
                  <a:srgbClr val="4D4D4D"/>
                </a:solidFill>
                <a:latin typeface="Arial" charset="0"/>
              </a:rPr>
              <a:pPr eaLnBrk="1" hangingPunct="1"/>
              <a:t>32</a:t>
            </a:fld>
            <a:r>
              <a:rPr lang="en-US" altLang="zh-CN" sz="1200" b="0" smtClean="0">
                <a:solidFill>
                  <a:srgbClr val="4D4D4D"/>
                </a:solidFill>
                <a:latin typeface="Arial" charset="0"/>
              </a:rPr>
              <a:t>-</a:t>
            </a:r>
          </a:p>
        </p:txBody>
      </p:sp>
      <p:sp>
        <p:nvSpPr>
          <p:cNvPr id="43011" name="Rectangle 2"/>
          <p:cNvSpPr>
            <a:spLocks noGrp="1" noChangeArrowheads="1"/>
          </p:cNvSpPr>
          <p:nvPr>
            <p:ph type="title"/>
          </p:nvPr>
        </p:nvSpPr>
        <p:spPr/>
        <p:txBody>
          <a:bodyPr/>
          <a:lstStyle/>
          <a:p>
            <a:pPr eaLnBrk="1" hangingPunct="1"/>
            <a:r>
              <a:rPr lang="zh-CN" altLang="en-US" sz="4400" smtClean="0"/>
              <a:t>通用机制</a:t>
            </a:r>
            <a:endParaRPr lang="en-US" altLang="zh-CN" sz="4400" smtClean="0"/>
          </a:p>
        </p:txBody>
      </p:sp>
      <p:sp>
        <p:nvSpPr>
          <p:cNvPr id="43012" name="Rectangle 3"/>
          <p:cNvSpPr>
            <a:spLocks noGrp="1" noChangeArrowheads="1"/>
          </p:cNvSpPr>
          <p:nvPr>
            <p:ph type="body" idx="1"/>
          </p:nvPr>
        </p:nvSpPr>
        <p:spPr/>
        <p:txBody>
          <a:bodyPr/>
          <a:lstStyle/>
          <a:p>
            <a:pPr eaLnBrk="1" hangingPunct="1">
              <a:lnSpc>
                <a:spcPct val="90000"/>
              </a:lnSpc>
            </a:pPr>
            <a:r>
              <a:rPr lang="zh-CN" altLang="en-US" dirty="0" smtClean="0"/>
              <a:t>规格说明</a:t>
            </a:r>
            <a:r>
              <a:rPr lang="en-US" altLang="zh-CN" dirty="0" smtClean="0"/>
              <a:t>(Specifications)</a:t>
            </a:r>
          </a:p>
          <a:p>
            <a:pPr lvl="1" eaLnBrk="1" hangingPunct="1">
              <a:lnSpc>
                <a:spcPct val="90000"/>
              </a:lnSpc>
            </a:pPr>
            <a:r>
              <a:rPr lang="zh-CN" altLang="en-US" dirty="0" smtClean="0"/>
              <a:t>文本维度的模型描述</a:t>
            </a:r>
          </a:p>
          <a:p>
            <a:pPr eaLnBrk="1" hangingPunct="1">
              <a:lnSpc>
                <a:spcPct val="90000"/>
              </a:lnSpc>
            </a:pPr>
            <a:r>
              <a:rPr lang="zh-CN" altLang="en-US" dirty="0" smtClean="0"/>
              <a:t>修饰</a:t>
            </a:r>
            <a:r>
              <a:rPr lang="en-US" altLang="zh-CN" dirty="0" smtClean="0"/>
              <a:t>(Adornments)</a:t>
            </a:r>
          </a:p>
          <a:p>
            <a:pPr lvl="1" eaLnBrk="1" hangingPunct="1">
              <a:lnSpc>
                <a:spcPct val="90000"/>
              </a:lnSpc>
            </a:pPr>
            <a:r>
              <a:rPr lang="zh-CN" altLang="en-US" dirty="0" smtClean="0"/>
              <a:t>描述建模元素的细节信息</a:t>
            </a:r>
            <a:endParaRPr lang="en-US" altLang="zh-CN" dirty="0" smtClean="0"/>
          </a:p>
          <a:p>
            <a:pPr eaLnBrk="1" hangingPunct="1">
              <a:lnSpc>
                <a:spcPct val="90000"/>
              </a:lnSpc>
            </a:pPr>
            <a:r>
              <a:rPr lang="zh-CN" altLang="en-US" dirty="0" smtClean="0"/>
              <a:t>通用划分</a:t>
            </a:r>
            <a:r>
              <a:rPr lang="en-US" altLang="zh-CN" dirty="0" smtClean="0"/>
              <a:t>(Common Divisions)</a:t>
            </a:r>
          </a:p>
          <a:p>
            <a:pPr lvl="1" eaLnBrk="1" hangingPunct="1">
              <a:lnSpc>
                <a:spcPct val="90000"/>
              </a:lnSpc>
            </a:pPr>
            <a:r>
              <a:rPr kumimoji="0" lang="zh-CN" altLang="en-US" dirty="0" smtClean="0"/>
              <a:t>建模时对事物的划分方法</a:t>
            </a:r>
            <a:endParaRPr kumimoji="0" lang="en-US" altLang="zh-CN" dirty="0" smtClean="0"/>
          </a:p>
          <a:p>
            <a:pPr eaLnBrk="1" hangingPunct="1">
              <a:lnSpc>
                <a:spcPct val="90000"/>
              </a:lnSpc>
            </a:pPr>
            <a:r>
              <a:rPr lang="zh-CN" altLang="en-US" dirty="0" smtClean="0"/>
              <a:t>扩展机制</a:t>
            </a:r>
            <a:r>
              <a:rPr lang="en-US" altLang="zh-CN" dirty="0" smtClean="0"/>
              <a:t>(E</a:t>
            </a:r>
            <a:r>
              <a:rPr lang="zh-CN" altLang="zh-CN" dirty="0" smtClean="0"/>
              <a:t>xtensibility </a:t>
            </a:r>
            <a:r>
              <a:rPr lang="zh-CN" altLang="en-US" dirty="0" smtClean="0"/>
              <a:t>M</a:t>
            </a:r>
            <a:r>
              <a:rPr lang="zh-CN" altLang="zh-CN" dirty="0" smtClean="0"/>
              <a:t>echanisms</a:t>
            </a:r>
            <a:r>
              <a:rPr lang="en-US" altLang="zh-CN" dirty="0" smtClean="0"/>
              <a:t>)</a:t>
            </a:r>
          </a:p>
          <a:p>
            <a:pPr lvl="1" eaLnBrk="1" hangingPunct="1">
              <a:lnSpc>
                <a:spcPct val="90000"/>
              </a:lnSpc>
            </a:pPr>
            <a:r>
              <a:rPr lang="zh-CN" altLang="en-US" dirty="0" smtClean="0"/>
              <a:t>构造型、约束、标记值</a:t>
            </a:r>
            <a:endParaRPr lang="en-US" altLang="zh-CN"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DD61C93D-DFDD-45EE-92EC-CC5A275FCBE4}" type="slidenum">
              <a:rPr lang="en-US" altLang="zh-CN" sz="1200" b="0" smtClean="0">
                <a:solidFill>
                  <a:srgbClr val="4D4D4D"/>
                </a:solidFill>
                <a:latin typeface="Arial" charset="0"/>
              </a:rPr>
              <a:pPr eaLnBrk="1" hangingPunct="1"/>
              <a:t>33</a:t>
            </a:fld>
            <a:r>
              <a:rPr lang="en-US" altLang="zh-CN" sz="1200" b="0" smtClean="0">
                <a:solidFill>
                  <a:srgbClr val="4D4D4D"/>
                </a:solidFill>
                <a:latin typeface="Arial" charset="0"/>
              </a:rPr>
              <a:t>-</a:t>
            </a:r>
          </a:p>
        </p:txBody>
      </p:sp>
      <p:sp>
        <p:nvSpPr>
          <p:cNvPr id="44035" name="Rectangle 2"/>
          <p:cNvSpPr>
            <a:spLocks noGrp="1" noChangeArrowheads="1"/>
          </p:cNvSpPr>
          <p:nvPr>
            <p:ph type="title"/>
          </p:nvPr>
        </p:nvSpPr>
        <p:spPr/>
        <p:txBody>
          <a:bodyPr/>
          <a:lstStyle/>
          <a:p>
            <a:pPr eaLnBrk="1" hangingPunct="1"/>
            <a:r>
              <a:rPr lang="zh-CN" altLang="en-US" smtClean="0"/>
              <a:t>规格说明</a:t>
            </a:r>
            <a:r>
              <a:rPr lang="en-US" altLang="zh-CN" smtClean="0"/>
              <a:t>(Specifications)</a:t>
            </a:r>
            <a:endParaRPr lang="zh-CN" altLang="en-US" smtClean="0"/>
          </a:p>
        </p:txBody>
      </p:sp>
      <p:sp>
        <p:nvSpPr>
          <p:cNvPr id="44036" name="Rectangle 3"/>
          <p:cNvSpPr>
            <a:spLocks noGrp="1" noChangeArrowheads="1"/>
          </p:cNvSpPr>
          <p:nvPr>
            <p:ph type="body" idx="1"/>
          </p:nvPr>
        </p:nvSpPr>
        <p:spPr/>
        <p:txBody>
          <a:bodyPr/>
          <a:lstStyle/>
          <a:p>
            <a:pPr eaLnBrk="1" hangingPunct="1"/>
            <a:r>
              <a:rPr kumimoji="0" lang="en-US" altLang="zh-CN" sz="3200" smtClean="0">
                <a:solidFill>
                  <a:srgbClr val="000000"/>
                </a:solidFill>
              </a:rPr>
              <a:t>UML</a:t>
            </a:r>
            <a:r>
              <a:rPr kumimoji="0" lang="zh-CN" altLang="en-US" sz="3200" smtClean="0">
                <a:solidFill>
                  <a:srgbClr val="000000"/>
                </a:solidFill>
              </a:rPr>
              <a:t>模型至少具有两种维度：</a:t>
            </a:r>
          </a:p>
          <a:p>
            <a:pPr lvl="1" eaLnBrk="1" hangingPunct="1"/>
            <a:r>
              <a:rPr kumimoji="0" lang="zh-CN" altLang="en-US" sz="2800" smtClean="0">
                <a:solidFill>
                  <a:srgbClr val="000000"/>
                </a:solidFill>
              </a:rPr>
              <a:t>图形维度：使用图和图标可视化模型</a:t>
            </a:r>
          </a:p>
          <a:p>
            <a:pPr lvl="1" eaLnBrk="1" hangingPunct="1"/>
            <a:r>
              <a:rPr kumimoji="0" lang="zh-CN" altLang="en-US" sz="2800" smtClean="0">
                <a:solidFill>
                  <a:srgbClr val="000000"/>
                </a:solidFill>
              </a:rPr>
              <a:t>文本维度：各种建模元素的规格说明</a:t>
            </a:r>
          </a:p>
          <a:p>
            <a:pPr eaLnBrk="1" hangingPunct="1"/>
            <a:r>
              <a:rPr kumimoji="0" lang="zh-CN" altLang="en-US" sz="3200" smtClean="0">
                <a:solidFill>
                  <a:srgbClr val="000000"/>
                </a:solidFill>
              </a:rPr>
              <a:t>规格说明</a:t>
            </a:r>
          </a:p>
          <a:p>
            <a:pPr lvl="1" eaLnBrk="1" hangingPunct="1"/>
            <a:r>
              <a:rPr kumimoji="0" lang="zh-CN" altLang="en-US" sz="2800" smtClean="0">
                <a:solidFill>
                  <a:srgbClr val="000000"/>
                </a:solidFill>
              </a:rPr>
              <a:t>模型元素的特征和语义的文本描述</a:t>
            </a:r>
          </a:p>
          <a:p>
            <a:pPr lvl="1" eaLnBrk="1" hangingPunct="1"/>
            <a:r>
              <a:rPr kumimoji="0" lang="zh-CN" altLang="en-US" sz="2800" smtClean="0">
                <a:solidFill>
                  <a:srgbClr val="000000"/>
                </a:solidFill>
              </a:rPr>
              <a:t>形成了承载模型的语义背板（</a:t>
            </a:r>
            <a:r>
              <a:rPr kumimoji="0" lang="en-US" altLang="zh-CN" sz="2800" smtClean="0">
                <a:solidFill>
                  <a:srgbClr val="000000"/>
                </a:solidFill>
              </a:rPr>
              <a:t>semantic backplane</a:t>
            </a:r>
            <a:r>
              <a:rPr kumimoji="0" lang="zh-CN" altLang="en-US" sz="2800" smtClean="0">
                <a:solidFill>
                  <a:srgbClr val="000000"/>
                </a:solidFill>
              </a:rPr>
              <a:t>），赋予模型意义，各种图仅仅是该背板的视图或者可视化投影</a:t>
            </a:r>
          </a:p>
          <a:p>
            <a:pPr lvl="1" eaLnBrk="1" hangingPunct="1"/>
            <a:r>
              <a:rPr kumimoji="0" lang="en-US" altLang="zh-CN" sz="2800" smtClean="0">
                <a:solidFill>
                  <a:srgbClr val="000000"/>
                </a:solidFill>
              </a:rPr>
              <a:t>death by diagram(</a:t>
            </a:r>
            <a:r>
              <a:rPr kumimoji="0" lang="zh-CN" altLang="en-US" sz="2800" smtClean="0">
                <a:solidFill>
                  <a:srgbClr val="000000"/>
                </a:solidFill>
              </a:rPr>
              <a:t>由于图形而死亡</a:t>
            </a:r>
            <a:r>
              <a:rPr kumimoji="0" lang="en-US" altLang="zh-CN" sz="2800" smtClean="0">
                <a:solidFill>
                  <a:srgbClr val="000000"/>
                </a:solidFill>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87DE7ECF-A20C-4C27-A76E-F5B6DB6D8DA3}" type="slidenum">
              <a:rPr lang="en-US" altLang="zh-CN" sz="1200" b="0" smtClean="0">
                <a:solidFill>
                  <a:srgbClr val="4D4D4D"/>
                </a:solidFill>
                <a:latin typeface="Arial" charset="0"/>
              </a:rPr>
              <a:pPr eaLnBrk="1" hangingPunct="1"/>
              <a:t>34</a:t>
            </a:fld>
            <a:r>
              <a:rPr lang="en-US" altLang="zh-CN" sz="1200" b="0" smtClean="0">
                <a:solidFill>
                  <a:srgbClr val="4D4D4D"/>
                </a:solidFill>
                <a:latin typeface="Arial" charset="0"/>
              </a:rPr>
              <a:t>-</a:t>
            </a:r>
          </a:p>
        </p:txBody>
      </p:sp>
      <p:sp>
        <p:nvSpPr>
          <p:cNvPr id="45059" name="Rectangle 2"/>
          <p:cNvSpPr>
            <a:spLocks noGrp="1" noChangeArrowheads="1"/>
          </p:cNvSpPr>
          <p:nvPr>
            <p:ph type="title"/>
          </p:nvPr>
        </p:nvSpPr>
        <p:spPr/>
        <p:txBody>
          <a:bodyPr/>
          <a:lstStyle/>
          <a:p>
            <a:pPr eaLnBrk="1" hangingPunct="1"/>
            <a:r>
              <a:rPr lang="zh-CN" altLang="en-US" smtClean="0"/>
              <a:t>修饰</a:t>
            </a:r>
            <a:r>
              <a:rPr lang="en-US" altLang="zh-CN" smtClean="0"/>
              <a:t>(adornments)</a:t>
            </a:r>
            <a:endParaRPr lang="zh-CN" altLang="en-US" smtClean="0"/>
          </a:p>
        </p:txBody>
      </p:sp>
      <p:sp>
        <p:nvSpPr>
          <p:cNvPr id="45060" name="Rectangle 3"/>
          <p:cNvSpPr>
            <a:spLocks noGrp="1" noChangeArrowheads="1"/>
          </p:cNvSpPr>
          <p:nvPr>
            <p:ph type="body" sz="half" idx="1"/>
          </p:nvPr>
        </p:nvSpPr>
        <p:spPr>
          <a:xfrm>
            <a:off x="755650" y="981075"/>
            <a:ext cx="7920038" cy="2608263"/>
          </a:xfrm>
        </p:spPr>
        <p:txBody>
          <a:bodyPr/>
          <a:lstStyle/>
          <a:p>
            <a:pPr eaLnBrk="1" hangingPunct="1"/>
            <a:r>
              <a:rPr lang="en-US" altLang="zh-CN" sz="3200" smtClean="0">
                <a:solidFill>
                  <a:srgbClr val="000000"/>
                </a:solidFill>
              </a:rPr>
              <a:t>UML</a:t>
            </a:r>
            <a:r>
              <a:rPr lang="zh-CN" altLang="en-US" sz="3200" smtClean="0">
                <a:solidFill>
                  <a:srgbClr val="000000"/>
                </a:solidFill>
              </a:rPr>
              <a:t>表示法中的每一个元素都有一个基本符号，可以把各种修饰细节添加到这些符号上</a:t>
            </a:r>
            <a:endParaRPr kumimoji="0" lang="zh-CN" altLang="en-US" sz="3200" smtClean="0">
              <a:solidFill>
                <a:srgbClr val="000000"/>
              </a:solidFill>
            </a:endParaRPr>
          </a:p>
          <a:p>
            <a:pPr lvl="1" eaLnBrk="1" hangingPunct="1"/>
            <a:r>
              <a:rPr lang="zh-CN" altLang="en-US" sz="2800" smtClean="0">
                <a:solidFill>
                  <a:srgbClr val="000000"/>
                </a:solidFill>
              </a:rPr>
              <a:t>只有在修饰增强了图的整体清晰性和可读性或者突出模型的某些重要特征时，才应该表示那些修饰</a:t>
            </a:r>
          </a:p>
        </p:txBody>
      </p:sp>
      <p:pic>
        <p:nvPicPr>
          <p:cNvPr id="450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3573463"/>
            <a:ext cx="226695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5062" name="Rectangle 5"/>
          <p:cNvSpPr>
            <a:spLocks noChangeArrowheads="1"/>
          </p:cNvSpPr>
          <p:nvPr/>
        </p:nvSpPr>
        <p:spPr bwMode="auto">
          <a:xfrm>
            <a:off x="1979613" y="4508500"/>
            <a:ext cx="1058862" cy="431800"/>
          </a:xfrm>
          <a:prstGeom prst="rect">
            <a:avLst/>
          </a:prstGeom>
          <a:noFill/>
          <a:ln w="12700">
            <a:solidFill>
              <a:srgbClr val="333333"/>
            </a:solidFill>
            <a:miter lim="800000"/>
            <a:headEnd type="none" w="sm" len="sm"/>
            <a:tailEnd type="none" w="sm" len="sm"/>
          </a:ln>
          <a:scene3d>
            <a:camera prst="legacyObliqueTopRight"/>
            <a:lightRig rig="legacyFlat3" dir="b"/>
          </a:scene3d>
          <a:sp3d extrusionH="36500" prstMaterial="legacyMatte">
            <a:bevelT w="13500" h="13500" prst="angle"/>
            <a:bevelB w="13500" h="13500" prst="angle"/>
            <a:extrusionClr>
              <a:schemeClr val="tx1"/>
            </a:extrusionClr>
          </a:sp3d>
          <a:extLst>
            <a:ext uri="{909E8E84-426E-40DD-AFC4-6F175D3DCCD1}">
              <a14:hiddenFill xmlns:a14="http://schemas.microsoft.com/office/drawing/2010/main">
                <a:solidFill>
                  <a:srgbClr val="FFFFFF"/>
                </a:solidFill>
              </a14:hiddenFill>
            </a:ext>
          </a:extLst>
        </p:spPr>
        <p:txBody>
          <a:bodyPr wrap="none" anchor="ctr">
            <a:flatTx/>
          </a:bodyPr>
          <a:lstStyle/>
          <a:p>
            <a:pPr algn="ctr" eaLnBrk="0" hangingPunct="0"/>
            <a:r>
              <a:rPr kumimoji="0" lang="en-US" altLang="zh-CN" sz="1800">
                <a:solidFill>
                  <a:srgbClr val="000000"/>
                </a:solidFill>
                <a:latin typeface="Arial" charset="0"/>
              </a:rPr>
              <a:t>Window</a:t>
            </a:r>
          </a:p>
        </p:txBody>
      </p:sp>
      <p:sp>
        <p:nvSpPr>
          <p:cNvPr id="45063" name="AutoShape 6"/>
          <p:cNvSpPr>
            <a:spLocks noChangeArrowheads="1"/>
          </p:cNvSpPr>
          <p:nvPr/>
        </p:nvSpPr>
        <p:spPr bwMode="auto">
          <a:xfrm>
            <a:off x="3573463" y="4437063"/>
            <a:ext cx="976312" cy="485775"/>
          </a:xfrm>
          <a:prstGeom prst="rightArrow">
            <a:avLst>
              <a:gd name="adj1" fmla="val 50000"/>
              <a:gd name="adj2" fmla="val 50245"/>
            </a:avLst>
          </a:prstGeom>
          <a:solidFill>
            <a:srgbClr val="C0C0C0"/>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158F0C70-E61E-4A80-87CF-AD5806FB3D6C}" type="slidenum">
              <a:rPr lang="en-US" altLang="zh-CN" sz="1200" b="0" smtClean="0">
                <a:solidFill>
                  <a:srgbClr val="4D4D4D"/>
                </a:solidFill>
                <a:latin typeface="Arial" charset="0"/>
              </a:rPr>
              <a:pPr eaLnBrk="1" hangingPunct="1"/>
              <a:t>35</a:t>
            </a:fld>
            <a:r>
              <a:rPr lang="en-US" altLang="zh-CN" sz="1200" b="0" smtClean="0">
                <a:solidFill>
                  <a:srgbClr val="4D4D4D"/>
                </a:solidFill>
                <a:latin typeface="Arial" charset="0"/>
              </a:rPr>
              <a:t>-</a:t>
            </a:r>
          </a:p>
        </p:txBody>
      </p:sp>
      <p:sp>
        <p:nvSpPr>
          <p:cNvPr id="46083" name="Rectangle 2"/>
          <p:cNvSpPr>
            <a:spLocks noGrp="1" noChangeArrowheads="1"/>
          </p:cNvSpPr>
          <p:nvPr>
            <p:ph type="title"/>
          </p:nvPr>
        </p:nvSpPr>
        <p:spPr/>
        <p:txBody>
          <a:bodyPr/>
          <a:lstStyle/>
          <a:p>
            <a:pPr eaLnBrk="1" hangingPunct="1"/>
            <a:r>
              <a:rPr lang="zh-CN" altLang="en-US" sz="4400" smtClean="0"/>
              <a:t>通用划分</a:t>
            </a:r>
          </a:p>
        </p:txBody>
      </p:sp>
      <p:sp>
        <p:nvSpPr>
          <p:cNvPr id="46084" name="Rectangle 3"/>
          <p:cNvSpPr>
            <a:spLocks noGrp="1" noChangeArrowheads="1"/>
          </p:cNvSpPr>
          <p:nvPr>
            <p:ph type="body" idx="1"/>
          </p:nvPr>
        </p:nvSpPr>
        <p:spPr/>
        <p:txBody>
          <a:bodyPr/>
          <a:lstStyle/>
          <a:p>
            <a:pPr eaLnBrk="1" hangingPunct="1">
              <a:lnSpc>
                <a:spcPct val="80000"/>
              </a:lnSpc>
            </a:pPr>
            <a:r>
              <a:rPr kumimoji="0" lang="zh-CN" altLang="en-US" smtClean="0"/>
              <a:t>类元</a:t>
            </a:r>
            <a:r>
              <a:rPr kumimoji="0" lang="en-US" altLang="zh-CN" smtClean="0"/>
              <a:t>(classifier)</a:t>
            </a:r>
            <a:r>
              <a:rPr kumimoji="0" lang="zh-CN" altLang="en-US" smtClean="0"/>
              <a:t>和实例的划分</a:t>
            </a:r>
          </a:p>
          <a:p>
            <a:pPr lvl="1" eaLnBrk="1" hangingPunct="1">
              <a:lnSpc>
                <a:spcPct val="80000"/>
              </a:lnSpc>
            </a:pPr>
            <a:r>
              <a:rPr kumimoji="0" lang="zh-CN" altLang="en-US" smtClean="0"/>
              <a:t>类元表示一种</a:t>
            </a:r>
            <a:r>
              <a:rPr lang="zh-CN" altLang="en-US" smtClean="0"/>
              <a:t>抽象</a:t>
            </a:r>
          </a:p>
          <a:p>
            <a:pPr lvl="1" eaLnBrk="1" hangingPunct="1">
              <a:lnSpc>
                <a:spcPct val="80000"/>
              </a:lnSpc>
            </a:pPr>
            <a:r>
              <a:rPr lang="zh-CN" altLang="en-US" smtClean="0"/>
              <a:t>实例则是这种抽象的一个具体表现</a:t>
            </a:r>
          </a:p>
          <a:p>
            <a:pPr lvl="2" eaLnBrk="1" hangingPunct="1">
              <a:lnSpc>
                <a:spcPct val="80000"/>
              </a:lnSpc>
            </a:pPr>
            <a:r>
              <a:rPr kumimoji="0" lang="zh-CN" altLang="en-US" smtClean="0"/>
              <a:t>例：类</a:t>
            </a:r>
            <a:r>
              <a:rPr kumimoji="0" lang="en-US" altLang="zh-CN" smtClean="0"/>
              <a:t>/</a:t>
            </a:r>
            <a:r>
              <a:rPr kumimoji="0" lang="zh-CN" altLang="en-US" smtClean="0"/>
              <a:t>对象、用例</a:t>
            </a:r>
            <a:r>
              <a:rPr kumimoji="0" lang="en-US" altLang="zh-CN" smtClean="0"/>
              <a:t>/</a:t>
            </a:r>
            <a:r>
              <a:rPr kumimoji="0" lang="zh-CN" altLang="en-US" smtClean="0"/>
              <a:t>场景、构件</a:t>
            </a:r>
            <a:r>
              <a:rPr kumimoji="0" lang="en-US" altLang="zh-CN" smtClean="0"/>
              <a:t>/</a:t>
            </a:r>
            <a:r>
              <a:rPr kumimoji="0" lang="zh-CN" altLang="en-US" smtClean="0"/>
              <a:t>构件实例</a:t>
            </a:r>
            <a:r>
              <a:rPr kumimoji="0" lang="en-US" altLang="zh-CN" smtClean="0"/>
              <a:t>…</a:t>
            </a:r>
          </a:p>
          <a:p>
            <a:pPr eaLnBrk="1" hangingPunct="1">
              <a:lnSpc>
                <a:spcPct val="80000"/>
              </a:lnSpc>
            </a:pPr>
            <a:r>
              <a:rPr lang="zh-CN" altLang="en-US" smtClean="0"/>
              <a:t>接口和实现的分离</a:t>
            </a:r>
            <a:endParaRPr lang="en-US" altLang="zh-CN" smtClean="0"/>
          </a:p>
          <a:p>
            <a:pPr lvl="1" eaLnBrk="1" hangingPunct="1">
              <a:lnSpc>
                <a:spcPct val="80000"/>
              </a:lnSpc>
            </a:pPr>
            <a:r>
              <a:rPr lang="zh-CN" altLang="en-US" smtClean="0"/>
              <a:t>接口声明行为的契约</a:t>
            </a:r>
            <a:r>
              <a:rPr lang="en-US" altLang="zh-CN" smtClean="0"/>
              <a:t>(</a:t>
            </a:r>
            <a:r>
              <a:rPr lang="zh-CN" altLang="en-US" smtClean="0"/>
              <a:t>做什么</a:t>
            </a:r>
            <a:r>
              <a:rPr lang="en-US" altLang="zh-CN" smtClean="0"/>
              <a:t>)</a:t>
            </a:r>
          </a:p>
          <a:p>
            <a:pPr lvl="1" eaLnBrk="1" hangingPunct="1">
              <a:lnSpc>
                <a:spcPct val="80000"/>
              </a:lnSpc>
            </a:pPr>
            <a:r>
              <a:rPr lang="zh-CN" altLang="en-US" smtClean="0"/>
              <a:t>实现表示对该契约的具体实现细节</a:t>
            </a:r>
            <a:r>
              <a:rPr lang="en-US" altLang="zh-CN" smtClean="0"/>
              <a:t>(</a:t>
            </a:r>
            <a:r>
              <a:rPr lang="zh-CN" altLang="en-US" smtClean="0"/>
              <a:t>如何做</a:t>
            </a:r>
            <a:r>
              <a:rPr lang="en-US" altLang="zh-CN" smtClean="0"/>
              <a:t>)</a:t>
            </a:r>
          </a:p>
          <a:p>
            <a:pPr lvl="2" eaLnBrk="1" hangingPunct="1">
              <a:lnSpc>
                <a:spcPct val="80000"/>
              </a:lnSpc>
            </a:pPr>
            <a:r>
              <a:rPr lang="zh-CN" altLang="en-US" smtClean="0"/>
              <a:t>例：接口</a:t>
            </a:r>
            <a:r>
              <a:rPr lang="en-US" altLang="zh-CN" smtClean="0"/>
              <a:t>/</a:t>
            </a:r>
            <a:r>
              <a:rPr lang="zh-CN" altLang="en-US" smtClean="0"/>
              <a:t>子系统、用例</a:t>
            </a:r>
            <a:r>
              <a:rPr lang="en-US" altLang="zh-CN" smtClean="0"/>
              <a:t>/</a:t>
            </a:r>
            <a:r>
              <a:rPr lang="zh-CN" altLang="en-US" smtClean="0"/>
              <a:t>用例实现、操作</a:t>
            </a:r>
            <a:r>
              <a:rPr lang="en-US" altLang="zh-CN" smtClean="0"/>
              <a:t>/</a:t>
            </a:r>
            <a:r>
              <a:rPr lang="zh-CN" altLang="en-US" smtClean="0"/>
              <a:t>方法</a:t>
            </a:r>
            <a:r>
              <a:rPr lang="en-US" altLang="zh-CN" smtClean="0"/>
              <a:t>…</a:t>
            </a:r>
            <a:endParaRPr lang="zh-CN"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89DDF31A-C56F-42DF-995F-1AAB0FB0A3D4}" type="slidenum">
              <a:rPr lang="en-US" altLang="zh-CN" sz="1200" b="0" smtClean="0">
                <a:solidFill>
                  <a:srgbClr val="4D4D4D"/>
                </a:solidFill>
                <a:latin typeface="Arial" charset="0"/>
              </a:rPr>
              <a:pPr eaLnBrk="1" hangingPunct="1"/>
              <a:t>36</a:t>
            </a:fld>
            <a:r>
              <a:rPr lang="en-US" altLang="zh-CN" sz="1200" b="0" smtClean="0">
                <a:solidFill>
                  <a:srgbClr val="4D4D4D"/>
                </a:solidFill>
                <a:latin typeface="Arial" charset="0"/>
              </a:rPr>
              <a:t>-</a:t>
            </a:r>
          </a:p>
        </p:txBody>
      </p:sp>
      <p:sp>
        <p:nvSpPr>
          <p:cNvPr id="47107" name="Rectangle 2"/>
          <p:cNvSpPr>
            <a:spLocks noGrp="1" noChangeArrowheads="1"/>
          </p:cNvSpPr>
          <p:nvPr>
            <p:ph type="title"/>
          </p:nvPr>
        </p:nvSpPr>
        <p:spPr/>
        <p:txBody>
          <a:bodyPr/>
          <a:lstStyle/>
          <a:p>
            <a:pPr eaLnBrk="1" hangingPunct="1"/>
            <a:r>
              <a:rPr lang="zh-CN" altLang="en-US" sz="4400" smtClean="0"/>
              <a:t>通用划分</a:t>
            </a:r>
            <a:r>
              <a:rPr lang="en-US" altLang="zh-CN" sz="4400" smtClean="0"/>
              <a:t>(</a:t>
            </a:r>
            <a:r>
              <a:rPr lang="zh-CN" altLang="en-US" sz="4400" smtClean="0"/>
              <a:t>续</a:t>
            </a:r>
            <a:r>
              <a:rPr lang="en-US" altLang="zh-CN" sz="4400" smtClean="0"/>
              <a:t>)</a:t>
            </a:r>
          </a:p>
        </p:txBody>
      </p:sp>
      <p:sp>
        <p:nvSpPr>
          <p:cNvPr id="47108" name="Rectangle 3"/>
          <p:cNvSpPr>
            <a:spLocks noGrp="1" noChangeArrowheads="1"/>
          </p:cNvSpPr>
          <p:nvPr>
            <p:ph type="body" sz="half" idx="1"/>
          </p:nvPr>
        </p:nvSpPr>
        <p:spPr>
          <a:xfrm>
            <a:off x="755650" y="981075"/>
            <a:ext cx="7920038" cy="3675063"/>
          </a:xfrm>
        </p:spPr>
        <p:txBody>
          <a:bodyPr/>
          <a:lstStyle/>
          <a:p>
            <a:pPr eaLnBrk="1" hangingPunct="1">
              <a:lnSpc>
                <a:spcPct val="90000"/>
              </a:lnSpc>
            </a:pPr>
            <a:r>
              <a:rPr lang="zh-CN" altLang="en-US" sz="3200" smtClean="0">
                <a:solidFill>
                  <a:schemeClr val="folHlink"/>
                </a:solidFill>
              </a:rPr>
              <a:t>类型和角色的分离</a:t>
            </a:r>
            <a:r>
              <a:rPr lang="en-US" altLang="zh-CN" sz="3200" smtClean="0"/>
              <a:t>(UML2</a:t>
            </a:r>
            <a:r>
              <a:rPr lang="zh-CN" altLang="en-US" sz="3200" smtClean="0"/>
              <a:t>新增</a:t>
            </a:r>
            <a:r>
              <a:rPr lang="en-US" altLang="zh-CN" sz="3200" smtClean="0"/>
              <a:t>)</a:t>
            </a:r>
          </a:p>
          <a:p>
            <a:pPr lvl="1" eaLnBrk="1" hangingPunct="1">
              <a:lnSpc>
                <a:spcPct val="90000"/>
              </a:lnSpc>
            </a:pPr>
            <a:r>
              <a:rPr lang="zh-CN" altLang="en-US" sz="2800" smtClean="0"/>
              <a:t>任何作为其它实体结构的一部分实体</a:t>
            </a:r>
            <a:r>
              <a:rPr lang="en-US" altLang="zh-CN" sz="2800" smtClean="0"/>
              <a:t>(</a:t>
            </a:r>
            <a:r>
              <a:rPr lang="zh-CN" altLang="en-US" sz="2800" smtClean="0"/>
              <a:t>如属性</a:t>
            </a:r>
            <a:r>
              <a:rPr lang="en-US" altLang="zh-CN" sz="2800" smtClean="0"/>
              <a:t>)</a:t>
            </a:r>
            <a:r>
              <a:rPr lang="zh-CN" altLang="en-US" sz="2800" smtClean="0"/>
              <a:t>都具有两个方面的特性：</a:t>
            </a:r>
          </a:p>
          <a:p>
            <a:pPr lvl="2" eaLnBrk="1" hangingPunct="1">
              <a:lnSpc>
                <a:spcPct val="90000"/>
              </a:lnSpc>
            </a:pPr>
            <a:r>
              <a:rPr lang="zh-CN" altLang="en-US" sz="2400" smtClean="0"/>
              <a:t>从固有类型派生出来的含义</a:t>
            </a:r>
          </a:p>
          <a:p>
            <a:pPr lvl="2" eaLnBrk="1" hangingPunct="1">
              <a:lnSpc>
                <a:spcPct val="90000"/>
              </a:lnSpc>
            </a:pPr>
            <a:r>
              <a:rPr lang="zh-CN" altLang="en-US" sz="2400" smtClean="0"/>
              <a:t>在语境中的角色派生出来的含义</a:t>
            </a:r>
          </a:p>
          <a:p>
            <a:pPr lvl="1" eaLnBrk="1" hangingPunct="1">
              <a:lnSpc>
                <a:spcPct val="90000"/>
              </a:lnSpc>
            </a:pPr>
            <a:r>
              <a:rPr lang="zh-CN" altLang="en-US" sz="2800" smtClean="0"/>
              <a:t>类型声明了实体的种类</a:t>
            </a:r>
            <a:r>
              <a:rPr lang="en-US" altLang="zh-CN" sz="2800" smtClean="0"/>
              <a:t>(</a:t>
            </a:r>
            <a:r>
              <a:rPr lang="zh-CN" altLang="en-US" sz="2800" smtClean="0"/>
              <a:t>如对象、属性、参数</a:t>
            </a:r>
            <a:r>
              <a:rPr lang="en-US" altLang="zh-CN" sz="2800" smtClean="0"/>
              <a:t>)</a:t>
            </a:r>
          </a:p>
          <a:p>
            <a:pPr lvl="1" eaLnBrk="1" hangingPunct="1">
              <a:lnSpc>
                <a:spcPct val="90000"/>
              </a:lnSpc>
            </a:pPr>
            <a:r>
              <a:rPr lang="zh-CN" altLang="en-US" sz="2800" smtClean="0"/>
              <a:t>角色描述了实体在语境</a:t>
            </a:r>
            <a:r>
              <a:rPr lang="en-US" altLang="zh-CN" sz="2800" smtClean="0"/>
              <a:t>(</a:t>
            </a:r>
            <a:r>
              <a:rPr lang="zh-CN" altLang="en-US" sz="2800" smtClean="0"/>
              <a:t>如类、构件、协作、组合结构</a:t>
            </a:r>
            <a:r>
              <a:rPr lang="en-US" altLang="zh-CN" sz="2800" smtClean="0"/>
              <a:t>)</a:t>
            </a:r>
            <a:r>
              <a:rPr lang="zh-CN" altLang="en-US" sz="2800" smtClean="0"/>
              <a:t>中的含义</a:t>
            </a:r>
          </a:p>
        </p:txBody>
      </p:sp>
      <p:pic>
        <p:nvPicPr>
          <p:cNvPr id="471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4508500"/>
            <a:ext cx="3240087"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B177CC9-4E75-44C2-8D0F-72C51E48F3ED}" type="slidenum">
              <a:rPr lang="en-US" altLang="zh-CN" sz="1200" b="0" smtClean="0">
                <a:solidFill>
                  <a:srgbClr val="4D4D4D"/>
                </a:solidFill>
                <a:latin typeface="Arial" charset="0"/>
              </a:rPr>
              <a:pPr eaLnBrk="1" hangingPunct="1"/>
              <a:t>37</a:t>
            </a:fld>
            <a:r>
              <a:rPr lang="en-US" altLang="zh-CN" sz="1200" b="0" smtClean="0">
                <a:solidFill>
                  <a:srgbClr val="4D4D4D"/>
                </a:solidFill>
                <a:latin typeface="Arial" charset="0"/>
              </a:rPr>
              <a:t>-</a:t>
            </a:r>
          </a:p>
        </p:txBody>
      </p:sp>
      <p:sp>
        <p:nvSpPr>
          <p:cNvPr id="48131" name="Rectangle 2"/>
          <p:cNvSpPr>
            <a:spLocks noGrp="1" noChangeArrowheads="1"/>
          </p:cNvSpPr>
          <p:nvPr>
            <p:ph type="title"/>
          </p:nvPr>
        </p:nvSpPr>
        <p:spPr/>
        <p:txBody>
          <a:bodyPr/>
          <a:lstStyle/>
          <a:p>
            <a:pPr eaLnBrk="1" hangingPunct="1"/>
            <a:r>
              <a:rPr lang="zh-CN" altLang="en-US" smtClean="0"/>
              <a:t>扩展机制</a:t>
            </a:r>
          </a:p>
        </p:txBody>
      </p:sp>
      <p:sp>
        <p:nvSpPr>
          <p:cNvPr id="48132" name="Rectangle 3"/>
          <p:cNvSpPr>
            <a:spLocks noGrp="1" noChangeArrowheads="1"/>
          </p:cNvSpPr>
          <p:nvPr>
            <p:ph type="body" idx="1"/>
          </p:nvPr>
        </p:nvSpPr>
        <p:spPr/>
        <p:txBody>
          <a:bodyPr/>
          <a:lstStyle/>
          <a:p>
            <a:pPr eaLnBrk="1" hangingPunct="1">
              <a:lnSpc>
                <a:spcPct val="90000"/>
              </a:lnSpc>
            </a:pPr>
            <a:r>
              <a:rPr lang="zh-CN" altLang="en-US" sz="3200" smtClean="0"/>
              <a:t>构造型</a:t>
            </a:r>
            <a:r>
              <a:rPr lang="en-US" altLang="zh-CN" sz="3200" smtClean="0"/>
              <a:t>(stereotypes)</a:t>
            </a:r>
          </a:p>
          <a:p>
            <a:pPr lvl="1" eaLnBrk="1" hangingPunct="1">
              <a:lnSpc>
                <a:spcPct val="90000"/>
              </a:lnSpc>
            </a:pPr>
            <a:r>
              <a:rPr lang="zh-CN" altLang="en-US" sz="2800" smtClean="0"/>
              <a:t>基于已有的建模元素引入新的建模元素</a:t>
            </a:r>
          </a:p>
          <a:p>
            <a:pPr eaLnBrk="1" hangingPunct="1">
              <a:lnSpc>
                <a:spcPct val="90000"/>
              </a:lnSpc>
            </a:pPr>
            <a:r>
              <a:rPr lang="zh-CN" altLang="en-US" sz="3200" smtClean="0"/>
              <a:t>标记值</a:t>
            </a:r>
            <a:r>
              <a:rPr lang="en-US" altLang="zh-CN" sz="3200" smtClean="0"/>
              <a:t>(tagged value)</a:t>
            </a:r>
          </a:p>
          <a:p>
            <a:pPr lvl="1" eaLnBrk="1" hangingPunct="1">
              <a:lnSpc>
                <a:spcPct val="90000"/>
              </a:lnSpc>
            </a:pPr>
            <a:r>
              <a:rPr lang="zh-CN" altLang="en-US" sz="2800" smtClean="0"/>
              <a:t>扩展</a:t>
            </a:r>
            <a:r>
              <a:rPr lang="en-US" altLang="zh-CN" sz="2800" smtClean="0"/>
              <a:t>UML</a:t>
            </a:r>
            <a:r>
              <a:rPr lang="zh-CN" altLang="en-US" sz="2800" smtClean="0"/>
              <a:t>构造型的特性，可以用来创建构造型的详述信息</a:t>
            </a:r>
          </a:p>
          <a:p>
            <a:pPr eaLnBrk="1" hangingPunct="1">
              <a:lnSpc>
                <a:spcPct val="90000"/>
              </a:lnSpc>
            </a:pPr>
            <a:r>
              <a:rPr lang="zh-CN" altLang="en-US" sz="3200" smtClean="0"/>
              <a:t>约束</a:t>
            </a:r>
            <a:r>
              <a:rPr lang="en-US" altLang="zh-CN" sz="3200" smtClean="0"/>
              <a:t>(constraint)</a:t>
            </a:r>
          </a:p>
          <a:p>
            <a:pPr lvl="1" eaLnBrk="1" hangingPunct="1">
              <a:lnSpc>
                <a:spcPct val="90000"/>
              </a:lnSpc>
            </a:pPr>
            <a:r>
              <a:rPr lang="zh-CN" altLang="en-US" sz="2800" smtClean="0"/>
              <a:t>扩展</a:t>
            </a:r>
            <a:r>
              <a:rPr lang="en-US" altLang="zh-CN" sz="2800" smtClean="0"/>
              <a:t>UML</a:t>
            </a:r>
            <a:r>
              <a:rPr lang="zh-CN" altLang="en-US" sz="2800" smtClean="0"/>
              <a:t>构造块的语义，可以用来增加新的规则或修改现有的规则</a:t>
            </a:r>
          </a:p>
          <a:p>
            <a:pPr eaLnBrk="1" hangingPunct="1">
              <a:lnSpc>
                <a:spcPct val="90000"/>
              </a:lnSpc>
            </a:pPr>
            <a:r>
              <a:rPr lang="zh-CN" altLang="en-US" sz="3200" smtClean="0"/>
              <a:t>外廓</a:t>
            </a:r>
            <a:r>
              <a:rPr lang="en-US" altLang="zh-CN" sz="3200" smtClean="0"/>
              <a:t>(profile)</a:t>
            </a:r>
          </a:p>
          <a:p>
            <a:pPr lvl="1" eaLnBrk="1" hangingPunct="1">
              <a:lnSpc>
                <a:spcPct val="90000"/>
              </a:lnSpc>
            </a:pPr>
            <a:r>
              <a:rPr lang="zh-CN" altLang="en-US" sz="2800" smtClean="0"/>
              <a:t>提供了一组预定义的构造型、标记值、约束和基类，以用于特定领域的建模</a:t>
            </a:r>
            <a:endParaRPr lang="en-US" altLang="zh-CN" sz="28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7899135-6D5F-468E-B3F9-69F137CEF7E7}" type="slidenum">
              <a:rPr lang="en-US" altLang="zh-CN" sz="1200" b="0" smtClean="0">
                <a:solidFill>
                  <a:srgbClr val="4D4D4D"/>
                </a:solidFill>
                <a:latin typeface="Arial" charset="0"/>
              </a:rPr>
              <a:pPr eaLnBrk="1" hangingPunct="1"/>
              <a:t>38</a:t>
            </a:fld>
            <a:r>
              <a:rPr lang="en-US" altLang="zh-CN" sz="1200" b="0" smtClean="0">
                <a:solidFill>
                  <a:srgbClr val="4D4D4D"/>
                </a:solidFill>
                <a:latin typeface="Arial" charset="0"/>
              </a:rPr>
              <a:t>-</a:t>
            </a:r>
          </a:p>
        </p:txBody>
      </p:sp>
      <p:sp>
        <p:nvSpPr>
          <p:cNvPr id="49155" name="Rectangle 2"/>
          <p:cNvSpPr>
            <a:spLocks noGrp="1" noChangeArrowheads="1"/>
          </p:cNvSpPr>
          <p:nvPr>
            <p:ph type="title"/>
          </p:nvPr>
        </p:nvSpPr>
        <p:spPr/>
        <p:txBody>
          <a:bodyPr/>
          <a:lstStyle/>
          <a:p>
            <a:pPr eaLnBrk="1" hangingPunct="1"/>
            <a:r>
              <a:rPr lang="zh-CN" altLang="en-US" sz="4400" smtClean="0"/>
              <a:t>示例：扩展机制</a:t>
            </a:r>
            <a:endParaRPr lang="en-US" altLang="zh-CN" sz="4400" smtClean="0"/>
          </a:p>
        </p:txBody>
      </p:sp>
      <p:pic>
        <p:nvPicPr>
          <p:cNvPr id="491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024063"/>
            <a:ext cx="2808287" cy="277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157" name="Group 4"/>
          <p:cNvGrpSpPr>
            <a:grpSpLocks/>
          </p:cNvGrpSpPr>
          <p:nvPr/>
        </p:nvGrpSpPr>
        <p:grpSpPr bwMode="auto">
          <a:xfrm>
            <a:off x="4500563" y="2024063"/>
            <a:ext cx="3097212" cy="1033462"/>
            <a:chOff x="2880" y="1117"/>
            <a:chExt cx="1951" cy="651"/>
          </a:xfrm>
        </p:grpSpPr>
        <p:pic>
          <p:nvPicPr>
            <p:cNvPr id="491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1" y="1117"/>
              <a:ext cx="1270"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2" name="Line 6"/>
            <p:cNvSpPr>
              <a:spLocks noChangeShapeType="1"/>
            </p:cNvSpPr>
            <p:nvPr/>
          </p:nvSpPr>
          <p:spPr bwMode="auto">
            <a:xfrm>
              <a:off x="2880" y="1344"/>
              <a:ext cx="726" cy="0"/>
            </a:xfrm>
            <a:prstGeom prst="line">
              <a:avLst/>
            </a:prstGeom>
            <a:noFill/>
            <a:ln w="25400">
              <a:solidFill>
                <a:srgbClr val="993300"/>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9158" name="Group 7"/>
          <p:cNvGrpSpPr>
            <a:grpSpLocks/>
          </p:cNvGrpSpPr>
          <p:nvPr/>
        </p:nvGrpSpPr>
        <p:grpSpPr bwMode="auto">
          <a:xfrm>
            <a:off x="2987675" y="3487738"/>
            <a:ext cx="3816350" cy="446087"/>
            <a:chOff x="1882" y="2197"/>
            <a:chExt cx="2404" cy="281"/>
          </a:xfrm>
        </p:grpSpPr>
        <p:sp>
          <p:nvSpPr>
            <p:cNvPr id="49159" name="Line 8"/>
            <p:cNvSpPr>
              <a:spLocks noChangeShapeType="1"/>
            </p:cNvSpPr>
            <p:nvPr/>
          </p:nvSpPr>
          <p:spPr bwMode="auto">
            <a:xfrm>
              <a:off x="1882" y="2319"/>
              <a:ext cx="1452" cy="0"/>
            </a:xfrm>
            <a:prstGeom prst="line">
              <a:avLst/>
            </a:prstGeom>
            <a:noFill/>
            <a:ln w="25400">
              <a:solidFill>
                <a:srgbClr val="993300"/>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pic>
          <p:nvPicPr>
            <p:cNvPr id="4916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8" y="2197"/>
              <a:ext cx="99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45EDC6ED-BFEE-456E-9354-1497E7D758C5}" type="slidenum">
              <a:rPr lang="en-US" altLang="zh-CN" sz="1200" b="0" smtClean="0">
                <a:solidFill>
                  <a:srgbClr val="4D4D4D"/>
                </a:solidFill>
                <a:latin typeface="Arial" charset="0"/>
              </a:rPr>
              <a:pPr eaLnBrk="1" hangingPunct="1"/>
              <a:t>39</a:t>
            </a:fld>
            <a:r>
              <a:rPr lang="en-US" altLang="zh-CN" sz="1200" b="0" smtClean="0">
                <a:solidFill>
                  <a:srgbClr val="4D4D4D"/>
                </a:solidFill>
                <a:latin typeface="Arial" charset="0"/>
              </a:rPr>
              <a:t>-</a:t>
            </a:r>
          </a:p>
        </p:txBody>
      </p:sp>
      <p:sp>
        <p:nvSpPr>
          <p:cNvPr id="50179" name="Rectangle 2"/>
          <p:cNvSpPr>
            <a:spLocks noGrp="1" noChangeArrowheads="1"/>
          </p:cNvSpPr>
          <p:nvPr>
            <p:ph type="title"/>
          </p:nvPr>
        </p:nvSpPr>
        <p:spPr/>
        <p:txBody>
          <a:bodyPr/>
          <a:lstStyle/>
          <a:p>
            <a:pPr eaLnBrk="1" hangingPunct="1"/>
            <a:r>
              <a:rPr lang="zh-CN" altLang="en-US" smtClean="0"/>
              <a:t>构造型</a:t>
            </a:r>
            <a:r>
              <a:rPr lang="en-US" altLang="zh-CN" smtClean="0"/>
              <a:t>(stereotypes)</a:t>
            </a:r>
            <a:endParaRPr lang="zh-CN" altLang="en-US" smtClean="0"/>
          </a:p>
        </p:txBody>
      </p:sp>
      <p:sp>
        <p:nvSpPr>
          <p:cNvPr id="552963" name="Rectangle 3"/>
          <p:cNvSpPr>
            <a:spLocks noGrp="1" noChangeArrowheads="1"/>
          </p:cNvSpPr>
          <p:nvPr>
            <p:ph type="body" idx="1"/>
          </p:nvPr>
        </p:nvSpPr>
        <p:spPr/>
        <p:txBody>
          <a:bodyPr/>
          <a:lstStyle/>
          <a:p>
            <a:pPr eaLnBrk="1" hangingPunct="1">
              <a:defRPr/>
            </a:pPr>
            <a:r>
              <a:rPr lang="zh-CN" altLang="en-US" smtClean="0">
                <a:solidFill>
                  <a:srgbClr val="FF0000"/>
                </a:solidFill>
                <a:effectLst>
                  <a:outerShdw blurRad="38100" dist="38100" dir="2700000" algn="tl">
                    <a:srgbClr val="C0C0C0"/>
                  </a:outerShdw>
                </a:effectLst>
              </a:rPr>
              <a:t>构造型</a:t>
            </a:r>
            <a:r>
              <a:rPr lang="en-US" altLang="zh-CN" smtClean="0"/>
              <a:t>(stereotypes</a:t>
            </a:r>
            <a:r>
              <a:rPr lang="zh-CN" altLang="en-US" smtClean="0"/>
              <a:t>，衍型</a:t>
            </a:r>
            <a:r>
              <a:rPr lang="en-US" altLang="zh-CN" smtClean="0"/>
              <a:t>)</a:t>
            </a:r>
            <a:endParaRPr lang="zh-CN" altLang="en-US" smtClean="0"/>
          </a:p>
          <a:p>
            <a:pPr lvl="1" eaLnBrk="1" hangingPunct="1">
              <a:defRPr/>
            </a:pPr>
            <a:r>
              <a:rPr lang="zh-CN" altLang="en-US" smtClean="0"/>
              <a:t>根据已有的模型元素定义一个新元素</a:t>
            </a:r>
            <a:endParaRPr lang="en-US" altLang="zh-CN" smtClean="0"/>
          </a:p>
          <a:p>
            <a:pPr lvl="1" eaLnBrk="1" hangingPunct="1">
              <a:defRPr/>
            </a:pPr>
            <a:r>
              <a:rPr lang="zh-CN" altLang="en-US" smtClean="0"/>
              <a:t>建立在</a:t>
            </a:r>
            <a:r>
              <a:rPr lang="en-US" altLang="zh-CN" smtClean="0"/>
              <a:t>UML</a:t>
            </a:r>
            <a:r>
              <a:rPr lang="zh-CN" altLang="en-US" smtClean="0"/>
              <a:t>已定义的模型元素基础上</a:t>
            </a:r>
          </a:p>
          <a:p>
            <a:pPr lvl="1" eaLnBrk="1" hangingPunct="1">
              <a:defRPr/>
            </a:pPr>
            <a:r>
              <a:rPr lang="zh-CN" altLang="en-US" smtClean="0"/>
              <a:t>可以用于所有的</a:t>
            </a:r>
            <a:r>
              <a:rPr lang="en-US" altLang="zh-CN" smtClean="0"/>
              <a:t>UML</a:t>
            </a:r>
            <a:r>
              <a:rPr lang="zh-CN" altLang="en-US" smtClean="0"/>
              <a:t>模型元素，如类、关联、用例、构件等</a:t>
            </a:r>
          </a:p>
          <a:p>
            <a:pPr lvl="1" eaLnBrk="1" hangingPunct="1">
              <a:defRPr/>
            </a:pPr>
            <a:r>
              <a:rPr lang="en-US" altLang="zh-CN" smtClean="0"/>
              <a:t>UML</a:t>
            </a:r>
            <a:r>
              <a:rPr lang="zh-CN" altLang="en-US" smtClean="0"/>
              <a:t>规范提供了一些预定义的构造型</a:t>
            </a:r>
            <a:endParaRPr lang="en-US" altLang="zh-CN" smtClean="0"/>
          </a:p>
          <a:p>
            <a:pPr lvl="1" eaLnBrk="1" hangingPunct="1">
              <a:defRPr/>
            </a:pPr>
            <a:endParaRPr lang="en-US" altLang="zh-CN" smtClean="0"/>
          </a:p>
          <a:p>
            <a:pPr eaLnBrk="1" hangingPunct="1">
              <a:defRPr/>
            </a:pPr>
            <a:endParaRPr lang="zh-CN"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E0331BF2-1D5D-4EF2-8748-58A2AE196DDE}" type="slidenum">
              <a:rPr lang="en-US" altLang="zh-CN" sz="1200" b="0" smtClean="0">
                <a:solidFill>
                  <a:srgbClr val="4D4D4D"/>
                </a:solidFill>
                <a:latin typeface="Arial" charset="0"/>
              </a:rPr>
              <a:pPr eaLnBrk="1" hangingPunct="1"/>
              <a:t>4</a:t>
            </a:fld>
            <a:r>
              <a:rPr lang="en-US" altLang="zh-CN" sz="1200" b="0" smtClean="0">
                <a:solidFill>
                  <a:srgbClr val="4D4D4D"/>
                </a:solidFill>
                <a:latin typeface="Arial" charset="0"/>
              </a:rPr>
              <a:t>-</a:t>
            </a:r>
          </a:p>
        </p:txBody>
      </p:sp>
      <p:sp>
        <p:nvSpPr>
          <p:cNvPr id="6147"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6148" name="Rectangle 3"/>
          <p:cNvSpPr>
            <a:spLocks noGrp="1" noChangeArrowheads="1"/>
          </p:cNvSpPr>
          <p:nvPr>
            <p:ph type="body" idx="1"/>
          </p:nvPr>
        </p:nvSpPr>
        <p:spPr/>
        <p:txBody>
          <a:bodyPr/>
          <a:lstStyle/>
          <a:p>
            <a:pPr eaLnBrk="1" hangingPunct="1"/>
            <a:r>
              <a:rPr lang="zh-CN" altLang="en-US" dirty="0" smtClean="0"/>
              <a:t>可视化建模基础</a:t>
            </a:r>
          </a:p>
          <a:p>
            <a:pPr eaLnBrk="1" hangingPunct="1"/>
            <a:r>
              <a:rPr lang="zh-CN" altLang="en-US" dirty="0" smtClean="0"/>
              <a:t>统一建模语言</a:t>
            </a:r>
            <a:endParaRPr lang="en-US" altLang="zh-CN" dirty="0" smtClean="0"/>
          </a:p>
          <a:p>
            <a:pPr eaLnBrk="1" hangingPunct="1"/>
            <a:r>
              <a:rPr lang="en-US" altLang="zh-CN" dirty="0" smtClean="0"/>
              <a:t>UML2</a:t>
            </a:r>
            <a:r>
              <a:rPr lang="zh-CN" altLang="en-US" dirty="0" smtClean="0"/>
              <a:t>组成结构</a:t>
            </a:r>
          </a:p>
          <a:p>
            <a:pPr eaLnBrk="1" hangingPunct="1"/>
            <a:r>
              <a:rPr lang="en-US" altLang="zh-CN" dirty="0" smtClean="0"/>
              <a:t>UML2</a:t>
            </a:r>
            <a:r>
              <a:rPr lang="zh-CN" altLang="en-US" dirty="0" smtClean="0"/>
              <a:t>概念模型</a:t>
            </a:r>
            <a:endParaRPr lang="en-US" altLang="zh-CN" dirty="0" smtClean="0"/>
          </a:p>
          <a:p>
            <a:pPr eaLnBrk="1" hangingPunct="1"/>
            <a:r>
              <a:rPr lang="zh-CN" altLang="en-US" dirty="0" smtClean="0"/>
              <a:t>应用</a:t>
            </a:r>
            <a:r>
              <a:rPr lang="en-US" altLang="zh-CN" dirty="0" smtClean="0"/>
              <a:t>UML2</a:t>
            </a:r>
            <a:r>
              <a:rPr lang="zh-CN" altLang="en-US" dirty="0" smtClean="0"/>
              <a:t>建模</a:t>
            </a:r>
            <a:endParaRPr lang="en-US" altLang="zh-CN"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B57F92D5-F19F-4A7C-B50B-FAC441EB7CBD}" type="slidenum">
              <a:rPr lang="en-US" altLang="zh-CN" sz="1200" b="0" smtClean="0">
                <a:solidFill>
                  <a:srgbClr val="4D4D4D"/>
                </a:solidFill>
                <a:latin typeface="Arial" charset="0"/>
              </a:rPr>
              <a:pPr eaLnBrk="1" hangingPunct="1"/>
              <a:t>40</a:t>
            </a:fld>
            <a:r>
              <a:rPr lang="en-US" altLang="zh-CN" sz="1200" b="0" smtClean="0">
                <a:solidFill>
                  <a:srgbClr val="4D4D4D"/>
                </a:solidFill>
                <a:latin typeface="Arial" charset="0"/>
              </a:rPr>
              <a:t>-</a:t>
            </a:r>
          </a:p>
        </p:txBody>
      </p:sp>
      <p:sp>
        <p:nvSpPr>
          <p:cNvPr id="51203" name="Rectangle 2"/>
          <p:cNvSpPr>
            <a:spLocks noGrp="1" noChangeArrowheads="1"/>
          </p:cNvSpPr>
          <p:nvPr>
            <p:ph type="title"/>
          </p:nvPr>
        </p:nvSpPr>
        <p:spPr/>
        <p:txBody>
          <a:bodyPr/>
          <a:lstStyle/>
          <a:p>
            <a:pPr eaLnBrk="1" hangingPunct="1"/>
            <a:r>
              <a:rPr lang="zh-CN" altLang="en-US" smtClean="0"/>
              <a:t>构造型的几种表现形式</a:t>
            </a:r>
            <a:endParaRPr lang="en-US" altLang="zh-CN" smtClean="0"/>
          </a:p>
        </p:txBody>
      </p:sp>
      <p:pic>
        <p:nvPicPr>
          <p:cNvPr id="512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38" y="2135188"/>
            <a:ext cx="2695575" cy="24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512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4825" y="1990725"/>
            <a:ext cx="3179763"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5120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2038" y="1917700"/>
            <a:ext cx="2678112"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F700BAAD-0F11-4398-8374-4979B21B92AA}" type="slidenum">
              <a:rPr lang="en-US" altLang="zh-CN" sz="1200" b="0" smtClean="0">
                <a:solidFill>
                  <a:srgbClr val="4D4D4D"/>
                </a:solidFill>
                <a:latin typeface="Arial" charset="0"/>
              </a:rPr>
              <a:pPr eaLnBrk="1" hangingPunct="1"/>
              <a:t>41</a:t>
            </a:fld>
            <a:r>
              <a:rPr lang="en-US" altLang="zh-CN" sz="1200" b="0" smtClean="0">
                <a:solidFill>
                  <a:srgbClr val="4D4D4D"/>
                </a:solidFill>
                <a:latin typeface="Arial" charset="0"/>
              </a:rPr>
              <a:t>-</a:t>
            </a:r>
          </a:p>
        </p:txBody>
      </p:sp>
      <p:sp>
        <p:nvSpPr>
          <p:cNvPr id="52227" name="Rectangle 2"/>
          <p:cNvSpPr>
            <a:spLocks noGrp="1" noChangeArrowheads="1"/>
          </p:cNvSpPr>
          <p:nvPr>
            <p:ph type="title"/>
          </p:nvPr>
        </p:nvSpPr>
        <p:spPr/>
        <p:txBody>
          <a:bodyPr/>
          <a:lstStyle/>
          <a:p>
            <a:pPr eaLnBrk="1" hangingPunct="1"/>
            <a:r>
              <a:rPr lang="zh-CN" altLang="en-US" sz="4400" smtClean="0"/>
              <a:t>外廓</a:t>
            </a:r>
            <a:r>
              <a:rPr lang="en-US" altLang="zh-CN" sz="4400" smtClean="0"/>
              <a:t>(Profile)</a:t>
            </a:r>
          </a:p>
        </p:txBody>
      </p:sp>
      <p:sp>
        <p:nvSpPr>
          <p:cNvPr id="52228" name="Rectangle 3"/>
          <p:cNvSpPr>
            <a:spLocks noGrp="1" noChangeArrowheads="1"/>
          </p:cNvSpPr>
          <p:nvPr>
            <p:ph type="body" idx="1"/>
          </p:nvPr>
        </p:nvSpPr>
        <p:spPr/>
        <p:txBody>
          <a:bodyPr/>
          <a:lstStyle/>
          <a:p>
            <a:pPr eaLnBrk="1" hangingPunct="1"/>
            <a:r>
              <a:rPr lang="zh-CN" altLang="en-US" smtClean="0"/>
              <a:t>外廓</a:t>
            </a:r>
          </a:p>
          <a:p>
            <a:pPr lvl="1" eaLnBrk="1" hangingPunct="1"/>
            <a:r>
              <a:rPr lang="zh-CN" altLang="en-US" smtClean="0"/>
              <a:t>基于</a:t>
            </a:r>
            <a:r>
              <a:rPr lang="en-US" altLang="zh-CN" smtClean="0"/>
              <a:t>UML</a:t>
            </a:r>
            <a:r>
              <a:rPr lang="zh-CN" altLang="en-US" smtClean="0"/>
              <a:t>元素的子集为特定领域定义了</a:t>
            </a:r>
            <a:r>
              <a:rPr lang="en-US" altLang="zh-CN" smtClean="0"/>
              <a:t>UML</a:t>
            </a:r>
            <a:r>
              <a:rPr lang="zh-CN" altLang="en-US" smtClean="0"/>
              <a:t>的一个特定版本，即定义了一组对</a:t>
            </a:r>
            <a:r>
              <a:rPr lang="en-US" altLang="zh-CN" smtClean="0"/>
              <a:t>UML</a:t>
            </a:r>
            <a:r>
              <a:rPr lang="zh-CN" altLang="en-US" smtClean="0"/>
              <a:t>已有模型的扩展和限定机制，以用于某个特定领域</a:t>
            </a:r>
          </a:p>
          <a:p>
            <a:pPr lvl="1" eaLnBrk="1" hangingPunct="1"/>
            <a:r>
              <a:rPr lang="zh-CN" altLang="en-US" smtClean="0"/>
              <a:t>这些扩展和限定机制包括：预定义的构造型、标记值、约束和基类</a:t>
            </a:r>
          </a:p>
          <a:p>
            <a:pPr lvl="1" eaLnBrk="1" hangingPunct="1"/>
            <a:r>
              <a:rPr lang="zh-CN" altLang="en-US" smtClean="0"/>
              <a:t>建立在普通的</a:t>
            </a:r>
            <a:r>
              <a:rPr lang="en-US" altLang="zh-CN" smtClean="0"/>
              <a:t>UML</a:t>
            </a:r>
            <a:r>
              <a:rPr lang="zh-CN" altLang="en-US" smtClean="0"/>
              <a:t>元素基础上，并不代表一种新的语言</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77E1552F-8FB5-474B-A47C-254CAEE33CF0}" type="slidenum">
              <a:rPr lang="en-US" altLang="zh-CN" sz="1200" b="0" smtClean="0">
                <a:solidFill>
                  <a:srgbClr val="4D4D4D"/>
                </a:solidFill>
                <a:latin typeface="Arial" charset="0"/>
              </a:rPr>
              <a:pPr eaLnBrk="1" hangingPunct="1"/>
              <a:t>42</a:t>
            </a:fld>
            <a:r>
              <a:rPr lang="en-US" altLang="zh-CN" sz="1200" b="0" smtClean="0">
                <a:solidFill>
                  <a:srgbClr val="4D4D4D"/>
                </a:solidFill>
                <a:latin typeface="Arial" charset="0"/>
              </a:rPr>
              <a:t>-</a:t>
            </a:r>
          </a:p>
        </p:txBody>
      </p:sp>
      <p:sp>
        <p:nvSpPr>
          <p:cNvPr id="53251" name="Rectangle 2"/>
          <p:cNvSpPr>
            <a:spLocks noGrp="1" noChangeArrowheads="1"/>
          </p:cNvSpPr>
          <p:nvPr>
            <p:ph type="title"/>
          </p:nvPr>
        </p:nvSpPr>
        <p:spPr/>
        <p:txBody>
          <a:bodyPr/>
          <a:lstStyle/>
          <a:p>
            <a:pPr eaLnBrk="1" hangingPunct="1"/>
            <a:r>
              <a:rPr lang="en-US" altLang="zh-CN" sz="4400" smtClean="0"/>
              <a:t>OMG</a:t>
            </a:r>
            <a:r>
              <a:rPr lang="zh-CN" altLang="en-US" sz="4400" smtClean="0"/>
              <a:t>提供的</a:t>
            </a:r>
            <a:r>
              <a:rPr lang="en-US" altLang="zh-CN" sz="4400" smtClean="0"/>
              <a:t>Profile</a:t>
            </a:r>
          </a:p>
        </p:txBody>
      </p:sp>
      <p:sp>
        <p:nvSpPr>
          <p:cNvPr id="53252" name="Rectangle 3"/>
          <p:cNvSpPr>
            <a:spLocks noGrp="1" noChangeArrowheads="1"/>
          </p:cNvSpPr>
          <p:nvPr>
            <p:ph type="body" idx="1"/>
          </p:nvPr>
        </p:nvSpPr>
        <p:spPr/>
        <p:txBody>
          <a:bodyPr/>
          <a:lstStyle/>
          <a:p>
            <a:pPr eaLnBrk="1" hangingPunct="1">
              <a:lnSpc>
                <a:spcPct val="80000"/>
              </a:lnSpc>
            </a:pPr>
            <a:r>
              <a:rPr lang="en-US" altLang="zh-CN" sz="3200" dirty="0" smtClean="0"/>
              <a:t>OMG</a:t>
            </a:r>
            <a:r>
              <a:rPr lang="zh-CN" altLang="en-US" sz="3200" dirty="0" smtClean="0"/>
              <a:t>基于</a:t>
            </a:r>
            <a:r>
              <a:rPr lang="en-US" altLang="zh-CN" sz="3200" dirty="0" smtClean="0"/>
              <a:t>Profile</a:t>
            </a:r>
            <a:r>
              <a:rPr lang="zh-CN" altLang="en-US" sz="3200" dirty="0" smtClean="0"/>
              <a:t>机制扩展</a:t>
            </a:r>
            <a:r>
              <a:rPr lang="en-US" altLang="zh-CN" sz="3200" dirty="0" smtClean="0"/>
              <a:t>UML</a:t>
            </a:r>
            <a:r>
              <a:rPr lang="zh-CN" altLang="en-US" sz="3200" dirty="0" smtClean="0"/>
              <a:t>应用</a:t>
            </a:r>
          </a:p>
          <a:p>
            <a:pPr lvl="1" eaLnBrk="1" hangingPunct="1">
              <a:lnSpc>
                <a:spcPct val="80000"/>
              </a:lnSpc>
            </a:pPr>
            <a:r>
              <a:rPr lang="en-US" altLang="zh-CN" sz="2800" dirty="0"/>
              <a:t>MARTE (UML Profile for Modeling and Analysis of Real-time and Embedded Systems)</a:t>
            </a:r>
          </a:p>
          <a:p>
            <a:pPr lvl="1" eaLnBrk="1" hangingPunct="1">
              <a:lnSpc>
                <a:spcPct val="80000"/>
              </a:lnSpc>
            </a:pPr>
            <a:r>
              <a:rPr lang="en-US" altLang="zh-CN" sz="2800" dirty="0"/>
              <a:t>UML Testing Profile</a:t>
            </a:r>
          </a:p>
          <a:p>
            <a:pPr lvl="1" eaLnBrk="1" hangingPunct="1">
              <a:lnSpc>
                <a:spcPct val="80000"/>
              </a:lnSpc>
            </a:pPr>
            <a:r>
              <a:rPr lang="en-US" altLang="zh-CN" sz="2800" dirty="0"/>
              <a:t>UML Profile for System on a Chip (</a:t>
            </a:r>
            <a:r>
              <a:rPr lang="en-US" altLang="zh-CN" sz="2800" dirty="0" err="1"/>
              <a:t>SoC</a:t>
            </a:r>
            <a:r>
              <a:rPr lang="en-US" altLang="zh-CN" sz="2800" dirty="0"/>
              <a:t>)</a:t>
            </a:r>
          </a:p>
          <a:p>
            <a:pPr lvl="1" eaLnBrk="1" hangingPunct="1">
              <a:lnSpc>
                <a:spcPct val="80000"/>
              </a:lnSpc>
            </a:pPr>
            <a:r>
              <a:rPr lang="en-US" altLang="zh-CN" sz="2800" dirty="0" err="1" smtClean="0"/>
              <a:t>SoaML</a:t>
            </a:r>
            <a:r>
              <a:rPr lang="en-US" altLang="zh-CN" sz="2800" dirty="0" smtClean="0"/>
              <a:t> (Service oriented architecture Modeling Language) </a:t>
            </a:r>
          </a:p>
          <a:p>
            <a:pPr lvl="1" eaLnBrk="1" hangingPunct="1">
              <a:lnSpc>
                <a:spcPct val="80000"/>
              </a:lnSpc>
            </a:pPr>
            <a:r>
              <a:rPr lang="en-US" altLang="zh-CN" sz="2800" dirty="0" err="1" smtClean="0"/>
              <a:t>SysML</a:t>
            </a:r>
            <a:r>
              <a:rPr lang="en-US" altLang="zh-CN" sz="2800" dirty="0" smtClean="0"/>
              <a:t> (OMG Systems Modeling Language)</a:t>
            </a:r>
          </a:p>
          <a:p>
            <a:pPr lvl="1" eaLnBrk="1" hangingPunct="1">
              <a:lnSpc>
                <a:spcPct val="80000"/>
              </a:lnSpc>
            </a:pPr>
            <a:r>
              <a:rPr lang="en-US" altLang="zh-CN" sz="2800" dirty="0" smtClean="0"/>
              <a:t>EAI (UML Profile for Enterprise Application Integration) </a:t>
            </a:r>
          </a:p>
          <a:p>
            <a:pPr lvl="1" eaLnBrk="1" hangingPunct="1">
              <a:lnSpc>
                <a:spcPct val="80000"/>
              </a:lnSpc>
            </a:pPr>
            <a:r>
              <a:rPr lang="en-US" altLang="zh-CN" sz="2800" dirty="0" smtClean="0"/>
              <a:t>……</a:t>
            </a:r>
            <a:endParaRPr lang="zh-CN" altLang="en-US" sz="28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3003BF25-24BD-4328-827A-03C11C0BD435}" type="slidenum">
              <a:rPr lang="en-US" altLang="zh-CN" sz="1200" b="0" smtClean="0">
                <a:solidFill>
                  <a:srgbClr val="4D4D4D"/>
                </a:solidFill>
                <a:latin typeface="Arial" charset="0"/>
              </a:rPr>
              <a:pPr eaLnBrk="1" hangingPunct="1"/>
              <a:t>43</a:t>
            </a:fld>
            <a:r>
              <a:rPr lang="en-US" altLang="zh-CN" sz="1200" b="0" smtClean="0">
                <a:solidFill>
                  <a:srgbClr val="4D4D4D"/>
                </a:solidFill>
                <a:latin typeface="Arial" charset="0"/>
              </a:rPr>
              <a:t>-</a:t>
            </a:r>
          </a:p>
        </p:txBody>
      </p:sp>
      <p:sp>
        <p:nvSpPr>
          <p:cNvPr id="54275" name="Rectangle 2"/>
          <p:cNvSpPr>
            <a:spLocks noGrp="1" noChangeArrowheads="1"/>
          </p:cNvSpPr>
          <p:nvPr>
            <p:ph type="title"/>
          </p:nvPr>
        </p:nvSpPr>
        <p:spPr/>
        <p:txBody>
          <a:bodyPr/>
          <a:lstStyle/>
          <a:p>
            <a:pPr eaLnBrk="1" hangingPunct="1"/>
            <a:r>
              <a:rPr lang="zh-CN" altLang="en-US" sz="4400" smtClean="0"/>
              <a:t>外廓图</a:t>
            </a:r>
            <a:r>
              <a:rPr lang="en-US" altLang="zh-CN" sz="4400" smtClean="0"/>
              <a:t>(Profile Diagram)</a:t>
            </a:r>
          </a:p>
        </p:txBody>
      </p:sp>
      <p:sp>
        <p:nvSpPr>
          <p:cNvPr id="54276" name="Rectangle 3"/>
          <p:cNvSpPr>
            <a:spLocks noGrp="1" noChangeArrowheads="1"/>
          </p:cNvSpPr>
          <p:nvPr>
            <p:ph type="body" idx="1"/>
          </p:nvPr>
        </p:nvSpPr>
        <p:spPr/>
        <p:txBody>
          <a:bodyPr/>
          <a:lstStyle/>
          <a:p>
            <a:pPr eaLnBrk="1" hangingPunct="1">
              <a:lnSpc>
                <a:spcPct val="90000"/>
              </a:lnSpc>
            </a:pPr>
            <a:r>
              <a:rPr lang="en-US" altLang="zh-CN" dirty="0" smtClean="0"/>
              <a:t>UML2.3</a:t>
            </a:r>
            <a:r>
              <a:rPr lang="zh-CN" altLang="en-US" dirty="0" smtClean="0"/>
              <a:t>新增的</a:t>
            </a:r>
            <a:r>
              <a:rPr lang="en-US" altLang="zh-CN" dirty="0" smtClean="0"/>
              <a:t>Profile Diagram</a:t>
            </a:r>
            <a:r>
              <a:rPr lang="zh-CN" altLang="en-US" dirty="0" smtClean="0"/>
              <a:t>专门用于可视化描述外廓以及构造型、标记值、约束等</a:t>
            </a:r>
          </a:p>
          <a:p>
            <a:pPr eaLnBrk="1" hangingPunct="1">
              <a:lnSpc>
                <a:spcPct val="90000"/>
              </a:lnSpc>
            </a:pPr>
            <a:r>
              <a:rPr lang="zh-CN" altLang="en-US" dirty="0" smtClean="0"/>
              <a:t>主要概念</a:t>
            </a:r>
          </a:p>
          <a:p>
            <a:pPr lvl="1" eaLnBrk="1" hangingPunct="1">
              <a:lnSpc>
                <a:spcPct val="90000"/>
              </a:lnSpc>
            </a:pPr>
            <a:r>
              <a:rPr lang="en-US" altLang="zh-CN" dirty="0" smtClean="0"/>
              <a:t>Profile: </a:t>
            </a:r>
            <a:r>
              <a:rPr lang="zh-CN" altLang="en-US" dirty="0" smtClean="0"/>
              <a:t>一个包，代表一个外廓</a:t>
            </a:r>
          </a:p>
          <a:p>
            <a:pPr lvl="1" eaLnBrk="1" hangingPunct="1">
              <a:lnSpc>
                <a:spcPct val="90000"/>
              </a:lnSpc>
            </a:pPr>
            <a:r>
              <a:rPr lang="en-US" altLang="zh-CN" dirty="0" smtClean="0"/>
              <a:t>Stereotype: </a:t>
            </a:r>
            <a:r>
              <a:rPr lang="zh-CN" altLang="en-US" dirty="0" smtClean="0"/>
              <a:t>定义一种针对元类的扩展</a:t>
            </a:r>
          </a:p>
          <a:p>
            <a:pPr lvl="1" eaLnBrk="1" hangingPunct="1">
              <a:lnSpc>
                <a:spcPct val="90000"/>
              </a:lnSpc>
            </a:pPr>
            <a:r>
              <a:rPr lang="en-US" altLang="zh-CN" dirty="0" err="1" smtClean="0"/>
              <a:t>Metaclass</a:t>
            </a:r>
            <a:r>
              <a:rPr lang="en-US" altLang="zh-CN" dirty="0" smtClean="0"/>
              <a:t>: </a:t>
            </a:r>
            <a:r>
              <a:rPr lang="zh-CN" altLang="en-US" dirty="0" smtClean="0"/>
              <a:t>可被扩展的元素</a:t>
            </a:r>
          </a:p>
          <a:p>
            <a:pPr lvl="1" eaLnBrk="1" hangingPunct="1">
              <a:lnSpc>
                <a:spcPct val="90000"/>
              </a:lnSpc>
            </a:pPr>
            <a:r>
              <a:rPr lang="en-US" altLang="zh-CN" dirty="0" smtClean="0"/>
              <a:t>Extension: </a:t>
            </a:r>
            <a:r>
              <a:rPr lang="zh-CN" altLang="en-US" dirty="0" smtClean="0"/>
              <a:t>构造型和元类之间的关系</a:t>
            </a:r>
            <a:endParaRPr lang="en-US" altLang="zh-CN" dirty="0" smtClean="0"/>
          </a:p>
          <a:p>
            <a:pPr lvl="1" eaLnBrk="1" hangingPunct="1">
              <a:lnSpc>
                <a:spcPct val="90000"/>
              </a:lnSpc>
            </a:pPr>
            <a:r>
              <a:rPr lang="en-US" altLang="zh-CN" dirty="0" err="1" smtClean="0"/>
              <a:t>ProfileApplication</a:t>
            </a:r>
            <a:r>
              <a:rPr lang="en-US" altLang="zh-CN" dirty="0" smtClean="0"/>
              <a:t>: Profile</a:t>
            </a:r>
            <a:r>
              <a:rPr lang="zh-CN" altLang="en-US" dirty="0" smtClean="0"/>
              <a:t>和应用模型之间的关系</a:t>
            </a:r>
            <a:endParaRPr lang="en-US" altLang="zh-CN" dirty="0" smtClean="0"/>
          </a:p>
        </p:txBody>
      </p:sp>
      <p:sp>
        <p:nvSpPr>
          <p:cNvPr id="54277" name="Rectangle 4">
            <a:hlinkClick r:id="" action="ppaction://noaction"/>
          </p:cNvPr>
          <p:cNvSpPr>
            <a:spLocks noChangeArrowheads="1"/>
          </p:cNvSpPr>
          <p:nvPr/>
        </p:nvSpPr>
        <p:spPr bwMode="auto">
          <a:xfrm>
            <a:off x="6084888" y="621188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查看外廓图元语</a:t>
            </a:r>
            <a:endParaRPr lang="en-US" altLang="zh-CN">
              <a:solidFill>
                <a:srgbClr val="777777"/>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BFDAFE12-59B5-48BD-978A-C3EDF8E56787}" type="slidenum">
              <a:rPr lang="en-US" altLang="zh-CN" sz="1200" b="0" smtClean="0">
                <a:solidFill>
                  <a:srgbClr val="4D4D4D"/>
                </a:solidFill>
                <a:latin typeface="Arial" charset="0"/>
              </a:rPr>
              <a:pPr eaLnBrk="1" hangingPunct="1"/>
              <a:t>44</a:t>
            </a:fld>
            <a:r>
              <a:rPr lang="en-US" altLang="zh-CN" sz="1200" b="0" smtClean="0">
                <a:solidFill>
                  <a:srgbClr val="4D4D4D"/>
                </a:solidFill>
                <a:latin typeface="Arial" charset="0"/>
              </a:rPr>
              <a:t>-</a:t>
            </a:r>
          </a:p>
        </p:txBody>
      </p:sp>
      <p:sp>
        <p:nvSpPr>
          <p:cNvPr id="115715" name="Rectangle 2"/>
          <p:cNvSpPr>
            <a:spLocks noGrp="1" noChangeArrowheads="1"/>
          </p:cNvSpPr>
          <p:nvPr>
            <p:ph type="title"/>
          </p:nvPr>
        </p:nvSpPr>
        <p:spPr/>
        <p:txBody>
          <a:bodyPr/>
          <a:lstStyle/>
          <a:p>
            <a:pPr eaLnBrk="1" hangingPunct="1"/>
            <a:r>
              <a:rPr lang="zh-CN" altLang="en-US" sz="4400" smtClean="0"/>
              <a:t>外廓图</a:t>
            </a:r>
          </a:p>
        </p:txBody>
      </p:sp>
      <p:sp>
        <p:nvSpPr>
          <p:cNvPr id="115716" name="Rectangle 15">
            <a:hlinkClick r:id="rId2" action="ppaction://hlinksldjump"/>
          </p:cNvPr>
          <p:cNvSpPr>
            <a:spLocks noChangeArrowheads="1"/>
          </p:cNvSpPr>
          <p:nvPr/>
        </p:nvSpPr>
        <p:spPr bwMode="auto">
          <a:xfrm>
            <a:off x="6608763" y="621188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返回外廓图</a:t>
            </a:r>
          </a:p>
        </p:txBody>
      </p:sp>
      <p:pic>
        <p:nvPicPr>
          <p:cNvPr id="11571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700808"/>
            <a:ext cx="8485583"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62585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3F9FAE15-3C5A-4835-878A-8F9C4C095E32}" type="slidenum">
              <a:rPr lang="en-US" altLang="zh-CN" sz="1200" b="0" smtClean="0">
                <a:solidFill>
                  <a:srgbClr val="4D4D4D"/>
                </a:solidFill>
                <a:latin typeface="Arial" charset="0"/>
              </a:rPr>
              <a:pPr eaLnBrk="1" hangingPunct="1"/>
              <a:t>45</a:t>
            </a:fld>
            <a:r>
              <a:rPr lang="en-US" altLang="zh-CN" sz="1200" b="0" smtClean="0">
                <a:solidFill>
                  <a:srgbClr val="4D4D4D"/>
                </a:solidFill>
                <a:latin typeface="Arial" charset="0"/>
              </a:rPr>
              <a:t>-</a:t>
            </a:r>
          </a:p>
        </p:txBody>
      </p:sp>
      <p:sp>
        <p:nvSpPr>
          <p:cNvPr id="55299" name="Rectangle 2"/>
          <p:cNvSpPr>
            <a:spLocks noGrp="1" noChangeArrowheads="1"/>
          </p:cNvSpPr>
          <p:nvPr>
            <p:ph type="title"/>
          </p:nvPr>
        </p:nvSpPr>
        <p:spPr/>
        <p:txBody>
          <a:bodyPr/>
          <a:lstStyle/>
          <a:p>
            <a:pPr eaLnBrk="1" hangingPunct="1"/>
            <a:r>
              <a:rPr lang="zh-CN" altLang="en-US" sz="4400" smtClean="0"/>
              <a:t>应用</a:t>
            </a:r>
            <a:r>
              <a:rPr lang="en-US" altLang="zh-CN" sz="4400" smtClean="0"/>
              <a:t>Profile Diagram</a:t>
            </a:r>
          </a:p>
        </p:txBody>
      </p:sp>
      <p:pic>
        <p:nvPicPr>
          <p:cNvPr id="593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443" y="1412776"/>
            <a:ext cx="6984776" cy="2108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4077072"/>
            <a:ext cx="617861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350AECCB-CAB9-488D-9B52-F06DB1443EC9}" type="slidenum">
              <a:rPr lang="en-US" altLang="zh-CN" sz="1200" b="0" smtClean="0">
                <a:solidFill>
                  <a:srgbClr val="4D4D4D"/>
                </a:solidFill>
                <a:latin typeface="Arial" charset="0"/>
              </a:rPr>
              <a:pPr eaLnBrk="1" hangingPunct="1"/>
              <a:t>46</a:t>
            </a:fld>
            <a:r>
              <a:rPr lang="en-US" altLang="zh-CN" sz="1200" b="0" smtClean="0">
                <a:solidFill>
                  <a:srgbClr val="4D4D4D"/>
                </a:solidFill>
                <a:latin typeface="Arial" charset="0"/>
              </a:rPr>
              <a:t>-</a:t>
            </a:r>
          </a:p>
        </p:txBody>
      </p:sp>
      <p:sp>
        <p:nvSpPr>
          <p:cNvPr id="56323" name="Rectangle 2"/>
          <p:cNvSpPr>
            <a:spLocks noGrp="1" noChangeArrowheads="1"/>
          </p:cNvSpPr>
          <p:nvPr>
            <p:ph type="title"/>
          </p:nvPr>
        </p:nvSpPr>
        <p:spPr/>
        <p:txBody>
          <a:bodyPr/>
          <a:lstStyle/>
          <a:p>
            <a:pPr eaLnBrk="1" hangingPunct="1"/>
            <a:r>
              <a:rPr lang="zh-CN" altLang="en-US" dirty="0"/>
              <a:t>架构：</a:t>
            </a:r>
            <a:r>
              <a:rPr lang="en-US" altLang="zh-CN" dirty="0" smtClean="0"/>
              <a:t>4+1</a:t>
            </a:r>
            <a:r>
              <a:rPr lang="zh-CN" altLang="en-US" dirty="0" smtClean="0"/>
              <a:t>视图</a:t>
            </a:r>
          </a:p>
        </p:txBody>
      </p:sp>
      <p:grpSp>
        <p:nvGrpSpPr>
          <p:cNvPr id="56324" name="Group 3"/>
          <p:cNvGrpSpPr>
            <a:grpSpLocks/>
          </p:cNvGrpSpPr>
          <p:nvPr/>
        </p:nvGrpSpPr>
        <p:grpSpPr bwMode="auto">
          <a:xfrm>
            <a:off x="755650" y="1412875"/>
            <a:ext cx="7848600" cy="4464050"/>
            <a:chOff x="571" y="929"/>
            <a:chExt cx="4668" cy="2592"/>
          </a:xfrm>
        </p:grpSpPr>
        <p:sp>
          <p:nvSpPr>
            <p:cNvPr id="56325" name="Rectangle 4"/>
            <p:cNvSpPr>
              <a:spLocks noChangeArrowheads="1"/>
            </p:cNvSpPr>
            <p:nvPr/>
          </p:nvSpPr>
          <p:spPr bwMode="auto">
            <a:xfrm>
              <a:off x="571" y="929"/>
              <a:ext cx="2253" cy="1289"/>
            </a:xfrm>
            <a:prstGeom prst="rect">
              <a:avLst/>
            </a:prstGeom>
            <a:solidFill>
              <a:schemeClr val="bg1"/>
            </a:solidFill>
            <a:ln w="38100">
              <a:solidFill>
                <a:schemeClr val="bg2"/>
              </a:solidFill>
              <a:miter lim="800000"/>
              <a:headEnd/>
              <a:tailEnd/>
            </a:ln>
          </p:spPr>
          <p:txBody>
            <a:bodyPr wrap="none" anchor="ctr"/>
            <a:lstStyle/>
            <a:p>
              <a:endParaRPr lang="zh-CN" altLang="en-US"/>
            </a:p>
          </p:txBody>
        </p:sp>
        <p:sp>
          <p:nvSpPr>
            <p:cNvPr id="56326" name="Rectangle 5"/>
            <p:cNvSpPr>
              <a:spLocks noChangeArrowheads="1"/>
            </p:cNvSpPr>
            <p:nvPr/>
          </p:nvSpPr>
          <p:spPr bwMode="auto">
            <a:xfrm>
              <a:off x="571" y="2257"/>
              <a:ext cx="2253" cy="1264"/>
            </a:xfrm>
            <a:prstGeom prst="rect">
              <a:avLst/>
            </a:prstGeom>
            <a:solidFill>
              <a:schemeClr val="bg1"/>
            </a:solidFill>
            <a:ln w="38100">
              <a:solidFill>
                <a:schemeClr val="bg2"/>
              </a:solidFill>
              <a:miter lim="800000"/>
              <a:headEnd/>
              <a:tailEnd/>
            </a:ln>
          </p:spPr>
          <p:txBody>
            <a:bodyPr wrap="none" anchor="ctr"/>
            <a:lstStyle/>
            <a:p>
              <a:endParaRPr lang="zh-CN" altLang="en-US"/>
            </a:p>
          </p:txBody>
        </p:sp>
        <p:sp>
          <p:nvSpPr>
            <p:cNvPr id="56327" name="Rectangle 6"/>
            <p:cNvSpPr>
              <a:spLocks noChangeArrowheads="1"/>
            </p:cNvSpPr>
            <p:nvPr/>
          </p:nvSpPr>
          <p:spPr bwMode="auto">
            <a:xfrm>
              <a:off x="2875" y="929"/>
              <a:ext cx="2296" cy="1289"/>
            </a:xfrm>
            <a:prstGeom prst="rect">
              <a:avLst/>
            </a:prstGeom>
            <a:solidFill>
              <a:schemeClr val="bg1"/>
            </a:solidFill>
            <a:ln w="38100">
              <a:solidFill>
                <a:schemeClr val="bg2"/>
              </a:solidFill>
              <a:miter lim="800000"/>
              <a:headEnd/>
              <a:tailEnd/>
            </a:ln>
          </p:spPr>
          <p:txBody>
            <a:bodyPr wrap="none" anchor="ctr"/>
            <a:lstStyle/>
            <a:p>
              <a:endParaRPr lang="zh-CN" altLang="en-US"/>
            </a:p>
          </p:txBody>
        </p:sp>
        <p:sp>
          <p:nvSpPr>
            <p:cNvPr id="559111" name="Rectangle 7"/>
            <p:cNvSpPr>
              <a:spLocks noChangeArrowheads="1"/>
            </p:cNvSpPr>
            <p:nvPr/>
          </p:nvSpPr>
          <p:spPr bwMode="auto">
            <a:xfrm>
              <a:off x="1483" y="2657"/>
              <a:ext cx="1074"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Process View</a:t>
              </a:r>
            </a:p>
          </p:txBody>
        </p:sp>
        <p:sp>
          <p:nvSpPr>
            <p:cNvPr id="56329" name="Rectangle 8"/>
            <p:cNvSpPr>
              <a:spLocks noChangeArrowheads="1"/>
            </p:cNvSpPr>
            <p:nvPr/>
          </p:nvSpPr>
          <p:spPr bwMode="auto">
            <a:xfrm>
              <a:off x="2883" y="2257"/>
              <a:ext cx="2296" cy="1264"/>
            </a:xfrm>
            <a:prstGeom prst="rect">
              <a:avLst/>
            </a:prstGeom>
            <a:solidFill>
              <a:schemeClr val="bg1"/>
            </a:solidFill>
            <a:ln w="38100">
              <a:solidFill>
                <a:schemeClr val="bg2"/>
              </a:solidFill>
              <a:miter lim="800000"/>
              <a:headEnd/>
              <a:tailEnd/>
            </a:ln>
          </p:spPr>
          <p:txBody>
            <a:bodyPr wrap="none" anchor="ctr"/>
            <a:lstStyle/>
            <a:p>
              <a:endParaRPr lang="zh-CN" altLang="en-US"/>
            </a:p>
          </p:txBody>
        </p:sp>
        <p:sp>
          <p:nvSpPr>
            <p:cNvPr id="559113" name="Rectangle 9"/>
            <p:cNvSpPr>
              <a:spLocks noChangeArrowheads="1"/>
            </p:cNvSpPr>
            <p:nvPr/>
          </p:nvSpPr>
          <p:spPr bwMode="auto">
            <a:xfrm>
              <a:off x="3067" y="2657"/>
              <a:ext cx="1461"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Deployment View</a:t>
              </a:r>
            </a:p>
          </p:txBody>
        </p:sp>
        <p:graphicFrame>
          <p:nvGraphicFramePr>
            <p:cNvPr id="56331" name="Object 10"/>
            <p:cNvGraphicFramePr>
              <a:graphicFrameLocks/>
            </p:cNvGraphicFramePr>
            <p:nvPr/>
          </p:nvGraphicFramePr>
          <p:xfrm>
            <a:off x="4459" y="977"/>
            <a:ext cx="656" cy="516"/>
          </p:xfrm>
          <a:graphic>
            <a:graphicData uri="http://schemas.openxmlformats.org/presentationml/2006/ole">
              <mc:AlternateContent xmlns:mc="http://schemas.openxmlformats.org/markup-compatibility/2006">
                <mc:Choice xmlns:v="urn:schemas-microsoft-com:vml" Requires="v">
                  <p:oleObj spid="_x0000_s56608" name="CorelDRAW" r:id="rId3" imgW="457200" imgH="457200" progId="CorelDraw.Graphic.8">
                    <p:embed/>
                  </p:oleObj>
                </mc:Choice>
                <mc:Fallback>
                  <p:oleObj name="CorelDRAW" r:id="rId3" imgW="457200" imgH="457200" progId="CorelDraw.Graphic.8">
                    <p:embed/>
                    <p:pic>
                      <p:nvPicPr>
                        <p:cNvPr id="0" name="Object 1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9" y="977"/>
                          <a:ext cx="656"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9115" name="Rectangle 11"/>
            <p:cNvSpPr>
              <a:spLocks noChangeArrowheads="1"/>
            </p:cNvSpPr>
            <p:nvPr/>
          </p:nvSpPr>
          <p:spPr bwMode="auto">
            <a:xfrm>
              <a:off x="1483" y="1313"/>
              <a:ext cx="1015"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Logical View</a:t>
              </a:r>
            </a:p>
          </p:txBody>
        </p:sp>
        <p:graphicFrame>
          <p:nvGraphicFramePr>
            <p:cNvPr id="56333" name="Object 12"/>
            <p:cNvGraphicFramePr>
              <a:graphicFrameLocks/>
            </p:cNvGraphicFramePr>
            <p:nvPr/>
          </p:nvGraphicFramePr>
          <p:xfrm>
            <a:off x="619" y="1025"/>
            <a:ext cx="608" cy="495"/>
          </p:xfrm>
          <a:graphic>
            <a:graphicData uri="http://schemas.openxmlformats.org/presentationml/2006/ole">
              <mc:AlternateContent xmlns:mc="http://schemas.openxmlformats.org/markup-compatibility/2006">
                <mc:Choice xmlns:v="urn:schemas-microsoft-com:vml" Requires="v">
                  <p:oleObj spid="_x0000_s56609" name="CorelDRAW" r:id="rId5" imgW="457200" imgH="457200" progId="CorelDraw.Graphic.8">
                    <p:embed/>
                  </p:oleObj>
                </mc:Choice>
                <mc:Fallback>
                  <p:oleObj name="CorelDRAW" r:id="rId5" imgW="457200" imgH="457200" progId="CorelDraw.Graphic.8">
                    <p:embed/>
                    <p:pic>
                      <p:nvPicPr>
                        <p:cNvPr id="0" name="Object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 y="1025"/>
                          <a:ext cx="608"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34" name="Oval 13"/>
            <p:cNvSpPr>
              <a:spLocks noChangeArrowheads="1"/>
            </p:cNvSpPr>
            <p:nvPr/>
          </p:nvSpPr>
          <p:spPr bwMode="auto">
            <a:xfrm>
              <a:off x="2004" y="1601"/>
              <a:ext cx="1783" cy="954"/>
            </a:xfrm>
            <a:prstGeom prst="ellipse">
              <a:avLst/>
            </a:prstGeom>
            <a:solidFill>
              <a:srgbClr val="FFFF99"/>
            </a:solidFill>
            <a:ln w="38100">
              <a:solidFill>
                <a:srgbClr val="5F5F5F"/>
              </a:solidFill>
              <a:round/>
              <a:headEnd/>
              <a:tailEnd/>
            </a:ln>
          </p:spPr>
          <p:txBody>
            <a:bodyPr wrap="none" anchor="ctr"/>
            <a:lstStyle/>
            <a:p>
              <a:endParaRPr lang="zh-CN" altLang="en-US"/>
            </a:p>
          </p:txBody>
        </p:sp>
        <p:sp>
          <p:nvSpPr>
            <p:cNvPr id="559118" name="Rectangle 14"/>
            <p:cNvSpPr>
              <a:spLocks noChangeArrowheads="1"/>
            </p:cNvSpPr>
            <p:nvPr/>
          </p:nvSpPr>
          <p:spPr bwMode="auto">
            <a:xfrm>
              <a:off x="2347" y="2177"/>
              <a:ext cx="1141"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Use-Case View</a:t>
              </a:r>
            </a:p>
          </p:txBody>
        </p:sp>
        <p:graphicFrame>
          <p:nvGraphicFramePr>
            <p:cNvPr id="56336" name="Object 15"/>
            <p:cNvGraphicFramePr>
              <a:graphicFrameLocks/>
            </p:cNvGraphicFramePr>
            <p:nvPr/>
          </p:nvGraphicFramePr>
          <p:xfrm>
            <a:off x="2587" y="1649"/>
            <a:ext cx="755" cy="468"/>
          </p:xfrm>
          <a:graphic>
            <a:graphicData uri="http://schemas.openxmlformats.org/presentationml/2006/ole">
              <mc:AlternateContent xmlns:mc="http://schemas.openxmlformats.org/markup-compatibility/2006">
                <mc:Choice xmlns:v="urn:schemas-microsoft-com:vml" Requires="v">
                  <p:oleObj spid="_x0000_s56610" name="CorelDRAW" r:id="rId7" imgW="914400" imgH="914400" progId="CorelDraw.Graphic.8">
                    <p:embed/>
                  </p:oleObj>
                </mc:Choice>
                <mc:Fallback>
                  <p:oleObj name="CorelDRAW" r:id="rId7" imgW="914400" imgH="914400" progId="CorelDraw.Graphic.8">
                    <p:embed/>
                    <p:pic>
                      <p:nvPicPr>
                        <p:cNvPr id="0" name="Object 1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7" y="1649"/>
                          <a:ext cx="755"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9120" name="Rectangle 16"/>
            <p:cNvSpPr>
              <a:spLocks noChangeArrowheads="1"/>
            </p:cNvSpPr>
            <p:nvPr/>
          </p:nvSpPr>
          <p:spPr bwMode="auto">
            <a:xfrm>
              <a:off x="3067" y="1313"/>
              <a:ext cx="1591"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Implementation View</a:t>
              </a:r>
            </a:p>
          </p:txBody>
        </p:sp>
        <p:grpSp>
          <p:nvGrpSpPr>
            <p:cNvPr id="56338" name="Group 17"/>
            <p:cNvGrpSpPr>
              <a:grpSpLocks/>
            </p:cNvGrpSpPr>
            <p:nvPr/>
          </p:nvGrpSpPr>
          <p:grpSpPr bwMode="auto">
            <a:xfrm>
              <a:off x="1775" y="1780"/>
              <a:ext cx="775" cy="321"/>
              <a:chOff x="1056" y="755"/>
              <a:chExt cx="775" cy="321"/>
            </a:xfrm>
          </p:grpSpPr>
          <p:sp>
            <p:nvSpPr>
              <p:cNvPr id="56366" name="Rectangle 18"/>
              <p:cNvSpPr>
                <a:spLocks noChangeArrowheads="1"/>
              </p:cNvSpPr>
              <p:nvPr/>
            </p:nvSpPr>
            <p:spPr bwMode="auto">
              <a:xfrm>
                <a:off x="1056" y="755"/>
                <a:ext cx="60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p>
                <a:pPr defTabSz="1014413" eaLnBrk="0" hangingPunct="0"/>
                <a:r>
                  <a:rPr kumimoji="0" lang="en-US" altLang="ko-KR" sz="1400">
                    <a:solidFill>
                      <a:srgbClr val="FF3300"/>
                    </a:solidFill>
                    <a:latin typeface="Arial" charset="0"/>
                    <a:ea typeface="Gulim" pitchFamily="34" charset="-127"/>
                  </a:rPr>
                  <a:t>End-user </a:t>
                </a:r>
              </a:p>
            </p:txBody>
          </p:sp>
          <p:sp>
            <p:nvSpPr>
              <p:cNvPr id="56367" name="Rectangle 19"/>
              <p:cNvSpPr>
                <a:spLocks noChangeArrowheads="1"/>
              </p:cNvSpPr>
              <p:nvPr/>
            </p:nvSpPr>
            <p:spPr bwMode="auto">
              <a:xfrm>
                <a:off x="1056" y="894"/>
                <a:ext cx="77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p>
                <a:pPr defTabSz="1014413" eaLnBrk="0" hangingPunct="0"/>
                <a:r>
                  <a:rPr kumimoji="0" lang="en-US" altLang="ko-KR" sz="1400" i="1">
                    <a:solidFill>
                      <a:schemeClr val="bg2"/>
                    </a:solidFill>
                    <a:latin typeface="Arial" charset="0"/>
                    <a:ea typeface="Gulim" pitchFamily="34" charset="-127"/>
                  </a:rPr>
                  <a:t>Functionality</a:t>
                </a:r>
                <a:endParaRPr kumimoji="0" lang="en-US" altLang="ko-KR" sz="1400" i="1">
                  <a:latin typeface="Arial" charset="0"/>
                  <a:ea typeface="Gulim" pitchFamily="34" charset="-127"/>
                </a:endParaRPr>
              </a:p>
            </p:txBody>
          </p:sp>
        </p:grpSp>
        <p:sp>
          <p:nvSpPr>
            <p:cNvPr id="56339" name="Rectangle 20"/>
            <p:cNvSpPr>
              <a:spLocks noChangeArrowheads="1"/>
            </p:cNvSpPr>
            <p:nvPr/>
          </p:nvSpPr>
          <p:spPr bwMode="auto">
            <a:xfrm>
              <a:off x="3959" y="1841"/>
              <a:ext cx="128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p>
              <a:pPr algn="r" defTabSz="1014413" eaLnBrk="0" hangingPunct="0"/>
              <a:r>
                <a:rPr kumimoji="0" lang="en-US" altLang="ko-KR" sz="1400">
                  <a:solidFill>
                    <a:srgbClr val="FF3300"/>
                  </a:solidFill>
                  <a:latin typeface="Arial" charset="0"/>
                  <a:ea typeface="Gulim" pitchFamily="34" charset="-127"/>
                </a:rPr>
                <a:t>Programmers</a:t>
              </a:r>
              <a:r>
                <a:rPr kumimoji="0" lang="en-US" altLang="ko-KR" sz="1400">
                  <a:solidFill>
                    <a:schemeClr val="bg2"/>
                  </a:solidFill>
                  <a:latin typeface="Arial" charset="0"/>
                  <a:ea typeface="Gulim" pitchFamily="34" charset="-127"/>
                </a:rPr>
                <a:t> </a:t>
              </a:r>
            </a:p>
            <a:p>
              <a:pPr algn="r" defTabSz="1014413" eaLnBrk="0" hangingPunct="0"/>
              <a:r>
                <a:rPr kumimoji="0" lang="en-US" altLang="ko-KR" sz="1400" i="1">
                  <a:solidFill>
                    <a:schemeClr val="bg2"/>
                  </a:solidFill>
                  <a:latin typeface="Arial" charset="0"/>
                  <a:ea typeface="Gulim" pitchFamily="34" charset="-127"/>
                </a:rPr>
                <a:t>Software management</a:t>
              </a:r>
              <a:r>
                <a:rPr kumimoji="0" lang="en-US" altLang="ko-KR" sz="1600">
                  <a:solidFill>
                    <a:schemeClr val="bg2"/>
                  </a:solidFill>
                  <a:latin typeface="Arial" charset="0"/>
                  <a:ea typeface="Gulim" pitchFamily="34" charset="-127"/>
                </a:rPr>
                <a:t> </a:t>
              </a:r>
            </a:p>
          </p:txBody>
        </p:sp>
        <p:grpSp>
          <p:nvGrpSpPr>
            <p:cNvPr id="56340" name="Group 21"/>
            <p:cNvGrpSpPr>
              <a:grpSpLocks/>
            </p:cNvGrpSpPr>
            <p:nvPr/>
          </p:nvGrpSpPr>
          <p:grpSpPr bwMode="auto">
            <a:xfrm>
              <a:off x="571" y="2897"/>
              <a:ext cx="1077" cy="573"/>
              <a:chOff x="1680" y="2832"/>
              <a:chExt cx="1077" cy="573"/>
            </a:xfrm>
          </p:grpSpPr>
          <p:sp>
            <p:nvSpPr>
              <p:cNvPr id="56364" name="Rectangle 22"/>
              <p:cNvSpPr>
                <a:spLocks noChangeArrowheads="1"/>
              </p:cNvSpPr>
              <p:nvPr/>
            </p:nvSpPr>
            <p:spPr bwMode="auto">
              <a:xfrm>
                <a:off x="1680" y="2976"/>
                <a:ext cx="766"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p>
                <a:pPr defTabSz="1014413" eaLnBrk="0" hangingPunct="0"/>
                <a:r>
                  <a:rPr kumimoji="0" lang="en-US" altLang="ko-KR" sz="1400" i="1">
                    <a:solidFill>
                      <a:schemeClr val="bg2"/>
                    </a:solidFill>
                    <a:latin typeface="Arial" charset="0"/>
                    <a:ea typeface="Gulim" pitchFamily="34" charset="-127"/>
                  </a:rPr>
                  <a:t>Performance</a:t>
                </a:r>
              </a:p>
              <a:p>
                <a:pPr defTabSz="1014413" eaLnBrk="0" hangingPunct="0"/>
                <a:r>
                  <a:rPr kumimoji="0" lang="en-US" altLang="ko-KR" sz="1400" i="1">
                    <a:solidFill>
                      <a:schemeClr val="bg2"/>
                    </a:solidFill>
                    <a:latin typeface="Arial" charset="0"/>
                    <a:ea typeface="Gulim" pitchFamily="34" charset="-127"/>
                  </a:rPr>
                  <a:t>Scalability</a:t>
                </a:r>
              </a:p>
              <a:p>
                <a:pPr defTabSz="1014413" eaLnBrk="0" hangingPunct="0"/>
                <a:r>
                  <a:rPr kumimoji="0" lang="en-US" altLang="ko-KR" sz="1400" i="1">
                    <a:solidFill>
                      <a:schemeClr val="bg2"/>
                    </a:solidFill>
                    <a:latin typeface="Arial" charset="0"/>
                    <a:ea typeface="Gulim" pitchFamily="34" charset="-127"/>
                  </a:rPr>
                  <a:t>Throughput</a:t>
                </a:r>
                <a:r>
                  <a:rPr kumimoji="0" lang="en-US" altLang="ko-KR" sz="1400">
                    <a:solidFill>
                      <a:schemeClr val="bg2"/>
                    </a:solidFill>
                    <a:latin typeface="Arial" charset="0"/>
                    <a:ea typeface="Gulim" pitchFamily="34" charset="-127"/>
                  </a:rPr>
                  <a:t> </a:t>
                </a:r>
              </a:p>
            </p:txBody>
          </p:sp>
          <p:sp>
            <p:nvSpPr>
              <p:cNvPr id="56365" name="Rectangle 23"/>
              <p:cNvSpPr>
                <a:spLocks noChangeArrowheads="1"/>
              </p:cNvSpPr>
              <p:nvPr/>
            </p:nvSpPr>
            <p:spPr bwMode="auto">
              <a:xfrm>
                <a:off x="1680" y="2832"/>
                <a:ext cx="107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p>
                <a:pPr defTabSz="1014413" eaLnBrk="0" hangingPunct="0"/>
                <a:r>
                  <a:rPr kumimoji="0" lang="en-US" altLang="ko-KR" sz="1400">
                    <a:solidFill>
                      <a:srgbClr val="FF3300"/>
                    </a:solidFill>
                    <a:latin typeface="Arial" charset="0"/>
                    <a:ea typeface="Gulim" pitchFamily="34" charset="-127"/>
                  </a:rPr>
                  <a:t>System integrators</a:t>
                </a:r>
              </a:p>
            </p:txBody>
          </p:sp>
        </p:grpSp>
        <p:sp>
          <p:nvSpPr>
            <p:cNvPr id="56341" name="Rectangle 24"/>
            <p:cNvSpPr>
              <a:spLocks noChangeArrowheads="1"/>
            </p:cNvSpPr>
            <p:nvPr/>
          </p:nvSpPr>
          <p:spPr bwMode="auto">
            <a:xfrm>
              <a:off x="3547" y="3041"/>
              <a:ext cx="1617"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00" tIns="50800" rIns="101600" bIns="50800">
              <a:spAutoFit/>
            </a:bodyPr>
            <a:lstStyle/>
            <a:p>
              <a:pPr algn="r" defTabSz="1014413" eaLnBrk="0" hangingPunct="0"/>
              <a:r>
                <a:rPr kumimoji="0" lang="en-US" altLang="ko-KR" sz="1400" i="1">
                  <a:solidFill>
                    <a:schemeClr val="bg2"/>
                  </a:solidFill>
                  <a:latin typeface="Arial" charset="0"/>
                  <a:ea typeface="Gulim" pitchFamily="34" charset="-127"/>
                </a:rPr>
                <a:t>System topology</a:t>
              </a:r>
              <a:r>
                <a:rPr kumimoji="0" lang="en-US" altLang="ko-KR" sz="1400">
                  <a:solidFill>
                    <a:schemeClr val="bg2"/>
                  </a:solidFill>
                  <a:latin typeface="Arial" charset="0"/>
                  <a:ea typeface="Gulim" pitchFamily="34" charset="-127"/>
                </a:rPr>
                <a:t> </a:t>
              </a:r>
            </a:p>
            <a:p>
              <a:pPr algn="r" defTabSz="1014413" eaLnBrk="0" hangingPunct="0"/>
              <a:r>
                <a:rPr kumimoji="0" lang="en-US" altLang="ko-KR" sz="1400" i="1">
                  <a:solidFill>
                    <a:schemeClr val="bg2"/>
                  </a:solidFill>
                  <a:latin typeface="Arial" charset="0"/>
                  <a:ea typeface="Gulim" pitchFamily="34" charset="-127"/>
                </a:rPr>
                <a:t>Delivery, installation</a:t>
              </a:r>
            </a:p>
            <a:p>
              <a:pPr algn="r" defTabSz="1014413" eaLnBrk="0" hangingPunct="0"/>
              <a:r>
                <a:rPr kumimoji="0" lang="en-US" altLang="ko-KR" sz="1400" i="1">
                  <a:solidFill>
                    <a:schemeClr val="bg2"/>
                  </a:solidFill>
                  <a:latin typeface="Arial" charset="0"/>
                  <a:ea typeface="Gulim" pitchFamily="34" charset="-127"/>
                </a:rPr>
                <a:t>communication</a:t>
              </a:r>
              <a:endParaRPr kumimoji="0" lang="en-US" altLang="ko-KR" sz="1400" i="1">
                <a:solidFill>
                  <a:srgbClr val="FE9B03"/>
                </a:solidFill>
                <a:latin typeface="Arial" charset="0"/>
                <a:ea typeface="Gulim" pitchFamily="34" charset="-127"/>
              </a:endParaRPr>
            </a:p>
          </p:txBody>
        </p:sp>
        <p:sp>
          <p:nvSpPr>
            <p:cNvPr id="56342" name="Rectangle 25"/>
            <p:cNvSpPr>
              <a:spLocks noChangeArrowheads="1"/>
            </p:cNvSpPr>
            <p:nvPr/>
          </p:nvSpPr>
          <p:spPr bwMode="auto">
            <a:xfrm>
              <a:off x="3997" y="2897"/>
              <a:ext cx="112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p>
              <a:pPr algn="r" defTabSz="1014413" eaLnBrk="0" hangingPunct="0"/>
              <a:r>
                <a:rPr kumimoji="0" lang="en-US" altLang="ko-KR" sz="1400">
                  <a:solidFill>
                    <a:srgbClr val="FF3300"/>
                  </a:solidFill>
                  <a:latin typeface="Arial" charset="0"/>
                  <a:ea typeface="Gulim" pitchFamily="34" charset="-127"/>
                </a:rPr>
                <a:t>System engineering</a:t>
              </a:r>
            </a:p>
          </p:txBody>
        </p:sp>
        <p:graphicFrame>
          <p:nvGraphicFramePr>
            <p:cNvPr id="56343" name="Object 26"/>
            <p:cNvGraphicFramePr>
              <a:graphicFrameLocks/>
            </p:cNvGraphicFramePr>
            <p:nvPr/>
          </p:nvGraphicFramePr>
          <p:xfrm>
            <a:off x="619" y="2321"/>
            <a:ext cx="656" cy="516"/>
          </p:xfrm>
          <a:graphic>
            <a:graphicData uri="http://schemas.openxmlformats.org/presentationml/2006/ole">
              <mc:AlternateContent xmlns:mc="http://schemas.openxmlformats.org/markup-compatibility/2006">
                <mc:Choice xmlns:v="urn:schemas-microsoft-com:vml" Requires="v">
                  <p:oleObj spid="_x0000_s56611" name="CorelDRAW" r:id="rId9" imgW="457200" imgH="457200" progId="CorelDraw.Graphic.8">
                    <p:embed/>
                  </p:oleObj>
                </mc:Choice>
                <mc:Fallback>
                  <p:oleObj name="CorelDRAW" r:id="rId9" imgW="457200" imgH="457200" progId="CorelDraw.Graphic.8">
                    <p:embed/>
                    <p:pic>
                      <p:nvPicPr>
                        <p:cNvPr id="0" name="Object 2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 y="2321"/>
                          <a:ext cx="656"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6344" name="Group 27"/>
            <p:cNvGrpSpPr>
              <a:grpSpLocks/>
            </p:cNvGrpSpPr>
            <p:nvPr/>
          </p:nvGrpSpPr>
          <p:grpSpPr bwMode="auto">
            <a:xfrm>
              <a:off x="4457" y="2370"/>
              <a:ext cx="437" cy="485"/>
              <a:chOff x="5185" y="1876"/>
              <a:chExt cx="437" cy="485"/>
            </a:xfrm>
          </p:grpSpPr>
          <p:sp>
            <p:nvSpPr>
              <p:cNvPr id="56346" name="Rectangle 28"/>
              <p:cNvSpPr>
                <a:spLocks noChangeArrowheads="1"/>
              </p:cNvSpPr>
              <p:nvPr/>
            </p:nvSpPr>
            <p:spPr bwMode="auto">
              <a:xfrm>
                <a:off x="5185" y="1897"/>
                <a:ext cx="102" cy="107"/>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47" name="Freeform 29"/>
              <p:cNvSpPr>
                <a:spLocks/>
              </p:cNvSpPr>
              <p:nvPr/>
            </p:nvSpPr>
            <p:spPr bwMode="auto">
              <a:xfrm>
                <a:off x="5185" y="1876"/>
                <a:ext cx="142" cy="21"/>
              </a:xfrm>
              <a:custGeom>
                <a:avLst/>
                <a:gdLst>
                  <a:gd name="T0" fmla="*/ 0 w 691"/>
                  <a:gd name="T1" fmla="*/ 0 h 96"/>
                  <a:gd name="T2" fmla="*/ 0 w 691"/>
                  <a:gd name="T3" fmla="*/ 0 h 96"/>
                  <a:gd name="T4" fmla="*/ 0 w 691"/>
                  <a:gd name="T5" fmla="*/ 0 h 96"/>
                  <a:gd name="T6" fmla="*/ 0 w 691"/>
                  <a:gd name="T7" fmla="*/ 0 h 96"/>
                  <a:gd name="T8" fmla="*/ 0 w 691"/>
                  <a:gd name="T9" fmla="*/ 0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7F7F7F"/>
              </a:solidFill>
              <a:ln w="0">
                <a:solidFill>
                  <a:schemeClr val="folHlink"/>
                </a:solidFill>
                <a:round/>
                <a:headEnd/>
                <a:tailEnd/>
              </a:ln>
            </p:spPr>
            <p:txBody>
              <a:bodyPr/>
              <a:lstStyle/>
              <a:p>
                <a:endParaRPr lang="zh-CN" altLang="en-US"/>
              </a:p>
            </p:txBody>
          </p:sp>
          <p:sp>
            <p:nvSpPr>
              <p:cNvPr id="56348" name="Freeform 30"/>
              <p:cNvSpPr>
                <a:spLocks/>
              </p:cNvSpPr>
              <p:nvPr/>
            </p:nvSpPr>
            <p:spPr bwMode="auto">
              <a:xfrm>
                <a:off x="5287" y="1876"/>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2"/>
                    </a:lnTo>
                    <a:lnTo>
                      <a:pt x="0" y="577"/>
                    </a:lnTo>
                    <a:lnTo>
                      <a:pt x="0" y="96"/>
                    </a:lnTo>
                    <a:close/>
                  </a:path>
                </a:pathLst>
              </a:custGeom>
              <a:solidFill>
                <a:srgbClr val="7F7F7F"/>
              </a:solidFill>
              <a:ln w="0">
                <a:solidFill>
                  <a:schemeClr val="folHlink"/>
                </a:solidFill>
                <a:round/>
                <a:headEnd/>
                <a:tailEnd/>
              </a:ln>
            </p:spPr>
            <p:txBody>
              <a:bodyPr/>
              <a:lstStyle/>
              <a:p>
                <a:endParaRPr lang="zh-CN" altLang="en-US"/>
              </a:p>
            </p:txBody>
          </p:sp>
          <p:sp>
            <p:nvSpPr>
              <p:cNvPr id="56349" name="Rectangle 31"/>
              <p:cNvSpPr>
                <a:spLocks noChangeArrowheads="1"/>
              </p:cNvSpPr>
              <p:nvPr/>
            </p:nvSpPr>
            <p:spPr bwMode="auto">
              <a:xfrm>
                <a:off x="5480" y="1924"/>
                <a:ext cx="102" cy="106"/>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50" name="Freeform 32"/>
              <p:cNvSpPr>
                <a:spLocks/>
              </p:cNvSpPr>
              <p:nvPr/>
            </p:nvSpPr>
            <p:spPr bwMode="auto">
              <a:xfrm>
                <a:off x="5480" y="1902"/>
                <a:ext cx="142" cy="22"/>
              </a:xfrm>
              <a:custGeom>
                <a:avLst/>
                <a:gdLst>
                  <a:gd name="T0" fmla="*/ 0 w 691"/>
                  <a:gd name="T1" fmla="*/ 0 h 96"/>
                  <a:gd name="T2" fmla="*/ 0 w 691"/>
                  <a:gd name="T3" fmla="*/ 0 h 96"/>
                  <a:gd name="T4" fmla="*/ 0 w 691"/>
                  <a:gd name="T5" fmla="*/ 0 h 96"/>
                  <a:gd name="T6" fmla="*/ 0 w 691"/>
                  <a:gd name="T7" fmla="*/ 0 h 96"/>
                  <a:gd name="T8" fmla="*/ 0 w 691"/>
                  <a:gd name="T9" fmla="*/ 0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chemeClr val="bg2"/>
              </a:solidFill>
              <a:ln w="0">
                <a:solidFill>
                  <a:schemeClr val="folHlink"/>
                </a:solidFill>
                <a:round/>
                <a:headEnd/>
                <a:tailEnd/>
              </a:ln>
            </p:spPr>
            <p:txBody>
              <a:bodyPr/>
              <a:lstStyle/>
              <a:p>
                <a:endParaRPr lang="zh-CN" altLang="en-US"/>
              </a:p>
            </p:txBody>
          </p:sp>
          <p:sp>
            <p:nvSpPr>
              <p:cNvPr id="56351" name="Freeform 33"/>
              <p:cNvSpPr>
                <a:spLocks/>
              </p:cNvSpPr>
              <p:nvPr/>
            </p:nvSpPr>
            <p:spPr bwMode="auto">
              <a:xfrm>
                <a:off x="5582" y="1902"/>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chemeClr val="bg2"/>
              </a:solidFill>
              <a:ln w="0">
                <a:solidFill>
                  <a:schemeClr val="folHlink"/>
                </a:solidFill>
                <a:round/>
                <a:headEnd/>
                <a:tailEnd/>
              </a:ln>
            </p:spPr>
            <p:txBody>
              <a:bodyPr/>
              <a:lstStyle/>
              <a:p>
                <a:endParaRPr lang="zh-CN" altLang="en-US"/>
              </a:p>
            </p:txBody>
          </p:sp>
          <p:sp>
            <p:nvSpPr>
              <p:cNvPr id="56352" name="Line 34"/>
              <p:cNvSpPr>
                <a:spLocks noChangeShapeType="1"/>
              </p:cNvSpPr>
              <p:nvPr/>
            </p:nvSpPr>
            <p:spPr bwMode="auto">
              <a:xfrm>
                <a:off x="5307" y="1940"/>
                <a:ext cx="173" cy="26"/>
              </a:xfrm>
              <a:prstGeom prst="line">
                <a:avLst/>
              </a:prstGeom>
              <a:noFill/>
              <a:ln w="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3" name="Rectangle 35"/>
              <p:cNvSpPr>
                <a:spLocks noChangeArrowheads="1"/>
              </p:cNvSpPr>
              <p:nvPr/>
            </p:nvSpPr>
            <p:spPr bwMode="auto">
              <a:xfrm>
                <a:off x="5185" y="2096"/>
                <a:ext cx="102" cy="106"/>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54" name="Freeform 36"/>
              <p:cNvSpPr>
                <a:spLocks/>
              </p:cNvSpPr>
              <p:nvPr/>
            </p:nvSpPr>
            <p:spPr bwMode="auto">
              <a:xfrm>
                <a:off x="5185" y="2074"/>
                <a:ext cx="142" cy="22"/>
              </a:xfrm>
              <a:custGeom>
                <a:avLst/>
                <a:gdLst>
                  <a:gd name="T0" fmla="*/ 0 w 691"/>
                  <a:gd name="T1" fmla="*/ 0 h 96"/>
                  <a:gd name="T2" fmla="*/ 0 w 691"/>
                  <a:gd name="T3" fmla="*/ 0 h 96"/>
                  <a:gd name="T4" fmla="*/ 0 w 691"/>
                  <a:gd name="T5" fmla="*/ 0 h 96"/>
                  <a:gd name="T6" fmla="*/ 0 w 691"/>
                  <a:gd name="T7" fmla="*/ 0 h 96"/>
                  <a:gd name="T8" fmla="*/ 0 w 691"/>
                  <a:gd name="T9" fmla="*/ 0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7F7F7F"/>
              </a:solidFill>
              <a:ln w="0">
                <a:solidFill>
                  <a:schemeClr val="folHlink"/>
                </a:solidFill>
                <a:round/>
                <a:headEnd/>
                <a:tailEnd/>
              </a:ln>
            </p:spPr>
            <p:txBody>
              <a:bodyPr/>
              <a:lstStyle/>
              <a:p>
                <a:endParaRPr lang="zh-CN" altLang="en-US"/>
              </a:p>
            </p:txBody>
          </p:sp>
          <p:sp>
            <p:nvSpPr>
              <p:cNvPr id="56355" name="Freeform 37"/>
              <p:cNvSpPr>
                <a:spLocks/>
              </p:cNvSpPr>
              <p:nvPr/>
            </p:nvSpPr>
            <p:spPr bwMode="auto">
              <a:xfrm>
                <a:off x="5287" y="2074"/>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rgbClr val="7F7F7F"/>
              </a:solidFill>
              <a:ln w="0">
                <a:solidFill>
                  <a:schemeClr val="folHlink"/>
                </a:solidFill>
                <a:round/>
                <a:headEnd/>
                <a:tailEnd/>
              </a:ln>
            </p:spPr>
            <p:txBody>
              <a:bodyPr/>
              <a:lstStyle/>
              <a:p>
                <a:endParaRPr lang="zh-CN" altLang="en-US"/>
              </a:p>
            </p:txBody>
          </p:sp>
          <p:sp>
            <p:nvSpPr>
              <p:cNvPr id="56356" name="Line 38"/>
              <p:cNvSpPr>
                <a:spLocks noChangeShapeType="1"/>
              </p:cNvSpPr>
              <p:nvPr/>
            </p:nvSpPr>
            <p:spPr bwMode="auto">
              <a:xfrm flipV="1">
                <a:off x="5307" y="1966"/>
                <a:ext cx="173" cy="172"/>
              </a:xfrm>
              <a:prstGeom prst="line">
                <a:avLst/>
              </a:prstGeom>
              <a:noFill/>
              <a:ln w="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7" name="Rectangle 39"/>
              <p:cNvSpPr>
                <a:spLocks noChangeArrowheads="1"/>
              </p:cNvSpPr>
              <p:nvPr/>
            </p:nvSpPr>
            <p:spPr bwMode="auto">
              <a:xfrm>
                <a:off x="5480" y="2149"/>
                <a:ext cx="102" cy="106"/>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58" name="Freeform 40"/>
              <p:cNvSpPr>
                <a:spLocks/>
              </p:cNvSpPr>
              <p:nvPr/>
            </p:nvSpPr>
            <p:spPr bwMode="auto">
              <a:xfrm>
                <a:off x="5480" y="2127"/>
                <a:ext cx="142" cy="22"/>
              </a:xfrm>
              <a:custGeom>
                <a:avLst/>
                <a:gdLst>
                  <a:gd name="T0" fmla="*/ 0 w 691"/>
                  <a:gd name="T1" fmla="*/ 0 h 97"/>
                  <a:gd name="T2" fmla="*/ 0 w 691"/>
                  <a:gd name="T3" fmla="*/ 0 h 97"/>
                  <a:gd name="T4" fmla="*/ 0 w 691"/>
                  <a:gd name="T5" fmla="*/ 0 h 97"/>
                  <a:gd name="T6" fmla="*/ 0 w 691"/>
                  <a:gd name="T7" fmla="*/ 0 h 97"/>
                  <a:gd name="T8" fmla="*/ 0 w 691"/>
                  <a:gd name="T9" fmla="*/ 0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chemeClr val="bg2"/>
              </a:solidFill>
              <a:ln w="0">
                <a:solidFill>
                  <a:schemeClr val="folHlink"/>
                </a:solidFill>
                <a:round/>
                <a:headEnd/>
                <a:tailEnd/>
              </a:ln>
            </p:spPr>
            <p:txBody>
              <a:bodyPr/>
              <a:lstStyle/>
              <a:p>
                <a:endParaRPr lang="zh-CN" altLang="en-US"/>
              </a:p>
            </p:txBody>
          </p:sp>
          <p:sp>
            <p:nvSpPr>
              <p:cNvPr id="56359" name="Freeform 41"/>
              <p:cNvSpPr>
                <a:spLocks/>
              </p:cNvSpPr>
              <p:nvPr/>
            </p:nvSpPr>
            <p:spPr bwMode="auto">
              <a:xfrm>
                <a:off x="5582" y="2127"/>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chemeClr val="bg2"/>
              </a:solidFill>
              <a:ln w="0">
                <a:solidFill>
                  <a:schemeClr val="folHlink"/>
                </a:solidFill>
                <a:round/>
                <a:headEnd/>
                <a:tailEnd/>
              </a:ln>
            </p:spPr>
            <p:txBody>
              <a:bodyPr/>
              <a:lstStyle/>
              <a:p>
                <a:endParaRPr lang="zh-CN" altLang="en-US"/>
              </a:p>
            </p:txBody>
          </p:sp>
          <p:sp>
            <p:nvSpPr>
              <p:cNvPr id="56360" name="Rectangle 42"/>
              <p:cNvSpPr>
                <a:spLocks noChangeArrowheads="1"/>
              </p:cNvSpPr>
              <p:nvPr/>
            </p:nvSpPr>
            <p:spPr bwMode="auto">
              <a:xfrm>
                <a:off x="5185" y="2254"/>
                <a:ext cx="102" cy="107"/>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61" name="Freeform 43"/>
              <p:cNvSpPr>
                <a:spLocks/>
              </p:cNvSpPr>
              <p:nvPr/>
            </p:nvSpPr>
            <p:spPr bwMode="auto">
              <a:xfrm>
                <a:off x="5185" y="2233"/>
                <a:ext cx="142" cy="21"/>
              </a:xfrm>
              <a:custGeom>
                <a:avLst/>
                <a:gdLst>
                  <a:gd name="T0" fmla="*/ 0 w 691"/>
                  <a:gd name="T1" fmla="*/ 0 h 97"/>
                  <a:gd name="T2" fmla="*/ 0 w 691"/>
                  <a:gd name="T3" fmla="*/ 0 h 97"/>
                  <a:gd name="T4" fmla="*/ 0 w 691"/>
                  <a:gd name="T5" fmla="*/ 0 h 97"/>
                  <a:gd name="T6" fmla="*/ 0 w 691"/>
                  <a:gd name="T7" fmla="*/ 0 h 97"/>
                  <a:gd name="T8" fmla="*/ 0 w 691"/>
                  <a:gd name="T9" fmla="*/ 0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rgbClr val="7F7F7F"/>
              </a:solidFill>
              <a:ln w="0">
                <a:solidFill>
                  <a:schemeClr val="folHlink"/>
                </a:solidFill>
                <a:round/>
                <a:headEnd/>
                <a:tailEnd/>
              </a:ln>
            </p:spPr>
            <p:txBody>
              <a:bodyPr/>
              <a:lstStyle/>
              <a:p>
                <a:endParaRPr lang="zh-CN" altLang="en-US"/>
              </a:p>
            </p:txBody>
          </p:sp>
          <p:sp>
            <p:nvSpPr>
              <p:cNvPr id="56362" name="Freeform 44"/>
              <p:cNvSpPr>
                <a:spLocks/>
              </p:cNvSpPr>
              <p:nvPr/>
            </p:nvSpPr>
            <p:spPr bwMode="auto">
              <a:xfrm>
                <a:off x="5287" y="2233"/>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rgbClr val="7F7F7F"/>
              </a:solidFill>
              <a:ln w="0">
                <a:solidFill>
                  <a:schemeClr val="folHlink"/>
                </a:solidFill>
                <a:round/>
                <a:headEnd/>
                <a:tailEnd/>
              </a:ln>
            </p:spPr>
            <p:txBody>
              <a:bodyPr/>
              <a:lstStyle/>
              <a:p>
                <a:endParaRPr lang="zh-CN" altLang="en-US"/>
              </a:p>
            </p:txBody>
          </p:sp>
          <p:sp>
            <p:nvSpPr>
              <p:cNvPr id="56363" name="Line 45"/>
              <p:cNvSpPr>
                <a:spLocks noChangeShapeType="1"/>
              </p:cNvSpPr>
              <p:nvPr/>
            </p:nvSpPr>
            <p:spPr bwMode="auto">
              <a:xfrm flipV="1">
                <a:off x="5307" y="2191"/>
                <a:ext cx="173" cy="106"/>
              </a:xfrm>
              <a:prstGeom prst="line">
                <a:avLst/>
              </a:prstGeom>
              <a:noFill/>
              <a:ln w="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45" name="Rectangle 46"/>
            <p:cNvSpPr>
              <a:spLocks noChangeArrowheads="1"/>
            </p:cNvSpPr>
            <p:nvPr/>
          </p:nvSpPr>
          <p:spPr bwMode="auto">
            <a:xfrm>
              <a:off x="571" y="1841"/>
              <a:ext cx="1091"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48" tIns="47874" rIns="95748" bIns="47874">
              <a:spAutoFit/>
            </a:bodyPr>
            <a:lstStyle/>
            <a:p>
              <a:pPr defTabSz="955675" eaLnBrk="0" hangingPunct="0"/>
              <a:r>
                <a:rPr kumimoji="0" lang="en-US" altLang="zh-CN" sz="1400">
                  <a:solidFill>
                    <a:srgbClr val="FF3300"/>
                  </a:solidFill>
                  <a:latin typeface="Arial" charset="0"/>
                  <a:ea typeface="Gulim" pitchFamily="34" charset="-127"/>
                </a:rPr>
                <a:t>Analysts/Designers</a:t>
              </a:r>
            </a:p>
            <a:p>
              <a:pPr defTabSz="955675" eaLnBrk="0" hangingPunct="0"/>
              <a:r>
                <a:rPr kumimoji="0" lang="en-US" altLang="zh-CN" sz="1400" i="1">
                  <a:solidFill>
                    <a:schemeClr val="bg2"/>
                  </a:solidFill>
                  <a:latin typeface="Arial" charset="0"/>
                </a:rPr>
                <a:t>Structure</a:t>
              </a:r>
              <a:r>
                <a:rPr kumimoji="0" lang="en-US" altLang="zh-CN" sz="1400">
                  <a:solidFill>
                    <a:schemeClr val="hlink"/>
                  </a:solidFill>
                  <a:latin typeface="Arial" charset="0"/>
                </a:rPr>
                <a:t> </a:t>
              </a:r>
              <a:endParaRPr kumimoji="0" lang="en-US" altLang="zh-CN" sz="1400">
                <a:solidFill>
                  <a:srgbClr val="000000"/>
                </a:solidFill>
                <a:latin typeface="Arial" charset="0"/>
              </a:endParaRPr>
            </a:p>
          </p:txBody>
        </p:sp>
      </p:grpSp>
    </p:spTree>
  </p:cSld>
  <p:clrMapOvr>
    <a:masterClrMapping/>
  </p:clrMapOvr>
  <p:transition>
    <p:plus/>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F9903D9B-681B-4921-924F-6C596A0A5408}" type="slidenum">
              <a:rPr lang="en-US" altLang="zh-CN" sz="1200" b="0" smtClean="0">
                <a:solidFill>
                  <a:srgbClr val="4D4D4D"/>
                </a:solidFill>
                <a:latin typeface="Arial" charset="0"/>
              </a:rPr>
              <a:pPr eaLnBrk="1" hangingPunct="1"/>
              <a:t>47</a:t>
            </a:fld>
            <a:r>
              <a:rPr lang="en-US" altLang="zh-CN" sz="1200" b="0" smtClean="0">
                <a:solidFill>
                  <a:srgbClr val="4D4D4D"/>
                </a:solidFill>
                <a:latin typeface="Arial" charset="0"/>
              </a:rPr>
              <a:t>-</a:t>
            </a:r>
          </a:p>
        </p:txBody>
      </p:sp>
      <p:sp>
        <p:nvSpPr>
          <p:cNvPr id="57347" name="Rectangle 2"/>
          <p:cNvSpPr>
            <a:spLocks noGrp="1" noChangeArrowheads="1"/>
          </p:cNvSpPr>
          <p:nvPr>
            <p:ph type="title"/>
          </p:nvPr>
        </p:nvSpPr>
        <p:spPr/>
        <p:txBody>
          <a:bodyPr/>
          <a:lstStyle/>
          <a:p>
            <a:pPr eaLnBrk="1" hangingPunct="1"/>
            <a:r>
              <a:rPr lang="en-US" altLang="zh-CN" smtClean="0"/>
              <a:t>4+1</a:t>
            </a:r>
            <a:r>
              <a:rPr lang="zh-CN" altLang="en-US" smtClean="0"/>
              <a:t>视图</a:t>
            </a:r>
            <a:r>
              <a:rPr lang="en-US" altLang="zh-CN" smtClean="0"/>
              <a:t>(</a:t>
            </a:r>
            <a:r>
              <a:rPr lang="zh-CN" altLang="en-US" smtClean="0"/>
              <a:t>续</a:t>
            </a:r>
            <a:r>
              <a:rPr lang="en-US" altLang="zh-CN" smtClean="0"/>
              <a:t>)</a:t>
            </a:r>
          </a:p>
        </p:txBody>
      </p:sp>
      <p:sp>
        <p:nvSpPr>
          <p:cNvPr id="57348" name="Rectangle 3"/>
          <p:cNvSpPr>
            <a:spLocks noGrp="1" noChangeArrowheads="1"/>
          </p:cNvSpPr>
          <p:nvPr>
            <p:ph type="body" idx="1"/>
          </p:nvPr>
        </p:nvSpPr>
        <p:spPr/>
        <p:txBody>
          <a:bodyPr/>
          <a:lstStyle/>
          <a:p>
            <a:pPr eaLnBrk="1" hangingPunct="1">
              <a:lnSpc>
                <a:spcPct val="90000"/>
              </a:lnSpc>
            </a:pPr>
            <a:r>
              <a:rPr lang="zh-CN" altLang="en-US" sz="3200" dirty="0" smtClean="0"/>
              <a:t>用例视图（</a:t>
            </a:r>
            <a:r>
              <a:rPr lang="en-US" altLang="zh-CN" sz="3200" dirty="0" smtClean="0"/>
              <a:t>Use Case View</a:t>
            </a:r>
            <a:r>
              <a:rPr lang="zh-CN" altLang="en-US" sz="3200" dirty="0" smtClean="0"/>
              <a:t>）</a:t>
            </a:r>
            <a:endParaRPr lang="en-US" altLang="zh-CN" sz="3200" dirty="0" smtClean="0"/>
          </a:p>
          <a:p>
            <a:pPr lvl="1" eaLnBrk="1" hangingPunct="1">
              <a:lnSpc>
                <a:spcPct val="90000"/>
              </a:lnSpc>
            </a:pPr>
            <a:r>
              <a:rPr lang="en-US" altLang="zh-CN" sz="2800" dirty="0" smtClean="0"/>
              <a:t>End-user: Functionality</a:t>
            </a:r>
          </a:p>
          <a:p>
            <a:pPr lvl="1" eaLnBrk="1" hangingPunct="1">
              <a:lnSpc>
                <a:spcPct val="90000"/>
              </a:lnSpc>
            </a:pPr>
            <a:r>
              <a:rPr lang="zh-CN" altLang="en-US" sz="2800" dirty="0" smtClean="0"/>
              <a:t>这些视图由用例视图所统一，它描述项目干系人（</a:t>
            </a:r>
            <a:r>
              <a:rPr lang="en-US" altLang="zh-CN" sz="2800" dirty="0" smtClean="0"/>
              <a:t>stakeholder</a:t>
            </a:r>
            <a:r>
              <a:rPr lang="zh-CN" altLang="en-US" sz="2800" dirty="0" smtClean="0"/>
              <a:t>）的需求；所有其他视图都是从用例视图派生而来，该视图把系统的基本需求捕获为用例并提供构造其他视图的基础</a:t>
            </a:r>
          </a:p>
          <a:p>
            <a:pPr eaLnBrk="1" hangingPunct="1">
              <a:lnSpc>
                <a:spcPct val="90000"/>
              </a:lnSpc>
            </a:pPr>
            <a:r>
              <a:rPr lang="zh-CN" altLang="en-US" sz="3200" dirty="0" smtClean="0"/>
              <a:t>逻辑视图（</a:t>
            </a:r>
            <a:r>
              <a:rPr lang="en-US" altLang="zh-CN" sz="3200" dirty="0" smtClean="0"/>
              <a:t>Logical View </a:t>
            </a:r>
            <a:r>
              <a:rPr lang="zh-CN" altLang="en-US" sz="3200" dirty="0" smtClean="0"/>
              <a:t>）</a:t>
            </a:r>
            <a:endParaRPr lang="en-US" altLang="zh-CN" sz="3200" dirty="0" smtClean="0"/>
          </a:p>
          <a:p>
            <a:pPr lvl="1" eaLnBrk="1" hangingPunct="1">
              <a:lnSpc>
                <a:spcPct val="90000"/>
              </a:lnSpc>
            </a:pPr>
            <a:r>
              <a:rPr lang="en-US" altLang="zh-CN" sz="2800" dirty="0" smtClean="0"/>
              <a:t>Analysts/Designers: Structure</a:t>
            </a:r>
          </a:p>
          <a:p>
            <a:pPr lvl="1" eaLnBrk="1" hangingPunct="1">
              <a:lnSpc>
                <a:spcPct val="90000"/>
              </a:lnSpc>
            </a:pPr>
            <a:r>
              <a:rPr lang="zh-CN" altLang="en-US" sz="2800" dirty="0" smtClean="0"/>
              <a:t>系统功能和词汇；描述问题域的词汇，作为类和对象的集合。重点是展示对象和类是如何组成系统、实现所需系统行为的</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85D984BE-C585-495F-A845-6D0E7549F503}" type="slidenum">
              <a:rPr lang="en-US" altLang="zh-CN" sz="1200" b="0" smtClean="0">
                <a:solidFill>
                  <a:srgbClr val="4D4D4D"/>
                </a:solidFill>
                <a:latin typeface="Arial" charset="0"/>
              </a:rPr>
              <a:pPr eaLnBrk="1" hangingPunct="1"/>
              <a:t>48</a:t>
            </a:fld>
            <a:r>
              <a:rPr lang="en-US" altLang="zh-CN" sz="1200" b="0" smtClean="0">
                <a:solidFill>
                  <a:srgbClr val="4D4D4D"/>
                </a:solidFill>
                <a:latin typeface="Arial" charset="0"/>
              </a:rPr>
              <a:t>-</a:t>
            </a:r>
          </a:p>
        </p:txBody>
      </p:sp>
      <p:sp>
        <p:nvSpPr>
          <p:cNvPr id="58371" name="Rectangle 2"/>
          <p:cNvSpPr>
            <a:spLocks noGrp="1" noChangeArrowheads="1"/>
          </p:cNvSpPr>
          <p:nvPr>
            <p:ph type="title"/>
          </p:nvPr>
        </p:nvSpPr>
        <p:spPr/>
        <p:txBody>
          <a:bodyPr/>
          <a:lstStyle/>
          <a:p>
            <a:pPr eaLnBrk="1" hangingPunct="1"/>
            <a:r>
              <a:rPr lang="en-US" altLang="zh-CN" smtClean="0"/>
              <a:t>4+1</a:t>
            </a:r>
            <a:r>
              <a:rPr lang="zh-CN" altLang="en-US" smtClean="0"/>
              <a:t>视图</a:t>
            </a:r>
            <a:r>
              <a:rPr lang="en-US" altLang="zh-CN" smtClean="0"/>
              <a:t>(</a:t>
            </a:r>
            <a:r>
              <a:rPr lang="zh-CN" altLang="en-US" smtClean="0"/>
              <a:t>续</a:t>
            </a:r>
            <a:r>
              <a:rPr lang="en-US" altLang="zh-CN" smtClean="0"/>
              <a:t>)</a:t>
            </a:r>
          </a:p>
        </p:txBody>
      </p:sp>
      <p:sp>
        <p:nvSpPr>
          <p:cNvPr id="58372" name="Rectangle 3"/>
          <p:cNvSpPr>
            <a:spLocks noGrp="1" noChangeArrowheads="1"/>
          </p:cNvSpPr>
          <p:nvPr>
            <p:ph type="body" idx="1"/>
          </p:nvPr>
        </p:nvSpPr>
        <p:spPr/>
        <p:txBody>
          <a:bodyPr/>
          <a:lstStyle/>
          <a:p>
            <a:pPr eaLnBrk="1" hangingPunct="1"/>
            <a:r>
              <a:rPr lang="zh-CN" altLang="en-US" sz="2000" dirty="0"/>
              <a:t>进程</a:t>
            </a:r>
            <a:r>
              <a:rPr lang="zh-CN" altLang="en-US" sz="2000" dirty="0" smtClean="0"/>
              <a:t>视图（</a:t>
            </a:r>
            <a:r>
              <a:rPr lang="en-US" altLang="zh-CN" sz="2000" dirty="0" smtClean="0"/>
              <a:t>Process View </a:t>
            </a:r>
            <a:r>
              <a:rPr lang="zh-CN" altLang="en-US" sz="2000" dirty="0" smtClean="0"/>
              <a:t>）</a:t>
            </a:r>
            <a:endParaRPr lang="en-US" altLang="zh-CN" sz="2000" dirty="0" smtClean="0"/>
          </a:p>
          <a:p>
            <a:pPr lvl="1" eaLnBrk="1" hangingPunct="1"/>
            <a:r>
              <a:rPr lang="en-US" altLang="zh-CN" sz="1800" dirty="0" smtClean="0"/>
              <a:t>System integrators: Performance, Scalability, Throughput</a:t>
            </a:r>
          </a:p>
          <a:p>
            <a:pPr lvl="1" eaLnBrk="1" hangingPunct="1"/>
            <a:r>
              <a:rPr lang="zh-CN" altLang="en-US" sz="1800" dirty="0" smtClean="0"/>
              <a:t>系统性能、可伸缩性和吞吐量；建模在我们系统中的可执行线程和进程作为活动类。其实，它是逻辑视图面向进程的变体，包含所有相同的制品</a:t>
            </a:r>
          </a:p>
          <a:p>
            <a:pPr eaLnBrk="1" hangingPunct="1"/>
            <a:r>
              <a:rPr lang="zh-CN" altLang="en-US" sz="2000" dirty="0" smtClean="0"/>
              <a:t>实现视图（</a:t>
            </a:r>
            <a:r>
              <a:rPr lang="en-US" altLang="zh-CN" sz="2000" dirty="0" smtClean="0"/>
              <a:t>Implementation View</a:t>
            </a:r>
            <a:r>
              <a:rPr lang="zh-CN" altLang="en-US" sz="2000" dirty="0" smtClean="0"/>
              <a:t>）</a:t>
            </a:r>
            <a:endParaRPr lang="en-US" altLang="zh-CN" sz="2000" dirty="0" smtClean="0"/>
          </a:p>
          <a:p>
            <a:pPr lvl="1" eaLnBrk="1" hangingPunct="1"/>
            <a:r>
              <a:rPr lang="en-US" altLang="zh-CN" sz="1800" dirty="0" smtClean="0"/>
              <a:t>Programmers: Software Management</a:t>
            </a:r>
          </a:p>
          <a:p>
            <a:pPr lvl="1" eaLnBrk="1" hangingPunct="1"/>
            <a:r>
              <a:rPr lang="zh-CN" altLang="en-US" sz="1800" dirty="0" smtClean="0"/>
              <a:t>系统组装和配置管理；对组成基于系统的物理代码的文件和组件进行建模。它同样展示出组件之间的依赖，展示一组组件的配置管理以定义系统的版本</a:t>
            </a:r>
          </a:p>
          <a:p>
            <a:pPr eaLnBrk="1" hangingPunct="1"/>
            <a:r>
              <a:rPr lang="zh-CN" altLang="en-US" sz="2000" dirty="0" smtClean="0"/>
              <a:t>部署视图（</a:t>
            </a:r>
            <a:r>
              <a:rPr lang="en-US" altLang="zh-CN" sz="2000" dirty="0" smtClean="0"/>
              <a:t>Deployment View </a:t>
            </a:r>
            <a:r>
              <a:rPr lang="zh-CN" altLang="en-US" sz="2000" dirty="0" smtClean="0"/>
              <a:t>）</a:t>
            </a:r>
            <a:endParaRPr lang="en-US" altLang="zh-CN" sz="2000" dirty="0" smtClean="0"/>
          </a:p>
          <a:p>
            <a:pPr lvl="1" eaLnBrk="1" hangingPunct="1"/>
            <a:r>
              <a:rPr lang="en-US" altLang="zh-CN" sz="1800" dirty="0" smtClean="0"/>
              <a:t>System engineering: System Topology, Delivery, Installation, Communication</a:t>
            </a:r>
          </a:p>
          <a:p>
            <a:pPr lvl="1" eaLnBrk="1" hangingPunct="1"/>
            <a:r>
              <a:rPr lang="zh-CN" altLang="en-US" sz="1800" dirty="0" smtClean="0"/>
              <a:t>系统的拓扑结构、分布、移交和安装；建模把组件物理地部署到一组物理的、可计算节点上，如计算机和外设上。它允许你建模横跨分布式系统节点上的组件的分布</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按照开发阶段组织模型架构</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a:t>
            </a:r>
            <a:fld id="{D3E9CD17-CB30-40D7-8787-AA294C5FB899}" type="slidenum">
              <a:rPr lang="en-US" altLang="zh-CN" smtClean="0"/>
              <a:pPr>
                <a:defRPr/>
              </a:pPr>
              <a:t>49</a:t>
            </a:fld>
            <a:r>
              <a:rPr lang="en-US" altLang="zh-CN" smtClean="0"/>
              <a:t>-</a:t>
            </a:r>
            <a:endParaRPr lang="en-US" altLang="zh-CN"/>
          </a:p>
        </p:txBody>
      </p:sp>
      <p:pic>
        <p:nvPicPr>
          <p:cNvPr id="604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124744"/>
            <a:ext cx="4501480" cy="479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6883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8BC61E82-345C-44FC-87A9-D0581B56D50D}" type="slidenum">
              <a:rPr lang="en-US" altLang="zh-CN" sz="1200" b="0" smtClean="0">
                <a:solidFill>
                  <a:srgbClr val="4D4D4D"/>
                </a:solidFill>
                <a:latin typeface="Arial" charset="0"/>
              </a:rPr>
              <a:pPr eaLnBrk="1" hangingPunct="1"/>
              <a:t>5</a:t>
            </a:fld>
            <a:r>
              <a:rPr lang="en-US" altLang="zh-CN" sz="1200" b="0" smtClean="0">
                <a:solidFill>
                  <a:srgbClr val="4D4D4D"/>
                </a:solidFill>
                <a:latin typeface="Arial" charset="0"/>
              </a:rPr>
              <a:t>-</a:t>
            </a:r>
          </a:p>
        </p:txBody>
      </p:sp>
      <p:sp>
        <p:nvSpPr>
          <p:cNvPr id="7171"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493571" name="Rectangle 3"/>
          <p:cNvSpPr>
            <a:spLocks noGrp="1" noChangeArrowheads="1"/>
          </p:cNvSpPr>
          <p:nvPr>
            <p:ph type="body" idx="1"/>
          </p:nvPr>
        </p:nvSpPr>
        <p:spPr/>
        <p:txBody>
          <a:bodyPr/>
          <a:lstStyle/>
          <a:p>
            <a:pPr eaLnBrk="1" hangingPunct="1">
              <a:defRPr/>
            </a:pPr>
            <a:r>
              <a:rPr lang="zh-CN" altLang="en-US" dirty="0" smtClean="0">
                <a:solidFill>
                  <a:schemeClr val="hlink"/>
                </a:solidFill>
                <a:effectLst>
                  <a:outerShdw blurRad="38100" dist="38100" dir="2700000" algn="tl">
                    <a:srgbClr val="C0C0C0"/>
                  </a:outerShdw>
                </a:effectLst>
              </a:rPr>
              <a:t>可视化建模基础</a:t>
            </a:r>
          </a:p>
          <a:p>
            <a:pPr eaLnBrk="1" hangingPunct="1">
              <a:defRPr/>
            </a:pPr>
            <a:r>
              <a:rPr lang="zh-CN" altLang="en-US" dirty="0" smtClean="0"/>
              <a:t>统一建模语言</a:t>
            </a:r>
            <a:endParaRPr lang="en-US" altLang="zh-CN" dirty="0" smtClean="0"/>
          </a:p>
          <a:p>
            <a:pPr eaLnBrk="1" hangingPunct="1">
              <a:defRPr/>
            </a:pPr>
            <a:r>
              <a:rPr lang="en-US" altLang="zh-CN" dirty="0" smtClean="0"/>
              <a:t>UML2</a:t>
            </a:r>
            <a:r>
              <a:rPr lang="zh-CN" altLang="en-US" dirty="0" smtClean="0"/>
              <a:t>组成结构</a:t>
            </a:r>
            <a:endParaRPr lang="en-US" altLang="zh-CN" dirty="0" smtClean="0"/>
          </a:p>
          <a:p>
            <a:pPr eaLnBrk="1" hangingPunct="1">
              <a:defRPr/>
            </a:pPr>
            <a:r>
              <a:rPr lang="en-US" altLang="zh-CN" dirty="0" smtClean="0"/>
              <a:t>UML2</a:t>
            </a:r>
            <a:r>
              <a:rPr lang="zh-CN" altLang="en-US" dirty="0" smtClean="0"/>
              <a:t>概念模型</a:t>
            </a:r>
            <a:endParaRPr lang="en-US" altLang="zh-CN" dirty="0" smtClean="0"/>
          </a:p>
          <a:p>
            <a:pPr eaLnBrk="1" hangingPunct="1">
              <a:defRPr/>
            </a:pPr>
            <a:r>
              <a:rPr lang="zh-CN" altLang="en-US" dirty="0" smtClean="0"/>
              <a:t>应用</a:t>
            </a:r>
            <a:r>
              <a:rPr lang="en-US" altLang="zh-CN" dirty="0" smtClean="0"/>
              <a:t>UML2</a:t>
            </a:r>
            <a:r>
              <a:rPr lang="zh-CN" altLang="en-US" dirty="0" smtClean="0"/>
              <a:t>建模</a:t>
            </a:r>
            <a:endParaRPr lang="en-US" altLang="zh-CN"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BB36AA1-B0D9-49C4-A9F3-DC5E769B144B}" type="slidenum">
              <a:rPr lang="en-US" altLang="zh-CN" sz="1200" b="0" smtClean="0">
                <a:solidFill>
                  <a:srgbClr val="4D4D4D"/>
                </a:solidFill>
                <a:latin typeface="Arial" charset="0"/>
              </a:rPr>
              <a:pPr eaLnBrk="1" hangingPunct="1"/>
              <a:t>50</a:t>
            </a:fld>
            <a:r>
              <a:rPr lang="en-US" altLang="zh-CN" sz="1200" b="0" smtClean="0">
                <a:solidFill>
                  <a:srgbClr val="4D4D4D"/>
                </a:solidFill>
                <a:latin typeface="Arial" charset="0"/>
              </a:rPr>
              <a:t>-</a:t>
            </a:r>
          </a:p>
        </p:txBody>
      </p:sp>
      <p:sp>
        <p:nvSpPr>
          <p:cNvPr id="60419"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565251" name="Rectangle 3"/>
          <p:cNvSpPr>
            <a:spLocks noGrp="1" noChangeArrowheads="1"/>
          </p:cNvSpPr>
          <p:nvPr>
            <p:ph type="body" idx="1"/>
          </p:nvPr>
        </p:nvSpPr>
        <p:spPr/>
        <p:txBody>
          <a:bodyPr/>
          <a:lstStyle/>
          <a:p>
            <a:pPr eaLnBrk="1" hangingPunct="1">
              <a:defRPr/>
            </a:pPr>
            <a:r>
              <a:rPr lang="zh-CN" altLang="en-US" dirty="0" smtClean="0">
                <a:solidFill>
                  <a:srgbClr val="4D4D4D"/>
                </a:solidFill>
              </a:rPr>
              <a:t>可视化建模</a:t>
            </a:r>
          </a:p>
          <a:p>
            <a:pPr eaLnBrk="1" hangingPunct="1">
              <a:defRPr/>
            </a:pPr>
            <a:r>
              <a:rPr lang="zh-CN" altLang="en-US" dirty="0" smtClean="0">
                <a:solidFill>
                  <a:srgbClr val="4D4D4D"/>
                </a:solidFill>
              </a:rPr>
              <a:t>统一建模语言</a:t>
            </a:r>
            <a:endParaRPr lang="en-US" altLang="zh-CN" dirty="0" smtClean="0">
              <a:solidFill>
                <a:srgbClr val="4D4D4D"/>
              </a:solidFill>
            </a:endParaRPr>
          </a:p>
          <a:p>
            <a:pPr eaLnBrk="1" hangingPunct="1">
              <a:defRPr/>
            </a:pPr>
            <a:r>
              <a:rPr lang="en-US" altLang="zh-CN" dirty="0" smtClean="0">
                <a:solidFill>
                  <a:srgbClr val="4D4D4D"/>
                </a:solidFill>
              </a:rPr>
              <a:t>UML2</a:t>
            </a:r>
            <a:r>
              <a:rPr lang="zh-CN" altLang="en-US" dirty="0" smtClean="0">
                <a:solidFill>
                  <a:srgbClr val="4D4D4D"/>
                </a:solidFill>
              </a:rPr>
              <a:t>组成结构</a:t>
            </a:r>
          </a:p>
          <a:p>
            <a:pPr eaLnBrk="1" hangingPunct="1">
              <a:defRPr/>
            </a:pPr>
            <a:r>
              <a:rPr lang="en-US" altLang="zh-CN" dirty="0" smtClean="0">
                <a:solidFill>
                  <a:srgbClr val="4D4D4D"/>
                </a:solidFill>
              </a:rPr>
              <a:t>UML2</a:t>
            </a:r>
            <a:r>
              <a:rPr lang="zh-CN" altLang="en-US" dirty="0" smtClean="0">
                <a:solidFill>
                  <a:srgbClr val="4D4D4D"/>
                </a:solidFill>
              </a:rPr>
              <a:t>概念模型</a:t>
            </a:r>
          </a:p>
          <a:p>
            <a:pPr eaLnBrk="1" hangingPunct="1">
              <a:defRPr/>
            </a:pPr>
            <a:r>
              <a:rPr lang="zh-CN" altLang="en-US" dirty="0" smtClean="0">
                <a:solidFill>
                  <a:schemeClr val="hlink"/>
                </a:solidFill>
                <a:effectLst>
                  <a:outerShdw blurRad="38100" dist="38100" dir="2700000" algn="tl">
                    <a:srgbClr val="C0C0C0"/>
                  </a:outerShdw>
                </a:effectLst>
              </a:rPr>
              <a:t>应用</a:t>
            </a:r>
            <a:r>
              <a:rPr lang="en-US" altLang="zh-CN" dirty="0" smtClean="0">
                <a:solidFill>
                  <a:schemeClr val="hlink"/>
                </a:solidFill>
                <a:effectLst>
                  <a:outerShdw blurRad="38100" dist="38100" dir="2700000" algn="tl">
                    <a:srgbClr val="C0C0C0"/>
                  </a:outerShdw>
                </a:effectLst>
              </a:rPr>
              <a:t>UML2</a:t>
            </a:r>
            <a:r>
              <a:rPr lang="zh-CN" altLang="en-US" dirty="0" smtClean="0">
                <a:solidFill>
                  <a:schemeClr val="hlink"/>
                </a:solidFill>
                <a:effectLst>
                  <a:outerShdw blurRad="38100" dist="38100" dir="2700000" algn="tl">
                    <a:srgbClr val="C0C0C0"/>
                  </a:outerShdw>
                </a:effectLst>
              </a:rPr>
              <a:t>建模</a:t>
            </a:r>
            <a:endParaRPr lang="en-US" altLang="zh-CN" dirty="0" smtClean="0">
              <a:solidFill>
                <a:schemeClr val="hlink"/>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DC99E53D-4AC2-4927-A437-CDCB4A945CDE}" type="slidenum">
              <a:rPr lang="en-US" altLang="zh-CN" sz="1200" b="0" smtClean="0">
                <a:solidFill>
                  <a:srgbClr val="4D4D4D"/>
                </a:solidFill>
                <a:latin typeface="Arial" charset="0"/>
              </a:rPr>
              <a:pPr eaLnBrk="1" hangingPunct="1"/>
              <a:t>51</a:t>
            </a:fld>
            <a:r>
              <a:rPr lang="en-US" altLang="zh-CN" sz="1200" b="0" smtClean="0">
                <a:solidFill>
                  <a:srgbClr val="4D4D4D"/>
                </a:solidFill>
                <a:latin typeface="Arial" charset="0"/>
              </a:rPr>
              <a:t>-</a:t>
            </a:r>
          </a:p>
        </p:txBody>
      </p:sp>
      <p:sp>
        <p:nvSpPr>
          <p:cNvPr id="61443" name="Rectangle 2"/>
          <p:cNvSpPr>
            <a:spLocks noGrp="1" noChangeArrowheads="1"/>
          </p:cNvSpPr>
          <p:nvPr>
            <p:ph type="title"/>
          </p:nvPr>
        </p:nvSpPr>
        <p:spPr/>
        <p:txBody>
          <a:bodyPr/>
          <a:lstStyle/>
          <a:p>
            <a:pPr eaLnBrk="1" hangingPunct="1"/>
            <a:r>
              <a:rPr lang="en-US" altLang="zh-CN" sz="4400" dirty="0" smtClean="0"/>
              <a:t>UML2.5</a:t>
            </a:r>
            <a:r>
              <a:rPr lang="zh-CN" altLang="en-US" sz="4400" dirty="0" smtClean="0"/>
              <a:t>中的</a:t>
            </a:r>
            <a:r>
              <a:rPr lang="en-US" altLang="zh-CN" sz="4400" dirty="0" smtClean="0"/>
              <a:t>14</a:t>
            </a:r>
            <a:r>
              <a:rPr lang="zh-CN" altLang="en-US" sz="4400" dirty="0" smtClean="0"/>
              <a:t>种图</a:t>
            </a:r>
            <a:endParaRPr lang="en-US" altLang="zh-CN" sz="4400" dirty="0" smtClean="0"/>
          </a:p>
        </p:txBody>
      </p:sp>
      <p:sp>
        <p:nvSpPr>
          <p:cNvPr id="61444" name="Rectangle 3"/>
          <p:cNvSpPr>
            <a:spLocks noChangeArrowheads="1"/>
          </p:cNvSpPr>
          <p:nvPr/>
        </p:nvSpPr>
        <p:spPr bwMode="auto">
          <a:xfrm>
            <a:off x="3492500" y="979488"/>
            <a:ext cx="1800225" cy="64928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en-US" altLang="zh-CN" sz="2800" dirty="0" smtClean="0">
                <a:solidFill>
                  <a:schemeClr val="hlink"/>
                </a:solidFill>
                <a:latin typeface="Arial" charset="0"/>
              </a:rPr>
              <a:t>UML2.5-</a:t>
            </a:r>
            <a:r>
              <a:rPr kumimoji="0" lang="zh-CN" altLang="en-US" sz="2800" dirty="0">
                <a:solidFill>
                  <a:schemeClr val="hlink"/>
                </a:solidFill>
                <a:latin typeface="Arial" charset="0"/>
              </a:rPr>
              <a:t>图</a:t>
            </a:r>
          </a:p>
          <a:p>
            <a:pPr algn="ctr" eaLnBrk="0" hangingPunct="0"/>
            <a:r>
              <a:rPr kumimoji="0" lang="en-US" altLang="zh-CN" sz="1200" dirty="0">
                <a:solidFill>
                  <a:schemeClr val="hlink"/>
                </a:solidFill>
                <a:latin typeface="Arial" charset="0"/>
              </a:rPr>
              <a:t>Diagrams</a:t>
            </a:r>
          </a:p>
        </p:txBody>
      </p:sp>
      <p:sp>
        <p:nvSpPr>
          <p:cNvPr id="61445" name="Rectangle 4"/>
          <p:cNvSpPr>
            <a:spLocks noChangeArrowheads="1"/>
          </p:cNvSpPr>
          <p:nvPr/>
        </p:nvSpPr>
        <p:spPr bwMode="auto">
          <a:xfrm>
            <a:off x="901700" y="1773238"/>
            <a:ext cx="2519363"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类图</a:t>
            </a:r>
          </a:p>
          <a:p>
            <a:pPr algn="ctr" eaLnBrk="0" hangingPunct="0"/>
            <a:r>
              <a:rPr kumimoji="0" lang="en-US" altLang="zh-CN" sz="1200">
                <a:solidFill>
                  <a:schemeClr val="hlink"/>
                </a:solidFill>
                <a:latin typeface="Arial" charset="0"/>
              </a:rPr>
              <a:t>Class Diagrams</a:t>
            </a:r>
          </a:p>
        </p:txBody>
      </p:sp>
      <p:sp>
        <p:nvSpPr>
          <p:cNvPr id="61446" name="Rectangle 5"/>
          <p:cNvSpPr>
            <a:spLocks noChangeArrowheads="1"/>
          </p:cNvSpPr>
          <p:nvPr/>
        </p:nvSpPr>
        <p:spPr bwMode="auto">
          <a:xfrm>
            <a:off x="901700" y="2493963"/>
            <a:ext cx="2519363"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对象图</a:t>
            </a:r>
          </a:p>
          <a:p>
            <a:pPr algn="ctr" eaLnBrk="0" hangingPunct="0"/>
            <a:r>
              <a:rPr kumimoji="0" lang="en-US" altLang="zh-CN" sz="1200">
                <a:solidFill>
                  <a:schemeClr val="hlink"/>
                </a:solidFill>
                <a:latin typeface="Arial" charset="0"/>
              </a:rPr>
              <a:t>Object Diagrams</a:t>
            </a:r>
          </a:p>
        </p:txBody>
      </p:sp>
      <p:sp>
        <p:nvSpPr>
          <p:cNvPr id="61447" name="Rectangle 6"/>
          <p:cNvSpPr>
            <a:spLocks noChangeArrowheads="1"/>
          </p:cNvSpPr>
          <p:nvPr/>
        </p:nvSpPr>
        <p:spPr bwMode="auto">
          <a:xfrm>
            <a:off x="901700" y="3213100"/>
            <a:ext cx="2519363" cy="576263"/>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构件图</a:t>
            </a:r>
          </a:p>
          <a:p>
            <a:pPr algn="ctr" eaLnBrk="0" hangingPunct="0"/>
            <a:r>
              <a:rPr kumimoji="0" lang="en-US" altLang="zh-CN" sz="1200">
                <a:solidFill>
                  <a:schemeClr val="hlink"/>
                </a:solidFill>
                <a:latin typeface="Arial" charset="0"/>
              </a:rPr>
              <a:t>Component Diagrams</a:t>
            </a:r>
          </a:p>
        </p:txBody>
      </p:sp>
      <p:cxnSp>
        <p:nvCxnSpPr>
          <p:cNvPr id="61448" name="AutoShape 7"/>
          <p:cNvCxnSpPr>
            <a:cxnSpLocks noChangeShapeType="1"/>
            <a:stCxn id="61444" idx="2"/>
            <a:endCxn id="61445" idx="3"/>
          </p:cNvCxnSpPr>
          <p:nvPr/>
        </p:nvCxnSpPr>
        <p:spPr bwMode="auto">
          <a:xfrm rot="5400000">
            <a:off x="3699669" y="1369219"/>
            <a:ext cx="423863" cy="962025"/>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sp>
        <p:nvSpPr>
          <p:cNvPr id="61449" name="Rectangle 8"/>
          <p:cNvSpPr>
            <a:spLocks noChangeArrowheads="1"/>
          </p:cNvSpPr>
          <p:nvPr/>
        </p:nvSpPr>
        <p:spPr bwMode="auto">
          <a:xfrm>
            <a:off x="901700" y="3932238"/>
            <a:ext cx="2519363"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部署图</a:t>
            </a:r>
          </a:p>
          <a:p>
            <a:pPr algn="ctr" eaLnBrk="0" hangingPunct="0"/>
            <a:r>
              <a:rPr kumimoji="0" lang="en-US" altLang="zh-CN" sz="1200">
                <a:solidFill>
                  <a:schemeClr val="hlink"/>
                </a:solidFill>
                <a:latin typeface="Arial" charset="0"/>
              </a:rPr>
              <a:t>Deployment Diagrams</a:t>
            </a:r>
          </a:p>
        </p:txBody>
      </p:sp>
      <p:sp>
        <p:nvSpPr>
          <p:cNvPr id="61450" name="Rectangle 9"/>
          <p:cNvSpPr>
            <a:spLocks noChangeArrowheads="1"/>
          </p:cNvSpPr>
          <p:nvPr/>
        </p:nvSpPr>
        <p:spPr bwMode="auto">
          <a:xfrm>
            <a:off x="5365750" y="6019800"/>
            <a:ext cx="2519363" cy="576263"/>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用例图</a:t>
            </a:r>
          </a:p>
          <a:p>
            <a:pPr algn="ctr" eaLnBrk="0" hangingPunct="0"/>
            <a:r>
              <a:rPr kumimoji="0" lang="en-US" altLang="zh-CN" sz="1200">
                <a:solidFill>
                  <a:schemeClr val="hlink"/>
                </a:solidFill>
                <a:latin typeface="Arial" charset="0"/>
              </a:rPr>
              <a:t>Use Case Diagrams</a:t>
            </a:r>
          </a:p>
        </p:txBody>
      </p:sp>
      <p:sp>
        <p:nvSpPr>
          <p:cNvPr id="61451" name="Rectangle 10"/>
          <p:cNvSpPr>
            <a:spLocks noChangeArrowheads="1"/>
          </p:cNvSpPr>
          <p:nvPr/>
        </p:nvSpPr>
        <p:spPr bwMode="auto">
          <a:xfrm>
            <a:off x="5365750" y="1700213"/>
            <a:ext cx="2519363"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顺序图</a:t>
            </a:r>
          </a:p>
          <a:p>
            <a:pPr algn="ctr" eaLnBrk="0" hangingPunct="0"/>
            <a:r>
              <a:rPr kumimoji="0" lang="en-US" altLang="zh-CN" sz="1200">
                <a:solidFill>
                  <a:schemeClr val="hlink"/>
                </a:solidFill>
                <a:latin typeface="Arial" charset="0"/>
              </a:rPr>
              <a:t>Sequence Diagrams</a:t>
            </a:r>
          </a:p>
        </p:txBody>
      </p:sp>
      <p:sp>
        <p:nvSpPr>
          <p:cNvPr id="61452" name="Rectangle 11"/>
          <p:cNvSpPr>
            <a:spLocks noChangeArrowheads="1"/>
          </p:cNvSpPr>
          <p:nvPr/>
        </p:nvSpPr>
        <p:spPr bwMode="auto">
          <a:xfrm>
            <a:off x="5365750" y="2419350"/>
            <a:ext cx="2519363" cy="576263"/>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通信图</a:t>
            </a:r>
          </a:p>
          <a:p>
            <a:pPr algn="ctr" eaLnBrk="0" hangingPunct="0"/>
            <a:r>
              <a:rPr kumimoji="0" lang="en-US" altLang="zh-CN" sz="1200">
                <a:solidFill>
                  <a:schemeClr val="hlink"/>
                </a:solidFill>
                <a:latin typeface="Arial" charset="0"/>
              </a:rPr>
              <a:t>Communication Diagrams</a:t>
            </a:r>
          </a:p>
        </p:txBody>
      </p:sp>
      <p:sp>
        <p:nvSpPr>
          <p:cNvPr id="61453" name="Rectangle 12"/>
          <p:cNvSpPr>
            <a:spLocks noChangeArrowheads="1"/>
          </p:cNvSpPr>
          <p:nvPr/>
        </p:nvSpPr>
        <p:spPr bwMode="auto">
          <a:xfrm>
            <a:off x="5365750" y="5300663"/>
            <a:ext cx="2519363"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状态机图</a:t>
            </a:r>
          </a:p>
          <a:p>
            <a:pPr algn="ctr" eaLnBrk="0" hangingPunct="0"/>
            <a:r>
              <a:rPr kumimoji="0" lang="en-US" altLang="zh-CN" sz="1200">
                <a:solidFill>
                  <a:schemeClr val="hlink"/>
                </a:solidFill>
                <a:latin typeface="Arial" charset="0"/>
              </a:rPr>
              <a:t>State Machine Diagrams</a:t>
            </a:r>
          </a:p>
        </p:txBody>
      </p:sp>
      <p:sp>
        <p:nvSpPr>
          <p:cNvPr id="61454" name="Rectangle 13"/>
          <p:cNvSpPr>
            <a:spLocks noChangeArrowheads="1"/>
          </p:cNvSpPr>
          <p:nvPr/>
        </p:nvSpPr>
        <p:spPr bwMode="auto">
          <a:xfrm>
            <a:off x="5365750" y="4579938"/>
            <a:ext cx="2519363"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活动图</a:t>
            </a:r>
          </a:p>
          <a:p>
            <a:pPr algn="ctr" eaLnBrk="0" hangingPunct="0"/>
            <a:r>
              <a:rPr kumimoji="0" lang="en-US" altLang="zh-CN" sz="1200">
                <a:solidFill>
                  <a:schemeClr val="hlink"/>
                </a:solidFill>
                <a:latin typeface="Arial" charset="0"/>
              </a:rPr>
              <a:t>Activity Diagrams</a:t>
            </a:r>
          </a:p>
        </p:txBody>
      </p:sp>
      <p:cxnSp>
        <p:nvCxnSpPr>
          <p:cNvPr id="61455" name="AutoShape 14"/>
          <p:cNvCxnSpPr>
            <a:cxnSpLocks noChangeShapeType="1"/>
            <a:stCxn id="61444" idx="2"/>
            <a:endCxn id="61446" idx="3"/>
          </p:cNvCxnSpPr>
          <p:nvPr/>
        </p:nvCxnSpPr>
        <p:spPr bwMode="auto">
          <a:xfrm rot="5400000">
            <a:off x="3339307" y="1729581"/>
            <a:ext cx="1144588" cy="962025"/>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56" name="AutoShape 15"/>
          <p:cNvCxnSpPr>
            <a:cxnSpLocks noChangeShapeType="1"/>
            <a:stCxn id="61444" idx="2"/>
            <a:endCxn id="61447" idx="3"/>
          </p:cNvCxnSpPr>
          <p:nvPr/>
        </p:nvCxnSpPr>
        <p:spPr bwMode="auto">
          <a:xfrm rot="5400000">
            <a:off x="2979738" y="2089150"/>
            <a:ext cx="1863725" cy="962025"/>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57" name="AutoShape 16"/>
          <p:cNvCxnSpPr>
            <a:cxnSpLocks noChangeShapeType="1"/>
            <a:stCxn id="61444" idx="2"/>
            <a:endCxn id="61449" idx="3"/>
          </p:cNvCxnSpPr>
          <p:nvPr/>
        </p:nvCxnSpPr>
        <p:spPr bwMode="auto">
          <a:xfrm rot="5400000">
            <a:off x="2620169" y="2448719"/>
            <a:ext cx="2582863" cy="962025"/>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58" name="AutoShape 17"/>
          <p:cNvCxnSpPr>
            <a:cxnSpLocks noChangeShapeType="1"/>
            <a:stCxn id="61444" idx="2"/>
            <a:endCxn id="61450" idx="1"/>
          </p:cNvCxnSpPr>
          <p:nvPr/>
        </p:nvCxnSpPr>
        <p:spPr bwMode="auto">
          <a:xfrm rot="16200000" flipH="1">
            <a:off x="2539206" y="3491707"/>
            <a:ext cx="4670425" cy="963612"/>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59" name="AutoShape 18"/>
          <p:cNvCxnSpPr>
            <a:cxnSpLocks noChangeShapeType="1"/>
            <a:stCxn id="61444" idx="2"/>
            <a:endCxn id="61451" idx="1"/>
          </p:cNvCxnSpPr>
          <p:nvPr/>
        </p:nvCxnSpPr>
        <p:spPr bwMode="auto">
          <a:xfrm rot="16200000" flipH="1">
            <a:off x="4699000" y="1331913"/>
            <a:ext cx="350838" cy="963612"/>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60" name="AutoShape 19"/>
          <p:cNvCxnSpPr>
            <a:cxnSpLocks noChangeShapeType="1"/>
            <a:stCxn id="61444" idx="2"/>
            <a:endCxn id="61452" idx="1"/>
          </p:cNvCxnSpPr>
          <p:nvPr/>
        </p:nvCxnSpPr>
        <p:spPr bwMode="auto">
          <a:xfrm rot="16200000" flipH="1">
            <a:off x="4339431" y="1691482"/>
            <a:ext cx="1069975" cy="963612"/>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61" name="AutoShape 20"/>
          <p:cNvCxnSpPr>
            <a:cxnSpLocks noChangeShapeType="1"/>
            <a:stCxn id="61444" idx="2"/>
            <a:endCxn id="61453" idx="1"/>
          </p:cNvCxnSpPr>
          <p:nvPr/>
        </p:nvCxnSpPr>
        <p:spPr bwMode="auto">
          <a:xfrm rot="16200000" flipH="1">
            <a:off x="2898775" y="3132138"/>
            <a:ext cx="3951288" cy="963612"/>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62" name="AutoShape 21"/>
          <p:cNvCxnSpPr>
            <a:cxnSpLocks noChangeShapeType="1"/>
            <a:stCxn id="61444" idx="2"/>
            <a:endCxn id="61454" idx="1"/>
          </p:cNvCxnSpPr>
          <p:nvPr/>
        </p:nvCxnSpPr>
        <p:spPr bwMode="auto">
          <a:xfrm rot="16200000" flipH="1">
            <a:off x="3259137" y="2771776"/>
            <a:ext cx="3230563" cy="963612"/>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sp>
        <p:nvSpPr>
          <p:cNvPr id="567318" name="Text Box 22"/>
          <p:cNvSpPr txBox="1">
            <a:spLocks noChangeArrowheads="1"/>
          </p:cNvSpPr>
          <p:nvPr/>
        </p:nvSpPr>
        <p:spPr bwMode="auto">
          <a:xfrm>
            <a:off x="1260475" y="979488"/>
            <a:ext cx="1727200" cy="82232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defRPr/>
            </a:pPr>
            <a:r>
              <a:rPr kumimoji="0" lang="zh-CN" altLang="en-US">
                <a:effectLst>
                  <a:outerShdw blurRad="38100" dist="38100" dir="2700000" algn="tl">
                    <a:srgbClr val="C0C0C0"/>
                  </a:outerShdw>
                </a:effectLst>
                <a:latin typeface="Arial" charset="0"/>
                <a:ea typeface="宋体" pitchFamily="2" charset="-122"/>
              </a:rPr>
              <a:t>静态模型</a:t>
            </a:r>
            <a:br>
              <a:rPr kumimoji="0" lang="zh-CN" altLang="en-US">
                <a:effectLst>
                  <a:outerShdw blurRad="38100" dist="38100" dir="2700000" algn="tl">
                    <a:srgbClr val="C0C0C0"/>
                  </a:outerShdw>
                </a:effectLst>
                <a:latin typeface="Arial" charset="0"/>
                <a:ea typeface="宋体" pitchFamily="2" charset="-122"/>
              </a:rPr>
            </a:br>
            <a:r>
              <a:rPr kumimoji="0" lang="en-US" altLang="zh-CN">
                <a:effectLst>
                  <a:outerShdw blurRad="38100" dist="38100" dir="2700000" algn="tl">
                    <a:srgbClr val="C0C0C0"/>
                  </a:outerShdw>
                </a:effectLst>
                <a:latin typeface="Arial" charset="0"/>
                <a:ea typeface="宋体" pitchFamily="2" charset="-122"/>
              </a:rPr>
              <a:t>(</a:t>
            </a:r>
            <a:r>
              <a:rPr kumimoji="0" lang="zh-CN" altLang="en-US">
                <a:effectLst>
                  <a:outerShdw blurRad="38100" dist="38100" dir="2700000" algn="tl">
                    <a:srgbClr val="C0C0C0"/>
                  </a:outerShdw>
                </a:effectLst>
                <a:latin typeface="Arial" charset="0"/>
                <a:ea typeface="宋体" pitchFamily="2" charset="-122"/>
              </a:rPr>
              <a:t>系统结构</a:t>
            </a:r>
            <a:r>
              <a:rPr kumimoji="0" lang="en-US" altLang="zh-CN">
                <a:effectLst>
                  <a:outerShdw blurRad="38100" dist="38100" dir="2700000" algn="tl">
                    <a:srgbClr val="C0C0C0"/>
                  </a:outerShdw>
                </a:effectLst>
                <a:latin typeface="Arial" charset="0"/>
                <a:ea typeface="宋体" pitchFamily="2" charset="-122"/>
              </a:rPr>
              <a:t>)</a:t>
            </a:r>
          </a:p>
        </p:txBody>
      </p:sp>
      <p:sp>
        <p:nvSpPr>
          <p:cNvPr id="567319" name="Text Box 23"/>
          <p:cNvSpPr txBox="1">
            <a:spLocks noChangeArrowheads="1"/>
          </p:cNvSpPr>
          <p:nvPr/>
        </p:nvSpPr>
        <p:spPr bwMode="auto">
          <a:xfrm>
            <a:off x="5868988" y="908050"/>
            <a:ext cx="1727200" cy="82232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defRPr/>
            </a:pPr>
            <a:r>
              <a:rPr kumimoji="0" lang="zh-CN" altLang="en-US">
                <a:effectLst>
                  <a:outerShdw blurRad="38100" dist="38100" dir="2700000" algn="tl">
                    <a:srgbClr val="C0C0C0"/>
                  </a:outerShdw>
                </a:effectLst>
                <a:latin typeface="Arial" charset="0"/>
                <a:ea typeface="宋体" pitchFamily="2" charset="-122"/>
              </a:rPr>
              <a:t>动态模型</a:t>
            </a:r>
            <a:br>
              <a:rPr kumimoji="0" lang="zh-CN" altLang="en-US">
                <a:effectLst>
                  <a:outerShdw blurRad="38100" dist="38100" dir="2700000" algn="tl">
                    <a:srgbClr val="C0C0C0"/>
                  </a:outerShdw>
                </a:effectLst>
                <a:latin typeface="Arial" charset="0"/>
                <a:ea typeface="宋体" pitchFamily="2" charset="-122"/>
              </a:rPr>
            </a:br>
            <a:r>
              <a:rPr kumimoji="0" lang="en-US" altLang="zh-CN">
                <a:effectLst>
                  <a:outerShdw blurRad="38100" dist="38100" dir="2700000" algn="tl">
                    <a:srgbClr val="C0C0C0"/>
                  </a:outerShdw>
                </a:effectLst>
                <a:latin typeface="Arial" charset="0"/>
                <a:ea typeface="宋体" pitchFamily="2" charset="-122"/>
              </a:rPr>
              <a:t>(</a:t>
            </a:r>
            <a:r>
              <a:rPr kumimoji="0" lang="zh-CN" altLang="en-US">
                <a:effectLst>
                  <a:outerShdw blurRad="38100" dist="38100" dir="2700000" algn="tl">
                    <a:srgbClr val="C0C0C0"/>
                  </a:outerShdw>
                </a:effectLst>
                <a:latin typeface="Arial" charset="0"/>
                <a:ea typeface="宋体" pitchFamily="2" charset="-122"/>
              </a:rPr>
              <a:t>系统行为</a:t>
            </a:r>
            <a:r>
              <a:rPr kumimoji="0" lang="en-US" altLang="zh-CN">
                <a:effectLst>
                  <a:outerShdw blurRad="38100" dist="38100" dir="2700000" algn="tl">
                    <a:srgbClr val="C0C0C0"/>
                  </a:outerShdw>
                </a:effectLst>
                <a:latin typeface="Arial" charset="0"/>
                <a:ea typeface="宋体" pitchFamily="2" charset="-122"/>
              </a:rPr>
              <a:t>)</a:t>
            </a:r>
          </a:p>
        </p:txBody>
      </p:sp>
      <p:sp>
        <p:nvSpPr>
          <p:cNvPr id="61465" name="Rectangle 24"/>
          <p:cNvSpPr>
            <a:spLocks noChangeArrowheads="1"/>
          </p:cNvSpPr>
          <p:nvPr/>
        </p:nvSpPr>
        <p:spPr bwMode="auto">
          <a:xfrm>
            <a:off x="901700" y="4652963"/>
            <a:ext cx="2519363"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包图</a:t>
            </a:r>
          </a:p>
          <a:p>
            <a:pPr algn="ctr" eaLnBrk="0" hangingPunct="0"/>
            <a:r>
              <a:rPr kumimoji="0" lang="en-US" altLang="zh-CN" sz="1200">
                <a:solidFill>
                  <a:schemeClr val="hlink"/>
                </a:solidFill>
                <a:latin typeface="Arial" charset="0"/>
              </a:rPr>
              <a:t>Package Diagrams</a:t>
            </a:r>
          </a:p>
        </p:txBody>
      </p:sp>
      <p:sp>
        <p:nvSpPr>
          <p:cNvPr id="61466" name="Rectangle 25"/>
          <p:cNvSpPr>
            <a:spLocks noChangeArrowheads="1"/>
          </p:cNvSpPr>
          <p:nvPr/>
        </p:nvSpPr>
        <p:spPr bwMode="auto">
          <a:xfrm>
            <a:off x="901700" y="5373688"/>
            <a:ext cx="2519363"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组合结构图</a:t>
            </a:r>
          </a:p>
          <a:p>
            <a:pPr algn="ctr" eaLnBrk="0" hangingPunct="0"/>
            <a:r>
              <a:rPr kumimoji="0" lang="en-US" altLang="zh-CN" sz="1200">
                <a:solidFill>
                  <a:schemeClr val="hlink"/>
                </a:solidFill>
                <a:latin typeface="Arial" charset="0"/>
              </a:rPr>
              <a:t>Composite Structure Diagrams</a:t>
            </a:r>
          </a:p>
        </p:txBody>
      </p:sp>
      <p:sp>
        <p:nvSpPr>
          <p:cNvPr id="61467" name="Rectangle 26"/>
          <p:cNvSpPr>
            <a:spLocks noChangeArrowheads="1"/>
          </p:cNvSpPr>
          <p:nvPr/>
        </p:nvSpPr>
        <p:spPr bwMode="auto">
          <a:xfrm>
            <a:off x="5365750" y="3140075"/>
            <a:ext cx="2519363" cy="576263"/>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时间图</a:t>
            </a:r>
          </a:p>
          <a:p>
            <a:pPr algn="ctr" eaLnBrk="0" hangingPunct="0"/>
            <a:r>
              <a:rPr kumimoji="0" lang="en-US" altLang="zh-CN" sz="1200">
                <a:solidFill>
                  <a:schemeClr val="hlink"/>
                </a:solidFill>
                <a:latin typeface="Arial" charset="0"/>
              </a:rPr>
              <a:t>Timing Diagrams</a:t>
            </a:r>
          </a:p>
        </p:txBody>
      </p:sp>
      <p:sp>
        <p:nvSpPr>
          <p:cNvPr id="61468" name="Rectangle 27"/>
          <p:cNvSpPr>
            <a:spLocks noChangeArrowheads="1"/>
          </p:cNvSpPr>
          <p:nvPr/>
        </p:nvSpPr>
        <p:spPr bwMode="auto">
          <a:xfrm>
            <a:off x="5365750" y="3860800"/>
            <a:ext cx="2519363" cy="576263"/>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交互纵览图</a:t>
            </a:r>
          </a:p>
          <a:p>
            <a:pPr algn="ctr" eaLnBrk="0" hangingPunct="0"/>
            <a:r>
              <a:rPr kumimoji="0" lang="en-US" altLang="zh-CN" sz="1200">
                <a:solidFill>
                  <a:schemeClr val="hlink"/>
                </a:solidFill>
                <a:latin typeface="Arial" charset="0"/>
              </a:rPr>
              <a:t>Interaction Overview Diagrams</a:t>
            </a:r>
          </a:p>
        </p:txBody>
      </p:sp>
      <p:cxnSp>
        <p:nvCxnSpPr>
          <p:cNvPr id="61469" name="AutoShape 28"/>
          <p:cNvCxnSpPr>
            <a:cxnSpLocks noChangeShapeType="1"/>
            <a:stCxn id="61444" idx="2"/>
            <a:endCxn id="61467" idx="1"/>
          </p:cNvCxnSpPr>
          <p:nvPr/>
        </p:nvCxnSpPr>
        <p:spPr bwMode="auto">
          <a:xfrm rot="16200000" flipH="1">
            <a:off x="3979069" y="2051844"/>
            <a:ext cx="1790700" cy="963612"/>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70" name="AutoShape 29"/>
          <p:cNvCxnSpPr>
            <a:cxnSpLocks noChangeShapeType="1"/>
            <a:stCxn id="61444" idx="2"/>
            <a:endCxn id="61468" idx="1"/>
          </p:cNvCxnSpPr>
          <p:nvPr/>
        </p:nvCxnSpPr>
        <p:spPr bwMode="auto">
          <a:xfrm rot="16200000" flipH="1">
            <a:off x="3618706" y="2412207"/>
            <a:ext cx="2511425" cy="963612"/>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71" name="AutoShape 30"/>
          <p:cNvCxnSpPr>
            <a:cxnSpLocks noChangeShapeType="1"/>
            <a:stCxn id="61444" idx="2"/>
            <a:endCxn id="61465" idx="3"/>
          </p:cNvCxnSpPr>
          <p:nvPr/>
        </p:nvCxnSpPr>
        <p:spPr bwMode="auto">
          <a:xfrm rot="5400000">
            <a:off x="2259807" y="2809081"/>
            <a:ext cx="3303588" cy="962025"/>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72" name="AutoShape 31"/>
          <p:cNvCxnSpPr>
            <a:cxnSpLocks noChangeShapeType="1"/>
            <a:stCxn id="61444" idx="2"/>
            <a:endCxn id="61466" idx="3"/>
          </p:cNvCxnSpPr>
          <p:nvPr/>
        </p:nvCxnSpPr>
        <p:spPr bwMode="auto">
          <a:xfrm rot="5400000">
            <a:off x="1899444" y="3169444"/>
            <a:ext cx="4024313" cy="962025"/>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sp>
        <p:nvSpPr>
          <p:cNvPr id="61473" name="Rectangle 32"/>
          <p:cNvSpPr>
            <a:spLocks noChangeArrowheads="1"/>
          </p:cNvSpPr>
          <p:nvPr/>
        </p:nvSpPr>
        <p:spPr bwMode="auto">
          <a:xfrm>
            <a:off x="900113" y="6094413"/>
            <a:ext cx="2519362"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外廓图</a:t>
            </a:r>
          </a:p>
          <a:p>
            <a:pPr algn="ctr" eaLnBrk="0" hangingPunct="0"/>
            <a:r>
              <a:rPr kumimoji="0" lang="en-US" altLang="zh-CN" sz="1200">
                <a:solidFill>
                  <a:schemeClr val="hlink"/>
                </a:solidFill>
                <a:latin typeface="Arial" charset="0"/>
              </a:rPr>
              <a:t>Profile Diagrams</a:t>
            </a:r>
          </a:p>
        </p:txBody>
      </p:sp>
      <p:cxnSp>
        <p:nvCxnSpPr>
          <p:cNvPr id="61474" name="AutoShape 33"/>
          <p:cNvCxnSpPr>
            <a:cxnSpLocks noChangeShapeType="1"/>
            <a:stCxn id="61444" idx="2"/>
            <a:endCxn id="61473" idx="3"/>
          </p:cNvCxnSpPr>
          <p:nvPr/>
        </p:nvCxnSpPr>
        <p:spPr bwMode="auto">
          <a:xfrm rot="5400000">
            <a:off x="1538288" y="3529012"/>
            <a:ext cx="4745038" cy="963613"/>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3D95FB3D-D6CF-4E26-ACE4-D8EA82615EB8}" type="slidenum">
              <a:rPr lang="en-US" altLang="zh-CN" sz="1200" b="0" smtClean="0">
                <a:solidFill>
                  <a:srgbClr val="4D4D4D"/>
                </a:solidFill>
                <a:latin typeface="Arial" charset="0"/>
              </a:rPr>
              <a:pPr eaLnBrk="1" hangingPunct="1"/>
              <a:t>52</a:t>
            </a:fld>
            <a:r>
              <a:rPr lang="en-US" altLang="zh-CN" sz="1200" b="0" smtClean="0">
                <a:solidFill>
                  <a:srgbClr val="4D4D4D"/>
                </a:solidFill>
                <a:latin typeface="Arial" charset="0"/>
              </a:rPr>
              <a:t>-</a:t>
            </a:r>
          </a:p>
        </p:txBody>
      </p:sp>
      <p:sp>
        <p:nvSpPr>
          <p:cNvPr id="62467" name="Rectangle 2"/>
          <p:cNvSpPr>
            <a:spLocks noGrp="1" noChangeArrowheads="1"/>
          </p:cNvSpPr>
          <p:nvPr>
            <p:ph type="title"/>
          </p:nvPr>
        </p:nvSpPr>
        <p:spPr>
          <a:xfrm>
            <a:off x="523875" y="260350"/>
            <a:ext cx="8296275" cy="647700"/>
          </a:xfrm>
        </p:spPr>
        <p:txBody>
          <a:bodyPr/>
          <a:lstStyle/>
          <a:p>
            <a:pPr eaLnBrk="1" hangingPunct="1"/>
            <a:r>
              <a:rPr lang="en-US" altLang="zh-CN" sz="4400" smtClean="0"/>
              <a:t>UML2</a:t>
            </a:r>
            <a:r>
              <a:rPr lang="zh-CN" altLang="en-US" sz="4400" smtClean="0"/>
              <a:t>主要改进</a:t>
            </a:r>
            <a:r>
              <a:rPr lang="en-US" altLang="zh-CN" sz="4400" smtClean="0"/>
              <a:t>(</a:t>
            </a:r>
            <a:r>
              <a:rPr lang="zh-CN" altLang="en-US" sz="4400" smtClean="0"/>
              <a:t>与</a:t>
            </a:r>
            <a:r>
              <a:rPr lang="en-US" altLang="zh-CN" sz="4400" smtClean="0"/>
              <a:t>UML1.x</a:t>
            </a:r>
            <a:r>
              <a:rPr lang="zh-CN" altLang="en-US" sz="4400" smtClean="0"/>
              <a:t>相比</a:t>
            </a:r>
            <a:r>
              <a:rPr lang="en-US" altLang="zh-CN" sz="4400" smtClean="0"/>
              <a:t>)</a:t>
            </a:r>
          </a:p>
        </p:txBody>
      </p:sp>
      <p:sp>
        <p:nvSpPr>
          <p:cNvPr id="62468" name="Rectangle 3"/>
          <p:cNvSpPr>
            <a:spLocks noGrp="1" noChangeArrowheads="1"/>
          </p:cNvSpPr>
          <p:nvPr>
            <p:ph type="body" idx="1"/>
          </p:nvPr>
        </p:nvSpPr>
        <p:spPr/>
        <p:txBody>
          <a:bodyPr/>
          <a:lstStyle/>
          <a:p>
            <a:pPr eaLnBrk="1" hangingPunct="1">
              <a:lnSpc>
                <a:spcPct val="80000"/>
              </a:lnSpc>
            </a:pPr>
            <a:r>
              <a:rPr lang="zh-CN" altLang="en-US" sz="2800" smtClean="0"/>
              <a:t>新增</a:t>
            </a:r>
            <a:r>
              <a:rPr lang="en-US" altLang="zh-CN" sz="2800" smtClean="0"/>
              <a:t>(5</a:t>
            </a:r>
            <a:r>
              <a:rPr lang="zh-CN" altLang="en-US" sz="2800" smtClean="0"/>
              <a:t>种</a:t>
            </a:r>
            <a:r>
              <a:rPr lang="en-US" altLang="zh-CN" sz="2800" smtClean="0"/>
              <a:t>)</a:t>
            </a:r>
          </a:p>
          <a:p>
            <a:pPr lvl="1" eaLnBrk="1" hangingPunct="1">
              <a:lnSpc>
                <a:spcPct val="80000"/>
              </a:lnSpc>
            </a:pPr>
            <a:r>
              <a:rPr lang="zh-CN" altLang="en-US" sz="2400" smtClean="0"/>
              <a:t>包图</a:t>
            </a:r>
            <a:r>
              <a:rPr lang="en-US" altLang="zh-CN" sz="2400" smtClean="0"/>
              <a:t>(Package Diagram)</a:t>
            </a:r>
            <a:endParaRPr lang="zh-CN" altLang="en-US" sz="2400" smtClean="0"/>
          </a:p>
          <a:p>
            <a:pPr lvl="1" eaLnBrk="1" hangingPunct="1">
              <a:lnSpc>
                <a:spcPct val="80000"/>
              </a:lnSpc>
            </a:pPr>
            <a:r>
              <a:rPr lang="zh-CN" altLang="en-US" sz="2400" smtClean="0"/>
              <a:t>组合结构图</a:t>
            </a:r>
            <a:r>
              <a:rPr lang="en-US" altLang="zh-CN" sz="2400" smtClean="0"/>
              <a:t>(Composite Structure Diagram)</a:t>
            </a:r>
            <a:endParaRPr lang="zh-CN" altLang="en-US" sz="2400" smtClean="0"/>
          </a:p>
          <a:p>
            <a:pPr lvl="1" eaLnBrk="1" hangingPunct="1">
              <a:lnSpc>
                <a:spcPct val="80000"/>
              </a:lnSpc>
            </a:pPr>
            <a:r>
              <a:rPr lang="zh-CN" altLang="en-US" sz="2400" smtClean="0"/>
              <a:t>交互纵览图</a:t>
            </a:r>
            <a:r>
              <a:rPr lang="en-US" altLang="zh-CN" sz="2400" smtClean="0"/>
              <a:t>(Interaction Overview Diagram)</a:t>
            </a:r>
            <a:endParaRPr lang="zh-CN" altLang="en-US" sz="2400" smtClean="0"/>
          </a:p>
          <a:p>
            <a:pPr lvl="1" eaLnBrk="1" hangingPunct="1">
              <a:lnSpc>
                <a:spcPct val="80000"/>
              </a:lnSpc>
            </a:pPr>
            <a:r>
              <a:rPr lang="zh-CN" altLang="en-US" sz="2400" smtClean="0"/>
              <a:t>时间图</a:t>
            </a:r>
            <a:r>
              <a:rPr lang="en-US" altLang="zh-CN" sz="2400" smtClean="0"/>
              <a:t>(Timing Diagram)</a:t>
            </a:r>
          </a:p>
          <a:p>
            <a:pPr lvl="1" eaLnBrk="1" hangingPunct="1">
              <a:lnSpc>
                <a:spcPct val="80000"/>
              </a:lnSpc>
            </a:pPr>
            <a:r>
              <a:rPr lang="zh-CN" altLang="en-US" sz="2400" smtClean="0"/>
              <a:t>外廓图</a:t>
            </a:r>
            <a:r>
              <a:rPr lang="en-US" altLang="zh-CN" sz="2400" smtClean="0"/>
              <a:t>(Profile Diagram, UML2.2</a:t>
            </a:r>
            <a:r>
              <a:rPr lang="zh-CN" altLang="en-US" sz="2400" smtClean="0"/>
              <a:t>新增</a:t>
            </a:r>
            <a:r>
              <a:rPr lang="en-US" altLang="zh-CN" sz="2400" smtClean="0"/>
              <a:t>)</a:t>
            </a:r>
          </a:p>
          <a:p>
            <a:pPr eaLnBrk="1" hangingPunct="1">
              <a:lnSpc>
                <a:spcPct val="80000"/>
              </a:lnSpc>
            </a:pPr>
            <a:r>
              <a:rPr lang="zh-CN" altLang="en-US" sz="2800" smtClean="0"/>
              <a:t>改进</a:t>
            </a:r>
            <a:r>
              <a:rPr lang="en-US" altLang="zh-CN" sz="2800" smtClean="0"/>
              <a:t>(3</a:t>
            </a:r>
            <a:r>
              <a:rPr lang="zh-CN" altLang="en-US" sz="2800" smtClean="0"/>
              <a:t>种</a:t>
            </a:r>
            <a:r>
              <a:rPr lang="en-US" altLang="zh-CN" sz="2800" smtClean="0"/>
              <a:t>)</a:t>
            </a:r>
          </a:p>
          <a:p>
            <a:pPr lvl="1" eaLnBrk="1" hangingPunct="1">
              <a:lnSpc>
                <a:spcPct val="80000"/>
              </a:lnSpc>
            </a:pPr>
            <a:r>
              <a:rPr lang="zh-CN" altLang="en-US" sz="2400" smtClean="0"/>
              <a:t>顺序图</a:t>
            </a:r>
            <a:r>
              <a:rPr lang="en-US" altLang="zh-CN" sz="2400" smtClean="0"/>
              <a:t>(Sequence Diagram)</a:t>
            </a:r>
            <a:endParaRPr lang="zh-CN" altLang="en-US" sz="2400" smtClean="0"/>
          </a:p>
          <a:p>
            <a:pPr lvl="1" eaLnBrk="1" hangingPunct="1">
              <a:lnSpc>
                <a:spcPct val="80000"/>
              </a:lnSpc>
            </a:pPr>
            <a:r>
              <a:rPr lang="zh-CN" altLang="en-US" sz="2400" smtClean="0"/>
              <a:t>活动图</a:t>
            </a:r>
            <a:r>
              <a:rPr lang="en-US" altLang="zh-CN" sz="2400" smtClean="0"/>
              <a:t>(Activity Diagram)</a:t>
            </a:r>
            <a:endParaRPr lang="zh-CN" altLang="en-US" sz="2400" smtClean="0"/>
          </a:p>
          <a:p>
            <a:pPr lvl="1" eaLnBrk="1" hangingPunct="1">
              <a:lnSpc>
                <a:spcPct val="80000"/>
              </a:lnSpc>
            </a:pPr>
            <a:r>
              <a:rPr lang="zh-CN" altLang="en-US" sz="2400" smtClean="0"/>
              <a:t>构件图</a:t>
            </a:r>
            <a:r>
              <a:rPr lang="en-US" altLang="zh-CN" sz="2400" smtClean="0"/>
              <a:t>(Component Diagram)</a:t>
            </a:r>
          </a:p>
          <a:p>
            <a:pPr eaLnBrk="1" hangingPunct="1">
              <a:lnSpc>
                <a:spcPct val="80000"/>
              </a:lnSpc>
            </a:pPr>
            <a:r>
              <a:rPr lang="zh-CN" altLang="en-US" sz="2800" smtClean="0"/>
              <a:t>改名</a:t>
            </a:r>
            <a:r>
              <a:rPr lang="en-US" altLang="zh-CN" sz="2800" smtClean="0"/>
              <a:t>(2</a:t>
            </a:r>
            <a:r>
              <a:rPr lang="zh-CN" altLang="en-US" sz="2800" smtClean="0"/>
              <a:t>种</a:t>
            </a:r>
            <a:r>
              <a:rPr lang="en-US" altLang="zh-CN" sz="2800" smtClean="0"/>
              <a:t>)</a:t>
            </a:r>
          </a:p>
          <a:p>
            <a:pPr lvl="1" eaLnBrk="1" hangingPunct="1">
              <a:lnSpc>
                <a:spcPct val="80000"/>
              </a:lnSpc>
            </a:pPr>
            <a:r>
              <a:rPr lang="zh-CN" altLang="en-US" sz="2400" smtClean="0"/>
              <a:t>通信图</a:t>
            </a:r>
            <a:r>
              <a:rPr lang="en-US" altLang="zh-CN" sz="2400" smtClean="0"/>
              <a:t>(Communication Diagram)</a:t>
            </a:r>
          </a:p>
          <a:p>
            <a:pPr lvl="1" eaLnBrk="1" hangingPunct="1">
              <a:lnSpc>
                <a:spcPct val="80000"/>
              </a:lnSpc>
            </a:pPr>
            <a:r>
              <a:rPr lang="zh-CN" altLang="en-US" sz="2400" smtClean="0"/>
              <a:t>状态机图</a:t>
            </a:r>
            <a:r>
              <a:rPr lang="en-US" altLang="zh-CN" sz="2400" smtClean="0"/>
              <a:t>(State Machine Diagram)</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97828666-5AD1-4742-8A0C-66FF0F169200}" type="slidenum">
              <a:rPr lang="en-US" altLang="zh-CN" sz="1200" b="0" smtClean="0">
                <a:solidFill>
                  <a:srgbClr val="4D4D4D"/>
                </a:solidFill>
                <a:latin typeface="Arial" charset="0"/>
              </a:rPr>
              <a:pPr eaLnBrk="1" hangingPunct="1"/>
              <a:t>53</a:t>
            </a:fld>
            <a:r>
              <a:rPr lang="en-US" altLang="zh-CN" sz="1200" b="0" smtClean="0">
                <a:solidFill>
                  <a:srgbClr val="4D4D4D"/>
                </a:solidFill>
                <a:latin typeface="Arial" charset="0"/>
              </a:rPr>
              <a:t>-</a:t>
            </a:r>
          </a:p>
        </p:txBody>
      </p:sp>
      <p:sp>
        <p:nvSpPr>
          <p:cNvPr id="63491" name="Rectangle 2"/>
          <p:cNvSpPr>
            <a:spLocks noGrp="1" noChangeArrowheads="1"/>
          </p:cNvSpPr>
          <p:nvPr>
            <p:ph type="title"/>
          </p:nvPr>
        </p:nvSpPr>
        <p:spPr/>
        <p:txBody>
          <a:bodyPr/>
          <a:lstStyle/>
          <a:p>
            <a:pPr eaLnBrk="1" hangingPunct="1"/>
            <a:r>
              <a:rPr lang="en-US" altLang="zh-CN" sz="4400" dirty="0" smtClean="0"/>
              <a:t>UML2 14</a:t>
            </a:r>
            <a:r>
              <a:rPr lang="zh-CN" altLang="en-US" sz="4400" dirty="0" smtClean="0"/>
              <a:t>种图</a:t>
            </a:r>
            <a:r>
              <a:rPr lang="en-US" altLang="zh-CN" sz="4400" dirty="0" smtClean="0"/>
              <a:t>-</a:t>
            </a:r>
            <a:r>
              <a:rPr lang="zh-CN" altLang="en-US" sz="4400" dirty="0" smtClean="0"/>
              <a:t>结构模型</a:t>
            </a:r>
          </a:p>
        </p:txBody>
      </p:sp>
      <p:sp>
        <p:nvSpPr>
          <p:cNvPr id="63492" name="Rectangle 3"/>
          <p:cNvSpPr>
            <a:spLocks noGrp="1" noChangeArrowheads="1"/>
          </p:cNvSpPr>
          <p:nvPr>
            <p:ph type="body" idx="1"/>
          </p:nvPr>
        </p:nvSpPr>
        <p:spPr/>
        <p:txBody>
          <a:bodyPr/>
          <a:lstStyle/>
          <a:p>
            <a:pPr eaLnBrk="1" hangingPunct="1">
              <a:lnSpc>
                <a:spcPct val="80000"/>
              </a:lnSpc>
            </a:pPr>
            <a:r>
              <a:rPr lang="zh-CN" altLang="en-US" sz="2800" smtClean="0"/>
              <a:t>类模型</a:t>
            </a:r>
          </a:p>
          <a:p>
            <a:pPr lvl="1" eaLnBrk="1" hangingPunct="1">
              <a:lnSpc>
                <a:spcPct val="80000"/>
              </a:lnSpc>
            </a:pPr>
            <a:r>
              <a:rPr lang="zh-CN" altLang="en-US" sz="2400" smtClean="0"/>
              <a:t>类图：类、接口以及它们之间的关系</a:t>
            </a:r>
          </a:p>
          <a:p>
            <a:pPr lvl="1" eaLnBrk="1" hangingPunct="1">
              <a:lnSpc>
                <a:spcPct val="80000"/>
              </a:lnSpc>
            </a:pPr>
            <a:r>
              <a:rPr lang="zh-CN" altLang="en-US" sz="2400" smtClean="0"/>
              <a:t>包图：包以及它们之间的依赖关系</a:t>
            </a:r>
          </a:p>
          <a:p>
            <a:pPr lvl="1" eaLnBrk="1" hangingPunct="1">
              <a:lnSpc>
                <a:spcPct val="80000"/>
              </a:lnSpc>
            </a:pPr>
            <a:r>
              <a:rPr lang="zh-CN" altLang="en-US" sz="2400" smtClean="0"/>
              <a:t>对象图：对象以及它们之间的链接关系</a:t>
            </a:r>
          </a:p>
          <a:p>
            <a:pPr eaLnBrk="1" hangingPunct="1">
              <a:lnSpc>
                <a:spcPct val="80000"/>
              </a:lnSpc>
            </a:pPr>
            <a:r>
              <a:rPr lang="zh-CN" altLang="en-US" sz="2800" smtClean="0"/>
              <a:t>构件模型</a:t>
            </a:r>
          </a:p>
          <a:p>
            <a:pPr lvl="1" eaLnBrk="1" hangingPunct="1">
              <a:lnSpc>
                <a:spcPct val="80000"/>
              </a:lnSpc>
            </a:pPr>
            <a:r>
              <a:rPr lang="zh-CN" altLang="en-US" sz="2400" smtClean="0"/>
              <a:t>构件图：构件以及之间的依赖关系</a:t>
            </a:r>
          </a:p>
          <a:p>
            <a:pPr eaLnBrk="1" hangingPunct="1">
              <a:lnSpc>
                <a:spcPct val="80000"/>
              </a:lnSpc>
            </a:pPr>
            <a:r>
              <a:rPr lang="zh-CN" altLang="en-US" sz="2800" smtClean="0"/>
              <a:t>组合结构模型</a:t>
            </a:r>
          </a:p>
          <a:p>
            <a:pPr lvl="1" eaLnBrk="1" hangingPunct="1">
              <a:lnSpc>
                <a:spcPct val="80000"/>
              </a:lnSpc>
            </a:pPr>
            <a:r>
              <a:rPr lang="zh-CN" altLang="en-US" sz="2400" smtClean="0"/>
              <a:t>组合结构图：</a:t>
            </a:r>
            <a:r>
              <a:rPr kumimoji="0" lang="zh-CN" altLang="en-US" sz="2400" smtClean="0"/>
              <a:t>系统某一部分</a:t>
            </a:r>
            <a:r>
              <a:rPr kumimoji="0" lang="en-US" altLang="zh-CN" sz="2400" smtClean="0"/>
              <a:t>(</a:t>
            </a:r>
            <a:r>
              <a:rPr kumimoji="0" lang="zh-CN" altLang="en-US" sz="2400" smtClean="0"/>
              <a:t>组合结构</a:t>
            </a:r>
            <a:r>
              <a:rPr kumimoji="0" lang="en-US" altLang="zh-CN" sz="2400" smtClean="0"/>
              <a:t>)</a:t>
            </a:r>
            <a:r>
              <a:rPr kumimoji="0" lang="zh-CN" altLang="en-US" sz="2400" smtClean="0"/>
              <a:t>的内部结构</a:t>
            </a:r>
            <a:endParaRPr lang="zh-CN" altLang="en-US" sz="2400" smtClean="0"/>
          </a:p>
          <a:p>
            <a:pPr eaLnBrk="1" hangingPunct="1">
              <a:lnSpc>
                <a:spcPct val="80000"/>
              </a:lnSpc>
            </a:pPr>
            <a:r>
              <a:rPr lang="zh-CN" altLang="en-US" sz="2800" smtClean="0"/>
              <a:t>部署模型</a:t>
            </a:r>
          </a:p>
          <a:p>
            <a:pPr lvl="1" eaLnBrk="1" hangingPunct="1">
              <a:lnSpc>
                <a:spcPct val="80000"/>
              </a:lnSpc>
            </a:pPr>
            <a:r>
              <a:rPr lang="zh-CN" altLang="en-US" sz="2400" smtClean="0"/>
              <a:t>部署图：构件在节点上的部署情况</a:t>
            </a:r>
          </a:p>
          <a:p>
            <a:pPr eaLnBrk="1" hangingPunct="1">
              <a:lnSpc>
                <a:spcPct val="80000"/>
              </a:lnSpc>
            </a:pPr>
            <a:r>
              <a:rPr lang="zh-CN" altLang="en-US" sz="2800" smtClean="0"/>
              <a:t>外廓模型</a:t>
            </a:r>
          </a:p>
          <a:p>
            <a:pPr lvl="1" eaLnBrk="1" hangingPunct="1">
              <a:lnSpc>
                <a:spcPct val="80000"/>
              </a:lnSpc>
            </a:pPr>
            <a:r>
              <a:rPr lang="zh-CN" altLang="en-US" sz="2400" smtClean="0"/>
              <a:t>外廓图：外廓以及所包含构造型、标记值、约束和基类等</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15835E42-CE24-445A-87EC-748DBE0408C8}" type="slidenum">
              <a:rPr lang="en-US" altLang="zh-CN" sz="1200" b="0" smtClean="0">
                <a:solidFill>
                  <a:srgbClr val="4D4D4D"/>
                </a:solidFill>
                <a:latin typeface="Arial" charset="0"/>
              </a:rPr>
              <a:pPr eaLnBrk="1" hangingPunct="1"/>
              <a:t>54</a:t>
            </a:fld>
            <a:r>
              <a:rPr lang="en-US" altLang="zh-CN" sz="1200" b="0" smtClean="0">
                <a:solidFill>
                  <a:srgbClr val="4D4D4D"/>
                </a:solidFill>
                <a:latin typeface="Arial" charset="0"/>
              </a:rPr>
              <a:t>-</a:t>
            </a:r>
          </a:p>
        </p:txBody>
      </p:sp>
      <p:sp>
        <p:nvSpPr>
          <p:cNvPr id="64515" name="Rectangle 2"/>
          <p:cNvSpPr>
            <a:spLocks noGrp="1" noChangeArrowheads="1"/>
          </p:cNvSpPr>
          <p:nvPr>
            <p:ph type="title"/>
          </p:nvPr>
        </p:nvSpPr>
        <p:spPr/>
        <p:txBody>
          <a:bodyPr/>
          <a:lstStyle/>
          <a:p>
            <a:pPr eaLnBrk="1" hangingPunct="1"/>
            <a:r>
              <a:rPr lang="en-US" altLang="zh-CN" sz="4400" dirty="0" smtClean="0"/>
              <a:t>UML2 14</a:t>
            </a:r>
            <a:r>
              <a:rPr lang="zh-CN" altLang="en-US" sz="4400" dirty="0" smtClean="0"/>
              <a:t>种图</a:t>
            </a:r>
            <a:r>
              <a:rPr lang="en-US" altLang="zh-CN" sz="4400" dirty="0" smtClean="0"/>
              <a:t>-</a:t>
            </a:r>
            <a:r>
              <a:rPr lang="zh-CN" altLang="en-US" sz="4400" dirty="0" smtClean="0"/>
              <a:t>行为模型</a:t>
            </a:r>
          </a:p>
        </p:txBody>
      </p:sp>
      <p:sp>
        <p:nvSpPr>
          <p:cNvPr id="64516" name="Rectangle 3"/>
          <p:cNvSpPr>
            <a:spLocks noGrp="1" noChangeArrowheads="1"/>
          </p:cNvSpPr>
          <p:nvPr>
            <p:ph type="body" idx="1"/>
          </p:nvPr>
        </p:nvSpPr>
        <p:spPr/>
        <p:txBody>
          <a:bodyPr/>
          <a:lstStyle/>
          <a:p>
            <a:pPr eaLnBrk="1" hangingPunct="1">
              <a:lnSpc>
                <a:spcPct val="80000"/>
              </a:lnSpc>
            </a:pPr>
            <a:r>
              <a:rPr lang="zh-CN" altLang="en-US" sz="3200" smtClean="0"/>
              <a:t>活动模型</a:t>
            </a:r>
          </a:p>
          <a:p>
            <a:pPr lvl="1" eaLnBrk="1" hangingPunct="1">
              <a:lnSpc>
                <a:spcPct val="80000"/>
              </a:lnSpc>
            </a:pPr>
            <a:r>
              <a:rPr lang="zh-CN" altLang="en-US" sz="2800" smtClean="0"/>
              <a:t>活动图：动作及活动执行的控制流或数据流</a:t>
            </a:r>
          </a:p>
          <a:p>
            <a:pPr eaLnBrk="1" hangingPunct="1">
              <a:lnSpc>
                <a:spcPct val="80000"/>
              </a:lnSpc>
            </a:pPr>
            <a:r>
              <a:rPr lang="zh-CN" altLang="en-US" sz="3200" smtClean="0"/>
              <a:t>交互模型</a:t>
            </a:r>
          </a:p>
          <a:p>
            <a:pPr lvl="1" eaLnBrk="1" hangingPunct="1">
              <a:lnSpc>
                <a:spcPct val="80000"/>
              </a:lnSpc>
            </a:pPr>
            <a:r>
              <a:rPr lang="zh-CN" altLang="en-US" sz="2800" smtClean="0"/>
              <a:t>顺序图：对象间交互序列的执行顺序</a:t>
            </a:r>
          </a:p>
          <a:p>
            <a:pPr lvl="1" eaLnBrk="1" hangingPunct="1">
              <a:lnSpc>
                <a:spcPct val="80000"/>
              </a:lnSpc>
            </a:pPr>
            <a:r>
              <a:rPr lang="zh-CN" altLang="en-US" sz="2800" smtClean="0"/>
              <a:t>通信图：对象间的协作以及交互序列</a:t>
            </a:r>
          </a:p>
          <a:p>
            <a:pPr lvl="1" eaLnBrk="1" hangingPunct="1">
              <a:lnSpc>
                <a:spcPct val="80000"/>
              </a:lnSpc>
            </a:pPr>
            <a:r>
              <a:rPr lang="zh-CN" altLang="en-US" sz="2800" smtClean="0"/>
              <a:t>时间图：对象交互中真实的时间信息</a:t>
            </a:r>
          </a:p>
          <a:p>
            <a:pPr lvl="1" eaLnBrk="1" hangingPunct="1">
              <a:lnSpc>
                <a:spcPct val="80000"/>
              </a:lnSpc>
            </a:pPr>
            <a:r>
              <a:rPr lang="zh-CN" altLang="en-US" sz="2800" smtClean="0"/>
              <a:t>交互纵览图：多个交互之间的执行顺序</a:t>
            </a:r>
          </a:p>
          <a:p>
            <a:pPr eaLnBrk="1" hangingPunct="1">
              <a:lnSpc>
                <a:spcPct val="80000"/>
              </a:lnSpc>
            </a:pPr>
            <a:r>
              <a:rPr lang="zh-CN" altLang="en-US" sz="3200" smtClean="0"/>
              <a:t>状态机模型</a:t>
            </a:r>
          </a:p>
          <a:p>
            <a:pPr lvl="1" eaLnBrk="1" hangingPunct="1">
              <a:lnSpc>
                <a:spcPct val="80000"/>
              </a:lnSpc>
            </a:pPr>
            <a:r>
              <a:rPr lang="zh-CN" altLang="en-US" sz="2800" smtClean="0"/>
              <a:t>状态机图：对象所经历的状态迁移过程</a:t>
            </a:r>
          </a:p>
          <a:p>
            <a:pPr eaLnBrk="1" hangingPunct="1">
              <a:lnSpc>
                <a:spcPct val="80000"/>
              </a:lnSpc>
            </a:pPr>
            <a:r>
              <a:rPr lang="zh-CN" altLang="en-US" sz="3200" smtClean="0"/>
              <a:t>用例模型</a:t>
            </a:r>
          </a:p>
          <a:p>
            <a:pPr lvl="1" eaLnBrk="1" hangingPunct="1">
              <a:lnSpc>
                <a:spcPct val="80000"/>
              </a:lnSpc>
            </a:pPr>
            <a:r>
              <a:rPr lang="zh-CN" altLang="en-US" sz="2800" smtClean="0"/>
              <a:t>用例图：以外部用户视角描述系统能力</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8A3D5CED-4E49-4AFF-A6E2-25961EFD676F}" type="slidenum">
              <a:rPr lang="en-US" altLang="zh-CN" sz="1200" b="0" smtClean="0">
                <a:solidFill>
                  <a:srgbClr val="4D4D4D"/>
                </a:solidFill>
                <a:latin typeface="Arial" charset="0"/>
              </a:rPr>
              <a:pPr eaLnBrk="1" hangingPunct="1"/>
              <a:t>55</a:t>
            </a:fld>
            <a:r>
              <a:rPr lang="en-US" altLang="zh-CN" sz="1200" b="0" smtClean="0">
                <a:solidFill>
                  <a:srgbClr val="4D4D4D"/>
                </a:solidFill>
                <a:latin typeface="Arial" charset="0"/>
              </a:rPr>
              <a:t>-</a:t>
            </a:r>
          </a:p>
        </p:txBody>
      </p:sp>
      <p:sp>
        <p:nvSpPr>
          <p:cNvPr id="65539" name="Rectangle 2"/>
          <p:cNvSpPr>
            <a:spLocks noGrp="1" noChangeArrowheads="1"/>
          </p:cNvSpPr>
          <p:nvPr>
            <p:ph type="title"/>
          </p:nvPr>
        </p:nvSpPr>
        <p:spPr/>
        <p:txBody>
          <a:bodyPr/>
          <a:lstStyle/>
          <a:p>
            <a:pPr eaLnBrk="1" hangingPunct="1"/>
            <a:r>
              <a:rPr lang="en-US" altLang="zh-CN" smtClean="0"/>
              <a:t>UML</a:t>
            </a:r>
            <a:r>
              <a:rPr lang="zh-CN" altLang="en-US" smtClean="0"/>
              <a:t>建模工具</a:t>
            </a:r>
          </a:p>
        </p:txBody>
      </p:sp>
      <p:sp>
        <p:nvSpPr>
          <p:cNvPr id="65540" name="Rectangle 3"/>
          <p:cNvSpPr>
            <a:spLocks noGrp="1" noChangeArrowheads="1"/>
          </p:cNvSpPr>
          <p:nvPr>
            <p:ph type="body" idx="1"/>
          </p:nvPr>
        </p:nvSpPr>
        <p:spPr/>
        <p:txBody>
          <a:bodyPr/>
          <a:lstStyle/>
          <a:p>
            <a:pPr eaLnBrk="1" hangingPunct="1">
              <a:lnSpc>
                <a:spcPct val="90000"/>
              </a:lnSpc>
            </a:pPr>
            <a:r>
              <a:rPr lang="en-US" altLang="zh-CN" sz="3200" smtClean="0"/>
              <a:t>IBM Rational Suite</a:t>
            </a:r>
          </a:p>
          <a:p>
            <a:pPr lvl="1" eaLnBrk="1" hangingPunct="1">
              <a:lnSpc>
                <a:spcPct val="90000"/>
              </a:lnSpc>
            </a:pPr>
            <a:r>
              <a:rPr lang="en-US" altLang="zh-CN" sz="2800" smtClean="0"/>
              <a:t>Rational Rose 2003</a:t>
            </a:r>
          </a:p>
          <a:p>
            <a:pPr lvl="2" eaLnBrk="1" hangingPunct="1">
              <a:lnSpc>
                <a:spcPct val="90000"/>
              </a:lnSpc>
            </a:pPr>
            <a:r>
              <a:rPr lang="zh-CN" altLang="en-US" sz="2400" smtClean="0"/>
              <a:t>经典的</a:t>
            </a:r>
            <a:r>
              <a:rPr lang="en-US" altLang="zh-CN" sz="2400" smtClean="0"/>
              <a:t>UML</a:t>
            </a:r>
            <a:r>
              <a:rPr lang="zh-CN" altLang="en-US" sz="2400" smtClean="0"/>
              <a:t>建模工具，目前仍有广泛的应用</a:t>
            </a:r>
          </a:p>
          <a:p>
            <a:pPr lvl="2" eaLnBrk="1" hangingPunct="1">
              <a:lnSpc>
                <a:spcPct val="90000"/>
              </a:lnSpc>
            </a:pPr>
            <a:r>
              <a:rPr lang="zh-CN" altLang="en-US" sz="2400" smtClean="0"/>
              <a:t>不支持</a:t>
            </a:r>
            <a:r>
              <a:rPr lang="en-US" altLang="zh-CN" sz="2400" smtClean="0"/>
              <a:t>UML2.0</a:t>
            </a:r>
          </a:p>
          <a:p>
            <a:pPr lvl="1" eaLnBrk="1" hangingPunct="1">
              <a:lnSpc>
                <a:spcPct val="90000"/>
              </a:lnSpc>
            </a:pPr>
            <a:r>
              <a:rPr lang="en-US" altLang="zh-CN" sz="2800" smtClean="0"/>
              <a:t>Rational Software Architecture</a:t>
            </a:r>
          </a:p>
          <a:p>
            <a:pPr lvl="2" eaLnBrk="1" hangingPunct="1">
              <a:lnSpc>
                <a:spcPct val="90000"/>
              </a:lnSpc>
            </a:pPr>
            <a:r>
              <a:rPr lang="en-US" altLang="zh-CN" sz="2400" smtClean="0"/>
              <a:t>IBM</a:t>
            </a:r>
            <a:r>
              <a:rPr lang="zh-CN" altLang="en-US" sz="2400" smtClean="0"/>
              <a:t>兼并</a:t>
            </a:r>
            <a:r>
              <a:rPr lang="en-US" altLang="zh-CN" sz="2400" smtClean="0"/>
              <a:t>Rational</a:t>
            </a:r>
            <a:r>
              <a:rPr lang="zh-CN" altLang="en-US" sz="2400" smtClean="0"/>
              <a:t>之后，重新基于</a:t>
            </a:r>
            <a:r>
              <a:rPr lang="en-US" altLang="zh-CN" sz="2400" smtClean="0"/>
              <a:t>Eclipse</a:t>
            </a:r>
            <a:r>
              <a:rPr lang="zh-CN" altLang="en-US" sz="2400" smtClean="0"/>
              <a:t>平台构建的集成开发平台，提供从业务建模、需求分析、设计到系统实现的完整环境</a:t>
            </a:r>
            <a:endParaRPr lang="en-US" altLang="zh-CN" sz="2400" smtClean="0"/>
          </a:p>
          <a:p>
            <a:pPr lvl="1" eaLnBrk="1" hangingPunct="1">
              <a:lnSpc>
                <a:spcPct val="90000"/>
              </a:lnSpc>
            </a:pPr>
            <a:r>
              <a:rPr lang="en-US" altLang="zh-CN" sz="2800" smtClean="0"/>
              <a:t>IBM Rational Rhapsody</a:t>
            </a:r>
          </a:p>
          <a:p>
            <a:pPr lvl="2" eaLnBrk="1" hangingPunct="1">
              <a:lnSpc>
                <a:spcPct val="90000"/>
              </a:lnSpc>
            </a:pPr>
            <a:r>
              <a:rPr lang="en-US" altLang="zh-CN" sz="2400" smtClean="0"/>
              <a:t>IBM</a:t>
            </a:r>
            <a:r>
              <a:rPr lang="zh-CN" altLang="en-US" sz="2400" smtClean="0"/>
              <a:t>兼并另一家</a:t>
            </a:r>
            <a:r>
              <a:rPr lang="en-US" altLang="zh-CN" sz="2400" smtClean="0"/>
              <a:t>UML</a:t>
            </a:r>
            <a:r>
              <a:rPr lang="zh-CN" altLang="en-US" sz="2400" smtClean="0"/>
              <a:t>建模工具后重新发布的产品</a:t>
            </a:r>
          </a:p>
          <a:p>
            <a:pPr lvl="2" eaLnBrk="1" hangingPunct="1">
              <a:lnSpc>
                <a:spcPct val="90000"/>
              </a:lnSpc>
            </a:pPr>
            <a:r>
              <a:rPr lang="zh-CN" altLang="en-US" sz="2400" smtClean="0"/>
              <a:t>主要用于嵌入式领域建模，涉及软硬件等各个层次的模型</a:t>
            </a:r>
            <a:endParaRPr lang="en-US" altLang="zh-CN" sz="240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B85D833-9C75-4D64-8BB4-4258C715BB61}" type="slidenum">
              <a:rPr lang="en-US" altLang="zh-CN" sz="1200" b="0" smtClean="0">
                <a:solidFill>
                  <a:srgbClr val="4D4D4D"/>
                </a:solidFill>
                <a:latin typeface="Arial" charset="0"/>
              </a:rPr>
              <a:pPr eaLnBrk="1" hangingPunct="1"/>
              <a:t>56</a:t>
            </a:fld>
            <a:r>
              <a:rPr lang="en-US" altLang="zh-CN" sz="1200" b="0" smtClean="0">
                <a:solidFill>
                  <a:srgbClr val="4D4D4D"/>
                </a:solidFill>
                <a:latin typeface="Arial" charset="0"/>
              </a:rPr>
              <a:t>-</a:t>
            </a:r>
          </a:p>
        </p:txBody>
      </p:sp>
      <p:sp>
        <p:nvSpPr>
          <p:cNvPr id="66563" name="Rectangle 2"/>
          <p:cNvSpPr>
            <a:spLocks noGrp="1" noChangeArrowheads="1"/>
          </p:cNvSpPr>
          <p:nvPr>
            <p:ph type="title"/>
          </p:nvPr>
        </p:nvSpPr>
        <p:spPr/>
        <p:txBody>
          <a:bodyPr/>
          <a:lstStyle/>
          <a:p>
            <a:pPr eaLnBrk="1" hangingPunct="1"/>
            <a:r>
              <a:rPr lang="en-US" altLang="zh-CN" smtClean="0"/>
              <a:t>UML</a:t>
            </a:r>
            <a:r>
              <a:rPr lang="zh-CN" altLang="en-US" smtClean="0"/>
              <a:t>建模工具</a:t>
            </a:r>
            <a:r>
              <a:rPr lang="en-US" altLang="zh-CN" smtClean="0"/>
              <a:t>(</a:t>
            </a:r>
            <a:r>
              <a:rPr lang="zh-CN" altLang="en-US" smtClean="0"/>
              <a:t>续</a:t>
            </a:r>
            <a:r>
              <a:rPr lang="en-US" altLang="zh-CN" smtClean="0"/>
              <a:t>)</a:t>
            </a:r>
          </a:p>
        </p:txBody>
      </p:sp>
      <p:sp>
        <p:nvSpPr>
          <p:cNvPr id="66564" name="Rectangle 3"/>
          <p:cNvSpPr>
            <a:spLocks noGrp="1" noChangeArrowheads="1"/>
          </p:cNvSpPr>
          <p:nvPr>
            <p:ph type="body" idx="1"/>
          </p:nvPr>
        </p:nvSpPr>
        <p:spPr/>
        <p:txBody>
          <a:bodyPr/>
          <a:lstStyle/>
          <a:p>
            <a:pPr eaLnBrk="1" hangingPunct="1">
              <a:lnSpc>
                <a:spcPct val="90000"/>
              </a:lnSpc>
            </a:pPr>
            <a:r>
              <a:rPr lang="en-US" altLang="zh-CN" sz="3200" dirty="0" smtClean="0">
                <a:solidFill>
                  <a:srgbClr val="FF0000"/>
                </a:solidFill>
              </a:rPr>
              <a:t>Enterprise Architect</a:t>
            </a:r>
          </a:p>
          <a:p>
            <a:pPr eaLnBrk="1" hangingPunct="1">
              <a:lnSpc>
                <a:spcPct val="90000"/>
              </a:lnSpc>
            </a:pPr>
            <a:r>
              <a:rPr lang="en-US" altLang="zh-CN" sz="3200" dirty="0" smtClean="0"/>
              <a:t>Sybase </a:t>
            </a:r>
            <a:r>
              <a:rPr lang="en-US" altLang="zh-CN" sz="3200" dirty="0" err="1" smtClean="0"/>
              <a:t>PowerDesigner</a:t>
            </a:r>
            <a:endParaRPr lang="en-US" altLang="zh-CN" sz="3200" dirty="0" smtClean="0"/>
          </a:p>
          <a:p>
            <a:pPr eaLnBrk="1" hangingPunct="1">
              <a:lnSpc>
                <a:spcPct val="90000"/>
              </a:lnSpc>
            </a:pPr>
            <a:r>
              <a:rPr lang="en-US" altLang="zh-CN" sz="3200" dirty="0" smtClean="0"/>
              <a:t>Microsoft Visio</a:t>
            </a:r>
          </a:p>
          <a:p>
            <a:pPr eaLnBrk="1" hangingPunct="1">
              <a:lnSpc>
                <a:spcPct val="90000"/>
              </a:lnSpc>
            </a:pPr>
            <a:r>
              <a:rPr kumimoji="0" lang="zh-CN" altLang="en-US" sz="3200" dirty="0" smtClean="0"/>
              <a:t>数以百计的各类共享</a:t>
            </a:r>
            <a:r>
              <a:rPr kumimoji="0" lang="en-US" altLang="zh-CN" sz="3200" dirty="0" smtClean="0"/>
              <a:t>/</a:t>
            </a:r>
            <a:r>
              <a:rPr kumimoji="0" lang="zh-CN" altLang="en-US" sz="3200" dirty="0" smtClean="0"/>
              <a:t>开源工具</a:t>
            </a:r>
          </a:p>
          <a:p>
            <a:pPr lvl="1" eaLnBrk="1" hangingPunct="1">
              <a:lnSpc>
                <a:spcPct val="90000"/>
              </a:lnSpc>
            </a:pPr>
            <a:r>
              <a:rPr kumimoji="0" lang="en-US" altLang="zh-CN" sz="2800" dirty="0" err="1"/>
              <a:t>StarUML</a:t>
            </a:r>
            <a:endParaRPr kumimoji="0" lang="en-US" altLang="zh-CN" sz="2800" dirty="0"/>
          </a:p>
          <a:p>
            <a:pPr lvl="1" eaLnBrk="1" hangingPunct="1">
              <a:lnSpc>
                <a:spcPct val="90000"/>
              </a:lnSpc>
            </a:pPr>
            <a:r>
              <a:rPr kumimoji="0" lang="en-US" altLang="zh-CN" sz="2800" dirty="0" err="1" smtClean="0"/>
              <a:t>ArgoUML</a:t>
            </a:r>
            <a:endParaRPr kumimoji="0" lang="en-US" altLang="zh-CN" sz="2800" dirty="0" smtClean="0"/>
          </a:p>
          <a:p>
            <a:pPr lvl="1" eaLnBrk="1" hangingPunct="1">
              <a:lnSpc>
                <a:spcPct val="90000"/>
              </a:lnSpc>
            </a:pPr>
            <a:r>
              <a:rPr lang="en-US" altLang="zh-CN" sz="2800" dirty="0" err="1" smtClean="0"/>
              <a:t>Kant&amp;Plato</a:t>
            </a:r>
            <a:endParaRPr kumimoji="0" lang="en-US" altLang="zh-CN" sz="2800" dirty="0"/>
          </a:p>
          <a:p>
            <a:pPr lvl="1" eaLnBrk="1" hangingPunct="1">
              <a:lnSpc>
                <a:spcPct val="90000"/>
              </a:lnSpc>
            </a:pPr>
            <a:r>
              <a:rPr kumimoji="0" lang="en-US" altLang="zh-CN" sz="2800" dirty="0" smtClean="0"/>
              <a:t>……</a:t>
            </a:r>
          </a:p>
          <a:p>
            <a:pPr lvl="1" eaLnBrk="1" hangingPunct="1">
              <a:lnSpc>
                <a:spcPct val="90000"/>
              </a:lnSpc>
            </a:pPr>
            <a:r>
              <a:rPr lang="en-US" altLang="zh-CN" sz="2800" dirty="0">
                <a:hlinkClick r:id="rId2"/>
              </a:rPr>
              <a:t>http://</a:t>
            </a:r>
            <a:r>
              <a:rPr lang="en-US" altLang="zh-CN" sz="2800" dirty="0" smtClean="0">
                <a:hlinkClick r:id="rId2"/>
              </a:rPr>
              <a:t>www.umlchina.com/Tools/Newindex1.htm</a:t>
            </a:r>
            <a:endParaRPr lang="en-US" altLang="zh-CN" sz="28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F4C293D-3768-4FB5-9312-50AE5840E619}" type="slidenum">
              <a:rPr lang="en-US" altLang="zh-CN" sz="1200" b="0" smtClean="0">
                <a:solidFill>
                  <a:srgbClr val="4D4D4D"/>
                </a:solidFill>
                <a:latin typeface="Arial" charset="0"/>
              </a:rPr>
              <a:pPr eaLnBrk="1" hangingPunct="1"/>
              <a:t>57</a:t>
            </a:fld>
            <a:r>
              <a:rPr lang="en-US" altLang="zh-CN" sz="1200" b="0" smtClean="0">
                <a:solidFill>
                  <a:srgbClr val="4D4D4D"/>
                </a:solidFill>
                <a:latin typeface="Arial" charset="0"/>
              </a:rPr>
              <a:t>-</a:t>
            </a:r>
          </a:p>
        </p:txBody>
      </p:sp>
      <p:sp>
        <p:nvSpPr>
          <p:cNvPr id="67587" name="Rectangle 2"/>
          <p:cNvSpPr>
            <a:spLocks noGrp="1" noChangeArrowheads="1"/>
          </p:cNvSpPr>
          <p:nvPr>
            <p:ph type="title"/>
          </p:nvPr>
        </p:nvSpPr>
        <p:spPr>
          <a:xfrm>
            <a:off x="523875" y="260350"/>
            <a:ext cx="8369300" cy="647700"/>
          </a:xfrm>
        </p:spPr>
        <p:txBody>
          <a:bodyPr/>
          <a:lstStyle/>
          <a:p>
            <a:pPr eaLnBrk="1" hangingPunct="1"/>
            <a:r>
              <a:rPr lang="en-US" altLang="zh-CN" sz="4000" smtClean="0"/>
              <a:t>Rational Software Architecture</a:t>
            </a:r>
          </a:p>
        </p:txBody>
      </p:sp>
      <p:pic>
        <p:nvPicPr>
          <p:cNvPr id="675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981075"/>
            <a:ext cx="7848600"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462FC3A5-35E2-41CA-8014-D98D6EE39A66}" type="slidenum">
              <a:rPr lang="en-US" altLang="zh-CN" sz="1200" b="0" smtClean="0">
                <a:solidFill>
                  <a:srgbClr val="4D4D4D"/>
                </a:solidFill>
                <a:latin typeface="Arial" charset="0"/>
              </a:rPr>
              <a:pPr eaLnBrk="1" hangingPunct="1"/>
              <a:t>58</a:t>
            </a:fld>
            <a:r>
              <a:rPr lang="en-US" altLang="zh-CN" sz="1200" b="0" smtClean="0">
                <a:solidFill>
                  <a:srgbClr val="4D4D4D"/>
                </a:solidFill>
                <a:latin typeface="Arial" charset="0"/>
              </a:rPr>
              <a:t>-</a:t>
            </a:r>
          </a:p>
        </p:txBody>
      </p:sp>
      <p:sp>
        <p:nvSpPr>
          <p:cNvPr id="68611" name="Rectangle 2"/>
          <p:cNvSpPr>
            <a:spLocks noGrp="1" noChangeArrowheads="1"/>
          </p:cNvSpPr>
          <p:nvPr>
            <p:ph type="title"/>
          </p:nvPr>
        </p:nvSpPr>
        <p:spPr/>
        <p:txBody>
          <a:bodyPr/>
          <a:lstStyle/>
          <a:p>
            <a:pPr eaLnBrk="1" hangingPunct="1"/>
            <a:r>
              <a:rPr lang="en-US" altLang="zh-CN" sz="4400" smtClean="0"/>
              <a:t>Rational Rose 2003</a:t>
            </a:r>
            <a:r>
              <a:rPr lang="zh-CN" altLang="en-US" sz="4400" smtClean="0"/>
              <a:t>建模实践</a:t>
            </a:r>
          </a:p>
        </p:txBody>
      </p:sp>
      <p:pic>
        <p:nvPicPr>
          <p:cNvPr id="686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1127125"/>
            <a:ext cx="718185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pPr eaLnBrk="1" hangingPunct="1"/>
            <a:r>
              <a:rPr lang="en-US" altLang="zh-CN" dirty="0" smtClean="0"/>
              <a:t>Enterprise Architect</a:t>
            </a:r>
            <a:endParaRPr lang="zh-CN" altLang="en-US" dirty="0" smtClean="0"/>
          </a:p>
        </p:txBody>
      </p:sp>
      <p:sp>
        <p:nvSpPr>
          <p:cNvPr id="69635" name="内容占位符 2"/>
          <p:cNvSpPr>
            <a:spLocks noGrp="1"/>
          </p:cNvSpPr>
          <p:nvPr>
            <p:ph idx="1"/>
          </p:nvPr>
        </p:nvSpPr>
        <p:spPr/>
        <p:txBody>
          <a:bodyPr/>
          <a:lstStyle/>
          <a:p>
            <a:pPr eaLnBrk="1" hangingPunct="1"/>
            <a:endParaRPr lang="zh-CN" altLang="en-US" smtClean="0"/>
          </a:p>
        </p:txBody>
      </p:sp>
      <p:sp>
        <p:nvSpPr>
          <p:cNvPr id="696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2F15520D-E0B6-4413-BF53-C0FD6311288E}" type="slidenum">
              <a:rPr lang="en-US" altLang="zh-CN" sz="1200" b="0" smtClean="0">
                <a:solidFill>
                  <a:srgbClr val="4D4D4D"/>
                </a:solidFill>
                <a:latin typeface="Arial" charset="0"/>
              </a:rPr>
              <a:pPr eaLnBrk="1" hangingPunct="1"/>
              <a:t>59</a:t>
            </a:fld>
            <a:r>
              <a:rPr lang="en-US" altLang="zh-CN" sz="1200" b="0" smtClean="0">
                <a:solidFill>
                  <a:srgbClr val="4D4D4D"/>
                </a:solidFill>
                <a:latin typeface="Arial" charset="0"/>
              </a:rPr>
              <a:t>-</a:t>
            </a:r>
          </a:p>
        </p:txBody>
      </p:sp>
      <p:pic>
        <p:nvPicPr>
          <p:cNvPr id="696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779463"/>
            <a:ext cx="8196262" cy="607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F342AB6B-B067-4B3C-80BC-8E84961CDE5F}" type="slidenum">
              <a:rPr lang="en-US" altLang="zh-CN" sz="1200" b="0" smtClean="0">
                <a:solidFill>
                  <a:srgbClr val="4D4D4D"/>
                </a:solidFill>
                <a:latin typeface="Arial" charset="0"/>
              </a:rPr>
              <a:pPr eaLnBrk="1" hangingPunct="1"/>
              <a:t>6</a:t>
            </a:fld>
            <a:r>
              <a:rPr lang="en-US" altLang="zh-CN" sz="1200" b="0" smtClean="0">
                <a:solidFill>
                  <a:srgbClr val="4D4D4D"/>
                </a:solidFill>
                <a:latin typeface="Arial" charset="0"/>
              </a:rPr>
              <a:t>-</a:t>
            </a:r>
          </a:p>
        </p:txBody>
      </p:sp>
      <p:sp>
        <p:nvSpPr>
          <p:cNvPr id="8195" name="Rectangle 2"/>
          <p:cNvSpPr>
            <a:spLocks noGrp="1" noChangeArrowheads="1"/>
          </p:cNvSpPr>
          <p:nvPr>
            <p:ph type="title"/>
          </p:nvPr>
        </p:nvSpPr>
        <p:spPr/>
        <p:txBody>
          <a:bodyPr/>
          <a:lstStyle/>
          <a:p>
            <a:pPr eaLnBrk="1" hangingPunct="1"/>
            <a:r>
              <a:rPr lang="zh-CN" altLang="en-US" smtClean="0"/>
              <a:t>模型</a:t>
            </a:r>
            <a:endParaRPr lang="en-US" altLang="zh-CN" smtClean="0"/>
          </a:p>
        </p:txBody>
      </p:sp>
      <p:sp>
        <p:nvSpPr>
          <p:cNvPr id="8196" name="Rectangle 3"/>
          <p:cNvSpPr>
            <a:spLocks noGrp="1" noChangeArrowheads="1"/>
          </p:cNvSpPr>
          <p:nvPr>
            <p:ph type="body" idx="1"/>
          </p:nvPr>
        </p:nvSpPr>
        <p:spPr/>
        <p:txBody>
          <a:bodyPr/>
          <a:lstStyle/>
          <a:p>
            <a:pPr eaLnBrk="1" hangingPunct="1"/>
            <a:r>
              <a:rPr lang="zh-CN" altLang="en-US" dirty="0"/>
              <a:t>模型</a:t>
            </a:r>
            <a:r>
              <a:rPr lang="zh-CN" altLang="en-US" dirty="0" smtClean="0"/>
              <a:t>是现实世界的简化</a:t>
            </a:r>
            <a:endParaRPr lang="en-US" altLang="zh-CN" dirty="0" smtClean="0"/>
          </a:p>
        </p:txBody>
      </p:sp>
      <p:pic>
        <p:nvPicPr>
          <p:cNvPr id="81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475" y="1916113"/>
            <a:ext cx="776287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E0920EE7-6CB2-4788-AEC1-3913D1E47B6E}" type="slidenum">
              <a:rPr lang="en-US" altLang="zh-CN" sz="1200" b="0" smtClean="0">
                <a:solidFill>
                  <a:srgbClr val="4D4D4D"/>
                </a:solidFill>
                <a:latin typeface="Arial" charset="0"/>
              </a:rPr>
              <a:pPr eaLnBrk="1" hangingPunct="1"/>
              <a:t>60</a:t>
            </a:fld>
            <a:r>
              <a:rPr lang="en-US" altLang="zh-CN" sz="1200" b="0" smtClean="0">
                <a:solidFill>
                  <a:srgbClr val="4D4D4D"/>
                </a:solidFill>
                <a:latin typeface="Arial" charset="0"/>
              </a:rPr>
              <a:t>-</a:t>
            </a:r>
          </a:p>
        </p:txBody>
      </p:sp>
      <p:sp>
        <p:nvSpPr>
          <p:cNvPr id="70659" name="Rectangle 2"/>
          <p:cNvSpPr>
            <a:spLocks noGrp="1" noChangeArrowheads="1"/>
          </p:cNvSpPr>
          <p:nvPr>
            <p:ph type="title"/>
          </p:nvPr>
        </p:nvSpPr>
        <p:spPr/>
        <p:txBody>
          <a:bodyPr/>
          <a:lstStyle/>
          <a:p>
            <a:pPr eaLnBrk="1" hangingPunct="1"/>
            <a:r>
              <a:rPr lang="zh-CN" altLang="en-US" smtClean="0"/>
              <a:t>示例：图书馆管理系统</a:t>
            </a:r>
          </a:p>
        </p:txBody>
      </p:sp>
      <p:sp>
        <p:nvSpPr>
          <p:cNvPr id="70660" name="Rectangle 3"/>
          <p:cNvSpPr>
            <a:spLocks noGrp="1" noChangeArrowheads="1"/>
          </p:cNvSpPr>
          <p:nvPr>
            <p:ph type="body" idx="1"/>
          </p:nvPr>
        </p:nvSpPr>
        <p:spPr/>
        <p:txBody>
          <a:bodyPr/>
          <a:lstStyle/>
          <a:p>
            <a:pPr eaLnBrk="1" hangingPunct="1"/>
            <a:r>
              <a:rPr lang="zh-CN" altLang="en-US" sz="2800" smtClean="0"/>
              <a:t>某图书馆管理系统</a:t>
            </a:r>
            <a:endParaRPr lang="en-US" altLang="zh-CN" sz="2800" smtClean="0"/>
          </a:p>
          <a:p>
            <a:pPr lvl="1" eaLnBrk="1" hangingPunct="1"/>
            <a:r>
              <a:rPr lang="zh-CN" altLang="en-US" sz="2400" smtClean="0"/>
              <a:t>是一个基于</a:t>
            </a:r>
            <a:r>
              <a:rPr lang="en-US" altLang="zh-CN" sz="2400" smtClean="0"/>
              <a:t>Web</a:t>
            </a:r>
            <a:r>
              <a:rPr lang="zh-CN" altLang="en-US" sz="2400" smtClean="0"/>
              <a:t>的计算机应用系统</a:t>
            </a:r>
          </a:p>
          <a:p>
            <a:pPr lvl="1" eaLnBrk="1" hangingPunct="1"/>
            <a:r>
              <a:rPr lang="zh-CN" altLang="en-US" sz="2400" smtClean="0"/>
              <a:t>读者可以查询图书信息以及借阅信息</a:t>
            </a:r>
            <a:endParaRPr lang="en-US" altLang="zh-CN" sz="2400" smtClean="0"/>
          </a:p>
          <a:p>
            <a:pPr lvl="1" eaLnBrk="1" hangingPunct="1"/>
            <a:r>
              <a:rPr lang="zh-CN" altLang="en-US" sz="2400" smtClean="0"/>
              <a:t>读者可以通过系统预约所需的图书</a:t>
            </a:r>
          </a:p>
          <a:p>
            <a:pPr lvl="1" eaLnBrk="1" hangingPunct="1"/>
            <a:r>
              <a:rPr lang="zh-CN" altLang="en-US" sz="2400" smtClean="0"/>
              <a:t>图书馆工作人员利用该系统完成读者的借书、还书业务</a:t>
            </a:r>
            <a:endParaRPr lang="en-US" altLang="zh-CN" sz="2400" smtClean="0"/>
          </a:p>
          <a:p>
            <a:pPr lvl="1" eaLnBrk="1" hangingPunct="1"/>
            <a:r>
              <a:rPr lang="zh-CN" altLang="en-US" sz="2400" smtClean="0"/>
              <a:t>图书馆工作人员可以对图书信息、读者信息等进行维护</a:t>
            </a:r>
          </a:p>
          <a:p>
            <a:pPr lvl="1" eaLnBrk="1" hangingPunct="1"/>
            <a:r>
              <a:rPr lang="zh-CN" altLang="en-US" sz="2400" smtClean="0"/>
              <a:t>对于到期的图书，系统会自动向读者发送催还信息</a:t>
            </a:r>
            <a:endParaRPr lang="en-US" altLang="zh-CN" sz="2400" smtClean="0"/>
          </a:p>
          <a:p>
            <a:pPr lvl="1" eaLnBrk="1" hangingPunct="1"/>
            <a:r>
              <a:rPr lang="zh-CN" altLang="en-US" sz="2400" smtClean="0"/>
              <a:t>管理员会定期进行系统维护</a:t>
            </a:r>
          </a:p>
          <a:p>
            <a:pPr lvl="1" eaLnBrk="1" hangingPunct="1"/>
            <a:r>
              <a:rPr lang="en-US" altLang="zh-CN" sz="2400" smtClean="0"/>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CD7058B9-9E75-4670-AE16-5E43A76A933D}" type="slidenum">
              <a:rPr lang="en-US" altLang="zh-CN" sz="1200" b="0" smtClean="0">
                <a:solidFill>
                  <a:srgbClr val="4D4D4D"/>
                </a:solidFill>
                <a:latin typeface="Arial" charset="0"/>
              </a:rPr>
              <a:pPr eaLnBrk="1" hangingPunct="1"/>
              <a:t>61</a:t>
            </a:fld>
            <a:r>
              <a:rPr lang="en-US" altLang="zh-CN" sz="1200" b="0" smtClean="0">
                <a:solidFill>
                  <a:srgbClr val="4D4D4D"/>
                </a:solidFill>
                <a:latin typeface="Arial" charset="0"/>
              </a:rPr>
              <a:t>-</a:t>
            </a:r>
          </a:p>
        </p:txBody>
      </p:sp>
      <p:sp>
        <p:nvSpPr>
          <p:cNvPr id="71683" name="Rectangle 2"/>
          <p:cNvSpPr>
            <a:spLocks noGrp="1" noChangeArrowheads="1"/>
          </p:cNvSpPr>
          <p:nvPr>
            <p:ph type="title"/>
          </p:nvPr>
        </p:nvSpPr>
        <p:spPr/>
        <p:txBody>
          <a:bodyPr/>
          <a:lstStyle/>
          <a:p>
            <a:pPr eaLnBrk="1" hangingPunct="1"/>
            <a:r>
              <a:rPr lang="zh-CN" altLang="en-US" smtClean="0"/>
              <a:t>用例图</a:t>
            </a:r>
          </a:p>
        </p:txBody>
      </p:sp>
      <p:sp>
        <p:nvSpPr>
          <p:cNvPr id="576515" name="Rectangle 3"/>
          <p:cNvSpPr>
            <a:spLocks noGrp="1" noChangeArrowheads="1"/>
          </p:cNvSpPr>
          <p:nvPr>
            <p:ph type="body" idx="1"/>
          </p:nvPr>
        </p:nvSpPr>
        <p:spPr/>
        <p:txBody>
          <a:bodyPr/>
          <a:lstStyle/>
          <a:p>
            <a:pPr eaLnBrk="1" hangingPunct="1">
              <a:lnSpc>
                <a:spcPct val="80000"/>
              </a:lnSpc>
              <a:defRPr/>
            </a:pPr>
            <a:r>
              <a:rPr lang="zh-CN" altLang="en-US" sz="2800" dirty="0" smtClean="0"/>
              <a:t>用例图（</a:t>
            </a:r>
            <a:r>
              <a:rPr lang="en-US" altLang="zh-CN" sz="2800" dirty="0" smtClean="0"/>
              <a:t>Use Case Diagram</a:t>
            </a:r>
            <a:r>
              <a:rPr lang="zh-CN" altLang="en-US" sz="2800" dirty="0" smtClean="0"/>
              <a:t>）是被称为</a:t>
            </a:r>
            <a:r>
              <a:rPr lang="zh-CN" altLang="en-US" sz="2800" dirty="0" smtClean="0">
                <a:solidFill>
                  <a:srgbClr val="FF0000"/>
                </a:solidFill>
                <a:effectLst>
                  <a:outerShdw blurRad="38100" dist="38100" dir="2700000" algn="tl">
                    <a:srgbClr val="C0C0C0"/>
                  </a:outerShdw>
                </a:effectLst>
              </a:rPr>
              <a:t>参与者</a:t>
            </a:r>
            <a:r>
              <a:rPr lang="en-US" altLang="zh-CN" sz="2800" dirty="0" smtClean="0"/>
              <a:t>(Actor)</a:t>
            </a:r>
            <a:r>
              <a:rPr lang="zh-CN" altLang="en-US" sz="2800" dirty="0" smtClean="0"/>
              <a:t>的外部用户所能观察到的</a:t>
            </a:r>
            <a:r>
              <a:rPr lang="zh-CN" altLang="en-US" sz="2800" dirty="0" smtClean="0">
                <a:solidFill>
                  <a:srgbClr val="A50021"/>
                </a:solidFill>
                <a:effectLst>
                  <a:outerShdw blurRad="38100" dist="38100" dir="2700000" algn="tl">
                    <a:srgbClr val="C0C0C0"/>
                  </a:outerShdw>
                </a:effectLst>
              </a:rPr>
              <a:t>系统功能</a:t>
            </a:r>
            <a:r>
              <a:rPr lang="zh-CN" altLang="en-US" sz="2800" dirty="0" smtClean="0"/>
              <a:t>的模型图</a:t>
            </a:r>
          </a:p>
          <a:p>
            <a:pPr lvl="1" eaLnBrk="1" hangingPunct="1">
              <a:lnSpc>
                <a:spcPct val="80000"/>
              </a:lnSpc>
              <a:defRPr/>
            </a:pPr>
            <a:r>
              <a:rPr lang="zh-CN" altLang="en-US" sz="2400" dirty="0" smtClean="0"/>
              <a:t>列出系统中的用例和参与者</a:t>
            </a:r>
          </a:p>
          <a:p>
            <a:pPr lvl="1" eaLnBrk="1" hangingPunct="1">
              <a:lnSpc>
                <a:spcPct val="80000"/>
              </a:lnSpc>
              <a:defRPr/>
            </a:pPr>
            <a:r>
              <a:rPr lang="zh-CN" altLang="en-US" sz="2400" dirty="0" smtClean="0"/>
              <a:t>显示哪个参与者参与了哪个用例的执行</a:t>
            </a:r>
          </a:p>
          <a:p>
            <a:pPr eaLnBrk="1" hangingPunct="1">
              <a:lnSpc>
                <a:spcPct val="80000"/>
              </a:lnSpc>
              <a:defRPr/>
            </a:pPr>
            <a:r>
              <a:rPr kumimoji="0" lang="zh-CN" altLang="en-US" sz="2800" dirty="0" smtClean="0"/>
              <a:t>核心概</a:t>
            </a:r>
            <a:r>
              <a:rPr lang="zh-CN" altLang="en-US" sz="2800" dirty="0" smtClean="0"/>
              <a:t>念</a:t>
            </a:r>
          </a:p>
          <a:p>
            <a:pPr lvl="1" eaLnBrk="1" hangingPunct="1">
              <a:lnSpc>
                <a:spcPct val="80000"/>
              </a:lnSpc>
              <a:defRPr/>
            </a:pPr>
            <a:r>
              <a:rPr lang="zh-CN" altLang="en-US" sz="2400" dirty="0" smtClean="0"/>
              <a:t>用例：系统中的一个功能单元，可以被描述为参与者与系统之间的一次交互作用</a:t>
            </a:r>
          </a:p>
          <a:p>
            <a:pPr lvl="1" eaLnBrk="1" hangingPunct="1">
              <a:lnSpc>
                <a:spcPct val="80000"/>
              </a:lnSpc>
              <a:defRPr/>
            </a:pPr>
            <a:r>
              <a:rPr lang="zh-CN" altLang="en-US" sz="2400" dirty="0" smtClean="0"/>
              <a:t>参与者、参与者泛化</a:t>
            </a:r>
          </a:p>
          <a:p>
            <a:pPr lvl="1" eaLnBrk="1" hangingPunct="1">
              <a:lnSpc>
                <a:spcPct val="80000"/>
              </a:lnSpc>
              <a:defRPr/>
            </a:pPr>
            <a:r>
              <a:rPr lang="zh-CN" altLang="en-US" sz="2400" dirty="0" smtClean="0"/>
              <a:t>用例与参与者之间的关系：关联</a:t>
            </a:r>
          </a:p>
          <a:p>
            <a:pPr lvl="1" eaLnBrk="1" hangingPunct="1">
              <a:lnSpc>
                <a:spcPct val="80000"/>
              </a:lnSpc>
              <a:defRPr/>
            </a:pPr>
            <a:r>
              <a:rPr lang="zh-CN" altLang="en-US" sz="2400" dirty="0" smtClean="0"/>
              <a:t>用例之间关系：扩展、包括、泛化</a:t>
            </a:r>
          </a:p>
          <a:p>
            <a:pPr eaLnBrk="1" hangingPunct="1">
              <a:lnSpc>
                <a:spcPct val="80000"/>
              </a:lnSpc>
              <a:defRPr/>
            </a:pPr>
            <a:r>
              <a:rPr lang="zh-CN" altLang="en-US" sz="2800" dirty="0" smtClean="0"/>
              <a:t>推荐使用场合</a:t>
            </a:r>
          </a:p>
          <a:p>
            <a:pPr lvl="1" eaLnBrk="1" hangingPunct="1">
              <a:lnSpc>
                <a:spcPct val="80000"/>
              </a:lnSpc>
              <a:defRPr/>
            </a:pPr>
            <a:r>
              <a:rPr lang="zh-CN" altLang="en-US" sz="2400" dirty="0" smtClean="0"/>
              <a:t>业务建模、需求获取、定义</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A32898BE-DC8F-4C5D-AB16-066AB0BE49C9}" type="slidenum">
              <a:rPr lang="en-US" altLang="zh-CN" sz="1200" b="0" smtClean="0">
                <a:solidFill>
                  <a:srgbClr val="4D4D4D"/>
                </a:solidFill>
                <a:latin typeface="Arial" charset="0"/>
              </a:rPr>
              <a:pPr eaLnBrk="1" hangingPunct="1"/>
              <a:t>62</a:t>
            </a:fld>
            <a:r>
              <a:rPr lang="en-US" altLang="zh-CN" sz="1200" b="0" smtClean="0">
                <a:solidFill>
                  <a:srgbClr val="4D4D4D"/>
                </a:solidFill>
                <a:latin typeface="Arial" charset="0"/>
              </a:rPr>
              <a:t>-</a:t>
            </a:r>
          </a:p>
        </p:txBody>
      </p:sp>
      <p:sp>
        <p:nvSpPr>
          <p:cNvPr id="104451" name="Rectangle 2"/>
          <p:cNvSpPr>
            <a:spLocks noGrp="1" noChangeArrowheads="1"/>
          </p:cNvSpPr>
          <p:nvPr>
            <p:ph type="title"/>
          </p:nvPr>
        </p:nvSpPr>
        <p:spPr/>
        <p:txBody>
          <a:bodyPr/>
          <a:lstStyle/>
          <a:p>
            <a:pPr eaLnBrk="1" hangingPunct="1"/>
            <a:r>
              <a:rPr lang="zh-CN" altLang="en-US" smtClean="0"/>
              <a:t>用例图元语</a:t>
            </a:r>
          </a:p>
        </p:txBody>
      </p:sp>
      <p:pic>
        <p:nvPicPr>
          <p:cNvPr id="10445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8" y="857250"/>
            <a:ext cx="820896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0106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ED66243-9D99-4C00-AF46-ED66DFA38558}" type="slidenum">
              <a:rPr lang="en-US" altLang="zh-CN" sz="1200" b="0" smtClean="0">
                <a:solidFill>
                  <a:srgbClr val="4D4D4D"/>
                </a:solidFill>
                <a:latin typeface="Arial" charset="0"/>
              </a:rPr>
              <a:pPr eaLnBrk="1" hangingPunct="1"/>
              <a:t>63</a:t>
            </a:fld>
            <a:r>
              <a:rPr lang="en-US" altLang="zh-CN" sz="1200" b="0" smtClean="0">
                <a:solidFill>
                  <a:srgbClr val="4D4D4D"/>
                </a:solidFill>
                <a:latin typeface="Arial" charset="0"/>
              </a:rPr>
              <a:t>-</a:t>
            </a:r>
          </a:p>
        </p:txBody>
      </p:sp>
      <p:sp>
        <p:nvSpPr>
          <p:cNvPr id="72707" name="Rectangle 2"/>
          <p:cNvSpPr>
            <a:spLocks noGrp="1" noChangeArrowheads="1"/>
          </p:cNvSpPr>
          <p:nvPr>
            <p:ph type="title"/>
          </p:nvPr>
        </p:nvSpPr>
        <p:spPr>
          <a:xfrm>
            <a:off x="523875" y="260350"/>
            <a:ext cx="8224838" cy="647700"/>
          </a:xfrm>
        </p:spPr>
        <p:txBody>
          <a:bodyPr/>
          <a:lstStyle/>
          <a:p>
            <a:pPr eaLnBrk="1" hangingPunct="1"/>
            <a:r>
              <a:rPr lang="zh-CN" altLang="en-US" smtClean="0"/>
              <a:t>图书馆管理系统用例图</a:t>
            </a:r>
          </a:p>
        </p:txBody>
      </p:sp>
      <p:pic>
        <p:nvPicPr>
          <p:cNvPr id="727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090613"/>
            <a:ext cx="63373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8564" name="Rectangle 4"/>
          <p:cNvSpPr>
            <a:spLocks noChangeArrowheads="1"/>
          </p:cNvSpPr>
          <p:nvPr/>
        </p:nvSpPr>
        <p:spPr bwMode="auto">
          <a:xfrm>
            <a:off x="1604963" y="5530850"/>
            <a:ext cx="6280150" cy="1066800"/>
          </a:xfrm>
          <a:prstGeom prst="rect">
            <a:avLst/>
          </a:prstGeom>
          <a:noFill/>
          <a:ln w="9525">
            <a:noFill/>
            <a:miter lim="800000"/>
            <a:headEnd/>
            <a:tailEnd/>
          </a:ln>
          <a:effectLst/>
        </p:spPr>
        <p:txBody>
          <a:bodyPr wrap="none">
            <a:spAutoFit/>
          </a:bodyPr>
          <a:lstStyle/>
          <a:p>
            <a:pPr algn="ctr">
              <a:defRPr/>
            </a:pPr>
            <a:r>
              <a:rPr lang="zh-CN" altLang="en-US" sz="3200">
                <a:solidFill>
                  <a:schemeClr val="hlink"/>
                </a:solidFill>
                <a:effectLst>
                  <a:outerShdw blurRad="38100" dist="38100" dir="2700000" algn="tl">
                    <a:srgbClr val="C0C0C0"/>
                  </a:outerShdw>
                </a:effectLst>
                <a:ea typeface="宋体" pitchFamily="2" charset="-122"/>
              </a:rPr>
              <a:t>从用例图中我们得到了什么信息？</a:t>
            </a:r>
            <a:br>
              <a:rPr lang="zh-CN" altLang="en-US" sz="3200">
                <a:solidFill>
                  <a:schemeClr val="hlink"/>
                </a:solidFill>
                <a:effectLst>
                  <a:outerShdw blurRad="38100" dist="38100" dir="2700000" algn="tl">
                    <a:srgbClr val="C0C0C0"/>
                  </a:outerShdw>
                </a:effectLst>
                <a:ea typeface="宋体" pitchFamily="2" charset="-122"/>
              </a:rPr>
            </a:br>
            <a:r>
              <a:rPr lang="zh-CN" altLang="en-US" sz="3200">
                <a:solidFill>
                  <a:schemeClr val="hlink"/>
                </a:solidFill>
                <a:effectLst>
                  <a:outerShdw blurRad="38100" dist="38100" dir="2700000" algn="tl">
                    <a:srgbClr val="C0C0C0"/>
                  </a:outerShdw>
                </a:effectLst>
                <a:ea typeface="宋体" pitchFamily="2" charset="-122"/>
              </a:rPr>
              <a:t>得不到什么信息？</a:t>
            </a:r>
            <a:endParaRPr lang="en-US" altLang="zh-CN" sz="3200">
              <a:solidFill>
                <a:schemeClr val="hlink"/>
              </a:solidFill>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8564"/>
                                        </p:tgtEl>
                                        <p:attrNameLst>
                                          <p:attrName>style.visibility</p:attrName>
                                        </p:attrNameLst>
                                      </p:cBhvr>
                                      <p:to>
                                        <p:strVal val="visible"/>
                                      </p:to>
                                    </p:set>
                                    <p:animEffect transition="in" filter="dissolve">
                                      <p:cBhvr>
                                        <p:cTn id="7" dur="500"/>
                                        <p:tgtEl>
                                          <p:spTgt spid="578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108BE6D6-490D-4DE9-BE24-E494431961DB}" type="slidenum">
              <a:rPr lang="en-US" altLang="zh-CN" sz="1200" b="0" smtClean="0">
                <a:solidFill>
                  <a:srgbClr val="4D4D4D"/>
                </a:solidFill>
                <a:latin typeface="Arial" charset="0"/>
              </a:rPr>
              <a:pPr eaLnBrk="1" hangingPunct="1"/>
              <a:t>64</a:t>
            </a:fld>
            <a:r>
              <a:rPr lang="en-US" altLang="zh-CN" sz="1200" b="0" smtClean="0">
                <a:solidFill>
                  <a:srgbClr val="4D4D4D"/>
                </a:solidFill>
                <a:latin typeface="Arial" charset="0"/>
              </a:rPr>
              <a:t>-</a:t>
            </a:r>
          </a:p>
        </p:txBody>
      </p:sp>
      <p:sp>
        <p:nvSpPr>
          <p:cNvPr id="73731" name="Rectangle 2"/>
          <p:cNvSpPr>
            <a:spLocks noGrp="1" noChangeArrowheads="1"/>
          </p:cNvSpPr>
          <p:nvPr>
            <p:ph type="title"/>
          </p:nvPr>
        </p:nvSpPr>
        <p:spPr/>
        <p:txBody>
          <a:bodyPr/>
          <a:lstStyle/>
          <a:p>
            <a:pPr eaLnBrk="1" hangingPunct="1"/>
            <a:r>
              <a:rPr lang="zh-CN" altLang="en-US" smtClean="0"/>
              <a:t>“借书”用例文档</a:t>
            </a:r>
          </a:p>
        </p:txBody>
      </p:sp>
      <p:sp>
        <p:nvSpPr>
          <p:cNvPr id="73732" name="Rectangle 3"/>
          <p:cNvSpPr>
            <a:spLocks noChangeArrowheads="1"/>
          </p:cNvSpPr>
          <p:nvPr/>
        </p:nvSpPr>
        <p:spPr bwMode="auto">
          <a:xfrm>
            <a:off x="611188" y="1479550"/>
            <a:ext cx="8064500" cy="386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114300" algn="l"/>
              </a:tabLst>
            </a:pPr>
            <a:r>
              <a:rPr lang="en-US" altLang="zh-CN" sz="3200">
                <a:latin typeface="Arial" charset="0"/>
                <a:ea typeface="楷体_GB2312" pitchFamily="49" charset="-122"/>
                <a:cs typeface="Arial" charset="0"/>
              </a:rPr>
              <a:t>UC01</a:t>
            </a:r>
            <a:r>
              <a:rPr lang="zh-CN" altLang="en-US" sz="3200">
                <a:ea typeface="楷体_GB2312" pitchFamily="49" charset="-122"/>
                <a:cs typeface="Arial" charset="0"/>
              </a:rPr>
              <a:t>：</a:t>
            </a:r>
            <a:r>
              <a:rPr lang="zh-CN" altLang="en-US" sz="3200">
                <a:latin typeface="Times New Roman" pitchFamily="18" charset="0"/>
                <a:ea typeface="楷体_GB2312" pitchFamily="49" charset="-122"/>
                <a:cs typeface="Arial" charset="0"/>
              </a:rPr>
              <a:t>“</a:t>
            </a:r>
            <a:r>
              <a:rPr lang="zh-CN" altLang="en-US" sz="3200">
                <a:latin typeface="Arial" charset="0"/>
                <a:ea typeface="楷体_GB2312" pitchFamily="49" charset="-122"/>
                <a:cs typeface="Arial" charset="0"/>
              </a:rPr>
              <a:t>借书</a:t>
            </a:r>
            <a:r>
              <a:rPr lang="zh-CN" altLang="en-US" sz="3200">
                <a:latin typeface="Times New Roman" pitchFamily="18" charset="0"/>
                <a:ea typeface="楷体_GB2312" pitchFamily="49" charset="-122"/>
                <a:cs typeface="Arial" charset="0"/>
              </a:rPr>
              <a:t>”</a:t>
            </a:r>
            <a:r>
              <a:rPr lang="zh-CN" altLang="en-US" sz="3200">
                <a:ea typeface="楷体_GB2312" pitchFamily="49" charset="-122"/>
                <a:cs typeface="Arial" charset="0"/>
              </a:rPr>
              <a:t>用例文档</a:t>
            </a:r>
            <a:endParaRPr lang="zh-CN" altLang="en-US" sz="3200" b="0">
              <a:latin typeface="Arial" charset="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用例名称：借书</a:t>
            </a:r>
            <a:endParaRPr lang="zh-CN" altLang="en-US" b="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用例标识：</a:t>
            </a:r>
            <a:r>
              <a:rPr lang="en-US" altLang="zh-CN">
                <a:ea typeface="楷体_GB2312" pitchFamily="49" charset="-122"/>
                <a:cs typeface="Arial" charset="0"/>
              </a:rPr>
              <a:t>UC01</a:t>
            </a:r>
            <a:endParaRPr lang="en-US" altLang="zh-CN" b="0">
              <a:latin typeface="Arial" charset="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涉及的参与者：工作人员</a:t>
            </a:r>
          </a:p>
          <a:p>
            <a:pPr eaLnBrk="0" hangingPunct="0">
              <a:buFont typeface="Wingdings" pitchFamily="2" charset="2"/>
              <a:buChar char=""/>
              <a:tabLst>
                <a:tab pos="114300" algn="l"/>
              </a:tabLst>
            </a:pPr>
            <a:r>
              <a:rPr lang="zh-CN" altLang="en-US">
                <a:solidFill>
                  <a:srgbClr val="969696"/>
                </a:solidFill>
                <a:latin typeface="Times New Roman" pitchFamily="18" charset="0"/>
                <a:ea typeface="楷体_GB2312" pitchFamily="49" charset="-122"/>
                <a:cs typeface="Arial" charset="0"/>
              </a:rPr>
              <a:t>涉及的用例：</a:t>
            </a:r>
            <a:r>
              <a:rPr lang="zh-CN" altLang="en-US" b="0">
                <a:solidFill>
                  <a:srgbClr val="969696"/>
                </a:solidFill>
                <a:latin typeface="Times New Roman" pitchFamily="18" charset="0"/>
                <a:ea typeface="楷体_GB2312" pitchFamily="49" charset="-122"/>
                <a:cs typeface="Arial" charset="0"/>
              </a:rPr>
              <a:t>无</a:t>
            </a:r>
            <a:endParaRPr kumimoji="0" lang="en-US" altLang="zh-CN">
              <a:latin typeface="Times New Roman" pitchFamily="18" charset="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描述：</a:t>
            </a:r>
            <a:r>
              <a:rPr lang="zh-CN" altLang="en-US" b="0">
                <a:latin typeface="Times New Roman" pitchFamily="18" charset="0"/>
                <a:ea typeface="楷体_GB2312" pitchFamily="49" charset="-122"/>
                <a:cs typeface="Arial" charset="0"/>
              </a:rPr>
              <a:t>工作人员利用该用例为读者完成借书过程	</a:t>
            </a:r>
            <a:endParaRPr lang="zh-CN" altLang="en-US" b="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前置条件：</a:t>
            </a:r>
            <a:r>
              <a:rPr lang="zh-CN" altLang="en-US" b="0">
                <a:latin typeface="Times New Roman" pitchFamily="18" charset="0"/>
                <a:ea typeface="楷体_GB2312" pitchFamily="49" charset="-122"/>
                <a:cs typeface="Arial" charset="0"/>
              </a:rPr>
              <a:t>工作人员必须登录到当前系统</a:t>
            </a:r>
          </a:p>
          <a:p>
            <a:pPr eaLnBrk="0" hangingPunct="0">
              <a:buFont typeface="Wingdings" pitchFamily="2" charset="2"/>
              <a:buChar char=""/>
              <a:tabLst>
                <a:tab pos="114300" algn="l"/>
              </a:tabLst>
            </a:pPr>
            <a:r>
              <a:rPr kumimoji="0" lang="zh-CN" altLang="en-US">
                <a:latin typeface="Times New Roman" pitchFamily="18" charset="0"/>
                <a:ea typeface="楷体_GB2312" pitchFamily="49" charset="-122"/>
                <a:cs typeface="Arial" charset="0"/>
              </a:rPr>
              <a:t>涉众利益：</a:t>
            </a:r>
          </a:p>
          <a:p>
            <a:pPr eaLnBrk="0" hangingPunct="0">
              <a:buFont typeface="Wingdings" pitchFamily="2" charset="2"/>
              <a:buNone/>
              <a:tabLst>
                <a:tab pos="114300" algn="l"/>
              </a:tabLst>
            </a:pPr>
            <a:r>
              <a:rPr kumimoji="0" lang="en-US" altLang="zh-CN" b="0">
                <a:latin typeface="Times New Roman" pitchFamily="18" charset="0"/>
                <a:ea typeface="楷体_GB2312" pitchFamily="49" charset="-122"/>
                <a:cs typeface="Arial" charset="0"/>
              </a:rPr>
              <a:t>		</a:t>
            </a:r>
            <a:r>
              <a:rPr kumimoji="0" lang="zh-CN" altLang="en-US" b="0">
                <a:latin typeface="Times New Roman" pitchFamily="18" charset="0"/>
                <a:ea typeface="楷体_GB2312" pitchFamily="49" charset="-122"/>
                <a:cs typeface="Arial" charset="0"/>
              </a:rPr>
              <a:t>读者：能够方便的找到并借出所需的图书</a:t>
            </a:r>
            <a:endParaRPr kumimoji="0" lang="en-US" altLang="zh-CN" b="0">
              <a:latin typeface="Times New Roman" pitchFamily="18" charset="0"/>
              <a:ea typeface="楷体_GB2312" pitchFamily="49" charset="-122"/>
              <a:cs typeface="Arial" charset="0"/>
            </a:endParaRPr>
          </a:p>
          <a:p>
            <a:pPr eaLnBrk="0" hangingPunct="0">
              <a:buFont typeface="Wingdings" pitchFamily="2" charset="2"/>
              <a:buNone/>
              <a:tabLst>
                <a:tab pos="114300" algn="l"/>
              </a:tabLst>
            </a:pPr>
            <a:r>
              <a:rPr kumimoji="0" lang="zh-CN" altLang="en-US" b="0">
                <a:latin typeface="Times New Roman" pitchFamily="18" charset="0"/>
                <a:ea typeface="楷体_GB2312" pitchFamily="49" charset="-122"/>
                <a:cs typeface="Arial" charset="0"/>
              </a:rPr>
              <a:t>		工作人员：能够快速并准确的完成借书工作</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F3A5020F-9C0F-44EA-8392-864F39D00DC4}" type="slidenum">
              <a:rPr lang="en-US" altLang="zh-CN" sz="1200" b="0" smtClean="0">
                <a:solidFill>
                  <a:srgbClr val="4D4D4D"/>
                </a:solidFill>
                <a:latin typeface="Arial" charset="0"/>
              </a:rPr>
              <a:pPr eaLnBrk="1" hangingPunct="1"/>
              <a:t>65</a:t>
            </a:fld>
            <a:r>
              <a:rPr lang="en-US" altLang="zh-CN" sz="1200" b="0" smtClean="0">
                <a:solidFill>
                  <a:srgbClr val="4D4D4D"/>
                </a:solidFill>
                <a:latin typeface="Arial" charset="0"/>
              </a:rPr>
              <a:t>-</a:t>
            </a:r>
          </a:p>
        </p:txBody>
      </p:sp>
      <p:sp>
        <p:nvSpPr>
          <p:cNvPr id="74755" name="Rectangle 2"/>
          <p:cNvSpPr>
            <a:spLocks noGrp="1" noChangeArrowheads="1"/>
          </p:cNvSpPr>
          <p:nvPr>
            <p:ph type="title"/>
          </p:nvPr>
        </p:nvSpPr>
        <p:spPr/>
        <p:txBody>
          <a:bodyPr/>
          <a:lstStyle/>
          <a:p>
            <a:pPr eaLnBrk="1" hangingPunct="1"/>
            <a:r>
              <a:rPr lang="zh-CN" altLang="en-US" smtClean="0"/>
              <a:t>“借书”用例文档</a:t>
            </a:r>
            <a:r>
              <a:rPr lang="en-US" altLang="zh-CN" smtClean="0"/>
              <a:t>(</a:t>
            </a:r>
            <a:r>
              <a:rPr lang="zh-CN" altLang="en-US" smtClean="0"/>
              <a:t>续</a:t>
            </a:r>
            <a:r>
              <a:rPr lang="en-US" altLang="zh-CN" smtClean="0"/>
              <a:t>)</a:t>
            </a:r>
          </a:p>
        </p:txBody>
      </p:sp>
      <p:sp>
        <p:nvSpPr>
          <p:cNvPr id="74756" name="Rectangle 3"/>
          <p:cNvSpPr>
            <a:spLocks noChangeArrowheads="1"/>
          </p:cNvSpPr>
          <p:nvPr/>
        </p:nvSpPr>
        <p:spPr bwMode="auto">
          <a:xfrm>
            <a:off x="611188" y="1254125"/>
            <a:ext cx="8101012"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buFont typeface="Wingdings" pitchFamily="2" charset="2"/>
              <a:buChar char=""/>
              <a:tabLst>
                <a:tab pos="495300" algn="l"/>
              </a:tabLst>
            </a:pPr>
            <a:r>
              <a:rPr lang="zh-CN" altLang="en-US">
                <a:latin typeface="Times New Roman" pitchFamily="18" charset="0"/>
              </a:rPr>
              <a:t>基本事件流：</a:t>
            </a:r>
            <a:r>
              <a:rPr lang="zh-CN" altLang="en-US" u="sng">
                <a:latin typeface="Times New Roman" pitchFamily="18" charset="0"/>
              </a:rPr>
              <a:t>工作人员帮助读者借阅图书</a:t>
            </a:r>
            <a:endParaRPr lang="zh-CN" altLang="en-US" b="0" u="sng"/>
          </a:p>
          <a:p>
            <a:pPr marL="342900" indent="-342900" eaLnBrk="0" hangingPunct="0">
              <a:buFontTx/>
              <a:buAutoNum type="arabicPeriod"/>
              <a:tabLst>
                <a:tab pos="495300" algn="l"/>
              </a:tabLst>
            </a:pPr>
            <a:r>
              <a:rPr lang="zh-CN" altLang="en-US" b="0">
                <a:ea typeface="楷体_GB2312" pitchFamily="49" charset="-122"/>
              </a:rPr>
              <a:t>用例起始于读者带着所要借的图书来到借阅前台；</a:t>
            </a:r>
          </a:p>
          <a:p>
            <a:pPr marL="342900" indent="-342900" eaLnBrk="0" hangingPunct="0">
              <a:buFontTx/>
              <a:buAutoNum type="arabicPeriod"/>
              <a:tabLst>
                <a:tab pos="495300" algn="l"/>
              </a:tabLst>
            </a:pPr>
            <a:r>
              <a:rPr lang="zh-CN" altLang="en-US" b="0">
                <a:ea typeface="楷体_GB2312" pitchFamily="49" charset="-122"/>
              </a:rPr>
              <a:t>工作人员录入读者信息；</a:t>
            </a:r>
          </a:p>
          <a:p>
            <a:pPr marL="342900" indent="-342900" eaLnBrk="0" hangingPunct="0">
              <a:buFontTx/>
              <a:buAutoNum type="arabicPeriod"/>
              <a:tabLst>
                <a:tab pos="495300" algn="l"/>
              </a:tabLst>
            </a:pPr>
            <a:r>
              <a:rPr lang="zh-CN" altLang="en-US" b="0">
                <a:ea typeface="楷体_GB2312" pitchFamily="49" charset="-122"/>
              </a:rPr>
              <a:t>工作人员逐一录入所有的图书信息：</a:t>
            </a:r>
            <a:endParaRPr lang="en-US" altLang="zh-CN" b="0">
              <a:ea typeface="楷体_GB2312" pitchFamily="49" charset="-122"/>
            </a:endParaRPr>
          </a:p>
          <a:p>
            <a:pPr marL="800100" lvl="1" indent="-342900" eaLnBrk="0" hangingPunct="0">
              <a:tabLst>
                <a:tab pos="495300" algn="l"/>
              </a:tabLst>
            </a:pPr>
            <a:r>
              <a:rPr lang="en-US" altLang="zh-CN" b="0">
                <a:ea typeface="楷体_GB2312" pitchFamily="49" charset="-122"/>
              </a:rPr>
              <a:t>* 3.1 </a:t>
            </a:r>
            <a:r>
              <a:rPr lang="zh-CN" altLang="en-US" b="0">
                <a:ea typeface="楷体_GB2312" pitchFamily="49" charset="-122"/>
              </a:rPr>
              <a:t>工作人员录入一本图书信息；</a:t>
            </a:r>
            <a:endParaRPr lang="en-US" altLang="zh-CN" b="0">
              <a:ea typeface="楷体_GB2312" pitchFamily="49" charset="-122"/>
            </a:endParaRPr>
          </a:p>
          <a:p>
            <a:pPr marL="800100" lvl="1" indent="-342900" eaLnBrk="0" hangingPunct="0">
              <a:tabLst>
                <a:tab pos="495300" algn="l"/>
              </a:tabLst>
            </a:pPr>
            <a:r>
              <a:rPr lang="en-US" altLang="zh-CN" b="0">
                <a:ea typeface="楷体_GB2312" pitchFamily="49" charset="-122"/>
              </a:rPr>
              <a:t>* 3.2 </a:t>
            </a:r>
            <a:r>
              <a:rPr lang="zh-CN" altLang="en-US" b="0">
                <a:ea typeface="楷体_GB2312" pitchFamily="49" charset="-122"/>
              </a:rPr>
              <a:t>系统确认该读者可以借阅当前图书；</a:t>
            </a:r>
          </a:p>
          <a:p>
            <a:pPr marL="342900" indent="-342900" eaLnBrk="0" hangingPunct="0">
              <a:buFontTx/>
              <a:buAutoNum type="arabicPeriod"/>
              <a:tabLst>
                <a:tab pos="495300" algn="l"/>
              </a:tabLst>
            </a:pPr>
            <a:r>
              <a:rPr lang="zh-CN" altLang="en-US" b="0">
                <a:ea typeface="楷体_GB2312" pitchFamily="49" charset="-122"/>
              </a:rPr>
              <a:t>工作人员确认本次借阅信息；</a:t>
            </a:r>
          </a:p>
          <a:p>
            <a:pPr marL="342900" indent="-342900" eaLnBrk="0" hangingPunct="0">
              <a:buFontTx/>
              <a:buAutoNum type="arabicPeriod"/>
              <a:tabLst>
                <a:tab pos="495300" algn="l"/>
              </a:tabLst>
            </a:pPr>
            <a:r>
              <a:rPr lang="zh-CN" altLang="en-US" b="0">
                <a:ea typeface="楷体_GB2312" pitchFamily="49" charset="-122"/>
              </a:rPr>
              <a:t>系统记录本次借阅情况。</a:t>
            </a:r>
          </a:p>
          <a:p>
            <a:pPr marL="342900" indent="-342900" eaLnBrk="0" hangingPunct="0">
              <a:buFont typeface="Wingdings" pitchFamily="2" charset="2"/>
              <a:buChar char=""/>
              <a:tabLst>
                <a:tab pos="495300" algn="l"/>
              </a:tabLst>
            </a:pPr>
            <a:r>
              <a:rPr lang="zh-CN" altLang="en-US">
                <a:latin typeface="Times New Roman" pitchFamily="18" charset="0"/>
              </a:rPr>
              <a:t>后置条件：</a:t>
            </a:r>
            <a:r>
              <a:rPr lang="zh-CN" altLang="en-US" b="0">
                <a:latin typeface="Times New Roman" pitchFamily="18" charset="0"/>
                <a:ea typeface="楷体_GB2312" pitchFamily="49" charset="-122"/>
              </a:rPr>
              <a:t>系统将读者借阅信息正确地记录到数据库中</a:t>
            </a:r>
          </a:p>
          <a:p>
            <a:pPr marL="342900" indent="-342900" eaLnBrk="0" hangingPunct="0">
              <a:buFont typeface="Wingdings" pitchFamily="2" charset="2"/>
              <a:buChar char=""/>
              <a:tabLst>
                <a:tab pos="495300" algn="l"/>
              </a:tabLst>
            </a:pPr>
            <a:r>
              <a:rPr lang="zh-CN" altLang="en-US">
                <a:latin typeface="Times New Roman" pitchFamily="18" charset="0"/>
              </a:rPr>
              <a:t>备选事件流</a:t>
            </a:r>
            <a:endParaRPr lang="zh-CN" altLang="en-US" b="0"/>
          </a:p>
          <a:p>
            <a:pPr marL="342900" indent="-342900" eaLnBrk="0" hangingPunct="0">
              <a:tabLst>
                <a:tab pos="495300" algn="l"/>
              </a:tabLst>
            </a:pPr>
            <a:r>
              <a:rPr kumimoji="0" lang="en-US" altLang="zh-CN" b="0">
                <a:latin typeface="Times New Roman" pitchFamily="18" charset="0"/>
                <a:ea typeface="楷体_GB2312" pitchFamily="49" charset="-122"/>
              </a:rPr>
              <a:t>2a. </a:t>
            </a:r>
            <a:r>
              <a:rPr kumimoji="0" lang="zh-CN" altLang="en-US" b="0">
                <a:latin typeface="Times New Roman" pitchFamily="18" charset="0"/>
                <a:ea typeface="楷体_GB2312" pitchFamily="49" charset="-122"/>
              </a:rPr>
              <a:t>读者身份不合法</a:t>
            </a:r>
            <a:endParaRPr kumimoji="0" lang="en-US" altLang="zh-CN" b="0">
              <a:latin typeface="Times New Roman" pitchFamily="18" charset="0"/>
              <a:ea typeface="楷体_GB2312" pitchFamily="49" charset="-122"/>
            </a:endParaRPr>
          </a:p>
          <a:p>
            <a:pPr marL="342900" indent="-342900" eaLnBrk="0" hangingPunct="0">
              <a:tabLst>
                <a:tab pos="495300" algn="l"/>
              </a:tabLst>
            </a:pPr>
            <a:r>
              <a:rPr kumimoji="0" lang="en-US" altLang="zh-CN" b="0">
                <a:latin typeface="Times New Roman" pitchFamily="18" charset="0"/>
                <a:ea typeface="楷体_GB2312" pitchFamily="49" charset="-122"/>
              </a:rPr>
              <a:t>2b. </a:t>
            </a:r>
            <a:r>
              <a:rPr kumimoji="0" lang="zh-CN" altLang="en-US" b="0">
                <a:latin typeface="Times New Roman" pitchFamily="18" charset="0"/>
                <a:ea typeface="楷体_GB2312" pitchFamily="49" charset="-122"/>
              </a:rPr>
              <a:t>读者存在欠费信息，不允许借书</a:t>
            </a:r>
          </a:p>
          <a:p>
            <a:pPr marL="342900" indent="-342900" eaLnBrk="0" hangingPunct="0">
              <a:tabLst>
                <a:tab pos="495300" algn="l"/>
              </a:tabLst>
            </a:pPr>
            <a:r>
              <a:rPr kumimoji="0" lang="en-US" altLang="zh-CN" b="0">
                <a:latin typeface="Times New Roman" pitchFamily="18" charset="0"/>
                <a:ea typeface="楷体_GB2312" pitchFamily="49" charset="-122"/>
              </a:rPr>
              <a:t>3.2a. </a:t>
            </a:r>
            <a:r>
              <a:rPr kumimoji="0" lang="zh-CN" altLang="en-US" b="0">
                <a:latin typeface="Times New Roman" pitchFamily="18" charset="0"/>
                <a:ea typeface="楷体_GB2312" pitchFamily="49" charset="-122"/>
              </a:rPr>
              <a:t>该读者不允许借阅当前图书</a:t>
            </a:r>
            <a:endParaRPr kumimoji="0" lang="en-US" altLang="zh-CN" b="0">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C22B10C1-A5A0-42DE-A8F4-1B321311B42A}" type="slidenum">
              <a:rPr lang="en-US" altLang="zh-CN" sz="1200" b="0" smtClean="0">
                <a:solidFill>
                  <a:srgbClr val="4D4D4D"/>
                </a:solidFill>
                <a:latin typeface="Arial" charset="0"/>
              </a:rPr>
              <a:pPr eaLnBrk="1" hangingPunct="1"/>
              <a:t>66</a:t>
            </a:fld>
            <a:r>
              <a:rPr lang="en-US" altLang="zh-CN" sz="1200" b="0" smtClean="0">
                <a:solidFill>
                  <a:srgbClr val="4D4D4D"/>
                </a:solidFill>
                <a:latin typeface="Arial" charset="0"/>
              </a:rPr>
              <a:t>-</a:t>
            </a:r>
          </a:p>
        </p:txBody>
      </p:sp>
      <p:sp>
        <p:nvSpPr>
          <p:cNvPr id="75779" name="Rectangle 2"/>
          <p:cNvSpPr>
            <a:spLocks noGrp="1" noChangeArrowheads="1"/>
          </p:cNvSpPr>
          <p:nvPr>
            <p:ph type="title"/>
          </p:nvPr>
        </p:nvSpPr>
        <p:spPr/>
        <p:txBody>
          <a:bodyPr/>
          <a:lstStyle/>
          <a:p>
            <a:pPr eaLnBrk="1" hangingPunct="1"/>
            <a:r>
              <a:rPr lang="zh-CN" altLang="en-US" smtClean="0"/>
              <a:t>“借书”用例文档</a:t>
            </a:r>
            <a:r>
              <a:rPr lang="en-US" altLang="zh-CN" smtClean="0"/>
              <a:t>(</a:t>
            </a:r>
            <a:r>
              <a:rPr lang="zh-CN" altLang="en-US" smtClean="0"/>
              <a:t>续</a:t>
            </a:r>
            <a:r>
              <a:rPr lang="en-US" altLang="zh-CN" smtClean="0"/>
              <a:t>)</a:t>
            </a:r>
          </a:p>
        </p:txBody>
      </p:sp>
      <p:sp>
        <p:nvSpPr>
          <p:cNvPr id="75780" name="Rectangle 3"/>
          <p:cNvSpPr>
            <a:spLocks noChangeArrowheads="1"/>
          </p:cNvSpPr>
          <p:nvPr/>
        </p:nvSpPr>
        <p:spPr bwMode="auto">
          <a:xfrm>
            <a:off x="611188" y="1182688"/>
            <a:ext cx="835342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Wingdings" pitchFamily="2" charset="2"/>
              <a:buChar char=""/>
              <a:tabLst>
                <a:tab pos="533400" algn="l"/>
              </a:tabLst>
            </a:pPr>
            <a:r>
              <a:rPr lang="zh-CN" altLang="en-US">
                <a:latin typeface="Times New Roman" pitchFamily="18" charset="0"/>
              </a:rPr>
              <a:t>字段列表：</a:t>
            </a:r>
          </a:p>
          <a:p>
            <a:pPr>
              <a:buFont typeface="Wingdings" pitchFamily="2" charset="2"/>
              <a:buNone/>
              <a:tabLst>
                <a:tab pos="533400" algn="l"/>
              </a:tabLst>
            </a:pPr>
            <a:r>
              <a:rPr lang="en-US" altLang="zh-CN" b="0">
                <a:latin typeface="Times New Roman" pitchFamily="18" charset="0"/>
                <a:ea typeface="楷体_GB2312" pitchFamily="49" charset="-122"/>
              </a:rPr>
              <a:t>5. </a:t>
            </a:r>
            <a:r>
              <a:rPr lang="zh-CN" altLang="en-US" b="0">
                <a:latin typeface="Times New Roman" pitchFamily="18" charset="0"/>
                <a:ea typeface="楷体_GB2312" pitchFamily="49" charset="-122"/>
              </a:rPr>
              <a:t>借阅信息主要包括：读者图书证号、图书编号、借阅日期（默认为当天日期）、借阅天数以及归还日期</a:t>
            </a:r>
            <a:r>
              <a:rPr lang="zh-CN" altLang="en-US">
                <a:latin typeface="Times New Roman" pitchFamily="18" charset="0"/>
              </a:rPr>
              <a:t>。</a:t>
            </a:r>
          </a:p>
          <a:p>
            <a:pPr>
              <a:buFont typeface="Wingdings" pitchFamily="2" charset="2"/>
              <a:buChar char=""/>
              <a:tabLst>
                <a:tab pos="533400" algn="l"/>
              </a:tabLst>
            </a:pPr>
            <a:r>
              <a:rPr lang="zh-CN" altLang="en-US">
                <a:latin typeface="Times New Roman" pitchFamily="18" charset="0"/>
              </a:rPr>
              <a:t>业务规则</a:t>
            </a:r>
          </a:p>
          <a:p>
            <a:pPr>
              <a:buFont typeface="Wingdings" pitchFamily="2" charset="2"/>
              <a:buNone/>
              <a:tabLst>
                <a:tab pos="533400" algn="l"/>
              </a:tabLst>
            </a:pPr>
            <a:r>
              <a:rPr lang="en-US" altLang="zh-CN" b="0">
                <a:latin typeface="Times New Roman" pitchFamily="18" charset="0"/>
                <a:ea typeface="楷体_GB2312" pitchFamily="49" charset="-122"/>
              </a:rPr>
              <a:t>3.2 </a:t>
            </a:r>
            <a:r>
              <a:rPr lang="zh-CN" altLang="en-US" b="0">
                <a:latin typeface="Times New Roman" pitchFamily="18" charset="0"/>
                <a:ea typeface="楷体_GB2312" pitchFamily="49" charset="-122"/>
              </a:rPr>
              <a:t>系统根据当前读者的借阅规则来判断是否可以借阅图书；而借阅规则取决于读者的类型</a:t>
            </a:r>
            <a:r>
              <a:rPr lang="en-US" altLang="zh-CN" b="0">
                <a:latin typeface="Times New Roman" pitchFamily="18" charset="0"/>
                <a:ea typeface="楷体_GB2312" pitchFamily="49" charset="-122"/>
              </a:rPr>
              <a:t>(</a:t>
            </a:r>
            <a:r>
              <a:rPr lang="zh-CN" altLang="en-US" b="0">
                <a:latin typeface="Times New Roman" pitchFamily="18" charset="0"/>
                <a:ea typeface="楷体_GB2312" pitchFamily="49" charset="-122"/>
              </a:rPr>
              <a:t>如本科生、研究生、老师等</a:t>
            </a:r>
            <a:r>
              <a:rPr lang="en-US" altLang="zh-CN" b="0">
                <a:latin typeface="Times New Roman" pitchFamily="18" charset="0"/>
                <a:ea typeface="楷体_GB2312" pitchFamily="49" charset="-122"/>
              </a:rPr>
              <a:t>)</a:t>
            </a:r>
            <a:r>
              <a:rPr lang="zh-CN" altLang="en-US" b="0">
                <a:latin typeface="Times New Roman" pitchFamily="18" charset="0"/>
                <a:ea typeface="楷体_GB2312" pitchFamily="49" charset="-122"/>
              </a:rPr>
              <a:t>和图书的类型</a:t>
            </a:r>
            <a:r>
              <a:rPr lang="en-US" altLang="zh-CN" b="0">
                <a:latin typeface="Times New Roman" pitchFamily="18" charset="0"/>
                <a:ea typeface="楷体_GB2312" pitchFamily="49" charset="-122"/>
              </a:rPr>
              <a:t>(</a:t>
            </a:r>
            <a:r>
              <a:rPr lang="zh-CN" altLang="en-US" b="0">
                <a:latin typeface="Times New Roman" pitchFamily="18" charset="0"/>
                <a:ea typeface="楷体_GB2312" pitchFamily="49" charset="-122"/>
              </a:rPr>
              <a:t>如科技类、文学类、新书等</a:t>
            </a:r>
            <a:r>
              <a:rPr lang="en-US" altLang="zh-CN" b="0">
                <a:latin typeface="Times New Roman" pitchFamily="18" charset="0"/>
                <a:ea typeface="楷体_GB2312" pitchFamily="49" charset="-122"/>
              </a:rPr>
              <a:t>)</a:t>
            </a:r>
            <a:r>
              <a:rPr lang="zh-CN" altLang="en-US" b="0">
                <a:latin typeface="Times New Roman" pitchFamily="18" charset="0"/>
                <a:ea typeface="楷体_GB2312" pitchFamily="49" charset="-122"/>
              </a:rPr>
              <a:t>，并可动态配置</a:t>
            </a:r>
          </a:p>
          <a:p>
            <a:pPr>
              <a:buFont typeface="Wingdings" pitchFamily="2" charset="2"/>
              <a:buChar char=""/>
              <a:tabLst>
                <a:tab pos="533400" algn="l"/>
              </a:tabLst>
            </a:pPr>
            <a:r>
              <a:rPr lang="zh-CN" altLang="en-US">
                <a:latin typeface="Times New Roman" pitchFamily="18" charset="0"/>
              </a:rPr>
              <a:t>非功能需求：</a:t>
            </a:r>
            <a:r>
              <a:rPr lang="zh-CN" altLang="en-US" b="0">
                <a:latin typeface="Times New Roman" pitchFamily="18" charset="0"/>
                <a:ea typeface="楷体_GB2312" pitchFamily="49" charset="-122"/>
              </a:rPr>
              <a:t>无</a:t>
            </a:r>
            <a:endParaRPr lang="zh-CN" altLang="en-US" b="0">
              <a:ea typeface="楷体_GB2312" pitchFamily="49" charset="-122"/>
            </a:endParaRPr>
          </a:p>
          <a:p>
            <a:pPr eaLnBrk="0" hangingPunct="0">
              <a:buFont typeface="Wingdings" pitchFamily="2" charset="2"/>
              <a:buChar char=""/>
              <a:tabLst>
                <a:tab pos="533400" algn="l"/>
              </a:tabLst>
            </a:pPr>
            <a:r>
              <a:rPr lang="zh-CN" altLang="en-US">
                <a:latin typeface="Times New Roman" pitchFamily="18" charset="0"/>
              </a:rPr>
              <a:t>设计约束：</a:t>
            </a:r>
            <a:r>
              <a:rPr lang="zh-CN" altLang="en-US" b="0">
                <a:latin typeface="Times New Roman" pitchFamily="18" charset="0"/>
                <a:ea typeface="楷体_GB2312" pitchFamily="49" charset="-122"/>
              </a:rPr>
              <a:t>无</a:t>
            </a:r>
            <a:endParaRPr lang="zh-CN" altLang="en-US" b="0">
              <a:ea typeface="楷体_GB2312" pitchFamily="49" charset="-122"/>
            </a:endParaRPr>
          </a:p>
          <a:p>
            <a:pPr eaLnBrk="0" hangingPunct="0">
              <a:buFont typeface="Wingdings" pitchFamily="2" charset="2"/>
              <a:buChar char=""/>
              <a:tabLst>
                <a:tab pos="533400" algn="l"/>
              </a:tabLst>
            </a:pPr>
            <a:r>
              <a:rPr lang="zh-CN" altLang="en-US">
                <a:latin typeface="Times New Roman" pitchFamily="18" charset="0"/>
              </a:rPr>
              <a:t>部署约束：</a:t>
            </a:r>
            <a:r>
              <a:rPr lang="zh-CN" altLang="en-US" b="0">
                <a:latin typeface="楷体_GB2312" pitchFamily="49" charset="-122"/>
                <a:ea typeface="楷体_GB2312" pitchFamily="49" charset="-122"/>
              </a:rPr>
              <a:t>无</a:t>
            </a:r>
          </a:p>
          <a:p>
            <a:pPr eaLnBrk="0" hangingPunct="0">
              <a:buFont typeface="Wingdings" pitchFamily="2" charset="2"/>
              <a:buChar char=""/>
              <a:tabLst>
                <a:tab pos="533400" algn="l"/>
              </a:tabLst>
            </a:pPr>
            <a:r>
              <a:rPr lang="zh-CN" altLang="en-US">
                <a:latin typeface="Times New Roman" pitchFamily="18" charset="0"/>
              </a:rPr>
              <a:t>未解决的问题</a:t>
            </a:r>
            <a:endParaRPr lang="zh-CN" altLang="en-US" b="0"/>
          </a:p>
          <a:p>
            <a:pPr eaLnBrk="0" hangingPunct="0">
              <a:buFont typeface="Wingdings" pitchFamily="2" charset="2"/>
              <a:buChar char=""/>
              <a:tabLst>
                <a:tab pos="533400" algn="l"/>
              </a:tabLst>
            </a:pPr>
            <a:r>
              <a:rPr lang="en-US" altLang="zh-CN" b="0">
                <a:latin typeface="Times New Roman" pitchFamily="18" charset="0"/>
                <a:ea typeface="楷体_GB2312" pitchFamily="49" charset="-122"/>
              </a:rPr>
              <a:t>2b. </a:t>
            </a:r>
            <a:r>
              <a:rPr lang="zh-CN" altLang="en-US" b="0">
                <a:latin typeface="Times New Roman" pitchFamily="18" charset="0"/>
                <a:ea typeface="楷体_GB2312" pitchFamily="49" charset="-122"/>
              </a:rPr>
              <a:t>读者存在多少欠费记录时，才不允许借书？</a:t>
            </a:r>
          </a:p>
          <a:p>
            <a:pPr eaLnBrk="0" hangingPunct="0">
              <a:buFont typeface="Wingdings" pitchFamily="2" charset="2"/>
              <a:buChar char=""/>
              <a:tabLst>
                <a:tab pos="533400" algn="l"/>
              </a:tabLst>
            </a:pPr>
            <a:r>
              <a:rPr lang="en-US" altLang="zh-CN" b="0">
                <a:latin typeface="Times New Roman" pitchFamily="18" charset="0"/>
                <a:ea typeface="楷体_GB2312" pitchFamily="49" charset="-122"/>
              </a:rPr>
              <a:t>3.2 </a:t>
            </a:r>
            <a:r>
              <a:rPr lang="zh-CN" altLang="en-US" b="0">
                <a:latin typeface="Times New Roman" pitchFamily="18" charset="0"/>
                <a:ea typeface="楷体_GB2312" pitchFamily="49" charset="-122"/>
              </a:rPr>
              <a:t>借阅规则的具体配置情况需和用户进一步讨论？</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28D2E75C-F6D0-48CC-A4FC-275D487870AD}" type="slidenum">
              <a:rPr lang="en-US" altLang="zh-CN" sz="1200" b="0" smtClean="0">
                <a:solidFill>
                  <a:srgbClr val="4D4D4D"/>
                </a:solidFill>
                <a:latin typeface="Arial" charset="0"/>
              </a:rPr>
              <a:pPr eaLnBrk="1" hangingPunct="1"/>
              <a:t>67</a:t>
            </a:fld>
            <a:r>
              <a:rPr lang="en-US" altLang="zh-CN" sz="1200" b="0" smtClean="0">
                <a:solidFill>
                  <a:srgbClr val="4D4D4D"/>
                </a:solidFill>
                <a:latin typeface="Arial" charset="0"/>
              </a:rPr>
              <a:t>-</a:t>
            </a:r>
          </a:p>
        </p:txBody>
      </p:sp>
      <p:sp>
        <p:nvSpPr>
          <p:cNvPr id="76803" name="Rectangle 2"/>
          <p:cNvSpPr>
            <a:spLocks noGrp="1" noChangeArrowheads="1"/>
          </p:cNvSpPr>
          <p:nvPr>
            <p:ph type="title"/>
          </p:nvPr>
        </p:nvSpPr>
        <p:spPr/>
        <p:txBody>
          <a:bodyPr/>
          <a:lstStyle/>
          <a:p>
            <a:pPr eaLnBrk="1" hangingPunct="1"/>
            <a:r>
              <a:rPr lang="zh-CN" altLang="en-US" smtClean="0"/>
              <a:t>活动图</a:t>
            </a:r>
          </a:p>
        </p:txBody>
      </p:sp>
      <p:sp>
        <p:nvSpPr>
          <p:cNvPr id="76804" name="Rectangle 3"/>
          <p:cNvSpPr>
            <a:spLocks noGrp="1" noChangeArrowheads="1"/>
          </p:cNvSpPr>
          <p:nvPr>
            <p:ph type="body" idx="1"/>
          </p:nvPr>
        </p:nvSpPr>
        <p:spPr/>
        <p:txBody>
          <a:bodyPr/>
          <a:lstStyle/>
          <a:p>
            <a:pPr eaLnBrk="1" hangingPunct="1">
              <a:lnSpc>
                <a:spcPct val="90000"/>
              </a:lnSpc>
            </a:pPr>
            <a:r>
              <a:rPr lang="zh-CN" altLang="en-US" sz="3200" smtClean="0"/>
              <a:t>活动图（</a:t>
            </a:r>
            <a:r>
              <a:rPr lang="en-US" altLang="zh-CN" sz="3200" smtClean="0"/>
              <a:t>Activity Diagram</a:t>
            </a:r>
            <a:r>
              <a:rPr lang="zh-CN" altLang="en-US" sz="3200" smtClean="0"/>
              <a:t>）</a:t>
            </a:r>
          </a:p>
          <a:p>
            <a:pPr lvl="1" eaLnBrk="1" hangingPunct="1">
              <a:lnSpc>
                <a:spcPct val="90000"/>
              </a:lnSpc>
            </a:pPr>
            <a:r>
              <a:rPr lang="zh-CN" altLang="en-US" sz="2800" smtClean="0"/>
              <a:t>通过动作来组织，主要用于描述某一方法、机制或用例的内部行为</a:t>
            </a:r>
          </a:p>
          <a:p>
            <a:pPr eaLnBrk="1" hangingPunct="1">
              <a:lnSpc>
                <a:spcPct val="90000"/>
              </a:lnSpc>
            </a:pPr>
            <a:r>
              <a:rPr lang="zh-CN" altLang="en-US" sz="3200" smtClean="0"/>
              <a:t>核心概念</a:t>
            </a:r>
          </a:p>
          <a:p>
            <a:pPr lvl="1" eaLnBrk="1" hangingPunct="1">
              <a:lnSpc>
                <a:spcPct val="90000"/>
              </a:lnSpc>
            </a:pPr>
            <a:r>
              <a:rPr lang="zh-CN" altLang="en-US" sz="2800" smtClean="0"/>
              <a:t>状态、活动、组合活动、对象</a:t>
            </a:r>
          </a:p>
          <a:p>
            <a:pPr lvl="1" eaLnBrk="1" hangingPunct="1">
              <a:lnSpc>
                <a:spcPct val="90000"/>
              </a:lnSpc>
            </a:pPr>
            <a:r>
              <a:rPr lang="zh-CN" altLang="en-US" sz="2800" smtClean="0"/>
              <a:t>转移、分支</a:t>
            </a:r>
          </a:p>
          <a:p>
            <a:pPr lvl="1" eaLnBrk="1" hangingPunct="1">
              <a:lnSpc>
                <a:spcPct val="90000"/>
              </a:lnSpc>
            </a:pPr>
            <a:r>
              <a:rPr lang="zh-CN" altLang="en-US" sz="2800" smtClean="0"/>
              <a:t>并发、同步</a:t>
            </a:r>
          </a:p>
          <a:p>
            <a:pPr lvl="1" eaLnBrk="1" hangingPunct="1">
              <a:lnSpc>
                <a:spcPct val="90000"/>
              </a:lnSpc>
            </a:pPr>
            <a:r>
              <a:rPr lang="zh-CN" altLang="en-US" sz="2800" smtClean="0"/>
              <a:t>泳道</a:t>
            </a:r>
          </a:p>
          <a:p>
            <a:pPr eaLnBrk="1" hangingPunct="1">
              <a:lnSpc>
                <a:spcPct val="90000"/>
              </a:lnSpc>
            </a:pPr>
            <a:r>
              <a:rPr lang="zh-CN" altLang="en-US" sz="3200" smtClean="0"/>
              <a:t>推荐使用场合</a:t>
            </a:r>
          </a:p>
          <a:p>
            <a:pPr lvl="1" eaLnBrk="1" hangingPunct="1">
              <a:lnSpc>
                <a:spcPct val="90000"/>
              </a:lnSpc>
            </a:pPr>
            <a:r>
              <a:rPr lang="zh-CN" altLang="en-US" sz="2800" smtClean="0"/>
              <a:t>业务建模、需求、类设计</a:t>
            </a:r>
            <a:endParaRPr lang="en-US" altLang="zh-CN" sz="280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2957D016-7A8B-476A-AF00-DD1FD93D167A}" type="slidenum">
              <a:rPr lang="en-US" altLang="zh-CN" sz="1200" b="0" smtClean="0">
                <a:solidFill>
                  <a:srgbClr val="4D4D4D"/>
                </a:solidFill>
                <a:latin typeface="Arial" charset="0"/>
              </a:rPr>
              <a:pPr eaLnBrk="1" hangingPunct="1"/>
              <a:t>68</a:t>
            </a:fld>
            <a:r>
              <a:rPr lang="en-US" altLang="zh-CN" sz="1200" b="0" smtClean="0">
                <a:solidFill>
                  <a:srgbClr val="4D4D4D"/>
                </a:solidFill>
                <a:latin typeface="Arial" charset="0"/>
              </a:rPr>
              <a:t>-</a:t>
            </a:r>
          </a:p>
        </p:txBody>
      </p:sp>
      <p:sp>
        <p:nvSpPr>
          <p:cNvPr id="105475" name="Rectangle 2"/>
          <p:cNvSpPr>
            <a:spLocks noGrp="1" noChangeArrowheads="1"/>
          </p:cNvSpPr>
          <p:nvPr>
            <p:ph type="title"/>
          </p:nvPr>
        </p:nvSpPr>
        <p:spPr/>
        <p:txBody>
          <a:bodyPr/>
          <a:lstStyle/>
          <a:p>
            <a:pPr eaLnBrk="1" hangingPunct="1"/>
            <a:r>
              <a:rPr lang="zh-CN" altLang="en-US" sz="4400" smtClean="0"/>
              <a:t>活动图元语</a:t>
            </a:r>
            <a:endParaRPr lang="en-US" altLang="zh-CN" sz="4400" smtClean="0"/>
          </a:p>
        </p:txBody>
      </p:sp>
      <p:pic>
        <p:nvPicPr>
          <p:cNvPr id="10547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128713"/>
            <a:ext cx="73040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03109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707FC0D8-C753-4434-9E5A-0D32CCBBF6B2}" type="slidenum">
              <a:rPr lang="en-US" altLang="zh-CN" sz="1200" b="0" smtClean="0">
                <a:solidFill>
                  <a:srgbClr val="4D4D4D"/>
                </a:solidFill>
                <a:latin typeface="Arial" charset="0"/>
              </a:rPr>
              <a:pPr eaLnBrk="1" hangingPunct="1"/>
              <a:t>69</a:t>
            </a:fld>
            <a:r>
              <a:rPr lang="en-US" altLang="zh-CN" sz="1200" b="0" smtClean="0">
                <a:solidFill>
                  <a:srgbClr val="4D4D4D"/>
                </a:solidFill>
                <a:latin typeface="Arial" charset="0"/>
              </a:rPr>
              <a:t>-</a:t>
            </a:r>
          </a:p>
        </p:txBody>
      </p:sp>
      <p:sp>
        <p:nvSpPr>
          <p:cNvPr id="77827" name="Rectangle 2"/>
          <p:cNvSpPr>
            <a:spLocks noGrp="1" noChangeArrowheads="1"/>
          </p:cNvSpPr>
          <p:nvPr>
            <p:ph type="title"/>
          </p:nvPr>
        </p:nvSpPr>
        <p:spPr/>
        <p:txBody>
          <a:bodyPr/>
          <a:lstStyle/>
          <a:p>
            <a:pPr eaLnBrk="1" hangingPunct="1"/>
            <a:r>
              <a:rPr lang="zh-CN" altLang="en-US" smtClean="0"/>
              <a:t>“借书”业务的活动图</a:t>
            </a:r>
          </a:p>
        </p:txBody>
      </p:sp>
      <p:pic>
        <p:nvPicPr>
          <p:cNvPr id="7782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895350"/>
            <a:ext cx="7200900" cy="577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702C3C98-C64F-4729-8E0F-83C9DB54D0CC}" type="slidenum">
              <a:rPr lang="en-US" altLang="zh-CN" sz="1200" b="0" smtClean="0">
                <a:solidFill>
                  <a:srgbClr val="4D4D4D"/>
                </a:solidFill>
                <a:latin typeface="Arial" charset="0"/>
              </a:rPr>
              <a:pPr eaLnBrk="1" hangingPunct="1"/>
              <a:t>7</a:t>
            </a:fld>
            <a:r>
              <a:rPr lang="en-US" altLang="zh-CN" sz="1200" b="0" smtClean="0">
                <a:solidFill>
                  <a:srgbClr val="4D4D4D"/>
                </a:solidFill>
                <a:latin typeface="Arial" charset="0"/>
              </a:rPr>
              <a:t>-</a:t>
            </a:r>
          </a:p>
        </p:txBody>
      </p:sp>
      <p:sp>
        <p:nvSpPr>
          <p:cNvPr id="10243" name="Rectangle 2"/>
          <p:cNvSpPr>
            <a:spLocks noGrp="1" noChangeArrowheads="1"/>
          </p:cNvSpPr>
          <p:nvPr>
            <p:ph type="title"/>
          </p:nvPr>
        </p:nvSpPr>
        <p:spPr>
          <a:xfrm>
            <a:off x="523875" y="260350"/>
            <a:ext cx="8369300" cy="647700"/>
          </a:xfrm>
        </p:spPr>
        <p:txBody>
          <a:bodyPr/>
          <a:lstStyle/>
          <a:p>
            <a:pPr eaLnBrk="1" hangingPunct="1"/>
            <a:r>
              <a:rPr lang="zh-CN" altLang="en-US" sz="4400" dirty="0" smtClean="0"/>
              <a:t>模型的重要性</a:t>
            </a:r>
            <a:endParaRPr lang="en-US" altLang="zh-CN" sz="4400" dirty="0" smtClean="0"/>
          </a:p>
        </p:txBody>
      </p:sp>
      <p:pic>
        <p:nvPicPr>
          <p:cNvPr id="1024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320" y="2708920"/>
            <a:ext cx="24765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815" y="2719388"/>
            <a:ext cx="280987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7669" name="Text Box 5"/>
          <p:cNvSpPr txBox="1">
            <a:spLocks noChangeArrowheads="1"/>
          </p:cNvSpPr>
          <p:nvPr/>
        </p:nvSpPr>
        <p:spPr bwMode="auto">
          <a:xfrm>
            <a:off x="251520" y="4350395"/>
            <a:ext cx="2952750" cy="519112"/>
          </a:xfrm>
          <a:prstGeom prst="rect">
            <a:avLst/>
          </a:prstGeom>
          <a:noFill/>
          <a:ln w="9525">
            <a:noFill/>
            <a:miter lim="800000"/>
            <a:headEnd/>
            <a:tailEnd/>
          </a:ln>
          <a:effectLst/>
        </p:spPr>
        <p:txBody>
          <a:bodyPr>
            <a:spAutoFit/>
          </a:bodyPr>
          <a:lstStyle/>
          <a:p>
            <a:pPr algn="ctr">
              <a:spcBef>
                <a:spcPct val="50000"/>
              </a:spcBef>
              <a:defRPr/>
            </a:pPr>
            <a:r>
              <a:rPr lang="zh-CN" altLang="en-US" sz="2800" dirty="0" smtClean="0">
                <a:solidFill>
                  <a:srgbClr val="000066"/>
                </a:solidFill>
                <a:effectLst>
                  <a:outerShdw blurRad="38100" dist="38100" dir="2700000" algn="tl">
                    <a:srgbClr val="C0C0C0"/>
                  </a:outerShdw>
                </a:effectLst>
                <a:ea typeface="宋体" pitchFamily="2" charset="-122"/>
              </a:rPr>
              <a:t>纸飞机</a:t>
            </a:r>
            <a:endParaRPr lang="en-US" altLang="zh-CN" sz="2800" dirty="0">
              <a:solidFill>
                <a:srgbClr val="000066"/>
              </a:solidFill>
              <a:effectLst>
                <a:outerShdw blurRad="38100" dist="38100" dir="2700000" algn="tl">
                  <a:srgbClr val="C0C0C0"/>
                </a:outerShdw>
              </a:effectLst>
              <a:ea typeface="宋体" pitchFamily="2" charset="-122"/>
            </a:endParaRPr>
          </a:p>
        </p:txBody>
      </p:sp>
      <p:sp>
        <p:nvSpPr>
          <p:cNvPr id="497670" name="Text Box 6"/>
          <p:cNvSpPr txBox="1">
            <a:spLocks noChangeArrowheads="1"/>
          </p:cNvSpPr>
          <p:nvPr/>
        </p:nvSpPr>
        <p:spPr bwMode="auto">
          <a:xfrm>
            <a:off x="5579690" y="4591050"/>
            <a:ext cx="2952750" cy="519113"/>
          </a:xfrm>
          <a:prstGeom prst="rect">
            <a:avLst/>
          </a:prstGeom>
          <a:noFill/>
          <a:ln w="9525">
            <a:noFill/>
            <a:miter lim="800000"/>
            <a:headEnd/>
            <a:tailEnd/>
          </a:ln>
          <a:effectLst/>
        </p:spPr>
        <p:txBody>
          <a:bodyPr>
            <a:spAutoFit/>
          </a:bodyPr>
          <a:lstStyle/>
          <a:p>
            <a:pPr algn="ctr">
              <a:spcBef>
                <a:spcPct val="50000"/>
              </a:spcBef>
              <a:defRPr/>
            </a:pPr>
            <a:r>
              <a:rPr lang="zh-CN" altLang="en-US" sz="2800" dirty="0">
                <a:solidFill>
                  <a:srgbClr val="000066"/>
                </a:solidFill>
                <a:effectLst>
                  <a:outerShdw blurRad="38100" dist="38100" dir="2700000" algn="tl">
                    <a:srgbClr val="C0C0C0"/>
                  </a:outerShdw>
                </a:effectLst>
                <a:ea typeface="宋体" pitchFamily="2" charset="-122"/>
              </a:rPr>
              <a:t>喷气式战斗机</a:t>
            </a:r>
            <a:endParaRPr lang="en-US" altLang="zh-CN" sz="2800" dirty="0">
              <a:solidFill>
                <a:srgbClr val="000066"/>
              </a:solidFill>
              <a:effectLst>
                <a:outerShdw blurRad="38100" dist="38100" dir="2700000" algn="tl">
                  <a:srgbClr val="C0C0C0"/>
                </a:outerShdw>
              </a:effectLst>
              <a:ea typeface="宋体" pitchFamily="2" charset="-122"/>
            </a:endParaRPr>
          </a:p>
        </p:txBody>
      </p:sp>
      <p:sp>
        <p:nvSpPr>
          <p:cNvPr id="10248" name="Line 7"/>
          <p:cNvSpPr>
            <a:spLocks noChangeShapeType="1"/>
          </p:cNvSpPr>
          <p:nvPr/>
        </p:nvSpPr>
        <p:spPr bwMode="auto">
          <a:xfrm>
            <a:off x="541338" y="2589213"/>
            <a:ext cx="7848600" cy="0"/>
          </a:xfrm>
          <a:prstGeom prst="line">
            <a:avLst/>
          </a:prstGeom>
          <a:noFill/>
          <a:ln w="76200">
            <a:solidFill>
              <a:schemeClr val="hlink"/>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7672" name="Text Box 8"/>
          <p:cNvSpPr txBox="1">
            <a:spLocks noChangeArrowheads="1"/>
          </p:cNvSpPr>
          <p:nvPr/>
        </p:nvSpPr>
        <p:spPr bwMode="auto">
          <a:xfrm>
            <a:off x="735013" y="2103665"/>
            <a:ext cx="2036787" cy="457200"/>
          </a:xfrm>
          <a:prstGeom prst="rect">
            <a:avLst/>
          </a:prstGeom>
          <a:noFill/>
          <a:ln w="9525">
            <a:noFill/>
            <a:miter lim="800000"/>
            <a:headEnd/>
            <a:tailEnd/>
          </a:ln>
          <a:effectLst/>
        </p:spPr>
        <p:txBody>
          <a:bodyPr wrap="square">
            <a:spAutoFit/>
          </a:bodyPr>
          <a:lstStyle/>
          <a:p>
            <a:pPr>
              <a:spcBef>
                <a:spcPct val="50000"/>
              </a:spcBef>
              <a:defRPr/>
            </a:pPr>
            <a:r>
              <a:rPr lang="zh-CN" altLang="en-US" dirty="0" smtClean="0">
                <a:solidFill>
                  <a:srgbClr val="FF0000"/>
                </a:solidFill>
                <a:effectLst>
                  <a:outerShdw blurRad="38100" dist="38100" dir="2700000" algn="tl">
                    <a:srgbClr val="C0C0C0"/>
                  </a:outerShdw>
                </a:effectLst>
                <a:ea typeface="宋体" pitchFamily="2" charset="-122"/>
              </a:rPr>
              <a:t>不重要</a:t>
            </a:r>
            <a:endParaRPr lang="en-US" altLang="zh-CN" dirty="0">
              <a:solidFill>
                <a:srgbClr val="FF0000"/>
              </a:solidFill>
              <a:effectLst>
                <a:outerShdw blurRad="38100" dist="38100" dir="2700000" algn="tl">
                  <a:srgbClr val="C0C0C0"/>
                </a:outerShdw>
              </a:effectLst>
              <a:ea typeface="宋体" pitchFamily="2" charset="-122"/>
            </a:endParaRPr>
          </a:p>
        </p:txBody>
      </p:sp>
      <p:sp>
        <p:nvSpPr>
          <p:cNvPr id="497673" name="Text Box 9"/>
          <p:cNvSpPr txBox="1">
            <a:spLocks noChangeArrowheads="1"/>
          </p:cNvSpPr>
          <p:nvPr/>
        </p:nvSpPr>
        <p:spPr bwMode="auto">
          <a:xfrm>
            <a:off x="6804248" y="2060575"/>
            <a:ext cx="1547813" cy="457200"/>
          </a:xfrm>
          <a:prstGeom prst="rect">
            <a:avLst/>
          </a:prstGeom>
          <a:noFill/>
          <a:ln w="9525">
            <a:noFill/>
            <a:miter lim="800000"/>
            <a:headEnd/>
            <a:tailEnd/>
          </a:ln>
          <a:effectLst/>
        </p:spPr>
        <p:txBody>
          <a:bodyPr wrap="square">
            <a:spAutoFit/>
          </a:bodyPr>
          <a:lstStyle/>
          <a:p>
            <a:pPr algn="r">
              <a:spcBef>
                <a:spcPct val="50000"/>
              </a:spcBef>
              <a:defRPr/>
            </a:pPr>
            <a:r>
              <a:rPr lang="zh-CN" altLang="en-US" dirty="0" smtClean="0">
                <a:solidFill>
                  <a:srgbClr val="FF0000"/>
                </a:solidFill>
                <a:effectLst>
                  <a:outerShdw blurRad="38100" dist="38100" dir="2700000" algn="tl">
                    <a:srgbClr val="C0C0C0"/>
                  </a:outerShdw>
                </a:effectLst>
                <a:ea typeface="宋体" pitchFamily="2" charset="-122"/>
              </a:rPr>
              <a:t>非常重要</a:t>
            </a:r>
            <a:endParaRPr lang="en-US" altLang="zh-CN" dirty="0">
              <a:solidFill>
                <a:srgbClr val="FF0000"/>
              </a:solidFill>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15AF1DE-BF05-4AED-9067-A2C7F9331362}" type="slidenum">
              <a:rPr lang="en-US" altLang="zh-CN" sz="1200" b="0" smtClean="0">
                <a:solidFill>
                  <a:srgbClr val="4D4D4D"/>
                </a:solidFill>
                <a:latin typeface="Arial" charset="0"/>
              </a:rPr>
              <a:pPr eaLnBrk="1" hangingPunct="1"/>
              <a:t>70</a:t>
            </a:fld>
            <a:r>
              <a:rPr lang="en-US" altLang="zh-CN" sz="1200" b="0" smtClean="0">
                <a:solidFill>
                  <a:srgbClr val="4D4D4D"/>
                </a:solidFill>
                <a:latin typeface="Arial" charset="0"/>
              </a:rPr>
              <a:t>-</a:t>
            </a:r>
          </a:p>
        </p:txBody>
      </p:sp>
      <p:sp>
        <p:nvSpPr>
          <p:cNvPr id="78851" name="Rectangle 2"/>
          <p:cNvSpPr>
            <a:spLocks noGrp="1" noChangeArrowheads="1"/>
          </p:cNvSpPr>
          <p:nvPr>
            <p:ph type="title"/>
          </p:nvPr>
        </p:nvSpPr>
        <p:spPr/>
        <p:txBody>
          <a:bodyPr/>
          <a:lstStyle/>
          <a:p>
            <a:pPr eaLnBrk="1" hangingPunct="1"/>
            <a:r>
              <a:rPr lang="zh-CN" altLang="en-US" smtClean="0"/>
              <a:t>静态结构图</a:t>
            </a:r>
          </a:p>
        </p:txBody>
      </p:sp>
      <p:sp>
        <p:nvSpPr>
          <p:cNvPr id="78852" name="Rectangle 3"/>
          <p:cNvSpPr>
            <a:spLocks noGrp="1" noChangeArrowheads="1"/>
          </p:cNvSpPr>
          <p:nvPr>
            <p:ph type="body" idx="1"/>
          </p:nvPr>
        </p:nvSpPr>
        <p:spPr/>
        <p:txBody>
          <a:bodyPr/>
          <a:lstStyle/>
          <a:p>
            <a:pPr eaLnBrk="1" hangingPunct="1">
              <a:lnSpc>
                <a:spcPct val="80000"/>
              </a:lnSpc>
            </a:pPr>
            <a:r>
              <a:rPr lang="zh-CN" altLang="en-US" sz="3200" smtClean="0"/>
              <a:t>类图</a:t>
            </a:r>
            <a:r>
              <a:rPr lang="en-US" altLang="zh-CN" sz="3200" smtClean="0"/>
              <a:t>(Class Diagram)</a:t>
            </a:r>
          </a:p>
          <a:p>
            <a:pPr lvl="1" eaLnBrk="1" hangingPunct="1">
              <a:lnSpc>
                <a:spcPct val="80000"/>
              </a:lnSpc>
            </a:pPr>
            <a:r>
              <a:rPr lang="zh-CN" altLang="en-US" sz="2800" smtClean="0"/>
              <a:t>是软件的蓝图，详细描述了系统内各个对象的相关的类，以及这些类之间的静态关系</a:t>
            </a:r>
          </a:p>
          <a:p>
            <a:pPr eaLnBrk="1" hangingPunct="1">
              <a:lnSpc>
                <a:spcPct val="80000"/>
              </a:lnSpc>
            </a:pPr>
            <a:r>
              <a:rPr lang="zh-CN" altLang="en-US" sz="3200" smtClean="0"/>
              <a:t>对象图</a:t>
            </a:r>
            <a:r>
              <a:rPr lang="en-US" altLang="zh-CN" sz="3200" smtClean="0"/>
              <a:t>(Object Diagram)</a:t>
            </a:r>
          </a:p>
          <a:p>
            <a:pPr lvl="1" eaLnBrk="1" hangingPunct="1">
              <a:lnSpc>
                <a:spcPct val="80000"/>
              </a:lnSpc>
            </a:pPr>
            <a:r>
              <a:rPr lang="zh-CN" altLang="en-US" sz="2800" smtClean="0"/>
              <a:t>表示在某一时刻类的对象静态结构和行为</a:t>
            </a:r>
          </a:p>
          <a:p>
            <a:pPr eaLnBrk="1" hangingPunct="1">
              <a:lnSpc>
                <a:spcPct val="80000"/>
              </a:lnSpc>
            </a:pPr>
            <a:r>
              <a:rPr kumimoji="0" lang="zh-CN" altLang="en-US" sz="3200" smtClean="0">
                <a:solidFill>
                  <a:schemeClr val="folHlink"/>
                </a:solidFill>
              </a:rPr>
              <a:t>包图</a:t>
            </a:r>
            <a:r>
              <a:rPr kumimoji="0" lang="en-US" altLang="zh-CN" sz="3200" smtClean="0">
                <a:solidFill>
                  <a:schemeClr val="folHlink"/>
                </a:solidFill>
              </a:rPr>
              <a:t>(Package Diagram)</a:t>
            </a:r>
          </a:p>
          <a:p>
            <a:pPr lvl="1" eaLnBrk="1" hangingPunct="1">
              <a:lnSpc>
                <a:spcPct val="80000"/>
              </a:lnSpc>
            </a:pPr>
            <a:r>
              <a:rPr kumimoji="0" lang="zh-CN" altLang="en-US" sz="2800" smtClean="0"/>
              <a:t>展现有模型本身分解而成的组织单元</a:t>
            </a:r>
            <a:r>
              <a:rPr kumimoji="0" lang="en-US" altLang="zh-CN" sz="2800" smtClean="0"/>
              <a:t>(</a:t>
            </a:r>
            <a:r>
              <a:rPr kumimoji="0" lang="zh-CN" altLang="en-US" sz="2800" smtClean="0"/>
              <a:t>包</a:t>
            </a:r>
            <a:r>
              <a:rPr kumimoji="0" lang="en-US" altLang="zh-CN" sz="2800" smtClean="0"/>
              <a:t>)</a:t>
            </a:r>
            <a:r>
              <a:rPr kumimoji="0" lang="zh-CN" altLang="en-US" sz="2800" smtClean="0"/>
              <a:t>以及它们的依赖关系</a:t>
            </a:r>
            <a:endParaRPr kumimoji="0" lang="en-US" altLang="zh-CN" sz="2800" smtClean="0"/>
          </a:p>
          <a:p>
            <a:pPr eaLnBrk="1" hangingPunct="1">
              <a:lnSpc>
                <a:spcPct val="80000"/>
              </a:lnSpc>
            </a:pPr>
            <a:r>
              <a:rPr kumimoji="0" lang="zh-CN" altLang="en-US" sz="3200" smtClean="0">
                <a:solidFill>
                  <a:schemeClr val="folHlink"/>
                </a:solidFill>
              </a:rPr>
              <a:t>组合结构图</a:t>
            </a:r>
            <a:r>
              <a:rPr kumimoji="0" lang="en-US" altLang="zh-CN" sz="3200" smtClean="0">
                <a:solidFill>
                  <a:schemeClr val="folHlink"/>
                </a:solidFill>
              </a:rPr>
              <a:t>(Composite Structure Diagram)</a:t>
            </a:r>
          </a:p>
          <a:p>
            <a:pPr lvl="1" eaLnBrk="1" hangingPunct="1">
              <a:lnSpc>
                <a:spcPct val="80000"/>
              </a:lnSpc>
            </a:pPr>
            <a:r>
              <a:rPr lang="zh-CN" altLang="en-US" sz="2800" smtClean="0"/>
              <a:t>描述系统中某一部分</a:t>
            </a:r>
            <a:r>
              <a:rPr lang="en-US" altLang="zh-CN" sz="2800" smtClean="0"/>
              <a:t>(</a:t>
            </a:r>
            <a:r>
              <a:rPr lang="zh-CN" altLang="en-US" sz="2800" smtClean="0"/>
              <a:t>组合结构</a:t>
            </a:r>
            <a:r>
              <a:rPr lang="en-US" altLang="zh-CN" sz="2800" smtClean="0"/>
              <a:t>)</a:t>
            </a:r>
            <a:r>
              <a:rPr lang="zh-CN" altLang="en-US" sz="2800" smtClean="0"/>
              <a:t>的内部结构，包括该部分与系统其它部分的交互点</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F617EE25-37A3-4CDF-A842-91408F663E50}" type="slidenum">
              <a:rPr lang="en-US" altLang="zh-CN" sz="1200" b="0" smtClean="0">
                <a:solidFill>
                  <a:srgbClr val="4D4D4D"/>
                </a:solidFill>
                <a:latin typeface="Arial" charset="0"/>
              </a:rPr>
              <a:pPr eaLnBrk="1" hangingPunct="1"/>
              <a:t>71</a:t>
            </a:fld>
            <a:r>
              <a:rPr lang="en-US" altLang="zh-CN" sz="1200" b="0" smtClean="0">
                <a:solidFill>
                  <a:srgbClr val="4D4D4D"/>
                </a:solidFill>
                <a:latin typeface="Arial" charset="0"/>
              </a:rPr>
              <a:t>-</a:t>
            </a:r>
          </a:p>
        </p:txBody>
      </p:sp>
      <p:sp>
        <p:nvSpPr>
          <p:cNvPr id="79875" name="Rectangle 2"/>
          <p:cNvSpPr>
            <a:spLocks noGrp="1" noChangeArrowheads="1"/>
          </p:cNvSpPr>
          <p:nvPr>
            <p:ph type="title"/>
          </p:nvPr>
        </p:nvSpPr>
        <p:spPr/>
        <p:txBody>
          <a:bodyPr/>
          <a:lstStyle/>
          <a:p>
            <a:pPr eaLnBrk="1" hangingPunct="1"/>
            <a:r>
              <a:rPr lang="zh-CN" altLang="en-US" smtClean="0"/>
              <a:t>静态结构图</a:t>
            </a:r>
            <a:r>
              <a:rPr lang="en-US" altLang="zh-CN" smtClean="0"/>
              <a:t>(</a:t>
            </a:r>
            <a:r>
              <a:rPr lang="zh-CN" altLang="en-US" smtClean="0"/>
              <a:t>续</a:t>
            </a:r>
            <a:r>
              <a:rPr lang="en-US" altLang="zh-CN" smtClean="0"/>
              <a:t>)</a:t>
            </a:r>
          </a:p>
        </p:txBody>
      </p:sp>
      <p:sp>
        <p:nvSpPr>
          <p:cNvPr id="79876" name="Rectangle 3"/>
          <p:cNvSpPr>
            <a:spLocks noGrp="1" noChangeArrowheads="1"/>
          </p:cNvSpPr>
          <p:nvPr>
            <p:ph type="body" idx="1"/>
          </p:nvPr>
        </p:nvSpPr>
        <p:spPr/>
        <p:txBody>
          <a:bodyPr/>
          <a:lstStyle/>
          <a:p>
            <a:pPr eaLnBrk="1" hangingPunct="1"/>
            <a:r>
              <a:rPr lang="zh-CN" altLang="en-US" sz="3200" smtClean="0"/>
              <a:t>核心概念</a:t>
            </a:r>
          </a:p>
          <a:p>
            <a:pPr lvl="1" eaLnBrk="1" hangingPunct="1"/>
            <a:r>
              <a:rPr lang="zh-CN" altLang="en-US" sz="2800" smtClean="0"/>
              <a:t>类图：类、接口、依赖、关联、泛化、实现</a:t>
            </a:r>
          </a:p>
          <a:p>
            <a:pPr lvl="1" eaLnBrk="1" hangingPunct="1"/>
            <a:r>
              <a:rPr lang="zh-CN" altLang="en-US" sz="2800" smtClean="0"/>
              <a:t>对象图：对象、链接、多重性</a:t>
            </a:r>
          </a:p>
          <a:p>
            <a:pPr lvl="1" eaLnBrk="1" hangingPunct="1"/>
            <a:r>
              <a:rPr lang="zh-CN" altLang="en-US" sz="2800" smtClean="0"/>
              <a:t>包图：包</a:t>
            </a:r>
            <a:r>
              <a:rPr lang="en-US" altLang="zh-CN" sz="2800" smtClean="0"/>
              <a:t>(</a:t>
            </a:r>
            <a:r>
              <a:rPr lang="zh-CN" altLang="en-US" sz="2800" smtClean="0"/>
              <a:t>、框架、层、子系统</a:t>
            </a:r>
            <a:r>
              <a:rPr lang="en-US" altLang="zh-CN" sz="2800" smtClean="0"/>
              <a:t>) </a:t>
            </a:r>
            <a:r>
              <a:rPr lang="zh-CN" altLang="en-US" sz="2800" smtClean="0"/>
              <a:t>、依赖</a:t>
            </a:r>
          </a:p>
          <a:p>
            <a:pPr lvl="1" eaLnBrk="1" hangingPunct="1"/>
            <a:r>
              <a:rPr lang="zh-CN" altLang="en-US" sz="2800" smtClean="0"/>
              <a:t>组合结构图：组合结构、部件、端口、协议</a:t>
            </a:r>
            <a:endParaRPr lang="en-US" altLang="zh-CN" sz="2800" smtClean="0"/>
          </a:p>
          <a:p>
            <a:pPr eaLnBrk="1" hangingPunct="1"/>
            <a:r>
              <a:rPr lang="zh-CN" altLang="en-US" sz="3200" smtClean="0"/>
              <a:t>推荐使用场合</a:t>
            </a:r>
          </a:p>
          <a:p>
            <a:pPr lvl="1" eaLnBrk="1" hangingPunct="1"/>
            <a:r>
              <a:rPr kumimoji="0" lang="zh-CN" altLang="en-US" sz="2800" smtClean="0"/>
              <a:t>系统静态结构建模的核心模型</a:t>
            </a:r>
            <a:endParaRPr kumimoji="0" lang="en-US" altLang="zh-CN" sz="2800" smtClean="0"/>
          </a:p>
          <a:p>
            <a:pPr lvl="1" eaLnBrk="1" hangingPunct="1"/>
            <a:r>
              <a:rPr lang="zh-CN" altLang="en-US" sz="2800" smtClean="0"/>
              <a:t>业务建模、分析、设计、实现</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96DFA2AF-6146-4E53-B759-80C40265F65C}" type="slidenum">
              <a:rPr lang="en-US" altLang="zh-CN" sz="1200" b="0" smtClean="0">
                <a:solidFill>
                  <a:srgbClr val="4D4D4D"/>
                </a:solidFill>
                <a:latin typeface="Arial" charset="0"/>
              </a:rPr>
              <a:pPr eaLnBrk="1" hangingPunct="1"/>
              <a:t>72</a:t>
            </a:fld>
            <a:r>
              <a:rPr lang="en-US" altLang="zh-CN" sz="1200" b="0" smtClean="0">
                <a:solidFill>
                  <a:srgbClr val="4D4D4D"/>
                </a:solidFill>
                <a:latin typeface="Arial" charset="0"/>
              </a:rPr>
              <a:t>-</a:t>
            </a:r>
          </a:p>
        </p:txBody>
      </p:sp>
      <p:sp>
        <p:nvSpPr>
          <p:cNvPr id="106499" name="Rectangle 2"/>
          <p:cNvSpPr>
            <a:spLocks noGrp="1" noChangeArrowheads="1"/>
          </p:cNvSpPr>
          <p:nvPr>
            <p:ph type="title"/>
          </p:nvPr>
        </p:nvSpPr>
        <p:spPr/>
        <p:txBody>
          <a:bodyPr/>
          <a:lstStyle/>
          <a:p>
            <a:pPr eaLnBrk="1" hangingPunct="1"/>
            <a:r>
              <a:rPr lang="zh-CN" altLang="en-US" sz="4400" smtClean="0"/>
              <a:t>类图、对象图、包图元语</a:t>
            </a:r>
            <a:endParaRPr lang="en-US" altLang="zh-CN" sz="4400" smtClean="0"/>
          </a:p>
        </p:txBody>
      </p:sp>
      <p:pic>
        <p:nvPicPr>
          <p:cNvPr id="10650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928688"/>
            <a:ext cx="7016750"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066512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smtClean="0"/>
              <a:t>组合结构图元语</a:t>
            </a:r>
          </a:p>
        </p:txBody>
      </p:sp>
      <p:sp>
        <p:nvSpPr>
          <p:cNvPr id="10752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4884E10D-C0FB-4BE0-8AF2-458735389C30}" type="slidenum">
              <a:rPr lang="en-US" altLang="zh-CN" sz="1200" b="0" smtClean="0">
                <a:solidFill>
                  <a:srgbClr val="4D4D4D"/>
                </a:solidFill>
                <a:latin typeface="Arial" charset="0"/>
              </a:rPr>
              <a:pPr eaLnBrk="1" hangingPunct="1"/>
              <a:t>73</a:t>
            </a:fld>
            <a:r>
              <a:rPr lang="en-US" altLang="zh-CN" sz="1200" b="0" smtClean="0">
                <a:solidFill>
                  <a:srgbClr val="4D4D4D"/>
                </a:solidFill>
                <a:latin typeface="Arial" charset="0"/>
              </a:rPr>
              <a:t>-</a:t>
            </a:r>
          </a:p>
        </p:txBody>
      </p:sp>
      <p:pic>
        <p:nvPicPr>
          <p:cNvPr id="10752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2100263"/>
            <a:ext cx="7694613"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695314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3116A22-F845-4AA0-8FDB-D23B1189C9FD}" type="slidenum">
              <a:rPr lang="en-US" altLang="zh-CN" sz="1200" b="0" smtClean="0">
                <a:solidFill>
                  <a:srgbClr val="4D4D4D"/>
                </a:solidFill>
                <a:latin typeface="Arial" charset="0"/>
              </a:rPr>
              <a:pPr eaLnBrk="1" hangingPunct="1"/>
              <a:t>74</a:t>
            </a:fld>
            <a:r>
              <a:rPr lang="en-US" altLang="zh-CN" sz="1200" b="0" smtClean="0">
                <a:solidFill>
                  <a:srgbClr val="4D4D4D"/>
                </a:solidFill>
                <a:latin typeface="Arial" charset="0"/>
              </a:rPr>
              <a:t>-</a:t>
            </a:r>
          </a:p>
        </p:txBody>
      </p:sp>
      <p:sp>
        <p:nvSpPr>
          <p:cNvPr id="80899" name="Rectangle 2"/>
          <p:cNvSpPr>
            <a:spLocks noGrp="1" noChangeArrowheads="1"/>
          </p:cNvSpPr>
          <p:nvPr>
            <p:ph type="title"/>
          </p:nvPr>
        </p:nvSpPr>
        <p:spPr/>
        <p:txBody>
          <a:bodyPr/>
          <a:lstStyle/>
          <a:p>
            <a:pPr eaLnBrk="1" hangingPunct="1"/>
            <a:r>
              <a:rPr lang="zh-CN" altLang="en-US" sz="4400" smtClean="0"/>
              <a:t>包图展示系统分层结构</a:t>
            </a:r>
          </a:p>
        </p:txBody>
      </p:sp>
      <p:pic>
        <p:nvPicPr>
          <p:cNvPr id="809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925" y="1125538"/>
            <a:ext cx="350043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98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1268413"/>
            <a:ext cx="290512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9829" name="AutoShape 5"/>
          <p:cNvSpPr>
            <a:spLocks noChangeArrowheads="1"/>
          </p:cNvSpPr>
          <p:nvPr/>
        </p:nvSpPr>
        <p:spPr bwMode="auto">
          <a:xfrm rot="-2700000">
            <a:off x="5076825" y="4724400"/>
            <a:ext cx="719138" cy="360363"/>
          </a:xfrm>
          <a:prstGeom prst="rightArrow">
            <a:avLst>
              <a:gd name="adj1" fmla="val 50000"/>
              <a:gd name="adj2" fmla="val 49890"/>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9829"/>
                                        </p:tgtEl>
                                        <p:attrNameLst>
                                          <p:attrName>style.visibility</p:attrName>
                                        </p:attrNameLst>
                                      </p:cBhvr>
                                      <p:to>
                                        <p:strVal val="visible"/>
                                      </p:to>
                                    </p:set>
                                    <p:animEffect transition="in" filter="dissolve">
                                      <p:cBhvr>
                                        <p:cTn id="7" dur="500"/>
                                        <p:tgtEl>
                                          <p:spTgt spid="589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89828"/>
                                        </p:tgtEl>
                                        <p:attrNameLst>
                                          <p:attrName>style.visibility</p:attrName>
                                        </p:attrNameLst>
                                      </p:cBhvr>
                                      <p:to>
                                        <p:strVal val="visible"/>
                                      </p:to>
                                    </p:set>
                                    <p:animEffect transition="in" filter="dissolve">
                                      <p:cBhvr>
                                        <p:cTn id="12" dur="500"/>
                                        <p:tgtEl>
                                          <p:spTgt spid="589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94747E02-13E8-4F94-A6B9-DD9ABCB6E4B6}" type="slidenum">
              <a:rPr lang="en-US" altLang="zh-CN" sz="1200" b="0" smtClean="0">
                <a:solidFill>
                  <a:srgbClr val="4D4D4D"/>
                </a:solidFill>
                <a:latin typeface="Arial" charset="0"/>
              </a:rPr>
              <a:pPr eaLnBrk="1" hangingPunct="1"/>
              <a:t>75</a:t>
            </a:fld>
            <a:r>
              <a:rPr lang="en-US" altLang="zh-CN" sz="1200" b="0" smtClean="0">
                <a:solidFill>
                  <a:srgbClr val="4D4D4D"/>
                </a:solidFill>
                <a:latin typeface="Arial" charset="0"/>
              </a:rPr>
              <a:t>-</a:t>
            </a:r>
          </a:p>
        </p:txBody>
      </p:sp>
      <p:sp>
        <p:nvSpPr>
          <p:cNvPr id="81923" name="Rectangle 2"/>
          <p:cNvSpPr>
            <a:spLocks noGrp="1" noChangeArrowheads="1"/>
          </p:cNvSpPr>
          <p:nvPr>
            <p:ph type="title"/>
          </p:nvPr>
        </p:nvSpPr>
        <p:spPr/>
        <p:txBody>
          <a:bodyPr/>
          <a:lstStyle/>
          <a:p>
            <a:pPr eaLnBrk="1" hangingPunct="1"/>
            <a:r>
              <a:rPr lang="zh-CN" altLang="en-US" smtClean="0"/>
              <a:t>类图展示实体类的静态关系</a:t>
            </a:r>
            <a:endParaRPr lang="en-US" altLang="zh-CN" smtClean="0"/>
          </a:p>
        </p:txBody>
      </p:sp>
      <p:pic>
        <p:nvPicPr>
          <p:cNvPr id="8192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649413"/>
            <a:ext cx="882015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A67DFB47-62B4-4487-ABA0-44C6F170EB3B}" type="slidenum">
              <a:rPr lang="en-US" altLang="zh-CN" sz="1200" b="0" smtClean="0">
                <a:solidFill>
                  <a:srgbClr val="4D4D4D"/>
                </a:solidFill>
                <a:latin typeface="Arial" charset="0"/>
              </a:rPr>
              <a:pPr eaLnBrk="1" hangingPunct="1"/>
              <a:t>76</a:t>
            </a:fld>
            <a:r>
              <a:rPr lang="en-US" altLang="zh-CN" sz="1200" b="0" smtClean="0">
                <a:solidFill>
                  <a:srgbClr val="4D4D4D"/>
                </a:solidFill>
                <a:latin typeface="Arial" charset="0"/>
              </a:rPr>
              <a:t>-</a:t>
            </a:r>
          </a:p>
        </p:txBody>
      </p:sp>
      <p:sp>
        <p:nvSpPr>
          <p:cNvPr id="82947" name="Rectangle 2"/>
          <p:cNvSpPr>
            <a:spLocks noGrp="1" noChangeArrowheads="1"/>
          </p:cNvSpPr>
          <p:nvPr>
            <p:ph type="title"/>
          </p:nvPr>
        </p:nvSpPr>
        <p:spPr/>
        <p:txBody>
          <a:bodyPr/>
          <a:lstStyle/>
          <a:p>
            <a:pPr eaLnBrk="1" hangingPunct="1"/>
            <a:r>
              <a:rPr lang="zh-CN" altLang="en-US" sz="4400" smtClean="0"/>
              <a:t>对象图展示我当前借书情况</a:t>
            </a:r>
          </a:p>
        </p:txBody>
      </p:sp>
      <p:pic>
        <p:nvPicPr>
          <p:cNvPr id="829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268413"/>
            <a:ext cx="8135938"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4D2156E6-0AD1-4990-AA4F-B583A00B9D8B}" type="slidenum">
              <a:rPr lang="en-US" altLang="zh-CN" sz="1200" b="0" smtClean="0">
                <a:solidFill>
                  <a:srgbClr val="4D4D4D"/>
                </a:solidFill>
                <a:latin typeface="Arial" charset="0"/>
              </a:rPr>
              <a:pPr eaLnBrk="1" hangingPunct="1"/>
              <a:t>77</a:t>
            </a:fld>
            <a:r>
              <a:rPr lang="en-US" altLang="zh-CN" sz="1200" b="0" smtClean="0">
                <a:solidFill>
                  <a:srgbClr val="4D4D4D"/>
                </a:solidFill>
                <a:latin typeface="Arial" charset="0"/>
              </a:rPr>
              <a:t>-</a:t>
            </a:r>
          </a:p>
        </p:txBody>
      </p:sp>
      <p:sp>
        <p:nvSpPr>
          <p:cNvPr id="83971" name="Rectangle 2"/>
          <p:cNvSpPr>
            <a:spLocks noGrp="1" noChangeArrowheads="1"/>
          </p:cNvSpPr>
          <p:nvPr>
            <p:ph type="title"/>
          </p:nvPr>
        </p:nvSpPr>
        <p:spPr/>
        <p:txBody>
          <a:bodyPr/>
          <a:lstStyle/>
          <a:p>
            <a:pPr eaLnBrk="1" hangingPunct="1"/>
            <a:r>
              <a:rPr lang="zh-CN" altLang="en-US" sz="4400" smtClean="0"/>
              <a:t>组合结构图展示借书内部结构</a:t>
            </a:r>
            <a:endParaRPr lang="en-US" altLang="zh-CN" sz="4400" smtClean="0"/>
          </a:p>
        </p:txBody>
      </p:sp>
      <p:pic>
        <p:nvPicPr>
          <p:cNvPr id="839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628775"/>
            <a:ext cx="8424863" cy="373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4747F63-186F-4471-88B1-D66B57703D68}" type="slidenum">
              <a:rPr lang="en-US" altLang="zh-CN" sz="1200" b="0" smtClean="0">
                <a:solidFill>
                  <a:srgbClr val="4D4D4D"/>
                </a:solidFill>
                <a:latin typeface="Arial" charset="0"/>
              </a:rPr>
              <a:pPr eaLnBrk="1" hangingPunct="1"/>
              <a:t>78</a:t>
            </a:fld>
            <a:r>
              <a:rPr lang="en-US" altLang="zh-CN" sz="1200" b="0" smtClean="0">
                <a:solidFill>
                  <a:srgbClr val="4D4D4D"/>
                </a:solidFill>
                <a:latin typeface="Arial" charset="0"/>
              </a:rPr>
              <a:t>-</a:t>
            </a:r>
          </a:p>
        </p:txBody>
      </p:sp>
      <p:sp>
        <p:nvSpPr>
          <p:cNvPr id="84995" name="Rectangle 2"/>
          <p:cNvSpPr>
            <a:spLocks noGrp="1" noChangeArrowheads="1"/>
          </p:cNvSpPr>
          <p:nvPr>
            <p:ph type="title"/>
          </p:nvPr>
        </p:nvSpPr>
        <p:spPr/>
        <p:txBody>
          <a:bodyPr/>
          <a:lstStyle/>
          <a:p>
            <a:pPr eaLnBrk="1" hangingPunct="1"/>
            <a:r>
              <a:rPr lang="zh-CN" altLang="en-US" smtClean="0"/>
              <a:t>顺序图</a:t>
            </a:r>
          </a:p>
        </p:txBody>
      </p:sp>
      <p:sp>
        <p:nvSpPr>
          <p:cNvPr id="84996" name="Rectangle 3"/>
          <p:cNvSpPr>
            <a:spLocks noGrp="1" noChangeArrowheads="1"/>
          </p:cNvSpPr>
          <p:nvPr>
            <p:ph type="body" idx="1"/>
          </p:nvPr>
        </p:nvSpPr>
        <p:spPr/>
        <p:txBody>
          <a:bodyPr/>
          <a:lstStyle/>
          <a:p>
            <a:pPr eaLnBrk="1" hangingPunct="1"/>
            <a:r>
              <a:rPr lang="zh-CN" altLang="en-US" dirty="0" smtClean="0"/>
              <a:t>顺序图（</a:t>
            </a:r>
            <a:r>
              <a:rPr lang="en-US" altLang="zh-CN" dirty="0" smtClean="0"/>
              <a:t>Sequence Diagram</a:t>
            </a:r>
            <a:r>
              <a:rPr lang="zh-CN" altLang="en-US" dirty="0" smtClean="0"/>
              <a:t>）</a:t>
            </a:r>
          </a:p>
          <a:p>
            <a:pPr lvl="1" eaLnBrk="1" hangingPunct="1"/>
            <a:r>
              <a:rPr lang="zh-CN" altLang="en-US" dirty="0" smtClean="0"/>
              <a:t>用于显示对象间的交互活动</a:t>
            </a:r>
          </a:p>
          <a:p>
            <a:pPr lvl="1" eaLnBrk="1" hangingPunct="1"/>
            <a:r>
              <a:rPr lang="zh-CN" altLang="en-US" dirty="0" smtClean="0"/>
              <a:t>关注对象之间消息传送的时间顺序 </a:t>
            </a:r>
          </a:p>
          <a:p>
            <a:pPr eaLnBrk="1" hangingPunct="1"/>
            <a:r>
              <a:rPr lang="zh-CN" altLang="en-US" dirty="0" smtClean="0"/>
              <a:t>核心概念</a:t>
            </a:r>
          </a:p>
          <a:p>
            <a:pPr lvl="1" eaLnBrk="1" hangingPunct="1"/>
            <a:r>
              <a:rPr lang="zh-CN" altLang="en-US" dirty="0" smtClean="0"/>
              <a:t>对象、生命线、执行发生、交互、消息</a:t>
            </a:r>
          </a:p>
          <a:p>
            <a:pPr lvl="1" eaLnBrk="1" hangingPunct="1"/>
            <a:r>
              <a:rPr lang="zh-CN" altLang="en-US" dirty="0" smtClean="0">
                <a:solidFill>
                  <a:schemeClr val="folHlink"/>
                </a:solidFill>
              </a:rPr>
              <a:t>交互帧</a:t>
            </a:r>
            <a:r>
              <a:rPr lang="en-US" altLang="zh-CN" dirty="0" smtClean="0">
                <a:solidFill>
                  <a:schemeClr val="folHlink"/>
                </a:solidFill>
              </a:rPr>
              <a:t>(Interaction Frame)</a:t>
            </a:r>
          </a:p>
          <a:p>
            <a:pPr eaLnBrk="1" hangingPunct="1"/>
            <a:r>
              <a:rPr lang="zh-CN" altLang="en-US" dirty="0" smtClean="0"/>
              <a:t>推荐使用场合</a:t>
            </a:r>
          </a:p>
          <a:p>
            <a:pPr lvl="1" eaLnBrk="1" hangingPunct="1"/>
            <a:r>
              <a:rPr lang="zh-CN" altLang="en-US" dirty="0" smtClean="0"/>
              <a:t>用例分析、用例设计</a:t>
            </a:r>
            <a:endParaRPr lang="en-US" altLang="zh-CN"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2A5E4B00-6124-41F5-A513-670443AFFB65}" type="slidenum">
              <a:rPr lang="en-US" altLang="zh-CN" sz="1200" b="0" smtClean="0">
                <a:solidFill>
                  <a:srgbClr val="4D4D4D"/>
                </a:solidFill>
                <a:latin typeface="Arial" charset="0"/>
              </a:rPr>
              <a:pPr eaLnBrk="1" hangingPunct="1"/>
              <a:t>79</a:t>
            </a:fld>
            <a:r>
              <a:rPr lang="en-US" altLang="zh-CN" sz="1200" b="0" smtClean="0">
                <a:solidFill>
                  <a:srgbClr val="4D4D4D"/>
                </a:solidFill>
                <a:latin typeface="Arial" charset="0"/>
              </a:rPr>
              <a:t>-</a:t>
            </a:r>
          </a:p>
        </p:txBody>
      </p:sp>
      <p:sp>
        <p:nvSpPr>
          <p:cNvPr id="108547" name="Rectangle 2"/>
          <p:cNvSpPr>
            <a:spLocks noGrp="1" noChangeArrowheads="1"/>
          </p:cNvSpPr>
          <p:nvPr>
            <p:ph type="title"/>
          </p:nvPr>
        </p:nvSpPr>
        <p:spPr/>
        <p:txBody>
          <a:bodyPr/>
          <a:lstStyle/>
          <a:p>
            <a:pPr eaLnBrk="1" hangingPunct="1"/>
            <a:r>
              <a:rPr lang="zh-CN" altLang="en-US" sz="4400" smtClean="0"/>
              <a:t>顺序图元语</a:t>
            </a:r>
            <a:endParaRPr lang="en-US" altLang="zh-CN" sz="4400" smtClean="0"/>
          </a:p>
        </p:txBody>
      </p:sp>
      <p:pic>
        <p:nvPicPr>
          <p:cNvPr id="2" name="图片 1"/>
          <p:cNvPicPr>
            <a:picLocks noChangeAspect="1"/>
          </p:cNvPicPr>
          <p:nvPr/>
        </p:nvPicPr>
        <p:blipFill>
          <a:blip r:embed="rId2"/>
          <a:stretch>
            <a:fillRect/>
          </a:stretch>
        </p:blipFill>
        <p:spPr>
          <a:xfrm>
            <a:off x="1043608" y="1196752"/>
            <a:ext cx="6768752" cy="4790067"/>
          </a:xfrm>
          <a:prstGeom prst="rect">
            <a:avLst/>
          </a:prstGeom>
        </p:spPr>
      </p:pic>
    </p:spTree>
    <p:extLst>
      <p:ext uri="{BB962C8B-B14F-4D97-AF65-F5344CB8AC3E}">
        <p14:creationId xmlns:p14="http://schemas.microsoft.com/office/powerpoint/2010/main" val="3399273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建模的目的</a:t>
            </a:r>
            <a:endParaRPr lang="zh-CN" altLang="en-US" dirty="0"/>
          </a:p>
        </p:txBody>
      </p:sp>
      <p:sp>
        <p:nvSpPr>
          <p:cNvPr id="3" name="内容占位符 2"/>
          <p:cNvSpPr>
            <a:spLocks noGrp="1"/>
          </p:cNvSpPr>
          <p:nvPr>
            <p:ph idx="1"/>
          </p:nvPr>
        </p:nvSpPr>
        <p:spPr/>
        <p:txBody>
          <a:bodyPr/>
          <a:lstStyle/>
          <a:p>
            <a:r>
              <a:rPr lang="zh-CN" altLang="en-US" dirty="0" smtClean="0"/>
              <a:t>建模的根本目的是为了更好地理解待开发的系统</a:t>
            </a:r>
            <a:endParaRPr lang="en-US" altLang="zh-CN" dirty="0" smtClean="0"/>
          </a:p>
          <a:p>
            <a:pPr lvl="1"/>
            <a:r>
              <a:rPr lang="zh-CN" altLang="en-US" dirty="0" smtClean="0"/>
              <a:t>模型有助于按照所需的样式</a:t>
            </a:r>
            <a:r>
              <a:rPr lang="zh-CN" altLang="en-US" dirty="0" smtClean="0">
                <a:solidFill>
                  <a:srgbClr val="FF0000"/>
                </a:solidFill>
              </a:rPr>
              <a:t>可视化</a:t>
            </a:r>
            <a:r>
              <a:rPr lang="en-US" altLang="zh-CN" dirty="0" smtClean="0">
                <a:solidFill>
                  <a:srgbClr val="FF0000"/>
                </a:solidFill>
              </a:rPr>
              <a:t>(Visualize)</a:t>
            </a:r>
            <a:r>
              <a:rPr lang="zh-CN" altLang="en-US" dirty="0" smtClean="0"/>
              <a:t>目标系统</a:t>
            </a:r>
            <a:endParaRPr lang="en-US" altLang="zh-CN" dirty="0" smtClean="0"/>
          </a:p>
          <a:p>
            <a:pPr lvl="1"/>
            <a:r>
              <a:rPr lang="zh-CN" altLang="en-US" dirty="0" smtClean="0"/>
              <a:t>模型能够</a:t>
            </a:r>
            <a:r>
              <a:rPr lang="zh-CN" altLang="en-US" dirty="0" smtClean="0">
                <a:solidFill>
                  <a:srgbClr val="FF0000"/>
                </a:solidFill>
              </a:rPr>
              <a:t>描述</a:t>
            </a:r>
            <a:r>
              <a:rPr lang="en-US" altLang="zh-CN" dirty="0" smtClean="0">
                <a:solidFill>
                  <a:srgbClr val="FF0000"/>
                </a:solidFill>
              </a:rPr>
              <a:t>(Specify)</a:t>
            </a:r>
            <a:r>
              <a:rPr lang="zh-CN" altLang="en-US" dirty="0" smtClean="0"/>
              <a:t>系统的结构和行为</a:t>
            </a:r>
            <a:endParaRPr lang="en-US" altLang="zh-CN" dirty="0" smtClean="0"/>
          </a:p>
          <a:p>
            <a:pPr lvl="1"/>
            <a:r>
              <a:rPr lang="zh-CN" altLang="en-US" dirty="0" smtClean="0"/>
              <a:t>模型提供</a:t>
            </a:r>
            <a:r>
              <a:rPr lang="zh-CN" altLang="en-US" dirty="0" smtClean="0">
                <a:solidFill>
                  <a:srgbClr val="FF0000"/>
                </a:solidFill>
              </a:rPr>
              <a:t>构造</a:t>
            </a:r>
            <a:r>
              <a:rPr lang="en-US" altLang="zh-CN" dirty="0" smtClean="0">
                <a:solidFill>
                  <a:srgbClr val="FF0000"/>
                </a:solidFill>
              </a:rPr>
              <a:t>(Construct)</a:t>
            </a:r>
            <a:r>
              <a:rPr lang="zh-CN" altLang="en-US" dirty="0" smtClean="0"/>
              <a:t>系统的模板</a:t>
            </a:r>
            <a:endParaRPr lang="en-US" altLang="zh-CN" dirty="0" smtClean="0"/>
          </a:p>
          <a:p>
            <a:pPr lvl="1"/>
            <a:r>
              <a:rPr lang="zh-CN" altLang="en-US" dirty="0" smtClean="0"/>
              <a:t>模型可以</a:t>
            </a:r>
            <a:r>
              <a:rPr lang="zh-CN" altLang="en-US" dirty="0" smtClean="0">
                <a:solidFill>
                  <a:srgbClr val="FF0000"/>
                </a:solidFill>
              </a:rPr>
              <a:t>文档化</a:t>
            </a:r>
            <a:r>
              <a:rPr lang="en-US" altLang="zh-CN" dirty="0" smtClean="0">
                <a:solidFill>
                  <a:srgbClr val="FF0000"/>
                </a:solidFill>
              </a:rPr>
              <a:t>(Document)</a:t>
            </a:r>
            <a:r>
              <a:rPr lang="zh-CN" altLang="en-US" dirty="0" smtClean="0"/>
              <a:t>设计决策</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a:t>
            </a:r>
            <a:fld id="{D3E9CD17-CB30-40D7-8787-AA294C5FB899}" type="slidenum">
              <a:rPr lang="en-US" altLang="zh-CN" smtClean="0"/>
              <a:pPr>
                <a:defRPr/>
              </a:pPr>
              <a:t>8</a:t>
            </a:fld>
            <a:r>
              <a:rPr lang="en-US" altLang="zh-CN" smtClean="0"/>
              <a:t>-</a:t>
            </a:r>
            <a:endParaRPr lang="en-US" altLang="zh-CN"/>
          </a:p>
        </p:txBody>
      </p:sp>
    </p:spTree>
    <p:extLst>
      <p:ext uri="{BB962C8B-B14F-4D97-AF65-F5344CB8AC3E}">
        <p14:creationId xmlns:p14="http://schemas.microsoft.com/office/powerpoint/2010/main" val="23995227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3C5F762-10BE-4718-AAC5-649A06C1305F}" type="slidenum">
              <a:rPr lang="en-US" altLang="zh-CN" sz="1200" b="0" smtClean="0">
                <a:solidFill>
                  <a:srgbClr val="4D4D4D"/>
                </a:solidFill>
                <a:latin typeface="Arial" charset="0"/>
              </a:rPr>
              <a:pPr eaLnBrk="1" hangingPunct="1"/>
              <a:t>80</a:t>
            </a:fld>
            <a:r>
              <a:rPr lang="en-US" altLang="zh-CN" sz="1200" b="0" smtClean="0">
                <a:solidFill>
                  <a:srgbClr val="4D4D4D"/>
                </a:solidFill>
                <a:latin typeface="Arial" charset="0"/>
              </a:rPr>
              <a:t>-</a:t>
            </a:r>
          </a:p>
        </p:txBody>
      </p:sp>
      <p:sp>
        <p:nvSpPr>
          <p:cNvPr id="86019" name="Rectangle 2"/>
          <p:cNvSpPr>
            <a:spLocks noGrp="1" noChangeArrowheads="1"/>
          </p:cNvSpPr>
          <p:nvPr>
            <p:ph type="title"/>
          </p:nvPr>
        </p:nvSpPr>
        <p:spPr/>
        <p:txBody>
          <a:bodyPr/>
          <a:lstStyle/>
          <a:p>
            <a:pPr eaLnBrk="1" hangingPunct="1"/>
            <a:r>
              <a:rPr lang="zh-CN" altLang="en-US" smtClean="0"/>
              <a:t>“借书”用例实现的顺序图</a:t>
            </a:r>
          </a:p>
        </p:txBody>
      </p:sp>
      <p:pic>
        <p:nvPicPr>
          <p:cNvPr id="860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011238"/>
            <a:ext cx="7777162" cy="558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2900" name="Oval 4"/>
          <p:cNvSpPr>
            <a:spLocks noChangeArrowheads="1"/>
          </p:cNvSpPr>
          <p:nvPr/>
        </p:nvSpPr>
        <p:spPr bwMode="auto">
          <a:xfrm>
            <a:off x="611188" y="3068638"/>
            <a:ext cx="2016125" cy="503237"/>
          </a:xfrm>
          <a:prstGeom prst="ellipse">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2901" name="Oval 5"/>
          <p:cNvSpPr>
            <a:spLocks noChangeArrowheads="1"/>
          </p:cNvSpPr>
          <p:nvPr/>
        </p:nvSpPr>
        <p:spPr bwMode="auto">
          <a:xfrm>
            <a:off x="4716463" y="3284538"/>
            <a:ext cx="2305050" cy="431800"/>
          </a:xfrm>
          <a:prstGeom prst="ellipse">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2900"/>
                                        </p:tgtEl>
                                        <p:attrNameLst>
                                          <p:attrName>style.visibility</p:attrName>
                                        </p:attrNameLst>
                                      </p:cBhvr>
                                      <p:to>
                                        <p:strVal val="visible"/>
                                      </p:to>
                                    </p:set>
                                    <p:animEffect transition="in" filter="dissolve">
                                      <p:cBhvr>
                                        <p:cTn id="7" dur="500"/>
                                        <p:tgtEl>
                                          <p:spTgt spid="5929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2901"/>
                                        </p:tgtEl>
                                        <p:attrNameLst>
                                          <p:attrName>style.visibility</p:attrName>
                                        </p:attrNameLst>
                                      </p:cBhvr>
                                      <p:to>
                                        <p:strVal val="visible"/>
                                      </p:to>
                                    </p:set>
                                    <p:animEffect transition="in" filter="dissolve">
                                      <p:cBhvr>
                                        <p:cTn id="12" dur="500"/>
                                        <p:tgtEl>
                                          <p:spTgt spid="592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0" grpId="0" animBg="1"/>
      <p:bldP spid="59290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04FAF78F-1C11-48AD-82FD-1FA0D43F3786}" type="slidenum">
              <a:rPr lang="en-US" altLang="zh-CN" sz="1200" b="0" smtClean="0">
                <a:solidFill>
                  <a:srgbClr val="4D4D4D"/>
                </a:solidFill>
                <a:latin typeface="Arial" charset="0"/>
              </a:rPr>
              <a:pPr eaLnBrk="1" hangingPunct="1"/>
              <a:t>81</a:t>
            </a:fld>
            <a:r>
              <a:rPr lang="en-US" altLang="zh-CN" sz="1200" b="0" smtClean="0">
                <a:solidFill>
                  <a:srgbClr val="4D4D4D"/>
                </a:solidFill>
                <a:latin typeface="Arial" charset="0"/>
              </a:rPr>
              <a:t>-</a:t>
            </a:r>
          </a:p>
        </p:txBody>
      </p:sp>
      <p:sp>
        <p:nvSpPr>
          <p:cNvPr id="87043" name="Rectangle 2"/>
          <p:cNvSpPr>
            <a:spLocks noGrp="1" noChangeArrowheads="1"/>
          </p:cNvSpPr>
          <p:nvPr>
            <p:ph type="title"/>
          </p:nvPr>
        </p:nvSpPr>
        <p:spPr/>
        <p:txBody>
          <a:bodyPr/>
          <a:lstStyle/>
          <a:p>
            <a:pPr eaLnBrk="1" hangingPunct="1"/>
            <a:r>
              <a:rPr lang="zh-CN" altLang="en-US" sz="4400" smtClean="0"/>
              <a:t>“借书”的顺序图</a:t>
            </a:r>
            <a:r>
              <a:rPr lang="en-US" altLang="zh-CN" sz="4400" smtClean="0"/>
              <a:t>(UML2</a:t>
            </a:r>
            <a:r>
              <a:rPr lang="zh-CN" altLang="en-US" sz="4400" smtClean="0"/>
              <a:t>表示</a:t>
            </a:r>
            <a:r>
              <a:rPr lang="en-US" altLang="zh-CN" sz="4400" smtClean="0"/>
              <a:t>)</a:t>
            </a:r>
          </a:p>
        </p:txBody>
      </p:sp>
      <p:pic>
        <p:nvPicPr>
          <p:cNvPr id="8704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96975"/>
            <a:ext cx="8497888"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24" name="Rectangle 4"/>
          <p:cNvSpPr>
            <a:spLocks noChangeArrowheads="1"/>
          </p:cNvSpPr>
          <p:nvPr/>
        </p:nvSpPr>
        <p:spPr bwMode="auto">
          <a:xfrm>
            <a:off x="395288" y="3116263"/>
            <a:ext cx="8064500" cy="143986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3925" name="Rectangle 5"/>
          <p:cNvSpPr>
            <a:spLocks noChangeArrowheads="1"/>
          </p:cNvSpPr>
          <p:nvPr/>
        </p:nvSpPr>
        <p:spPr bwMode="auto">
          <a:xfrm>
            <a:off x="3492500" y="3716338"/>
            <a:ext cx="4895850" cy="64928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3924"/>
                                        </p:tgtEl>
                                        <p:attrNameLst>
                                          <p:attrName>style.visibility</p:attrName>
                                        </p:attrNameLst>
                                      </p:cBhvr>
                                      <p:to>
                                        <p:strVal val="visible"/>
                                      </p:to>
                                    </p:set>
                                    <p:animEffect transition="in" filter="dissolve">
                                      <p:cBhvr>
                                        <p:cTn id="7" dur="500"/>
                                        <p:tgtEl>
                                          <p:spTgt spid="593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3925"/>
                                        </p:tgtEl>
                                        <p:attrNameLst>
                                          <p:attrName>style.visibility</p:attrName>
                                        </p:attrNameLst>
                                      </p:cBhvr>
                                      <p:to>
                                        <p:strVal val="visible"/>
                                      </p:to>
                                    </p:set>
                                    <p:animEffect transition="in" filter="dissolve">
                                      <p:cBhvr>
                                        <p:cTn id="12" dur="500"/>
                                        <p:tgtEl>
                                          <p:spTgt spid="593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4" grpId="0" animBg="1"/>
      <p:bldP spid="59392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E864B7B3-17E8-431E-8ED9-2301367F9C15}" type="slidenum">
              <a:rPr lang="en-US" altLang="zh-CN" sz="1200" b="0" smtClean="0">
                <a:solidFill>
                  <a:srgbClr val="4D4D4D"/>
                </a:solidFill>
                <a:latin typeface="Arial" charset="0"/>
              </a:rPr>
              <a:pPr eaLnBrk="1" hangingPunct="1"/>
              <a:t>82</a:t>
            </a:fld>
            <a:r>
              <a:rPr lang="en-US" altLang="zh-CN" sz="1200" b="0" smtClean="0">
                <a:solidFill>
                  <a:srgbClr val="4D4D4D"/>
                </a:solidFill>
                <a:latin typeface="Arial" charset="0"/>
              </a:rPr>
              <a:t>-</a:t>
            </a:r>
          </a:p>
        </p:txBody>
      </p:sp>
      <p:sp>
        <p:nvSpPr>
          <p:cNvPr id="88067" name="Rectangle 2"/>
          <p:cNvSpPr>
            <a:spLocks noGrp="1" noChangeArrowheads="1"/>
          </p:cNvSpPr>
          <p:nvPr>
            <p:ph type="title"/>
          </p:nvPr>
        </p:nvSpPr>
        <p:spPr/>
        <p:txBody>
          <a:bodyPr/>
          <a:lstStyle/>
          <a:p>
            <a:pPr eaLnBrk="1" hangingPunct="1"/>
            <a:r>
              <a:rPr lang="zh-CN" altLang="en-US" smtClean="0"/>
              <a:t>交互纵览图</a:t>
            </a:r>
          </a:p>
        </p:txBody>
      </p:sp>
      <p:sp>
        <p:nvSpPr>
          <p:cNvPr id="88068" name="Rectangle 3"/>
          <p:cNvSpPr>
            <a:spLocks noGrp="1" noChangeArrowheads="1"/>
          </p:cNvSpPr>
          <p:nvPr>
            <p:ph type="body" idx="1"/>
          </p:nvPr>
        </p:nvSpPr>
        <p:spPr/>
        <p:txBody>
          <a:bodyPr/>
          <a:lstStyle/>
          <a:p>
            <a:pPr eaLnBrk="1" hangingPunct="1"/>
            <a:r>
              <a:rPr lang="zh-CN" altLang="en-US" sz="3200" smtClean="0">
                <a:solidFill>
                  <a:schemeClr val="folHlink"/>
                </a:solidFill>
              </a:rPr>
              <a:t>交互纵览图</a:t>
            </a:r>
            <a:r>
              <a:rPr lang="en-US" altLang="zh-CN" sz="3200" smtClean="0">
                <a:solidFill>
                  <a:schemeClr val="folHlink"/>
                </a:solidFill>
              </a:rPr>
              <a:t>(Interaction Overview Diagram)</a:t>
            </a:r>
            <a:endParaRPr lang="zh-CN" altLang="en-US" sz="3200" smtClean="0">
              <a:solidFill>
                <a:schemeClr val="folHlink"/>
              </a:solidFill>
            </a:endParaRPr>
          </a:p>
          <a:p>
            <a:pPr lvl="1" eaLnBrk="1" hangingPunct="1"/>
            <a:r>
              <a:rPr lang="zh-CN" altLang="en-US" sz="2800" smtClean="0"/>
              <a:t>活动图和顺序图的混合物</a:t>
            </a:r>
            <a:endParaRPr lang="en-US" altLang="zh-CN" sz="2800" smtClean="0"/>
          </a:p>
          <a:p>
            <a:pPr lvl="1" eaLnBrk="1" hangingPunct="1"/>
            <a:r>
              <a:rPr lang="zh-CN" altLang="sv-SE" sz="2800" smtClean="0"/>
              <a:t>直观地表达一组相关顺序图之间的流转逻辑</a:t>
            </a:r>
            <a:endParaRPr lang="zh-CN" altLang="en-US" sz="2800" smtClean="0"/>
          </a:p>
          <a:p>
            <a:pPr eaLnBrk="1" hangingPunct="1"/>
            <a:r>
              <a:rPr lang="zh-CN" altLang="en-US" sz="3200" smtClean="0"/>
              <a:t>核心概念</a:t>
            </a:r>
          </a:p>
          <a:p>
            <a:pPr lvl="1" eaLnBrk="1" hangingPunct="1"/>
            <a:r>
              <a:rPr lang="zh-CN" altLang="en-US" sz="2800" smtClean="0"/>
              <a:t>交互帧</a:t>
            </a:r>
          </a:p>
          <a:p>
            <a:pPr lvl="1" eaLnBrk="1" hangingPunct="1"/>
            <a:r>
              <a:rPr lang="zh-CN" altLang="en-US" sz="2800" smtClean="0"/>
              <a:t>分支、转移 </a:t>
            </a:r>
          </a:p>
          <a:p>
            <a:pPr eaLnBrk="1" hangingPunct="1"/>
            <a:r>
              <a:rPr lang="zh-CN" altLang="en-US" sz="3200" smtClean="0"/>
              <a:t>推荐使用场合</a:t>
            </a:r>
          </a:p>
          <a:p>
            <a:pPr lvl="1" eaLnBrk="1" hangingPunct="1"/>
            <a:r>
              <a:rPr lang="zh-CN" altLang="en-US" sz="2800" smtClean="0"/>
              <a:t>用例分析、用例设计</a:t>
            </a:r>
            <a:endParaRPr lang="en-US" altLang="zh-CN" sz="280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ED86FAEF-539D-477C-942C-19B6C2941E1F}" type="slidenum">
              <a:rPr lang="en-US" altLang="zh-CN" sz="1200" b="0" smtClean="0">
                <a:solidFill>
                  <a:srgbClr val="4D4D4D"/>
                </a:solidFill>
                <a:latin typeface="Arial" charset="0"/>
              </a:rPr>
              <a:pPr eaLnBrk="1" hangingPunct="1"/>
              <a:t>83</a:t>
            </a:fld>
            <a:r>
              <a:rPr lang="en-US" altLang="zh-CN" sz="1200" b="0" smtClean="0">
                <a:solidFill>
                  <a:srgbClr val="4D4D4D"/>
                </a:solidFill>
                <a:latin typeface="Arial" charset="0"/>
              </a:rPr>
              <a:t>-</a:t>
            </a:r>
          </a:p>
        </p:txBody>
      </p:sp>
      <p:sp>
        <p:nvSpPr>
          <p:cNvPr id="110595" name="Rectangle 2"/>
          <p:cNvSpPr>
            <a:spLocks noGrp="1" noChangeArrowheads="1"/>
          </p:cNvSpPr>
          <p:nvPr>
            <p:ph type="title"/>
          </p:nvPr>
        </p:nvSpPr>
        <p:spPr/>
        <p:txBody>
          <a:bodyPr/>
          <a:lstStyle/>
          <a:p>
            <a:pPr eaLnBrk="1" hangingPunct="1"/>
            <a:r>
              <a:rPr lang="zh-CN" altLang="en-US" sz="4400" smtClean="0"/>
              <a:t>交互纵览图元语</a:t>
            </a:r>
          </a:p>
        </p:txBody>
      </p:sp>
      <p:pic>
        <p:nvPicPr>
          <p:cNvPr id="11059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57374"/>
            <a:ext cx="7781913" cy="344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408575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BBF9D552-E395-4C23-99ED-1D97551D9647}" type="slidenum">
              <a:rPr lang="en-US" altLang="zh-CN" sz="1200" b="0" smtClean="0">
                <a:solidFill>
                  <a:srgbClr val="4D4D4D"/>
                </a:solidFill>
                <a:latin typeface="Arial" charset="0"/>
              </a:rPr>
              <a:pPr eaLnBrk="1" hangingPunct="1"/>
              <a:t>84</a:t>
            </a:fld>
            <a:r>
              <a:rPr lang="en-US" altLang="zh-CN" sz="1200" b="0" smtClean="0">
                <a:solidFill>
                  <a:srgbClr val="4D4D4D"/>
                </a:solidFill>
                <a:latin typeface="Arial" charset="0"/>
              </a:rPr>
              <a:t>-</a:t>
            </a:r>
          </a:p>
        </p:txBody>
      </p:sp>
      <p:sp>
        <p:nvSpPr>
          <p:cNvPr id="89091" name="Rectangle 2"/>
          <p:cNvSpPr>
            <a:spLocks noGrp="1" noChangeArrowheads="1"/>
          </p:cNvSpPr>
          <p:nvPr>
            <p:ph type="title"/>
          </p:nvPr>
        </p:nvSpPr>
        <p:spPr/>
        <p:txBody>
          <a:bodyPr/>
          <a:lstStyle/>
          <a:p>
            <a:pPr eaLnBrk="1" hangingPunct="1"/>
            <a:r>
              <a:rPr lang="zh-CN" altLang="en-US" sz="4400" smtClean="0"/>
              <a:t>交互纵览图组织多个顺序图</a:t>
            </a:r>
            <a:endParaRPr lang="en-US" altLang="zh-CN" sz="4400" smtClean="0"/>
          </a:p>
        </p:txBody>
      </p:sp>
      <p:grpSp>
        <p:nvGrpSpPr>
          <p:cNvPr id="89092" name="Group 3"/>
          <p:cNvGrpSpPr>
            <a:grpSpLocks/>
          </p:cNvGrpSpPr>
          <p:nvPr/>
        </p:nvGrpSpPr>
        <p:grpSpPr bwMode="auto">
          <a:xfrm>
            <a:off x="2051050" y="1123950"/>
            <a:ext cx="4608513" cy="5400675"/>
            <a:chOff x="1156" y="708"/>
            <a:chExt cx="2903" cy="3402"/>
          </a:xfrm>
        </p:grpSpPr>
        <p:grpSp>
          <p:nvGrpSpPr>
            <p:cNvPr id="89093" name="Group 4"/>
            <p:cNvGrpSpPr>
              <a:grpSpLocks/>
            </p:cNvGrpSpPr>
            <p:nvPr/>
          </p:nvGrpSpPr>
          <p:grpSpPr bwMode="auto">
            <a:xfrm>
              <a:off x="1156" y="708"/>
              <a:ext cx="2903" cy="3402"/>
              <a:chOff x="1247" y="1203"/>
              <a:chExt cx="2359" cy="2545"/>
            </a:xfrm>
          </p:grpSpPr>
          <p:sp>
            <p:nvSpPr>
              <p:cNvPr id="89127" name="Rectangle 5"/>
              <p:cNvSpPr>
                <a:spLocks noChangeArrowheads="1"/>
              </p:cNvSpPr>
              <p:nvPr/>
            </p:nvSpPr>
            <p:spPr bwMode="auto">
              <a:xfrm>
                <a:off x="1247" y="1207"/>
                <a:ext cx="2359" cy="2541"/>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9128" name="Freeform 6"/>
              <p:cNvSpPr>
                <a:spLocks/>
              </p:cNvSpPr>
              <p:nvPr/>
            </p:nvSpPr>
            <p:spPr bwMode="auto">
              <a:xfrm>
                <a:off x="1247" y="1205"/>
                <a:ext cx="998" cy="225"/>
              </a:xfrm>
              <a:custGeom>
                <a:avLst/>
                <a:gdLst>
                  <a:gd name="T0" fmla="*/ 33606 w 643"/>
                  <a:gd name="T1" fmla="*/ 0 h 157"/>
                  <a:gd name="T2" fmla="*/ 33606 w 643"/>
                  <a:gd name="T3" fmla="*/ 2495 h 157"/>
                  <a:gd name="T4" fmla="*/ 28127 w 643"/>
                  <a:gd name="T5" fmla="*/ 3994 h 157"/>
                  <a:gd name="T6" fmla="*/ 0 w 643"/>
                  <a:gd name="T7" fmla="*/ 3994 h 157"/>
                  <a:gd name="T8" fmla="*/ 0 60000 65536"/>
                  <a:gd name="T9" fmla="*/ 0 60000 65536"/>
                  <a:gd name="T10" fmla="*/ 0 60000 65536"/>
                  <a:gd name="T11" fmla="*/ 0 60000 65536"/>
                  <a:gd name="T12" fmla="*/ 0 w 643"/>
                  <a:gd name="T13" fmla="*/ 0 h 157"/>
                  <a:gd name="T14" fmla="*/ 643 w 643"/>
                  <a:gd name="T15" fmla="*/ 157 h 157"/>
                </a:gdLst>
                <a:ahLst/>
                <a:cxnLst>
                  <a:cxn ang="T8">
                    <a:pos x="T0" y="T1"/>
                  </a:cxn>
                  <a:cxn ang="T9">
                    <a:pos x="T2" y="T3"/>
                  </a:cxn>
                  <a:cxn ang="T10">
                    <a:pos x="T4" y="T5"/>
                  </a:cxn>
                  <a:cxn ang="T11">
                    <a:pos x="T6" y="T7"/>
                  </a:cxn>
                </a:cxnLst>
                <a:rect l="T12" t="T13" r="T14" b="T15"/>
                <a:pathLst>
                  <a:path w="643" h="157">
                    <a:moveTo>
                      <a:pt x="643" y="0"/>
                    </a:moveTo>
                    <a:lnTo>
                      <a:pt x="643" y="98"/>
                    </a:lnTo>
                    <a:lnTo>
                      <a:pt x="538" y="157"/>
                    </a:lnTo>
                    <a:lnTo>
                      <a:pt x="0" y="157"/>
                    </a:lnTo>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89129" name="Rectangle 7"/>
              <p:cNvSpPr>
                <a:spLocks noChangeArrowheads="1"/>
              </p:cNvSpPr>
              <p:nvPr/>
            </p:nvSpPr>
            <p:spPr bwMode="auto">
              <a:xfrm>
                <a:off x="1252" y="1203"/>
                <a:ext cx="993"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kumimoji="0" lang="sv-SE" altLang="zh-CN" sz="2000">
                    <a:solidFill>
                      <a:srgbClr val="000000"/>
                    </a:solidFill>
                    <a:latin typeface="Arial" charset="0"/>
                  </a:rPr>
                  <a:t>sd Overview </a:t>
                </a:r>
                <a:endParaRPr kumimoji="0" lang="en-GB" altLang="zh-CN" sz="2000">
                  <a:solidFill>
                    <a:srgbClr val="000000"/>
                  </a:solidFill>
                  <a:latin typeface="Arial" charset="0"/>
                </a:endParaRPr>
              </a:p>
            </p:txBody>
          </p:sp>
        </p:grpSp>
        <p:sp>
          <p:nvSpPr>
            <p:cNvPr id="89094" name="Oval 8"/>
            <p:cNvSpPr>
              <a:spLocks noChangeArrowheads="1"/>
            </p:cNvSpPr>
            <p:nvPr/>
          </p:nvSpPr>
          <p:spPr bwMode="auto">
            <a:xfrm>
              <a:off x="2541" y="866"/>
              <a:ext cx="182" cy="182"/>
            </a:xfrm>
            <a:prstGeom prst="ellipse">
              <a:avLst/>
            </a:prstGeom>
            <a:solidFill>
              <a:schemeClr val="bg2"/>
            </a:solidFill>
            <a:ln w="9525">
              <a:solidFill>
                <a:srgbClr val="000080"/>
              </a:solidFill>
              <a:round/>
              <a:headEnd/>
              <a:tailEnd/>
            </a:ln>
          </p:spPr>
          <p:txBody>
            <a:bodyPr wrap="none" lIns="90000" tIns="46800" rIns="90000" bIns="46800" anchor="ctr"/>
            <a:lstStyle/>
            <a:p>
              <a:endParaRPr lang="zh-CN" altLang="en-US"/>
            </a:p>
          </p:txBody>
        </p:sp>
        <p:grpSp>
          <p:nvGrpSpPr>
            <p:cNvPr id="89095" name="Group 9"/>
            <p:cNvGrpSpPr>
              <a:grpSpLocks/>
            </p:cNvGrpSpPr>
            <p:nvPr/>
          </p:nvGrpSpPr>
          <p:grpSpPr bwMode="auto">
            <a:xfrm>
              <a:off x="1952" y="1229"/>
              <a:ext cx="1362" cy="477"/>
              <a:chOff x="385" y="1456"/>
              <a:chExt cx="1316" cy="477"/>
            </a:xfrm>
          </p:grpSpPr>
          <p:sp>
            <p:nvSpPr>
              <p:cNvPr id="89123" name="Rectangle 10"/>
              <p:cNvSpPr>
                <a:spLocks noChangeArrowheads="1"/>
              </p:cNvSpPr>
              <p:nvPr/>
            </p:nvSpPr>
            <p:spPr bwMode="auto">
              <a:xfrm>
                <a:off x="385" y="1480"/>
                <a:ext cx="1316" cy="453"/>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r">
                  <a:spcBef>
                    <a:spcPct val="50000"/>
                  </a:spcBef>
                </a:pPr>
                <a:r>
                  <a:rPr kumimoji="0" lang="zh-CN" altLang="en-GB" sz="2000">
                    <a:solidFill>
                      <a:srgbClr val="000000"/>
                    </a:solidFill>
                    <a:latin typeface="Arial" charset="0"/>
                  </a:rPr>
                  <a:t>查询图书信息</a:t>
                </a:r>
              </a:p>
            </p:txBody>
          </p:sp>
          <p:grpSp>
            <p:nvGrpSpPr>
              <p:cNvPr id="89124" name="Group 11"/>
              <p:cNvGrpSpPr>
                <a:grpSpLocks/>
              </p:cNvGrpSpPr>
              <p:nvPr/>
            </p:nvGrpSpPr>
            <p:grpSpPr bwMode="auto">
              <a:xfrm>
                <a:off x="385" y="1456"/>
                <a:ext cx="363" cy="250"/>
                <a:chOff x="385" y="1456"/>
                <a:chExt cx="363" cy="250"/>
              </a:xfrm>
            </p:grpSpPr>
            <p:sp>
              <p:nvSpPr>
                <p:cNvPr id="89125" name="Freeform 12"/>
                <p:cNvSpPr>
                  <a:spLocks/>
                </p:cNvSpPr>
                <p:nvPr/>
              </p:nvSpPr>
              <p:spPr bwMode="auto">
                <a:xfrm>
                  <a:off x="386" y="1480"/>
                  <a:ext cx="362" cy="226"/>
                </a:xfrm>
                <a:custGeom>
                  <a:avLst/>
                  <a:gdLst>
                    <a:gd name="T0" fmla="*/ 4 w 643"/>
                    <a:gd name="T1" fmla="*/ 0 h 157"/>
                    <a:gd name="T2" fmla="*/ 4 w 643"/>
                    <a:gd name="T3" fmla="*/ 2598 h 157"/>
                    <a:gd name="T4" fmla="*/ 3 w 643"/>
                    <a:gd name="T5" fmla="*/ 4164 h 157"/>
                    <a:gd name="T6" fmla="*/ 0 w 643"/>
                    <a:gd name="T7" fmla="*/ 4164 h 157"/>
                    <a:gd name="T8" fmla="*/ 0 60000 65536"/>
                    <a:gd name="T9" fmla="*/ 0 60000 65536"/>
                    <a:gd name="T10" fmla="*/ 0 60000 65536"/>
                    <a:gd name="T11" fmla="*/ 0 60000 65536"/>
                    <a:gd name="T12" fmla="*/ 0 w 643"/>
                    <a:gd name="T13" fmla="*/ 0 h 157"/>
                    <a:gd name="T14" fmla="*/ 643 w 643"/>
                    <a:gd name="T15" fmla="*/ 157 h 157"/>
                  </a:gdLst>
                  <a:ahLst/>
                  <a:cxnLst>
                    <a:cxn ang="T8">
                      <a:pos x="T0" y="T1"/>
                    </a:cxn>
                    <a:cxn ang="T9">
                      <a:pos x="T2" y="T3"/>
                    </a:cxn>
                    <a:cxn ang="T10">
                      <a:pos x="T4" y="T5"/>
                    </a:cxn>
                    <a:cxn ang="T11">
                      <a:pos x="T6" y="T7"/>
                    </a:cxn>
                  </a:cxnLst>
                  <a:rect l="T12" t="T13" r="T14" b="T15"/>
                  <a:pathLst>
                    <a:path w="643" h="157">
                      <a:moveTo>
                        <a:pt x="643" y="0"/>
                      </a:moveTo>
                      <a:lnTo>
                        <a:pt x="643" y="98"/>
                      </a:lnTo>
                      <a:lnTo>
                        <a:pt x="538" y="157"/>
                      </a:lnTo>
                      <a:lnTo>
                        <a:pt x="0" y="157"/>
                      </a:lnTo>
                    </a:path>
                  </a:pathLst>
                </a:custGeom>
                <a:noFill/>
                <a:ln w="9525">
                  <a:solidFill>
                    <a:srgbClr val="00008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89126" name="Rectangle 13"/>
                <p:cNvSpPr>
                  <a:spLocks noChangeArrowheads="1"/>
                </p:cNvSpPr>
                <p:nvPr/>
              </p:nvSpPr>
              <p:spPr bwMode="auto">
                <a:xfrm>
                  <a:off x="385" y="1456"/>
                  <a:ext cx="3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sv-SE" altLang="zh-CN" sz="2000">
                      <a:solidFill>
                        <a:srgbClr val="000000"/>
                      </a:solidFill>
                      <a:latin typeface="Arial" charset="0"/>
                    </a:rPr>
                    <a:t>ref</a:t>
                  </a:r>
                  <a:endParaRPr kumimoji="0" lang="en-GB" altLang="zh-CN" sz="2000">
                    <a:solidFill>
                      <a:srgbClr val="000000"/>
                    </a:solidFill>
                    <a:latin typeface="Arial" charset="0"/>
                  </a:endParaRPr>
                </a:p>
              </p:txBody>
            </p:sp>
          </p:grpSp>
        </p:grpSp>
        <p:sp>
          <p:nvSpPr>
            <p:cNvPr id="89096" name="Rectangle 14"/>
            <p:cNvSpPr>
              <a:spLocks noChangeArrowheads="1"/>
            </p:cNvSpPr>
            <p:nvPr/>
          </p:nvSpPr>
          <p:spPr bwMode="auto">
            <a:xfrm>
              <a:off x="1663" y="1748"/>
              <a:ext cx="6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sv-SE" altLang="zh-CN" sz="1800">
                  <a:solidFill>
                    <a:srgbClr val="000000"/>
                  </a:solidFill>
                  <a:latin typeface="Arial" charset="0"/>
                </a:rPr>
                <a:t>[</a:t>
              </a:r>
              <a:r>
                <a:rPr kumimoji="0" lang="zh-CN" altLang="sv-SE" sz="1800">
                  <a:solidFill>
                    <a:srgbClr val="000000"/>
                  </a:solidFill>
                  <a:latin typeface="Arial" charset="0"/>
                </a:rPr>
                <a:t>没找到</a:t>
              </a:r>
              <a:r>
                <a:rPr kumimoji="0" lang="sv-SE" altLang="zh-CN" sz="1800">
                  <a:solidFill>
                    <a:srgbClr val="000000"/>
                  </a:solidFill>
                  <a:latin typeface="Arial" charset="0"/>
                </a:rPr>
                <a:t>]</a:t>
              </a:r>
              <a:endParaRPr kumimoji="0" lang="en-GB" altLang="zh-CN" sz="1800">
                <a:solidFill>
                  <a:srgbClr val="000000"/>
                </a:solidFill>
                <a:latin typeface="Arial" charset="0"/>
              </a:endParaRPr>
            </a:p>
          </p:txBody>
        </p:sp>
        <p:grpSp>
          <p:nvGrpSpPr>
            <p:cNvPr id="89097" name="Group 15"/>
            <p:cNvGrpSpPr>
              <a:grpSpLocks/>
            </p:cNvGrpSpPr>
            <p:nvPr/>
          </p:nvGrpSpPr>
          <p:grpSpPr bwMode="auto">
            <a:xfrm>
              <a:off x="1473" y="2840"/>
              <a:ext cx="953" cy="409"/>
              <a:chOff x="385" y="1456"/>
              <a:chExt cx="1316" cy="477"/>
            </a:xfrm>
          </p:grpSpPr>
          <p:sp>
            <p:nvSpPr>
              <p:cNvPr id="89119" name="Rectangle 16"/>
              <p:cNvSpPr>
                <a:spLocks noChangeArrowheads="1"/>
              </p:cNvSpPr>
              <p:nvPr/>
            </p:nvSpPr>
            <p:spPr bwMode="auto">
              <a:xfrm>
                <a:off x="385" y="1480"/>
                <a:ext cx="1316" cy="453"/>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r">
                  <a:spcBef>
                    <a:spcPct val="50000"/>
                  </a:spcBef>
                </a:pPr>
                <a:r>
                  <a:rPr kumimoji="0" lang="zh-CN" altLang="en-GB" sz="2000">
                    <a:solidFill>
                      <a:srgbClr val="000000"/>
                    </a:solidFill>
                    <a:latin typeface="Arial" charset="0"/>
                  </a:rPr>
                  <a:t>预约图书</a:t>
                </a:r>
              </a:p>
            </p:txBody>
          </p:sp>
          <p:grpSp>
            <p:nvGrpSpPr>
              <p:cNvPr id="89120" name="Group 17"/>
              <p:cNvGrpSpPr>
                <a:grpSpLocks/>
              </p:cNvGrpSpPr>
              <p:nvPr/>
            </p:nvGrpSpPr>
            <p:grpSpPr bwMode="auto">
              <a:xfrm>
                <a:off x="385" y="1456"/>
                <a:ext cx="439" cy="292"/>
                <a:chOff x="385" y="1456"/>
                <a:chExt cx="439" cy="292"/>
              </a:xfrm>
            </p:grpSpPr>
            <p:sp>
              <p:nvSpPr>
                <p:cNvPr id="89121" name="Freeform 18"/>
                <p:cNvSpPr>
                  <a:spLocks/>
                </p:cNvSpPr>
                <p:nvPr/>
              </p:nvSpPr>
              <p:spPr bwMode="auto">
                <a:xfrm>
                  <a:off x="386" y="1480"/>
                  <a:ext cx="362" cy="226"/>
                </a:xfrm>
                <a:custGeom>
                  <a:avLst/>
                  <a:gdLst>
                    <a:gd name="T0" fmla="*/ 4 w 643"/>
                    <a:gd name="T1" fmla="*/ 0 h 157"/>
                    <a:gd name="T2" fmla="*/ 4 w 643"/>
                    <a:gd name="T3" fmla="*/ 2598 h 157"/>
                    <a:gd name="T4" fmla="*/ 3 w 643"/>
                    <a:gd name="T5" fmla="*/ 4164 h 157"/>
                    <a:gd name="T6" fmla="*/ 0 w 643"/>
                    <a:gd name="T7" fmla="*/ 4164 h 157"/>
                    <a:gd name="T8" fmla="*/ 0 60000 65536"/>
                    <a:gd name="T9" fmla="*/ 0 60000 65536"/>
                    <a:gd name="T10" fmla="*/ 0 60000 65536"/>
                    <a:gd name="T11" fmla="*/ 0 60000 65536"/>
                    <a:gd name="T12" fmla="*/ 0 w 643"/>
                    <a:gd name="T13" fmla="*/ 0 h 157"/>
                    <a:gd name="T14" fmla="*/ 643 w 643"/>
                    <a:gd name="T15" fmla="*/ 157 h 157"/>
                  </a:gdLst>
                  <a:ahLst/>
                  <a:cxnLst>
                    <a:cxn ang="T8">
                      <a:pos x="T0" y="T1"/>
                    </a:cxn>
                    <a:cxn ang="T9">
                      <a:pos x="T2" y="T3"/>
                    </a:cxn>
                    <a:cxn ang="T10">
                      <a:pos x="T4" y="T5"/>
                    </a:cxn>
                    <a:cxn ang="T11">
                      <a:pos x="T6" y="T7"/>
                    </a:cxn>
                  </a:cxnLst>
                  <a:rect l="T12" t="T13" r="T14" b="T15"/>
                  <a:pathLst>
                    <a:path w="643" h="157">
                      <a:moveTo>
                        <a:pt x="643" y="0"/>
                      </a:moveTo>
                      <a:lnTo>
                        <a:pt x="643" y="98"/>
                      </a:lnTo>
                      <a:lnTo>
                        <a:pt x="538" y="157"/>
                      </a:lnTo>
                      <a:lnTo>
                        <a:pt x="0" y="157"/>
                      </a:lnTo>
                    </a:path>
                  </a:pathLst>
                </a:custGeom>
                <a:noFill/>
                <a:ln w="9525">
                  <a:solidFill>
                    <a:srgbClr val="00008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89122" name="Rectangle 19"/>
                <p:cNvSpPr>
                  <a:spLocks noChangeArrowheads="1"/>
                </p:cNvSpPr>
                <p:nvPr/>
              </p:nvSpPr>
              <p:spPr bwMode="auto">
                <a:xfrm>
                  <a:off x="385" y="1456"/>
                  <a:ext cx="43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sv-SE" altLang="zh-CN" sz="2000">
                      <a:solidFill>
                        <a:srgbClr val="000000"/>
                      </a:solidFill>
                      <a:latin typeface="Arial" charset="0"/>
                    </a:rPr>
                    <a:t>ref</a:t>
                  </a:r>
                  <a:endParaRPr kumimoji="0" lang="en-GB" altLang="zh-CN" sz="2000">
                    <a:solidFill>
                      <a:srgbClr val="000000"/>
                    </a:solidFill>
                    <a:latin typeface="Arial" charset="0"/>
                  </a:endParaRPr>
                </a:p>
              </p:txBody>
            </p:sp>
          </p:grpSp>
        </p:grpSp>
        <p:sp>
          <p:nvSpPr>
            <p:cNvPr id="89098" name="AutoShape 20"/>
            <p:cNvSpPr>
              <a:spLocks noChangeArrowheads="1"/>
            </p:cNvSpPr>
            <p:nvPr/>
          </p:nvSpPr>
          <p:spPr bwMode="auto">
            <a:xfrm>
              <a:off x="2376" y="1847"/>
              <a:ext cx="499" cy="232"/>
            </a:xfrm>
            <a:prstGeom prst="diamond">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cxnSp>
          <p:nvCxnSpPr>
            <p:cNvPr id="89099" name="AutoShape 21"/>
            <p:cNvCxnSpPr>
              <a:cxnSpLocks noChangeShapeType="1"/>
              <a:stCxn id="89094" idx="4"/>
              <a:endCxn id="89123" idx="0"/>
            </p:cNvCxnSpPr>
            <p:nvPr/>
          </p:nvCxnSpPr>
          <p:spPr bwMode="auto">
            <a:xfrm>
              <a:off x="2632" y="1048"/>
              <a:ext cx="1" cy="205"/>
            </a:xfrm>
            <a:prstGeom prst="straightConnector1">
              <a:avLst/>
            </a:prstGeom>
            <a:noFill/>
            <a:ln w="19050">
              <a:solidFill>
                <a:srgbClr val="000080"/>
              </a:solidFill>
              <a:miter lim="800000"/>
              <a:headEnd/>
              <a:tailEnd type="arrow" w="lg" len="lg"/>
            </a:ln>
            <a:extLst>
              <a:ext uri="{909E8E84-426E-40DD-AFC4-6F175D3DCCD1}">
                <a14:hiddenFill xmlns:a14="http://schemas.microsoft.com/office/drawing/2010/main">
                  <a:noFill/>
                </a14:hiddenFill>
              </a:ext>
            </a:extLst>
          </p:spPr>
        </p:cxnSp>
        <p:cxnSp>
          <p:nvCxnSpPr>
            <p:cNvPr id="89100" name="AutoShape 22"/>
            <p:cNvCxnSpPr>
              <a:cxnSpLocks noChangeShapeType="1"/>
              <a:stCxn id="89123" idx="2"/>
              <a:endCxn id="89098" idx="0"/>
            </p:cNvCxnSpPr>
            <p:nvPr/>
          </p:nvCxnSpPr>
          <p:spPr bwMode="auto">
            <a:xfrm flipH="1">
              <a:off x="2626" y="1706"/>
              <a:ext cx="7" cy="141"/>
            </a:xfrm>
            <a:prstGeom prst="straightConnector1">
              <a:avLst/>
            </a:prstGeom>
            <a:noFill/>
            <a:ln w="19050">
              <a:solidFill>
                <a:srgbClr val="000080"/>
              </a:solidFill>
              <a:miter lim="800000"/>
              <a:headEnd/>
              <a:tailEnd type="arrow" w="lg" len="lg"/>
            </a:ln>
            <a:extLst>
              <a:ext uri="{909E8E84-426E-40DD-AFC4-6F175D3DCCD1}">
                <a14:hiddenFill xmlns:a14="http://schemas.microsoft.com/office/drawing/2010/main">
                  <a:noFill/>
                </a14:hiddenFill>
              </a:ext>
            </a:extLst>
          </p:spPr>
        </p:cxnSp>
        <p:sp>
          <p:nvSpPr>
            <p:cNvPr id="89101" name="AutoShape 23"/>
            <p:cNvSpPr>
              <a:spLocks noChangeArrowheads="1"/>
            </p:cNvSpPr>
            <p:nvPr/>
          </p:nvSpPr>
          <p:spPr bwMode="auto">
            <a:xfrm>
              <a:off x="2381" y="2387"/>
              <a:ext cx="499" cy="232"/>
            </a:xfrm>
            <a:prstGeom prst="diamond">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cxnSp>
          <p:nvCxnSpPr>
            <p:cNvPr id="89102" name="AutoShape 24"/>
            <p:cNvCxnSpPr>
              <a:cxnSpLocks noChangeShapeType="1"/>
              <a:stCxn id="89098" idx="2"/>
              <a:endCxn id="89101" idx="0"/>
            </p:cNvCxnSpPr>
            <p:nvPr/>
          </p:nvCxnSpPr>
          <p:spPr bwMode="auto">
            <a:xfrm>
              <a:off x="2626" y="2079"/>
              <a:ext cx="5" cy="308"/>
            </a:xfrm>
            <a:prstGeom prst="straightConnector1">
              <a:avLst/>
            </a:prstGeom>
            <a:noFill/>
            <a:ln w="19050">
              <a:solidFill>
                <a:srgbClr val="000080"/>
              </a:solidFill>
              <a:miter lim="800000"/>
              <a:headEnd/>
              <a:tailEnd type="arrow" w="lg" len="lg"/>
            </a:ln>
            <a:extLst>
              <a:ext uri="{909E8E84-426E-40DD-AFC4-6F175D3DCCD1}">
                <a14:hiddenFill xmlns:a14="http://schemas.microsoft.com/office/drawing/2010/main">
                  <a:noFill/>
                </a14:hiddenFill>
              </a:ext>
            </a:extLst>
          </p:spPr>
        </p:cxnSp>
        <p:grpSp>
          <p:nvGrpSpPr>
            <p:cNvPr id="89103" name="Group 25"/>
            <p:cNvGrpSpPr>
              <a:grpSpLocks/>
            </p:cNvGrpSpPr>
            <p:nvPr/>
          </p:nvGrpSpPr>
          <p:grpSpPr bwMode="auto">
            <a:xfrm>
              <a:off x="3016" y="2840"/>
              <a:ext cx="907" cy="409"/>
              <a:chOff x="385" y="1456"/>
              <a:chExt cx="1316" cy="477"/>
            </a:xfrm>
          </p:grpSpPr>
          <p:sp>
            <p:nvSpPr>
              <p:cNvPr id="89115" name="Rectangle 26"/>
              <p:cNvSpPr>
                <a:spLocks noChangeArrowheads="1"/>
              </p:cNvSpPr>
              <p:nvPr/>
            </p:nvSpPr>
            <p:spPr bwMode="auto">
              <a:xfrm>
                <a:off x="385" y="1480"/>
                <a:ext cx="1316" cy="453"/>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spcBef>
                    <a:spcPct val="50000"/>
                  </a:spcBef>
                </a:pPr>
                <a:r>
                  <a:rPr kumimoji="0" lang="zh-CN" altLang="en-GB" sz="2000">
                    <a:solidFill>
                      <a:srgbClr val="000000"/>
                    </a:solidFill>
                    <a:latin typeface="Arial" charset="0"/>
                  </a:rPr>
                  <a:t>借  书</a:t>
                </a:r>
              </a:p>
            </p:txBody>
          </p:sp>
          <p:grpSp>
            <p:nvGrpSpPr>
              <p:cNvPr id="89116" name="Group 27"/>
              <p:cNvGrpSpPr>
                <a:grpSpLocks/>
              </p:cNvGrpSpPr>
              <p:nvPr/>
            </p:nvGrpSpPr>
            <p:grpSpPr bwMode="auto">
              <a:xfrm>
                <a:off x="385" y="1456"/>
                <a:ext cx="462" cy="292"/>
                <a:chOff x="385" y="1456"/>
                <a:chExt cx="462" cy="292"/>
              </a:xfrm>
            </p:grpSpPr>
            <p:sp>
              <p:nvSpPr>
                <p:cNvPr id="89117" name="Freeform 28"/>
                <p:cNvSpPr>
                  <a:spLocks/>
                </p:cNvSpPr>
                <p:nvPr/>
              </p:nvSpPr>
              <p:spPr bwMode="auto">
                <a:xfrm>
                  <a:off x="386" y="1480"/>
                  <a:ext cx="362" cy="226"/>
                </a:xfrm>
                <a:custGeom>
                  <a:avLst/>
                  <a:gdLst>
                    <a:gd name="T0" fmla="*/ 4 w 643"/>
                    <a:gd name="T1" fmla="*/ 0 h 157"/>
                    <a:gd name="T2" fmla="*/ 4 w 643"/>
                    <a:gd name="T3" fmla="*/ 2598 h 157"/>
                    <a:gd name="T4" fmla="*/ 3 w 643"/>
                    <a:gd name="T5" fmla="*/ 4164 h 157"/>
                    <a:gd name="T6" fmla="*/ 0 w 643"/>
                    <a:gd name="T7" fmla="*/ 4164 h 157"/>
                    <a:gd name="T8" fmla="*/ 0 60000 65536"/>
                    <a:gd name="T9" fmla="*/ 0 60000 65536"/>
                    <a:gd name="T10" fmla="*/ 0 60000 65536"/>
                    <a:gd name="T11" fmla="*/ 0 60000 65536"/>
                    <a:gd name="T12" fmla="*/ 0 w 643"/>
                    <a:gd name="T13" fmla="*/ 0 h 157"/>
                    <a:gd name="T14" fmla="*/ 643 w 643"/>
                    <a:gd name="T15" fmla="*/ 157 h 157"/>
                  </a:gdLst>
                  <a:ahLst/>
                  <a:cxnLst>
                    <a:cxn ang="T8">
                      <a:pos x="T0" y="T1"/>
                    </a:cxn>
                    <a:cxn ang="T9">
                      <a:pos x="T2" y="T3"/>
                    </a:cxn>
                    <a:cxn ang="T10">
                      <a:pos x="T4" y="T5"/>
                    </a:cxn>
                    <a:cxn ang="T11">
                      <a:pos x="T6" y="T7"/>
                    </a:cxn>
                  </a:cxnLst>
                  <a:rect l="T12" t="T13" r="T14" b="T15"/>
                  <a:pathLst>
                    <a:path w="643" h="157">
                      <a:moveTo>
                        <a:pt x="643" y="0"/>
                      </a:moveTo>
                      <a:lnTo>
                        <a:pt x="643" y="98"/>
                      </a:lnTo>
                      <a:lnTo>
                        <a:pt x="538" y="157"/>
                      </a:lnTo>
                      <a:lnTo>
                        <a:pt x="0" y="157"/>
                      </a:lnTo>
                    </a:path>
                  </a:pathLst>
                </a:custGeom>
                <a:noFill/>
                <a:ln w="9525">
                  <a:solidFill>
                    <a:srgbClr val="00008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89118" name="Rectangle 29"/>
                <p:cNvSpPr>
                  <a:spLocks noChangeArrowheads="1"/>
                </p:cNvSpPr>
                <p:nvPr/>
              </p:nvSpPr>
              <p:spPr bwMode="auto">
                <a:xfrm>
                  <a:off x="385" y="1456"/>
                  <a:ext cx="46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sv-SE" altLang="zh-CN" sz="2000">
                      <a:solidFill>
                        <a:srgbClr val="000000"/>
                      </a:solidFill>
                      <a:latin typeface="Arial" charset="0"/>
                    </a:rPr>
                    <a:t>ref</a:t>
                  </a:r>
                  <a:endParaRPr kumimoji="0" lang="en-GB" altLang="zh-CN" sz="2000">
                    <a:solidFill>
                      <a:srgbClr val="000000"/>
                    </a:solidFill>
                    <a:latin typeface="Arial" charset="0"/>
                  </a:endParaRPr>
                </a:p>
              </p:txBody>
            </p:sp>
          </p:grpSp>
        </p:grpSp>
        <p:grpSp>
          <p:nvGrpSpPr>
            <p:cNvPr id="89104" name="Group 30"/>
            <p:cNvGrpSpPr>
              <a:grpSpLocks/>
            </p:cNvGrpSpPr>
            <p:nvPr/>
          </p:nvGrpSpPr>
          <p:grpSpPr bwMode="auto">
            <a:xfrm>
              <a:off x="2472" y="3793"/>
              <a:ext cx="219" cy="216"/>
              <a:chOff x="5246" y="2352"/>
              <a:chExt cx="142" cy="142"/>
            </a:xfrm>
          </p:grpSpPr>
          <p:sp>
            <p:nvSpPr>
              <p:cNvPr id="89113" name="Oval 31"/>
              <p:cNvSpPr>
                <a:spLocks noChangeArrowheads="1"/>
              </p:cNvSpPr>
              <p:nvPr/>
            </p:nvSpPr>
            <p:spPr bwMode="auto">
              <a:xfrm>
                <a:off x="5266" y="2374"/>
                <a:ext cx="96" cy="96"/>
              </a:xfrm>
              <a:prstGeom prst="ellipse">
                <a:avLst/>
              </a:prstGeom>
              <a:solidFill>
                <a:schemeClr val="tx1"/>
              </a:solidFill>
              <a:ln w="9525">
                <a:solidFill>
                  <a:srgbClr val="000080"/>
                </a:solidFill>
                <a:round/>
                <a:headEnd/>
                <a:tailEnd/>
              </a:ln>
            </p:spPr>
            <p:txBody>
              <a:bodyPr wrap="none" lIns="90000" tIns="46800" rIns="90000" bIns="46800" anchor="ctr"/>
              <a:lstStyle/>
              <a:p>
                <a:endParaRPr lang="zh-CN" altLang="en-US"/>
              </a:p>
            </p:txBody>
          </p:sp>
          <p:sp>
            <p:nvSpPr>
              <p:cNvPr id="89114" name="Oval 32"/>
              <p:cNvSpPr>
                <a:spLocks noChangeArrowheads="1"/>
              </p:cNvSpPr>
              <p:nvPr/>
            </p:nvSpPr>
            <p:spPr bwMode="auto">
              <a:xfrm>
                <a:off x="5246" y="2352"/>
                <a:ext cx="142" cy="142"/>
              </a:xfrm>
              <a:prstGeom prst="ellipse">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cxnSp>
          <p:nvCxnSpPr>
            <p:cNvPr id="89105" name="AutoShape 33"/>
            <p:cNvCxnSpPr>
              <a:cxnSpLocks noChangeShapeType="1"/>
              <a:stCxn id="89098" idx="1"/>
              <a:endCxn id="89114" idx="2"/>
            </p:cNvCxnSpPr>
            <p:nvPr/>
          </p:nvCxnSpPr>
          <p:spPr bwMode="auto">
            <a:xfrm rot="10800000" flipH="1" flipV="1">
              <a:off x="2376" y="1963"/>
              <a:ext cx="96" cy="1938"/>
            </a:xfrm>
            <a:prstGeom prst="bentConnector3">
              <a:avLst>
                <a:gd name="adj1" fmla="val -1080208"/>
              </a:avLst>
            </a:prstGeom>
            <a:noFill/>
            <a:ln w="19050">
              <a:solidFill>
                <a:srgbClr val="000080"/>
              </a:solidFill>
              <a:miter lim="800000"/>
              <a:headEnd/>
              <a:tailEnd type="arrow" w="lg" len="lg"/>
            </a:ln>
            <a:extLst>
              <a:ext uri="{909E8E84-426E-40DD-AFC4-6F175D3DCCD1}">
                <a14:hiddenFill xmlns:a14="http://schemas.microsoft.com/office/drawing/2010/main">
                  <a:noFill/>
                </a14:hiddenFill>
              </a:ext>
            </a:extLst>
          </p:spPr>
        </p:cxnSp>
        <p:cxnSp>
          <p:nvCxnSpPr>
            <p:cNvPr id="89106" name="AutoShape 34"/>
            <p:cNvCxnSpPr>
              <a:cxnSpLocks noChangeShapeType="1"/>
              <a:stCxn id="89101" idx="1"/>
              <a:endCxn id="89119" idx="0"/>
            </p:cNvCxnSpPr>
            <p:nvPr/>
          </p:nvCxnSpPr>
          <p:spPr bwMode="auto">
            <a:xfrm rot="10800000" flipV="1">
              <a:off x="1950" y="2503"/>
              <a:ext cx="431" cy="358"/>
            </a:xfrm>
            <a:prstGeom prst="bentConnector2">
              <a:avLst/>
            </a:prstGeom>
            <a:noFill/>
            <a:ln w="19050">
              <a:solidFill>
                <a:srgbClr val="000080"/>
              </a:solidFill>
              <a:miter lim="800000"/>
              <a:headEnd/>
              <a:tailEnd type="arrow" w="lg" len="lg"/>
            </a:ln>
            <a:extLst>
              <a:ext uri="{909E8E84-426E-40DD-AFC4-6F175D3DCCD1}">
                <a14:hiddenFill xmlns:a14="http://schemas.microsoft.com/office/drawing/2010/main">
                  <a:noFill/>
                </a14:hiddenFill>
              </a:ext>
            </a:extLst>
          </p:spPr>
        </p:cxnSp>
        <p:cxnSp>
          <p:nvCxnSpPr>
            <p:cNvPr id="89107" name="AutoShape 35"/>
            <p:cNvCxnSpPr>
              <a:cxnSpLocks noChangeShapeType="1"/>
              <a:stCxn id="89101" idx="3"/>
              <a:endCxn id="89115" idx="0"/>
            </p:cNvCxnSpPr>
            <p:nvPr/>
          </p:nvCxnSpPr>
          <p:spPr bwMode="auto">
            <a:xfrm>
              <a:off x="2880" y="2503"/>
              <a:ext cx="590" cy="358"/>
            </a:xfrm>
            <a:prstGeom prst="bentConnector2">
              <a:avLst/>
            </a:prstGeom>
            <a:noFill/>
            <a:ln w="19050">
              <a:solidFill>
                <a:srgbClr val="000080"/>
              </a:solidFill>
              <a:miter lim="800000"/>
              <a:headEnd/>
              <a:tailEnd type="arrow" w="lg" len="lg"/>
            </a:ln>
            <a:extLst>
              <a:ext uri="{909E8E84-426E-40DD-AFC4-6F175D3DCCD1}">
                <a14:hiddenFill xmlns:a14="http://schemas.microsoft.com/office/drawing/2010/main">
                  <a:noFill/>
                </a14:hiddenFill>
              </a:ext>
            </a:extLst>
          </p:spPr>
        </p:cxnSp>
        <p:cxnSp>
          <p:nvCxnSpPr>
            <p:cNvPr id="89108" name="AutoShape 36"/>
            <p:cNvCxnSpPr>
              <a:cxnSpLocks noChangeShapeType="1"/>
              <a:stCxn id="89119" idx="2"/>
              <a:endCxn id="89114" idx="0"/>
            </p:cNvCxnSpPr>
            <p:nvPr/>
          </p:nvCxnSpPr>
          <p:spPr bwMode="auto">
            <a:xfrm rot="16200000" flipH="1">
              <a:off x="1994" y="3205"/>
              <a:ext cx="544" cy="632"/>
            </a:xfrm>
            <a:prstGeom prst="bentConnector3">
              <a:avLst>
                <a:gd name="adj1" fmla="val 50000"/>
              </a:avLst>
            </a:prstGeom>
            <a:noFill/>
            <a:ln w="19050">
              <a:solidFill>
                <a:srgbClr val="000080"/>
              </a:solidFill>
              <a:miter lim="800000"/>
              <a:headEnd/>
              <a:tailEnd type="arrow" w="lg" len="lg"/>
            </a:ln>
            <a:extLst>
              <a:ext uri="{909E8E84-426E-40DD-AFC4-6F175D3DCCD1}">
                <a14:hiddenFill xmlns:a14="http://schemas.microsoft.com/office/drawing/2010/main">
                  <a:noFill/>
                </a14:hiddenFill>
              </a:ext>
            </a:extLst>
          </p:spPr>
        </p:cxnSp>
        <p:cxnSp>
          <p:nvCxnSpPr>
            <p:cNvPr id="89109" name="AutoShape 37"/>
            <p:cNvCxnSpPr>
              <a:cxnSpLocks noChangeShapeType="1"/>
              <a:stCxn id="89115" idx="2"/>
              <a:endCxn id="89114" idx="0"/>
            </p:cNvCxnSpPr>
            <p:nvPr/>
          </p:nvCxnSpPr>
          <p:spPr bwMode="auto">
            <a:xfrm rot="5400000">
              <a:off x="2754" y="3077"/>
              <a:ext cx="544" cy="888"/>
            </a:xfrm>
            <a:prstGeom prst="bentConnector3">
              <a:avLst>
                <a:gd name="adj1" fmla="val 50000"/>
              </a:avLst>
            </a:prstGeom>
            <a:noFill/>
            <a:ln w="19050">
              <a:solidFill>
                <a:srgbClr val="000080"/>
              </a:solidFill>
              <a:miter lim="800000"/>
              <a:headEnd/>
              <a:tailEnd type="arrow" w="lg" len="lg"/>
            </a:ln>
            <a:extLst>
              <a:ext uri="{909E8E84-426E-40DD-AFC4-6F175D3DCCD1}">
                <a14:hiddenFill xmlns:a14="http://schemas.microsoft.com/office/drawing/2010/main">
                  <a:noFill/>
                </a14:hiddenFill>
              </a:ext>
            </a:extLst>
          </p:spPr>
        </p:cxnSp>
        <p:sp>
          <p:nvSpPr>
            <p:cNvPr id="89110" name="Rectangle 38"/>
            <p:cNvSpPr>
              <a:spLocks noChangeArrowheads="1"/>
            </p:cNvSpPr>
            <p:nvPr/>
          </p:nvSpPr>
          <p:spPr bwMode="auto">
            <a:xfrm>
              <a:off x="2556" y="2024"/>
              <a:ext cx="10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sv-SE" altLang="zh-CN" sz="1800">
                  <a:solidFill>
                    <a:srgbClr val="000000"/>
                  </a:solidFill>
                  <a:latin typeface="Arial" charset="0"/>
                </a:rPr>
                <a:t>[</a:t>
              </a:r>
              <a:r>
                <a:rPr kumimoji="0" lang="zh-CN" altLang="sv-SE" sz="1800">
                  <a:solidFill>
                    <a:srgbClr val="000000"/>
                  </a:solidFill>
                  <a:latin typeface="Arial" charset="0"/>
                </a:rPr>
                <a:t>找到所需图书</a:t>
              </a:r>
              <a:r>
                <a:rPr kumimoji="0" lang="sv-SE" altLang="zh-CN" sz="1800">
                  <a:solidFill>
                    <a:srgbClr val="000000"/>
                  </a:solidFill>
                  <a:latin typeface="Arial" charset="0"/>
                </a:rPr>
                <a:t>]</a:t>
              </a:r>
              <a:endParaRPr kumimoji="0" lang="en-GB" altLang="zh-CN" sz="1800">
                <a:solidFill>
                  <a:srgbClr val="000000"/>
                </a:solidFill>
                <a:latin typeface="Arial" charset="0"/>
              </a:endParaRPr>
            </a:p>
          </p:txBody>
        </p:sp>
        <p:sp>
          <p:nvSpPr>
            <p:cNvPr id="89111" name="Rectangle 39"/>
            <p:cNvSpPr>
              <a:spLocks noChangeArrowheads="1"/>
            </p:cNvSpPr>
            <p:nvPr/>
          </p:nvSpPr>
          <p:spPr bwMode="auto">
            <a:xfrm>
              <a:off x="1701" y="2337"/>
              <a:ext cx="7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sv-SE" altLang="zh-CN" sz="1800">
                  <a:solidFill>
                    <a:srgbClr val="000000"/>
                  </a:solidFill>
                  <a:latin typeface="Arial" charset="0"/>
                </a:rPr>
                <a:t>[</a:t>
              </a:r>
              <a:r>
                <a:rPr kumimoji="0" lang="zh-CN" altLang="sv-SE" sz="1800">
                  <a:solidFill>
                    <a:srgbClr val="000000"/>
                  </a:solidFill>
                  <a:latin typeface="Arial" charset="0"/>
                </a:rPr>
                <a:t>书已借出</a:t>
              </a:r>
              <a:r>
                <a:rPr kumimoji="0" lang="sv-SE" altLang="zh-CN" sz="1800">
                  <a:solidFill>
                    <a:srgbClr val="000000"/>
                  </a:solidFill>
                  <a:latin typeface="Arial" charset="0"/>
                </a:rPr>
                <a:t>]</a:t>
              </a:r>
              <a:endParaRPr kumimoji="0" lang="en-GB" altLang="zh-CN" sz="1800">
                <a:solidFill>
                  <a:srgbClr val="000000"/>
                </a:solidFill>
                <a:latin typeface="Arial" charset="0"/>
              </a:endParaRPr>
            </a:p>
          </p:txBody>
        </p:sp>
        <p:sp>
          <p:nvSpPr>
            <p:cNvPr id="89112" name="Rectangle 40"/>
            <p:cNvSpPr>
              <a:spLocks noChangeArrowheads="1"/>
            </p:cNvSpPr>
            <p:nvPr/>
          </p:nvSpPr>
          <p:spPr bwMode="auto">
            <a:xfrm>
              <a:off x="2789" y="2337"/>
              <a:ext cx="7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sv-SE" altLang="zh-CN" sz="1800">
                  <a:solidFill>
                    <a:srgbClr val="000000"/>
                  </a:solidFill>
                  <a:latin typeface="Arial" charset="0"/>
                </a:rPr>
                <a:t>[</a:t>
              </a:r>
              <a:r>
                <a:rPr kumimoji="0" lang="zh-CN" altLang="sv-SE" sz="1800">
                  <a:solidFill>
                    <a:srgbClr val="000000"/>
                  </a:solidFill>
                  <a:latin typeface="Arial" charset="0"/>
                </a:rPr>
                <a:t>该书可借</a:t>
              </a:r>
              <a:r>
                <a:rPr kumimoji="0" lang="sv-SE" altLang="zh-CN" sz="1800">
                  <a:solidFill>
                    <a:srgbClr val="000000"/>
                  </a:solidFill>
                  <a:latin typeface="Arial" charset="0"/>
                </a:rPr>
                <a:t>]</a:t>
              </a:r>
              <a:endParaRPr kumimoji="0" lang="en-GB" altLang="zh-CN" sz="1800">
                <a:solidFill>
                  <a:srgbClr val="000000"/>
                </a:solidFill>
                <a:latin typeface="Arial" charset="0"/>
              </a:endParaRPr>
            </a:p>
          </p:txBody>
        </p:sp>
      </p:gr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B215DF27-4A2A-4234-BAAE-522F26EDB1F3}" type="slidenum">
              <a:rPr lang="en-US" altLang="zh-CN" sz="1200" b="0" smtClean="0">
                <a:solidFill>
                  <a:srgbClr val="4D4D4D"/>
                </a:solidFill>
                <a:latin typeface="Arial" charset="0"/>
              </a:rPr>
              <a:pPr eaLnBrk="1" hangingPunct="1"/>
              <a:t>85</a:t>
            </a:fld>
            <a:r>
              <a:rPr lang="en-US" altLang="zh-CN" sz="1200" b="0" smtClean="0">
                <a:solidFill>
                  <a:srgbClr val="4D4D4D"/>
                </a:solidFill>
                <a:latin typeface="Arial" charset="0"/>
              </a:rPr>
              <a:t>-</a:t>
            </a:r>
          </a:p>
        </p:txBody>
      </p:sp>
      <p:sp>
        <p:nvSpPr>
          <p:cNvPr id="90115" name="Rectangle 2"/>
          <p:cNvSpPr>
            <a:spLocks noGrp="1" noChangeArrowheads="1"/>
          </p:cNvSpPr>
          <p:nvPr>
            <p:ph type="title"/>
          </p:nvPr>
        </p:nvSpPr>
        <p:spPr/>
        <p:txBody>
          <a:bodyPr/>
          <a:lstStyle/>
          <a:p>
            <a:pPr eaLnBrk="1" hangingPunct="1"/>
            <a:r>
              <a:rPr lang="zh-CN" altLang="en-US" smtClean="0"/>
              <a:t>通信图</a:t>
            </a:r>
          </a:p>
        </p:txBody>
      </p:sp>
      <p:sp>
        <p:nvSpPr>
          <p:cNvPr id="90116" name="Rectangle 3"/>
          <p:cNvSpPr>
            <a:spLocks noGrp="1" noChangeArrowheads="1"/>
          </p:cNvSpPr>
          <p:nvPr>
            <p:ph type="body" idx="1"/>
          </p:nvPr>
        </p:nvSpPr>
        <p:spPr/>
        <p:txBody>
          <a:bodyPr/>
          <a:lstStyle/>
          <a:p>
            <a:pPr eaLnBrk="1" hangingPunct="1">
              <a:lnSpc>
                <a:spcPct val="90000"/>
              </a:lnSpc>
            </a:pPr>
            <a:r>
              <a:rPr lang="zh-CN" altLang="en-US" smtClean="0"/>
              <a:t>通信图</a:t>
            </a:r>
            <a:r>
              <a:rPr lang="en-US" altLang="zh-CN" smtClean="0"/>
              <a:t>(Communication Diagram)</a:t>
            </a:r>
            <a:endParaRPr lang="zh-CN" altLang="en-US" smtClean="0"/>
          </a:p>
          <a:p>
            <a:pPr lvl="1" eaLnBrk="1" hangingPunct="1">
              <a:lnSpc>
                <a:spcPct val="90000"/>
              </a:lnSpc>
            </a:pPr>
            <a:r>
              <a:rPr lang="en-US" altLang="zh-CN" smtClean="0"/>
              <a:t>UML 1.x</a:t>
            </a:r>
            <a:r>
              <a:rPr lang="zh-CN" altLang="en-US" smtClean="0"/>
              <a:t>中称为协作图</a:t>
            </a:r>
            <a:r>
              <a:rPr lang="en-US" altLang="zh-CN" smtClean="0"/>
              <a:t>(Collaboration Diagram)</a:t>
            </a:r>
          </a:p>
          <a:p>
            <a:pPr lvl="1" eaLnBrk="1" hangingPunct="1">
              <a:lnSpc>
                <a:spcPct val="90000"/>
              </a:lnSpc>
            </a:pPr>
            <a:r>
              <a:rPr lang="zh-CN" altLang="en-US" smtClean="0"/>
              <a:t>表示一组对象间关系以及交互活动</a:t>
            </a:r>
          </a:p>
          <a:p>
            <a:pPr eaLnBrk="1" hangingPunct="1">
              <a:lnSpc>
                <a:spcPct val="90000"/>
              </a:lnSpc>
            </a:pPr>
            <a:r>
              <a:rPr kumimoji="0" lang="zh-CN" altLang="en-US" smtClean="0"/>
              <a:t>核心概</a:t>
            </a:r>
            <a:r>
              <a:rPr lang="zh-CN" altLang="en-US" smtClean="0"/>
              <a:t>念</a:t>
            </a:r>
          </a:p>
          <a:p>
            <a:pPr lvl="1" eaLnBrk="1" hangingPunct="1">
              <a:lnSpc>
                <a:spcPct val="90000"/>
              </a:lnSpc>
            </a:pPr>
            <a:r>
              <a:rPr lang="zh-CN" altLang="en-US" smtClean="0"/>
              <a:t>对象、协作角色</a:t>
            </a:r>
          </a:p>
          <a:p>
            <a:pPr lvl="1" eaLnBrk="1" hangingPunct="1">
              <a:lnSpc>
                <a:spcPct val="90000"/>
              </a:lnSpc>
            </a:pPr>
            <a:r>
              <a:rPr lang="zh-CN" altLang="en-US" smtClean="0"/>
              <a:t>协作、交互、消息 </a:t>
            </a:r>
          </a:p>
          <a:p>
            <a:pPr eaLnBrk="1" hangingPunct="1">
              <a:lnSpc>
                <a:spcPct val="90000"/>
              </a:lnSpc>
            </a:pPr>
            <a:r>
              <a:rPr lang="zh-CN" altLang="en-US" smtClean="0"/>
              <a:t>推荐使用场合</a:t>
            </a:r>
          </a:p>
          <a:p>
            <a:pPr lvl="1" eaLnBrk="1" hangingPunct="1">
              <a:lnSpc>
                <a:spcPct val="90000"/>
              </a:lnSpc>
            </a:pPr>
            <a:r>
              <a:rPr lang="zh-CN" altLang="en-US" smtClean="0"/>
              <a:t>用例分析、用例设计</a:t>
            </a:r>
            <a:endParaRPr lang="en-US" altLang="zh-CN"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8F2BD776-A74B-4817-BAC0-2EA769B53F5D}" type="slidenum">
              <a:rPr lang="en-US" altLang="zh-CN" sz="1200" b="0" smtClean="0">
                <a:solidFill>
                  <a:srgbClr val="4D4D4D"/>
                </a:solidFill>
                <a:latin typeface="Arial" charset="0"/>
              </a:rPr>
              <a:pPr eaLnBrk="1" hangingPunct="1"/>
              <a:t>86</a:t>
            </a:fld>
            <a:r>
              <a:rPr lang="en-US" altLang="zh-CN" sz="1200" b="0" smtClean="0">
                <a:solidFill>
                  <a:srgbClr val="4D4D4D"/>
                </a:solidFill>
                <a:latin typeface="Arial" charset="0"/>
              </a:rPr>
              <a:t>-</a:t>
            </a:r>
          </a:p>
        </p:txBody>
      </p:sp>
      <p:sp>
        <p:nvSpPr>
          <p:cNvPr id="109571" name="Rectangle 2"/>
          <p:cNvSpPr>
            <a:spLocks noGrp="1" noChangeArrowheads="1"/>
          </p:cNvSpPr>
          <p:nvPr>
            <p:ph type="title"/>
          </p:nvPr>
        </p:nvSpPr>
        <p:spPr/>
        <p:txBody>
          <a:bodyPr/>
          <a:lstStyle/>
          <a:p>
            <a:pPr eaLnBrk="1" hangingPunct="1"/>
            <a:r>
              <a:rPr lang="zh-CN" altLang="en-US" sz="4400" smtClean="0"/>
              <a:t>通信图元语</a:t>
            </a:r>
          </a:p>
        </p:txBody>
      </p:sp>
      <p:pic>
        <p:nvPicPr>
          <p:cNvPr id="1095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1781175"/>
            <a:ext cx="7313612"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036672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FF2B989-13FE-41B5-A636-39B86FCA6404}" type="slidenum">
              <a:rPr lang="en-US" altLang="zh-CN" sz="1200" b="0" smtClean="0">
                <a:solidFill>
                  <a:srgbClr val="4D4D4D"/>
                </a:solidFill>
                <a:latin typeface="Arial" charset="0"/>
              </a:rPr>
              <a:pPr eaLnBrk="1" hangingPunct="1"/>
              <a:t>87</a:t>
            </a:fld>
            <a:r>
              <a:rPr lang="en-US" altLang="zh-CN" sz="1200" b="0" smtClean="0">
                <a:solidFill>
                  <a:srgbClr val="4D4D4D"/>
                </a:solidFill>
                <a:latin typeface="Arial" charset="0"/>
              </a:rPr>
              <a:t>-</a:t>
            </a:r>
          </a:p>
        </p:txBody>
      </p:sp>
      <p:sp>
        <p:nvSpPr>
          <p:cNvPr id="91139" name="Rectangle 2"/>
          <p:cNvSpPr>
            <a:spLocks noGrp="1" noChangeArrowheads="1"/>
          </p:cNvSpPr>
          <p:nvPr>
            <p:ph type="title"/>
          </p:nvPr>
        </p:nvSpPr>
        <p:spPr/>
        <p:txBody>
          <a:bodyPr/>
          <a:lstStyle/>
          <a:p>
            <a:pPr eaLnBrk="1" hangingPunct="1"/>
            <a:r>
              <a:rPr lang="zh-CN" altLang="en-US" smtClean="0"/>
              <a:t>“借书”用例实现的通信图</a:t>
            </a:r>
          </a:p>
        </p:txBody>
      </p:sp>
      <p:pic>
        <p:nvPicPr>
          <p:cNvPr id="9114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63" y="1554163"/>
            <a:ext cx="882015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9FCED289-ACE3-48ED-B482-E81966EB90A4}" type="slidenum">
              <a:rPr lang="en-US" altLang="zh-CN" sz="1200" b="0" smtClean="0">
                <a:solidFill>
                  <a:srgbClr val="4D4D4D"/>
                </a:solidFill>
                <a:latin typeface="Arial" charset="0"/>
              </a:rPr>
              <a:pPr eaLnBrk="1" hangingPunct="1"/>
              <a:t>88</a:t>
            </a:fld>
            <a:r>
              <a:rPr lang="en-US" altLang="zh-CN" sz="1200" b="0" smtClean="0">
                <a:solidFill>
                  <a:srgbClr val="4D4D4D"/>
                </a:solidFill>
                <a:latin typeface="Arial" charset="0"/>
              </a:rPr>
              <a:t>-</a:t>
            </a:r>
          </a:p>
        </p:txBody>
      </p:sp>
      <p:sp>
        <p:nvSpPr>
          <p:cNvPr id="92163" name="Rectangle 2"/>
          <p:cNvSpPr>
            <a:spLocks noGrp="1" noChangeArrowheads="1"/>
          </p:cNvSpPr>
          <p:nvPr>
            <p:ph type="title"/>
          </p:nvPr>
        </p:nvSpPr>
        <p:spPr/>
        <p:txBody>
          <a:bodyPr/>
          <a:lstStyle/>
          <a:p>
            <a:pPr eaLnBrk="1" hangingPunct="1"/>
            <a:r>
              <a:rPr lang="zh-CN" altLang="en-US" sz="4400" smtClean="0"/>
              <a:t>时间图</a:t>
            </a:r>
          </a:p>
        </p:txBody>
      </p:sp>
      <p:sp>
        <p:nvSpPr>
          <p:cNvPr id="92164" name="Rectangle 3"/>
          <p:cNvSpPr>
            <a:spLocks noGrp="1" noChangeArrowheads="1"/>
          </p:cNvSpPr>
          <p:nvPr>
            <p:ph type="body" idx="1"/>
          </p:nvPr>
        </p:nvSpPr>
        <p:spPr/>
        <p:txBody>
          <a:bodyPr/>
          <a:lstStyle/>
          <a:p>
            <a:pPr eaLnBrk="1" hangingPunct="1"/>
            <a:r>
              <a:rPr lang="zh-CN" altLang="en-US" sz="3200" smtClean="0">
                <a:solidFill>
                  <a:schemeClr val="folHlink"/>
                </a:solidFill>
              </a:rPr>
              <a:t>时间图</a:t>
            </a:r>
            <a:r>
              <a:rPr lang="en-US" altLang="zh-CN" sz="3200" smtClean="0">
                <a:solidFill>
                  <a:schemeClr val="folHlink"/>
                </a:solidFill>
              </a:rPr>
              <a:t>(Timing Diagram)</a:t>
            </a:r>
          </a:p>
          <a:p>
            <a:pPr lvl="1" eaLnBrk="1" hangingPunct="1"/>
            <a:r>
              <a:rPr lang="zh-CN" altLang="en-US" sz="2800" smtClean="0"/>
              <a:t>一种交互图，展现消息跨越不同对象或角色的实际时间信息</a:t>
            </a:r>
            <a:endParaRPr lang="en-US" altLang="zh-CN" sz="2800" smtClean="0"/>
          </a:p>
          <a:p>
            <a:pPr lvl="2" eaLnBrk="1" hangingPunct="1"/>
            <a:r>
              <a:rPr lang="zh-CN" altLang="en-US" sz="2400" smtClean="0"/>
              <a:t>具体描述单个或多个对象状态变化的时间点以及维持特定状态的时间段</a:t>
            </a:r>
          </a:p>
          <a:p>
            <a:pPr lvl="2" eaLnBrk="1" hangingPunct="1"/>
            <a:r>
              <a:rPr lang="zh-CN" altLang="en-US" sz="2400" smtClean="0"/>
              <a:t>顺序图是表示交互的主要手段，可以在顺序图中增加时间约束来表明对象状态变化的时间点以及维持特定状态的时间段</a:t>
            </a:r>
          </a:p>
          <a:p>
            <a:pPr eaLnBrk="1" hangingPunct="1"/>
            <a:r>
              <a:rPr lang="zh-CN" altLang="en-US" sz="3200" smtClean="0"/>
              <a:t>核心概念</a:t>
            </a:r>
          </a:p>
          <a:p>
            <a:pPr lvl="1" eaLnBrk="1" hangingPunct="1"/>
            <a:r>
              <a:rPr lang="zh-CN" altLang="en-US" sz="2800" smtClean="0"/>
              <a:t>时间约束、持续时间约束、生命线</a:t>
            </a:r>
          </a:p>
          <a:p>
            <a:pPr lvl="1" eaLnBrk="1" hangingPunct="1"/>
            <a:r>
              <a:rPr lang="zh-CN" altLang="en-US" sz="2800" smtClean="0"/>
              <a:t>状态、条件、事件</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a:lstStyle/>
          <a:p>
            <a:r>
              <a:rPr lang="zh-CN" altLang="en-US" smtClean="0"/>
              <a:t>时间图元语</a:t>
            </a:r>
          </a:p>
        </p:txBody>
      </p:sp>
      <p:sp>
        <p:nvSpPr>
          <p:cNvPr id="11161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9D96632D-0428-4F2A-ABCE-DC671B36A985}" type="slidenum">
              <a:rPr lang="en-US" altLang="zh-CN" sz="1200" b="0" smtClean="0">
                <a:solidFill>
                  <a:srgbClr val="4D4D4D"/>
                </a:solidFill>
                <a:latin typeface="Arial" charset="0"/>
              </a:rPr>
              <a:pPr eaLnBrk="1" hangingPunct="1"/>
              <a:t>89</a:t>
            </a:fld>
            <a:r>
              <a:rPr lang="en-US" altLang="zh-CN" sz="1200" b="0" smtClean="0">
                <a:solidFill>
                  <a:srgbClr val="4D4D4D"/>
                </a:solidFill>
                <a:latin typeface="Arial" charset="0"/>
              </a:rPr>
              <a:t>-</a:t>
            </a:r>
          </a:p>
        </p:txBody>
      </p:sp>
      <p:pic>
        <p:nvPicPr>
          <p:cNvPr id="11162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2066925"/>
            <a:ext cx="7694613"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859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B48ACF52-4735-4757-A87D-24121585F67A}" type="slidenum">
              <a:rPr lang="en-US" altLang="zh-CN" sz="1200" b="0" smtClean="0">
                <a:solidFill>
                  <a:srgbClr val="4D4D4D"/>
                </a:solidFill>
                <a:latin typeface="Arial" charset="0"/>
              </a:rPr>
              <a:pPr eaLnBrk="1" hangingPunct="1"/>
              <a:t>9</a:t>
            </a:fld>
            <a:r>
              <a:rPr lang="en-US" altLang="zh-CN" sz="1200" b="0" smtClean="0">
                <a:solidFill>
                  <a:srgbClr val="4D4D4D"/>
                </a:solidFill>
                <a:latin typeface="Arial" charset="0"/>
              </a:rPr>
              <a:t>-</a:t>
            </a:r>
          </a:p>
        </p:txBody>
      </p:sp>
      <p:sp>
        <p:nvSpPr>
          <p:cNvPr id="13315" name="Rectangle 2"/>
          <p:cNvSpPr>
            <a:spLocks noGrp="1" noChangeArrowheads="1"/>
          </p:cNvSpPr>
          <p:nvPr>
            <p:ph type="title"/>
          </p:nvPr>
        </p:nvSpPr>
        <p:spPr/>
        <p:txBody>
          <a:bodyPr/>
          <a:lstStyle/>
          <a:p>
            <a:pPr eaLnBrk="1" hangingPunct="1"/>
            <a:r>
              <a:rPr lang="zh-CN" altLang="en-US" sz="4400" dirty="0" smtClean="0"/>
              <a:t>建模的基本原则</a:t>
            </a:r>
            <a:endParaRPr lang="en-US" altLang="zh-CN" sz="4400" dirty="0" smtClean="0"/>
          </a:p>
        </p:txBody>
      </p:sp>
      <p:sp>
        <p:nvSpPr>
          <p:cNvPr id="13316" name="Rectangle 3"/>
          <p:cNvSpPr>
            <a:spLocks noGrp="1" noChangeArrowheads="1"/>
          </p:cNvSpPr>
          <p:nvPr>
            <p:ph type="body" idx="1"/>
          </p:nvPr>
        </p:nvSpPr>
        <p:spPr/>
        <p:txBody>
          <a:bodyPr/>
          <a:lstStyle/>
          <a:p>
            <a:pPr eaLnBrk="1" hangingPunct="1"/>
            <a:r>
              <a:rPr lang="zh-CN" altLang="en-US" dirty="0" smtClean="0"/>
              <a:t>建模过程需要遵循的原则</a:t>
            </a:r>
            <a:endParaRPr lang="en-US" altLang="zh-CN" dirty="0" smtClean="0"/>
          </a:p>
          <a:p>
            <a:pPr lvl="1" eaLnBrk="1" hangingPunct="1"/>
            <a:r>
              <a:rPr lang="zh-CN" altLang="en-US" dirty="0" smtClean="0"/>
              <a:t>选择合适的模型：</a:t>
            </a:r>
            <a:r>
              <a:rPr lang="zh-CN" altLang="en-US" dirty="0"/>
              <a:t>所创建的模型对解决方案的形成具有重要的影响</a:t>
            </a:r>
            <a:endParaRPr lang="en-US" altLang="zh-CN" dirty="0"/>
          </a:p>
          <a:p>
            <a:pPr lvl="1" eaLnBrk="1" hangingPunct="1"/>
            <a:r>
              <a:rPr lang="zh-CN" altLang="en-US" dirty="0" smtClean="0"/>
              <a:t>模型具有不同的精确程度：</a:t>
            </a:r>
            <a:r>
              <a:rPr lang="zh-CN" altLang="zh-CN" dirty="0"/>
              <a:t>面向不同的用户提供不同抽象层次的模型</a:t>
            </a:r>
            <a:endParaRPr lang="en-US" altLang="zh-CN" dirty="0" smtClean="0"/>
          </a:p>
          <a:p>
            <a:pPr lvl="1" eaLnBrk="1" hangingPunct="1"/>
            <a:r>
              <a:rPr lang="zh-CN" altLang="en-US" dirty="0" smtClean="0"/>
              <a:t>好的模型是与</a:t>
            </a:r>
            <a:r>
              <a:rPr lang="zh-CN" altLang="en-US" dirty="0"/>
              <a:t>现实</a:t>
            </a:r>
            <a:r>
              <a:rPr lang="zh-CN" altLang="en-US" dirty="0" smtClean="0"/>
              <a:t>相联系的：</a:t>
            </a:r>
            <a:r>
              <a:rPr lang="zh-CN" altLang="zh-CN" dirty="0"/>
              <a:t>简化不能掩盖掉任何重要的细节</a:t>
            </a:r>
            <a:endParaRPr lang="en-US" altLang="zh-CN" dirty="0" smtClean="0"/>
          </a:p>
          <a:p>
            <a:pPr lvl="1" eaLnBrk="1" hangingPunct="1"/>
            <a:r>
              <a:rPr lang="zh-CN" altLang="en-US" dirty="0" smtClean="0"/>
              <a:t>单一的模型是不够的：</a:t>
            </a:r>
            <a:r>
              <a:rPr lang="zh-CN" altLang="zh-CN" dirty="0"/>
              <a:t>需要从多个视角创建不同的</a:t>
            </a:r>
            <a:r>
              <a:rPr lang="zh-CN" altLang="zh-CN" dirty="0" smtClean="0"/>
              <a:t>模型</a:t>
            </a:r>
            <a:endParaRPr lang="en-US" altLang="zh-CN" dirty="0" smtClean="0"/>
          </a:p>
          <a:p>
            <a:pPr eaLnBrk="1" hangingPunct="1"/>
            <a:endParaRPr lang="en-US" altLang="zh-CN"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95F1D8F5-1421-4F58-BBDF-3D3DC84079A3}" type="slidenum">
              <a:rPr lang="en-US" altLang="zh-CN" sz="1200" b="0" smtClean="0">
                <a:solidFill>
                  <a:srgbClr val="4D4D4D"/>
                </a:solidFill>
                <a:latin typeface="Arial" charset="0"/>
              </a:rPr>
              <a:pPr eaLnBrk="1" hangingPunct="1"/>
              <a:t>90</a:t>
            </a:fld>
            <a:r>
              <a:rPr lang="en-US" altLang="zh-CN" sz="1200" b="0" smtClean="0">
                <a:solidFill>
                  <a:srgbClr val="4D4D4D"/>
                </a:solidFill>
                <a:latin typeface="Arial" charset="0"/>
              </a:rPr>
              <a:t>-</a:t>
            </a:r>
          </a:p>
        </p:txBody>
      </p:sp>
      <p:sp>
        <p:nvSpPr>
          <p:cNvPr id="93187" name="Rectangle 2"/>
          <p:cNvSpPr>
            <a:spLocks noGrp="1" noChangeArrowheads="1"/>
          </p:cNvSpPr>
          <p:nvPr>
            <p:ph type="title"/>
          </p:nvPr>
        </p:nvSpPr>
        <p:spPr/>
        <p:txBody>
          <a:bodyPr/>
          <a:lstStyle/>
          <a:p>
            <a:pPr eaLnBrk="1" hangingPunct="1"/>
            <a:r>
              <a:rPr lang="en-US" altLang="zh-CN" smtClean="0"/>
              <a:t>“</a:t>
            </a:r>
            <a:r>
              <a:rPr lang="zh-CN" altLang="en-US" smtClean="0"/>
              <a:t>打电话”顺序图的时间约束</a:t>
            </a:r>
            <a:endParaRPr lang="en-US" altLang="zh-CN" smtClean="0"/>
          </a:p>
        </p:txBody>
      </p:sp>
      <p:pic>
        <p:nvPicPr>
          <p:cNvPr id="931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923925"/>
            <a:ext cx="8135938" cy="552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
          <p:cNvGrpSpPr>
            <a:grpSpLocks/>
          </p:cNvGrpSpPr>
          <p:nvPr/>
        </p:nvGrpSpPr>
        <p:grpSpPr bwMode="auto">
          <a:xfrm>
            <a:off x="96838" y="2349500"/>
            <a:ext cx="1379537" cy="1911350"/>
            <a:chOff x="61" y="1480"/>
            <a:chExt cx="869" cy="1204"/>
          </a:xfrm>
        </p:grpSpPr>
        <p:sp>
          <p:nvSpPr>
            <p:cNvPr id="93190" name="Line 5"/>
            <p:cNvSpPr>
              <a:spLocks noChangeShapeType="1"/>
            </p:cNvSpPr>
            <p:nvPr/>
          </p:nvSpPr>
          <p:spPr bwMode="auto">
            <a:xfrm>
              <a:off x="431" y="1480"/>
              <a:ext cx="453" cy="0"/>
            </a:xfrm>
            <a:prstGeom prst="line">
              <a:avLst/>
            </a:prstGeom>
            <a:noFill/>
            <a:ln w="38100">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191" name="Line 6"/>
            <p:cNvSpPr>
              <a:spLocks noChangeShapeType="1"/>
            </p:cNvSpPr>
            <p:nvPr/>
          </p:nvSpPr>
          <p:spPr bwMode="auto">
            <a:xfrm>
              <a:off x="431" y="2684"/>
              <a:ext cx="453" cy="0"/>
            </a:xfrm>
            <a:prstGeom prst="line">
              <a:avLst/>
            </a:prstGeom>
            <a:noFill/>
            <a:ln w="38100">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0071" name="Rectangle 7"/>
            <p:cNvSpPr>
              <a:spLocks noChangeArrowheads="1"/>
            </p:cNvSpPr>
            <p:nvPr/>
          </p:nvSpPr>
          <p:spPr bwMode="auto">
            <a:xfrm>
              <a:off x="61" y="1979"/>
              <a:ext cx="869"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{&lt;=30sec}</a:t>
              </a:r>
            </a:p>
          </p:txBody>
        </p:sp>
        <p:sp>
          <p:nvSpPr>
            <p:cNvPr id="93193" name="Line 8"/>
            <p:cNvSpPr>
              <a:spLocks noChangeShapeType="1"/>
            </p:cNvSpPr>
            <p:nvPr/>
          </p:nvSpPr>
          <p:spPr bwMode="auto">
            <a:xfrm>
              <a:off x="612" y="2170"/>
              <a:ext cx="0" cy="499"/>
            </a:xfrm>
            <a:prstGeom prst="line">
              <a:avLst/>
            </a:prstGeom>
            <a:noFill/>
            <a:ln w="25400">
              <a:solidFill>
                <a:srgbClr val="800000"/>
              </a:solidFill>
              <a:miter lim="800000"/>
              <a:headEnd/>
              <a:tailEnd type="arrow"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3194" name="Line 9"/>
            <p:cNvSpPr>
              <a:spLocks noChangeShapeType="1"/>
            </p:cNvSpPr>
            <p:nvPr/>
          </p:nvSpPr>
          <p:spPr bwMode="auto">
            <a:xfrm rot="10800000">
              <a:off x="612" y="1490"/>
              <a:ext cx="0" cy="544"/>
            </a:xfrm>
            <a:prstGeom prst="line">
              <a:avLst/>
            </a:prstGeom>
            <a:noFill/>
            <a:ln w="25400">
              <a:solidFill>
                <a:srgbClr val="800000"/>
              </a:solidFill>
              <a:miter lim="800000"/>
              <a:headEnd/>
              <a:tailEnd type="arrow" w="lg"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215F558A-50E3-43C4-827B-CE3637CE29D6}" type="slidenum">
              <a:rPr lang="en-US" altLang="zh-CN" sz="1200" b="0" smtClean="0">
                <a:solidFill>
                  <a:srgbClr val="4D4D4D"/>
                </a:solidFill>
                <a:latin typeface="Arial" charset="0"/>
              </a:rPr>
              <a:pPr eaLnBrk="1" hangingPunct="1"/>
              <a:t>91</a:t>
            </a:fld>
            <a:r>
              <a:rPr lang="en-US" altLang="zh-CN" sz="1200" b="0" smtClean="0">
                <a:solidFill>
                  <a:srgbClr val="4D4D4D"/>
                </a:solidFill>
                <a:latin typeface="Arial" charset="0"/>
              </a:rPr>
              <a:t>-</a:t>
            </a:r>
          </a:p>
        </p:txBody>
      </p:sp>
      <p:sp>
        <p:nvSpPr>
          <p:cNvPr id="94211" name="Rectangle 2"/>
          <p:cNvSpPr>
            <a:spLocks noGrp="1" noChangeArrowheads="1"/>
          </p:cNvSpPr>
          <p:nvPr>
            <p:ph type="title"/>
          </p:nvPr>
        </p:nvSpPr>
        <p:spPr/>
        <p:txBody>
          <a:bodyPr/>
          <a:lstStyle/>
          <a:p>
            <a:pPr eaLnBrk="1" hangingPunct="1"/>
            <a:r>
              <a:rPr lang="zh-CN" altLang="en-US" sz="4400" smtClean="0"/>
              <a:t>利用时间图描述时间约束</a:t>
            </a:r>
            <a:endParaRPr lang="en-US" altLang="zh-CN" sz="4400" smtClean="0"/>
          </a:p>
        </p:txBody>
      </p:sp>
      <p:grpSp>
        <p:nvGrpSpPr>
          <p:cNvPr id="2" name="Group 3"/>
          <p:cNvGrpSpPr>
            <a:grpSpLocks/>
          </p:cNvGrpSpPr>
          <p:nvPr/>
        </p:nvGrpSpPr>
        <p:grpSpPr bwMode="auto">
          <a:xfrm>
            <a:off x="2989263" y="1846263"/>
            <a:ext cx="1655762" cy="1295400"/>
            <a:chOff x="1837" y="1207"/>
            <a:chExt cx="1043" cy="816"/>
          </a:xfrm>
        </p:grpSpPr>
        <p:sp>
          <p:nvSpPr>
            <p:cNvPr id="94322" name="Line 4"/>
            <p:cNvSpPr>
              <a:spLocks noChangeShapeType="1"/>
            </p:cNvSpPr>
            <p:nvPr/>
          </p:nvSpPr>
          <p:spPr bwMode="auto">
            <a:xfrm rot="5400000">
              <a:off x="2698" y="1389"/>
              <a:ext cx="363" cy="0"/>
            </a:xfrm>
            <a:prstGeom prst="line">
              <a:avLst/>
            </a:prstGeom>
            <a:noFill/>
            <a:ln w="38100">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323" name="Line 5"/>
            <p:cNvSpPr>
              <a:spLocks noChangeShapeType="1"/>
            </p:cNvSpPr>
            <p:nvPr/>
          </p:nvSpPr>
          <p:spPr bwMode="auto">
            <a:xfrm rot="5400000">
              <a:off x="1429" y="1615"/>
              <a:ext cx="816" cy="0"/>
            </a:xfrm>
            <a:prstGeom prst="line">
              <a:avLst/>
            </a:prstGeom>
            <a:noFill/>
            <a:ln w="38100">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1094" name="Rectangle 6"/>
            <p:cNvSpPr>
              <a:spLocks noChangeArrowheads="1"/>
            </p:cNvSpPr>
            <p:nvPr/>
          </p:nvSpPr>
          <p:spPr bwMode="auto">
            <a:xfrm>
              <a:off x="1920" y="1207"/>
              <a:ext cx="869"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{&lt;=30sec}</a:t>
              </a:r>
            </a:p>
          </p:txBody>
        </p:sp>
        <p:sp>
          <p:nvSpPr>
            <p:cNvPr id="94325" name="Line 7"/>
            <p:cNvSpPr>
              <a:spLocks noChangeShapeType="1"/>
            </p:cNvSpPr>
            <p:nvPr/>
          </p:nvSpPr>
          <p:spPr bwMode="auto">
            <a:xfrm rot="-5400000">
              <a:off x="2790" y="1253"/>
              <a:ext cx="0" cy="181"/>
            </a:xfrm>
            <a:prstGeom prst="line">
              <a:avLst/>
            </a:prstGeom>
            <a:noFill/>
            <a:ln w="25400">
              <a:solidFill>
                <a:srgbClr val="800000"/>
              </a:solidFill>
              <a:miter lim="800000"/>
              <a:headEnd/>
              <a:tailEnd type="arrow"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326" name="Line 8"/>
            <p:cNvSpPr>
              <a:spLocks noChangeShapeType="1"/>
            </p:cNvSpPr>
            <p:nvPr/>
          </p:nvSpPr>
          <p:spPr bwMode="auto">
            <a:xfrm rot="5400000">
              <a:off x="1928" y="1253"/>
              <a:ext cx="0" cy="181"/>
            </a:xfrm>
            <a:prstGeom prst="line">
              <a:avLst/>
            </a:prstGeom>
            <a:noFill/>
            <a:ln w="25400">
              <a:solidFill>
                <a:srgbClr val="800000"/>
              </a:solidFill>
              <a:miter lim="800000"/>
              <a:headEnd/>
              <a:tailEnd type="arrow" w="lg"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4213" name="Group 9"/>
          <p:cNvGrpSpPr>
            <a:grpSpLocks/>
          </p:cNvGrpSpPr>
          <p:nvPr/>
        </p:nvGrpSpPr>
        <p:grpSpPr bwMode="auto">
          <a:xfrm>
            <a:off x="538163" y="1125538"/>
            <a:ext cx="8496300" cy="3024187"/>
            <a:chOff x="339" y="709"/>
            <a:chExt cx="5352" cy="1905"/>
          </a:xfrm>
        </p:grpSpPr>
        <p:sp>
          <p:nvSpPr>
            <p:cNvPr id="94276" name="Rectangle 10"/>
            <p:cNvSpPr>
              <a:spLocks noChangeArrowheads="1"/>
            </p:cNvSpPr>
            <p:nvPr/>
          </p:nvSpPr>
          <p:spPr bwMode="auto">
            <a:xfrm>
              <a:off x="340" y="737"/>
              <a:ext cx="4899" cy="1696"/>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r">
                <a:spcBef>
                  <a:spcPct val="50000"/>
                </a:spcBef>
              </a:pPr>
              <a:endParaRPr kumimoji="0" lang="zh-CN" altLang="en-GB" sz="2000">
                <a:solidFill>
                  <a:srgbClr val="000000"/>
                </a:solidFill>
                <a:latin typeface="Arial" charset="0"/>
              </a:endParaRPr>
            </a:p>
          </p:txBody>
        </p:sp>
        <p:grpSp>
          <p:nvGrpSpPr>
            <p:cNvPr id="94277" name="Group 11"/>
            <p:cNvGrpSpPr>
              <a:grpSpLocks/>
            </p:cNvGrpSpPr>
            <p:nvPr/>
          </p:nvGrpSpPr>
          <p:grpSpPr bwMode="auto">
            <a:xfrm>
              <a:off x="340" y="709"/>
              <a:ext cx="1629" cy="318"/>
              <a:chOff x="385" y="1456"/>
              <a:chExt cx="363" cy="250"/>
            </a:xfrm>
          </p:grpSpPr>
          <p:sp>
            <p:nvSpPr>
              <p:cNvPr id="94320" name="Freeform 12"/>
              <p:cNvSpPr>
                <a:spLocks/>
              </p:cNvSpPr>
              <p:nvPr/>
            </p:nvSpPr>
            <p:spPr bwMode="auto">
              <a:xfrm>
                <a:off x="386" y="1480"/>
                <a:ext cx="362" cy="226"/>
              </a:xfrm>
              <a:custGeom>
                <a:avLst/>
                <a:gdLst>
                  <a:gd name="T0" fmla="*/ 4 w 643"/>
                  <a:gd name="T1" fmla="*/ 0 h 157"/>
                  <a:gd name="T2" fmla="*/ 4 w 643"/>
                  <a:gd name="T3" fmla="*/ 2598 h 157"/>
                  <a:gd name="T4" fmla="*/ 3 w 643"/>
                  <a:gd name="T5" fmla="*/ 4164 h 157"/>
                  <a:gd name="T6" fmla="*/ 0 w 643"/>
                  <a:gd name="T7" fmla="*/ 4164 h 157"/>
                  <a:gd name="T8" fmla="*/ 0 60000 65536"/>
                  <a:gd name="T9" fmla="*/ 0 60000 65536"/>
                  <a:gd name="T10" fmla="*/ 0 60000 65536"/>
                  <a:gd name="T11" fmla="*/ 0 60000 65536"/>
                  <a:gd name="T12" fmla="*/ 0 w 643"/>
                  <a:gd name="T13" fmla="*/ 0 h 157"/>
                  <a:gd name="T14" fmla="*/ 643 w 643"/>
                  <a:gd name="T15" fmla="*/ 157 h 157"/>
                </a:gdLst>
                <a:ahLst/>
                <a:cxnLst>
                  <a:cxn ang="T8">
                    <a:pos x="T0" y="T1"/>
                  </a:cxn>
                  <a:cxn ang="T9">
                    <a:pos x="T2" y="T3"/>
                  </a:cxn>
                  <a:cxn ang="T10">
                    <a:pos x="T4" y="T5"/>
                  </a:cxn>
                  <a:cxn ang="T11">
                    <a:pos x="T6" y="T7"/>
                  </a:cxn>
                </a:cxnLst>
                <a:rect l="T12" t="T13" r="T14" b="T15"/>
                <a:pathLst>
                  <a:path w="643" h="157">
                    <a:moveTo>
                      <a:pt x="643" y="0"/>
                    </a:moveTo>
                    <a:lnTo>
                      <a:pt x="643" y="98"/>
                    </a:lnTo>
                    <a:lnTo>
                      <a:pt x="538" y="157"/>
                    </a:lnTo>
                    <a:lnTo>
                      <a:pt x="0" y="157"/>
                    </a:lnTo>
                  </a:path>
                </a:pathLst>
              </a:custGeom>
              <a:noFill/>
              <a:ln w="9525">
                <a:solidFill>
                  <a:srgbClr val="00008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94321" name="Rectangle 13"/>
              <p:cNvSpPr>
                <a:spLocks noChangeArrowheads="1"/>
              </p:cNvSpPr>
              <p:nvPr/>
            </p:nvSpPr>
            <p:spPr bwMode="auto">
              <a:xfrm>
                <a:off x="385" y="1456"/>
                <a:ext cx="35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en-GB" altLang="zh-CN" sz="2000">
                    <a:solidFill>
                      <a:srgbClr val="000000"/>
                    </a:solidFill>
                    <a:latin typeface="Arial" charset="0"/>
                  </a:rPr>
                  <a:t>sd User_DialPhone</a:t>
                </a:r>
              </a:p>
            </p:txBody>
          </p:sp>
        </p:grpSp>
        <p:sp>
          <p:nvSpPr>
            <p:cNvPr id="601102" name="Rectangle 14"/>
            <p:cNvSpPr>
              <a:spLocks noChangeArrowheads="1"/>
            </p:cNvSpPr>
            <p:nvPr/>
          </p:nvSpPr>
          <p:spPr bwMode="auto">
            <a:xfrm>
              <a:off x="612" y="2025"/>
              <a:ext cx="444" cy="288"/>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a:solidFill>
                    <a:schemeClr val="hlink"/>
                  </a:solidFill>
                  <a:effectLst>
                    <a:outerShdw blurRad="38100" dist="38100" dir="2700000" algn="tl">
                      <a:srgbClr val="C0C0C0"/>
                    </a:outerShdw>
                  </a:effectLst>
                  <a:latin typeface="Arial" charset="0"/>
                  <a:ea typeface="宋体" pitchFamily="2" charset="-122"/>
                </a:rPr>
                <a:t>Idle</a:t>
              </a:r>
            </a:p>
          </p:txBody>
        </p:sp>
        <p:sp>
          <p:nvSpPr>
            <p:cNvPr id="601103" name="Rectangle 15"/>
            <p:cNvSpPr>
              <a:spLocks noChangeArrowheads="1"/>
            </p:cNvSpPr>
            <p:nvPr/>
          </p:nvSpPr>
          <p:spPr bwMode="auto">
            <a:xfrm>
              <a:off x="612" y="1782"/>
              <a:ext cx="689" cy="288"/>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a:solidFill>
                    <a:schemeClr val="hlink"/>
                  </a:solidFill>
                  <a:effectLst>
                    <a:outerShdw blurRad="38100" dist="38100" dir="2700000" algn="tl">
                      <a:srgbClr val="C0C0C0"/>
                    </a:outerShdw>
                  </a:effectLst>
                  <a:latin typeface="Arial" charset="0"/>
                  <a:ea typeface="宋体" pitchFamily="2" charset="-122"/>
                </a:rPr>
                <a:t>Toned</a:t>
              </a:r>
            </a:p>
          </p:txBody>
        </p:sp>
        <p:sp>
          <p:nvSpPr>
            <p:cNvPr id="601104" name="Rectangle 16"/>
            <p:cNvSpPr>
              <a:spLocks noChangeArrowheads="1"/>
            </p:cNvSpPr>
            <p:nvPr/>
          </p:nvSpPr>
          <p:spPr bwMode="auto">
            <a:xfrm>
              <a:off x="612" y="1526"/>
              <a:ext cx="753" cy="288"/>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a:solidFill>
                    <a:schemeClr val="hlink"/>
                  </a:solidFill>
                  <a:effectLst>
                    <a:outerShdw blurRad="38100" dist="38100" dir="2700000" algn="tl">
                      <a:srgbClr val="C0C0C0"/>
                    </a:outerShdw>
                  </a:effectLst>
                  <a:latin typeface="Arial" charset="0"/>
                  <a:ea typeface="宋体" pitchFamily="2" charset="-122"/>
                </a:rPr>
                <a:t>Dialing</a:t>
              </a:r>
            </a:p>
          </p:txBody>
        </p:sp>
        <p:sp>
          <p:nvSpPr>
            <p:cNvPr id="601105" name="Rectangle 17"/>
            <p:cNvSpPr>
              <a:spLocks noChangeArrowheads="1"/>
            </p:cNvSpPr>
            <p:nvPr/>
          </p:nvSpPr>
          <p:spPr bwMode="auto">
            <a:xfrm>
              <a:off x="612" y="1254"/>
              <a:ext cx="1169" cy="288"/>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a:solidFill>
                    <a:schemeClr val="hlink"/>
                  </a:solidFill>
                  <a:effectLst>
                    <a:outerShdw blurRad="38100" dist="38100" dir="2700000" algn="tl">
                      <a:srgbClr val="C0C0C0"/>
                    </a:outerShdw>
                  </a:effectLst>
                  <a:latin typeface="Arial" charset="0"/>
                  <a:ea typeface="宋体" pitchFamily="2" charset="-122"/>
                </a:rPr>
                <a:t>Connecting</a:t>
              </a:r>
            </a:p>
          </p:txBody>
        </p:sp>
        <p:sp>
          <p:nvSpPr>
            <p:cNvPr id="601106" name="Rectangle 18"/>
            <p:cNvSpPr>
              <a:spLocks noChangeArrowheads="1"/>
            </p:cNvSpPr>
            <p:nvPr/>
          </p:nvSpPr>
          <p:spPr bwMode="auto">
            <a:xfrm>
              <a:off x="612" y="1027"/>
              <a:ext cx="753" cy="288"/>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a:solidFill>
                    <a:schemeClr val="hlink"/>
                  </a:solidFill>
                  <a:effectLst>
                    <a:outerShdw blurRad="38100" dist="38100" dir="2700000" algn="tl">
                      <a:srgbClr val="C0C0C0"/>
                    </a:outerShdw>
                  </a:effectLst>
                  <a:latin typeface="Arial" charset="0"/>
                  <a:ea typeface="宋体" pitchFamily="2" charset="-122"/>
                </a:rPr>
                <a:t>Calling</a:t>
              </a:r>
            </a:p>
          </p:txBody>
        </p:sp>
        <p:sp>
          <p:nvSpPr>
            <p:cNvPr id="94283" name="Line 19"/>
            <p:cNvSpPr>
              <a:spLocks noChangeShapeType="1"/>
            </p:cNvSpPr>
            <p:nvPr/>
          </p:nvSpPr>
          <p:spPr bwMode="auto">
            <a:xfrm>
              <a:off x="1736"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84" name="Line 20"/>
            <p:cNvSpPr>
              <a:spLocks noChangeShapeType="1"/>
            </p:cNvSpPr>
            <p:nvPr/>
          </p:nvSpPr>
          <p:spPr bwMode="auto">
            <a:xfrm>
              <a:off x="1817"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85" name="Line 21"/>
            <p:cNvSpPr>
              <a:spLocks noChangeShapeType="1"/>
            </p:cNvSpPr>
            <p:nvPr/>
          </p:nvSpPr>
          <p:spPr bwMode="auto">
            <a:xfrm>
              <a:off x="1645"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86" name="Line 22"/>
            <p:cNvSpPr>
              <a:spLocks noChangeShapeType="1"/>
            </p:cNvSpPr>
            <p:nvPr/>
          </p:nvSpPr>
          <p:spPr bwMode="auto">
            <a:xfrm>
              <a:off x="1907"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87" name="Line 23"/>
            <p:cNvSpPr>
              <a:spLocks noChangeShapeType="1"/>
            </p:cNvSpPr>
            <p:nvPr/>
          </p:nvSpPr>
          <p:spPr bwMode="auto">
            <a:xfrm>
              <a:off x="1978"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88" name="Line 24"/>
            <p:cNvSpPr>
              <a:spLocks noChangeShapeType="1"/>
            </p:cNvSpPr>
            <p:nvPr/>
          </p:nvSpPr>
          <p:spPr bwMode="auto">
            <a:xfrm>
              <a:off x="3833"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89" name="Line 25"/>
            <p:cNvSpPr>
              <a:spLocks noChangeShapeType="1"/>
            </p:cNvSpPr>
            <p:nvPr/>
          </p:nvSpPr>
          <p:spPr bwMode="auto">
            <a:xfrm>
              <a:off x="3934"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90" name="Line 26"/>
            <p:cNvSpPr>
              <a:spLocks noChangeShapeType="1"/>
            </p:cNvSpPr>
            <p:nvPr/>
          </p:nvSpPr>
          <p:spPr bwMode="auto">
            <a:xfrm>
              <a:off x="4015"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91" name="Line 27"/>
            <p:cNvSpPr>
              <a:spLocks noChangeShapeType="1"/>
            </p:cNvSpPr>
            <p:nvPr/>
          </p:nvSpPr>
          <p:spPr bwMode="auto">
            <a:xfrm>
              <a:off x="4105"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92" name="Line 28"/>
            <p:cNvSpPr>
              <a:spLocks noChangeShapeType="1"/>
            </p:cNvSpPr>
            <p:nvPr/>
          </p:nvSpPr>
          <p:spPr bwMode="auto">
            <a:xfrm>
              <a:off x="1611" y="2206"/>
              <a:ext cx="272"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93" name="Line 29"/>
            <p:cNvSpPr>
              <a:spLocks noChangeShapeType="1"/>
            </p:cNvSpPr>
            <p:nvPr/>
          </p:nvSpPr>
          <p:spPr bwMode="auto">
            <a:xfrm>
              <a:off x="1883" y="1979"/>
              <a:ext cx="544"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94" name="Line 30"/>
            <p:cNvSpPr>
              <a:spLocks noChangeShapeType="1"/>
            </p:cNvSpPr>
            <p:nvPr/>
          </p:nvSpPr>
          <p:spPr bwMode="auto">
            <a:xfrm>
              <a:off x="2427" y="1707"/>
              <a:ext cx="499"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95" name="Line 31"/>
            <p:cNvSpPr>
              <a:spLocks noChangeShapeType="1"/>
            </p:cNvSpPr>
            <p:nvPr/>
          </p:nvSpPr>
          <p:spPr bwMode="auto">
            <a:xfrm>
              <a:off x="2926" y="1435"/>
              <a:ext cx="454"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96" name="Line 32"/>
            <p:cNvSpPr>
              <a:spLocks noChangeShapeType="1"/>
            </p:cNvSpPr>
            <p:nvPr/>
          </p:nvSpPr>
          <p:spPr bwMode="auto">
            <a:xfrm>
              <a:off x="3380" y="1162"/>
              <a:ext cx="861"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97" name="Line 33"/>
            <p:cNvSpPr>
              <a:spLocks noChangeShapeType="1"/>
            </p:cNvSpPr>
            <p:nvPr/>
          </p:nvSpPr>
          <p:spPr bwMode="auto">
            <a:xfrm>
              <a:off x="4240" y="2206"/>
              <a:ext cx="500"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cxnSp>
          <p:nvCxnSpPr>
            <p:cNvPr id="94298" name="AutoShape 34"/>
            <p:cNvCxnSpPr>
              <a:cxnSpLocks noChangeShapeType="1"/>
              <a:stCxn id="94293" idx="0"/>
              <a:endCxn id="94292" idx="1"/>
            </p:cNvCxnSpPr>
            <p:nvPr/>
          </p:nvCxnSpPr>
          <p:spPr bwMode="auto">
            <a:xfrm>
              <a:off x="1883" y="1971"/>
              <a:ext cx="0" cy="243"/>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99" name="AutoShape 35"/>
            <p:cNvCxnSpPr>
              <a:cxnSpLocks noChangeShapeType="1"/>
              <a:stCxn id="94294" idx="0"/>
              <a:endCxn id="94293" idx="1"/>
            </p:cNvCxnSpPr>
            <p:nvPr/>
          </p:nvCxnSpPr>
          <p:spPr bwMode="auto">
            <a:xfrm>
              <a:off x="2427" y="1699"/>
              <a:ext cx="0" cy="288"/>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300" name="AutoShape 36"/>
            <p:cNvCxnSpPr>
              <a:cxnSpLocks noChangeShapeType="1"/>
              <a:stCxn id="94295" idx="0"/>
              <a:endCxn id="94294" idx="1"/>
            </p:cNvCxnSpPr>
            <p:nvPr/>
          </p:nvCxnSpPr>
          <p:spPr bwMode="auto">
            <a:xfrm>
              <a:off x="2926" y="1427"/>
              <a:ext cx="0" cy="288"/>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301" name="AutoShape 37"/>
            <p:cNvCxnSpPr>
              <a:cxnSpLocks noChangeShapeType="1"/>
              <a:stCxn id="94296" idx="0"/>
              <a:endCxn id="94295" idx="1"/>
            </p:cNvCxnSpPr>
            <p:nvPr/>
          </p:nvCxnSpPr>
          <p:spPr bwMode="auto">
            <a:xfrm>
              <a:off x="3380" y="1154"/>
              <a:ext cx="0" cy="289"/>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sp>
          <p:nvSpPr>
            <p:cNvPr id="94302" name="Line 38"/>
            <p:cNvSpPr>
              <a:spLocks noChangeShapeType="1"/>
            </p:cNvSpPr>
            <p:nvPr/>
          </p:nvSpPr>
          <p:spPr bwMode="auto">
            <a:xfrm>
              <a:off x="4176"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303" name="Line 39"/>
            <p:cNvSpPr>
              <a:spLocks noChangeShapeType="1"/>
            </p:cNvSpPr>
            <p:nvPr/>
          </p:nvSpPr>
          <p:spPr bwMode="auto">
            <a:xfrm>
              <a:off x="4267"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304" name="Line 40"/>
            <p:cNvSpPr>
              <a:spLocks noChangeShapeType="1"/>
            </p:cNvSpPr>
            <p:nvPr/>
          </p:nvSpPr>
          <p:spPr bwMode="auto">
            <a:xfrm>
              <a:off x="4358"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305" name="Line 41"/>
            <p:cNvSpPr>
              <a:spLocks noChangeShapeType="1"/>
            </p:cNvSpPr>
            <p:nvPr/>
          </p:nvSpPr>
          <p:spPr bwMode="auto">
            <a:xfrm>
              <a:off x="4448"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cxnSp>
          <p:nvCxnSpPr>
            <p:cNvPr id="94306" name="AutoShape 42"/>
            <p:cNvCxnSpPr>
              <a:cxnSpLocks noChangeShapeType="1"/>
              <a:stCxn id="94296" idx="1"/>
              <a:endCxn id="94297" idx="0"/>
            </p:cNvCxnSpPr>
            <p:nvPr/>
          </p:nvCxnSpPr>
          <p:spPr bwMode="auto">
            <a:xfrm flipH="1">
              <a:off x="4240" y="1170"/>
              <a:ext cx="1" cy="1028"/>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sp>
          <p:nvSpPr>
            <p:cNvPr id="94307" name="Line 43"/>
            <p:cNvSpPr>
              <a:spLocks noChangeShapeType="1"/>
            </p:cNvSpPr>
            <p:nvPr/>
          </p:nvSpPr>
          <p:spPr bwMode="auto">
            <a:xfrm>
              <a:off x="4538"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308" name="Line 44"/>
            <p:cNvSpPr>
              <a:spLocks noChangeShapeType="1"/>
            </p:cNvSpPr>
            <p:nvPr/>
          </p:nvSpPr>
          <p:spPr bwMode="auto">
            <a:xfrm>
              <a:off x="4629"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309" name="Line 45"/>
            <p:cNvSpPr>
              <a:spLocks noChangeShapeType="1"/>
            </p:cNvSpPr>
            <p:nvPr/>
          </p:nvSpPr>
          <p:spPr bwMode="auto">
            <a:xfrm>
              <a:off x="4720"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310" name="Line 46"/>
            <p:cNvSpPr>
              <a:spLocks noChangeShapeType="1"/>
            </p:cNvSpPr>
            <p:nvPr/>
          </p:nvSpPr>
          <p:spPr bwMode="auto">
            <a:xfrm>
              <a:off x="4810"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1135" name="Rectangle 47"/>
            <p:cNvSpPr>
              <a:spLocks noChangeArrowheads="1"/>
            </p:cNvSpPr>
            <p:nvPr/>
          </p:nvSpPr>
          <p:spPr bwMode="auto">
            <a:xfrm>
              <a:off x="4785" y="2383"/>
              <a:ext cx="906" cy="231"/>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1800">
                  <a:effectLst>
                    <a:outerShdw blurRad="38100" dist="38100" dir="2700000" algn="tl">
                      <a:srgbClr val="C0C0C0"/>
                    </a:outerShdw>
                  </a:effectLst>
                  <a:latin typeface="Arial" charset="0"/>
                  <a:ea typeface="宋体" pitchFamily="2" charset="-122"/>
                </a:rPr>
                <a:t>timing ruler</a:t>
              </a:r>
            </a:p>
          </p:txBody>
        </p:sp>
        <p:sp>
          <p:nvSpPr>
            <p:cNvPr id="94312" name="Line 48"/>
            <p:cNvSpPr>
              <a:spLocks noChangeShapeType="1"/>
            </p:cNvSpPr>
            <p:nvPr/>
          </p:nvSpPr>
          <p:spPr bwMode="auto">
            <a:xfrm>
              <a:off x="1565" y="2342"/>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313" name="Rectangle 49"/>
            <p:cNvSpPr>
              <a:spLocks noChangeArrowheads="1"/>
            </p:cNvSpPr>
            <p:nvPr/>
          </p:nvSpPr>
          <p:spPr bwMode="auto">
            <a:xfrm>
              <a:off x="1655" y="2160"/>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kumimoji="0" lang="en-GB" altLang="zh-CN" sz="1800">
                  <a:latin typeface="Arial" charset="0"/>
                </a:rPr>
                <a:t>Lift</a:t>
              </a:r>
            </a:p>
          </p:txBody>
        </p:sp>
        <p:sp>
          <p:nvSpPr>
            <p:cNvPr id="94314" name="Rectangle 50"/>
            <p:cNvSpPr>
              <a:spLocks noChangeArrowheads="1"/>
            </p:cNvSpPr>
            <p:nvPr/>
          </p:nvSpPr>
          <p:spPr bwMode="auto">
            <a:xfrm>
              <a:off x="2190" y="1934"/>
              <a:ext cx="5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ctr">
                <a:spcBef>
                  <a:spcPct val="50000"/>
                </a:spcBef>
              </a:pPr>
              <a:r>
                <a:rPr kumimoji="0" lang="en-GB" altLang="zh-CN" sz="1800">
                  <a:latin typeface="Arial" charset="0"/>
                </a:rPr>
                <a:t>Digit</a:t>
              </a:r>
            </a:p>
          </p:txBody>
        </p:sp>
        <p:sp>
          <p:nvSpPr>
            <p:cNvPr id="94315" name="Rectangle 51"/>
            <p:cNvSpPr>
              <a:spLocks noChangeArrowheads="1"/>
            </p:cNvSpPr>
            <p:nvPr/>
          </p:nvSpPr>
          <p:spPr bwMode="auto">
            <a:xfrm>
              <a:off x="2699" y="1661"/>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kumimoji="0" lang="en-GB" altLang="zh-CN" sz="1800">
                  <a:latin typeface="Arial" charset="0"/>
                </a:rPr>
                <a:t>Dial</a:t>
              </a:r>
            </a:p>
          </p:txBody>
        </p:sp>
        <p:sp>
          <p:nvSpPr>
            <p:cNvPr id="94316" name="Rectangle 52"/>
            <p:cNvSpPr>
              <a:spLocks noChangeArrowheads="1"/>
            </p:cNvSpPr>
            <p:nvPr/>
          </p:nvSpPr>
          <p:spPr bwMode="auto">
            <a:xfrm>
              <a:off x="3198" y="1385"/>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kumimoji="0" lang="en-GB" altLang="zh-CN" sz="1800">
                  <a:latin typeface="Arial" charset="0"/>
                </a:rPr>
                <a:t>OK</a:t>
              </a:r>
            </a:p>
          </p:txBody>
        </p:sp>
        <p:sp>
          <p:nvSpPr>
            <p:cNvPr id="94317" name="Rectangle 53"/>
            <p:cNvSpPr>
              <a:spLocks noChangeArrowheads="1"/>
            </p:cNvSpPr>
            <p:nvPr/>
          </p:nvSpPr>
          <p:spPr bwMode="auto">
            <a:xfrm>
              <a:off x="3969" y="2156"/>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ctr">
                <a:spcBef>
                  <a:spcPct val="50000"/>
                </a:spcBef>
              </a:pPr>
              <a:r>
                <a:rPr kumimoji="0" lang="en-GB" altLang="zh-CN" sz="1800">
                  <a:latin typeface="Arial" charset="0"/>
                </a:rPr>
                <a:t>Hang</a:t>
              </a:r>
            </a:p>
          </p:txBody>
        </p:sp>
        <p:sp>
          <p:nvSpPr>
            <p:cNvPr id="94318" name="Rectangle 54"/>
            <p:cNvSpPr>
              <a:spLocks noChangeArrowheads="1"/>
            </p:cNvSpPr>
            <p:nvPr/>
          </p:nvSpPr>
          <p:spPr bwMode="auto">
            <a:xfrm>
              <a:off x="2145" y="2266"/>
              <a:ext cx="15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ctr">
                <a:spcBef>
                  <a:spcPct val="50000"/>
                </a:spcBef>
              </a:pPr>
              <a:r>
                <a:rPr kumimoji="0" lang="en-GB" altLang="zh-CN" sz="1600">
                  <a:latin typeface="Arial" charset="0"/>
                </a:rPr>
                <a:t>… … … … … …</a:t>
              </a:r>
            </a:p>
          </p:txBody>
        </p:sp>
        <p:sp>
          <p:nvSpPr>
            <p:cNvPr id="601143" name="Rectangle 55"/>
            <p:cNvSpPr>
              <a:spLocks noChangeArrowheads="1"/>
            </p:cNvSpPr>
            <p:nvPr/>
          </p:nvSpPr>
          <p:spPr bwMode="auto">
            <a:xfrm rot="16200000">
              <a:off x="85" y="1536"/>
              <a:ext cx="796" cy="288"/>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a:solidFill>
                    <a:srgbClr val="6600CC"/>
                  </a:solidFill>
                  <a:effectLst>
                    <a:outerShdw blurRad="38100" dist="38100" dir="2700000" algn="tl">
                      <a:srgbClr val="C0C0C0"/>
                    </a:outerShdw>
                  </a:effectLst>
                  <a:latin typeface="Arial" charset="0"/>
                  <a:ea typeface="宋体" pitchFamily="2" charset="-122"/>
                </a:rPr>
                <a:t>:Switch</a:t>
              </a:r>
            </a:p>
          </p:txBody>
        </p:sp>
      </p:grpSp>
      <p:grpSp>
        <p:nvGrpSpPr>
          <p:cNvPr id="5" name="Group 56"/>
          <p:cNvGrpSpPr>
            <a:grpSpLocks/>
          </p:cNvGrpSpPr>
          <p:nvPr/>
        </p:nvGrpSpPr>
        <p:grpSpPr bwMode="auto">
          <a:xfrm>
            <a:off x="371475" y="4291013"/>
            <a:ext cx="8161338" cy="1708150"/>
            <a:chOff x="234" y="2703"/>
            <a:chExt cx="5141" cy="1076"/>
          </a:xfrm>
        </p:grpSpPr>
        <p:grpSp>
          <p:nvGrpSpPr>
            <p:cNvPr id="94215" name="Group 57"/>
            <p:cNvGrpSpPr>
              <a:grpSpLocks/>
            </p:cNvGrpSpPr>
            <p:nvPr/>
          </p:nvGrpSpPr>
          <p:grpSpPr bwMode="auto">
            <a:xfrm>
              <a:off x="234" y="2703"/>
              <a:ext cx="5141" cy="999"/>
              <a:chOff x="234" y="2659"/>
              <a:chExt cx="5141" cy="999"/>
            </a:xfrm>
          </p:grpSpPr>
          <p:sp>
            <p:nvSpPr>
              <p:cNvPr id="94236" name="Rectangle 58"/>
              <p:cNvSpPr>
                <a:spLocks noChangeArrowheads="1"/>
              </p:cNvSpPr>
              <p:nvPr/>
            </p:nvSpPr>
            <p:spPr bwMode="auto">
              <a:xfrm>
                <a:off x="249" y="2683"/>
                <a:ext cx="5126" cy="974"/>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r">
                  <a:spcBef>
                    <a:spcPct val="50000"/>
                  </a:spcBef>
                </a:pPr>
                <a:endParaRPr kumimoji="0" lang="zh-CN" altLang="en-GB" sz="2000">
                  <a:solidFill>
                    <a:srgbClr val="000000"/>
                  </a:solidFill>
                  <a:latin typeface="Arial" charset="0"/>
                </a:endParaRPr>
              </a:p>
            </p:txBody>
          </p:sp>
          <p:grpSp>
            <p:nvGrpSpPr>
              <p:cNvPr id="94237" name="Group 59"/>
              <p:cNvGrpSpPr>
                <a:grpSpLocks/>
              </p:cNvGrpSpPr>
              <p:nvPr/>
            </p:nvGrpSpPr>
            <p:grpSpPr bwMode="auto">
              <a:xfrm>
                <a:off x="249" y="2659"/>
                <a:ext cx="1588" cy="287"/>
                <a:chOff x="385" y="1456"/>
                <a:chExt cx="363" cy="250"/>
              </a:xfrm>
            </p:grpSpPr>
            <p:sp>
              <p:nvSpPr>
                <p:cNvPr id="94274" name="Freeform 60"/>
                <p:cNvSpPr>
                  <a:spLocks/>
                </p:cNvSpPr>
                <p:nvPr/>
              </p:nvSpPr>
              <p:spPr bwMode="auto">
                <a:xfrm>
                  <a:off x="386" y="1480"/>
                  <a:ext cx="362" cy="226"/>
                </a:xfrm>
                <a:custGeom>
                  <a:avLst/>
                  <a:gdLst>
                    <a:gd name="T0" fmla="*/ 4 w 643"/>
                    <a:gd name="T1" fmla="*/ 0 h 157"/>
                    <a:gd name="T2" fmla="*/ 4 w 643"/>
                    <a:gd name="T3" fmla="*/ 2598 h 157"/>
                    <a:gd name="T4" fmla="*/ 3 w 643"/>
                    <a:gd name="T5" fmla="*/ 4164 h 157"/>
                    <a:gd name="T6" fmla="*/ 0 w 643"/>
                    <a:gd name="T7" fmla="*/ 4164 h 157"/>
                    <a:gd name="T8" fmla="*/ 0 60000 65536"/>
                    <a:gd name="T9" fmla="*/ 0 60000 65536"/>
                    <a:gd name="T10" fmla="*/ 0 60000 65536"/>
                    <a:gd name="T11" fmla="*/ 0 60000 65536"/>
                    <a:gd name="T12" fmla="*/ 0 w 643"/>
                    <a:gd name="T13" fmla="*/ 0 h 157"/>
                    <a:gd name="T14" fmla="*/ 643 w 643"/>
                    <a:gd name="T15" fmla="*/ 157 h 157"/>
                  </a:gdLst>
                  <a:ahLst/>
                  <a:cxnLst>
                    <a:cxn ang="T8">
                      <a:pos x="T0" y="T1"/>
                    </a:cxn>
                    <a:cxn ang="T9">
                      <a:pos x="T2" y="T3"/>
                    </a:cxn>
                    <a:cxn ang="T10">
                      <a:pos x="T4" y="T5"/>
                    </a:cxn>
                    <a:cxn ang="T11">
                      <a:pos x="T6" y="T7"/>
                    </a:cxn>
                  </a:cxnLst>
                  <a:rect l="T12" t="T13" r="T14" b="T15"/>
                  <a:pathLst>
                    <a:path w="643" h="157">
                      <a:moveTo>
                        <a:pt x="643" y="0"/>
                      </a:moveTo>
                      <a:lnTo>
                        <a:pt x="643" y="98"/>
                      </a:lnTo>
                      <a:lnTo>
                        <a:pt x="538" y="157"/>
                      </a:lnTo>
                      <a:lnTo>
                        <a:pt x="0" y="157"/>
                      </a:lnTo>
                    </a:path>
                  </a:pathLst>
                </a:custGeom>
                <a:noFill/>
                <a:ln w="9525">
                  <a:solidFill>
                    <a:srgbClr val="00008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94275" name="Rectangle 61"/>
                <p:cNvSpPr>
                  <a:spLocks noChangeArrowheads="1"/>
                </p:cNvSpPr>
                <p:nvPr/>
              </p:nvSpPr>
              <p:spPr bwMode="auto">
                <a:xfrm>
                  <a:off x="385" y="1456"/>
                  <a:ext cx="36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en-GB" altLang="zh-CN" sz="2000">
                      <a:solidFill>
                        <a:srgbClr val="000000"/>
                      </a:solidFill>
                      <a:latin typeface="Arial" charset="0"/>
                    </a:rPr>
                    <a:t>sd User_DialPhone</a:t>
                  </a:r>
                </a:p>
              </p:txBody>
            </p:sp>
          </p:grpSp>
          <p:grpSp>
            <p:nvGrpSpPr>
              <p:cNvPr id="94238" name="Group 62"/>
              <p:cNvGrpSpPr>
                <a:grpSpLocks/>
              </p:cNvGrpSpPr>
              <p:nvPr/>
            </p:nvGrpSpPr>
            <p:grpSpPr bwMode="auto">
              <a:xfrm>
                <a:off x="476" y="3205"/>
                <a:ext cx="4763" cy="258"/>
                <a:chOff x="430" y="3180"/>
                <a:chExt cx="4763" cy="258"/>
              </a:xfrm>
            </p:grpSpPr>
            <p:sp>
              <p:nvSpPr>
                <p:cNvPr id="94246" name="Line 63"/>
                <p:cNvSpPr>
                  <a:spLocks noChangeShapeType="1"/>
                </p:cNvSpPr>
                <p:nvPr/>
              </p:nvSpPr>
              <p:spPr bwMode="auto">
                <a:xfrm>
                  <a:off x="430" y="3203"/>
                  <a:ext cx="499"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47" name="Line 64"/>
                <p:cNvSpPr>
                  <a:spLocks noChangeShapeType="1"/>
                </p:cNvSpPr>
                <p:nvPr/>
              </p:nvSpPr>
              <p:spPr bwMode="auto">
                <a:xfrm>
                  <a:off x="430" y="3429"/>
                  <a:ext cx="499"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1153" name="Rectangle 65"/>
                <p:cNvSpPr>
                  <a:spLocks noChangeArrowheads="1"/>
                </p:cNvSpPr>
                <p:nvPr/>
              </p:nvSpPr>
              <p:spPr bwMode="auto">
                <a:xfrm>
                  <a:off x="476" y="3180"/>
                  <a:ext cx="389"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Idle</a:t>
                  </a:r>
                </a:p>
              </p:txBody>
            </p:sp>
            <p:sp>
              <p:nvSpPr>
                <p:cNvPr id="601154" name="Rectangle 66"/>
                <p:cNvSpPr>
                  <a:spLocks noChangeArrowheads="1"/>
                </p:cNvSpPr>
                <p:nvPr/>
              </p:nvSpPr>
              <p:spPr bwMode="auto">
                <a:xfrm>
                  <a:off x="1201" y="3180"/>
                  <a:ext cx="595"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Toned</a:t>
                  </a:r>
                </a:p>
              </p:txBody>
            </p:sp>
            <p:sp>
              <p:nvSpPr>
                <p:cNvPr id="601155" name="Rectangle 67"/>
                <p:cNvSpPr>
                  <a:spLocks noChangeArrowheads="1"/>
                </p:cNvSpPr>
                <p:nvPr/>
              </p:nvSpPr>
              <p:spPr bwMode="auto">
                <a:xfrm>
                  <a:off x="2006" y="3180"/>
                  <a:ext cx="647"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Dialing</a:t>
                  </a:r>
                </a:p>
              </p:txBody>
            </p:sp>
            <p:sp>
              <p:nvSpPr>
                <p:cNvPr id="601156" name="Rectangle 68"/>
                <p:cNvSpPr>
                  <a:spLocks noChangeArrowheads="1"/>
                </p:cNvSpPr>
                <p:nvPr/>
              </p:nvSpPr>
              <p:spPr bwMode="auto">
                <a:xfrm>
                  <a:off x="2698" y="3180"/>
                  <a:ext cx="995"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Connecting</a:t>
                  </a:r>
                </a:p>
              </p:txBody>
            </p:sp>
            <p:sp>
              <p:nvSpPr>
                <p:cNvPr id="601157" name="Rectangle 69"/>
                <p:cNvSpPr>
                  <a:spLocks noChangeArrowheads="1"/>
                </p:cNvSpPr>
                <p:nvPr/>
              </p:nvSpPr>
              <p:spPr bwMode="auto">
                <a:xfrm>
                  <a:off x="3866" y="3180"/>
                  <a:ext cx="647"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Calling</a:t>
                  </a:r>
                </a:p>
              </p:txBody>
            </p:sp>
            <p:sp>
              <p:nvSpPr>
                <p:cNvPr id="94253" name="Line 70"/>
                <p:cNvSpPr>
                  <a:spLocks noChangeShapeType="1"/>
                </p:cNvSpPr>
                <p:nvPr/>
              </p:nvSpPr>
              <p:spPr bwMode="auto">
                <a:xfrm>
                  <a:off x="1247" y="3204"/>
                  <a:ext cx="499"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54" name="Line 71"/>
                <p:cNvSpPr>
                  <a:spLocks noChangeShapeType="1"/>
                </p:cNvSpPr>
                <p:nvPr/>
              </p:nvSpPr>
              <p:spPr bwMode="auto">
                <a:xfrm>
                  <a:off x="1247" y="3430"/>
                  <a:ext cx="499"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55" name="Line 72"/>
                <p:cNvSpPr>
                  <a:spLocks noChangeShapeType="1"/>
                </p:cNvSpPr>
                <p:nvPr/>
              </p:nvSpPr>
              <p:spPr bwMode="auto">
                <a:xfrm>
                  <a:off x="2063" y="3204"/>
                  <a:ext cx="499"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56" name="Line 73"/>
                <p:cNvSpPr>
                  <a:spLocks noChangeShapeType="1"/>
                </p:cNvSpPr>
                <p:nvPr/>
              </p:nvSpPr>
              <p:spPr bwMode="auto">
                <a:xfrm>
                  <a:off x="2063" y="3430"/>
                  <a:ext cx="499"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57" name="Line 74"/>
                <p:cNvSpPr>
                  <a:spLocks noChangeShapeType="1"/>
                </p:cNvSpPr>
                <p:nvPr/>
              </p:nvSpPr>
              <p:spPr bwMode="auto">
                <a:xfrm>
                  <a:off x="2880" y="3203"/>
                  <a:ext cx="635"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58" name="Line 75"/>
                <p:cNvSpPr>
                  <a:spLocks noChangeShapeType="1"/>
                </p:cNvSpPr>
                <p:nvPr/>
              </p:nvSpPr>
              <p:spPr bwMode="auto">
                <a:xfrm>
                  <a:off x="2880" y="3429"/>
                  <a:ext cx="635"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59" name="Line 76"/>
                <p:cNvSpPr>
                  <a:spLocks noChangeShapeType="1"/>
                </p:cNvSpPr>
                <p:nvPr/>
              </p:nvSpPr>
              <p:spPr bwMode="auto">
                <a:xfrm>
                  <a:off x="3787" y="3203"/>
                  <a:ext cx="771"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60" name="Line 77"/>
                <p:cNvSpPr>
                  <a:spLocks noChangeShapeType="1"/>
                </p:cNvSpPr>
                <p:nvPr/>
              </p:nvSpPr>
              <p:spPr bwMode="auto">
                <a:xfrm>
                  <a:off x="3787" y="3429"/>
                  <a:ext cx="771" cy="1"/>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61" name="Line 78"/>
                <p:cNvSpPr>
                  <a:spLocks noChangeShapeType="1"/>
                </p:cNvSpPr>
                <p:nvPr/>
              </p:nvSpPr>
              <p:spPr bwMode="auto">
                <a:xfrm>
                  <a:off x="4785" y="3203"/>
                  <a:ext cx="408"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62" name="Line 79"/>
                <p:cNvSpPr>
                  <a:spLocks noChangeShapeType="1"/>
                </p:cNvSpPr>
                <p:nvPr/>
              </p:nvSpPr>
              <p:spPr bwMode="auto">
                <a:xfrm>
                  <a:off x="4785" y="3429"/>
                  <a:ext cx="408" cy="1"/>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1168" name="Rectangle 80"/>
                <p:cNvSpPr>
                  <a:spLocks noChangeArrowheads="1"/>
                </p:cNvSpPr>
                <p:nvPr/>
              </p:nvSpPr>
              <p:spPr bwMode="auto">
                <a:xfrm>
                  <a:off x="4785" y="3180"/>
                  <a:ext cx="389"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Idle</a:t>
                  </a:r>
                </a:p>
              </p:txBody>
            </p:sp>
            <p:cxnSp>
              <p:nvCxnSpPr>
                <p:cNvPr id="94264" name="AutoShape 81"/>
                <p:cNvCxnSpPr>
                  <a:cxnSpLocks noChangeShapeType="1"/>
                  <a:stCxn id="94246" idx="1"/>
                  <a:endCxn id="94254" idx="0"/>
                </p:cNvCxnSpPr>
                <p:nvPr/>
              </p:nvCxnSpPr>
              <p:spPr bwMode="auto">
                <a:xfrm>
                  <a:off x="929" y="3211"/>
                  <a:ext cx="318" cy="211"/>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65" name="AutoShape 82"/>
                <p:cNvCxnSpPr>
                  <a:cxnSpLocks noChangeShapeType="1"/>
                  <a:stCxn id="94253" idx="0"/>
                  <a:endCxn id="94247" idx="1"/>
                </p:cNvCxnSpPr>
                <p:nvPr/>
              </p:nvCxnSpPr>
              <p:spPr bwMode="auto">
                <a:xfrm flipH="1">
                  <a:off x="929" y="3196"/>
                  <a:ext cx="318" cy="241"/>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66" name="AutoShape 83"/>
                <p:cNvCxnSpPr>
                  <a:cxnSpLocks noChangeShapeType="1"/>
                  <a:stCxn id="94253" idx="1"/>
                  <a:endCxn id="94256" idx="0"/>
                </p:cNvCxnSpPr>
                <p:nvPr/>
              </p:nvCxnSpPr>
              <p:spPr bwMode="auto">
                <a:xfrm>
                  <a:off x="1746" y="3212"/>
                  <a:ext cx="317" cy="210"/>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67" name="AutoShape 84"/>
                <p:cNvCxnSpPr>
                  <a:cxnSpLocks noChangeShapeType="1"/>
                  <a:stCxn id="94254" idx="1"/>
                  <a:endCxn id="94255" idx="0"/>
                </p:cNvCxnSpPr>
                <p:nvPr/>
              </p:nvCxnSpPr>
              <p:spPr bwMode="auto">
                <a:xfrm flipV="1">
                  <a:off x="1746" y="3196"/>
                  <a:ext cx="317" cy="242"/>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68" name="AutoShape 85"/>
                <p:cNvCxnSpPr>
                  <a:cxnSpLocks noChangeShapeType="1"/>
                  <a:stCxn id="94255" idx="1"/>
                  <a:endCxn id="94258" idx="0"/>
                </p:cNvCxnSpPr>
                <p:nvPr/>
              </p:nvCxnSpPr>
              <p:spPr bwMode="auto">
                <a:xfrm>
                  <a:off x="2562" y="3212"/>
                  <a:ext cx="318" cy="209"/>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69" name="AutoShape 86"/>
                <p:cNvCxnSpPr>
                  <a:cxnSpLocks noChangeShapeType="1"/>
                  <a:stCxn id="94256" idx="1"/>
                  <a:endCxn id="94257" idx="0"/>
                </p:cNvCxnSpPr>
                <p:nvPr/>
              </p:nvCxnSpPr>
              <p:spPr bwMode="auto">
                <a:xfrm flipV="1">
                  <a:off x="2562" y="3195"/>
                  <a:ext cx="318" cy="243"/>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70" name="AutoShape 87"/>
                <p:cNvCxnSpPr>
                  <a:cxnSpLocks noChangeShapeType="1"/>
                  <a:stCxn id="94257" idx="1"/>
                  <a:endCxn id="94260" idx="0"/>
                </p:cNvCxnSpPr>
                <p:nvPr/>
              </p:nvCxnSpPr>
              <p:spPr bwMode="auto">
                <a:xfrm>
                  <a:off x="3515" y="3211"/>
                  <a:ext cx="272" cy="210"/>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71" name="AutoShape 88"/>
                <p:cNvCxnSpPr>
                  <a:cxnSpLocks noChangeShapeType="1"/>
                  <a:stCxn id="94258" idx="1"/>
                  <a:endCxn id="94259" idx="0"/>
                </p:cNvCxnSpPr>
                <p:nvPr/>
              </p:nvCxnSpPr>
              <p:spPr bwMode="auto">
                <a:xfrm flipV="1">
                  <a:off x="3515" y="3195"/>
                  <a:ext cx="272" cy="242"/>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72" name="AutoShape 89"/>
                <p:cNvCxnSpPr>
                  <a:cxnSpLocks noChangeShapeType="1"/>
                  <a:stCxn id="94259" idx="1"/>
                  <a:endCxn id="94262" idx="0"/>
                </p:cNvCxnSpPr>
                <p:nvPr/>
              </p:nvCxnSpPr>
              <p:spPr bwMode="auto">
                <a:xfrm>
                  <a:off x="4558" y="3211"/>
                  <a:ext cx="227" cy="210"/>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73" name="AutoShape 90"/>
                <p:cNvCxnSpPr>
                  <a:cxnSpLocks noChangeShapeType="1"/>
                  <a:stCxn id="94260" idx="1"/>
                  <a:endCxn id="94261" idx="0"/>
                </p:cNvCxnSpPr>
                <p:nvPr/>
              </p:nvCxnSpPr>
              <p:spPr bwMode="auto">
                <a:xfrm flipV="1">
                  <a:off x="4558" y="3195"/>
                  <a:ext cx="227" cy="243"/>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grpSp>
          <p:grpSp>
            <p:nvGrpSpPr>
              <p:cNvPr id="94239" name="Group 91"/>
              <p:cNvGrpSpPr>
                <a:grpSpLocks/>
              </p:cNvGrpSpPr>
              <p:nvPr/>
            </p:nvGrpSpPr>
            <p:grpSpPr bwMode="auto">
              <a:xfrm>
                <a:off x="1137" y="2976"/>
                <a:ext cx="1633" cy="318"/>
                <a:chOff x="1066" y="2976"/>
                <a:chExt cx="1633" cy="318"/>
              </a:xfrm>
            </p:grpSpPr>
            <p:sp>
              <p:nvSpPr>
                <p:cNvPr id="601180" name="Rectangle 92"/>
                <p:cNvSpPr>
                  <a:spLocks noChangeArrowheads="1"/>
                </p:cNvSpPr>
                <p:nvPr/>
              </p:nvSpPr>
              <p:spPr bwMode="auto">
                <a:xfrm>
                  <a:off x="1512" y="2976"/>
                  <a:ext cx="869"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{&lt;=30sec}</a:t>
                  </a:r>
                </a:p>
              </p:txBody>
            </p:sp>
            <p:sp>
              <p:nvSpPr>
                <p:cNvPr id="94242" name="Line 93"/>
                <p:cNvSpPr>
                  <a:spLocks noChangeShapeType="1"/>
                </p:cNvSpPr>
                <p:nvPr/>
              </p:nvSpPr>
              <p:spPr bwMode="auto">
                <a:xfrm rot="-5400000">
                  <a:off x="2495" y="2909"/>
                  <a:ext cx="0" cy="408"/>
                </a:xfrm>
                <a:prstGeom prst="line">
                  <a:avLst/>
                </a:prstGeom>
                <a:noFill/>
                <a:ln w="25400">
                  <a:solidFill>
                    <a:srgbClr val="800000"/>
                  </a:solidFill>
                  <a:miter lim="800000"/>
                  <a:headEnd/>
                  <a:tailEnd type="arrow"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43" name="Line 94"/>
                <p:cNvSpPr>
                  <a:spLocks noChangeShapeType="1"/>
                </p:cNvSpPr>
                <p:nvPr/>
              </p:nvSpPr>
              <p:spPr bwMode="auto">
                <a:xfrm rot="5400000">
                  <a:off x="1338" y="2841"/>
                  <a:ext cx="0" cy="544"/>
                </a:xfrm>
                <a:prstGeom prst="line">
                  <a:avLst/>
                </a:prstGeom>
                <a:noFill/>
                <a:ln w="25400">
                  <a:solidFill>
                    <a:srgbClr val="800000"/>
                  </a:solidFill>
                  <a:miter lim="800000"/>
                  <a:headEnd/>
                  <a:tailEnd type="arrow"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44" name="Line 95"/>
                <p:cNvSpPr>
                  <a:spLocks noChangeShapeType="1"/>
                </p:cNvSpPr>
                <p:nvPr/>
              </p:nvSpPr>
              <p:spPr bwMode="auto">
                <a:xfrm rot="5400000">
                  <a:off x="930" y="3112"/>
                  <a:ext cx="272" cy="0"/>
                </a:xfrm>
                <a:prstGeom prst="line">
                  <a:avLst/>
                </a:prstGeom>
                <a:noFill/>
                <a:ln w="38100">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45" name="Line 96"/>
                <p:cNvSpPr>
                  <a:spLocks noChangeShapeType="1"/>
                </p:cNvSpPr>
                <p:nvPr/>
              </p:nvSpPr>
              <p:spPr bwMode="auto">
                <a:xfrm rot="5400000">
                  <a:off x="2563" y="3158"/>
                  <a:ext cx="272" cy="0"/>
                </a:xfrm>
                <a:prstGeom prst="line">
                  <a:avLst/>
                </a:prstGeom>
                <a:noFill/>
                <a:ln w="38100">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01185" name="Rectangle 97"/>
              <p:cNvSpPr>
                <a:spLocks noChangeArrowheads="1"/>
              </p:cNvSpPr>
              <p:nvPr/>
            </p:nvSpPr>
            <p:spPr bwMode="auto">
              <a:xfrm rot="16200000">
                <a:off x="18" y="3192"/>
                <a:ext cx="682"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rgbClr val="6600CC"/>
                    </a:solidFill>
                    <a:effectLst>
                      <a:outerShdw blurRad="38100" dist="38100" dir="2700000" algn="tl">
                        <a:srgbClr val="C0C0C0"/>
                      </a:outerShdw>
                    </a:effectLst>
                    <a:latin typeface="Arial" charset="0"/>
                    <a:ea typeface="宋体" pitchFamily="2" charset="-122"/>
                  </a:rPr>
                  <a:t>:Switch</a:t>
                </a:r>
              </a:p>
            </p:txBody>
          </p:sp>
        </p:grpSp>
        <p:grpSp>
          <p:nvGrpSpPr>
            <p:cNvPr id="94216" name="Group 98"/>
            <p:cNvGrpSpPr>
              <a:grpSpLocks/>
            </p:cNvGrpSpPr>
            <p:nvPr/>
          </p:nvGrpSpPr>
          <p:grpSpPr bwMode="auto">
            <a:xfrm>
              <a:off x="476" y="3521"/>
              <a:ext cx="4717" cy="258"/>
              <a:chOff x="476" y="3521"/>
              <a:chExt cx="4717" cy="258"/>
            </a:xfrm>
          </p:grpSpPr>
          <p:sp>
            <p:nvSpPr>
              <p:cNvPr id="94217" name="Line 99"/>
              <p:cNvSpPr>
                <a:spLocks noChangeShapeType="1"/>
              </p:cNvSpPr>
              <p:nvPr/>
            </p:nvSpPr>
            <p:spPr bwMode="auto">
              <a:xfrm>
                <a:off x="647"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18" name="Line 100"/>
              <p:cNvSpPr>
                <a:spLocks noChangeShapeType="1"/>
              </p:cNvSpPr>
              <p:nvPr/>
            </p:nvSpPr>
            <p:spPr bwMode="auto">
              <a:xfrm>
                <a:off x="728"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19" name="Line 101"/>
              <p:cNvSpPr>
                <a:spLocks noChangeShapeType="1"/>
              </p:cNvSpPr>
              <p:nvPr/>
            </p:nvSpPr>
            <p:spPr bwMode="auto">
              <a:xfrm>
                <a:off x="556"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0" name="Line 102"/>
              <p:cNvSpPr>
                <a:spLocks noChangeShapeType="1"/>
              </p:cNvSpPr>
              <p:nvPr/>
            </p:nvSpPr>
            <p:spPr bwMode="auto">
              <a:xfrm>
                <a:off x="818"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1" name="Line 103"/>
              <p:cNvSpPr>
                <a:spLocks noChangeShapeType="1"/>
              </p:cNvSpPr>
              <p:nvPr/>
            </p:nvSpPr>
            <p:spPr bwMode="auto">
              <a:xfrm>
                <a:off x="889"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2" name="Line 104"/>
              <p:cNvSpPr>
                <a:spLocks noChangeShapeType="1"/>
              </p:cNvSpPr>
              <p:nvPr/>
            </p:nvSpPr>
            <p:spPr bwMode="auto">
              <a:xfrm>
                <a:off x="4216"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3" name="Line 105"/>
              <p:cNvSpPr>
                <a:spLocks noChangeShapeType="1"/>
              </p:cNvSpPr>
              <p:nvPr/>
            </p:nvSpPr>
            <p:spPr bwMode="auto">
              <a:xfrm>
                <a:off x="4317"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4" name="Line 106"/>
              <p:cNvSpPr>
                <a:spLocks noChangeShapeType="1"/>
              </p:cNvSpPr>
              <p:nvPr/>
            </p:nvSpPr>
            <p:spPr bwMode="auto">
              <a:xfrm>
                <a:off x="4398"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5" name="Line 107"/>
              <p:cNvSpPr>
                <a:spLocks noChangeShapeType="1"/>
              </p:cNvSpPr>
              <p:nvPr/>
            </p:nvSpPr>
            <p:spPr bwMode="auto">
              <a:xfrm>
                <a:off x="4488"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6" name="Line 108"/>
              <p:cNvSpPr>
                <a:spLocks noChangeShapeType="1"/>
              </p:cNvSpPr>
              <p:nvPr/>
            </p:nvSpPr>
            <p:spPr bwMode="auto">
              <a:xfrm>
                <a:off x="4559"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7" name="Line 109"/>
              <p:cNvSpPr>
                <a:spLocks noChangeShapeType="1"/>
              </p:cNvSpPr>
              <p:nvPr/>
            </p:nvSpPr>
            <p:spPr bwMode="auto">
              <a:xfrm>
                <a:off x="4650"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8" name="Line 110"/>
              <p:cNvSpPr>
                <a:spLocks noChangeShapeType="1"/>
              </p:cNvSpPr>
              <p:nvPr/>
            </p:nvSpPr>
            <p:spPr bwMode="auto">
              <a:xfrm>
                <a:off x="4741"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9" name="Line 111"/>
              <p:cNvSpPr>
                <a:spLocks noChangeShapeType="1"/>
              </p:cNvSpPr>
              <p:nvPr/>
            </p:nvSpPr>
            <p:spPr bwMode="auto">
              <a:xfrm>
                <a:off x="4831"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30" name="Line 112"/>
              <p:cNvSpPr>
                <a:spLocks noChangeShapeType="1"/>
              </p:cNvSpPr>
              <p:nvPr/>
            </p:nvSpPr>
            <p:spPr bwMode="auto">
              <a:xfrm>
                <a:off x="4921"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31" name="Line 113"/>
              <p:cNvSpPr>
                <a:spLocks noChangeShapeType="1"/>
              </p:cNvSpPr>
              <p:nvPr/>
            </p:nvSpPr>
            <p:spPr bwMode="auto">
              <a:xfrm>
                <a:off x="5012"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32" name="Line 114"/>
              <p:cNvSpPr>
                <a:spLocks noChangeShapeType="1"/>
              </p:cNvSpPr>
              <p:nvPr/>
            </p:nvSpPr>
            <p:spPr bwMode="auto">
              <a:xfrm>
                <a:off x="5103"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33" name="Line 115"/>
              <p:cNvSpPr>
                <a:spLocks noChangeShapeType="1"/>
              </p:cNvSpPr>
              <p:nvPr/>
            </p:nvSpPr>
            <p:spPr bwMode="auto">
              <a:xfrm>
                <a:off x="5193"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34" name="Line 116"/>
              <p:cNvSpPr>
                <a:spLocks noChangeShapeType="1"/>
              </p:cNvSpPr>
              <p:nvPr/>
            </p:nvSpPr>
            <p:spPr bwMode="auto">
              <a:xfrm>
                <a:off x="476" y="3597"/>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35" name="Rectangle 117"/>
              <p:cNvSpPr>
                <a:spLocks noChangeArrowheads="1"/>
              </p:cNvSpPr>
              <p:nvPr/>
            </p:nvSpPr>
            <p:spPr bwMode="auto">
              <a:xfrm>
                <a:off x="1782" y="3521"/>
                <a:ext cx="15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ctr">
                  <a:spcBef>
                    <a:spcPct val="50000"/>
                  </a:spcBef>
                </a:pPr>
                <a:r>
                  <a:rPr kumimoji="0" lang="en-GB" altLang="zh-CN" sz="1600">
                    <a:latin typeface="Arial" charset="0"/>
                  </a:rPr>
                  <a:t>… … … … … …</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B09709C7-09BE-47C3-84DA-FD0C7846CB96}" type="slidenum">
              <a:rPr lang="en-US" altLang="zh-CN" sz="1200" b="0" smtClean="0">
                <a:solidFill>
                  <a:srgbClr val="4D4D4D"/>
                </a:solidFill>
                <a:latin typeface="Arial" charset="0"/>
              </a:rPr>
              <a:pPr eaLnBrk="1" hangingPunct="1"/>
              <a:t>92</a:t>
            </a:fld>
            <a:r>
              <a:rPr lang="en-US" altLang="zh-CN" sz="1200" b="0" smtClean="0">
                <a:solidFill>
                  <a:srgbClr val="4D4D4D"/>
                </a:solidFill>
                <a:latin typeface="Arial" charset="0"/>
              </a:rPr>
              <a:t>-</a:t>
            </a:r>
          </a:p>
        </p:txBody>
      </p:sp>
      <p:sp>
        <p:nvSpPr>
          <p:cNvPr id="95235" name="Rectangle 2"/>
          <p:cNvSpPr>
            <a:spLocks noGrp="1" noChangeArrowheads="1"/>
          </p:cNvSpPr>
          <p:nvPr>
            <p:ph type="title"/>
          </p:nvPr>
        </p:nvSpPr>
        <p:spPr/>
        <p:txBody>
          <a:bodyPr/>
          <a:lstStyle/>
          <a:p>
            <a:pPr eaLnBrk="1" hangingPunct="1"/>
            <a:r>
              <a:rPr lang="zh-CN" altLang="en-US" smtClean="0"/>
              <a:t>状态机图</a:t>
            </a:r>
          </a:p>
        </p:txBody>
      </p:sp>
      <p:sp>
        <p:nvSpPr>
          <p:cNvPr id="95236" name="Rectangle 3"/>
          <p:cNvSpPr>
            <a:spLocks noGrp="1" noChangeArrowheads="1"/>
          </p:cNvSpPr>
          <p:nvPr>
            <p:ph type="body" idx="1"/>
          </p:nvPr>
        </p:nvSpPr>
        <p:spPr/>
        <p:txBody>
          <a:bodyPr/>
          <a:lstStyle/>
          <a:p>
            <a:pPr eaLnBrk="1" hangingPunct="1"/>
            <a:r>
              <a:rPr lang="zh-CN" altLang="en-US" sz="3200" smtClean="0"/>
              <a:t>状态机图</a:t>
            </a:r>
            <a:r>
              <a:rPr lang="en-US" altLang="zh-CN" sz="3200" smtClean="0"/>
              <a:t>(State Machine Diagram)</a:t>
            </a:r>
          </a:p>
          <a:p>
            <a:pPr lvl="1" eaLnBrk="1" hangingPunct="1"/>
            <a:r>
              <a:rPr lang="en-US" altLang="zh-CN" sz="2800" smtClean="0"/>
              <a:t>UML1.x</a:t>
            </a:r>
            <a:r>
              <a:rPr lang="zh-CN" altLang="en-US" sz="2800" smtClean="0"/>
              <a:t>为状态图</a:t>
            </a:r>
            <a:r>
              <a:rPr lang="en-US" altLang="zh-CN" sz="2800" smtClean="0"/>
              <a:t>(Statechart Diagram)</a:t>
            </a:r>
            <a:endParaRPr lang="zh-CN" altLang="en-US" sz="2800" smtClean="0"/>
          </a:p>
          <a:p>
            <a:pPr lvl="1" eaLnBrk="1" hangingPunct="1"/>
            <a:r>
              <a:rPr lang="zh-CN" altLang="en-US" sz="2800" smtClean="0">
                <a:solidFill>
                  <a:srgbClr val="181A36"/>
                </a:solidFill>
              </a:rPr>
              <a:t>利用状态和事件描述对象本身的行为</a:t>
            </a:r>
            <a:endParaRPr lang="zh-CN" altLang="en-US" sz="2800" smtClean="0"/>
          </a:p>
          <a:p>
            <a:pPr eaLnBrk="1" hangingPunct="1"/>
            <a:r>
              <a:rPr lang="zh-CN" altLang="en-US" sz="3200" smtClean="0"/>
              <a:t>主要概念</a:t>
            </a:r>
          </a:p>
          <a:p>
            <a:pPr lvl="1" eaLnBrk="1" hangingPunct="1"/>
            <a:r>
              <a:rPr lang="zh-CN" altLang="en-US" sz="2800" smtClean="0"/>
              <a:t>状态、初态、终态、复合状态</a:t>
            </a:r>
          </a:p>
          <a:p>
            <a:pPr lvl="1" eaLnBrk="1" hangingPunct="1"/>
            <a:r>
              <a:rPr lang="zh-CN" altLang="en-US" sz="2800" smtClean="0"/>
              <a:t>事件、转移、动作</a:t>
            </a:r>
          </a:p>
          <a:p>
            <a:pPr lvl="1" eaLnBrk="1" hangingPunct="1"/>
            <a:r>
              <a:rPr lang="zh-CN" altLang="en-US" sz="2800" smtClean="0"/>
              <a:t>并发 </a:t>
            </a:r>
          </a:p>
          <a:p>
            <a:pPr eaLnBrk="1" hangingPunct="1"/>
            <a:r>
              <a:rPr lang="zh-CN" altLang="en-US" sz="3200" smtClean="0"/>
              <a:t>推荐使用场合</a:t>
            </a:r>
          </a:p>
          <a:p>
            <a:pPr lvl="1" eaLnBrk="1" hangingPunct="1"/>
            <a:r>
              <a:rPr lang="zh-CN" altLang="en-US" sz="2800" smtClean="0"/>
              <a:t>类设计</a:t>
            </a:r>
            <a:endParaRPr lang="en-US" altLang="zh-CN" sz="280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F7E090A2-B0BC-4FDA-8A27-EF7246CCAD00}" type="slidenum">
              <a:rPr lang="en-US" altLang="zh-CN" sz="1200" b="0" smtClean="0">
                <a:solidFill>
                  <a:srgbClr val="4D4D4D"/>
                </a:solidFill>
                <a:latin typeface="Arial" charset="0"/>
              </a:rPr>
              <a:pPr eaLnBrk="1" hangingPunct="1"/>
              <a:t>93</a:t>
            </a:fld>
            <a:r>
              <a:rPr lang="en-US" altLang="zh-CN" sz="1200" b="0" smtClean="0">
                <a:solidFill>
                  <a:srgbClr val="4D4D4D"/>
                </a:solidFill>
                <a:latin typeface="Arial" charset="0"/>
              </a:rPr>
              <a:t>-</a:t>
            </a:r>
          </a:p>
        </p:txBody>
      </p:sp>
      <p:sp>
        <p:nvSpPr>
          <p:cNvPr id="112643" name="Rectangle 2"/>
          <p:cNvSpPr>
            <a:spLocks noGrp="1" noChangeArrowheads="1"/>
          </p:cNvSpPr>
          <p:nvPr>
            <p:ph type="title"/>
          </p:nvPr>
        </p:nvSpPr>
        <p:spPr/>
        <p:txBody>
          <a:bodyPr/>
          <a:lstStyle/>
          <a:p>
            <a:pPr eaLnBrk="1" hangingPunct="1"/>
            <a:r>
              <a:rPr lang="zh-CN" altLang="en-US" sz="4400" smtClean="0"/>
              <a:t>状态机图元语</a:t>
            </a:r>
          </a:p>
        </p:txBody>
      </p:sp>
      <p:pic>
        <p:nvPicPr>
          <p:cNvPr id="11264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1766888"/>
            <a:ext cx="7304087"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70552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A13ABDA5-C900-46E5-BFC9-D6D342854759}" type="slidenum">
              <a:rPr lang="en-US" altLang="zh-CN" sz="1200" b="0" smtClean="0">
                <a:solidFill>
                  <a:srgbClr val="4D4D4D"/>
                </a:solidFill>
                <a:latin typeface="Arial" charset="0"/>
              </a:rPr>
              <a:pPr eaLnBrk="1" hangingPunct="1"/>
              <a:t>94</a:t>
            </a:fld>
            <a:r>
              <a:rPr lang="en-US" altLang="zh-CN" sz="1200" b="0" smtClean="0">
                <a:solidFill>
                  <a:srgbClr val="4D4D4D"/>
                </a:solidFill>
                <a:latin typeface="Arial" charset="0"/>
              </a:rPr>
              <a:t>-</a:t>
            </a:r>
          </a:p>
        </p:txBody>
      </p:sp>
      <p:sp>
        <p:nvSpPr>
          <p:cNvPr id="96259" name="Rectangle 2"/>
          <p:cNvSpPr>
            <a:spLocks noGrp="1" noChangeArrowheads="1"/>
          </p:cNvSpPr>
          <p:nvPr>
            <p:ph type="title"/>
          </p:nvPr>
        </p:nvSpPr>
        <p:spPr/>
        <p:txBody>
          <a:bodyPr/>
          <a:lstStyle/>
          <a:p>
            <a:pPr eaLnBrk="1" hangingPunct="1"/>
            <a:r>
              <a:rPr lang="zh-CN" altLang="en-US" smtClean="0"/>
              <a:t>“图书”类的状态机图</a:t>
            </a:r>
          </a:p>
        </p:txBody>
      </p:sp>
      <p:pic>
        <p:nvPicPr>
          <p:cNvPr id="9626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412875"/>
            <a:ext cx="6408738" cy="416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CED11C16-5A9A-4B85-A360-3788B1A81387}" type="slidenum">
              <a:rPr lang="en-US" altLang="zh-CN" sz="1200" b="0" smtClean="0">
                <a:solidFill>
                  <a:srgbClr val="4D4D4D"/>
                </a:solidFill>
                <a:latin typeface="Arial" charset="0"/>
              </a:rPr>
              <a:pPr eaLnBrk="1" hangingPunct="1"/>
              <a:t>95</a:t>
            </a:fld>
            <a:r>
              <a:rPr lang="en-US" altLang="zh-CN" sz="1200" b="0" smtClean="0">
                <a:solidFill>
                  <a:srgbClr val="4D4D4D"/>
                </a:solidFill>
                <a:latin typeface="Arial" charset="0"/>
              </a:rPr>
              <a:t>-</a:t>
            </a:r>
          </a:p>
        </p:txBody>
      </p:sp>
      <p:sp>
        <p:nvSpPr>
          <p:cNvPr id="97283" name="Rectangle 2"/>
          <p:cNvSpPr>
            <a:spLocks noGrp="1" noChangeArrowheads="1"/>
          </p:cNvSpPr>
          <p:nvPr>
            <p:ph type="title"/>
          </p:nvPr>
        </p:nvSpPr>
        <p:spPr/>
        <p:txBody>
          <a:bodyPr/>
          <a:lstStyle/>
          <a:p>
            <a:pPr eaLnBrk="1" hangingPunct="1"/>
            <a:r>
              <a:rPr lang="zh-CN" altLang="en-US" smtClean="0"/>
              <a:t>构件图</a:t>
            </a:r>
          </a:p>
        </p:txBody>
      </p:sp>
      <p:sp>
        <p:nvSpPr>
          <p:cNvPr id="97284" name="Rectangle 3"/>
          <p:cNvSpPr>
            <a:spLocks noGrp="1" noChangeArrowheads="1"/>
          </p:cNvSpPr>
          <p:nvPr>
            <p:ph type="body" idx="1"/>
          </p:nvPr>
        </p:nvSpPr>
        <p:spPr/>
        <p:txBody>
          <a:bodyPr/>
          <a:lstStyle/>
          <a:p>
            <a:pPr eaLnBrk="1" hangingPunct="1"/>
            <a:r>
              <a:rPr lang="zh-CN" altLang="en-US" sz="3200" smtClean="0"/>
              <a:t>构件图</a:t>
            </a:r>
            <a:r>
              <a:rPr lang="en-US" altLang="zh-CN" sz="3200" smtClean="0"/>
              <a:t>(Component Diagram)</a:t>
            </a:r>
            <a:endParaRPr lang="zh-CN" altLang="en-US" sz="3200" smtClean="0"/>
          </a:p>
          <a:p>
            <a:pPr lvl="1" eaLnBrk="1" hangingPunct="1"/>
            <a:r>
              <a:rPr lang="zh-CN" altLang="en-US" sz="2800" smtClean="0">
                <a:solidFill>
                  <a:srgbClr val="181A36"/>
                </a:solidFill>
              </a:rPr>
              <a:t>封装类为构件</a:t>
            </a:r>
          </a:p>
          <a:p>
            <a:pPr lvl="1" eaLnBrk="1" hangingPunct="1"/>
            <a:r>
              <a:rPr lang="zh-CN" altLang="en-US" sz="2800" smtClean="0">
                <a:solidFill>
                  <a:srgbClr val="181A36"/>
                </a:solidFill>
              </a:rPr>
              <a:t>描述在系统</a:t>
            </a:r>
            <a:r>
              <a:rPr lang="zh-CN" altLang="en-US" sz="2800" u="sng" smtClean="0">
                <a:solidFill>
                  <a:srgbClr val="181A36"/>
                </a:solidFill>
              </a:rPr>
              <a:t>实现环境</a:t>
            </a:r>
            <a:r>
              <a:rPr lang="zh-CN" altLang="en-US" sz="2800" smtClean="0">
                <a:solidFill>
                  <a:srgbClr val="181A36"/>
                </a:solidFill>
              </a:rPr>
              <a:t>中的软件构件和之间的关系</a:t>
            </a:r>
            <a:endParaRPr lang="zh-CN" altLang="en-US" sz="2800" smtClean="0"/>
          </a:p>
          <a:p>
            <a:pPr eaLnBrk="1" hangingPunct="1"/>
            <a:r>
              <a:rPr lang="zh-CN" altLang="en-US" sz="3200" smtClean="0"/>
              <a:t>主要概念</a:t>
            </a:r>
          </a:p>
          <a:p>
            <a:pPr lvl="1" eaLnBrk="1" hangingPunct="1"/>
            <a:r>
              <a:rPr lang="zh-CN" altLang="en-US" sz="2800" smtClean="0"/>
              <a:t>构件、工件、接口</a:t>
            </a:r>
            <a:r>
              <a:rPr lang="en-US" altLang="zh-CN" sz="2800" smtClean="0"/>
              <a:t>(</a:t>
            </a:r>
            <a:r>
              <a:rPr lang="zh-CN" altLang="en-US" sz="2800" smtClean="0">
                <a:solidFill>
                  <a:schemeClr val="folHlink"/>
                </a:solidFill>
              </a:rPr>
              <a:t>所供接口、所需接口</a:t>
            </a:r>
            <a:r>
              <a:rPr lang="en-US" altLang="zh-CN" sz="2800" smtClean="0"/>
              <a:t>)</a:t>
            </a:r>
          </a:p>
          <a:p>
            <a:pPr lvl="1" eaLnBrk="1" hangingPunct="1"/>
            <a:r>
              <a:rPr lang="zh-CN" altLang="en-US" sz="2800" smtClean="0"/>
              <a:t>依赖、实现</a:t>
            </a:r>
          </a:p>
          <a:p>
            <a:pPr eaLnBrk="1" hangingPunct="1"/>
            <a:r>
              <a:rPr lang="zh-CN" altLang="en-US" sz="3200" smtClean="0"/>
              <a:t>推荐使用场合</a:t>
            </a:r>
          </a:p>
          <a:p>
            <a:pPr lvl="1" eaLnBrk="1" hangingPunct="1"/>
            <a:r>
              <a:rPr lang="zh-CN" altLang="en-US" sz="2800" smtClean="0"/>
              <a:t>系统设计、实现、部署</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05715AD-1F96-4906-A808-F249031669FD}" type="slidenum">
              <a:rPr lang="en-US" altLang="zh-CN" sz="1200" b="0" smtClean="0">
                <a:solidFill>
                  <a:srgbClr val="4D4D4D"/>
                </a:solidFill>
                <a:latin typeface="Arial" charset="0"/>
              </a:rPr>
              <a:pPr eaLnBrk="1" hangingPunct="1"/>
              <a:t>96</a:t>
            </a:fld>
            <a:r>
              <a:rPr lang="en-US" altLang="zh-CN" sz="1200" b="0" smtClean="0">
                <a:solidFill>
                  <a:srgbClr val="4D4D4D"/>
                </a:solidFill>
                <a:latin typeface="Arial" charset="0"/>
              </a:rPr>
              <a:t>-</a:t>
            </a:r>
          </a:p>
        </p:txBody>
      </p:sp>
      <p:sp>
        <p:nvSpPr>
          <p:cNvPr id="113667" name="Rectangle 2"/>
          <p:cNvSpPr>
            <a:spLocks noGrp="1" noChangeArrowheads="1"/>
          </p:cNvSpPr>
          <p:nvPr>
            <p:ph type="title"/>
          </p:nvPr>
        </p:nvSpPr>
        <p:spPr/>
        <p:txBody>
          <a:bodyPr/>
          <a:lstStyle/>
          <a:p>
            <a:pPr eaLnBrk="1" hangingPunct="1"/>
            <a:r>
              <a:rPr lang="zh-CN" altLang="en-US" sz="4400" smtClean="0"/>
              <a:t>构件图元语</a:t>
            </a:r>
            <a:endParaRPr lang="en-US" altLang="zh-CN" sz="4400" smtClean="0"/>
          </a:p>
        </p:txBody>
      </p:sp>
      <p:pic>
        <p:nvPicPr>
          <p:cNvPr id="113669"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1919288"/>
            <a:ext cx="7437437"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198177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AEC3453-5895-456A-8141-82CADD0C4A8C}" type="slidenum">
              <a:rPr lang="en-US" altLang="zh-CN" sz="1200" b="0" smtClean="0">
                <a:solidFill>
                  <a:srgbClr val="4D4D4D"/>
                </a:solidFill>
                <a:latin typeface="Arial" charset="0"/>
              </a:rPr>
              <a:pPr eaLnBrk="1" hangingPunct="1"/>
              <a:t>97</a:t>
            </a:fld>
            <a:r>
              <a:rPr lang="en-US" altLang="zh-CN" sz="1200" b="0" smtClean="0">
                <a:solidFill>
                  <a:srgbClr val="4D4D4D"/>
                </a:solidFill>
                <a:latin typeface="Arial" charset="0"/>
              </a:rPr>
              <a:t>-</a:t>
            </a:r>
          </a:p>
        </p:txBody>
      </p:sp>
      <p:sp>
        <p:nvSpPr>
          <p:cNvPr id="98307" name="Rectangle 2"/>
          <p:cNvSpPr>
            <a:spLocks noGrp="1" noChangeArrowheads="1"/>
          </p:cNvSpPr>
          <p:nvPr>
            <p:ph type="title"/>
          </p:nvPr>
        </p:nvSpPr>
        <p:spPr/>
        <p:txBody>
          <a:bodyPr/>
          <a:lstStyle/>
          <a:p>
            <a:pPr eaLnBrk="1" hangingPunct="1"/>
            <a:r>
              <a:rPr lang="zh-CN" altLang="en-US" smtClean="0"/>
              <a:t>构件图描述类的实现环境</a:t>
            </a:r>
            <a:endParaRPr lang="en-US" altLang="zh-CN" smtClean="0"/>
          </a:p>
        </p:txBody>
      </p:sp>
      <p:pic>
        <p:nvPicPr>
          <p:cNvPr id="983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196975"/>
            <a:ext cx="5329237" cy="464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30ED11C4-4F01-4ADE-AF7C-F1C294D37445}" type="slidenum">
              <a:rPr lang="en-US" altLang="zh-CN" sz="1200" b="0" smtClean="0">
                <a:solidFill>
                  <a:srgbClr val="4D4D4D"/>
                </a:solidFill>
                <a:latin typeface="Arial" charset="0"/>
              </a:rPr>
              <a:pPr eaLnBrk="1" hangingPunct="1"/>
              <a:t>98</a:t>
            </a:fld>
            <a:r>
              <a:rPr lang="en-US" altLang="zh-CN" sz="1200" b="0" smtClean="0">
                <a:solidFill>
                  <a:srgbClr val="4D4D4D"/>
                </a:solidFill>
                <a:latin typeface="Arial" charset="0"/>
              </a:rPr>
              <a:t>-</a:t>
            </a:r>
          </a:p>
        </p:txBody>
      </p:sp>
      <p:sp>
        <p:nvSpPr>
          <p:cNvPr id="99331" name="Rectangle 2"/>
          <p:cNvSpPr>
            <a:spLocks noGrp="1" noChangeArrowheads="1"/>
          </p:cNvSpPr>
          <p:nvPr>
            <p:ph type="title"/>
          </p:nvPr>
        </p:nvSpPr>
        <p:spPr>
          <a:xfrm>
            <a:off x="523875" y="260350"/>
            <a:ext cx="8224838" cy="647700"/>
          </a:xfrm>
        </p:spPr>
        <p:txBody>
          <a:bodyPr/>
          <a:lstStyle/>
          <a:p>
            <a:pPr eaLnBrk="1" hangingPunct="1"/>
            <a:r>
              <a:rPr lang="zh-CN" altLang="en-US" sz="4400" smtClean="0"/>
              <a:t>构件图</a:t>
            </a:r>
            <a:r>
              <a:rPr lang="en-US" altLang="zh-CN" sz="4400" smtClean="0"/>
              <a:t>(UML2</a:t>
            </a:r>
            <a:r>
              <a:rPr lang="zh-CN" altLang="en-US" sz="4400" smtClean="0"/>
              <a:t>新特性</a:t>
            </a:r>
            <a:r>
              <a:rPr lang="en-US" altLang="zh-CN" sz="4400" smtClean="0"/>
              <a:t>)</a:t>
            </a:r>
          </a:p>
        </p:txBody>
      </p:sp>
      <p:grpSp>
        <p:nvGrpSpPr>
          <p:cNvPr id="99332" name="Group 3"/>
          <p:cNvGrpSpPr>
            <a:grpSpLocks/>
          </p:cNvGrpSpPr>
          <p:nvPr/>
        </p:nvGrpSpPr>
        <p:grpSpPr bwMode="auto">
          <a:xfrm>
            <a:off x="612775" y="1628775"/>
            <a:ext cx="2879725" cy="3887788"/>
            <a:chOff x="432" y="1026"/>
            <a:chExt cx="1814" cy="2449"/>
          </a:xfrm>
        </p:grpSpPr>
        <p:sp>
          <p:nvSpPr>
            <p:cNvPr id="99348" name="Rectangle 4"/>
            <p:cNvSpPr>
              <a:spLocks noChangeArrowheads="1"/>
            </p:cNvSpPr>
            <p:nvPr/>
          </p:nvSpPr>
          <p:spPr bwMode="auto">
            <a:xfrm>
              <a:off x="432" y="1026"/>
              <a:ext cx="1814" cy="2449"/>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9349" name="Rectangle 5"/>
            <p:cNvSpPr>
              <a:spLocks noChangeArrowheads="1"/>
            </p:cNvSpPr>
            <p:nvPr/>
          </p:nvSpPr>
          <p:spPr bwMode="auto">
            <a:xfrm>
              <a:off x="432" y="1026"/>
              <a:ext cx="1814" cy="499"/>
            </a:xfrm>
            <a:prstGeom prst="rect">
              <a:avLst/>
            </a:prstGeom>
            <a:solidFill>
              <a:srgbClr val="CCFFFF"/>
            </a:solidFill>
            <a:ln w="12700">
              <a:solidFill>
                <a:schemeClr val="tx1"/>
              </a:solidFill>
              <a:miter lim="800000"/>
              <a:headEnd type="none" w="sm" len="sm"/>
              <a:tailEnd type="none" w="sm" len="sm"/>
            </a:ln>
          </p:spPr>
          <p:txBody>
            <a:bodyPr wrap="none" anchor="ctr"/>
            <a:lstStyle/>
            <a:p>
              <a:pPr algn="ctr" eaLnBrk="0" hangingPunct="0"/>
              <a:r>
                <a:rPr kumimoji="0" lang="en-US" altLang="zh-CN" sz="1800">
                  <a:solidFill>
                    <a:srgbClr val="000000"/>
                  </a:solidFill>
                  <a:latin typeface="Arial" charset="0"/>
                </a:rPr>
                <a:t>&lt;&lt;component&gt;&gt;</a:t>
              </a:r>
            </a:p>
            <a:p>
              <a:pPr algn="ctr" eaLnBrk="0" hangingPunct="0"/>
              <a:r>
                <a:rPr kumimoji="0" lang="en-US" altLang="zh-CN" sz="1800">
                  <a:solidFill>
                    <a:srgbClr val="000000"/>
                  </a:solidFill>
                  <a:latin typeface="Arial" charset="0"/>
                </a:rPr>
                <a:t>Order</a:t>
              </a:r>
            </a:p>
          </p:txBody>
        </p:sp>
        <p:sp>
          <p:nvSpPr>
            <p:cNvPr id="99350" name="Rectangle 6"/>
            <p:cNvSpPr>
              <a:spLocks noChangeArrowheads="1"/>
            </p:cNvSpPr>
            <p:nvPr/>
          </p:nvSpPr>
          <p:spPr bwMode="auto">
            <a:xfrm>
              <a:off x="432" y="1525"/>
              <a:ext cx="1814" cy="952"/>
            </a:xfrm>
            <a:prstGeom prst="rect">
              <a:avLst/>
            </a:prstGeom>
            <a:solidFill>
              <a:srgbClr val="CCFFFF"/>
            </a:solidFill>
            <a:ln w="12700">
              <a:solidFill>
                <a:schemeClr val="tx1"/>
              </a:solidFill>
              <a:miter lim="800000"/>
              <a:headEnd type="none" w="sm" len="sm"/>
              <a:tailEnd type="none" w="sm" len="sm"/>
            </a:ln>
          </p:spPr>
          <p:txBody>
            <a:bodyPr wrap="none" anchor="ctr"/>
            <a:lstStyle/>
            <a:p>
              <a:pPr eaLnBrk="0" hangingPunct="0"/>
              <a:r>
                <a:rPr kumimoji="0" lang="en-US" altLang="zh-CN" sz="1800">
                  <a:solidFill>
                    <a:srgbClr val="000000"/>
                  </a:solidFill>
                  <a:latin typeface="Arial" charset="0"/>
                </a:rPr>
                <a:t>&lt;&lt;provided interfaces&gt;&gt;</a:t>
              </a:r>
            </a:p>
            <a:p>
              <a:pPr eaLnBrk="0" hangingPunct="0"/>
              <a:r>
                <a:rPr kumimoji="0" lang="en-US" altLang="zh-CN" sz="1800" b="0">
                  <a:solidFill>
                    <a:srgbClr val="000000"/>
                  </a:solidFill>
                  <a:latin typeface="Arial" charset="0"/>
                </a:rPr>
                <a:t>OrderEntry</a:t>
              </a:r>
            </a:p>
            <a:p>
              <a:pPr eaLnBrk="0" hangingPunct="0"/>
              <a:r>
                <a:rPr kumimoji="0" lang="en-US" altLang="zh-CN" sz="1800" b="0">
                  <a:solidFill>
                    <a:srgbClr val="000000"/>
                  </a:solidFill>
                  <a:latin typeface="Arial" charset="0"/>
                </a:rPr>
                <a:t>AccountPayable</a:t>
              </a:r>
            </a:p>
            <a:p>
              <a:pPr eaLnBrk="0" hangingPunct="0"/>
              <a:r>
                <a:rPr kumimoji="0" lang="en-US" altLang="zh-CN" sz="1800">
                  <a:solidFill>
                    <a:srgbClr val="000000"/>
                  </a:solidFill>
                  <a:latin typeface="Arial" charset="0"/>
                </a:rPr>
                <a:t>&lt;&lt;required interfaces&gt;&gt;</a:t>
              </a:r>
            </a:p>
            <a:p>
              <a:pPr eaLnBrk="0" hangingPunct="0"/>
              <a:r>
                <a:rPr kumimoji="0" lang="en-US" altLang="zh-CN" sz="1800" b="0">
                  <a:solidFill>
                    <a:srgbClr val="000000"/>
                  </a:solidFill>
                  <a:latin typeface="Arial" charset="0"/>
                </a:rPr>
                <a:t>Person</a:t>
              </a:r>
            </a:p>
          </p:txBody>
        </p:sp>
        <p:sp>
          <p:nvSpPr>
            <p:cNvPr id="99351" name="Rectangle 7"/>
            <p:cNvSpPr>
              <a:spLocks noChangeArrowheads="1"/>
            </p:cNvSpPr>
            <p:nvPr/>
          </p:nvSpPr>
          <p:spPr bwMode="auto">
            <a:xfrm>
              <a:off x="432" y="2477"/>
              <a:ext cx="1814" cy="499"/>
            </a:xfrm>
            <a:prstGeom prst="rect">
              <a:avLst/>
            </a:prstGeom>
            <a:solidFill>
              <a:srgbClr val="CCFFFF"/>
            </a:solidFill>
            <a:ln w="12700">
              <a:solidFill>
                <a:schemeClr val="tx1"/>
              </a:solidFill>
              <a:miter lim="800000"/>
              <a:headEnd type="none" w="sm" len="sm"/>
              <a:tailEnd type="none" w="sm" len="sm"/>
            </a:ln>
          </p:spPr>
          <p:txBody>
            <a:bodyPr wrap="none" anchor="ctr"/>
            <a:lstStyle/>
            <a:p>
              <a:pPr eaLnBrk="0" hangingPunct="0"/>
              <a:r>
                <a:rPr kumimoji="0" lang="en-US" altLang="zh-CN" sz="1800">
                  <a:solidFill>
                    <a:srgbClr val="000000"/>
                  </a:solidFill>
                  <a:latin typeface="Arial" charset="0"/>
                </a:rPr>
                <a:t>&lt;&lt;realizations&gt;&gt;</a:t>
              </a:r>
            </a:p>
            <a:p>
              <a:pPr eaLnBrk="0" hangingPunct="0"/>
              <a:r>
                <a:rPr kumimoji="0" lang="en-US" altLang="zh-CN" sz="1800" b="0">
                  <a:solidFill>
                    <a:srgbClr val="000000"/>
                  </a:solidFill>
                  <a:latin typeface="Arial" charset="0"/>
                </a:rPr>
                <a:t>OrderHeader</a:t>
              </a:r>
            </a:p>
            <a:p>
              <a:pPr eaLnBrk="0" hangingPunct="0"/>
              <a:r>
                <a:rPr kumimoji="0" lang="en-US" altLang="zh-CN" sz="1800" b="0">
                  <a:solidFill>
                    <a:srgbClr val="000000"/>
                  </a:solidFill>
                  <a:latin typeface="Arial" charset="0"/>
                </a:rPr>
                <a:t>LineItem</a:t>
              </a:r>
            </a:p>
          </p:txBody>
        </p:sp>
        <p:sp>
          <p:nvSpPr>
            <p:cNvPr id="99352" name="Rectangle 8"/>
            <p:cNvSpPr>
              <a:spLocks noChangeArrowheads="1"/>
            </p:cNvSpPr>
            <p:nvPr/>
          </p:nvSpPr>
          <p:spPr bwMode="auto">
            <a:xfrm>
              <a:off x="432" y="2976"/>
              <a:ext cx="1814" cy="499"/>
            </a:xfrm>
            <a:prstGeom prst="rect">
              <a:avLst/>
            </a:prstGeom>
            <a:solidFill>
              <a:srgbClr val="CCFFFF"/>
            </a:solidFill>
            <a:ln w="12700">
              <a:solidFill>
                <a:schemeClr val="tx1"/>
              </a:solidFill>
              <a:miter lim="800000"/>
              <a:headEnd type="none" w="sm" len="sm"/>
              <a:tailEnd type="none" w="sm" len="sm"/>
            </a:ln>
          </p:spPr>
          <p:txBody>
            <a:bodyPr wrap="none" anchor="ctr"/>
            <a:lstStyle/>
            <a:p>
              <a:pPr eaLnBrk="0" hangingPunct="0"/>
              <a:r>
                <a:rPr kumimoji="0" lang="en-US" altLang="zh-CN" sz="1800">
                  <a:solidFill>
                    <a:srgbClr val="000000"/>
                  </a:solidFill>
                  <a:latin typeface="Arial" charset="0"/>
                </a:rPr>
                <a:t>&lt;&lt;artifacts&gt;&gt;</a:t>
              </a:r>
            </a:p>
            <a:p>
              <a:pPr eaLnBrk="0" hangingPunct="0"/>
              <a:r>
                <a:rPr kumimoji="0" lang="en-US" altLang="zh-CN" sz="1800" b="0">
                  <a:solidFill>
                    <a:srgbClr val="000000"/>
                  </a:solidFill>
                  <a:latin typeface="Arial" charset="0"/>
                </a:rPr>
                <a:t>Order.jar</a:t>
              </a:r>
            </a:p>
          </p:txBody>
        </p:sp>
        <p:sp>
          <p:nvSpPr>
            <p:cNvPr id="99353" name="Rectangle 9"/>
            <p:cNvSpPr>
              <a:spLocks noChangeArrowheads="1"/>
            </p:cNvSpPr>
            <p:nvPr/>
          </p:nvSpPr>
          <p:spPr bwMode="auto">
            <a:xfrm>
              <a:off x="1974" y="1071"/>
              <a:ext cx="227" cy="272"/>
            </a:xfrm>
            <a:prstGeom prst="rect">
              <a:avLst/>
            </a:prstGeom>
            <a:solidFill>
              <a:srgbClr val="CCFFFF"/>
            </a:solidFill>
            <a:ln w="12700">
              <a:solidFill>
                <a:schemeClr val="tx1"/>
              </a:solidFill>
              <a:miter lim="800000"/>
              <a:headEnd type="none" w="sm" len="sm"/>
              <a:tailEnd type="none" w="sm" len="sm"/>
            </a:ln>
          </p:spPr>
          <p:txBody>
            <a:bodyPr wrap="none" anchor="ctr"/>
            <a:lstStyle/>
            <a:p>
              <a:endParaRPr lang="zh-CN" altLang="en-US"/>
            </a:p>
          </p:txBody>
        </p:sp>
        <p:sp>
          <p:nvSpPr>
            <p:cNvPr id="99354" name="Rectangle 10"/>
            <p:cNvSpPr>
              <a:spLocks noChangeArrowheads="1"/>
            </p:cNvSpPr>
            <p:nvPr/>
          </p:nvSpPr>
          <p:spPr bwMode="auto">
            <a:xfrm>
              <a:off x="1929" y="1116"/>
              <a:ext cx="91" cy="46"/>
            </a:xfrm>
            <a:prstGeom prst="rect">
              <a:avLst/>
            </a:prstGeom>
            <a:solidFill>
              <a:srgbClr val="CCFFFF"/>
            </a:solidFill>
            <a:ln w="12700">
              <a:solidFill>
                <a:schemeClr val="tx1"/>
              </a:solidFill>
              <a:miter lim="800000"/>
              <a:headEnd type="none" w="sm" len="sm"/>
              <a:tailEnd type="none" w="sm" len="sm"/>
            </a:ln>
          </p:spPr>
          <p:txBody>
            <a:bodyPr wrap="none" anchor="ctr"/>
            <a:lstStyle/>
            <a:p>
              <a:endParaRPr lang="zh-CN" altLang="en-US"/>
            </a:p>
          </p:txBody>
        </p:sp>
        <p:sp>
          <p:nvSpPr>
            <p:cNvPr id="99355" name="Rectangle 11"/>
            <p:cNvSpPr>
              <a:spLocks noChangeArrowheads="1"/>
            </p:cNvSpPr>
            <p:nvPr/>
          </p:nvSpPr>
          <p:spPr bwMode="auto">
            <a:xfrm>
              <a:off x="1929" y="1207"/>
              <a:ext cx="91" cy="46"/>
            </a:xfrm>
            <a:prstGeom prst="rect">
              <a:avLst/>
            </a:prstGeom>
            <a:solidFill>
              <a:srgbClr val="CCFFFF"/>
            </a:solidFill>
            <a:ln w="12700">
              <a:solidFill>
                <a:schemeClr val="tx1"/>
              </a:solidFill>
              <a:miter lim="800000"/>
              <a:headEnd type="none" w="sm" len="sm"/>
              <a:tailEnd type="none" w="sm" len="sm"/>
            </a:ln>
          </p:spPr>
          <p:txBody>
            <a:bodyPr wrap="none" anchor="ctr"/>
            <a:lstStyle/>
            <a:p>
              <a:endParaRPr lang="zh-CN" altLang="en-US"/>
            </a:p>
          </p:txBody>
        </p:sp>
      </p:grpSp>
      <p:grpSp>
        <p:nvGrpSpPr>
          <p:cNvPr id="99333" name="Group 12"/>
          <p:cNvGrpSpPr>
            <a:grpSpLocks/>
          </p:cNvGrpSpPr>
          <p:nvPr/>
        </p:nvGrpSpPr>
        <p:grpSpPr bwMode="auto">
          <a:xfrm>
            <a:off x="4141788" y="2420938"/>
            <a:ext cx="4246562" cy="2747962"/>
            <a:chOff x="2473" y="1661"/>
            <a:chExt cx="2675" cy="1731"/>
          </a:xfrm>
        </p:grpSpPr>
        <p:sp>
          <p:nvSpPr>
            <p:cNvPr id="99334" name="Rectangle 13"/>
            <p:cNvSpPr>
              <a:spLocks noChangeArrowheads="1"/>
            </p:cNvSpPr>
            <p:nvPr/>
          </p:nvSpPr>
          <p:spPr bwMode="auto">
            <a:xfrm>
              <a:off x="3108" y="1661"/>
              <a:ext cx="2040" cy="1361"/>
            </a:xfrm>
            <a:prstGeom prst="rect">
              <a:avLst/>
            </a:prstGeom>
            <a:solidFill>
              <a:srgbClr val="CCFFFF"/>
            </a:solidFill>
            <a:ln w="12700">
              <a:solidFill>
                <a:schemeClr val="tx1"/>
              </a:solidFill>
              <a:miter lim="800000"/>
              <a:headEnd type="none" w="sm" len="sm"/>
              <a:tailEnd type="none" w="sm" len="sm"/>
            </a:ln>
          </p:spPr>
          <p:txBody>
            <a:bodyPr wrap="none" anchor="ctr"/>
            <a:lstStyle/>
            <a:p>
              <a:endParaRPr lang="zh-CN" altLang="en-US"/>
            </a:p>
          </p:txBody>
        </p:sp>
        <p:sp>
          <p:nvSpPr>
            <p:cNvPr id="99335" name="Rectangle 14"/>
            <p:cNvSpPr>
              <a:spLocks noChangeArrowheads="1"/>
            </p:cNvSpPr>
            <p:nvPr/>
          </p:nvSpPr>
          <p:spPr bwMode="auto">
            <a:xfrm>
              <a:off x="3562" y="1797"/>
              <a:ext cx="907" cy="363"/>
            </a:xfrm>
            <a:prstGeom prst="rect">
              <a:avLst/>
            </a:prstGeom>
            <a:solidFill>
              <a:srgbClr val="CCFFFF"/>
            </a:solidFill>
            <a:ln w="12700">
              <a:solidFill>
                <a:schemeClr val="tx1"/>
              </a:solidFill>
              <a:miter lim="800000"/>
              <a:headEnd type="none" w="sm" len="sm"/>
              <a:tailEnd type="none" w="sm" len="sm"/>
            </a:ln>
          </p:spPr>
          <p:txBody>
            <a:bodyPr wrap="none" anchor="ctr"/>
            <a:lstStyle/>
            <a:p>
              <a:pPr algn="ctr" eaLnBrk="0" hangingPunct="0"/>
              <a:r>
                <a:rPr kumimoji="0" lang="en-US" altLang="zh-CN" sz="1800" b="0">
                  <a:latin typeface="Arial" charset="0"/>
                </a:rPr>
                <a:t>OrderHeader</a:t>
              </a:r>
            </a:p>
          </p:txBody>
        </p:sp>
        <p:sp>
          <p:nvSpPr>
            <p:cNvPr id="99336" name="Rectangle 15"/>
            <p:cNvSpPr>
              <a:spLocks noChangeArrowheads="1"/>
            </p:cNvSpPr>
            <p:nvPr/>
          </p:nvSpPr>
          <p:spPr bwMode="auto">
            <a:xfrm>
              <a:off x="3562" y="2568"/>
              <a:ext cx="907" cy="363"/>
            </a:xfrm>
            <a:prstGeom prst="rect">
              <a:avLst/>
            </a:prstGeom>
            <a:solidFill>
              <a:srgbClr val="CCFFFF"/>
            </a:solidFill>
            <a:ln w="12700">
              <a:solidFill>
                <a:schemeClr val="tx1"/>
              </a:solidFill>
              <a:miter lim="800000"/>
              <a:headEnd type="none" w="sm" len="sm"/>
              <a:tailEnd type="none" w="sm" len="sm"/>
            </a:ln>
          </p:spPr>
          <p:txBody>
            <a:bodyPr wrap="none" anchor="ctr"/>
            <a:lstStyle/>
            <a:p>
              <a:pPr algn="ctr" eaLnBrk="0" hangingPunct="0"/>
              <a:r>
                <a:rPr kumimoji="0" lang="en-US" altLang="zh-CN" sz="1800" b="0">
                  <a:latin typeface="Arial" charset="0"/>
                </a:rPr>
                <a:t>LineItem</a:t>
              </a:r>
            </a:p>
          </p:txBody>
        </p:sp>
        <p:sp>
          <p:nvSpPr>
            <p:cNvPr id="99337" name="AutoShape 16"/>
            <p:cNvSpPr>
              <a:spLocks noChangeArrowheads="1"/>
            </p:cNvSpPr>
            <p:nvPr/>
          </p:nvSpPr>
          <p:spPr bwMode="auto">
            <a:xfrm>
              <a:off x="3970" y="2160"/>
              <a:ext cx="136" cy="136"/>
            </a:xfrm>
            <a:prstGeom prst="diamond">
              <a:avLst/>
            </a:prstGeom>
            <a:solidFill>
              <a:srgbClr val="CCFFFF"/>
            </a:solidFill>
            <a:ln w="12700">
              <a:solidFill>
                <a:schemeClr val="tx1"/>
              </a:solidFill>
              <a:miter lim="800000"/>
              <a:headEnd type="none" w="sm" len="sm"/>
              <a:tailEnd type="none" w="sm" len="sm"/>
            </a:ln>
          </p:spPr>
          <p:txBody>
            <a:bodyPr wrap="none" anchor="ctr"/>
            <a:lstStyle/>
            <a:p>
              <a:endParaRPr lang="zh-CN" altLang="en-US"/>
            </a:p>
          </p:txBody>
        </p:sp>
        <p:sp>
          <p:nvSpPr>
            <p:cNvPr id="99338" name="Line 17"/>
            <p:cNvSpPr>
              <a:spLocks noChangeShapeType="1"/>
            </p:cNvSpPr>
            <p:nvPr/>
          </p:nvSpPr>
          <p:spPr bwMode="auto">
            <a:xfrm>
              <a:off x="4042" y="2296"/>
              <a:ext cx="0" cy="2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9339" name="Rectangle 18"/>
            <p:cNvSpPr>
              <a:spLocks noChangeArrowheads="1"/>
            </p:cNvSpPr>
            <p:nvPr/>
          </p:nvSpPr>
          <p:spPr bwMode="auto">
            <a:xfrm>
              <a:off x="4831" y="1706"/>
              <a:ext cx="227" cy="272"/>
            </a:xfrm>
            <a:prstGeom prst="rect">
              <a:avLst/>
            </a:prstGeom>
            <a:solidFill>
              <a:srgbClr val="CCFFFF"/>
            </a:solidFill>
            <a:ln w="12700">
              <a:solidFill>
                <a:schemeClr val="tx1"/>
              </a:solidFill>
              <a:miter lim="800000"/>
              <a:headEnd type="none" w="sm" len="sm"/>
              <a:tailEnd type="none" w="sm" len="sm"/>
            </a:ln>
          </p:spPr>
          <p:txBody>
            <a:bodyPr wrap="none" anchor="ctr"/>
            <a:lstStyle/>
            <a:p>
              <a:endParaRPr lang="zh-CN" altLang="en-US"/>
            </a:p>
          </p:txBody>
        </p:sp>
        <p:sp>
          <p:nvSpPr>
            <p:cNvPr id="99340" name="Rectangle 19"/>
            <p:cNvSpPr>
              <a:spLocks noChangeArrowheads="1"/>
            </p:cNvSpPr>
            <p:nvPr/>
          </p:nvSpPr>
          <p:spPr bwMode="auto">
            <a:xfrm>
              <a:off x="4786" y="1751"/>
              <a:ext cx="91" cy="46"/>
            </a:xfrm>
            <a:prstGeom prst="rect">
              <a:avLst/>
            </a:prstGeom>
            <a:solidFill>
              <a:srgbClr val="CCFFFF"/>
            </a:solidFill>
            <a:ln w="12700">
              <a:solidFill>
                <a:schemeClr val="tx1"/>
              </a:solidFill>
              <a:miter lim="800000"/>
              <a:headEnd type="none" w="sm" len="sm"/>
              <a:tailEnd type="none" w="sm" len="sm"/>
            </a:ln>
          </p:spPr>
          <p:txBody>
            <a:bodyPr wrap="none" anchor="ctr"/>
            <a:lstStyle/>
            <a:p>
              <a:endParaRPr lang="zh-CN" altLang="en-US"/>
            </a:p>
          </p:txBody>
        </p:sp>
        <p:sp>
          <p:nvSpPr>
            <p:cNvPr id="99341" name="Rectangle 20"/>
            <p:cNvSpPr>
              <a:spLocks noChangeArrowheads="1"/>
            </p:cNvSpPr>
            <p:nvPr/>
          </p:nvSpPr>
          <p:spPr bwMode="auto">
            <a:xfrm>
              <a:off x="4786" y="1842"/>
              <a:ext cx="91" cy="46"/>
            </a:xfrm>
            <a:prstGeom prst="rect">
              <a:avLst/>
            </a:prstGeom>
            <a:solidFill>
              <a:srgbClr val="CCFFFF"/>
            </a:solidFill>
            <a:ln w="12700">
              <a:solidFill>
                <a:schemeClr val="tx1"/>
              </a:solidFill>
              <a:miter lim="800000"/>
              <a:headEnd type="none" w="sm" len="sm"/>
              <a:tailEnd type="none" w="sm" len="sm"/>
            </a:ln>
          </p:spPr>
          <p:txBody>
            <a:bodyPr wrap="none" anchor="ctr"/>
            <a:lstStyle/>
            <a:p>
              <a:endParaRPr lang="zh-CN" altLang="en-US"/>
            </a:p>
          </p:txBody>
        </p:sp>
        <p:sp>
          <p:nvSpPr>
            <p:cNvPr id="99342" name="Oval 21"/>
            <p:cNvSpPr>
              <a:spLocks noChangeArrowheads="1"/>
            </p:cNvSpPr>
            <p:nvPr/>
          </p:nvSpPr>
          <p:spPr bwMode="auto">
            <a:xfrm>
              <a:off x="2609" y="2296"/>
              <a:ext cx="136" cy="135"/>
            </a:xfrm>
            <a:prstGeom prst="ellipse">
              <a:avLst/>
            </a:prstGeom>
            <a:solidFill>
              <a:srgbClr val="CCFFFF"/>
            </a:solidFill>
            <a:ln w="12700">
              <a:solidFill>
                <a:schemeClr val="tx1"/>
              </a:solidFill>
              <a:round/>
              <a:headEnd type="none" w="sm" len="sm"/>
              <a:tailEnd type="none" w="sm" len="sm"/>
            </a:ln>
          </p:spPr>
          <p:txBody>
            <a:bodyPr wrap="none" anchor="ctr"/>
            <a:lstStyle/>
            <a:p>
              <a:endParaRPr lang="zh-CN" altLang="en-US"/>
            </a:p>
          </p:txBody>
        </p:sp>
        <p:sp>
          <p:nvSpPr>
            <p:cNvPr id="99343" name="Line 22"/>
            <p:cNvSpPr>
              <a:spLocks noChangeShapeType="1"/>
            </p:cNvSpPr>
            <p:nvPr/>
          </p:nvSpPr>
          <p:spPr bwMode="auto">
            <a:xfrm>
              <a:off x="2745" y="2360"/>
              <a:ext cx="3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9344" name="AutoShape 23"/>
            <p:cNvSpPr>
              <a:spLocks/>
            </p:cNvSpPr>
            <p:nvPr/>
          </p:nvSpPr>
          <p:spPr bwMode="auto">
            <a:xfrm rot="5400000">
              <a:off x="4137" y="3308"/>
              <a:ext cx="53" cy="115"/>
            </a:xfrm>
            <a:prstGeom prst="leftBracket">
              <a:avLst>
                <a:gd name="adj" fmla="val 10849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p>
              <a:pPr algn="r" eaLnBrk="0" hangingPunct="0"/>
              <a:endParaRPr kumimoji="0" lang="zh-CN" altLang="en-US" sz="1800" b="0">
                <a:latin typeface="Arial" charset="0"/>
              </a:endParaRPr>
            </a:p>
          </p:txBody>
        </p:sp>
        <p:sp>
          <p:nvSpPr>
            <p:cNvPr id="99345" name="Line 24"/>
            <p:cNvSpPr>
              <a:spLocks noChangeShapeType="1"/>
            </p:cNvSpPr>
            <p:nvPr/>
          </p:nvSpPr>
          <p:spPr bwMode="auto">
            <a:xfrm flipV="1">
              <a:off x="4169" y="3022"/>
              <a:ext cx="0" cy="31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9346" name="Text Box 25"/>
            <p:cNvSpPr txBox="1">
              <a:spLocks noChangeArrowheads="1"/>
            </p:cNvSpPr>
            <p:nvPr/>
          </p:nvSpPr>
          <p:spPr bwMode="auto">
            <a:xfrm>
              <a:off x="2473" y="2114"/>
              <a:ext cx="8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spcBef>
                  <a:spcPct val="50000"/>
                </a:spcBef>
              </a:pPr>
              <a:r>
                <a:rPr kumimoji="0" lang="en-US" altLang="zh-CN" sz="1400">
                  <a:solidFill>
                    <a:srgbClr val="000000"/>
                  </a:solidFill>
                  <a:latin typeface="Arial" charset="0"/>
                </a:rPr>
                <a:t>OrderEntry</a:t>
              </a:r>
            </a:p>
          </p:txBody>
        </p:sp>
        <p:sp>
          <p:nvSpPr>
            <p:cNvPr id="99347" name="Text Box 26"/>
            <p:cNvSpPr txBox="1">
              <a:spLocks noChangeArrowheads="1"/>
            </p:cNvSpPr>
            <p:nvPr/>
          </p:nvSpPr>
          <p:spPr bwMode="auto">
            <a:xfrm>
              <a:off x="4197" y="3112"/>
              <a:ext cx="8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spcBef>
                  <a:spcPct val="50000"/>
                </a:spcBef>
              </a:pPr>
              <a:r>
                <a:rPr kumimoji="0" lang="en-US" altLang="zh-CN" sz="1400">
                  <a:solidFill>
                    <a:srgbClr val="000000"/>
                  </a:solidFill>
                  <a:latin typeface="Arial" charset="0"/>
                </a:rPr>
                <a:t>Person</a:t>
              </a:r>
            </a:p>
          </p:txBody>
        </p:sp>
      </p:gr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04C6B491-89B5-4806-8561-3CDC8DB6B3FA}" type="slidenum">
              <a:rPr lang="en-US" altLang="zh-CN" sz="1200" b="0" smtClean="0">
                <a:solidFill>
                  <a:srgbClr val="4D4D4D"/>
                </a:solidFill>
                <a:latin typeface="Arial" charset="0"/>
              </a:rPr>
              <a:pPr eaLnBrk="1" hangingPunct="1"/>
              <a:t>99</a:t>
            </a:fld>
            <a:r>
              <a:rPr lang="en-US" altLang="zh-CN" sz="1200" b="0" smtClean="0">
                <a:solidFill>
                  <a:srgbClr val="4D4D4D"/>
                </a:solidFill>
                <a:latin typeface="Arial" charset="0"/>
              </a:rPr>
              <a:t>-</a:t>
            </a:r>
          </a:p>
        </p:txBody>
      </p:sp>
      <p:sp>
        <p:nvSpPr>
          <p:cNvPr id="100355" name="Rectangle 2"/>
          <p:cNvSpPr>
            <a:spLocks noGrp="1" noChangeArrowheads="1"/>
          </p:cNvSpPr>
          <p:nvPr>
            <p:ph type="title"/>
          </p:nvPr>
        </p:nvSpPr>
        <p:spPr/>
        <p:txBody>
          <a:bodyPr/>
          <a:lstStyle/>
          <a:p>
            <a:pPr eaLnBrk="1" hangingPunct="1"/>
            <a:r>
              <a:rPr lang="zh-CN" altLang="en-US" smtClean="0"/>
              <a:t>部署图</a:t>
            </a:r>
          </a:p>
        </p:txBody>
      </p:sp>
      <p:sp>
        <p:nvSpPr>
          <p:cNvPr id="100356" name="Rectangle 3"/>
          <p:cNvSpPr>
            <a:spLocks noGrp="1" noChangeArrowheads="1"/>
          </p:cNvSpPr>
          <p:nvPr>
            <p:ph type="body" idx="1"/>
          </p:nvPr>
        </p:nvSpPr>
        <p:spPr/>
        <p:txBody>
          <a:bodyPr/>
          <a:lstStyle/>
          <a:p>
            <a:pPr eaLnBrk="1" hangingPunct="1"/>
            <a:r>
              <a:rPr lang="zh-CN" altLang="en-US" smtClean="0"/>
              <a:t>部署图（</a:t>
            </a:r>
            <a:r>
              <a:rPr lang="en-US" altLang="zh-CN" smtClean="0"/>
              <a:t>Deployment Diagram</a:t>
            </a:r>
            <a:r>
              <a:rPr lang="zh-CN" altLang="en-US" smtClean="0"/>
              <a:t>）</a:t>
            </a:r>
          </a:p>
          <a:p>
            <a:pPr lvl="1" eaLnBrk="1" hangingPunct="1"/>
            <a:r>
              <a:rPr lang="zh-CN" altLang="en-US" smtClean="0"/>
              <a:t>描述系统所需的硬件构件的物理部署</a:t>
            </a:r>
          </a:p>
          <a:p>
            <a:pPr eaLnBrk="1" hangingPunct="1"/>
            <a:r>
              <a:rPr lang="zh-CN" altLang="en-US" smtClean="0"/>
              <a:t>主要概念</a:t>
            </a:r>
          </a:p>
          <a:p>
            <a:pPr lvl="1" eaLnBrk="1" hangingPunct="1"/>
            <a:r>
              <a:rPr lang="zh-CN" altLang="en-US" smtClean="0"/>
              <a:t>节点、构件、位置</a:t>
            </a:r>
          </a:p>
          <a:p>
            <a:pPr lvl="1" eaLnBrk="1" hangingPunct="1"/>
            <a:r>
              <a:rPr lang="zh-CN" altLang="en-US" smtClean="0"/>
              <a:t>连接、依赖</a:t>
            </a:r>
          </a:p>
          <a:p>
            <a:pPr eaLnBrk="1" hangingPunct="1"/>
            <a:r>
              <a:rPr lang="zh-CN" altLang="en-US" smtClean="0"/>
              <a:t>推荐使用场合</a:t>
            </a:r>
          </a:p>
          <a:p>
            <a:pPr lvl="1" eaLnBrk="1" hangingPunct="1"/>
            <a:r>
              <a:rPr kumimoji="0" lang="zh-CN" altLang="en-US" smtClean="0"/>
              <a:t>系统设计、实施、部署</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模板">
      <a:majorFont>
        <a:latin typeface="Tahoma"/>
        <a:ea typeface="幼圆"/>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模板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模板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模板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模板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模板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1354</TotalTime>
  <Words>4439</Words>
  <Application>Microsoft Office PowerPoint</Application>
  <PresentationFormat>全屏显示(4:3)</PresentationFormat>
  <Paragraphs>791</Paragraphs>
  <Slides>102</Slides>
  <Notes>14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102</vt:i4>
      </vt:variant>
    </vt:vector>
  </HeadingPairs>
  <TitlesOfParts>
    <vt:vector size="116" baseType="lpstr">
      <vt:lpstr>Gulim</vt:lpstr>
      <vt:lpstr>华文楷体</vt:lpstr>
      <vt:lpstr>楷体_GB2312</vt:lpstr>
      <vt:lpstr>隶书</vt:lpstr>
      <vt:lpstr>宋体</vt:lpstr>
      <vt:lpstr>幼圆</vt:lpstr>
      <vt:lpstr>Arial</vt:lpstr>
      <vt:lpstr>Monotype Corsiva</vt:lpstr>
      <vt:lpstr>Tahoma</vt:lpstr>
      <vt:lpstr>Times New Roman</vt:lpstr>
      <vt:lpstr>Wingdings</vt:lpstr>
      <vt:lpstr>模板</vt:lpstr>
      <vt:lpstr>位图图像</vt:lpstr>
      <vt:lpstr>CorelDRAW</vt:lpstr>
      <vt:lpstr>UML2面向对象分析与设计 Object-Oriented Analysis &amp; Design with UML2</vt:lpstr>
      <vt:lpstr>学习路线图</vt:lpstr>
      <vt:lpstr>第02章 可视化建模基础</vt:lpstr>
      <vt:lpstr>内容安排</vt:lpstr>
      <vt:lpstr>内容安排</vt:lpstr>
      <vt:lpstr>模型</vt:lpstr>
      <vt:lpstr>模型的重要性</vt:lpstr>
      <vt:lpstr>建模的目的</vt:lpstr>
      <vt:lpstr>建模的基本原则</vt:lpstr>
      <vt:lpstr>内容安排</vt:lpstr>
      <vt:lpstr>统一建模语言（UML）</vt:lpstr>
      <vt:lpstr>What Is 统一建模语言?</vt:lpstr>
      <vt:lpstr>选择UML</vt:lpstr>
      <vt:lpstr>不选择UML</vt:lpstr>
      <vt:lpstr>UML发展背景</vt:lpstr>
      <vt:lpstr>UML发展历程</vt:lpstr>
      <vt:lpstr>UML现状</vt:lpstr>
      <vt:lpstr>UML的统一</vt:lpstr>
      <vt:lpstr>UML的统一(续)</vt:lpstr>
      <vt:lpstr>内容安排</vt:lpstr>
      <vt:lpstr>UML组成结构</vt:lpstr>
      <vt:lpstr>UML语法结构</vt:lpstr>
      <vt:lpstr>类的元模型（语法结构）</vt:lpstr>
      <vt:lpstr>UML语义结构</vt:lpstr>
      <vt:lpstr>UML语义域</vt:lpstr>
      <vt:lpstr>内容安排</vt:lpstr>
      <vt:lpstr>UML2概念模型</vt:lpstr>
      <vt:lpstr>构造块</vt:lpstr>
      <vt:lpstr>事物(things)</vt:lpstr>
      <vt:lpstr>事物(续)</vt:lpstr>
      <vt:lpstr>关系</vt:lpstr>
      <vt:lpstr>通用机制</vt:lpstr>
      <vt:lpstr>规格说明(Specifications)</vt:lpstr>
      <vt:lpstr>修饰(adornments)</vt:lpstr>
      <vt:lpstr>通用划分</vt:lpstr>
      <vt:lpstr>通用划分(续)</vt:lpstr>
      <vt:lpstr>扩展机制</vt:lpstr>
      <vt:lpstr>示例：扩展机制</vt:lpstr>
      <vt:lpstr>构造型(stereotypes)</vt:lpstr>
      <vt:lpstr>构造型的几种表现形式</vt:lpstr>
      <vt:lpstr>外廓(Profile)</vt:lpstr>
      <vt:lpstr>OMG提供的Profile</vt:lpstr>
      <vt:lpstr>外廓图(Profile Diagram)</vt:lpstr>
      <vt:lpstr>外廓图</vt:lpstr>
      <vt:lpstr>应用Profile Diagram</vt:lpstr>
      <vt:lpstr>架构：4+1视图</vt:lpstr>
      <vt:lpstr>4+1视图(续)</vt:lpstr>
      <vt:lpstr>4+1视图(续)</vt:lpstr>
      <vt:lpstr>按照开发阶段组织模型架构</vt:lpstr>
      <vt:lpstr>内容安排</vt:lpstr>
      <vt:lpstr>UML2.5中的14种图</vt:lpstr>
      <vt:lpstr>UML2主要改进(与UML1.x相比)</vt:lpstr>
      <vt:lpstr>UML2 14种图-结构模型</vt:lpstr>
      <vt:lpstr>UML2 14种图-行为模型</vt:lpstr>
      <vt:lpstr>UML建模工具</vt:lpstr>
      <vt:lpstr>UML建模工具(续)</vt:lpstr>
      <vt:lpstr>Rational Software Architecture</vt:lpstr>
      <vt:lpstr>Rational Rose 2003建模实践</vt:lpstr>
      <vt:lpstr>Enterprise Architect</vt:lpstr>
      <vt:lpstr>示例：图书馆管理系统</vt:lpstr>
      <vt:lpstr>用例图</vt:lpstr>
      <vt:lpstr>用例图元语</vt:lpstr>
      <vt:lpstr>图书馆管理系统用例图</vt:lpstr>
      <vt:lpstr>“借书”用例文档</vt:lpstr>
      <vt:lpstr>“借书”用例文档(续)</vt:lpstr>
      <vt:lpstr>“借书”用例文档(续)</vt:lpstr>
      <vt:lpstr>活动图</vt:lpstr>
      <vt:lpstr>活动图元语</vt:lpstr>
      <vt:lpstr>“借书”业务的活动图</vt:lpstr>
      <vt:lpstr>静态结构图</vt:lpstr>
      <vt:lpstr>静态结构图(续)</vt:lpstr>
      <vt:lpstr>类图、对象图、包图元语</vt:lpstr>
      <vt:lpstr>组合结构图元语</vt:lpstr>
      <vt:lpstr>包图展示系统分层结构</vt:lpstr>
      <vt:lpstr>类图展示实体类的静态关系</vt:lpstr>
      <vt:lpstr>对象图展示我当前借书情况</vt:lpstr>
      <vt:lpstr>组合结构图展示借书内部结构</vt:lpstr>
      <vt:lpstr>顺序图</vt:lpstr>
      <vt:lpstr>顺序图元语</vt:lpstr>
      <vt:lpstr>“借书”用例实现的顺序图</vt:lpstr>
      <vt:lpstr>“借书”的顺序图(UML2表示)</vt:lpstr>
      <vt:lpstr>交互纵览图</vt:lpstr>
      <vt:lpstr>交互纵览图元语</vt:lpstr>
      <vt:lpstr>交互纵览图组织多个顺序图</vt:lpstr>
      <vt:lpstr>通信图</vt:lpstr>
      <vt:lpstr>通信图元语</vt:lpstr>
      <vt:lpstr>“借书”用例实现的通信图</vt:lpstr>
      <vt:lpstr>时间图</vt:lpstr>
      <vt:lpstr>时间图元语</vt:lpstr>
      <vt:lpstr>“打电话”顺序图的时间约束</vt:lpstr>
      <vt:lpstr>利用时间图描述时间约束</vt:lpstr>
      <vt:lpstr>状态机图</vt:lpstr>
      <vt:lpstr>状态机图元语</vt:lpstr>
      <vt:lpstr>“图书”类的状态机图</vt:lpstr>
      <vt:lpstr>构件图</vt:lpstr>
      <vt:lpstr>构件图元语</vt:lpstr>
      <vt:lpstr>构件图描述类的实现环境</vt:lpstr>
      <vt:lpstr>构件图(UML2新特性)</vt:lpstr>
      <vt:lpstr>部署图</vt:lpstr>
      <vt:lpstr>部署图元语</vt:lpstr>
      <vt:lpstr>部署图描述系统部署情况</vt:lpstr>
      <vt:lpstr>谢谢</vt:lpstr>
    </vt:vector>
  </TitlesOfParts>
  <Company>buaa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面向对象分析设计课程讲义</dc:title>
  <dc:creator>thbin</dc:creator>
  <cp:lastModifiedBy>Tan Huobin</cp:lastModifiedBy>
  <cp:revision>424</cp:revision>
  <cp:lastPrinted>1601-01-01T00:00:00Z</cp:lastPrinted>
  <dcterms:created xsi:type="dcterms:W3CDTF">2005-09-05T02:45:08Z</dcterms:created>
  <dcterms:modified xsi:type="dcterms:W3CDTF">2018-11-21T07:43:19Z</dcterms:modified>
  <cp:category>UML</cp:category>
</cp:coreProperties>
</file>