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1710" r:id="rId3"/>
    <p:sldId id="1706" r:id="rId4"/>
    <p:sldId id="283" r:id="rId5"/>
    <p:sldId id="273" r:id="rId6"/>
    <p:sldId id="170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任意多边形 135"/>
          <p:cNvSpPr/>
          <p:nvPr userDrawn="1"/>
        </p:nvSpPr>
        <p:spPr>
          <a:xfrm>
            <a:off x="0" y="3299286"/>
            <a:ext cx="12204700" cy="3558715"/>
          </a:xfrm>
          <a:custGeom>
            <a:avLst/>
            <a:gdLst>
              <a:gd name="connsiteX0" fmla="*/ 6107453 w 12204700"/>
              <a:gd name="connsiteY0" fmla="*/ 6 h 3558715"/>
              <a:gd name="connsiteX1" fmla="*/ 8373441 w 12204700"/>
              <a:gd name="connsiteY1" fmla="*/ 235643 h 3558715"/>
              <a:gd name="connsiteX2" fmla="*/ 11992469 w 12204700"/>
              <a:gd name="connsiteY2" fmla="*/ 2031889 h 3558715"/>
              <a:gd name="connsiteX3" fmla="*/ 12204700 w 12204700"/>
              <a:gd name="connsiteY3" fmla="*/ 2268257 h 3558715"/>
              <a:gd name="connsiteX4" fmla="*/ 12204700 w 12204700"/>
              <a:gd name="connsiteY4" fmla="*/ 3558715 h 3558715"/>
              <a:gd name="connsiteX5" fmla="*/ 0 w 12204700"/>
              <a:gd name="connsiteY5" fmla="*/ 3558715 h 3558715"/>
              <a:gd name="connsiteX6" fmla="*/ 0 w 12204700"/>
              <a:gd name="connsiteY6" fmla="*/ 2252762 h 3558715"/>
              <a:gd name="connsiteX7" fmla="*/ 219805 w 12204700"/>
              <a:gd name="connsiteY7" fmla="*/ 2011356 h 3558715"/>
              <a:gd name="connsiteX8" fmla="*/ 3840177 w 12204700"/>
              <a:gd name="connsiteY8" fmla="*/ 231059 h 3558715"/>
              <a:gd name="connsiteX9" fmla="*/ 6107453 w 12204700"/>
              <a:gd name="connsiteY9" fmla="*/ 6 h 355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4700" h="3558715">
                <a:moveTo>
                  <a:pt x="6107453" y="6"/>
                </a:moveTo>
                <a:cubicBezTo>
                  <a:pt x="6873919" y="781"/>
                  <a:pt x="7640170" y="79338"/>
                  <a:pt x="8373441" y="235643"/>
                </a:cubicBezTo>
                <a:cubicBezTo>
                  <a:pt x="9927473" y="566903"/>
                  <a:pt x="11189576" y="1213719"/>
                  <a:pt x="11992469" y="2031889"/>
                </a:cubicBezTo>
                <a:lnTo>
                  <a:pt x="12204700" y="2268257"/>
                </a:lnTo>
                <a:lnTo>
                  <a:pt x="12204700" y="3558715"/>
                </a:lnTo>
                <a:lnTo>
                  <a:pt x="0" y="3558715"/>
                </a:lnTo>
                <a:lnTo>
                  <a:pt x="0" y="2252762"/>
                </a:lnTo>
                <a:lnTo>
                  <a:pt x="219805" y="2011356"/>
                </a:lnTo>
                <a:cubicBezTo>
                  <a:pt x="1027714" y="1198768"/>
                  <a:pt x="2290115" y="557954"/>
                  <a:pt x="3840177" y="231059"/>
                </a:cubicBezTo>
                <a:cubicBezTo>
                  <a:pt x="4574307" y="76238"/>
                  <a:pt x="5340987" y="-769"/>
                  <a:pt x="6107453" y="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Rectangle 125"/>
          <p:cNvSpPr>
            <a:spLocks noChangeArrowheads="1"/>
          </p:cNvSpPr>
          <p:nvPr userDrawn="1"/>
        </p:nvSpPr>
        <p:spPr bwMode="auto">
          <a:xfrm rot="21587129" flipH="1">
            <a:off x="1574052" y="2027870"/>
            <a:ext cx="8963659" cy="2860926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76200">
            <a:solidFill>
              <a:schemeClr val="bg1">
                <a:lumMod val="85000"/>
                <a:alpha val="49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b="1" dirty="0">
              <a:solidFill>
                <a:prstClr val="black"/>
              </a:solidFill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343472" y="1650502"/>
            <a:ext cx="2829408" cy="3638628"/>
            <a:chOff x="2069071" y="1707751"/>
            <a:chExt cx="812805" cy="1045270"/>
          </a:xfrm>
        </p:grpSpPr>
        <p:sp>
          <p:nvSpPr>
            <p:cNvPr id="43" name="Rectangle 125"/>
            <p:cNvSpPr>
              <a:spLocks noChangeArrowheads="1"/>
            </p:cNvSpPr>
            <p:nvPr/>
          </p:nvSpPr>
          <p:spPr bwMode="auto">
            <a:xfrm rot="21587129" flipH="1">
              <a:off x="2069071" y="1707751"/>
              <a:ext cx="812805" cy="1045270"/>
            </a:xfrm>
            <a:prstGeom prst="roundRect">
              <a:avLst>
                <a:gd name="adj" fmla="val 6416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85000"/>
                  <a:alpha val="49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126"/>
            <p:cNvSpPr>
              <a:spLocks noChangeArrowheads="1"/>
            </p:cNvSpPr>
            <p:nvPr/>
          </p:nvSpPr>
          <p:spPr bwMode="auto">
            <a:xfrm rot="21587129" flipH="1">
              <a:off x="2206554" y="2080899"/>
              <a:ext cx="145385" cy="950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77" name="Rectangle 126"/>
            <p:cNvSpPr>
              <a:spLocks noChangeArrowheads="1"/>
            </p:cNvSpPr>
            <p:nvPr/>
          </p:nvSpPr>
          <p:spPr bwMode="auto">
            <a:xfrm rot="21587129" flipH="1">
              <a:off x="2206464" y="2201363"/>
              <a:ext cx="361063" cy="470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78" name="Rectangle 127"/>
            <p:cNvSpPr>
              <a:spLocks noChangeArrowheads="1"/>
            </p:cNvSpPr>
            <p:nvPr/>
          </p:nvSpPr>
          <p:spPr bwMode="auto">
            <a:xfrm rot="21587129" flipH="1">
              <a:off x="2206720" y="2270253"/>
              <a:ext cx="55066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79" name="Rectangle 128"/>
            <p:cNvSpPr>
              <a:spLocks noChangeArrowheads="1"/>
            </p:cNvSpPr>
            <p:nvPr/>
          </p:nvSpPr>
          <p:spPr bwMode="auto">
            <a:xfrm rot="21587129" flipH="1">
              <a:off x="2207031" y="2352870"/>
              <a:ext cx="453216" cy="4741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80" name="Rectangle 129"/>
            <p:cNvSpPr>
              <a:spLocks noChangeArrowheads="1"/>
            </p:cNvSpPr>
            <p:nvPr/>
          </p:nvSpPr>
          <p:spPr bwMode="auto">
            <a:xfrm rot="21587129" flipH="1">
              <a:off x="2207287" y="2421931"/>
              <a:ext cx="55066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81" name="Rectangle 130"/>
            <p:cNvSpPr>
              <a:spLocks noChangeArrowheads="1"/>
            </p:cNvSpPr>
            <p:nvPr/>
          </p:nvSpPr>
          <p:spPr bwMode="auto">
            <a:xfrm rot="21587129" flipH="1">
              <a:off x="2207540" y="2489883"/>
              <a:ext cx="359989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82" name="Rectangle 131"/>
            <p:cNvSpPr>
              <a:spLocks noChangeArrowheads="1"/>
            </p:cNvSpPr>
            <p:nvPr/>
          </p:nvSpPr>
          <p:spPr bwMode="auto">
            <a:xfrm rot="21587129" flipH="1">
              <a:off x="2207800" y="2558772"/>
              <a:ext cx="55066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  <p:sp>
          <p:nvSpPr>
            <p:cNvPr id="83" name="矩形: 圆角 294"/>
            <p:cNvSpPr/>
            <p:nvPr/>
          </p:nvSpPr>
          <p:spPr>
            <a:xfrm rot="10800000" flipH="1" flipV="1">
              <a:off x="2183129" y="1783869"/>
              <a:ext cx="605545" cy="261721"/>
            </a:xfrm>
            <a:prstGeom prst="roundRect">
              <a:avLst/>
            </a:prstGeom>
            <a:solidFill>
              <a:schemeClr val="bg1"/>
            </a:solidFill>
            <a:ln w="53975">
              <a:solidFill>
                <a:schemeClr val="tx2">
                  <a:lumMod val="60000"/>
                  <a:lumOff val="4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OFFER</a:t>
              </a:r>
              <a:endPara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4" name="Rectangle 126"/>
            <p:cNvSpPr>
              <a:spLocks noChangeArrowheads="1"/>
            </p:cNvSpPr>
            <p:nvPr/>
          </p:nvSpPr>
          <p:spPr bwMode="auto">
            <a:xfrm rot="21587129" flipH="1">
              <a:off x="2644710" y="2650582"/>
              <a:ext cx="145385" cy="55199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b="1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组合 84"/>
          <p:cNvGrpSpPr/>
          <p:nvPr userDrawn="1"/>
        </p:nvGrpSpPr>
        <p:grpSpPr>
          <a:xfrm>
            <a:off x="3401684" y="1367832"/>
            <a:ext cx="2015017" cy="4536347"/>
            <a:chOff x="3240932" y="1916841"/>
            <a:chExt cx="2015017" cy="4536347"/>
          </a:xfrm>
          <a:effectLst>
            <a:outerShdw blurRad="76200" dir="13500000" sy="23000" kx="1200000" algn="br" rotWithShape="0">
              <a:prstClr val="black">
                <a:alpha val="12000"/>
              </a:prstClr>
            </a:outerShdw>
          </a:effectLst>
        </p:grpSpPr>
        <p:grpSp>
          <p:nvGrpSpPr>
            <p:cNvPr id="86" name="组合 85"/>
            <p:cNvGrpSpPr/>
            <p:nvPr/>
          </p:nvGrpSpPr>
          <p:grpSpPr>
            <a:xfrm>
              <a:off x="3240932" y="1916841"/>
              <a:ext cx="2015017" cy="4536347"/>
              <a:chOff x="8017868" y="1874875"/>
              <a:chExt cx="2015017" cy="4536347"/>
            </a:xfrm>
          </p:grpSpPr>
          <p:sp>
            <p:nvSpPr>
              <p:cNvPr id="90" name="Freeform 6"/>
              <p:cNvSpPr>
                <a:spLocks/>
              </p:cNvSpPr>
              <p:nvPr/>
            </p:nvSpPr>
            <p:spPr bwMode="auto">
              <a:xfrm>
                <a:off x="8485972" y="4036804"/>
                <a:ext cx="1109232" cy="2374418"/>
              </a:xfrm>
              <a:custGeom>
                <a:avLst/>
                <a:gdLst>
                  <a:gd name="T0" fmla="*/ 136 w 273"/>
                  <a:gd name="T1" fmla="*/ 0 h 586"/>
                  <a:gd name="T2" fmla="*/ 273 w 273"/>
                  <a:gd name="T3" fmla="*/ 293 h 586"/>
                  <a:gd name="T4" fmla="*/ 148 w 273"/>
                  <a:gd name="T5" fmla="*/ 586 h 586"/>
                  <a:gd name="T6" fmla="*/ 155 w 273"/>
                  <a:gd name="T7" fmla="*/ 351 h 586"/>
                  <a:gd name="T8" fmla="*/ 155 w 273"/>
                  <a:gd name="T9" fmla="*/ 351 h 586"/>
                  <a:gd name="T10" fmla="*/ 136 w 273"/>
                  <a:gd name="T11" fmla="*/ 354 h 586"/>
                  <a:gd name="T12" fmla="*/ 117 w 273"/>
                  <a:gd name="T13" fmla="*/ 351 h 586"/>
                  <a:gd name="T14" fmla="*/ 117 w 273"/>
                  <a:gd name="T15" fmla="*/ 351 h 586"/>
                  <a:gd name="T16" fmla="*/ 125 w 273"/>
                  <a:gd name="T17" fmla="*/ 586 h 586"/>
                  <a:gd name="T18" fmla="*/ 0 w 273"/>
                  <a:gd name="T19" fmla="*/ 293 h 586"/>
                  <a:gd name="T20" fmla="*/ 136 w 273"/>
                  <a:gd name="T21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3" h="586">
                    <a:moveTo>
                      <a:pt x="136" y="0"/>
                    </a:moveTo>
                    <a:cubicBezTo>
                      <a:pt x="212" y="0"/>
                      <a:pt x="273" y="131"/>
                      <a:pt x="273" y="293"/>
                    </a:cubicBezTo>
                    <a:cubicBezTo>
                      <a:pt x="273" y="447"/>
                      <a:pt x="218" y="573"/>
                      <a:pt x="148" y="586"/>
                    </a:cubicBezTo>
                    <a:cubicBezTo>
                      <a:pt x="158" y="532"/>
                      <a:pt x="155" y="447"/>
                      <a:pt x="155" y="351"/>
                    </a:cubicBezTo>
                    <a:cubicBezTo>
                      <a:pt x="155" y="351"/>
                      <a:pt x="155" y="351"/>
                      <a:pt x="155" y="351"/>
                    </a:cubicBezTo>
                    <a:cubicBezTo>
                      <a:pt x="149" y="353"/>
                      <a:pt x="143" y="354"/>
                      <a:pt x="136" y="354"/>
                    </a:cubicBezTo>
                    <a:cubicBezTo>
                      <a:pt x="130" y="354"/>
                      <a:pt x="124" y="353"/>
                      <a:pt x="117" y="351"/>
                    </a:cubicBezTo>
                    <a:cubicBezTo>
                      <a:pt x="117" y="351"/>
                      <a:pt x="117" y="351"/>
                      <a:pt x="117" y="351"/>
                    </a:cubicBezTo>
                    <a:cubicBezTo>
                      <a:pt x="112" y="449"/>
                      <a:pt x="118" y="533"/>
                      <a:pt x="125" y="586"/>
                    </a:cubicBezTo>
                    <a:cubicBezTo>
                      <a:pt x="55" y="573"/>
                      <a:pt x="0" y="447"/>
                      <a:pt x="0" y="293"/>
                    </a:cubicBezTo>
                    <a:cubicBezTo>
                      <a:pt x="0" y="131"/>
                      <a:pt x="61" y="0"/>
                      <a:pt x="13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9"/>
              <p:cNvSpPr>
                <a:spLocks/>
              </p:cNvSpPr>
              <p:nvPr/>
            </p:nvSpPr>
            <p:spPr bwMode="auto">
              <a:xfrm>
                <a:off x="8409944" y="3600130"/>
                <a:ext cx="1263237" cy="1588794"/>
              </a:xfrm>
              <a:custGeom>
                <a:avLst/>
                <a:gdLst>
                  <a:gd name="T0" fmla="*/ 155 w 311"/>
                  <a:gd name="T1" fmla="*/ 0 h 392"/>
                  <a:gd name="T2" fmla="*/ 311 w 311"/>
                  <a:gd name="T3" fmla="*/ 233 h 392"/>
                  <a:gd name="T4" fmla="*/ 290 w 311"/>
                  <a:gd name="T5" fmla="*/ 349 h 392"/>
                  <a:gd name="T6" fmla="*/ 155 w 311"/>
                  <a:gd name="T7" fmla="*/ 392 h 392"/>
                  <a:gd name="T8" fmla="*/ 21 w 311"/>
                  <a:gd name="T9" fmla="*/ 349 h 392"/>
                  <a:gd name="T10" fmla="*/ 0 w 311"/>
                  <a:gd name="T11" fmla="*/ 233 h 392"/>
                  <a:gd name="T12" fmla="*/ 155 w 311"/>
                  <a:gd name="T13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392">
                    <a:moveTo>
                      <a:pt x="155" y="0"/>
                    </a:moveTo>
                    <a:cubicBezTo>
                      <a:pt x="241" y="0"/>
                      <a:pt x="311" y="104"/>
                      <a:pt x="311" y="233"/>
                    </a:cubicBezTo>
                    <a:cubicBezTo>
                      <a:pt x="311" y="275"/>
                      <a:pt x="303" y="315"/>
                      <a:pt x="290" y="349"/>
                    </a:cubicBezTo>
                    <a:cubicBezTo>
                      <a:pt x="263" y="375"/>
                      <a:pt x="213" y="392"/>
                      <a:pt x="155" y="392"/>
                    </a:cubicBezTo>
                    <a:cubicBezTo>
                      <a:pt x="98" y="392"/>
                      <a:pt x="47" y="375"/>
                      <a:pt x="21" y="349"/>
                    </a:cubicBezTo>
                    <a:cubicBezTo>
                      <a:pt x="8" y="315"/>
                      <a:pt x="0" y="275"/>
                      <a:pt x="0" y="233"/>
                    </a:cubicBezTo>
                    <a:cubicBezTo>
                      <a:pt x="0" y="104"/>
                      <a:pt x="70" y="0"/>
                      <a:pt x="15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13"/>
              <p:cNvSpPr>
                <a:spLocks noChangeArrowheads="1"/>
              </p:cNvSpPr>
              <p:nvPr/>
            </p:nvSpPr>
            <p:spPr bwMode="auto">
              <a:xfrm>
                <a:off x="8774488" y="3167355"/>
                <a:ext cx="520501" cy="658911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4"/>
              <p:cNvSpPr>
                <a:spLocks/>
              </p:cNvSpPr>
              <p:nvPr/>
            </p:nvSpPr>
            <p:spPr bwMode="auto">
              <a:xfrm>
                <a:off x="8263736" y="1874875"/>
                <a:ext cx="1543956" cy="1514716"/>
              </a:xfrm>
              <a:custGeom>
                <a:avLst/>
                <a:gdLst>
                  <a:gd name="T0" fmla="*/ 190 w 380"/>
                  <a:gd name="T1" fmla="*/ 0 h 374"/>
                  <a:gd name="T2" fmla="*/ 380 w 380"/>
                  <a:gd name="T3" fmla="*/ 187 h 374"/>
                  <a:gd name="T4" fmla="*/ 190 w 380"/>
                  <a:gd name="T5" fmla="*/ 374 h 374"/>
                  <a:gd name="T6" fmla="*/ 0 w 380"/>
                  <a:gd name="T7" fmla="*/ 187 h 374"/>
                  <a:gd name="T8" fmla="*/ 190 w 380"/>
                  <a:gd name="T9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4">
                    <a:moveTo>
                      <a:pt x="190" y="0"/>
                    </a:moveTo>
                    <a:cubicBezTo>
                      <a:pt x="358" y="0"/>
                      <a:pt x="380" y="84"/>
                      <a:pt x="380" y="187"/>
                    </a:cubicBezTo>
                    <a:cubicBezTo>
                      <a:pt x="380" y="290"/>
                      <a:pt x="295" y="374"/>
                      <a:pt x="190" y="374"/>
                    </a:cubicBezTo>
                    <a:cubicBezTo>
                      <a:pt x="85" y="374"/>
                      <a:pt x="0" y="290"/>
                      <a:pt x="0" y="187"/>
                    </a:cubicBezTo>
                    <a:cubicBezTo>
                      <a:pt x="0" y="84"/>
                      <a:pt x="23" y="0"/>
                      <a:pt x="190" y="0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5"/>
              <p:cNvSpPr>
                <a:spLocks/>
              </p:cNvSpPr>
              <p:nvPr/>
            </p:nvSpPr>
            <p:spPr bwMode="auto">
              <a:xfrm>
                <a:off x="8312472" y="2190684"/>
                <a:ext cx="1446485" cy="1454282"/>
              </a:xfrm>
              <a:custGeom>
                <a:avLst/>
                <a:gdLst>
                  <a:gd name="T0" fmla="*/ 185 w 356"/>
                  <a:gd name="T1" fmla="*/ 0 h 359"/>
                  <a:gd name="T2" fmla="*/ 328 w 356"/>
                  <a:gd name="T3" fmla="*/ 160 h 359"/>
                  <a:gd name="T4" fmla="*/ 356 w 356"/>
                  <a:gd name="T5" fmla="*/ 186 h 359"/>
                  <a:gd name="T6" fmla="*/ 178 w 356"/>
                  <a:gd name="T7" fmla="*/ 359 h 359"/>
                  <a:gd name="T8" fmla="*/ 0 w 356"/>
                  <a:gd name="T9" fmla="*/ 186 h 359"/>
                  <a:gd name="T10" fmla="*/ 23 w 356"/>
                  <a:gd name="T11" fmla="*/ 160 h 359"/>
                  <a:gd name="T12" fmla="*/ 185 w 356"/>
                  <a:gd name="T13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6" h="359">
                    <a:moveTo>
                      <a:pt x="185" y="0"/>
                    </a:moveTo>
                    <a:cubicBezTo>
                      <a:pt x="271" y="0"/>
                      <a:pt x="339" y="47"/>
                      <a:pt x="328" y="160"/>
                    </a:cubicBezTo>
                    <a:cubicBezTo>
                      <a:pt x="325" y="192"/>
                      <a:pt x="356" y="175"/>
                      <a:pt x="356" y="186"/>
                    </a:cubicBezTo>
                    <a:cubicBezTo>
                      <a:pt x="356" y="282"/>
                      <a:pt x="277" y="359"/>
                      <a:pt x="178" y="359"/>
                    </a:cubicBezTo>
                    <a:cubicBezTo>
                      <a:pt x="80" y="359"/>
                      <a:pt x="0" y="282"/>
                      <a:pt x="0" y="186"/>
                    </a:cubicBezTo>
                    <a:cubicBezTo>
                      <a:pt x="21" y="217"/>
                      <a:pt x="24" y="178"/>
                      <a:pt x="23" y="160"/>
                    </a:cubicBezTo>
                    <a:cubicBezTo>
                      <a:pt x="15" y="14"/>
                      <a:pt x="94" y="0"/>
                      <a:pt x="185" y="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6"/>
              <p:cNvSpPr>
                <a:spLocks/>
              </p:cNvSpPr>
              <p:nvPr/>
            </p:nvSpPr>
            <p:spPr bwMode="auto">
              <a:xfrm>
                <a:off x="8916799" y="3028943"/>
                <a:ext cx="235883" cy="64332"/>
              </a:xfrm>
              <a:custGeom>
                <a:avLst/>
                <a:gdLst>
                  <a:gd name="T0" fmla="*/ 58 w 58"/>
                  <a:gd name="T1" fmla="*/ 0 h 16"/>
                  <a:gd name="T2" fmla="*/ 0 w 58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6">
                    <a:moveTo>
                      <a:pt x="58" y="0"/>
                    </a:moveTo>
                    <a:cubicBezTo>
                      <a:pt x="42" y="16"/>
                      <a:pt x="16" y="16"/>
                      <a:pt x="0" y="0"/>
                    </a:cubicBezTo>
                  </a:path>
                </a:pathLst>
              </a:custGeom>
              <a:noFill/>
              <a:ln w="49213" cap="rnd">
                <a:solidFill>
                  <a:srgbClr val="C9915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7"/>
              <p:cNvSpPr>
                <a:spLocks/>
              </p:cNvSpPr>
              <p:nvPr/>
            </p:nvSpPr>
            <p:spPr bwMode="auto">
              <a:xfrm>
                <a:off x="8649724" y="3175152"/>
                <a:ext cx="771978" cy="315809"/>
              </a:xfrm>
              <a:custGeom>
                <a:avLst/>
                <a:gdLst>
                  <a:gd name="T0" fmla="*/ 190 w 190"/>
                  <a:gd name="T1" fmla="*/ 0 h 78"/>
                  <a:gd name="T2" fmla="*/ 0 w 190"/>
                  <a:gd name="T3" fmla="*/ 0 h 78"/>
                  <a:gd name="T4" fmla="*/ 190 w 19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" h="78">
                    <a:moveTo>
                      <a:pt x="190" y="0"/>
                    </a:moveTo>
                    <a:cubicBezTo>
                      <a:pt x="139" y="78"/>
                      <a:pt x="52" y="78"/>
                      <a:pt x="0" y="0"/>
                    </a:cubicBez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E28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8"/>
              <p:cNvSpPr>
                <a:spLocks/>
              </p:cNvSpPr>
              <p:nvPr/>
            </p:nvSpPr>
            <p:spPr bwMode="auto">
              <a:xfrm>
                <a:off x="8803731" y="3167355"/>
                <a:ext cx="462018" cy="270973"/>
              </a:xfrm>
              <a:custGeom>
                <a:avLst/>
                <a:gdLst>
                  <a:gd name="T0" fmla="*/ 114 w 114"/>
                  <a:gd name="T1" fmla="*/ 42 h 67"/>
                  <a:gd name="T2" fmla="*/ 0 w 114"/>
                  <a:gd name="T3" fmla="*/ 42 h 67"/>
                  <a:gd name="T4" fmla="*/ 114 w 114"/>
                  <a:gd name="T5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4" h="67">
                    <a:moveTo>
                      <a:pt x="114" y="42"/>
                    </a:moveTo>
                    <a:cubicBezTo>
                      <a:pt x="78" y="67"/>
                      <a:pt x="36" y="67"/>
                      <a:pt x="0" y="42"/>
                    </a:cubicBezTo>
                    <a:cubicBezTo>
                      <a:pt x="34" y="0"/>
                      <a:pt x="80" y="0"/>
                      <a:pt x="114" y="42"/>
                    </a:cubicBezTo>
                    <a:close/>
                  </a:path>
                </a:pathLst>
              </a:custGeom>
              <a:solidFill>
                <a:srgbClr val="EDA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8725753" y="2660500"/>
                <a:ext cx="126714" cy="20664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Oval 20"/>
              <p:cNvSpPr>
                <a:spLocks noChangeArrowheads="1"/>
              </p:cNvSpPr>
              <p:nvPr/>
            </p:nvSpPr>
            <p:spPr bwMode="auto">
              <a:xfrm>
                <a:off x="8762792" y="2676095"/>
                <a:ext cx="72130" cy="7407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Oval 21"/>
              <p:cNvSpPr>
                <a:spLocks noChangeArrowheads="1"/>
              </p:cNvSpPr>
              <p:nvPr/>
            </p:nvSpPr>
            <p:spPr bwMode="auto">
              <a:xfrm>
                <a:off x="9217012" y="2660500"/>
                <a:ext cx="126714" cy="20664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Oval 22"/>
              <p:cNvSpPr>
                <a:spLocks noChangeArrowheads="1"/>
              </p:cNvSpPr>
              <p:nvPr/>
            </p:nvSpPr>
            <p:spPr bwMode="auto">
              <a:xfrm>
                <a:off x="9254050" y="2676095"/>
                <a:ext cx="74079" cy="7407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3"/>
              <p:cNvSpPr>
                <a:spLocks/>
              </p:cNvSpPr>
              <p:nvPr/>
            </p:nvSpPr>
            <p:spPr bwMode="auto">
              <a:xfrm>
                <a:off x="8657522" y="2502595"/>
                <a:ext cx="177400" cy="116966"/>
              </a:xfrm>
              <a:custGeom>
                <a:avLst/>
                <a:gdLst>
                  <a:gd name="T0" fmla="*/ 0 w 44"/>
                  <a:gd name="T1" fmla="*/ 29 h 29"/>
                  <a:gd name="T2" fmla="*/ 44 w 44"/>
                  <a:gd name="T3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29">
                    <a:moveTo>
                      <a:pt x="0" y="29"/>
                    </a:moveTo>
                    <a:cubicBezTo>
                      <a:pt x="6" y="12"/>
                      <a:pt x="26" y="0"/>
                      <a:pt x="44" y="4"/>
                    </a:cubicBezTo>
                  </a:path>
                </a:pathLst>
              </a:custGeom>
              <a:noFill/>
              <a:ln w="49213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4"/>
              <p:cNvSpPr>
                <a:spLocks/>
              </p:cNvSpPr>
              <p:nvPr/>
            </p:nvSpPr>
            <p:spPr bwMode="auto">
              <a:xfrm>
                <a:off x="9234556" y="2502595"/>
                <a:ext cx="177400" cy="116966"/>
              </a:xfrm>
              <a:custGeom>
                <a:avLst/>
                <a:gdLst>
                  <a:gd name="T0" fmla="*/ 44 w 44"/>
                  <a:gd name="T1" fmla="*/ 29 h 29"/>
                  <a:gd name="T2" fmla="*/ 0 w 44"/>
                  <a:gd name="T3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29">
                    <a:moveTo>
                      <a:pt x="44" y="29"/>
                    </a:moveTo>
                    <a:cubicBezTo>
                      <a:pt x="38" y="12"/>
                      <a:pt x="18" y="0"/>
                      <a:pt x="0" y="4"/>
                    </a:cubicBezTo>
                  </a:path>
                </a:pathLst>
              </a:custGeom>
              <a:noFill/>
              <a:ln w="49213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5"/>
              <p:cNvSpPr>
                <a:spLocks/>
              </p:cNvSpPr>
              <p:nvPr/>
            </p:nvSpPr>
            <p:spPr bwMode="auto">
              <a:xfrm>
                <a:off x="8174061" y="2689741"/>
                <a:ext cx="222236" cy="399636"/>
              </a:xfrm>
              <a:custGeom>
                <a:avLst/>
                <a:gdLst>
                  <a:gd name="T0" fmla="*/ 10 w 55"/>
                  <a:gd name="T1" fmla="*/ 4 h 99"/>
                  <a:gd name="T2" fmla="*/ 45 w 55"/>
                  <a:gd name="T3" fmla="*/ 42 h 99"/>
                  <a:gd name="T4" fmla="*/ 44 w 55"/>
                  <a:gd name="T5" fmla="*/ 94 h 99"/>
                  <a:gd name="T6" fmla="*/ 10 w 55"/>
                  <a:gd name="T7" fmla="*/ 57 h 99"/>
                  <a:gd name="T8" fmla="*/ 10 w 55"/>
                  <a:gd name="T9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99">
                    <a:moveTo>
                      <a:pt x="10" y="4"/>
                    </a:moveTo>
                    <a:cubicBezTo>
                      <a:pt x="20" y="0"/>
                      <a:pt x="36" y="17"/>
                      <a:pt x="45" y="42"/>
                    </a:cubicBezTo>
                    <a:cubicBezTo>
                      <a:pt x="55" y="66"/>
                      <a:pt x="54" y="90"/>
                      <a:pt x="44" y="94"/>
                    </a:cubicBezTo>
                    <a:cubicBezTo>
                      <a:pt x="35" y="99"/>
                      <a:pt x="19" y="82"/>
                      <a:pt x="10" y="57"/>
                    </a:cubicBezTo>
                    <a:cubicBezTo>
                      <a:pt x="0" y="32"/>
                      <a:pt x="1" y="9"/>
                      <a:pt x="10" y="4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6"/>
              <p:cNvSpPr>
                <a:spLocks/>
              </p:cNvSpPr>
              <p:nvPr/>
            </p:nvSpPr>
            <p:spPr bwMode="auto">
              <a:xfrm>
                <a:off x="9655635" y="2689741"/>
                <a:ext cx="257326" cy="399636"/>
              </a:xfrm>
              <a:custGeom>
                <a:avLst/>
                <a:gdLst>
                  <a:gd name="T0" fmla="*/ 46 w 63"/>
                  <a:gd name="T1" fmla="*/ 4 h 99"/>
                  <a:gd name="T2" fmla="*/ 8 w 63"/>
                  <a:gd name="T3" fmla="*/ 42 h 99"/>
                  <a:gd name="T4" fmla="*/ 17 w 63"/>
                  <a:gd name="T5" fmla="*/ 94 h 99"/>
                  <a:gd name="T6" fmla="*/ 55 w 63"/>
                  <a:gd name="T7" fmla="*/ 57 h 99"/>
                  <a:gd name="T8" fmla="*/ 46 w 63"/>
                  <a:gd name="T9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9">
                    <a:moveTo>
                      <a:pt x="46" y="4"/>
                    </a:moveTo>
                    <a:cubicBezTo>
                      <a:pt x="34" y="0"/>
                      <a:pt x="17" y="17"/>
                      <a:pt x="8" y="42"/>
                    </a:cubicBezTo>
                    <a:cubicBezTo>
                      <a:pt x="0" y="66"/>
                      <a:pt x="4" y="90"/>
                      <a:pt x="17" y="94"/>
                    </a:cubicBezTo>
                    <a:cubicBezTo>
                      <a:pt x="29" y="99"/>
                      <a:pt x="46" y="82"/>
                      <a:pt x="55" y="57"/>
                    </a:cubicBezTo>
                    <a:cubicBezTo>
                      <a:pt x="63" y="32"/>
                      <a:pt x="59" y="9"/>
                      <a:pt x="46" y="4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27"/>
              <p:cNvSpPr>
                <a:spLocks/>
              </p:cNvSpPr>
              <p:nvPr/>
            </p:nvSpPr>
            <p:spPr bwMode="auto">
              <a:xfrm>
                <a:off x="8372904" y="2048376"/>
                <a:ext cx="565338" cy="465916"/>
              </a:xfrm>
              <a:custGeom>
                <a:avLst/>
                <a:gdLst>
                  <a:gd name="T0" fmla="*/ 40 w 139"/>
                  <a:gd name="T1" fmla="*/ 24 h 115"/>
                  <a:gd name="T2" fmla="*/ 0 w 139"/>
                  <a:gd name="T3" fmla="*/ 103 h 115"/>
                  <a:gd name="T4" fmla="*/ 69 w 139"/>
                  <a:gd name="T5" fmla="*/ 81 h 115"/>
                  <a:gd name="T6" fmla="*/ 139 w 139"/>
                  <a:gd name="T7" fmla="*/ 15 h 115"/>
                  <a:gd name="T8" fmla="*/ 40 w 139"/>
                  <a:gd name="T9" fmla="*/ 2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5">
                    <a:moveTo>
                      <a:pt x="40" y="24"/>
                    </a:moveTo>
                    <a:cubicBezTo>
                      <a:pt x="2" y="49"/>
                      <a:pt x="0" y="91"/>
                      <a:pt x="0" y="103"/>
                    </a:cubicBezTo>
                    <a:cubicBezTo>
                      <a:pt x="0" y="115"/>
                      <a:pt x="31" y="105"/>
                      <a:pt x="69" y="81"/>
                    </a:cubicBezTo>
                    <a:cubicBezTo>
                      <a:pt x="108" y="56"/>
                      <a:pt x="139" y="27"/>
                      <a:pt x="139" y="15"/>
                    </a:cubicBezTo>
                    <a:cubicBezTo>
                      <a:pt x="139" y="3"/>
                      <a:pt x="79" y="0"/>
                      <a:pt x="40" y="24"/>
                    </a:cubicBezTo>
                    <a:close/>
                  </a:path>
                </a:pathLst>
              </a:custGeom>
              <a:solidFill>
                <a:srgbClr val="471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8"/>
              <p:cNvSpPr>
                <a:spLocks/>
              </p:cNvSpPr>
              <p:nvPr/>
            </p:nvSpPr>
            <p:spPr bwMode="auto">
              <a:xfrm>
                <a:off x="8864163" y="3175152"/>
                <a:ext cx="341152" cy="85776"/>
              </a:xfrm>
              <a:custGeom>
                <a:avLst/>
                <a:gdLst>
                  <a:gd name="T0" fmla="*/ 84 w 84"/>
                  <a:gd name="T1" fmla="*/ 0 h 21"/>
                  <a:gd name="T2" fmla="*/ 0 w 84"/>
                  <a:gd name="T3" fmla="*/ 0 h 21"/>
                  <a:gd name="T4" fmla="*/ 84 w 84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21">
                    <a:moveTo>
                      <a:pt x="84" y="0"/>
                    </a:moveTo>
                    <a:cubicBezTo>
                      <a:pt x="81" y="21"/>
                      <a:pt x="1" y="19"/>
                      <a:pt x="0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Oval 29"/>
              <p:cNvSpPr>
                <a:spLocks noChangeArrowheads="1"/>
              </p:cNvSpPr>
              <p:nvPr/>
            </p:nvSpPr>
            <p:spPr bwMode="auto">
              <a:xfrm>
                <a:off x="8294926" y="1874875"/>
                <a:ext cx="1479625" cy="1514716"/>
              </a:xfrm>
              <a:prstGeom prst="ellipse">
                <a:avLst/>
              </a:pr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30"/>
              <p:cNvSpPr>
                <a:spLocks/>
              </p:cNvSpPr>
              <p:nvPr/>
            </p:nvSpPr>
            <p:spPr bwMode="auto">
              <a:xfrm>
                <a:off x="8287129" y="2157545"/>
                <a:ext cx="1499119" cy="1487423"/>
              </a:xfrm>
              <a:custGeom>
                <a:avLst/>
                <a:gdLst>
                  <a:gd name="T0" fmla="*/ 191 w 369"/>
                  <a:gd name="T1" fmla="*/ 8 h 367"/>
                  <a:gd name="T2" fmla="*/ 264 w 369"/>
                  <a:gd name="T3" fmla="*/ 9 h 367"/>
                  <a:gd name="T4" fmla="*/ 324 w 369"/>
                  <a:gd name="T5" fmla="*/ 185 h 367"/>
                  <a:gd name="T6" fmla="*/ 343 w 369"/>
                  <a:gd name="T7" fmla="*/ 189 h 367"/>
                  <a:gd name="T8" fmla="*/ 369 w 369"/>
                  <a:gd name="T9" fmla="*/ 194 h 367"/>
                  <a:gd name="T10" fmla="*/ 184 w 369"/>
                  <a:gd name="T11" fmla="*/ 367 h 367"/>
                  <a:gd name="T12" fmla="*/ 0 w 369"/>
                  <a:gd name="T13" fmla="*/ 194 h 367"/>
                  <a:gd name="T14" fmla="*/ 22 w 369"/>
                  <a:gd name="T15" fmla="*/ 197 h 367"/>
                  <a:gd name="T16" fmla="*/ 41 w 369"/>
                  <a:gd name="T17" fmla="*/ 190 h 367"/>
                  <a:gd name="T18" fmla="*/ 111 w 369"/>
                  <a:gd name="T19" fmla="*/ 6 h 367"/>
                  <a:gd name="T20" fmla="*/ 191 w 369"/>
                  <a:gd name="T2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9" h="367">
                    <a:moveTo>
                      <a:pt x="191" y="8"/>
                    </a:moveTo>
                    <a:cubicBezTo>
                      <a:pt x="216" y="8"/>
                      <a:pt x="244" y="1"/>
                      <a:pt x="264" y="9"/>
                    </a:cubicBezTo>
                    <a:cubicBezTo>
                      <a:pt x="318" y="29"/>
                      <a:pt x="332" y="104"/>
                      <a:pt x="324" y="185"/>
                    </a:cubicBezTo>
                    <a:cubicBezTo>
                      <a:pt x="322" y="204"/>
                      <a:pt x="335" y="207"/>
                      <a:pt x="343" y="189"/>
                    </a:cubicBezTo>
                    <a:cubicBezTo>
                      <a:pt x="347" y="180"/>
                      <a:pt x="369" y="189"/>
                      <a:pt x="369" y="194"/>
                    </a:cubicBezTo>
                    <a:cubicBezTo>
                      <a:pt x="369" y="290"/>
                      <a:pt x="286" y="367"/>
                      <a:pt x="184" y="367"/>
                    </a:cubicBezTo>
                    <a:cubicBezTo>
                      <a:pt x="82" y="367"/>
                      <a:pt x="0" y="290"/>
                      <a:pt x="0" y="194"/>
                    </a:cubicBezTo>
                    <a:cubicBezTo>
                      <a:pt x="3" y="199"/>
                      <a:pt x="21" y="194"/>
                      <a:pt x="22" y="197"/>
                    </a:cubicBezTo>
                    <a:cubicBezTo>
                      <a:pt x="33" y="224"/>
                      <a:pt x="41" y="205"/>
                      <a:pt x="41" y="190"/>
                    </a:cubicBezTo>
                    <a:cubicBezTo>
                      <a:pt x="35" y="90"/>
                      <a:pt x="57" y="20"/>
                      <a:pt x="111" y="6"/>
                    </a:cubicBezTo>
                    <a:cubicBezTo>
                      <a:pt x="136" y="0"/>
                      <a:pt x="161" y="8"/>
                      <a:pt x="191" y="8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Oval 31"/>
              <p:cNvSpPr>
                <a:spLocks noChangeArrowheads="1"/>
              </p:cNvSpPr>
              <p:nvPr/>
            </p:nvSpPr>
            <p:spPr bwMode="auto">
              <a:xfrm>
                <a:off x="8725753" y="2693640"/>
                <a:ext cx="126714" cy="20664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Oval 32"/>
              <p:cNvSpPr>
                <a:spLocks noChangeArrowheads="1"/>
              </p:cNvSpPr>
              <p:nvPr/>
            </p:nvSpPr>
            <p:spPr bwMode="auto">
              <a:xfrm>
                <a:off x="8762792" y="2709235"/>
                <a:ext cx="72130" cy="7213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Oval 33"/>
              <p:cNvSpPr>
                <a:spLocks noChangeArrowheads="1"/>
              </p:cNvSpPr>
              <p:nvPr/>
            </p:nvSpPr>
            <p:spPr bwMode="auto">
              <a:xfrm>
                <a:off x="9217012" y="2693640"/>
                <a:ext cx="126714" cy="20664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Oval 34"/>
              <p:cNvSpPr>
                <a:spLocks noChangeArrowheads="1"/>
              </p:cNvSpPr>
              <p:nvPr/>
            </p:nvSpPr>
            <p:spPr bwMode="auto">
              <a:xfrm>
                <a:off x="9254050" y="2709235"/>
                <a:ext cx="74079" cy="7213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35"/>
              <p:cNvSpPr>
                <a:spLocks/>
              </p:cNvSpPr>
              <p:nvPr/>
            </p:nvSpPr>
            <p:spPr bwMode="auto">
              <a:xfrm>
                <a:off x="8174061" y="2689741"/>
                <a:ext cx="222236" cy="399636"/>
              </a:xfrm>
              <a:custGeom>
                <a:avLst/>
                <a:gdLst>
                  <a:gd name="T0" fmla="*/ 10 w 55"/>
                  <a:gd name="T1" fmla="*/ 4 h 99"/>
                  <a:gd name="T2" fmla="*/ 45 w 55"/>
                  <a:gd name="T3" fmla="*/ 42 h 99"/>
                  <a:gd name="T4" fmla="*/ 44 w 55"/>
                  <a:gd name="T5" fmla="*/ 94 h 99"/>
                  <a:gd name="T6" fmla="*/ 10 w 55"/>
                  <a:gd name="T7" fmla="*/ 57 h 99"/>
                  <a:gd name="T8" fmla="*/ 10 w 55"/>
                  <a:gd name="T9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99">
                    <a:moveTo>
                      <a:pt x="10" y="4"/>
                    </a:moveTo>
                    <a:cubicBezTo>
                      <a:pt x="20" y="0"/>
                      <a:pt x="36" y="17"/>
                      <a:pt x="45" y="42"/>
                    </a:cubicBezTo>
                    <a:cubicBezTo>
                      <a:pt x="55" y="66"/>
                      <a:pt x="54" y="90"/>
                      <a:pt x="44" y="94"/>
                    </a:cubicBezTo>
                    <a:cubicBezTo>
                      <a:pt x="35" y="99"/>
                      <a:pt x="19" y="82"/>
                      <a:pt x="10" y="57"/>
                    </a:cubicBezTo>
                    <a:cubicBezTo>
                      <a:pt x="0" y="32"/>
                      <a:pt x="1" y="9"/>
                      <a:pt x="10" y="4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36"/>
              <p:cNvSpPr>
                <a:spLocks/>
              </p:cNvSpPr>
              <p:nvPr/>
            </p:nvSpPr>
            <p:spPr bwMode="auto">
              <a:xfrm>
                <a:off x="9655635" y="2689741"/>
                <a:ext cx="257326" cy="399636"/>
              </a:xfrm>
              <a:custGeom>
                <a:avLst/>
                <a:gdLst>
                  <a:gd name="T0" fmla="*/ 46 w 63"/>
                  <a:gd name="T1" fmla="*/ 4 h 99"/>
                  <a:gd name="T2" fmla="*/ 8 w 63"/>
                  <a:gd name="T3" fmla="*/ 42 h 99"/>
                  <a:gd name="T4" fmla="*/ 17 w 63"/>
                  <a:gd name="T5" fmla="*/ 94 h 99"/>
                  <a:gd name="T6" fmla="*/ 55 w 63"/>
                  <a:gd name="T7" fmla="*/ 57 h 99"/>
                  <a:gd name="T8" fmla="*/ 46 w 63"/>
                  <a:gd name="T9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9">
                    <a:moveTo>
                      <a:pt x="46" y="4"/>
                    </a:moveTo>
                    <a:cubicBezTo>
                      <a:pt x="34" y="0"/>
                      <a:pt x="17" y="17"/>
                      <a:pt x="8" y="42"/>
                    </a:cubicBezTo>
                    <a:cubicBezTo>
                      <a:pt x="0" y="66"/>
                      <a:pt x="4" y="90"/>
                      <a:pt x="17" y="94"/>
                    </a:cubicBezTo>
                    <a:cubicBezTo>
                      <a:pt x="29" y="99"/>
                      <a:pt x="46" y="82"/>
                      <a:pt x="55" y="57"/>
                    </a:cubicBezTo>
                    <a:cubicBezTo>
                      <a:pt x="63" y="32"/>
                      <a:pt x="59" y="9"/>
                      <a:pt x="46" y="4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37"/>
              <p:cNvSpPr>
                <a:spLocks/>
              </p:cNvSpPr>
              <p:nvPr/>
            </p:nvSpPr>
            <p:spPr bwMode="auto">
              <a:xfrm>
                <a:off x="8852466" y="3791175"/>
                <a:ext cx="393786" cy="1331468"/>
              </a:xfrm>
              <a:custGeom>
                <a:avLst/>
                <a:gdLst>
                  <a:gd name="T0" fmla="*/ 3 w 97"/>
                  <a:gd name="T1" fmla="*/ 243 h 329"/>
                  <a:gd name="T2" fmla="*/ 26 w 97"/>
                  <a:gd name="T3" fmla="*/ 71 h 329"/>
                  <a:gd name="T4" fmla="*/ 21 w 97"/>
                  <a:gd name="T5" fmla="*/ 56 h 329"/>
                  <a:gd name="T6" fmla="*/ 45 w 97"/>
                  <a:gd name="T7" fmla="*/ 0 h 329"/>
                  <a:gd name="T8" fmla="*/ 70 w 97"/>
                  <a:gd name="T9" fmla="*/ 55 h 329"/>
                  <a:gd name="T10" fmla="*/ 64 w 97"/>
                  <a:gd name="T11" fmla="*/ 70 h 329"/>
                  <a:gd name="T12" fmla="*/ 90 w 97"/>
                  <a:gd name="T13" fmla="*/ 243 h 329"/>
                  <a:gd name="T14" fmla="*/ 51 w 97"/>
                  <a:gd name="T15" fmla="*/ 326 h 329"/>
                  <a:gd name="T16" fmla="*/ 3 w 97"/>
                  <a:gd name="T17" fmla="*/ 243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29">
                    <a:moveTo>
                      <a:pt x="3" y="243"/>
                    </a:moveTo>
                    <a:cubicBezTo>
                      <a:pt x="6" y="223"/>
                      <a:pt x="16" y="98"/>
                      <a:pt x="26" y="71"/>
                    </a:cubicBezTo>
                    <a:cubicBezTo>
                      <a:pt x="28" y="65"/>
                      <a:pt x="23" y="59"/>
                      <a:pt x="21" y="56"/>
                    </a:cubicBezTo>
                    <a:cubicBezTo>
                      <a:pt x="0" y="32"/>
                      <a:pt x="21" y="1"/>
                      <a:pt x="45" y="0"/>
                    </a:cubicBezTo>
                    <a:cubicBezTo>
                      <a:pt x="69" y="1"/>
                      <a:pt x="90" y="32"/>
                      <a:pt x="70" y="55"/>
                    </a:cubicBezTo>
                    <a:cubicBezTo>
                      <a:pt x="67" y="58"/>
                      <a:pt x="62" y="64"/>
                      <a:pt x="64" y="70"/>
                    </a:cubicBezTo>
                    <a:cubicBezTo>
                      <a:pt x="74" y="96"/>
                      <a:pt x="83" y="222"/>
                      <a:pt x="90" y="243"/>
                    </a:cubicBezTo>
                    <a:cubicBezTo>
                      <a:pt x="97" y="266"/>
                      <a:pt x="64" y="324"/>
                      <a:pt x="51" y="326"/>
                    </a:cubicBezTo>
                    <a:cubicBezTo>
                      <a:pt x="34" y="329"/>
                      <a:pt x="1" y="264"/>
                      <a:pt x="3" y="243"/>
                    </a:cubicBezTo>
                    <a:close/>
                  </a:path>
                </a:pathLst>
              </a:custGeom>
              <a:solidFill>
                <a:srgbClr val="536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38"/>
              <p:cNvSpPr>
                <a:spLocks/>
              </p:cNvSpPr>
              <p:nvPr/>
            </p:nvSpPr>
            <p:spPr bwMode="auto">
              <a:xfrm>
                <a:off x="8645825" y="3611826"/>
                <a:ext cx="779776" cy="473714"/>
              </a:xfrm>
              <a:custGeom>
                <a:avLst/>
                <a:gdLst>
                  <a:gd name="T0" fmla="*/ 96 w 192"/>
                  <a:gd name="T1" fmla="*/ 49 h 117"/>
                  <a:gd name="T2" fmla="*/ 34 w 192"/>
                  <a:gd name="T3" fmla="*/ 117 h 117"/>
                  <a:gd name="T4" fmla="*/ 0 w 192"/>
                  <a:gd name="T5" fmla="*/ 43 h 117"/>
                  <a:gd name="T6" fmla="*/ 32 w 192"/>
                  <a:gd name="T7" fmla="*/ 0 h 117"/>
                  <a:gd name="T8" fmla="*/ 160 w 192"/>
                  <a:gd name="T9" fmla="*/ 0 h 117"/>
                  <a:gd name="T10" fmla="*/ 192 w 192"/>
                  <a:gd name="T11" fmla="*/ 43 h 117"/>
                  <a:gd name="T12" fmla="*/ 158 w 192"/>
                  <a:gd name="T13" fmla="*/ 117 h 117"/>
                  <a:gd name="T14" fmla="*/ 96 w 192"/>
                  <a:gd name="T15" fmla="*/ 4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17">
                    <a:moveTo>
                      <a:pt x="96" y="49"/>
                    </a:moveTo>
                    <a:cubicBezTo>
                      <a:pt x="34" y="117"/>
                      <a:pt x="34" y="117"/>
                      <a:pt x="34" y="117"/>
                    </a:cubicBezTo>
                    <a:cubicBezTo>
                      <a:pt x="15" y="94"/>
                      <a:pt x="7" y="70"/>
                      <a:pt x="0" y="43"/>
                    </a:cubicBezTo>
                    <a:cubicBezTo>
                      <a:pt x="19" y="32"/>
                      <a:pt x="28" y="21"/>
                      <a:pt x="32" y="0"/>
                    </a:cubicBezTo>
                    <a:cubicBezTo>
                      <a:pt x="30" y="56"/>
                      <a:pt x="166" y="64"/>
                      <a:pt x="160" y="0"/>
                    </a:cubicBezTo>
                    <a:cubicBezTo>
                      <a:pt x="164" y="21"/>
                      <a:pt x="170" y="37"/>
                      <a:pt x="192" y="43"/>
                    </a:cubicBezTo>
                    <a:cubicBezTo>
                      <a:pt x="185" y="69"/>
                      <a:pt x="177" y="94"/>
                      <a:pt x="158" y="117"/>
                    </a:cubicBezTo>
                    <a:lnTo>
                      <a:pt x="96" y="49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39"/>
              <p:cNvSpPr>
                <a:spLocks/>
              </p:cNvSpPr>
              <p:nvPr/>
            </p:nvSpPr>
            <p:spPr bwMode="auto">
              <a:xfrm>
                <a:off x="8653623" y="3607927"/>
                <a:ext cx="768079" cy="421079"/>
              </a:xfrm>
              <a:custGeom>
                <a:avLst/>
                <a:gdLst>
                  <a:gd name="T0" fmla="*/ 96 w 189"/>
                  <a:gd name="T1" fmla="*/ 45 h 104"/>
                  <a:gd name="T2" fmla="*/ 32 w 189"/>
                  <a:gd name="T3" fmla="*/ 104 h 104"/>
                  <a:gd name="T4" fmla="*/ 0 w 189"/>
                  <a:gd name="T5" fmla="*/ 43 h 104"/>
                  <a:gd name="T6" fmla="*/ 30 w 189"/>
                  <a:gd name="T7" fmla="*/ 0 h 104"/>
                  <a:gd name="T8" fmla="*/ 158 w 189"/>
                  <a:gd name="T9" fmla="*/ 0 h 104"/>
                  <a:gd name="T10" fmla="*/ 189 w 189"/>
                  <a:gd name="T11" fmla="*/ 43 h 104"/>
                  <a:gd name="T12" fmla="*/ 156 w 189"/>
                  <a:gd name="T13" fmla="*/ 104 h 104"/>
                  <a:gd name="T14" fmla="*/ 96 w 189"/>
                  <a:gd name="T15" fmla="*/ 4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9" h="104">
                    <a:moveTo>
                      <a:pt x="96" y="45"/>
                    </a:moveTo>
                    <a:cubicBezTo>
                      <a:pt x="32" y="104"/>
                      <a:pt x="32" y="104"/>
                      <a:pt x="32" y="104"/>
                    </a:cubicBezTo>
                    <a:cubicBezTo>
                      <a:pt x="13" y="86"/>
                      <a:pt x="7" y="64"/>
                      <a:pt x="0" y="43"/>
                    </a:cubicBezTo>
                    <a:cubicBezTo>
                      <a:pt x="16" y="32"/>
                      <a:pt x="26" y="16"/>
                      <a:pt x="30" y="0"/>
                    </a:cubicBezTo>
                    <a:cubicBezTo>
                      <a:pt x="28" y="57"/>
                      <a:pt x="164" y="62"/>
                      <a:pt x="158" y="0"/>
                    </a:cubicBezTo>
                    <a:cubicBezTo>
                      <a:pt x="162" y="17"/>
                      <a:pt x="172" y="32"/>
                      <a:pt x="189" y="43"/>
                    </a:cubicBezTo>
                    <a:cubicBezTo>
                      <a:pt x="182" y="63"/>
                      <a:pt x="175" y="87"/>
                      <a:pt x="156" y="104"/>
                    </a:cubicBezTo>
                    <a:lnTo>
                      <a:pt x="96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0"/>
              <p:cNvSpPr>
                <a:spLocks/>
              </p:cNvSpPr>
              <p:nvPr/>
            </p:nvSpPr>
            <p:spPr bwMode="auto">
              <a:xfrm>
                <a:off x="8901202" y="3122517"/>
                <a:ext cx="270973" cy="72130"/>
              </a:xfrm>
              <a:custGeom>
                <a:avLst/>
                <a:gdLst>
                  <a:gd name="T0" fmla="*/ 54 w 67"/>
                  <a:gd name="T1" fmla="*/ 4 h 18"/>
                  <a:gd name="T2" fmla="*/ 61 w 67"/>
                  <a:gd name="T3" fmla="*/ 7 h 18"/>
                  <a:gd name="T4" fmla="*/ 5 w 67"/>
                  <a:gd name="T5" fmla="*/ 7 h 18"/>
                  <a:gd name="T6" fmla="*/ 13 w 67"/>
                  <a:gd name="T7" fmla="*/ 4 h 18"/>
                  <a:gd name="T8" fmla="*/ 54 w 6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8">
                    <a:moveTo>
                      <a:pt x="54" y="4"/>
                    </a:moveTo>
                    <a:cubicBezTo>
                      <a:pt x="59" y="0"/>
                      <a:pt x="67" y="4"/>
                      <a:pt x="61" y="7"/>
                    </a:cubicBezTo>
                    <a:cubicBezTo>
                      <a:pt x="46" y="18"/>
                      <a:pt x="21" y="18"/>
                      <a:pt x="5" y="7"/>
                    </a:cubicBezTo>
                    <a:cubicBezTo>
                      <a:pt x="0" y="4"/>
                      <a:pt x="7" y="1"/>
                      <a:pt x="13" y="4"/>
                    </a:cubicBezTo>
                    <a:cubicBezTo>
                      <a:pt x="24" y="10"/>
                      <a:pt x="43" y="9"/>
                      <a:pt x="54" y="4"/>
                    </a:cubicBezTo>
                    <a:close/>
                  </a:path>
                </a:pathLst>
              </a:custGeom>
              <a:solidFill>
                <a:srgbClr val="C79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1"/>
              <p:cNvSpPr>
                <a:spLocks/>
              </p:cNvSpPr>
              <p:nvPr/>
            </p:nvSpPr>
            <p:spPr bwMode="auto">
              <a:xfrm>
                <a:off x="8942141" y="4001715"/>
                <a:ext cx="187147" cy="113068"/>
              </a:xfrm>
              <a:custGeom>
                <a:avLst/>
                <a:gdLst>
                  <a:gd name="T0" fmla="*/ 46 w 46"/>
                  <a:gd name="T1" fmla="*/ 6 h 28"/>
                  <a:gd name="T2" fmla="*/ 0 w 46"/>
                  <a:gd name="T3" fmla="*/ 7 h 28"/>
                  <a:gd name="T4" fmla="*/ 3 w 46"/>
                  <a:gd name="T5" fmla="*/ 12 h 28"/>
                  <a:gd name="T6" fmla="*/ 8 w 46"/>
                  <a:gd name="T7" fmla="*/ 11 h 28"/>
                  <a:gd name="T8" fmla="*/ 16 w 46"/>
                  <a:gd name="T9" fmla="*/ 24 h 28"/>
                  <a:gd name="T10" fmla="*/ 23 w 46"/>
                  <a:gd name="T11" fmla="*/ 8 h 28"/>
                  <a:gd name="T12" fmla="*/ 33 w 46"/>
                  <a:gd name="T13" fmla="*/ 28 h 28"/>
                  <a:gd name="T14" fmla="*/ 40 w 46"/>
                  <a:gd name="T15" fmla="*/ 11 h 28"/>
                  <a:gd name="T16" fmla="*/ 44 w 46"/>
                  <a:gd name="T17" fmla="*/ 11 h 28"/>
                  <a:gd name="T18" fmla="*/ 46 w 46"/>
                  <a:gd name="T1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8">
                    <a:moveTo>
                      <a:pt x="46" y="6"/>
                    </a:moveTo>
                    <a:cubicBezTo>
                      <a:pt x="38" y="0"/>
                      <a:pt x="10" y="2"/>
                      <a:pt x="0" y="7"/>
                    </a:cubicBezTo>
                    <a:cubicBezTo>
                      <a:pt x="2" y="9"/>
                      <a:pt x="2" y="11"/>
                      <a:pt x="3" y="12"/>
                    </a:cubicBezTo>
                    <a:cubicBezTo>
                      <a:pt x="5" y="11"/>
                      <a:pt x="7" y="10"/>
                      <a:pt x="8" y="11"/>
                    </a:cubicBezTo>
                    <a:cubicBezTo>
                      <a:pt x="10" y="12"/>
                      <a:pt x="14" y="24"/>
                      <a:pt x="16" y="24"/>
                    </a:cubicBezTo>
                    <a:cubicBezTo>
                      <a:pt x="22" y="24"/>
                      <a:pt x="18" y="7"/>
                      <a:pt x="23" y="8"/>
                    </a:cubicBezTo>
                    <a:cubicBezTo>
                      <a:pt x="29" y="9"/>
                      <a:pt x="26" y="27"/>
                      <a:pt x="33" y="28"/>
                    </a:cubicBezTo>
                    <a:cubicBezTo>
                      <a:pt x="36" y="28"/>
                      <a:pt x="35" y="15"/>
                      <a:pt x="40" y="11"/>
                    </a:cubicBezTo>
                    <a:cubicBezTo>
                      <a:pt x="40" y="10"/>
                      <a:pt x="42" y="10"/>
                      <a:pt x="44" y="11"/>
                    </a:cubicBezTo>
                    <a:cubicBezTo>
                      <a:pt x="44" y="9"/>
                      <a:pt x="45" y="8"/>
                      <a:pt x="46" y="6"/>
                    </a:cubicBezTo>
                    <a:close/>
                  </a:path>
                </a:pathLst>
              </a:custGeom>
              <a:solidFill>
                <a:srgbClr val="374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4"/>
              <p:cNvSpPr>
                <a:spLocks/>
              </p:cNvSpPr>
              <p:nvPr/>
            </p:nvSpPr>
            <p:spPr bwMode="auto">
              <a:xfrm>
                <a:off x="8706259" y="3296017"/>
                <a:ext cx="645265" cy="89674"/>
              </a:xfrm>
              <a:custGeom>
                <a:avLst/>
                <a:gdLst>
                  <a:gd name="T0" fmla="*/ 159 w 159"/>
                  <a:gd name="T1" fmla="*/ 0 h 22"/>
                  <a:gd name="T2" fmla="*/ 3 w 159"/>
                  <a:gd name="T3" fmla="*/ 0 h 22"/>
                  <a:gd name="T4" fmla="*/ 159 w 159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22">
                    <a:moveTo>
                      <a:pt x="159" y="0"/>
                    </a:moveTo>
                    <a:cubicBezTo>
                      <a:pt x="154" y="22"/>
                      <a:pt x="0" y="20"/>
                      <a:pt x="3" y="0"/>
                    </a:cubicBezTo>
                    <a:cubicBezTo>
                      <a:pt x="55" y="11"/>
                      <a:pt x="107" y="12"/>
                      <a:pt x="159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45"/>
              <p:cNvSpPr>
                <a:spLocks/>
              </p:cNvSpPr>
              <p:nvPr/>
            </p:nvSpPr>
            <p:spPr bwMode="auto">
              <a:xfrm>
                <a:off x="8893405" y="3393490"/>
                <a:ext cx="278771" cy="60433"/>
              </a:xfrm>
              <a:custGeom>
                <a:avLst/>
                <a:gdLst>
                  <a:gd name="T0" fmla="*/ 69 w 69"/>
                  <a:gd name="T1" fmla="*/ 0 h 15"/>
                  <a:gd name="T2" fmla="*/ 1 w 69"/>
                  <a:gd name="T3" fmla="*/ 0 h 15"/>
                  <a:gd name="T4" fmla="*/ 69 w 69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5">
                    <a:moveTo>
                      <a:pt x="69" y="0"/>
                    </a:moveTo>
                    <a:cubicBezTo>
                      <a:pt x="67" y="15"/>
                      <a:pt x="0" y="13"/>
                      <a:pt x="1" y="0"/>
                    </a:cubicBezTo>
                    <a:cubicBezTo>
                      <a:pt x="24" y="7"/>
                      <a:pt x="46" y="8"/>
                      <a:pt x="69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46"/>
              <p:cNvSpPr>
                <a:spLocks/>
              </p:cNvSpPr>
              <p:nvPr/>
            </p:nvSpPr>
            <p:spPr bwMode="auto">
              <a:xfrm>
                <a:off x="8246191" y="6124654"/>
                <a:ext cx="748585" cy="286568"/>
              </a:xfrm>
              <a:custGeom>
                <a:avLst/>
                <a:gdLst>
                  <a:gd name="T0" fmla="*/ 67 w 184"/>
                  <a:gd name="T1" fmla="*/ 0 h 71"/>
                  <a:gd name="T2" fmla="*/ 184 w 184"/>
                  <a:gd name="T3" fmla="*/ 71 h 71"/>
                  <a:gd name="T4" fmla="*/ 1 w 184"/>
                  <a:gd name="T5" fmla="*/ 71 h 71"/>
                  <a:gd name="T6" fmla="*/ 67 w 184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4" h="71">
                    <a:moveTo>
                      <a:pt x="67" y="0"/>
                    </a:moveTo>
                    <a:cubicBezTo>
                      <a:pt x="106" y="0"/>
                      <a:pt x="160" y="23"/>
                      <a:pt x="184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22"/>
                      <a:pt x="27" y="0"/>
                      <a:pt x="67" y="0"/>
                    </a:cubicBezTo>
                    <a:close/>
                  </a:path>
                </a:pathLst>
              </a:custGeom>
              <a:solidFill>
                <a:srgbClr val="262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47"/>
              <p:cNvSpPr>
                <a:spLocks/>
              </p:cNvSpPr>
              <p:nvPr/>
            </p:nvSpPr>
            <p:spPr bwMode="auto">
              <a:xfrm>
                <a:off x="9088349" y="6124654"/>
                <a:ext cx="746636" cy="286568"/>
              </a:xfrm>
              <a:custGeom>
                <a:avLst/>
                <a:gdLst>
                  <a:gd name="T0" fmla="*/ 117 w 184"/>
                  <a:gd name="T1" fmla="*/ 0 h 71"/>
                  <a:gd name="T2" fmla="*/ 0 w 184"/>
                  <a:gd name="T3" fmla="*/ 71 h 71"/>
                  <a:gd name="T4" fmla="*/ 183 w 184"/>
                  <a:gd name="T5" fmla="*/ 71 h 71"/>
                  <a:gd name="T6" fmla="*/ 117 w 184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4" h="71">
                    <a:moveTo>
                      <a:pt x="117" y="0"/>
                    </a:moveTo>
                    <a:cubicBezTo>
                      <a:pt x="77" y="0"/>
                      <a:pt x="23" y="23"/>
                      <a:pt x="0" y="71"/>
                    </a:cubicBezTo>
                    <a:cubicBezTo>
                      <a:pt x="183" y="71"/>
                      <a:pt x="183" y="71"/>
                      <a:pt x="183" y="71"/>
                    </a:cubicBezTo>
                    <a:cubicBezTo>
                      <a:pt x="184" y="22"/>
                      <a:pt x="157" y="0"/>
                      <a:pt x="117" y="0"/>
                    </a:cubicBezTo>
                    <a:close/>
                  </a:path>
                </a:pathLst>
              </a:custGeom>
              <a:solidFill>
                <a:srgbClr val="262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 flipH="1">
                <a:off x="8299883" y="4368734"/>
                <a:ext cx="1469713" cy="1011974"/>
              </a:xfrm>
              <a:prstGeom prst="rect">
                <a:avLst/>
              </a:prstGeom>
              <a:solidFill>
                <a:srgbClr val="A97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自由: 形状 184"/>
              <p:cNvSpPr>
                <a:spLocks noChangeArrowheads="1"/>
              </p:cNvSpPr>
              <p:nvPr/>
            </p:nvSpPr>
            <p:spPr bwMode="auto">
              <a:xfrm flipH="1">
                <a:off x="8299881" y="4188860"/>
                <a:ext cx="1469713" cy="247144"/>
              </a:xfrm>
              <a:custGeom>
                <a:avLst/>
                <a:gdLst>
                  <a:gd name="connsiteX0" fmla="*/ 1588467 w 1732888"/>
                  <a:gd name="connsiteY0" fmla="*/ 98294 h 291399"/>
                  <a:gd name="connsiteX1" fmla="*/ 1588467 w 1732888"/>
                  <a:gd name="connsiteY1" fmla="*/ 98294 h 291399"/>
                  <a:gd name="connsiteX2" fmla="*/ 1479275 w 1732888"/>
                  <a:gd name="connsiteY2" fmla="*/ 104680 h 291399"/>
                  <a:gd name="connsiteX3" fmla="*/ 1479274 w 1732888"/>
                  <a:gd name="connsiteY3" fmla="*/ 104680 h 291399"/>
                  <a:gd name="connsiteX4" fmla="*/ 1732887 w 1732888"/>
                  <a:gd name="connsiteY4" fmla="*/ 0 h 291399"/>
                  <a:gd name="connsiteX5" fmla="*/ 1383107 w 1732888"/>
                  <a:gd name="connsiteY5" fmla="*/ 0 h 291399"/>
                  <a:gd name="connsiteX6" fmla="*/ 1383106 w 1732888"/>
                  <a:gd name="connsiteY6" fmla="*/ 0 h 291399"/>
                  <a:gd name="connsiteX7" fmla="*/ 371858 w 1732888"/>
                  <a:gd name="connsiteY7" fmla="*/ 0 h 291399"/>
                  <a:gd name="connsiteX8" fmla="*/ 0 w 1732888"/>
                  <a:gd name="connsiteY8" fmla="*/ 0 h 291399"/>
                  <a:gd name="connsiteX9" fmla="*/ 0 w 1732888"/>
                  <a:gd name="connsiteY9" fmla="*/ 279141 h 291399"/>
                  <a:gd name="connsiteX10" fmla="*/ 0 w 1732888"/>
                  <a:gd name="connsiteY10" fmla="*/ 291399 h 291399"/>
                  <a:gd name="connsiteX11" fmla="*/ 1732888 w 1732888"/>
                  <a:gd name="connsiteY11" fmla="*/ 291399 h 291399"/>
                  <a:gd name="connsiteX12" fmla="*/ 1732888 w 1732888"/>
                  <a:gd name="connsiteY12" fmla="*/ 252801 h 291399"/>
                  <a:gd name="connsiteX13" fmla="*/ 1732887 w 1732888"/>
                  <a:gd name="connsiteY13" fmla="*/ 252800 h 29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888" h="291399">
                    <a:moveTo>
                      <a:pt x="1588467" y="98294"/>
                    </a:moveTo>
                    <a:lnTo>
                      <a:pt x="1588467" y="98294"/>
                    </a:lnTo>
                    <a:lnTo>
                      <a:pt x="1479275" y="104680"/>
                    </a:lnTo>
                    <a:lnTo>
                      <a:pt x="1479274" y="104680"/>
                    </a:lnTo>
                    <a:close/>
                    <a:moveTo>
                      <a:pt x="1732887" y="0"/>
                    </a:moveTo>
                    <a:lnTo>
                      <a:pt x="1383107" y="0"/>
                    </a:lnTo>
                    <a:lnTo>
                      <a:pt x="1383106" y="0"/>
                    </a:lnTo>
                    <a:lnTo>
                      <a:pt x="371858" y="0"/>
                    </a:lnTo>
                    <a:lnTo>
                      <a:pt x="0" y="0"/>
                    </a:lnTo>
                    <a:lnTo>
                      <a:pt x="0" y="279141"/>
                    </a:lnTo>
                    <a:lnTo>
                      <a:pt x="0" y="291399"/>
                    </a:lnTo>
                    <a:lnTo>
                      <a:pt x="1732888" y="291399"/>
                    </a:lnTo>
                    <a:lnTo>
                      <a:pt x="1732888" y="252801"/>
                    </a:lnTo>
                    <a:lnTo>
                      <a:pt x="1732887" y="252800"/>
                    </a:lnTo>
                    <a:close/>
                  </a:path>
                </a:pathLst>
              </a:custGeom>
              <a:solidFill>
                <a:srgbClr val="BF8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矩形: 圆角 130"/>
              <p:cNvSpPr/>
              <p:nvPr/>
            </p:nvSpPr>
            <p:spPr>
              <a:xfrm>
                <a:off x="8840236" y="4488569"/>
                <a:ext cx="389005" cy="99491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8815425" y="4794283"/>
                <a:ext cx="438625" cy="261443"/>
                <a:chOff x="9218881" y="4268060"/>
                <a:chExt cx="418296" cy="308259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9218881" y="4268060"/>
                  <a:ext cx="418296" cy="4571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9218881" y="4399330"/>
                  <a:ext cx="418296" cy="4571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9218881" y="4530600"/>
                  <a:ext cx="418296" cy="4571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9" name="自由: 形状 182"/>
              <p:cNvSpPr>
                <a:spLocks noChangeArrowheads="1"/>
              </p:cNvSpPr>
              <p:nvPr/>
            </p:nvSpPr>
            <p:spPr bwMode="auto">
              <a:xfrm flipH="1">
                <a:off x="8017868" y="3832240"/>
                <a:ext cx="711164" cy="1194961"/>
              </a:xfrm>
              <a:custGeom>
                <a:avLst/>
                <a:gdLst>
                  <a:gd name="connsiteX0" fmla="*/ 120526 w 838509"/>
                  <a:gd name="connsiteY0" fmla="*/ 0 h 1408937"/>
                  <a:gd name="connsiteX1" fmla="*/ 0 w 838509"/>
                  <a:gd name="connsiteY1" fmla="*/ 293011 h 1408937"/>
                  <a:gd name="connsiteX2" fmla="*/ 154273 w 838509"/>
                  <a:gd name="connsiteY2" fmla="*/ 384277 h 1408937"/>
                  <a:gd name="connsiteX3" fmla="*/ 156215 w 838509"/>
                  <a:gd name="connsiteY3" fmla="*/ 420478 h 1408937"/>
                  <a:gd name="connsiteX4" fmla="*/ 505996 w 838509"/>
                  <a:gd name="connsiteY4" fmla="*/ 420478 h 1408937"/>
                  <a:gd name="connsiteX5" fmla="*/ 505996 w 838509"/>
                  <a:gd name="connsiteY5" fmla="*/ 673279 h 1408937"/>
                  <a:gd name="connsiteX6" fmla="*/ 530272 w 838509"/>
                  <a:gd name="connsiteY6" fmla="*/ 702242 h 1408937"/>
                  <a:gd name="connsiteX7" fmla="*/ 570092 w 838509"/>
                  <a:gd name="connsiteY7" fmla="*/ 796410 h 1408937"/>
                  <a:gd name="connsiteX8" fmla="*/ 537795 w 838509"/>
                  <a:gd name="connsiteY8" fmla="*/ 996156 h 1408937"/>
                  <a:gd name="connsiteX9" fmla="*/ 385898 w 838509"/>
                  <a:gd name="connsiteY9" fmla="*/ 1193314 h 1408937"/>
                  <a:gd name="connsiteX10" fmla="*/ 583481 w 838509"/>
                  <a:gd name="connsiteY10" fmla="*/ 1408937 h 1408937"/>
                  <a:gd name="connsiteX11" fmla="*/ 795902 w 838509"/>
                  <a:gd name="connsiteY11" fmla="*/ 1133410 h 1408937"/>
                  <a:gd name="connsiteX12" fmla="*/ 831214 w 838509"/>
                  <a:gd name="connsiteY12" fmla="*/ 709429 h 1408937"/>
                  <a:gd name="connsiteX13" fmla="*/ 699046 w 838509"/>
                  <a:gd name="connsiteY13" fmla="*/ 398687 h 1408937"/>
                  <a:gd name="connsiteX14" fmla="*/ 424249 w 838509"/>
                  <a:gd name="connsiteY14" fmla="*/ 115284 h 1408937"/>
                  <a:gd name="connsiteX15" fmla="*/ 120526 w 838509"/>
                  <a:gd name="connsiteY15" fmla="*/ 0 h 140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8509" h="1408937">
                    <a:moveTo>
                      <a:pt x="120526" y="0"/>
                    </a:moveTo>
                    <a:lnTo>
                      <a:pt x="0" y="293011"/>
                    </a:lnTo>
                    <a:lnTo>
                      <a:pt x="154273" y="384277"/>
                    </a:lnTo>
                    <a:lnTo>
                      <a:pt x="156215" y="420478"/>
                    </a:lnTo>
                    <a:lnTo>
                      <a:pt x="505996" y="420478"/>
                    </a:lnTo>
                    <a:lnTo>
                      <a:pt x="505996" y="673279"/>
                    </a:lnTo>
                    <a:lnTo>
                      <a:pt x="530272" y="702242"/>
                    </a:lnTo>
                    <a:cubicBezTo>
                      <a:pt x="557455" y="739246"/>
                      <a:pt x="562512" y="768270"/>
                      <a:pt x="570092" y="796410"/>
                    </a:cubicBezTo>
                    <a:cubicBezTo>
                      <a:pt x="575459" y="836140"/>
                      <a:pt x="589455" y="912954"/>
                      <a:pt x="537795" y="996156"/>
                    </a:cubicBezTo>
                    <a:cubicBezTo>
                      <a:pt x="486135" y="1079357"/>
                      <a:pt x="436531" y="1127594"/>
                      <a:pt x="385898" y="1193314"/>
                    </a:cubicBezTo>
                    <a:lnTo>
                      <a:pt x="583481" y="1408937"/>
                    </a:lnTo>
                    <a:cubicBezTo>
                      <a:pt x="683732" y="1315169"/>
                      <a:pt x="755889" y="1222452"/>
                      <a:pt x="795902" y="1133410"/>
                    </a:cubicBezTo>
                    <a:cubicBezTo>
                      <a:pt x="837191" y="1016826"/>
                      <a:pt x="847357" y="831883"/>
                      <a:pt x="831214" y="709429"/>
                    </a:cubicBezTo>
                    <a:cubicBezTo>
                      <a:pt x="815071" y="586975"/>
                      <a:pt x="766874" y="497712"/>
                      <a:pt x="699046" y="398687"/>
                    </a:cubicBezTo>
                    <a:cubicBezTo>
                      <a:pt x="631553" y="288207"/>
                      <a:pt x="535132" y="187335"/>
                      <a:pt x="424249" y="115284"/>
                    </a:cubicBezTo>
                    <a:cubicBezTo>
                      <a:pt x="332649" y="52838"/>
                      <a:pt x="226588" y="9607"/>
                      <a:pt x="120526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0"/>
              <p:cNvSpPr>
                <a:spLocks/>
              </p:cNvSpPr>
              <p:nvPr/>
            </p:nvSpPr>
            <p:spPr bwMode="auto">
              <a:xfrm rot="1980043">
                <a:off x="8210005" y="4782843"/>
                <a:ext cx="565490" cy="486053"/>
              </a:xfrm>
              <a:custGeom>
                <a:avLst/>
                <a:gdLst>
                  <a:gd name="T0" fmla="*/ 20 w 137"/>
                  <a:gd name="T1" fmla="*/ 40 h 118"/>
                  <a:gd name="T2" fmla="*/ 76 w 137"/>
                  <a:gd name="T3" fmla="*/ 11 h 118"/>
                  <a:gd name="T4" fmla="*/ 59 w 137"/>
                  <a:gd name="T5" fmla="*/ 33 h 118"/>
                  <a:gd name="T6" fmla="*/ 122 w 137"/>
                  <a:gd name="T7" fmla="*/ 40 h 118"/>
                  <a:gd name="T8" fmla="*/ 78 w 137"/>
                  <a:gd name="T9" fmla="*/ 56 h 118"/>
                  <a:gd name="T10" fmla="*/ 136 w 137"/>
                  <a:gd name="T11" fmla="*/ 65 h 118"/>
                  <a:gd name="T12" fmla="*/ 82 w 137"/>
                  <a:gd name="T13" fmla="*/ 78 h 118"/>
                  <a:gd name="T14" fmla="*/ 130 w 137"/>
                  <a:gd name="T15" fmla="*/ 89 h 118"/>
                  <a:gd name="T16" fmla="*/ 73 w 137"/>
                  <a:gd name="T17" fmla="*/ 96 h 118"/>
                  <a:gd name="T18" fmla="*/ 113 w 137"/>
                  <a:gd name="T19" fmla="*/ 110 h 118"/>
                  <a:gd name="T20" fmla="*/ 70 w 137"/>
                  <a:gd name="T21" fmla="*/ 114 h 118"/>
                  <a:gd name="T22" fmla="*/ 20 w 137"/>
                  <a:gd name="T23" fmla="*/ 96 h 118"/>
                  <a:gd name="T24" fmla="*/ 20 w 137"/>
                  <a:gd name="T25" fmla="*/ 4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18">
                    <a:moveTo>
                      <a:pt x="20" y="40"/>
                    </a:moveTo>
                    <a:cubicBezTo>
                      <a:pt x="29" y="27"/>
                      <a:pt x="69" y="0"/>
                      <a:pt x="76" y="11"/>
                    </a:cubicBezTo>
                    <a:cubicBezTo>
                      <a:pt x="81" y="20"/>
                      <a:pt x="52" y="24"/>
                      <a:pt x="59" y="33"/>
                    </a:cubicBezTo>
                    <a:cubicBezTo>
                      <a:pt x="67" y="44"/>
                      <a:pt x="122" y="27"/>
                      <a:pt x="122" y="40"/>
                    </a:cubicBezTo>
                    <a:cubicBezTo>
                      <a:pt x="122" y="55"/>
                      <a:pt x="76" y="45"/>
                      <a:pt x="78" y="56"/>
                    </a:cubicBezTo>
                    <a:cubicBezTo>
                      <a:pt x="79" y="68"/>
                      <a:pt x="137" y="49"/>
                      <a:pt x="136" y="65"/>
                    </a:cubicBezTo>
                    <a:cubicBezTo>
                      <a:pt x="135" y="81"/>
                      <a:pt x="82" y="66"/>
                      <a:pt x="82" y="78"/>
                    </a:cubicBezTo>
                    <a:cubicBezTo>
                      <a:pt x="82" y="89"/>
                      <a:pt x="130" y="75"/>
                      <a:pt x="130" y="89"/>
                    </a:cubicBezTo>
                    <a:cubicBezTo>
                      <a:pt x="129" y="105"/>
                      <a:pt x="72" y="89"/>
                      <a:pt x="73" y="96"/>
                    </a:cubicBezTo>
                    <a:cubicBezTo>
                      <a:pt x="74" y="108"/>
                      <a:pt x="113" y="98"/>
                      <a:pt x="113" y="110"/>
                    </a:cubicBezTo>
                    <a:cubicBezTo>
                      <a:pt x="114" y="117"/>
                      <a:pt x="93" y="118"/>
                      <a:pt x="70" y="114"/>
                    </a:cubicBezTo>
                    <a:cubicBezTo>
                      <a:pt x="50" y="112"/>
                      <a:pt x="29" y="105"/>
                      <a:pt x="20" y="96"/>
                    </a:cubicBezTo>
                    <a:cubicBezTo>
                      <a:pt x="0" y="77"/>
                      <a:pt x="4" y="63"/>
                      <a:pt x="20" y="4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自由: 形状 179"/>
              <p:cNvSpPr>
                <a:spLocks noChangeArrowheads="1"/>
              </p:cNvSpPr>
              <p:nvPr/>
            </p:nvSpPr>
            <p:spPr bwMode="auto">
              <a:xfrm flipH="1">
                <a:off x="9321721" y="3832240"/>
                <a:ext cx="711164" cy="1194961"/>
              </a:xfrm>
              <a:custGeom>
                <a:avLst/>
                <a:gdLst>
                  <a:gd name="connsiteX0" fmla="*/ 717983 w 838509"/>
                  <a:gd name="connsiteY0" fmla="*/ 0 h 1408937"/>
                  <a:gd name="connsiteX1" fmla="*/ 414260 w 838509"/>
                  <a:gd name="connsiteY1" fmla="*/ 115284 h 1408937"/>
                  <a:gd name="connsiteX2" fmla="*/ 139463 w 838509"/>
                  <a:gd name="connsiteY2" fmla="*/ 398687 h 1408937"/>
                  <a:gd name="connsiteX3" fmla="*/ 7294 w 838509"/>
                  <a:gd name="connsiteY3" fmla="*/ 709429 h 1408937"/>
                  <a:gd name="connsiteX4" fmla="*/ 42606 w 838509"/>
                  <a:gd name="connsiteY4" fmla="*/ 1133410 h 1408937"/>
                  <a:gd name="connsiteX5" fmla="*/ 255028 w 838509"/>
                  <a:gd name="connsiteY5" fmla="*/ 1408937 h 1408937"/>
                  <a:gd name="connsiteX6" fmla="*/ 452611 w 838509"/>
                  <a:gd name="connsiteY6" fmla="*/ 1193314 h 1408937"/>
                  <a:gd name="connsiteX7" fmla="*/ 300714 w 838509"/>
                  <a:gd name="connsiteY7" fmla="*/ 996156 h 1408937"/>
                  <a:gd name="connsiteX8" fmla="*/ 268417 w 838509"/>
                  <a:gd name="connsiteY8" fmla="*/ 796410 h 1408937"/>
                  <a:gd name="connsiteX9" fmla="*/ 308237 w 838509"/>
                  <a:gd name="connsiteY9" fmla="*/ 702242 h 1408937"/>
                  <a:gd name="connsiteX10" fmla="*/ 310436 w 838509"/>
                  <a:gd name="connsiteY10" fmla="*/ 699619 h 1408937"/>
                  <a:gd name="connsiteX11" fmla="*/ 310436 w 838509"/>
                  <a:gd name="connsiteY11" fmla="*/ 420478 h 1408937"/>
                  <a:gd name="connsiteX12" fmla="*/ 682294 w 838509"/>
                  <a:gd name="connsiteY12" fmla="*/ 420478 h 1408937"/>
                  <a:gd name="connsiteX13" fmla="*/ 684236 w 838509"/>
                  <a:gd name="connsiteY13" fmla="*/ 384277 h 1408937"/>
                  <a:gd name="connsiteX14" fmla="*/ 838509 w 838509"/>
                  <a:gd name="connsiteY14" fmla="*/ 293011 h 1408937"/>
                  <a:gd name="connsiteX15" fmla="*/ 717983 w 838509"/>
                  <a:gd name="connsiteY15" fmla="*/ 0 h 140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8509" h="1408937">
                    <a:moveTo>
                      <a:pt x="717983" y="0"/>
                    </a:moveTo>
                    <a:cubicBezTo>
                      <a:pt x="611921" y="9607"/>
                      <a:pt x="505860" y="52838"/>
                      <a:pt x="414260" y="115284"/>
                    </a:cubicBezTo>
                    <a:cubicBezTo>
                      <a:pt x="303377" y="187335"/>
                      <a:pt x="206956" y="288207"/>
                      <a:pt x="139463" y="398687"/>
                    </a:cubicBezTo>
                    <a:cubicBezTo>
                      <a:pt x="71635" y="497712"/>
                      <a:pt x="23437" y="586975"/>
                      <a:pt x="7294" y="709429"/>
                    </a:cubicBezTo>
                    <a:cubicBezTo>
                      <a:pt x="-8848" y="831883"/>
                      <a:pt x="1318" y="1016826"/>
                      <a:pt x="42606" y="1133410"/>
                    </a:cubicBezTo>
                    <a:cubicBezTo>
                      <a:pt x="82619" y="1222452"/>
                      <a:pt x="154777" y="1315169"/>
                      <a:pt x="255028" y="1408937"/>
                    </a:cubicBezTo>
                    <a:lnTo>
                      <a:pt x="452611" y="1193314"/>
                    </a:lnTo>
                    <a:cubicBezTo>
                      <a:pt x="401978" y="1127594"/>
                      <a:pt x="352374" y="1079357"/>
                      <a:pt x="300714" y="996156"/>
                    </a:cubicBezTo>
                    <a:cubicBezTo>
                      <a:pt x="249054" y="912954"/>
                      <a:pt x="263050" y="836140"/>
                      <a:pt x="268417" y="796410"/>
                    </a:cubicBezTo>
                    <a:cubicBezTo>
                      <a:pt x="275997" y="768270"/>
                      <a:pt x="281054" y="739246"/>
                      <a:pt x="308237" y="702242"/>
                    </a:cubicBezTo>
                    <a:lnTo>
                      <a:pt x="310436" y="699619"/>
                    </a:lnTo>
                    <a:lnTo>
                      <a:pt x="310436" y="420478"/>
                    </a:lnTo>
                    <a:lnTo>
                      <a:pt x="682294" y="420478"/>
                    </a:lnTo>
                    <a:lnTo>
                      <a:pt x="684236" y="384277"/>
                    </a:lnTo>
                    <a:lnTo>
                      <a:pt x="838509" y="293011"/>
                    </a:lnTo>
                    <a:lnTo>
                      <a:pt x="7179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9"/>
              <p:cNvSpPr>
                <a:spLocks/>
              </p:cNvSpPr>
              <p:nvPr/>
            </p:nvSpPr>
            <p:spPr bwMode="auto">
              <a:xfrm rot="19836271">
                <a:off x="9284423" y="4791130"/>
                <a:ext cx="561450" cy="486053"/>
              </a:xfrm>
              <a:custGeom>
                <a:avLst/>
                <a:gdLst>
                  <a:gd name="T0" fmla="*/ 117 w 136"/>
                  <a:gd name="T1" fmla="*/ 40 h 118"/>
                  <a:gd name="T2" fmla="*/ 61 w 136"/>
                  <a:gd name="T3" fmla="*/ 11 h 118"/>
                  <a:gd name="T4" fmla="*/ 77 w 136"/>
                  <a:gd name="T5" fmla="*/ 33 h 118"/>
                  <a:gd name="T6" fmla="*/ 14 w 136"/>
                  <a:gd name="T7" fmla="*/ 40 h 118"/>
                  <a:gd name="T8" fmla="*/ 59 w 136"/>
                  <a:gd name="T9" fmla="*/ 56 h 118"/>
                  <a:gd name="T10" fmla="*/ 1 w 136"/>
                  <a:gd name="T11" fmla="*/ 65 h 118"/>
                  <a:gd name="T12" fmla="*/ 54 w 136"/>
                  <a:gd name="T13" fmla="*/ 78 h 118"/>
                  <a:gd name="T14" fmla="*/ 6 w 136"/>
                  <a:gd name="T15" fmla="*/ 89 h 118"/>
                  <a:gd name="T16" fmla="*/ 63 w 136"/>
                  <a:gd name="T17" fmla="*/ 96 h 118"/>
                  <a:gd name="T18" fmla="*/ 23 w 136"/>
                  <a:gd name="T19" fmla="*/ 110 h 118"/>
                  <a:gd name="T20" fmla="*/ 67 w 136"/>
                  <a:gd name="T21" fmla="*/ 114 h 118"/>
                  <a:gd name="T22" fmla="*/ 117 w 136"/>
                  <a:gd name="T23" fmla="*/ 96 h 118"/>
                  <a:gd name="T24" fmla="*/ 117 w 136"/>
                  <a:gd name="T25" fmla="*/ 4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18">
                    <a:moveTo>
                      <a:pt x="117" y="40"/>
                    </a:moveTo>
                    <a:cubicBezTo>
                      <a:pt x="108" y="27"/>
                      <a:pt x="68" y="0"/>
                      <a:pt x="61" y="11"/>
                    </a:cubicBezTo>
                    <a:cubicBezTo>
                      <a:pt x="55" y="20"/>
                      <a:pt x="84" y="24"/>
                      <a:pt x="77" y="33"/>
                    </a:cubicBezTo>
                    <a:cubicBezTo>
                      <a:pt x="69" y="44"/>
                      <a:pt x="14" y="27"/>
                      <a:pt x="14" y="40"/>
                    </a:cubicBezTo>
                    <a:cubicBezTo>
                      <a:pt x="15" y="55"/>
                      <a:pt x="60" y="45"/>
                      <a:pt x="59" y="56"/>
                    </a:cubicBezTo>
                    <a:cubicBezTo>
                      <a:pt x="57" y="68"/>
                      <a:pt x="0" y="49"/>
                      <a:pt x="1" y="65"/>
                    </a:cubicBezTo>
                    <a:cubicBezTo>
                      <a:pt x="2" y="81"/>
                      <a:pt x="55" y="66"/>
                      <a:pt x="54" y="78"/>
                    </a:cubicBezTo>
                    <a:cubicBezTo>
                      <a:pt x="54" y="89"/>
                      <a:pt x="6" y="75"/>
                      <a:pt x="6" y="89"/>
                    </a:cubicBezTo>
                    <a:cubicBezTo>
                      <a:pt x="7" y="105"/>
                      <a:pt x="64" y="89"/>
                      <a:pt x="63" y="96"/>
                    </a:cubicBezTo>
                    <a:cubicBezTo>
                      <a:pt x="62" y="108"/>
                      <a:pt x="23" y="98"/>
                      <a:pt x="23" y="110"/>
                    </a:cubicBezTo>
                    <a:cubicBezTo>
                      <a:pt x="23" y="117"/>
                      <a:pt x="44" y="118"/>
                      <a:pt x="67" y="114"/>
                    </a:cubicBezTo>
                    <a:cubicBezTo>
                      <a:pt x="87" y="112"/>
                      <a:pt x="107" y="105"/>
                      <a:pt x="117" y="96"/>
                    </a:cubicBezTo>
                    <a:cubicBezTo>
                      <a:pt x="136" y="77"/>
                      <a:pt x="132" y="63"/>
                      <a:pt x="117" y="4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3791515" y="2542980"/>
              <a:ext cx="922086" cy="174407"/>
              <a:chOff x="8579544" y="2371983"/>
              <a:chExt cx="922086" cy="174407"/>
            </a:xfrm>
          </p:grpSpPr>
          <p:sp>
            <p:nvSpPr>
              <p:cNvPr id="88" name="Freeform 43"/>
              <p:cNvSpPr>
                <a:spLocks/>
              </p:cNvSpPr>
              <p:nvPr/>
            </p:nvSpPr>
            <p:spPr bwMode="auto">
              <a:xfrm rot="1646992" flipV="1">
                <a:off x="9144882" y="2376788"/>
                <a:ext cx="356748" cy="169602"/>
              </a:xfrm>
              <a:custGeom>
                <a:avLst/>
                <a:gdLst>
                  <a:gd name="T0" fmla="*/ 72 w 88"/>
                  <a:gd name="T1" fmla="*/ 26 h 42"/>
                  <a:gd name="T2" fmla="*/ 78 w 88"/>
                  <a:gd name="T3" fmla="*/ 34 h 42"/>
                  <a:gd name="T4" fmla="*/ 6 w 88"/>
                  <a:gd name="T5" fmla="*/ 14 h 42"/>
                  <a:gd name="T6" fmla="*/ 20 w 88"/>
                  <a:gd name="T7" fmla="*/ 8 h 42"/>
                  <a:gd name="T8" fmla="*/ 72 w 88"/>
                  <a:gd name="T9" fmla="*/ 2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2">
                    <a:moveTo>
                      <a:pt x="72" y="26"/>
                    </a:moveTo>
                    <a:cubicBezTo>
                      <a:pt x="81" y="23"/>
                      <a:pt x="88" y="31"/>
                      <a:pt x="78" y="34"/>
                    </a:cubicBezTo>
                    <a:cubicBezTo>
                      <a:pt x="55" y="42"/>
                      <a:pt x="22" y="32"/>
                      <a:pt x="6" y="14"/>
                    </a:cubicBezTo>
                    <a:cubicBezTo>
                      <a:pt x="0" y="6"/>
                      <a:pt x="13" y="0"/>
                      <a:pt x="20" y="8"/>
                    </a:cubicBezTo>
                    <a:cubicBezTo>
                      <a:pt x="30" y="21"/>
                      <a:pt x="55" y="31"/>
                      <a:pt x="72" y="26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2"/>
              <p:cNvSpPr>
                <a:spLocks/>
              </p:cNvSpPr>
              <p:nvPr/>
            </p:nvSpPr>
            <p:spPr bwMode="auto">
              <a:xfrm>
                <a:off x="8579544" y="2371983"/>
                <a:ext cx="358697" cy="154007"/>
              </a:xfrm>
              <a:custGeom>
                <a:avLst/>
                <a:gdLst>
                  <a:gd name="T0" fmla="*/ 16 w 88"/>
                  <a:gd name="T1" fmla="*/ 31 h 38"/>
                  <a:gd name="T2" fmla="*/ 6 w 88"/>
                  <a:gd name="T3" fmla="*/ 27 h 38"/>
                  <a:gd name="T4" fmla="*/ 79 w 88"/>
                  <a:gd name="T5" fmla="*/ 9 h 38"/>
                  <a:gd name="T6" fmla="*/ 70 w 88"/>
                  <a:gd name="T7" fmla="*/ 21 h 38"/>
                  <a:gd name="T8" fmla="*/ 16 w 88"/>
                  <a:gd name="T9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8">
                    <a:moveTo>
                      <a:pt x="16" y="31"/>
                    </a:moveTo>
                    <a:cubicBezTo>
                      <a:pt x="9" y="38"/>
                      <a:pt x="0" y="34"/>
                      <a:pt x="6" y="27"/>
                    </a:cubicBezTo>
                    <a:cubicBezTo>
                      <a:pt x="23" y="8"/>
                      <a:pt x="57" y="0"/>
                      <a:pt x="79" y="9"/>
                    </a:cubicBezTo>
                    <a:cubicBezTo>
                      <a:pt x="88" y="13"/>
                      <a:pt x="80" y="25"/>
                      <a:pt x="70" y="21"/>
                    </a:cubicBezTo>
                    <a:cubicBezTo>
                      <a:pt x="55" y="15"/>
                      <a:pt x="28" y="18"/>
                      <a:pt x="16" y="31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副标题 2">
            <a:extLst>
              <a:ext uri="{FF2B5EF4-FFF2-40B4-BE49-F238E27FC236}">
                <a16:creationId xmlns:a16="http://schemas.microsoft.com/office/drawing/2014/main" id="{1FC7BF65-E55E-4DA4-84BF-ED14D2E9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826" y="3429000"/>
            <a:ext cx="5868784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5" name="标题 1">
            <a:extLst>
              <a:ext uri="{FF2B5EF4-FFF2-40B4-BE49-F238E27FC236}">
                <a16:creationId xmlns:a16="http://schemas.microsoft.com/office/drawing/2014/main" id="{B77078ED-0A1C-498C-98CD-B876077F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826" y="1952763"/>
            <a:ext cx="5868784" cy="1476237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7" name="文本占位符 13">
            <a:extLst>
              <a:ext uri="{FF2B5EF4-FFF2-40B4-BE49-F238E27FC236}">
                <a16:creationId xmlns:a16="http://schemas.microsoft.com/office/drawing/2014/main" id="{4E9A4BA6-815E-4300-9FDD-FC6EFB634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9826" y="4539091"/>
            <a:ext cx="5868784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38" name="文本占位符 13">
            <a:extLst>
              <a:ext uri="{FF2B5EF4-FFF2-40B4-BE49-F238E27FC236}">
                <a16:creationId xmlns:a16="http://schemas.microsoft.com/office/drawing/2014/main" id="{C392FAD6-B65A-45CF-9F5F-A16CBC4CF6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9826" y="4240616"/>
            <a:ext cx="5868784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69925" y="1130300"/>
            <a:ext cx="10850563" cy="500697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3F41A8E-8D67-4BDC-97E0-026E6D2E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13" y="2981325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E328749-88A7-4E3B-80B9-105539E1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729" y="3876675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2">
            <a:extLst>
              <a:ext uri="{FF2B5EF4-FFF2-40B4-BE49-F238E27FC236}">
                <a16:creationId xmlns:a16="http://schemas.microsoft.com/office/drawing/2014/main" id="{BA5DE90D-4512-4ACC-98E7-59F1B00E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15" name="页脚占位符 3">
            <a:extLst>
              <a:ext uri="{FF2B5EF4-FFF2-40B4-BE49-F238E27FC236}">
                <a16:creationId xmlns:a16="http://schemas.microsoft.com/office/drawing/2014/main" id="{F403E891-D815-45FA-9E26-84BDF20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6" name="灯片编号占位符 4">
            <a:extLst>
              <a:ext uri="{FF2B5EF4-FFF2-40B4-BE49-F238E27FC236}">
                <a16:creationId xmlns:a16="http://schemas.microsoft.com/office/drawing/2014/main" id="{2C801875-FBC2-4419-9329-A7A4CADF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5">
            <a:extLst>
              <a:ext uri="{FF2B5EF4-FFF2-40B4-BE49-F238E27FC236}">
                <a16:creationId xmlns:a16="http://schemas.microsoft.com/office/drawing/2014/main" id="{F862F8F7-81C0-40DD-BD9F-B845314B1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8" name="内容占位符 7">
            <a:extLst>
              <a:ext uri="{FF2B5EF4-FFF2-40B4-BE49-F238E27FC236}">
                <a16:creationId xmlns:a16="http://schemas.microsoft.com/office/drawing/2014/main" id="{89AA1EFD-87D8-4A50-BA51-7DA9214112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5A508D-2249-44B2-84B7-AB79900A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2F921-78CD-40C1-BE1D-B8C6235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13627-2F56-4827-9E83-794B135B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135">
            <a:extLst>
              <a:ext uri="{FF2B5EF4-FFF2-40B4-BE49-F238E27FC236}">
                <a16:creationId xmlns:a16="http://schemas.microsoft.com/office/drawing/2014/main" id="{531EDEC0-34B8-4DEB-BD94-090D10FF8012}"/>
              </a:ext>
            </a:extLst>
          </p:cNvPr>
          <p:cNvSpPr/>
          <p:nvPr userDrawn="1"/>
        </p:nvSpPr>
        <p:spPr>
          <a:xfrm>
            <a:off x="0" y="2434811"/>
            <a:ext cx="12204700" cy="4423189"/>
          </a:xfrm>
          <a:custGeom>
            <a:avLst/>
            <a:gdLst>
              <a:gd name="connsiteX0" fmla="*/ 6107453 w 12204700"/>
              <a:gd name="connsiteY0" fmla="*/ 6 h 3558715"/>
              <a:gd name="connsiteX1" fmla="*/ 8373441 w 12204700"/>
              <a:gd name="connsiteY1" fmla="*/ 235643 h 3558715"/>
              <a:gd name="connsiteX2" fmla="*/ 11992469 w 12204700"/>
              <a:gd name="connsiteY2" fmla="*/ 2031889 h 3558715"/>
              <a:gd name="connsiteX3" fmla="*/ 12204700 w 12204700"/>
              <a:gd name="connsiteY3" fmla="*/ 2268257 h 3558715"/>
              <a:gd name="connsiteX4" fmla="*/ 12204700 w 12204700"/>
              <a:gd name="connsiteY4" fmla="*/ 3558715 h 3558715"/>
              <a:gd name="connsiteX5" fmla="*/ 0 w 12204700"/>
              <a:gd name="connsiteY5" fmla="*/ 3558715 h 3558715"/>
              <a:gd name="connsiteX6" fmla="*/ 0 w 12204700"/>
              <a:gd name="connsiteY6" fmla="*/ 2252762 h 3558715"/>
              <a:gd name="connsiteX7" fmla="*/ 219805 w 12204700"/>
              <a:gd name="connsiteY7" fmla="*/ 2011356 h 3558715"/>
              <a:gd name="connsiteX8" fmla="*/ 3840177 w 12204700"/>
              <a:gd name="connsiteY8" fmla="*/ 231059 h 3558715"/>
              <a:gd name="connsiteX9" fmla="*/ 6107453 w 12204700"/>
              <a:gd name="connsiteY9" fmla="*/ 6 h 355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4700" h="3558715">
                <a:moveTo>
                  <a:pt x="6107453" y="6"/>
                </a:moveTo>
                <a:cubicBezTo>
                  <a:pt x="6873919" y="781"/>
                  <a:pt x="7640170" y="79338"/>
                  <a:pt x="8373441" y="235643"/>
                </a:cubicBezTo>
                <a:cubicBezTo>
                  <a:pt x="9927473" y="566903"/>
                  <a:pt x="11189576" y="1213719"/>
                  <a:pt x="11992469" y="2031889"/>
                </a:cubicBezTo>
                <a:lnTo>
                  <a:pt x="12204700" y="2268257"/>
                </a:lnTo>
                <a:lnTo>
                  <a:pt x="12204700" y="3558715"/>
                </a:lnTo>
                <a:lnTo>
                  <a:pt x="0" y="3558715"/>
                </a:lnTo>
                <a:lnTo>
                  <a:pt x="0" y="2252762"/>
                </a:lnTo>
                <a:lnTo>
                  <a:pt x="219805" y="2011356"/>
                </a:lnTo>
                <a:cubicBezTo>
                  <a:pt x="1027714" y="1198768"/>
                  <a:pt x="2290115" y="557954"/>
                  <a:pt x="3840177" y="231059"/>
                </a:cubicBezTo>
                <a:cubicBezTo>
                  <a:pt x="4574307" y="76238"/>
                  <a:pt x="5340987" y="-769"/>
                  <a:pt x="6107453" y="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781550"/>
            <a:ext cx="12192000" cy="2076450"/>
          </a:xfrm>
          <a:prstGeom prst="rect">
            <a:avLst/>
          </a:prstGeom>
          <a:blipFill>
            <a:blip r:embed="rId2"/>
            <a:srcRect/>
            <a:stretch>
              <a:fillRect l="-100882" t="17737" r="-100882" b="-177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782E462-DCF7-4286-97C8-C7B21CF2F1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126569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29B056D-4981-456C-B4DB-B1D9872DD3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357193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0E5ECD15-0B3E-4C6F-883A-28940E9EAF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327566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68632E-5FDE-40D5-B180-4AF46EE7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F5E5F8C-BC69-4099-8F58-E73C4CA4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D03C27-6409-4524-9864-B9C76BD701D6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C31E149-14F7-4E48-BD84-43EEB2FC6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D8F2F33D-0063-4659-8585-5A2202DB0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E0AE7D7B-FCA6-4E16-9645-FDC49261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29826" y="3429000"/>
            <a:ext cx="5868784" cy="558799"/>
          </a:xfrm>
        </p:spPr>
        <p:txBody>
          <a:bodyPr>
            <a:normAutofit/>
          </a:bodyPr>
          <a:lstStyle/>
          <a:p>
            <a:r>
              <a:rPr lang="en-US" altLang="zh-CN" sz="2300" dirty="0"/>
              <a:t>Li Wang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655887" y="2232162"/>
            <a:ext cx="7994221" cy="1476237"/>
          </a:xfrm>
        </p:spPr>
        <p:txBody>
          <a:bodyPr>
            <a:normAutofit/>
          </a:bodyPr>
          <a:lstStyle/>
          <a:p>
            <a:r>
              <a:rPr lang="en-US" altLang="zh-CN" sz="3500" dirty="0"/>
              <a:t>College Recruiting Application</a:t>
            </a:r>
            <a:endParaRPr lang="zh-CN" altLang="en-US" sz="35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29826" y="4284070"/>
            <a:ext cx="5868784" cy="296271"/>
          </a:xfrm>
        </p:spPr>
        <p:txBody>
          <a:bodyPr/>
          <a:lstStyle/>
          <a:p>
            <a:r>
              <a:rPr lang="en-US" altLang="zh-CN" dirty="0"/>
              <a:t>Spring 2019</a:t>
            </a:r>
            <a:endParaRPr lang="en-US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629826" y="3987799"/>
            <a:ext cx="5868784" cy="296271"/>
          </a:xfrm>
        </p:spPr>
        <p:txBody>
          <a:bodyPr/>
          <a:lstStyle/>
          <a:p>
            <a:r>
              <a:rPr lang="en-US" altLang="zh-CN" dirty="0"/>
              <a:t>CIS 598 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B66C6-4516-4B88-9775-32239411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6A2C0-045A-446E-B228-27B6110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0679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20006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5636439-74F7-490F-AE5F-546E4F76F39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350" y="1379234"/>
            <a:ext cx="11500573" cy="5127563"/>
            <a:chOff x="680350" y="1379234"/>
            <a:chExt cx="11500573" cy="5127563"/>
          </a:xfrm>
        </p:grpSpPr>
        <p:sp>
          <p:nvSpPr>
            <p:cNvPr id="6" name="ïṡļíḓè">
              <a:extLst>
                <a:ext uri="{FF2B5EF4-FFF2-40B4-BE49-F238E27FC236}">
                  <a16:creationId xmlns:a16="http://schemas.microsoft.com/office/drawing/2014/main" id="{AEE6A396-7031-47AC-BDDB-9056C9630B3D}"/>
                </a:ext>
              </a:extLst>
            </p:cNvPr>
            <p:cNvSpPr/>
            <p:nvPr/>
          </p:nvSpPr>
          <p:spPr>
            <a:xfrm rot="1742296">
              <a:off x="2112994" y="1379234"/>
              <a:ext cx="4693545" cy="461598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" name="išlîḍe">
              <a:extLst>
                <a:ext uri="{FF2B5EF4-FFF2-40B4-BE49-F238E27FC236}">
                  <a16:creationId xmlns:a16="http://schemas.microsoft.com/office/drawing/2014/main" id="{A656D33F-5153-4BEA-8560-F8A35C53E57B}"/>
                </a:ext>
              </a:extLst>
            </p:cNvPr>
            <p:cNvSpPr/>
            <p:nvPr/>
          </p:nvSpPr>
          <p:spPr>
            <a:xfrm>
              <a:off x="1702134" y="1711742"/>
              <a:ext cx="3950966" cy="3950966"/>
            </a:xfrm>
            <a:prstGeom prst="ellipse">
              <a:avLst/>
            </a:prstGeom>
            <a:blipFill>
              <a:blip r:embed="rId3"/>
              <a:stretch>
                <a:fillRect l="-18435" r="-183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îşlîḋê">
              <a:extLst>
                <a:ext uri="{FF2B5EF4-FFF2-40B4-BE49-F238E27FC236}">
                  <a16:creationId xmlns:a16="http://schemas.microsoft.com/office/drawing/2014/main" id="{40A29BB8-85D7-45B8-A6F2-A36DDFAE2857}"/>
                </a:ext>
              </a:extLst>
            </p:cNvPr>
            <p:cNvSpPr/>
            <p:nvPr/>
          </p:nvSpPr>
          <p:spPr>
            <a:xfrm>
              <a:off x="680350" y="2695400"/>
              <a:ext cx="1983652" cy="198365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b="1" dirty="0"/>
                <a:t>Combination </a:t>
              </a:r>
              <a:endParaRPr lang="en-US" sz="2000" b="1" dirty="0"/>
            </a:p>
          </p:txBody>
        </p:sp>
        <p:sp>
          <p:nvSpPr>
            <p:cNvPr id="28" name="iṩḷîďê">
              <a:extLst>
                <a:ext uri="{FF2B5EF4-FFF2-40B4-BE49-F238E27FC236}">
                  <a16:creationId xmlns:a16="http://schemas.microsoft.com/office/drawing/2014/main" id="{B9BA8351-8D40-42A5-834C-C4E67732E19D}"/>
                </a:ext>
              </a:extLst>
            </p:cNvPr>
            <p:cNvSpPr/>
            <p:nvPr/>
          </p:nvSpPr>
          <p:spPr>
            <a:xfrm>
              <a:off x="5593682" y="1421061"/>
              <a:ext cx="712143" cy="712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6" name="íS1îḍè">
              <a:extLst>
                <a:ext uri="{FF2B5EF4-FFF2-40B4-BE49-F238E27FC236}">
                  <a16:creationId xmlns:a16="http://schemas.microsoft.com/office/drawing/2014/main" id="{12E4D083-2BB8-4851-B82E-20DE1EF52776}"/>
                </a:ext>
              </a:extLst>
            </p:cNvPr>
            <p:cNvSpPr/>
            <p:nvPr/>
          </p:nvSpPr>
          <p:spPr>
            <a:xfrm>
              <a:off x="6182830" y="4050147"/>
              <a:ext cx="712143" cy="712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" name="ïsľïdé">
              <a:extLst>
                <a:ext uri="{FF2B5EF4-FFF2-40B4-BE49-F238E27FC236}">
                  <a16:creationId xmlns:a16="http://schemas.microsoft.com/office/drawing/2014/main" id="{A2762879-3FAE-4B58-83D6-CE15E3255EDF}"/>
                </a:ext>
              </a:extLst>
            </p:cNvPr>
            <p:cNvSpPr/>
            <p:nvPr/>
          </p:nvSpPr>
          <p:spPr>
            <a:xfrm>
              <a:off x="2460241" y="3501945"/>
              <a:ext cx="370560" cy="3705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ïṧľîḑè">
              <a:extLst>
                <a:ext uri="{FF2B5EF4-FFF2-40B4-BE49-F238E27FC236}">
                  <a16:creationId xmlns:a16="http://schemas.microsoft.com/office/drawing/2014/main" id="{479AF857-DC16-489F-9C16-59C7D9DE6560}"/>
                </a:ext>
              </a:extLst>
            </p:cNvPr>
            <p:cNvGrpSpPr/>
            <p:nvPr/>
          </p:nvGrpSpPr>
          <p:grpSpPr>
            <a:xfrm>
              <a:off x="6795212" y="1481333"/>
              <a:ext cx="5385711" cy="2048160"/>
              <a:chOff x="1107193" y="2657517"/>
              <a:chExt cx="5686057" cy="2048160"/>
            </a:xfrm>
          </p:grpSpPr>
          <p:sp>
            <p:nvSpPr>
              <p:cNvPr id="22" name="îṩľíḍè">
                <a:extLst>
                  <a:ext uri="{FF2B5EF4-FFF2-40B4-BE49-F238E27FC236}">
                    <a16:creationId xmlns:a16="http://schemas.microsoft.com/office/drawing/2014/main" id="{4648D78A-CF0A-4D30-BCF1-997CD3FC11CD}"/>
                  </a:ext>
                </a:extLst>
              </p:cNvPr>
              <p:cNvSpPr/>
              <p:nvPr/>
            </p:nvSpPr>
            <p:spPr bwMode="auto">
              <a:xfrm>
                <a:off x="1416405" y="3215864"/>
                <a:ext cx="5376845" cy="1489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Slide</a:t>
                </a:r>
              </a:p>
              <a:p>
                <a:pPr marL="628639" lvl="1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Provides the introduction of the company</a:t>
                </a:r>
                <a:endParaRPr lang="en-US" altLang="zh-CN" sz="2100" dirty="0"/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Form</a:t>
                </a:r>
              </a:p>
              <a:p>
                <a:pPr marL="628639" lvl="1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Enter the students’ contact information</a:t>
                </a:r>
              </a:p>
              <a:p>
                <a:pPr marL="628639" lvl="1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Confirm the information</a:t>
                </a:r>
              </a:p>
              <a:p>
                <a:pPr marL="628639" lvl="1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b="1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n"/>
                </a:pPr>
                <a:endParaRPr lang="en-US" altLang="zh-CN" sz="1100" dirty="0"/>
              </a:p>
            </p:txBody>
          </p:sp>
          <p:sp>
            <p:nvSpPr>
              <p:cNvPr id="23" name="išļïḍê">
                <a:extLst>
                  <a:ext uri="{FF2B5EF4-FFF2-40B4-BE49-F238E27FC236}">
                    <a16:creationId xmlns:a16="http://schemas.microsoft.com/office/drawing/2014/main" id="{B364D5BE-E602-4439-8F47-FC0ADD38A781}"/>
                  </a:ext>
                </a:extLst>
              </p:cNvPr>
              <p:cNvSpPr txBox="1"/>
              <p:nvPr/>
            </p:nvSpPr>
            <p:spPr bwMode="auto">
              <a:xfrm>
                <a:off x="1107193" y="2657517"/>
                <a:ext cx="537684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Android Application: Student</a:t>
                </a:r>
              </a:p>
            </p:txBody>
          </p:sp>
        </p:grpSp>
        <p:grpSp>
          <p:nvGrpSpPr>
            <p:cNvPr id="14" name="îṡ1íḓe">
              <a:extLst>
                <a:ext uri="{FF2B5EF4-FFF2-40B4-BE49-F238E27FC236}">
                  <a16:creationId xmlns:a16="http://schemas.microsoft.com/office/drawing/2014/main" id="{8A19FF8A-63FF-4BC0-9CFE-D42A837F18A9}"/>
                </a:ext>
              </a:extLst>
            </p:cNvPr>
            <p:cNvGrpSpPr/>
            <p:nvPr/>
          </p:nvGrpSpPr>
          <p:grpSpPr>
            <a:xfrm>
              <a:off x="6998931" y="3869113"/>
              <a:ext cx="4387081" cy="2555473"/>
              <a:chOff x="422345" y="3277522"/>
              <a:chExt cx="5504902" cy="2555473"/>
            </a:xfrm>
          </p:grpSpPr>
          <p:sp>
            <p:nvSpPr>
              <p:cNvPr id="20" name="ïṧḷiḓê">
                <a:extLst>
                  <a:ext uri="{FF2B5EF4-FFF2-40B4-BE49-F238E27FC236}">
                    <a16:creationId xmlns:a16="http://schemas.microsoft.com/office/drawing/2014/main" id="{45F97BC0-C1A6-49DF-8CA8-6BC15B9AA523}"/>
                  </a:ext>
                </a:extLst>
              </p:cNvPr>
              <p:cNvSpPr/>
              <p:nvPr/>
            </p:nvSpPr>
            <p:spPr bwMode="auto">
              <a:xfrm>
                <a:off x="550402" y="3858926"/>
                <a:ext cx="5376845" cy="197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500" dirty="0"/>
                  <a:t>Signup with secure number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500" dirty="0"/>
                  <a:t>Add the university name, image, and professional types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500" dirty="0"/>
                  <a:t>Select the schools and  professional type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500" dirty="0"/>
                  <a:t>   A table that lists the students’ information</a:t>
                </a:r>
              </a:p>
              <a:p>
                <a:pPr marL="742939" lvl="1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/>
                  <a:t>View, add, and delete information </a:t>
                </a:r>
              </a:p>
              <a:p>
                <a:pPr marL="742939" lvl="1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/>
                  <a:t>add comment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500" dirty="0"/>
                  <a:t>Store the information on local device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1500" dirty="0"/>
                  <a:t>Export </a:t>
                </a:r>
                <a:r>
                  <a:rPr lang="en-US" altLang="zh-CN" sz="1600" dirty="0"/>
                  <a:t>the information in a common delimited file</a:t>
                </a:r>
                <a:endParaRPr lang="en-US" altLang="zh-CN" sz="1500" dirty="0"/>
              </a:p>
              <a:p>
                <a:pPr marL="742939" lvl="1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500" dirty="0"/>
              </a:p>
              <a:p>
                <a:pPr marL="628639" lvl="1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21" name="îšḷïdê">
                <a:extLst>
                  <a:ext uri="{FF2B5EF4-FFF2-40B4-BE49-F238E27FC236}">
                    <a16:creationId xmlns:a16="http://schemas.microsoft.com/office/drawing/2014/main" id="{70705A1C-B494-4EA4-BE84-8E4DE03BF01D}"/>
                  </a:ext>
                </a:extLst>
              </p:cNvPr>
              <p:cNvSpPr txBox="1"/>
              <p:nvPr/>
            </p:nvSpPr>
            <p:spPr bwMode="auto">
              <a:xfrm>
                <a:off x="422345" y="3277522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Android Application: Administrator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3DC3E4-BDA5-480B-A718-CB81711786C5}"/>
                </a:ext>
              </a:extLst>
            </p:cNvPr>
            <p:cNvCxnSpPr>
              <a:cxnSpLocks/>
            </p:cNvCxnSpPr>
            <p:nvPr/>
          </p:nvCxnSpPr>
          <p:spPr>
            <a:xfrm>
              <a:off x="6835806" y="3611696"/>
              <a:ext cx="468467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2AF174C-A733-4E90-84D4-3A308DB9E381}"/>
                </a:ext>
              </a:extLst>
            </p:cNvPr>
            <p:cNvCxnSpPr/>
            <p:nvPr/>
          </p:nvCxnSpPr>
          <p:spPr>
            <a:xfrm>
              <a:off x="7100985" y="6506797"/>
              <a:ext cx="42850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形 31" descr="用户">
            <a:extLst>
              <a:ext uri="{FF2B5EF4-FFF2-40B4-BE49-F238E27FC236}">
                <a16:creationId xmlns:a16="http://schemas.microsoft.com/office/drawing/2014/main" id="{A9DE2823-CA3A-4732-ACAE-00456056E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2797" y="1503448"/>
            <a:ext cx="419690" cy="419690"/>
          </a:xfrm>
          <a:prstGeom prst="rect">
            <a:avLst/>
          </a:prstGeom>
        </p:spPr>
      </p:pic>
      <p:pic>
        <p:nvPicPr>
          <p:cNvPr id="34" name="图形 33" descr="单级齿轮">
            <a:extLst>
              <a:ext uri="{FF2B5EF4-FFF2-40B4-BE49-F238E27FC236}">
                <a16:creationId xmlns:a16="http://schemas.microsoft.com/office/drawing/2014/main" id="{4C918A43-B3DD-4EE4-AFF7-A6F73AC28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905" y="4201866"/>
            <a:ext cx="477187" cy="4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B66C6-4516-4B88-9775-32239411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6A2C0-045A-446E-B228-27B6110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0679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36" name="图形 35" descr="Internet">
            <a:extLst>
              <a:ext uri="{FF2B5EF4-FFF2-40B4-BE49-F238E27FC236}">
                <a16:creationId xmlns:a16="http://schemas.microsoft.com/office/drawing/2014/main" id="{B960E66F-35DE-4EA6-8A3C-573389CA9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0289" y="5250185"/>
            <a:ext cx="456913" cy="4569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07A112-26DE-4480-BC53-5336CDD8EA2B}"/>
              </a:ext>
            </a:extLst>
          </p:cNvPr>
          <p:cNvSpPr txBox="1"/>
          <p:nvPr/>
        </p:nvSpPr>
        <p:spPr>
          <a:xfrm>
            <a:off x="791921" y="1524958"/>
            <a:ext cx="1085056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Simple and intuitive user interface based upon good design principles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Works well with </a:t>
            </a:r>
            <a:r>
              <a:rPr lang="en-US" altLang="zh-CN" dirty="0" err="1"/>
              <a:t>Sqlite</a:t>
            </a:r>
            <a:r>
              <a:rPr lang="en-US" altLang="zh-CN" dirty="0"/>
              <a:t>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Ability to export student information in comma delimited file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30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E248-7FAA-4C94-B2BA-D9982904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8BE2A-7DEC-487A-8FC2-7B112BA8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5" name="图片 34" descr="图片包含 屏幕截图&#10;&#10;描述已自动生成">
            <a:extLst>
              <a:ext uri="{FF2B5EF4-FFF2-40B4-BE49-F238E27FC236}">
                <a16:creationId xmlns:a16="http://schemas.microsoft.com/office/drawing/2014/main" id="{86A64883-1944-4DAF-B759-208528122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048158"/>
            <a:ext cx="10874296" cy="53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EB154-0047-4309-B032-E90F3ABB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and Data Source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9A1F8-DC97-4293-B750-74A95278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914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FDADAE-226D-42CF-8F70-D7D2FD47DC15}"/>
              </a:ext>
            </a:extLst>
          </p:cNvPr>
          <p:cNvCxnSpPr>
            <a:cxnSpLocks/>
          </p:cNvCxnSpPr>
          <p:nvPr/>
        </p:nvCxnSpPr>
        <p:spPr>
          <a:xfrm flipH="1" flipV="1">
            <a:off x="745724" y="2390795"/>
            <a:ext cx="2997585" cy="1421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îśḷîďè">
            <a:extLst>
              <a:ext uri="{FF2B5EF4-FFF2-40B4-BE49-F238E27FC236}">
                <a16:creationId xmlns:a16="http://schemas.microsoft.com/office/drawing/2014/main" id="{CDDA559A-1337-4839-9253-FEB02CBCFBBE}"/>
              </a:ext>
            </a:extLst>
          </p:cNvPr>
          <p:cNvSpPr txBox="1"/>
          <p:nvPr/>
        </p:nvSpPr>
        <p:spPr bwMode="auto">
          <a:xfrm>
            <a:off x="1139014" y="1774569"/>
            <a:ext cx="2358788" cy="51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Android Application</a:t>
            </a:r>
          </a:p>
        </p:txBody>
      </p:sp>
      <p:sp>
        <p:nvSpPr>
          <p:cNvPr id="37" name="i$ļîḓe">
            <a:extLst>
              <a:ext uri="{FF2B5EF4-FFF2-40B4-BE49-F238E27FC236}">
                <a16:creationId xmlns:a16="http://schemas.microsoft.com/office/drawing/2014/main" id="{AE1905A5-0AAA-4B64-BE22-AF21415EFF7A}"/>
              </a:ext>
            </a:extLst>
          </p:cNvPr>
          <p:cNvSpPr/>
          <p:nvPr/>
        </p:nvSpPr>
        <p:spPr bwMode="auto">
          <a:xfrm>
            <a:off x="1451159" y="2511190"/>
            <a:ext cx="2827878" cy="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/>
              <a:t>Android Studio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/>
              <a:t>SQLite 3</a:t>
            </a:r>
          </a:p>
        </p:txBody>
      </p:sp>
      <p:sp>
        <p:nvSpPr>
          <p:cNvPr id="44" name="îśḷîďè">
            <a:extLst>
              <a:ext uri="{FF2B5EF4-FFF2-40B4-BE49-F238E27FC236}">
                <a16:creationId xmlns:a16="http://schemas.microsoft.com/office/drawing/2014/main" id="{0D219181-CB48-491E-83D3-C490982DD851}"/>
              </a:ext>
            </a:extLst>
          </p:cNvPr>
          <p:cNvSpPr txBox="1"/>
          <p:nvPr/>
        </p:nvSpPr>
        <p:spPr bwMode="auto">
          <a:xfrm>
            <a:off x="1162466" y="3796463"/>
            <a:ext cx="2358788" cy="51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Data Sources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AE2EC43-D692-4BC8-84D2-58F805996FDA}"/>
              </a:ext>
            </a:extLst>
          </p:cNvPr>
          <p:cNvCxnSpPr>
            <a:cxnSpLocks/>
          </p:cNvCxnSpPr>
          <p:nvPr/>
        </p:nvCxnSpPr>
        <p:spPr>
          <a:xfrm flipH="1">
            <a:off x="769176" y="4389871"/>
            <a:ext cx="2997585" cy="3127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$ļîḓe">
            <a:extLst>
              <a:ext uri="{FF2B5EF4-FFF2-40B4-BE49-F238E27FC236}">
                <a16:creationId xmlns:a16="http://schemas.microsoft.com/office/drawing/2014/main" id="{9860FAD0-74DF-4DE9-A698-756F89C69595}"/>
              </a:ext>
            </a:extLst>
          </p:cNvPr>
          <p:cNvSpPr/>
          <p:nvPr/>
        </p:nvSpPr>
        <p:spPr bwMode="auto">
          <a:xfrm>
            <a:off x="1474611" y="4499095"/>
            <a:ext cx="2827878" cy="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/>
              <a:t>Commerce Bank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5C56E94-CDDB-453B-9873-6C4DFB185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4" y="1028699"/>
            <a:ext cx="4999567" cy="2007774"/>
          </a:xfrm>
          <a:prstGeom prst="rect">
            <a:avLst/>
          </a:prstGeom>
        </p:spPr>
      </p:pic>
      <p:pic>
        <p:nvPicPr>
          <p:cNvPr id="68" name="图片 67" descr="图片包含 剪贴画&#10;&#10;自动生成的说明">
            <a:extLst>
              <a:ext uri="{FF2B5EF4-FFF2-40B4-BE49-F238E27FC236}">
                <a16:creationId xmlns:a16="http://schemas.microsoft.com/office/drawing/2014/main" id="{CA26D7CB-0821-4C3A-A969-878591C9A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85" y="5222181"/>
            <a:ext cx="4019553" cy="607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B30F55-5840-4EE4-81AF-2EC6286A91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15" y="2968150"/>
            <a:ext cx="4580843" cy="21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BDCA7-C76C-4FC4-B1CA-2464D488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000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6995D4F-357C-45EF-84DC-B053189AF8A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47" y="0"/>
            <a:ext cx="12189054" cy="6858000"/>
            <a:chOff x="2947" y="0"/>
            <a:chExt cx="12189054" cy="6858000"/>
          </a:xfrm>
        </p:grpSpPr>
        <p:sp>
          <p:nvSpPr>
            <p:cNvPr id="6" name="ïṡ1ïďê">
              <a:extLst>
                <a:ext uri="{FF2B5EF4-FFF2-40B4-BE49-F238E27FC236}">
                  <a16:creationId xmlns:a16="http://schemas.microsoft.com/office/drawing/2014/main" id="{E37E2829-E2B8-459B-9AAA-04B14BA4068A}"/>
                </a:ext>
              </a:extLst>
            </p:cNvPr>
            <p:cNvSpPr/>
            <p:nvPr/>
          </p:nvSpPr>
          <p:spPr bwMode="auto">
            <a:xfrm>
              <a:off x="3403853" y="0"/>
              <a:ext cx="8788148" cy="6858000"/>
            </a:xfrm>
            <a:custGeom>
              <a:avLst/>
              <a:gdLst>
                <a:gd name="T0" fmla="*/ 0 w 2492"/>
                <a:gd name="T1" fmla="*/ 1380 h 2507"/>
                <a:gd name="T2" fmla="*/ 2492 w 2492"/>
                <a:gd name="T3" fmla="*/ 0 h 2507"/>
                <a:gd name="T4" fmla="*/ 2492 w 2492"/>
                <a:gd name="T5" fmla="*/ 2507 h 2507"/>
                <a:gd name="T6" fmla="*/ 0 w 2492"/>
                <a:gd name="T7" fmla="*/ 1380 h 2507"/>
                <a:gd name="connsiteX0" fmla="*/ 0 w 10000"/>
                <a:gd name="connsiteY0" fmla="*/ 550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84 w 10000"/>
                <a:gd name="connsiteY3" fmla="*/ 5638 h 10000"/>
                <a:gd name="connsiteX0" fmla="*/ 1734 w 9916"/>
                <a:gd name="connsiteY0" fmla="*/ 3738 h 10000"/>
                <a:gd name="connsiteX1" fmla="*/ 9916 w 9916"/>
                <a:gd name="connsiteY1" fmla="*/ 0 h 10000"/>
                <a:gd name="connsiteX2" fmla="*/ 9916 w 9916"/>
                <a:gd name="connsiteY2" fmla="*/ 10000 h 10000"/>
                <a:gd name="connsiteX3" fmla="*/ 0 w 9916"/>
                <a:gd name="connsiteY3" fmla="*/ 5638 h 10000"/>
                <a:gd name="connsiteX0" fmla="*/ 0 w 8251"/>
                <a:gd name="connsiteY0" fmla="*/ 3738 h 10000"/>
                <a:gd name="connsiteX1" fmla="*/ 8251 w 8251"/>
                <a:gd name="connsiteY1" fmla="*/ 0 h 10000"/>
                <a:gd name="connsiteX2" fmla="*/ 8251 w 8251"/>
                <a:gd name="connsiteY2" fmla="*/ 10000 h 10000"/>
                <a:gd name="connsiteX3" fmla="*/ 23 w 8251"/>
                <a:gd name="connsiteY3" fmla="*/ 702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1" h="10000">
                  <a:moveTo>
                    <a:pt x="0" y="3738"/>
                  </a:moveTo>
                  <a:lnTo>
                    <a:pt x="8251" y="0"/>
                  </a:lnTo>
                  <a:lnTo>
                    <a:pt x="8251" y="10000"/>
                  </a:lnTo>
                  <a:lnTo>
                    <a:pt x="23" y="7020"/>
                  </a:lnTo>
                </a:path>
              </a:pathLst>
            </a:custGeom>
            <a:solidFill>
              <a:schemeClr val="tx2">
                <a:lumMod val="20000"/>
                <a:lumOff val="80000"/>
                <a:alpha val="2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îšľídé">
              <a:extLst>
                <a:ext uri="{FF2B5EF4-FFF2-40B4-BE49-F238E27FC236}">
                  <a16:creationId xmlns:a16="http://schemas.microsoft.com/office/drawing/2014/main" id="{ADACA49D-089E-443A-8705-36E95A44D6B5}"/>
                </a:ext>
              </a:extLst>
            </p:cNvPr>
            <p:cNvGrpSpPr/>
            <p:nvPr/>
          </p:nvGrpSpPr>
          <p:grpSpPr>
            <a:xfrm>
              <a:off x="2947" y="2420953"/>
              <a:ext cx="3627326" cy="3145872"/>
              <a:chOff x="2947" y="2420953"/>
              <a:chExt cx="3627326" cy="3145872"/>
            </a:xfrm>
          </p:grpSpPr>
          <p:sp>
            <p:nvSpPr>
              <p:cNvPr id="17" name="íṡḷïḋè">
                <a:extLst>
                  <a:ext uri="{FF2B5EF4-FFF2-40B4-BE49-F238E27FC236}">
                    <a16:creationId xmlns:a16="http://schemas.microsoft.com/office/drawing/2014/main" id="{16004DE5-29EA-49AB-97C4-BFD0B49421A7}"/>
                  </a:ext>
                </a:extLst>
              </p:cNvPr>
              <p:cNvSpPr/>
              <p:nvPr/>
            </p:nvSpPr>
            <p:spPr bwMode="auto">
              <a:xfrm>
                <a:off x="1433634" y="2420953"/>
                <a:ext cx="1966853" cy="2552259"/>
              </a:xfrm>
              <a:custGeom>
                <a:avLst/>
                <a:gdLst>
                  <a:gd name="T0" fmla="*/ 257 w 788"/>
                  <a:gd name="T1" fmla="*/ 256 h 1023"/>
                  <a:gd name="T2" fmla="*/ 728 w 788"/>
                  <a:gd name="T3" fmla="*/ 65 h 1023"/>
                  <a:gd name="T4" fmla="*/ 726 w 788"/>
                  <a:gd name="T5" fmla="*/ 958 h 1023"/>
                  <a:gd name="T6" fmla="*/ 257 w 788"/>
                  <a:gd name="T7" fmla="*/ 771 h 1023"/>
                  <a:gd name="T8" fmla="*/ 0 w 788"/>
                  <a:gd name="T9" fmla="*/ 514 h 1023"/>
                  <a:gd name="T10" fmla="*/ 5 w 788"/>
                  <a:gd name="T11" fmla="*/ 513 h 1023"/>
                  <a:gd name="T12" fmla="*/ 0 w 788"/>
                  <a:gd name="T13" fmla="*/ 513 h 1023"/>
                  <a:gd name="T14" fmla="*/ 257 w 788"/>
                  <a:gd name="T15" fmla="*/ 256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8" h="1023">
                    <a:moveTo>
                      <a:pt x="257" y="256"/>
                    </a:moveTo>
                    <a:cubicBezTo>
                      <a:pt x="395" y="256"/>
                      <a:pt x="641" y="158"/>
                      <a:pt x="728" y="65"/>
                    </a:cubicBezTo>
                    <a:cubicBezTo>
                      <a:pt x="788" y="0"/>
                      <a:pt x="786" y="1023"/>
                      <a:pt x="726" y="958"/>
                    </a:cubicBezTo>
                    <a:cubicBezTo>
                      <a:pt x="639" y="865"/>
                      <a:pt x="395" y="771"/>
                      <a:pt x="257" y="771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5" y="513"/>
                      <a:pt x="5" y="513"/>
                      <a:pt x="5" y="513"/>
                    </a:cubicBezTo>
                    <a:cubicBezTo>
                      <a:pt x="0" y="513"/>
                      <a:pt x="0" y="513"/>
                      <a:pt x="0" y="513"/>
                    </a:cubicBezTo>
                    <a:lnTo>
                      <a:pt x="257" y="25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iṩ1iḓe">
                <a:extLst>
                  <a:ext uri="{FF2B5EF4-FFF2-40B4-BE49-F238E27FC236}">
                    <a16:creationId xmlns:a16="http://schemas.microsoft.com/office/drawing/2014/main" id="{FC1E9639-26F5-4CA4-A500-CF4828C9A88F}"/>
                  </a:ext>
                </a:extLst>
              </p:cNvPr>
              <p:cNvSpPr/>
              <p:nvPr/>
            </p:nvSpPr>
            <p:spPr bwMode="auto">
              <a:xfrm>
                <a:off x="1433634" y="2461986"/>
                <a:ext cx="1953176" cy="2057126"/>
              </a:xfrm>
              <a:custGeom>
                <a:avLst/>
                <a:gdLst>
                  <a:gd name="T0" fmla="*/ 257 w 783"/>
                  <a:gd name="T1" fmla="*/ 240 h 825"/>
                  <a:gd name="T2" fmla="*/ 728 w 783"/>
                  <a:gd name="T3" fmla="*/ 49 h 825"/>
                  <a:gd name="T4" fmla="*/ 759 w 783"/>
                  <a:gd name="T5" fmla="*/ 825 h 825"/>
                  <a:gd name="T6" fmla="*/ 726 w 783"/>
                  <a:gd name="T7" fmla="*/ 806 h 825"/>
                  <a:gd name="T8" fmla="*/ 726 w 783"/>
                  <a:gd name="T9" fmla="*/ 806 h 825"/>
                  <a:gd name="T10" fmla="*/ 257 w 783"/>
                  <a:gd name="T11" fmla="*/ 619 h 825"/>
                  <a:gd name="T12" fmla="*/ 255 w 783"/>
                  <a:gd name="T13" fmla="*/ 617 h 825"/>
                  <a:gd name="T14" fmla="*/ 119 w 783"/>
                  <a:gd name="T15" fmla="*/ 617 h 825"/>
                  <a:gd name="T16" fmla="*/ 0 w 783"/>
                  <a:gd name="T17" fmla="*/ 498 h 825"/>
                  <a:gd name="T18" fmla="*/ 5 w 783"/>
                  <a:gd name="T19" fmla="*/ 497 h 825"/>
                  <a:gd name="T20" fmla="*/ 0 w 783"/>
                  <a:gd name="T21" fmla="*/ 497 h 825"/>
                  <a:gd name="T22" fmla="*/ 257 w 783"/>
                  <a:gd name="T23" fmla="*/ 240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3" h="825">
                    <a:moveTo>
                      <a:pt x="257" y="240"/>
                    </a:moveTo>
                    <a:cubicBezTo>
                      <a:pt x="395" y="240"/>
                      <a:pt x="641" y="142"/>
                      <a:pt x="728" y="49"/>
                    </a:cubicBezTo>
                    <a:cubicBezTo>
                      <a:pt x="773" y="0"/>
                      <a:pt x="783" y="569"/>
                      <a:pt x="759" y="825"/>
                    </a:cubicBezTo>
                    <a:cubicBezTo>
                      <a:pt x="748" y="825"/>
                      <a:pt x="737" y="818"/>
                      <a:pt x="726" y="806"/>
                    </a:cubicBezTo>
                    <a:cubicBezTo>
                      <a:pt x="726" y="806"/>
                      <a:pt x="726" y="806"/>
                      <a:pt x="726" y="806"/>
                    </a:cubicBezTo>
                    <a:cubicBezTo>
                      <a:pt x="639" y="713"/>
                      <a:pt x="395" y="619"/>
                      <a:pt x="257" y="619"/>
                    </a:cubicBezTo>
                    <a:cubicBezTo>
                      <a:pt x="255" y="617"/>
                      <a:pt x="255" y="617"/>
                      <a:pt x="255" y="617"/>
                    </a:cubicBezTo>
                    <a:cubicBezTo>
                      <a:pt x="119" y="617"/>
                      <a:pt x="119" y="617"/>
                      <a:pt x="119" y="617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5" y="497"/>
                      <a:pt x="5" y="497"/>
                      <a:pt x="5" y="497"/>
                    </a:cubicBezTo>
                    <a:cubicBezTo>
                      <a:pt x="0" y="497"/>
                      <a:pt x="0" y="497"/>
                      <a:pt x="0" y="497"/>
                    </a:cubicBezTo>
                    <a:lnTo>
                      <a:pt x="257" y="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íSliḑè">
                <a:extLst>
                  <a:ext uri="{FF2B5EF4-FFF2-40B4-BE49-F238E27FC236}">
                    <a16:creationId xmlns:a16="http://schemas.microsoft.com/office/drawing/2014/main" id="{6795A0F2-2448-4848-8AB3-1C2CF15233B0}"/>
                  </a:ext>
                </a:extLst>
              </p:cNvPr>
              <p:cNvSpPr/>
              <p:nvPr/>
            </p:nvSpPr>
            <p:spPr bwMode="auto">
              <a:xfrm>
                <a:off x="3028454" y="2544053"/>
                <a:ext cx="601819" cy="231426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îṣḷíḍè">
                <a:extLst>
                  <a:ext uri="{FF2B5EF4-FFF2-40B4-BE49-F238E27FC236}">
                    <a16:creationId xmlns:a16="http://schemas.microsoft.com/office/drawing/2014/main" id="{F7418BB6-5ABC-4F02-9D68-63BE03B23BE7}"/>
                  </a:ext>
                </a:extLst>
              </p:cNvPr>
              <p:cNvSpPr/>
              <p:nvPr/>
            </p:nvSpPr>
            <p:spPr bwMode="auto">
              <a:xfrm>
                <a:off x="353096" y="4644948"/>
                <a:ext cx="382976" cy="724918"/>
              </a:xfrm>
              <a:custGeom>
                <a:avLst/>
                <a:gdLst>
                  <a:gd name="T0" fmla="*/ 143 w 154"/>
                  <a:gd name="T1" fmla="*/ 291 h 291"/>
                  <a:gd name="T2" fmla="*/ 139 w 154"/>
                  <a:gd name="T3" fmla="*/ 0 h 291"/>
                  <a:gd name="T4" fmla="*/ 0 w 154"/>
                  <a:gd name="T5" fmla="*/ 149 h 291"/>
                  <a:gd name="T6" fmla="*/ 143 w 154"/>
                  <a:gd name="T7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291">
                    <a:moveTo>
                      <a:pt x="143" y="291"/>
                    </a:moveTo>
                    <a:cubicBezTo>
                      <a:pt x="153" y="145"/>
                      <a:pt x="154" y="56"/>
                      <a:pt x="139" y="0"/>
                    </a:cubicBezTo>
                    <a:cubicBezTo>
                      <a:pt x="0" y="149"/>
                      <a:pt x="0" y="149"/>
                      <a:pt x="0" y="149"/>
                    </a:cubicBezTo>
                    <a:lnTo>
                      <a:pt x="143" y="29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iS1îḑê">
                <a:extLst>
                  <a:ext uri="{FF2B5EF4-FFF2-40B4-BE49-F238E27FC236}">
                    <a16:creationId xmlns:a16="http://schemas.microsoft.com/office/drawing/2014/main" id="{906E3537-8694-4001-843F-EAF798FFD2F9}"/>
                  </a:ext>
                </a:extLst>
              </p:cNvPr>
              <p:cNvSpPr/>
              <p:nvPr/>
            </p:nvSpPr>
            <p:spPr bwMode="auto">
              <a:xfrm>
                <a:off x="377716" y="4702394"/>
                <a:ext cx="853488" cy="590877"/>
              </a:xfrm>
              <a:custGeom>
                <a:avLst/>
                <a:gdLst>
                  <a:gd name="T0" fmla="*/ 0 w 312"/>
                  <a:gd name="T1" fmla="*/ 4 h 216"/>
                  <a:gd name="T2" fmla="*/ 310 w 312"/>
                  <a:gd name="T3" fmla="*/ 0 h 216"/>
                  <a:gd name="T4" fmla="*/ 312 w 312"/>
                  <a:gd name="T5" fmla="*/ 213 h 216"/>
                  <a:gd name="T6" fmla="*/ 3 w 312"/>
                  <a:gd name="T7" fmla="*/ 216 h 216"/>
                  <a:gd name="T8" fmla="*/ 0 w 312"/>
                  <a:gd name="T9" fmla="*/ 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216">
                    <a:moveTo>
                      <a:pt x="0" y="4"/>
                    </a:moveTo>
                    <a:lnTo>
                      <a:pt x="310" y="0"/>
                    </a:lnTo>
                    <a:lnTo>
                      <a:pt x="312" y="213"/>
                    </a:lnTo>
                    <a:lnTo>
                      <a:pt x="3" y="21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îṣḻîďê">
                <a:extLst>
                  <a:ext uri="{FF2B5EF4-FFF2-40B4-BE49-F238E27FC236}">
                    <a16:creationId xmlns:a16="http://schemas.microsoft.com/office/drawing/2014/main" id="{6D81BFA0-E15A-45D0-995D-B81B54E52256}"/>
                  </a:ext>
                </a:extLst>
              </p:cNvPr>
              <p:cNvSpPr/>
              <p:nvPr/>
            </p:nvSpPr>
            <p:spPr bwMode="auto">
              <a:xfrm>
                <a:off x="377716" y="5213940"/>
                <a:ext cx="853488" cy="79331"/>
              </a:xfrm>
              <a:custGeom>
                <a:avLst/>
                <a:gdLst>
                  <a:gd name="T0" fmla="*/ 0 w 312"/>
                  <a:gd name="T1" fmla="*/ 1 h 29"/>
                  <a:gd name="T2" fmla="*/ 310 w 312"/>
                  <a:gd name="T3" fmla="*/ 0 h 29"/>
                  <a:gd name="T4" fmla="*/ 312 w 312"/>
                  <a:gd name="T5" fmla="*/ 29 h 29"/>
                  <a:gd name="T6" fmla="*/ 3 w 312"/>
                  <a:gd name="T7" fmla="*/ 29 h 29"/>
                  <a:gd name="T8" fmla="*/ 0 w 312"/>
                  <a:gd name="T9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29">
                    <a:moveTo>
                      <a:pt x="0" y="1"/>
                    </a:moveTo>
                    <a:lnTo>
                      <a:pt x="310" y="0"/>
                    </a:lnTo>
                    <a:lnTo>
                      <a:pt x="312" y="29"/>
                    </a:lnTo>
                    <a:lnTo>
                      <a:pt x="3" y="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iṧ1íḍé">
                <a:extLst>
                  <a:ext uri="{FF2B5EF4-FFF2-40B4-BE49-F238E27FC236}">
                    <a16:creationId xmlns:a16="http://schemas.microsoft.com/office/drawing/2014/main" id="{350A3E86-AE96-4CA3-9A80-9DA7E76E0A27}"/>
                  </a:ext>
                </a:extLst>
              </p:cNvPr>
              <p:cNvSpPr/>
              <p:nvPr/>
            </p:nvSpPr>
            <p:spPr bwMode="auto">
              <a:xfrm>
                <a:off x="801725" y="4431576"/>
                <a:ext cx="1012150" cy="993001"/>
              </a:xfrm>
              <a:custGeom>
                <a:avLst/>
                <a:gdLst>
                  <a:gd name="T0" fmla="*/ 205 w 406"/>
                  <a:gd name="T1" fmla="*/ 12 h 398"/>
                  <a:gd name="T2" fmla="*/ 401 w 406"/>
                  <a:gd name="T3" fmla="*/ 190 h 398"/>
                  <a:gd name="T4" fmla="*/ 225 w 406"/>
                  <a:gd name="T5" fmla="*/ 388 h 398"/>
                  <a:gd name="T6" fmla="*/ 10 w 406"/>
                  <a:gd name="T7" fmla="*/ 220 h 398"/>
                  <a:gd name="T8" fmla="*/ 205 w 406"/>
                  <a:gd name="T9" fmla="*/ 12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98">
                    <a:moveTo>
                      <a:pt x="205" y="12"/>
                    </a:moveTo>
                    <a:cubicBezTo>
                      <a:pt x="294" y="0"/>
                      <a:pt x="396" y="87"/>
                      <a:pt x="401" y="190"/>
                    </a:cubicBezTo>
                    <a:cubicBezTo>
                      <a:pt x="406" y="294"/>
                      <a:pt x="333" y="378"/>
                      <a:pt x="225" y="388"/>
                    </a:cubicBezTo>
                    <a:cubicBezTo>
                      <a:pt x="116" y="398"/>
                      <a:pt x="0" y="327"/>
                      <a:pt x="10" y="220"/>
                    </a:cubicBezTo>
                    <a:cubicBezTo>
                      <a:pt x="19" y="113"/>
                      <a:pt x="116" y="25"/>
                      <a:pt x="205" y="12"/>
                    </a:cubicBez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ïšliḍé">
                <a:extLst>
                  <a:ext uri="{FF2B5EF4-FFF2-40B4-BE49-F238E27FC236}">
                    <a16:creationId xmlns:a16="http://schemas.microsoft.com/office/drawing/2014/main" id="{3559041B-437E-40CB-90FE-1654307577AA}"/>
                  </a:ext>
                </a:extLst>
              </p:cNvPr>
              <p:cNvSpPr/>
              <p:nvPr/>
            </p:nvSpPr>
            <p:spPr bwMode="auto">
              <a:xfrm>
                <a:off x="850964" y="4461667"/>
                <a:ext cx="951968" cy="938290"/>
              </a:xfrm>
              <a:custGeom>
                <a:avLst/>
                <a:gdLst>
                  <a:gd name="T0" fmla="*/ 185 w 382"/>
                  <a:gd name="T1" fmla="*/ 4 h 376"/>
                  <a:gd name="T2" fmla="*/ 377 w 382"/>
                  <a:gd name="T3" fmla="*/ 178 h 376"/>
                  <a:gd name="T4" fmla="*/ 205 w 382"/>
                  <a:gd name="T5" fmla="*/ 371 h 376"/>
                  <a:gd name="T6" fmla="*/ 13 w 382"/>
                  <a:gd name="T7" fmla="*/ 197 h 376"/>
                  <a:gd name="T8" fmla="*/ 185 w 382"/>
                  <a:gd name="T9" fmla="*/ 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76">
                    <a:moveTo>
                      <a:pt x="185" y="4"/>
                    </a:moveTo>
                    <a:cubicBezTo>
                      <a:pt x="271" y="0"/>
                      <a:pt x="372" y="77"/>
                      <a:pt x="377" y="178"/>
                    </a:cubicBezTo>
                    <a:cubicBezTo>
                      <a:pt x="382" y="279"/>
                      <a:pt x="305" y="366"/>
                      <a:pt x="205" y="371"/>
                    </a:cubicBezTo>
                    <a:cubicBezTo>
                      <a:pt x="104" y="376"/>
                      <a:pt x="0" y="300"/>
                      <a:pt x="13" y="197"/>
                    </a:cubicBezTo>
                    <a:cubicBezTo>
                      <a:pt x="26" y="95"/>
                      <a:pt x="100" y="9"/>
                      <a:pt x="185" y="4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îṣḷîḋe">
                <a:extLst>
                  <a:ext uri="{FF2B5EF4-FFF2-40B4-BE49-F238E27FC236}">
                    <a16:creationId xmlns:a16="http://schemas.microsoft.com/office/drawing/2014/main" id="{7FA0CBFD-5B11-4B29-986E-96352559AC0E}"/>
                  </a:ext>
                </a:extLst>
              </p:cNvPr>
              <p:cNvSpPr/>
              <p:nvPr/>
            </p:nvSpPr>
            <p:spPr bwMode="auto">
              <a:xfrm>
                <a:off x="1398072" y="4092369"/>
                <a:ext cx="462306" cy="1406068"/>
              </a:xfrm>
              <a:custGeom>
                <a:avLst/>
                <a:gdLst>
                  <a:gd name="T0" fmla="*/ 0 w 169"/>
                  <a:gd name="T1" fmla="*/ 9 h 514"/>
                  <a:gd name="T2" fmla="*/ 137 w 169"/>
                  <a:gd name="T3" fmla="*/ 0 h 514"/>
                  <a:gd name="T4" fmla="*/ 169 w 169"/>
                  <a:gd name="T5" fmla="*/ 505 h 514"/>
                  <a:gd name="T6" fmla="*/ 31 w 169"/>
                  <a:gd name="T7" fmla="*/ 514 h 514"/>
                  <a:gd name="T8" fmla="*/ 0 w 169"/>
                  <a:gd name="T9" fmla="*/ 9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514">
                    <a:moveTo>
                      <a:pt x="0" y="9"/>
                    </a:moveTo>
                    <a:lnTo>
                      <a:pt x="137" y="0"/>
                    </a:lnTo>
                    <a:lnTo>
                      <a:pt x="169" y="505"/>
                    </a:lnTo>
                    <a:lnTo>
                      <a:pt x="31" y="51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iSḻíďè">
                <a:extLst>
                  <a:ext uri="{FF2B5EF4-FFF2-40B4-BE49-F238E27FC236}">
                    <a16:creationId xmlns:a16="http://schemas.microsoft.com/office/drawing/2014/main" id="{A7B443C1-5C53-4241-9AD9-C2708F68D8B9}"/>
                  </a:ext>
                </a:extLst>
              </p:cNvPr>
              <p:cNvSpPr/>
              <p:nvPr/>
            </p:nvSpPr>
            <p:spPr bwMode="auto">
              <a:xfrm>
                <a:off x="1400808" y="5386279"/>
                <a:ext cx="538901" cy="180546"/>
              </a:xfrm>
              <a:custGeom>
                <a:avLst/>
                <a:gdLst>
                  <a:gd name="T0" fmla="*/ 33 w 216"/>
                  <a:gd name="T1" fmla="*/ 71 h 72"/>
                  <a:gd name="T2" fmla="*/ 187 w 216"/>
                  <a:gd name="T3" fmla="*/ 61 h 72"/>
                  <a:gd name="T4" fmla="*/ 215 w 216"/>
                  <a:gd name="T5" fmla="*/ 30 h 72"/>
                  <a:gd name="T6" fmla="*/ 215 w 216"/>
                  <a:gd name="T7" fmla="*/ 30 h 72"/>
                  <a:gd name="T8" fmla="*/ 183 w 216"/>
                  <a:gd name="T9" fmla="*/ 1 h 72"/>
                  <a:gd name="T10" fmla="*/ 29 w 216"/>
                  <a:gd name="T11" fmla="*/ 11 h 72"/>
                  <a:gd name="T12" fmla="*/ 1 w 216"/>
                  <a:gd name="T13" fmla="*/ 43 h 72"/>
                  <a:gd name="T14" fmla="*/ 1 w 216"/>
                  <a:gd name="T15" fmla="*/ 43 h 72"/>
                  <a:gd name="T16" fmla="*/ 33 w 216"/>
                  <a:gd name="T1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72">
                    <a:moveTo>
                      <a:pt x="33" y="71"/>
                    </a:moveTo>
                    <a:cubicBezTo>
                      <a:pt x="187" y="61"/>
                      <a:pt x="187" y="61"/>
                      <a:pt x="187" y="61"/>
                    </a:cubicBezTo>
                    <a:cubicBezTo>
                      <a:pt x="203" y="60"/>
                      <a:pt x="216" y="46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4" y="13"/>
                      <a:pt x="199" y="0"/>
                      <a:pt x="183" y="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13" y="12"/>
                      <a:pt x="0" y="26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59"/>
                      <a:pt x="16" y="72"/>
                      <a:pt x="33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íṣḻiḑe">
                <a:extLst>
                  <a:ext uri="{FF2B5EF4-FFF2-40B4-BE49-F238E27FC236}">
                    <a16:creationId xmlns:a16="http://schemas.microsoft.com/office/drawing/2014/main" id="{EE1F68BC-BB57-43E5-8655-0A14FD638346}"/>
                  </a:ext>
                </a:extLst>
              </p:cNvPr>
              <p:cNvSpPr/>
              <p:nvPr/>
            </p:nvSpPr>
            <p:spPr bwMode="auto">
              <a:xfrm>
                <a:off x="793518" y="3061070"/>
                <a:ext cx="1282968" cy="1280233"/>
              </a:xfrm>
              <a:custGeom>
                <a:avLst/>
                <a:gdLst>
                  <a:gd name="T0" fmla="*/ 281 w 514"/>
                  <a:gd name="T1" fmla="*/ 513 h 514"/>
                  <a:gd name="T2" fmla="*/ 257 w 514"/>
                  <a:gd name="T3" fmla="*/ 514 h 514"/>
                  <a:gd name="T4" fmla="*/ 0 w 514"/>
                  <a:gd name="T5" fmla="*/ 257 h 514"/>
                  <a:gd name="T6" fmla="*/ 257 w 514"/>
                  <a:gd name="T7" fmla="*/ 0 h 514"/>
                  <a:gd name="T8" fmla="*/ 514 w 514"/>
                  <a:gd name="T9" fmla="*/ 0 h 514"/>
                  <a:gd name="T10" fmla="*/ 514 w 514"/>
                  <a:gd name="T11" fmla="*/ 257 h 514"/>
                  <a:gd name="T12" fmla="*/ 514 w 514"/>
                  <a:gd name="T13" fmla="*/ 513 h 514"/>
                  <a:gd name="T14" fmla="*/ 281 w 514"/>
                  <a:gd name="T15" fmla="*/ 513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4" h="514">
                    <a:moveTo>
                      <a:pt x="281" y="513"/>
                    </a:moveTo>
                    <a:cubicBezTo>
                      <a:pt x="273" y="513"/>
                      <a:pt x="265" y="514"/>
                      <a:pt x="257" y="514"/>
                    </a:cubicBezTo>
                    <a:cubicBezTo>
                      <a:pt x="115" y="514"/>
                      <a:pt x="0" y="399"/>
                      <a:pt x="0" y="257"/>
                    </a:cubicBezTo>
                    <a:cubicBezTo>
                      <a:pt x="0" y="115"/>
                      <a:pt x="115" y="0"/>
                      <a:pt x="257" y="0"/>
                    </a:cubicBezTo>
                    <a:cubicBezTo>
                      <a:pt x="514" y="0"/>
                      <a:pt x="514" y="0"/>
                      <a:pt x="514" y="0"/>
                    </a:cubicBezTo>
                    <a:cubicBezTo>
                      <a:pt x="514" y="257"/>
                      <a:pt x="514" y="257"/>
                      <a:pt x="514" y="257"/>
                    </a:cubicBezTo>
                    <a:cubicBezTo>
                      <a:pt x="514" y="513"/>
                      <a:pt x="514" y="513"/>
                      <a:pt x="514" y="513"/>
                    </a:cubicBezTo>
                    <a:lnTo>
                      <a:pt x="281" y="51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iŝ1ídê">
                <a:extLst>
                  <a:ext uri="{FF2B5EF4-FFF2-40B4-BE49-F238E27FC236}">
                    <a16:creationId xmlns:a16="http://schemas.microsoft.com/office/drawing/2014/main" id="{07FA3CFD-6706-4E57-A2B9-DBEA62C307AB}"/>
                  </a:ext>
                </a:extLst>
              </p:cNvPr>
              <p:cNvSpPr/>
              <p:nvPr/>
            </p:nvSpPr>
            <p:spPr bwMode="auto">
              <a:xfrm>
                <a:off x="815402" y="3061070"/>
                <a:ext cx="1261084" cy="943761"/>
              </a:xfrm>
              <a:custGeom>
                <a:avLst/>
                <a:gdLst>
                  <a:gd name="T0" fmla="*/ 0 w 505"/>
                  <a:gd name="T1" fmla="*/ 189 h 379"/>
                  <a:gd name="T2" fmla="*/ 248 w 505"/>
                  <a:gd name="T3" fmla="*/ 0 h 379"/>
                  <a:gd name="T4" fmla="*/ 505 w 505"/>
                  <a:gd name="T5" fmla="*/ 0 h 379"/>
                  <a:gd name="T6" fmla="*/ 505 w 505"/>
                  <a:gd name="T7" fmla="*/ 257 h 379"/>
                  <a:gd name="T8" fmla="*/ 505 w 505"/>
                  <a:gd name="T9" fmla="*/ 379 h 379"/>
                  <a:gd name="T10" fmla="*/ 503 w 505"/>
                  <a:gd name="T11" fmla="*/ 377 h 379"/>
                  <a:gd name="T12" fmla="*/ 272 w 505"/>
                  <a:gd name="T13" fmla="*/ 377 h 379"/>
                  <a:gd name="T14" fmla="*/ 248 w 505"/>
                  <a:gd name="T15" fmla="*/ 378 h 379"/>
                  <a:gd name="T16" fmla="*/ 0 w 505"/>
                  <a:gd name="T17" fmla="*/ 18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379">
                    <a:moveTo>
                      <a:pt x="0" y="189"/>
                    </a:moveTo>
                    <a:cubicBezTo>
                      <a:pt x="30" y="80"/>
                      <a:pt x="130" y="0"/>
                      <a:pt x="248" y="0"/>
                    </a:cubicBezTo>
                    <a:cubicBezTo>
                      <a:pt x="505" y="0"/>
                      <a:pt x="505" y="0"/>
                      <a:pt x="505" y="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379"/>
                      <a:pt x="505" y="379"/>
                      <a:pt x="505" y="379"/>
                    </a:cubicBezTo>
                    <a:cubicBezTo>
                      <a:pt x="503" y="377"/>
                      <a:pt x="503" y="377"/>
                      <a:pt x="503" y="377"/>
                    </a:cubicBezTo>
                    <a:cubicBezTo>
                      <a:pt x="272" y="377"/>
                      <a:pt x="272" y="377"/>
                      <a:pt x="272" y="377"/>
                    </a:cubicBezTo>
                    <a:cubicBezTo>
                      <a:pt x="264" y="377"/>
                      <a:pt x="256" y="378"/>
                      <a:pt x="248" y="378"/>
                    </a:cubicBezTo>
                    <a:cubicBezTo>
                      <a:pt x="130" y="378"/>
                      <a:pt x="30" y="298"/>
                      <a:pt x="0" y="1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iṡliḋé">
                <a:extLst>
                  <a:ext uri="{FF2B5EF4-FFF2-40B4-BE49-F238E27FC236}">
                    <a16:creationId xmlns:a16="http://schemas.microsoft.com/office/drawing/2014/main" id="{AB444DA9-44C7-4F28-A309-1CFCA55D49B6}"/>
                  </a:ext>
                </a:extLst>
              </p:cNvPr>
              <p:cNvSpPr/>
              <p:nvPr/>
            </p:nvSpPr>
            <p:spPr bwMode="auto">
              <a:xfrm>
                <a:off x="1906883" y="3061070"/>
                <a:ext cx="336471" cy="12802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işḷíďê">
                <a:extLst>
                  <a:ext uri="{FF2B5EF4-FFF2-40B4-BE49-F238E27FC236}">
                    <a16:creationId xmlns:a16="http://schemas.microsoft.com/office/drawing/2014/main" id="{02D34B6E-0D39-44D6-8020-D12E88ABF326}"/>
                  </a:ext>
                </a:extLst>
              </p:cNvPr>
              <p:cNvSpPr/>
              <p:nvPr/>
            </p:nvSpPr>
            <p:spPr bwMode="auto">
              <a:xfrm>
                <a:off x="1906883" y="3061070"/>
                <a:ext cx="336471" cy="957439"/>
              </a:xfrm>
              <a:custGeom>
                <a:avLst/>
                <a:gdLst>
                  <a:gd name="T0" fmla="*/ 68 w 134"/>
                  <a:gd name="T1" fmla="*/ 0 h 384"/>
                  <a:gd name="T2" fmla="*/ 134 w 134"/>
                  <a:gd name="T3" fmla="*/ 257 h 384"/>
                  <a:gd name="T4" fmla="*/ 126 w 134"/>
                  <a:gd name="T5" fmla="*/ 384 h 384"/>
                  <a:gd name="T6" fmla="*/ 67 w 134"/>
                  <a:gd name="T7" fmla="*/ 379 h 384"/>
                  <a:gd name="T8" fmla="*/ 65 w 134"/>
                  <a:gd name="T9" fmla="*/ 377 h 384"/>
                  <a:gd name="T10" fmla="*/ 8 w 134"/>
                  <a:gd name="T11" fmla="*/ 377 h 384"/>
                  <a:gd name="T12" fmla="*/ 0 w 134"/>
                  <a:gd name="T13" fmla="*/ 257 h 384"/>
                  <a:gd name="T14" fmla="*/ 34 w 134"/>
                  <a:gd name="T15" fmla="*/ 33 h 384"/>
                  <a:gd name="T16" fmla="*/ 67 w 134"/>
                  <a:gd name="T17" fmla="*/ 0 h 384"/>
                  <a:gd name="T18" fmla="*/ 68 w 134"/>
                  <a:gd name="T1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384">
                    <a:moveTo>
                      <a:pt x="68" y="0"/>
                    </a:moveTo>
                    <a:cubicBezTo>
                      <a:pt x="104" y="1"/>
                      <a:pt x="134" y="115"/>
                      <a:pt x="134" y="257"/>
                    </a:cubicBezTo>
                    <a:cubicBezTo>
                      <a:pt x="134" y="303"/>
                      <a:pt x="131" y="346"/>
                      <a:pt x="126" y="384"/>
                    </a:cubicBezTo>
                    <a:cubicBezTo>
                      <a:pt x="105" y="381"/>
                      <a:pt x="85" y="379"/>
                      <a:pt x="67" y="379"/>
                    </a:cubicBezTo>
                    <a:cubicBezTo>
                      <a:pt x="65" y="377"/>
                      <a:pt x="65" y="377"/>
                      <a:pt x="65" y="377"/>
                    </a:cubicBezTo>
                    <a:cubicBezTo>
                      <a:pt x="8" y="377"/>
                      <a:pt x="8" y="377"/>
                      <a:pt x="8" y="377"/>
                    </a:cubicBezTo>
                    <a:cubicBezTo>
                      <a:pt x="3" y="341"/>
                      <a:pt x="0" y="300"/>
                      <a:pt x="0" y="257"/>
                    </a:cubicBezTo>
                    <a:cubicBezTo>
                      <a:pt x="0" y="160"/>
                      <a:pt x="14" y="77"/>
                      <a:pt x="34" y="33"/>
                    </a:cubicBezTo>
                    <a:cubicBezTo>
                      <a:pt x="67" y="0"/>
                      <a:pt x="67" y="0"/>
                      <a:pt x="67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íSľîḍê">
                <a:extLst>
                  <a:ext uri="{FF2B5EF4-FFF2-40B4-BE49-F238E27FC236}">
                    <a16:creationId xmlns:a16="http://schemas.microsoft.com/office/drawing/2014/main" id="{981C2027-E3E8-4168-80FE-0B588A57921D}"/>
                  </a:ext>
                </a:extLst>
              </p:cNvPr>
              <p:cNvSpPr/>
              <p:nvPr/>
            </p:nvSpPr>
            <p:spPr bwMode="auto">
              <a:xfrm>
                <a:off x="3096843" y="3375657"/>
                <a:ext cx="331000" cy="648323"/>
              </a:xfrm>
              <a:custGeom>
                <a:avLst/>
                <a:gdLst>
                  <a:gd name="T0" fmla="*/ 4 w 132"/>
                  <a:gd name="T1" fmla="*/ 0 h 259"/>
                  <a:gd name="T2" fmla="*/ 132 w 132"/>
                  <a:gd name="T3" fmla="*/ 130 h 259"/>
                  <a:gd name="T4" fmla="*/ 4 w 132"/>
                  <a:gd name="T5" fmla="*/ 259 h 259"/>
                  <a:gd name="T6" fmla="*/ 0 w 132"/>
                  <a:gd name="T7" fmla="*/ 130 h 259"/>
                  <a:gd name="T8" fmla="*/ 4 w 132"/>
                  <a:gd name="T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59">
                    <a:moveTo>
                      <a:pt x="4" y="0"/>
                    </a:moveTo>
                    <a:cubicBezTo>
                      <a:pt x="75" y="1"/>
                      <a:pt x="132" y="59"/>
                      <a:pt x="132" y="130"/>
                    </a:cubicBezTo>
                    <a:cubicBezTo>
                      <a:pt x="132" y="201"/>
                      <a:pt x="75" y="259"/>
                      <a:pt x="4" y="259"/>
                    </a:cubicBezTo>
                    <a:cubicBezTo>
                      <a:pt x="1" y="218"/>
                      <a:pt x="0" y="175"/>
                      <a:pt x="0" y="130"/>
                    </a:cubicBezTo>
                    <a:cubicBezTo>
                      <a:pt x="0" y="85"/>
                      <a:pt x="1" y="41"/>
                      <a:pt x="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ïṧḻïďê">
                <a:extLst>
                  <a:ext uri="{FF2B5EF4-FFF2-40B4-BE49-F238E27FC236}">
                    <a16:creationId xmlns:a16="http://schemas.microsoft.com/office/drawing/2014/main" id="{FADC2D91-EBF7-43B6-B0ED-A192B530F0B0}"/>
                  </a:ext>
                </a:extLst>
              </p:cNvPr>
              <p:cNvSpPr/>
              <p:nvPr/>
            </p:nvSpPr>
            <p:spPr bwMode="auto">
              <a:xfrm>
                <a:off x="3028454" y="2544053"/>
                <a:ext cx="601819" cy="2314267"/>
              </a:xfrm>
              <a:custGeom>
                <a:avLst/>
                <a:gdLst>
                  <a:gd name="T0" fmla="*/ 127 w 242"/>
                  <a:gd name="T1" fmla="*/ 33 h 928"/>
                  <a:gd name="T2" fmla="*/ 221 w 242"/>
                  <a:gd name="T3" fmla="*/ 464 h 928"/>
                  <a:gd name="T4" fmla="*/ 127 w 242"/>
                  <a:gd name="T5" fmla="*/ 895 h 928"/>
                  <a:gd name="T6" fmla="*/ 127 w 242"/>
                  <a:gd name="T7" fmla="*/ 927 h 928"/>
                  <a:gd name="T8" fmla="*/ 242 w 242"/>
                  <a:gd name="T9" fmla="*/ 464 h 928"/>
                  <a:gd name="T10" fmla="*/ 127 w 242"/>
                  <a:gd name="T11" fmla="*/ 0 h 928"/>
                  <a:gd name="T12" fmla="*/ 127 w 242"/>
                  <a:gd name="T13" fmla="*/ 33 h 928"/>
                  <a:gd name="T14" fmla="*/ 127 w 242"/>
                  <a:gd name="T15" fmla="*/ 895 h 928"/>
                  <a:gd name="T16" fmla="*/ 32 w 242"/>
                  <a:gd name="T17" fmla="*/ 464 h 928"/>
                  <a:gd name="T18" fmla="*/ 127 w 242"/>
                  <a:gd name="T19" fmla="*/ 33 h 928"/>
                  <a:gd name="T20" fmla="*/ 127 w 242"/>
                  <a:gd name="T21" fmla="*/ 0 h 928"/>
                  <a:gd name="T22" fmla="*/ 121 w 242"/>
                  <a:gd name="T23" fmla="*/ 0 h 928"/>
                  <a:gd name="T24" fmla="*/ 0 w 242"/>
                  <a:gd name="T25" fmla="*/ 464 h 928"/>
                  <a:gd name="T26" fmla="*/ 121 w 242"/>
                  <a:gd name="T27" fmla="*/ 928 h 928"/>
                  <a:gd name="T28" fmla="*/ 127 w 242"/>
                  <a:gd name="T29" fmla="*/ 927 h 928"/>
                  <a:gd name="T30" fmla="*/ 127 w 242"/>
                  <a:gd name="T31" fmla="*/ 895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2" h="928">
                    <a:moveTo>
                      <a:pt x="127" y="33"/>
                    </a:moveTo>
                    <a:cubicBezTo>
                      <a:pt x="179" y="33"/>
                      <a:pt x="221" y="226"/>
                      <a:pt x="221" y="464"/>
                    </a:cubicBezTo>
                    <a:cubicBezTo>
                      <a:pt x="221" y="702"/>
                      <a:pt x="179" y="895"/>
                      <a:pt x="127" y="895"/>
                    </a:cubicBezTo>
                    <a:cubicBezTo>
                      <a:pt x="127" y="927"/>
                      <a:pt x="127" y="927"/>
                      <a:pt x="127" y="927"/>
                    </a:cubicBezTo>
                    <a:cubicBezTo>
                      <a:pt x="191" y="916"/>
                      <a:pt x="242" y="713"/>
                      <a:pt x="242" y="464"/>
                    </a:cubicBezTo>
                    <a:cubicBezTo>
                      <a:pt x="242" y="215"/>
                      <a:pt x="191" y="11"/>
                      <a:pt x="127" y="0"/>
                    </a:cubicBezTo>
                    <a:lnTo>
                      <a:pt x="127" y="33"/>
                    </a:lnTo>
                    <a:close/>
                    <a:moveTo>
                      <a:pt x="127" y="895"/>
                    </a:moveTo>
                    <a:cubicBezTo>
                      <a:pt x="75" y="895"/>
                      <a:pt x="32" y="702"/>
                      <a:pt x="32" y="464"/>
                    </a:cubicBezTo>
                    <a:cubicBezTo>
                      <a:pt x="32" y="226"/>
                      <a:pt x="75" y="33"/>
                      <a:pt x="127" y="3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5" y="0"/>
                      <a:pt x="123" y="0"/>
                      <a:pt x="121" y="0"/>
                    </a:cubicBezTo>
                    <a:cubicBezTo>
                      <a:pt x="54" y="0"/>
                      <a:pt x="0" y="207"/>
                      <a:pt x="0" y="464"/>
                    </a:cubicBezTo>
                    <a:cubicBezTo>
                      <a:pt x="0" y="720"/>
                      <a:pt x="54" y="928"/>
                      <a:pt x="121" y="928"/>
                    </a:cubicBezTo>
                    <a:cubicBezTo>
                      <a:pt x="123" y="928"/>
                      <a:pt x="125" y="928"/>
                      <a:pt x="127" y="927"/>
                    </a:cubicBezTo>
                    <a:lnTo>
                      <a:pt x="127" y="8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îšľiďé">
                <a:extLst>
                  <a:ext uri="{FF2B5EF4-FFF2-40B4-BE49-F238E27FC236}">
                    <a16:creationId xmlns:a16="http://schemas.microsoft.com/office/drawing/2014/main" id="{C4D6BEB0-28FF-4985-A404-7E2B289A3577}"/>
                  </a:ext>
                </a:extLst>
              </p:cNvPr>
              <p:cNvSpPr/>
              <p:nvPr/>
            </p:nvSpPr>
            <p:spPr bwMode="auto">
              <a:xfrm>
                <a:off x="946708" y="4437047"/>
                <a:ext cx="869902" cy="615497"/>
              </a:xfrm>
              <a:custGeom>
                <a:avLst/>
                <a:gdLst>
                  <a:gd name="T0" fmla="*/ 309 w 349"/>
                  <a:gd name="T1" fmla="*/ 2 h 247"/>
                  <a:gd name="T2" fmla="*/ 147 w 349"/>
                  <a:gd name="T3" fmla="*/ 10 h 247"/>
                  <a:gd name="T4" fmla="*/ 54 w 349"/>
                  <a:gd name="T5" fmla="*/ 247 h 247"/>
                  <a:gd name="T6" fmla="*/ 171 w 349"/>
                  <a:gd name="T7" fmla="*/ 85 h 247"/>
                  <a:gd name="T8" fmla="*/ 260 w 349"/>
                  <a:gd name="T9" fmla="*/ 81 h 247"/>
                  <a:gd name="T10" fmla="*/ 309 w 349"/>
                  <a:gd name="T11" fmla="*/ 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247">
                    <a:moveTo>
                      <a:pt x="309" y="2"/>
                    </a:moveTo>
                    <a:cubicBezTo>
                      <a:pt x="147" y="10"/>
                      <a:pt x="147" y="10"/>
                      <a:pt x="147" y="10"/>
                    </a:cubicBezTo>
                    <a:cubicBezTo>
                      <a:pt x="2" y="84"/>
                      <a:pt x="0" y="164"/>
                      <a:pt x="54" y="247"/>
                    </a:cubicBezTo>
                    <a:cubicBezTo>
                      <a:pt x="120" y="228"/>
                      <a:pt x="163" y="168"/>
                      <a:pt x="171" y="85"/>
                    </a:cubicBezTo>
                    <a:cubicBezTo>
                      <a:pt x="260" y="81"/>
                      <a:pt x="260" y="81"/>
                      <a:pt x="260" y="81"/>
                    </a:cubicBezTo>
                    <a:cubicBezTo>
                      <a:pt x="334" y="77"/>
                      <a:pt x="349" y="0"/>
                      <a:pt x="309" y="2"/>
                    </a:cubicBez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îsļïḍê">
                <a:extLst>
                  <a:ext uri="{FF2B5EF4-FFF2-40B4-BE49-F238E27FC236}">
                    <a16:creationId xmlns:a16="http://schemas.microsoft.com/office/drawing/2014/main" id="{03ACEEC6-5905-4F86-93D3-F2820E6C4BDA}"/>
                  </a:ext>
                </a:extLst>
              </p:cNvPr>
              <p:cNvSpPr/>
              <p:nvPr/>
            </p:nvSpPr>
            <p:spPr bwMode="auto">
              <a:xfrm>
                <a:off x="1439105" y="4612121"/>
                <a:ext cx="582670" cy="210637"/>
              </a:xfrm>
              <a:custGeom>
                <a:avLst/>
                <a:gdLst>
                  <a:gd name="T0" fmla="*/ 47 w 233"/>
                  <a:gd name="T1" fmla="*/ 11 h 85"/>
                  <a:gd name="T2" fmla="*/ 181 w 233"/>
                  <a:gd name="T3" fmla="*/ 3 h 85"/>
                  <a:gd name="T4" fmla="*/ 186 w 233"/>
                  <a:gd name="T5" fmla="*/ 74 h 85"/>
                  <a:gd name="T6" fmla="*/ 51 w 233"/>
                  <a:gd name="T7" fmla="*/ 82 h 85"/>
                  <a:gd name="T8" fmla="*/ 47 w 233"/>
                  <a:gd name="T9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85">
                    <a:moveTo>
                      <a:pt x="47" y="11"/>
                    </a:moveTo>
                    <a:cubicBezTo>
                      <a:pt x="181" y="3"/>
                      <a:pt x="181" y="3"/>
                      <a:pt x="181" y="3"/>
                    </a:cubicBezTo>
                    <a:cubicBezTo>
                      <a:pt x="228" y="0"/>
                      <a:pt x="233" y="71"/>
                      <a:pt x="186" y="74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" y="85"/>
                      <a:pt x="0" y="14"/>
                      <a:pt x="47" y="11"/>
                    </a:cubicBez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isḷiḋê">
                <a:extLst>
                  <a:ext uri="{FF2B5EF4-FFF2-40B4-BE49-F238E27FC236}">
                    <a16:creationId xmlns:a16="http://schemas.microsoft.com/office/drawing/2014/main" id="{6CFEF01C-88E8-4292-9DF4-7C8A96476F29}"/>
                  </a:ext>
                </a:extLst>
              </p:cNvPr>
              <p:cNvSpPr/>
              <p:nvPr/>
            </p:nvSpPr>
            <p:spPr bwMode="auto">
              <a:xfrm>
                <a:off x="1455519" y="4781725"/>
                <a:ext cx="615496" cy="205166"/>
              </a:xfrm>
              <a:custGeom>
                <a:avLst/>
                <a:gdLst>
                  <a:gd name="T0" fmla="*/ 47 w 247"/>
                  <a:gd name="T1" fmla="*/ 10 h 83"/>
                  <a:gd name="T2" fmla="*/ 195 w 247"/>
                  <a:gd name="T3" fmla="*/ 2 h 83"/>
                  <a:gd name="T4" fmla="*/ 200 w 247"/>
                  <a:gd name="T5" fmla="*/ 74 h 83"/>
                  <a:gd name="T6" fmla="*/ 52 w 247"/>
                  <a:gd name="T7" fmla="*/ 81 h 83"/>
                  <a:gd name="T8" fmla="*/ 47 w 247"/>
                  <a:gd name="T9" fmla="*/ 1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83">
                    <a:moveTo>
                      <a:pt x="47" y="10"/>
                    </a:moveTo>
                    <a:cubicBezTo>
                      <a:pt x="195" y="2"/>
                      <a:pt x="195" y="2"/>
                      <a:pt x="195" y="2"/>
                    </a:cubicBezTo>
                    <a:cubicBezTo>
                      <a:pt x="243" y="0"/>
                      <a:pt x="247" y="71"/>
                      <a:pt x="200" y="74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4" y="83"/>
                      <a:pt x="0" y="12"/>
                      <a:pt x="47" y="10"/>
                    </a:cubicBez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îSḷïḓè">
                <a:extLst>
                  <a:ext uri="{FF2B5EF4-FFF2-40B4-BE49-F238E27FC236}">
                    <a16:creationId xmlns:a16="http://schemas.microsoft.com/office/drawing/2014/main" id="{D4792C58-5D03-40BF-88FC-3C1F9D36FC72}"/>
                  </a:ext>
                </a:extLst>
              </p:cNvPr>
              <p:cNvSpPr/>
              <p:nvPr/>
            </p:nvSpPr>
            <p:spPr bwMode="auto">
              <a:xfrm>
                <a:off x="1469196" y="4954064"/>
                <a:ext cx="560786" cy="202430"/>
              </a:xfrm>
              <a:custGeom>
                <a:avLst/>
                <a:gdLst>
                  <a:gd name="T0" fmla="*/ 47 w 225"/>
                  <a:gd name="T1" fmla="*/ 8 h 81"/>
                  <a:gd name="T2" fmla="*/ 174 w 225"/>
                  <a:gd name="T3" fmla="*/ 2 h 81"/>
                  <a:gd name="T4" fmla="*/ 179 w 225"/>
                  <a:gd name="T5" fmla="*/ 72 h 81"/>
                  <a:gd name="T6" fmla="*/ 51 w 225"/>
                  <a:gd name="T7" fmla="*/ 79 h 81"/>
                  <a:gd name="T8" fmla="*/ 47 w 225"/>
                  <a:gd name="T9" fmla="*/ 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81">
                    <a:moveTo>
                      <a:pt x="47" y="8"/>
                    </a:moveTo>
                    <a:cubicBezTo>
                      <a:pt x="174" y="2"/>
                      <a:pt x="174" y="2"/>
                      <a:pt x="174" y="2"/>
                    </a:cubicBezTo>
                    <a:cubicBezTo>
                      <a:pt x="221" y="0"/>
                      <a:pt x="225" y="70"/>
                      <a:pt x="179" y="72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5" y="81"/>
                      <a:pt x="0" y="11"/>
                      <a:pt x="47" y="8"/>
                    </a:cubicBez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îṣliḍè">
                <a:extLst>
                  <a:ext uri="{FF2B5EF4-FFF2-40B4-BE49-F238E27FC236}">
                    <a16:creationId xmlns:a16="http://schemas.microsoft.com/office/drawing/2014/main" id="{BD14DBAB-2CC0-4964-A89C-F371FD722092}"/>
                  </a:ext>
                </a:extLst>
              </p:cNvPr>
              <p:cNvSpPr/>
              <p:nvPr/>
            </p:nvSpPr>
            <p:spPr bwMode="auto">
              <a:xfrm>
                <a:off x="1537585" y="5123667"/>
                <a:ext cx="478719" cy="196959"/>
              </a:xfrm>
              <a:custGeom>
                <a:avLst/>
                <a:gdLst>
                  <a:gd name="T0" fmla="*/ 47 w 192"/>
                  <a:gd name="T1" fmla="*/ 7 h 80"/>
                  <a:gd name="T2" fmla="*/ 142 w 192"/>
                  <a:gd name="T3" fmla="*/ 3 h 80"/>
                  <a:gd name="T4" fmla="*/ 146 w 192"/>
                  <a:gd name="T5" fmla="*/ 73 h 80"/>
                  <a:gd name="T6" fmla="*/ 51 w 192"/>
                  <a:gd name="T7" fmla="*/ 77 h 80"/>
                  <a:gd name="T8" fmla="*/ 47 w 192"/>
                  <a:gd name="T9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80">
                    <a:moveTo>
                      <a:pt x="47" y="7"/>
                    </a:moveTo>
                    <a:cubicBezTo>
                      <a:pt x="142" y="3"/>
                      <a:pt x="142" y="3"/>
                      <a:pt x="142" y="3"/>
                    </a:cubicBezTo>
                    <a:cubicBezTo>
                      <a:pt x="188" y="0"/>
                      <a:pt x="192" y="70"/>
                      <a:pt x="146" y="73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" y="80"/>
                      <a:pt x="0" y="10"/>
                      <a:pt x="47" y="7"/>
                    </a:cubicBezTo>
                    <a:close/>
                  </a:path>
                </a:pathLst>
              </a:custGeom>
              <a:solidFill>
                <a:srgbClr val="F0A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iṡļíḍè">
                <a:extLst>
                  <a:ext uri="{FF2B5EF4-FFF2-40B4-BE49-F238E27FC236}">
                    <a16:creationId xmlns:a16="http://schemas.microsoft.com/office/drawing/2014/main" id="{038F8C8D-3A2A-4014-AA58-A099B27BE70E}"/>
                  </a:ext>
                </a:extLst>
              </p:cNvPr>
              <p:cNvSpPr/>
              <p:nvPr/>
            </p:nvSpPr>
            <p:spPr bwMode="auto">
              <a:xfrm>
                <a:off x="1455519" y="4620328"/>
                <a:ext cx="547108" cy="194223"/>
              </a:xfrm>
              <a:custGeom>
                <a:avLst/>
                <a:gdLst>
                  <a:gd name="T0" fmla="*/ 43 w 220"/>
                  <a:gd name="T1" fmla="*/ 11 h 77"/>
                  <a:gd name="T2" fmla="*/ 174 w 220"/>
                  <a:gd name="T3" fmla="*/ 2 h 77"/>
                  <a:gd name="T4" fmla="*/ 177 w 220"/>
                  <a:gd name="T5" fmla="*/ 63 h 77"/>
                  <a:gd name="T6" fmla="*/ 47 w 220"/>
                  <a:gd name="T7" fmla="*/ 75 h 77"/>
                  <a:gd name="T8" fmla="*/ 43 w 220"/>
                  <a:gd name="T9" fmla="*/ 1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43" y="11"/>
                    </a:moveTo>
                    <a:cubicBezTo>
                      <a:pt x="174" y="2"/>
                      <a:pt x="174" y="2"/>
                      <a:pt x="174" y="2"/>
                    </a:cubicBezTo>
                    <a:cubicBezTo>
                      <a:pt x="217" y="0"/>
                      <a:pt x="220" y="61"/>
                      <a:pt x="177" y="63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" y="77"/>
                      <a:pt x="0" y="13"/>
                      <a:pt x="43" y="11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íş1ïḓê">
                <a:extLst>
                  <a:ext uri="{FF2B5EF4-FFF2-40B4-BE49-F238E27FC236}">
                    <a16:creationId xmlns:a16="http://schemas.microsoft.com/office/drawing/2014/main" id="{4897E24A-2ECD-414F-97D1-1B9E15138D16}"/>
                  </a:ext>
                </a:extLst>
              </p:cNvPr>
              <p:cNvSpPr/>
              <p:nvPr/>
            </p:nvSpPr>
            <p:spPr bwMode="auto">
              <a:xfrm>
                <a:off x="1469196" y="4795402"/>
                <a:ext cx="588141" cy="186017"/>
              </a:xfrm>
              <a:custGeom>
                <a:avLst/>
                <a:gdLst>
                  <a:gd name="T0" fmla="*/ 43 w 236"/>
                  <a:gd name="T1" fmla="*/ 7 h 74"/>
                  <a:gd name="T2" fmla="*/ 188 w 236"/>
                  <a:gd name="T3" fmla="*/ 2 h 74"/>
                  <a:gd name="T4" fmla="*/ 193 w 236"/>
                  <a:gd name="T5" fmla="*/ 62 h 74"/>
                  <a:gd name="T6" fmla="*/ 47 w 236"/>
                  <a:gd name="T7" fmla="*/ 71 h 74"/>
                  <a:gd name="T8" fmla="*/ 43 w 236"/>
                  <a:gd name="T9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74">
                    <a:moveTo>
                      <a:pt x="43" y="7"/>
                    </a:moveTo>
                    <a:cubicBezTo>
                      <a:pt x="188" y="2"/>
                      <a:pt x="188" y="2"/>
                      <a:pt x="188" y="2"/>
                    </a:cubicBezTo>
                    <a:cubicBezTo>
                      <a:pt x="230" y="0"/>
                      <a:pt x="236" y="59"/>
                      <a:pt x="193" y="62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" y="74"/>
                      <a:pt x="0" y="9"/>
                      <a:pt x="43" y="7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íṥļíḑe">
                <a:extLst>
                  <a:ext uri="{FF2B5EF4-FFF2-40B4-BE49-F238E27FC236}">
                    <a16:creationId xmlns:a16="http://schemas.microsoft.com/office/drawing/2014/main" id="{791DA171-EB6F-4F8E-853B-694E49258EBF}"/>
                  </a:ext>
                </a:extLst>
              </p:cNvPr>
              <p:cNvSpPr/>
              <p:nvPr/>
            </p:nvSpPr>
            <p:spPr bwMode="auto">
              <a:xfrm>
                <a:off x="1485610" y="4975948"/>
                <a:ext cx="525224" cy="175075"/>
              </a:xfrm>
              <a:custGeom>
                <a:avLst/>
                <a:gdLst>
                  <a:gd name="T0" fmla="*/ 43 w 211"/>
                  <a:gd name="T1" fmla="*/ 3 h 70"/>
                  <a:gd name="T2" fmla="*/ 168 w 211"/>
                  <a:gd name="T3" fmla="*/ 1 h 70"/>
                  <a:gd name="T4" fmla="*/ 169 w 211"/>
                  <a:gd name="T5" fmla="*/ 60 h 70"/>
                  <a:gd name="T6" fmla="*/ 47 w 211"/>
                  <a:gd name="T7" fmla="*/ 67 h 70"/>
                  <a:gd name="T8" fmla="*/ 43 w 211"/>
                  <a:gd name="T9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70">
                    <a:moveTo>
                      <a:pt x="43" y="3"/>
                    </a:moveTo>
                    <a:cubicBezTo>
                      <a:pt x="168" y="1"/>
                      <a:pt x="168" y="1"/>
                      <a:pt x="168" y="1"/>
                    </a:cubicBezTo>
                    <a:cubicBezTo>
                      <a:pt x="210" y="0"/>
                      <a:pt x="211" y="58"/>
                      <a:pt x="169" y="60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" y="70"/>
                      <a:pt x="0" y="4"/>
                      <a:pt x="43" y="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iŝľïḋê">
                <a:extLst>
                  <a:ext uri="{FF2B5EF4-FFF2-40B4-BE49-F238E27FC236}">
                    <a16:creationId xmlns:a16="http://schemas.microsoft.com/office/drawing/2014/main" id="{73BDFC2F-625C-4C03-94FE-0380AB9388B0}"/>
                  </a:ext>
                </a:extLst>
              </p:cNvPr>
              <p:cNvSpPr/>
              <p:nvPr/>
            </p:nvSpPr>
            <p:spPr bwMode="auto">
              <a:xfrm>
                <a:off x="1553998" y="5140081"/>
                <a:ext cx="448629" cy="175075"/>
              </a:xfrm>
              <a:custGeom>
                <a:avLst/>
                <a:gdLst>
                  <a:gd name="T0" fmla="*/ 42 w 180"/>
                  <a:gd name="T1" fmla="*/ 3 h 70"/>
                  <a:gd name="T2" fmla="*/ 135 w 180"/>
                  <a:gd name="T3" fmla="*/ 1 h 70"/>
                  <a:gd name="T4" fmla="*/ 138 w 180"/>
                  <a:gd name="T5" fmla="*/ 62 h 70"/>
                  <a:gd name="T6" fmla="*/ 46 w 180"/>
                  <a:gd name="T7" fmla="*/ 67 h 70"/>
                  <a:gd name="T8" fmla="*/ 42 w 180"/>
                  <a:gd name="T9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70">
                    <a:moveTo>
                      <a:pt x="42" y="3"/>
                    </a:moveTo>
                    <a:cubicBezTo>
                      <a:pt x="135" y="1"/>
                      <a:pt x="135" y="1"/>
                      <a:pt x="135" y="1"/>
                    </a:cubicBezTo>
                    <a:cubicBezTo>
                      <a:pt x="177" y="0"/>
                      <a:pt x="180" y="60"/>
                      <a:pt x="138" y="6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" y="70"/>
                      <a:pt x="0" y="4"/>
                      <a:pt x="42" y="3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iŝ1ïḍe">
                <a:extLst>
                  <a:ext uri="{FF2B5EF4-FFF2-40B4-BE49-F238E27FC236}">
                    <a16:creationId xmlns:a16="http://schemas.microsoft.com/office/drawing/2014/main" id="{B00E3AF0-2859-4F9F-A4A8-B89B478E012E}"/>
                  </a:ext>
                </a:extLst>
              </p:cNvPr>
              <p:cNvSpPr/>
              <p:nvPr/>
            </p:nvSpPr>
            <p:spPr bwMode="auto">
              <a:xfrm>
                <a:off x="1176494" y="4447989"/>
                <a:ext cx="629174" cy="194223"/>
              </a:xfrm>
              <a:custGeom>
                <a:avLst/>
                <a:gdLst>
                  <a:gd name="T0" fmla="*/ 213 w 252"/>
                  <a:gd name="T1" fmla="*/ 2 h 78"/>
                  <a:gd name="T2" fmla="*/ 54 w 252"/>
                  <a:gd name="T3" fmla="*/ 10 h 78"/>
                  <a:gd name="T4" fmla="*/ 0 w 252"/>
                  <a:gd name="T5" fmla="*/ 78 h 78"/>
                  <a:gd name="T6" fmla="*/ 162 w 252"/>
                  <a:gd name="T7" fmla="*/ 74 h 78"/>
                  <a:gd name="T8" fmla="*/ 213 w 252"/>
                  <a:gd name="T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8">
                    <a:moveTo>
                      <a:pt x="213" y="2"/>
                    </a:moveTo>
                    <a:cubicBezTo>
                      <a:pt x="54" y="10"/>
                      <a:pt x="54" y="10"/>
                      <a:pt x="54" y="1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2" y="74"/>
                      <a:pt x="162" y="74"/>
                      <a:pt x="162" y="74"/>
                    </a:cubicBezTo>
                    <a:cubicBezTo>
                      <a:pt x="234" y="72"/>
                      <a:pt x="252" y="0"/>
                      <a:pt x="213" y="2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íṡļíḓe">
                <a:extLst>
                  <a:ext uri="{FF2B5EF4-FFF2-40B4-BE49-F238E27FC236}">
                    <a16:creationId xmlns:a16="http://schemas.microsoft.com/office/drawing/2014/main" id="{A30AD4D1-D424-4380-A188-814D13B0CD03}"/>
                  </a:ext>
                </a:extLst>
              </p:cNvPr>
              <p:cNvSpPr/>
              <p:nvPr/>
            </p:nvSpPr>
            <p:spPr bwMode="auto">
              <a:xfrm>
                <a:off x="883791" y="4456195"/>
                <a:ext cx="574463" cy="656530"/>
              </a:xfrm>
              <a:custGeom>
                <a:avLst/>
                <a:gdLst>
                  <a:gd name="T0" fmla="*/ 0 w 231"/>
                  <a:gd name="T1" fmla="*/ 199 h 263"/>
                  <a:gd name="T2" fmla="*/ 172 w 231"/>
                  <a:gd name="T3" fmla="*/ 6 h 263"/>
                  <a:gd name="T4" fmla="*/ 194 w 231"/>
                  <a:gd name="T5" fmla="*/ 74 h 263"/>
                  <a:gd name="T6" fmla="*/ 79 w 231"/>
                  <a:gd name="T7" fmla="*/ 238 h 263"/>
                  <a:gd name="T8" fmla="*/ 0 w 231"/>
                  <a:gd name="T9" fmla="*/ 199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63">
                    <a:moveTo>
                      <a:pt x="0" y="199"/>
                    </a:moveTo>
                    <a:cubicBezTo>
                      <a:pt x="12" y="110"/>
                      <a:pt x="87" y="22"/>
                      <a:pt x="172" y="6"/>
                    </a:cubicBezTo>
                    <a:cubicBezTo>
                      <a:pt x="206" y="0"/>
                      <a:pt x="231" y="56"/>
                      <a:pt x="194" y="74"/>
                    </a:cubicBezTo>
                    <a:cubicBezTo>
                      <a:pt x="179" y="169"/>
                      <a:pt x="118" y="223"/>
                      <a:pt x="79" y="238"/>
                    </a:cubicBezTo>
                    <a:cubicBezTo>
                      <a:pt x="80" y="255"/>
                      <a:pt x="20" y="263"/>
                      <a:pt x="0" y="199"/>
                    </a:cubicBez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íṣḷíďè">
                <a:extLst>
                  <a:ext uri="{FF2B5EF4-FFF2-40B4-BE49-F238E27FC236}">
                    <a16:creationId xmlns:a16="http://schemas.microsoft.com/office/drawing/2014/main" id="{8E63CB2B-2696-40B0-8146-906625C328CD}"/>
                  </a:ext>
                </a:extLst>
              </p:cNvPr>
              <p:cNvSpPr/>
              <p:nvPr/>
            </p:nvSpPr>
            <p:spPr bwMode="auto">
              <a:xfrm>
                <a:off x="186228" y="4573824"/>
                <a:ext cx="396653" cy="867166"/>
              </a:xfrm>
              <a:custGeom>
                <a:avLst/>
                <a:gdLst>
                  <a:gd name="T0" fmla="*/ 142 w 160"/>
                  <a:gd name="T1" fmla="*/ 348 h 348"/>
                  <a:gd name="T2" fmla="*/ 136 w 160"/>
                  <a:gd name="T3" fmla="*/ 0 h 348"/>
                  <a:gd name="T4" fmla="*/ 0 w 160"/>
                  <a:gd name="T5" fmla="*/ 206 h 348"/>
                  <a:gd name="T6" fmla="*/ 142 w 160"/>
                  <a:gd name="T7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48">
                    <a:moveTo>
                      <a:pt x="142" y="348"/>
                    </a:moveTo>
                    <a:cubicBezTo>
                      <a:pt x="160" y="178"/>
                      <a:pt x="151" y="55"/>
                      <a:pt x="136" y="0"/>
                    </a:cubicBezTo>
                    <a:cubicBezTo>
                      <a:pt x="0" y="206"/>
                      <a:pt x="0" y="206"/>
                      <a:pt x="0" y="206"/>
                    </a:cubicBezTo>
                    <a:lnTo>
                      <a:pt x="142" y="3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ïṣlïḑè">
                <a:extLst>
                  <a:ext uri="{FF2B5EF4-FFF2-40B4-BE49-F238E27FC236}">
                    <a16:creationId xmlns:a16="http://schemas.microsoft.com/office/drawing/2014/main" id="{D424941A-1205-4C2A-A73D-DD82DA3C8DC0}"/>
                  </a:ext>
                </a:extLst>
              </p:cNvPr>
              <p:cNvSpPr/>
              <p:nvPr/>
            </p:nvSpPr>
            <p:spPr bwMode="auto">
              <a:xfrm>
                <a:off x="2947" y="4644948"/>
                <a:ext cx="705769" cy="733125"/>
              </a:xfrm>
              <a:custGeom>
                <a:avLst/>
                <a:gdLst>
                  <a:gd name="T0" fmla="*/ 0 w 283"/>
                  <a:gd name="T1" fmla="*/ 4 h 295"/>
                  <a:gd name="T2" fmla="*/ 279 w 283"/>
                  <a:gd name="T3" fmla="*/ 0 h 295"/>
                  <a:gd name="T4" fmla="*/ 283 w 283"/>
                  <a:gd name="T5" fmla="*/ 291 h 295"/>
                  <a:gd name="T6" fmla="*/ 0 w 283"/>
                  <a:gd name="T7" fmla="*/ 295 h 295"/>
                  <a:gd name="T8" fmla="*/ 0 w 283"/>
                  <a:gd name="T9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95">
                    <a:moveTo>
                      <a:pt x="0" y="4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27" y="121"/>
                      <a:pt x="238" y="214"/>
                      <a:pt x="283" y="291"/>
                    </a:cubicBezTo>
                    <a:cubicBezTo>
                      <a:pt x="0" y="295"/>
                      <a:pt x="0" y="295"/>
                      <a:pt x="0" y="29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D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ïśḻidê">
                <a:extLst>
                  <a:ext uri="{FF2B5EF4-FFF2-40B4-BE49-F238E27FC236}">
                    <a16:creationId xmlns:a16="http://schemas.microsoft.com/office/drawing/2014/main" id="{B703863B-EA00-4A9D-8B04-FD75F0EA8B43}"/>
                  </a:ext>
                </a:extLst>
              </p:cNvPr>
              <p:cNvSpPr/>
              <p:nvPr/>
            </p:nvSpPr>
            <p:spPr bwMode="auto">
              <a:xfrm>
                <a:off x="4169" y="4573824"/>
                <a:ext cx="533430" cy="872637"/>
              </a:xfrm>
              <a:custGeom>
                <a:avLst/>
                <a:gdLst>
                  <a:gd name="T0" fmla="*/ 0 w 214"/>
                  <a:gd name="T1" fmla="*/ 3 h 350"/>
                  <a:gd name="T2" fmla="*/ 210 w 214"/>
                  <a:gd name="T3" fmla="*/ 0 h 350"/>
                  <a:gd name="T4" fmla="*/ 214 w 214"/>
                  <a:gd name="T5" fmla="*/ 347 h 350"/>
                  <a:gd name="T6" fmla="*/ 0 w 214"/>
                  <a:gd name="T7" fmla="*/ 350 h 350"/>
                  <a:gd name="T8" fmla="*/ 0 w 214"/>
                  <a:gd name="T9" fmla="*/ 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350">
                    <a:moveTo>
                      <a:pt x="0" y="3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163" y="114"/>
                      <a:pt x="156" y="229"/>
                      <a:pt x="214" y="347"/>
                    </a:cubicBezTo>
                    <a:cubicBezTo>
                      <a:pt x="0" y="350"/>
                      <a:pt x="0" y="350"/>
                      <a:pt x="0" y="35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ïS1îḋé">
                <a:extLst>
                  <a:ext uri="{FF2B5EF4-FFF2-40B4-BE49-F238E27FC236}">
                    <a16:creationId xmlns:a16="http://schemas.microsoft.com/office/drawing/2014/main" id="{0D2398B7-2D5C-49AC-9E2B-372F844FAA49}"/>
                  </a:ext>
                </a:extLst>
              </p:cNvPr>
              <p:cNvSpPr/>
              <p:nvPr/>
            </p:nvSpPr>
            <p:spPr bwMode="auto">
              <a:xfrm>
                <a:off x="2947" y="5296006"/>
                <a:ext cx="533430" cy="150455"/>
              </a:xfrm>
              <a:custGeom>
                <a:avLst/>
                <a:gdLst>
                  <a:gd name="T0" fmla="*/ 191 w 214"/>
                  <a:gd name="T1" fmla="*/ 0 h 60"/>
                  <a:gd name="T2" fmla="*/ 214 w 214"/>
                  <a:gd name="T3" fmla="*/ 57 h 60"/>
                  <a:gd name="T4" fmla="*/ 0 w 214"/>
                  <a:gd name="T5" fmla="*/ 60 h 60"/>
                  <a:gd name="T6" fmla="*/ 0 w 214"/>
                  <a:gd name="T7" fmla="*/ 0 h 60"/>
                  <a:gd name="T8" fmla="*/ 191 w 21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60">
                    <a:moveTo>
                      <a:pt x="191" y="0"/>
                    </a:moveTo>
                    <a:cubicBezTo>
                      <a:pt x="197" y="19"/>
                      <a:pt x="205" y="38"/>
                      <a:pt x="214" y="5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íṩļïḑè">
                <a:extLst>
                  <a:ext uri="{FF2B5EF4-FFF2-40B4-BE49-F238E27FC236}">
                    <a16:creationId xmlns:a16="http://schemas.microsoft.com/office/drawing/2014/main" id="{3A3474EE-45C0-4801-9D8D-7E6A6DFD0456}"/>
                  </a:ext>
                </a:extLst>
              </p:cNvPr>
              <p:cNvSpPr/>
              <p:nvPr/>
            </p:nvSpPr>
            <p:spPr bwMode="auto">
              <a:xfrm>
                <a:off x="465253" y="5249502"/>
                <a:ext cx="243463" cy="123099"/>
              </a:xfrm>
              <a:custGeom>
                <a:avLst/>
                <a:gdLst>
                  <a:gd name="T0" fmla="*/ 0 w 98"/>
                  <a:gd name="T1" fmla="*/ 0 h 49"/>
                  <a:gd name="T2" fmla="*/ 75 w 98"/>
                  <a:gd name="T3" fmla="*/ 0 h 49"/>
                  <a:gd name="T4" fmla="*/ 98 w 98"/>
                  <a:gd name="T5" fmla="*/ 48 h 49"/>
                  <a:gd name="T6" fmla="*/ 17 w 98"/>
                  <a:gd name="T7" fmla="*/ 49 h 49"/>
                  <a:gd name="T8" fmla="*/ 0 w 98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49">
                    <a:moveTo>
                      <a:pt x="0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1" y="17"/>
                      <a:pt x="89" y="33"/>
                      <a:pt x="98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0" y="33"/>
                      <a:pt x="5" y="17"/>
                      <a:pt x="0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iSḷîde">
                <a:extLst>
                  <a:ext uri="{FF2B5EF4-FFF2-40B4-BE49-F238E27FC236}">
                    <a16:creationId xmlns:a16="http://schemas.microsoft.com/office/drawing/2014/main" id="{746BC05D-5EE4-41DA-BDA5-FF0804BF7A32}"/>
                  </a:ext>
                </a:extLst>
              </p:cNvPr>
              <p:cNvSpPr/>
              <p:nvPr/>
            </p:nvSpPr>
            <p:spPr bwMode="auto">
              <a:xfrm>
                <a:off x="1471932" y="4658625"/>
                <a:ext cx="207901" cy="136777"/>
              </a:xfrm>
              <a:custGeom>
                <a:avLst/>
                <a:gdLst>
                  <a:gd name="T0" fmla="*/ 29 w 83"/>
                  <a:gd name="T1" fmla="*/ 3 h 55"/>
                  <a:gd name="T2" fmla="*/ 33 w 83"/>
                  <a:gd name="T3" fmla="*/ 53 h 55"/>
                  <a:gd name="T4" fmla="*/ 29 w 83"/>
                  <a:gd name="T5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55">
                    <a:moveTo>
                      <a:pt x="29" y="3"/>
                    </a:moveTo>
                    <a:cubicBezTo>
                      <a:pt x="78" y="0"/>
                      <a:pt x="83" y="51"/>
                      <a:pt x="33" y="53"/>
                    </a:cubicBezTo>
                    <a:cubicBezTo>
                      <a:pt x="6" y="55"/>
                      <a:pt x="0" y="4"/>
                      <a:pt x="29" y="3"/>
                    </a:cubicBezTo>
                    <a:close/>
                  </a:path>
                </a:pathLst>
              </a:custGeom>
              <a:solidFill>
                <a:srgbClr val="FFF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îṧḷidé">
                <a:extLst>
                  <a:ext uri="{FF2B5EF4-FFF2-40B4-BE49-F238E27FC236}">
                    <a16:creationId xmlns:a16="http://schemas.microsoft.com/office/drawing/2014/main" id="{47098929-1F6F-42BF-B205-D1052E11345F}"/>
                  </a:ext>
                </a:extLst>
              </p:cNvPr>
              <p:cNvSpPr/>
              <p:nvPr/>
            </p:nvSpPr>
            <p:spPr bwMode="auto">
              <a:xfrm>
                <a:off x="1485610" y="4828229"/>
                <a:ext cx="207901" cy="134041"/>
              </a:xfrm>
              <a:custGeom>
                <a:avLst/>
                <a:gdLst>
                  <a:gd name="T0" fmla="*/ 28 w 83"/>
                  <a:gd name="T1" fmla="*/ 3 h 54"/>
                  <a:gd name="T2" fmla="*/ 32 w 83"/>
                  <a:gd name="T3" fmla="*/ 53 h 54"/>
                  <a:gd name="T4" fmla="*/ 28 w 83"/>
                  <a:gd name="T5" fmla="*/ 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54">
                    <a:moveTo>
                      <a:pt x="28" y="3"/>
                    </a:moveTo>
                    <a:cubicBezTo>
                      <a:pt x="78" y="0"/>
                      <a:pt x="83" y="51"/>
                      <a:pt x="32" y="53"/>
                    </a:cubicBezTo>
                    <a:cubicBezTo>
                      <a:pt x="5" y="54"/>
                      <a:pt x="0" y="4"/>
                      <a:pt x="28" y="3"/>
                    </a:cubicBezTo>
                    <a:close/>
                  </a:path>
                </a:pathLst>
              </a:custGeom>
              <a:solidFill>
                <a:srgbClr val="FFF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î$1îde">
                <a:extLst>
                  <a:ext uri="{FF2B5EF4-FFF2-40B4-BE49-F238E27FC236}">
                    <a16:creationId xmlns:a16="http://schemas.microsoft.com/office/drawing/2014/main" id="{51761228-05D3-4ADE-8749-FE5E69910E31}"/>
                  </a:ext>
                </a:extLst>
              </p:cNvPr>
              <p:cNvSpPr/>
              <p:nvPr/>
            </p:nvSpPr>
            <p:spPr bwMode="auto">
              <a:xfrm>
                <a:off x="1504758" y="4995097"/>
                <a:ext cx="205165" cy="136777"/>
              </a:xfrm>
              <a:custGeom>
                <a:avLst/>
                <a:gdLst>
                  <a:gd name="T0" fmla="*/ 28 w 83"/>
                  <a:gd name="T1" fmla="*/ 4 h 55"/>
                  <a:gd name="T2" fmla="*/ 33 w 83"/>
                  <a:gd name="T3" fmla="*/ 54 h 55"/>
                  <a:gd name="T4" fmla="*/ 28 w 83"/>
                  <a:gd name="T5" fmla="*/ 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55">
                    <a:moveTo>
                      <a:pt x="28" y="4"/>
                    </a:moveTo>
                    <a:cubicBezTo>
                      <a:pt x="78" y="0"/>
                      <a:pt x="83" y="51"/>
                      <a:pt x="33" y="54"/>
                    </a:cubicBezTo>
                    <a:cubicBezTo>
                      <a:pt x="5" y="55"/>
                      <a:pt x="0" y="5"/>
                      <a:pt x="28" y="4"/>
                    </a:cubicBezTo>
                    <a:close/>
                  </a:path>
                </a:pathLst>
              </a:custGeom>
              <a:solidFill>
                <a:srgbClr val="FFF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íślïḑé">
                <a:extLst>
                  <a:ext uri="{FF2B5EF4-FFF2-40B4-BE49-F238E27FC236}">
                    <a16:creationId xmlns:a16="http://schemas.microsoft.com/office/drawing/2014/main" id="{733417A9-BAE9-4D69-918E-F2847D5C92CB}"/>
                  </a:ext>
                </a:extLst>
              </p:cNvPr>
              <p:cNvSpPr/>
              <p:nvPr/>
            </p:nvSpPr>
            <p:spPr bwMode="auto">
              <a:xfrm>
                <a:off x="1570411" y="5159229"/>
                <a:ext cx="207901" cy="136777"/>
              </a:xfrm>
              <a:custGeom>
                <a:avLst/>
                <a:gdLst>
                  <a:gd name="T0" fmla="*/ 29 w 84"/>
                  <a:gd name="T1" fmla="*/ 4 h 55"/>
                  <a:gd name="T2" fmla="*/ 33 w 84"/>
                  <a:gd name="T3" fmla="*/ 54 h 55"/>
                  <a:gd name="T4" fmla="*/ 29 w 84"/>
                  <a:gd name="T5" fmla="*/ 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55">
                    <a:moveTo>
                      <a:pt x="29" y="4"/>
                    </a:moveTo>
                    <a:cubicBezTo>
                      <a:pt x="79" y="0"/>
                      <a:pt x="84" y="51"/>
                      <a:pt x="33" y="54"/>
                    </a:cubicBezTo>
                    <a:cubicBezTo>
                      <a:pt x="6" y="55"/>
                      <a:pt x="0" y="5"/>
                      <a:pt x="29" y="4"/>
                    </a:cubicBezTo>
                    <a:close/>
                  </a:path>
                </a:pathLst>
              </a:custGeom>
              <a:solidFill>
                <a:srgbClr val="FFF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ïŝlïdé">
                <a:extLst>
                  <a:ext uri="{FF2B5EF4-FFF2-40B4-BE49-F238E27FC236}">
                    <a16:creationId xmlns:a16="http://schemas.microsoft.com/office/drawing/2014/main" id="{BB0E6278-F05E-4B16-A7E4-7153122D9CF4}"/>
                  </a:ext>
                </a:extLst>
              </p:cNvPr>
              <p:cNvSpPr/>
              <p:nvPr/>
            </p:nvSpPr>
            <p:spPr bwMode="auto">
              <a:xfrm>
                <a:off x="1597767" y="4450724"/>
                <a:ext cx="131306" cy="30091"/>
              </a:xfrm>
              <a:custGeom>
                <a:avLst/>
                <a:gdLst>
                  <a:gd name="T0" fmla="*/ 0 w 53"/>
                  <a:gd name="T1" fmla="*/ 2 h 12"/>
                  <a:gd name="T2" fmla="*/ 11 w 53"/>
                  <a:gd name="T3" fmla="*/ 10 h 12"/>
                  <a:gd name="T4" fmla="*/ 53 w 53"/>
                  <a:gd name="T5" fmla="*/ 1 h 12"/>
                  <a:gd name="T6" fmla="*/ 53 w 53"/>
                  <a:gd name="T7" fmla="*/ 1 h 12"/>
                  <a:gd name="T8" fmla="*/ 45 w 53"/>
                  <a:gd name="T9" fmla="*/ 0 h 12"/>
                  <a:gd name="T10" fmla="*/ 0 w 53"/>
                  <a:gd name="T1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">
                    <a:moveTo>
                      <a:pt x="0" y="2"/>
                    </a:moveTo>
                    <a:cubicBezTo>
                      <a:pt x="2" y="8"/>
                      <a:pt x="5" y="12"/>
                      <a:pt x="11" y="10"/>
                    </a:cubicBezTo>
                    <a:cubicBezTo>
                      <a:pt x="20" y="9"/>
                      <a:pt x="49" y="7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0"/>
                      <a:pt x="48" y="0"/>
                      <a:pt x="45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îślïḑè">
              <a:extLst>
                <a:ext uri="{FF2B5EF4-FFF2-40B4-BE49-F238E27FC236}">
                  <a16:creationId xmlns:a16="http://schemas.microsoft.com/office/drawing/2014/main" id="{27DE523B-99DC-447F-B8D7-AF1ECC26EAFE}"/>
                </a:ext>
              </a:extLst>
            </p:cNvPr>
            <p:cNvSpPr txBox="1"/>
            <p:nvPr/>
          </p:nvSpPr>
          <p:spPr bwMode="auto">
            <a:xfrm>
              <a:off x="5094417" y="3048744"/>
              <a:ext cx="279575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5000" b="1" dirty="0"/>
                <a:t>Question?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763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bcc4ff1-dbd3-4cf9-815b-fa2dc715b97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00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0092"/>
</p:tagLst>
</file>

<file path=ppt/theme/theme1.xml><?xml version="1.0" encoding="utf-8"?>
<a:theme xmlns:a="http://schemas.openxmlformats.org/drawingml/2006/main" name="主题5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959</TotalTime>
  <Words>136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主题5</vt:lpstr>
      <vt:lpstr>College Recruiting Application</vt:lpstr>
      <vt:lpstr>Goal</vt:lpstr>
      <vt:lpstr>Requirements</vt:lpstr>
      <vt:lpstr>Database Structure</vt:lpstr>
      <vt:lpstr>Tools and Data Source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 </cp:lastModifiedBy>
  <cp:revision>52</cp:revision>
  <cp:lastPrinted>2017-12-25T16:00:00Z</cp:lastPrinted>
  <dcterms:created xsi:type="dcterms:W3CDTF">2017-12-25T16:00:00Z</dcterms:created>
  <dcterms:modified xsi:type="dcterms:W3CDTF">2019-07-18T16:30:02Z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