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4"/>
  </p:notesMasterIdLst>
  <p:sldIdLst>
    <p:sldId id="301" r:id="rId3"/>
    <p:sldId id="259" r:id="rId5"/>
    <p:sldId id="260" r:id="rId6"/>
    <p:sldId id="261" r:id="rId7"/>
    <p:sldId id="275" r:id="rId8"/>
    <p:sldId id="263" r:id="rId9"/>
    <p:sldId id="297" r:id="rId10"/>
    <p:sldId id="266" r:id="rId11"/>
    <p:sldId id="293" r:id="rId12"/>
    <p:sldId id="298" r:id="rId13"/>
    <p:sldId id="336" r:id="rId14"/>
    <p:sldId id="337" r:id="rId15"/>
    <p:sldId id="290" r:id="rId16"/>
    <p:sldId id="353" r:id="rId17"/>
    <p:sldId id="354" r:id="rId18"/>
    <p:sldId id="299" r:id="rId19"/>
    <p:sldId id="331" r:id="rId20"/>
    <p:sldId id="332" r:id="rId21"/>
    <p:sldId id="333" r:id="rId22"/>
    <p:sldId id="334" r:id="rId23"/>
    <p:sldId id="335" r:id="rId24"/>
    <p:sldId id="302" r:id="rId25"/>
  </p:sldIdLst>
  <p:sldSz cx="12192000" cy="6858000"/>
  <p:notesSz cx="6858000" cy="9144000"/>
  <p:embeddedFontLst>
    <p:embeddedFont>
      <p:font typeface="微软雅黑" panose="020B0503020204020204" charset="-122"/>
      <p:regular r:id="rId29"/>
    </p:embeddedFont>
    <p:embeddedFont>
      <p:font typeface="方正苏新诗柳楷简体-yolan" panose="02000000000000000000" pitchFamily="2" charset="-122"/>
      <p:regular r:id="rId30"/>
    </p:embeddedFont>
    <p:embeddedFont>
      <p:font typeface="Calibri" panose="020F0502020204030204" pitchFamily="34" charset="0"/>
      <p:regular r:id="rId31"/>
      <p:bold r:id="rId32"/>
      <p:italic r:id="rId33"/>
      <p:boldItalic r:id="rId34"/>
    </p:embeddedFont>
    <p:embeddedFont>
      <p:font typeface="落落补 汤圆" pitchFamily="2" charset="-128"/>
      <p:regular r:id="rId35"/>
    </p:embeddedFont>
    <p:embeddedFont>
      <p:font typeface="华文行楷" panose="02010800040101010101" charset="-122"/>
      <p:regular r:id="rId36"/>
    </p:embeddedFont>
    <p:embeddedFont>
      <p:font typeface="Arial Black" panose="020B0A04020102020204" charset="0"/>
      <p:bold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4" autoAdjust="0"/>
    <p:restoredTop sz="94660" autoAdjust="0"/>
  </p:normalViewPr>
  <p:slideViewPr>
    <p:cSldViewPr snapToGrid="0">
      <p:cViewPr varScale="1">
        <p:scale>
          <a:sx n="115" d="100"/>
          <a:sy n="115" d="100"/>
        </p:scale>
        <p:origin x="156" y="114"/>
      </p:cViewPr>
      <p:guideLst>
        <p:guide orient="horz" pos="2033"/>
        <p:guide pos="3934"/>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63.xml"/><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021-6A73-488C-8B51-F22DABB8A5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A0EB4-A529-4335-9B3E-020BB0F9FF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B114D7-E66A-41F2-A417-B91E3DFCFCF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B114D7-E66A-41F2-A417-B91E3DFCFCF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B114D7-E66A-41F2-A417-B91E3DFCFCF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89430-7B9A-447A-B98E-4BFADBD7E61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7814F9-BBE9-48E3-9C5C-39AEFA1A2946}"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9430-7B9A-447A-B98E-4BFADBD7E61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814F9-BBE9-48E3-9C5C-39AEFA1A29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tags" Target="../tags/tag49.xml"/><Relationship Id="rId6" Type="http://schemas.microsoft.com/office/2007/relationships/hdphoto" Target="../media/image7.wdp"/><Relationship Id="rId5" Type="http://schemas.openxmlformats.org/officeDocument/2006/relationships/image" Target="../media/image6.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14.emf"/><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microsoft.com/office/2007/relationships/hdphoto" Target="../media/image7.wdp"/><Relationship Id="rId5" Type="http://schemas.openxmlformats.org/officeDocument/2006/relationships/image" Target="../media/image6.png"/><Relationship Id="rId4" Type="http://schemas.openxmlformats.org/officeDocument/2006/relationships/tags" Target="../tags/tag52.xml"/><Relationship Id="rId3" Type="http://schemas.openxmlformats.org/officeDocument/2006/relationships/image" Target="../media/image15.png"/><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57.xml"/><Relationship Id="rId7" Type="http://schemas.microsoft.com/office/2007/relationships/hdphoto" Target="../media/image18.wdp"/><Relationship Id="rId6" Type="http://schemas.openxmlformats.org/officeDocument/2006/relationships/image" Target="../media/image17.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image" Target="../media/image16.emf"/><Relationship Id="rId12" Type="http://schemas.openxmlformats.org/officeDocument/2006/relationships/notesSlide" Target="../notesSlides/notesSlide20.xml"/><Relationship Id="rId11" Type="http://schemas.openxmlformats.org/officeDocument/2006/relationships/slideLayout" Target="../slideLayouts/slideLayout1.xml"/><Relationship Id="rId10" Type="http://schemas.microsoft.com/office/2007/relationships/hdphoto" Target="../media/image7.wdp"/><Relationship Id="rId1" Type="http://schemas.openxmlformats.org/officeDocument/2006/relationships/tags" Target="../tags/tag5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4" Type="http://schemas.openxmlformats.org/officeDocument/2006/relationships/notesSlide" Target="../notesSlides/notesSlide4.xml"/><Relationship Id="rId13" Type="http://schemas.openxmlformats.org/officeDocument/2006/relationships/slideLayout" Target="../slideLayouts/slideLayout1.xml"/><Relationship Id="rId12" Type="http://schemas.microsoft.com/office/2007/relationships/hdphoto" Target="../media/image7.wdp"/><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microsoft.com/office/2007/relationships/hdphoto" Target="../media/image7.wdp"/><Relationship Id="rId3" Type="http://schemas.openxmlformats.org/officeDocument/2006/relationships/image" Target="../media/image6.png"/><Relationship Id="rId2" Type="http://schemas.microsoft.com/office/2007/relationships/hdphoto" Target="../media/image9.wdp"/><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notesSlide" Target="../notesSlides/notesSlide6.xml"/><Relationship Id="rId14" Type="http://schemas.openxmlformats.org/officeDocument/2006/relationships/slideLayout" Target="../slideLayouts/slideLayout1.xml"/><Relationship Id="rId13" Type="http://schemas.microsoft.com/office/2007/relationships/hdphoto" Target="../media/image7.wdp"/><Relationship Id="rId12" Type="http://schemas.openxmlformats.org/officeDocument/2006/relationships/image" Target="../media/image6.png"/><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microsoft.com/office/2007/relationships/hdphoto" Target="../media/image7.wdp"/><Relationship Id="rId6" Type="http://schemas.openxmlformats.org/officeDocument/2006/relationships/image" Target="../media/image6.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10.png"/><Relationship Id="rId14" Type="http://schemas.openxmlformats.org/officeDocument/2006/relationships/notesSlide" Target="../notesSlides/notesSlide8.xml"/><Relationship Id="rId13" Type="http://schemas.openxmlformats.org/officeDocument/2006/relationships/slideLayout" Target="../slideLayouts/slideLayout1.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35"/>
            <a:ext cx="12192000" cy="6860032"/>
          </a:xfrm>
          <a:prstGeom prst="rect">
            <a:avLst/>
          </a:prstGeom>
        </p:spPr>
      </p:pic>
      <p:sp>
        <p:nvSpPr>
          <p:cNvPr id="3" name="PA_文本框 1"/>
          <p:cNvSpPr txBox="1"/>
          <p:nvPr>
            <p:custDataLst>
              <p:tags r:id="rId2"/>
            </p:custDataLst>
          </p:nvPr>
        </p:nvSpPr>
        <p:spPr>
          <a:xfrm>
            <a:off x="4435571" y="3203316"/>
            <a:ext cx="3550972" cy="1908215"/>
          </a:xfrm>
          <a:prstGeom prst="rect">
            <a:avLst/>
          </a:prstGeom>
          <a:noFill/>
        </p:spPr>
        <p:txBody>
          <a:bodyPr wrap="none" rtlCol="0">
            <a:spAutoFit/>
          </a:bodyPr>
          <a:lstStyle/>
          <a:p>
            <a:r>
              <a:rPr lang="en-US" altLang="zh-CN" sz="11800" dirty="0">
                <a:latin typeface="Arial" panose="020B0604020202020204"/>
                <a:ea typeface="微软雅黑" panose="020B0503020204020204" charset="-122"/>
                <a:cs typeface="方正苏新诗柳楷简体-yolan" panose="02000000000000000000" pitchFamily="2" charset="-122"/>
                <a:sym typeface="Arial" panose="020B0604020202020204"/>
              </a:rPr>
              <a:t>2019</a:t>
            </a:r>
            <a:endParaRPr lang="zh-CN" altLang="en-US" sz="118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4" name="PA_文本框 2"/>
          <p:cNvSpPr txBox="1"/>
          <p:nvPr>
            <p:custDataLst>
              <p:tags r:id="rId3"/>
            </p:custDataLst>
          </p:nvPr>
        </p:nvSpPr>
        <p:spPr>
          <a:xfrm>
            <a:off x="4516855" y="5600350"/>
            <a:ext cx="3089910" cy="403225"/>
          </a:xfrm>
          <a:prstGeom prst="rect">
            <a:avLst/>
          </a:prstGeom>
          <a:noFill/>
        </p:spPr>
        <p:txBody>
          <a:bodyPr wrap="none" rtlCol="0">
            <a:spAutoFit/>
          </a:bodyPr>
          <a:lstStyle/>
          <a:p>
            <a:r>
              <a:rPr lang="en-US" altLang="zh-CN" sz="2030" dirty="0">
                <a:latin typeface="Arial" panose="020B0604020202020204"/>
                <a:ea typeface="微软雅黑" panose="020B0503020204020204" charset="-122"/>
                <a:cs typeface="方正苏新诗柳楷简体-yolan" panose="02000000000000000000" pitchFamily="2" charset="-122"/>
                <a:sym typeface="Arial" panose="020B0604020202020204"/>
              </a:rPr>
              <a:t>CRM</a:t>
            </a:r>
            <a:r>
              <a:rPr lang="zh-CN" altLang="en-US" sz="2030" dirty="0">
                <a:latin typeface="Arial" panose="020B0604020202020204"/>
                <a:ea typeface="微软雅黑" panose="020B0503020204020204" charset="-122"/>
                <a:cs typeface="方正苏新诗柳楷简体-yolan" panose="02000000000000000000" pitchFamily="2" charset="-122"/>
                <a:sym typeface="Arial" panose="020B0604020202020204"/>
              </a:rPr>
              <a:t>客户管理系统发布会</a:t>
            </a:r>
            <a:endParaRPr lang="zh-CN" altLang="en-US" sz="203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5" name="PA_文本框 4"/>
          <p:cNvSpPr txBox="1"/>
          <p:nvPr>
            <p:custDataLst>
              <p:tags r:id="rId4"/>
            </p:custDataLst>
          </p:nvPr>
        </p:nvSpPr>
        <p:spPr>
          <a:xfrm>
            <a:off x="5313145" y="5078481"/>
            <a:ext cx="1222375" cy="583565"/>
          </a:xfrm>
          <a:prstGeom prst="rect">
            <a:avLst/>
          </a:prstGeom>
          <a:noFill/>
        </p:spPr>
        <p:txBody>
          <a:bodyPr wrap="none" rtlCol="0">
            <a:spAutoFit/>
          </a:bodyPr>
          <a:lstStyle/>
          <a:p>
            <a:r>
              <a:rPr lang="en-US" altLang="zh-CN" sz="3200" dirty="0">
                <a:latin typeface="Arial" panose="020B0604020202020204"/>
                <a:ea typeface="微软雅黑" panose="020B0503020204020204" charset="-122"/>
                <a:cs typeface="方正苏新诗柳楷简体-yolan" panose="02000000000000000000" pitchFamily="2" charset="-122"/>
                <a:sym typeface="Arial" panose="020B0604020202020204"/>
              </a:rPr>
              <a:t>Begin</a:t>
            </a:r>
            <a:endParaRPr lang="en-US" altLang="zh-CN" sz="32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6" name="PA_组合 66"/>
          <p:cNvGrpSpPr/>
          <p:nvPr>
            <p:custDataLst>
              <p:tags r:id="rId5"/>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
        <p:nvSpPr>
          <p:cNvPr id="9" name="PA_文本框 63"/>
          <p:cNvSpPr txBox="1"/>
          <p:nvPr>
            <p:custDataLst>
              <p:tags r:id="rId6"/>
            </p:custDataLst>
          </p:nvPr>
        </p:nvSpPr>
        <p:spPr>
          <a:xfrm>
            <a:off x="9351741" y="6207342"/>
            <a:ext cx="1249680" cy="414020"/>
          </a:xfrm>
          <a:prstGeom prst="rect">
            <a:avLst/>
          </a:prstGeom>
          <a:noFill/>
        </p:spPr>
        <p:txBody>
          <a:bodyPr wrap="none" rtlCol="0">
            <a:spAutoFit/>
          </a:bodyPr>
          <a:lstStyle/>
          <a:p>
            <a:r>
              <a:rPr lang="zh-CN" altLang="en-US" sz="2100" dirty="0">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endParaRPr lang="zh-CN" altLang="en-US" sz="21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10" name="矩形 9"/>
          <p:cNvSpPr/>
          <p:nvPr/>
        </p:nvSpPr>
        <p:spPr>
          <a:xfrm>
            <a:off x="3773379" y="6204950"/>
            <a:ext cx="3370580" cy="368300"/>
          </a:xfrm>
          <a:prstGeom prst="rect">
            <a:avLst/>
          </a:prstGeom>
        </p:spPr>
        <p:txBody>
          <a:bodyPr wrap="none">
            <a:spAutoFit/>
          </a:bodyPr>
          <a:lstStyle/>
          <a:p>
            <a:r>
              <a:rPr lang="zh-CN" altLang="en-US" dirty="0" smtClean="0">
                <a:sym typeface="Arial" panose="020B0604020202020204"/>
              </a:rPr>
              <a:t>       </a:t>
            </a:r>
            <a:r>
              <a:rPr lang="zh-CN" altLang="en-US" dirty="0">
                <a:sym typeface="Arial" panose="020B0604020202020204"/>
              </a:rPr>
              <a:t>汇报时间：二零一九年九月</a:t>
            </a:r>
            <a:endParaRPr lang="zh-CN" altLang="en-US" dirty="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p:stCondLst>
                                    <p:cond delay="125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1049"/>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549"/>
                            </p:stCondLst>
                            <p:childTnLst>
                              <p:par>
                                <p:cTn id="29" presetID="26" presetClass="entr" presetSubtype="0" fill="hold" grpId="0" nodeType="afterEffect">
                                  <p:stCondLst>
                                    <p:cond delay="0"/>
                                  </p:stCondLst>
                                  <p:iterate type="lt">
                                    <p:tmPct val="8000"/>
                                  </p:iterate>
                                  <p:childTnLst>
                                    <p:set>
                                      <p:cBhvr>
                                        <p:cTn id="30" dur="1" fill="hold">
                                          <p:stCondLst>
                                            <p:cond delay="0"/>
                                          </p:stCondLst>
                                        </p:cTn>
                                        <p:tgtEl>
                                          <p:spTgt spid="9"/>
                                        </p:tgtEl>
                                        <p:attrNameLst>
                                          <p:attrName>style.visibility</p:attrName>
                                        </p:attrNameLst>
                                      </p:cBhvr>
                                      <p:to>
                                        <p:strVal val="visible"/>
                                      </p:to>
                                    </p:set>
                                    <p:animEffect transition="in" filter="wipe(down)">
                                      <p:cBhvr>
                                        <p:cTn id="31" dur="290">
                                          <p:stCondLst>
                                            <p:cond delay="0"/>
                                          </p:stCondLst>
                                        </p:cTn>
                                        <p:tgtEl>
                                          <p:spTgt spid="9"/>
                                        </p:tgtEl>
                                      </p:cBhvr>
                                    </p:animEffect>
                                    <p:anim calcmode="lin" valueType="num">
                                      <p:cBhvr>
                                        <p:cTn id="32"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7" dur="13">
                                          <p:stCondLst>
                                            <p:cond delay="325"/>
                                          </p:stCondLst>
                                        </p:cTn>
                                        <p:tgtEl>
                                          <p:spTgt spid="9"/>
                                        </p:tgtEl>
                                      </p:cBhvr>
                                      <p:to x="100000" y="60000"/>
                                    </p:animScale>
                                    <p:animScale>
                                      <p:cBhvr>
                                        <p:cTn id="38" dur="83" decel="50000">
                                          <p:stCondLst>
                                            <p:cond delay="338"/>
                                          </p:stCondLst>
                                        </p:cTn>
                                        <p:tgtEl>
                                          <p:spTgt spid="9"/>
                                        </p:tgtEl>
                                      </p:cBhvr>
                                      <p:to x="100000" y="100000"/>
                                    </p:animScale>
                                    <p:animScale>
                                      <p:cBhvr>
                                        <p:cTn id="39" dur="13">
                                          <p:stCondLst>
                                            <p:cond delay="656"/>
                                          </p:stCondLst>
                                        </p:cTn>
                                        <p:tgtEl>
                                          <p:spTgt spid="9"/>
                                        </p:tgtEl>
                                      </p:cBhvr>
                                      <p:to x="100000" y="80000"/>
                                    </p:animScale>
                                    <p:animScale>
                                      <p:cBhvr>
                                        <p:cTn id="40" dur="83" decel="50000">
                                          <p:stCondLst>
                                            <p:cond delay="669"/>
                                          </p:stCondLst>
                                        </p:cTn>
                                        <p:tgtEl>
                                          <p:spTgt spid="9"/>
                                        </p:tgtEl>
                                      </p:cBhvr>
                                      <p:to x="100000" y="100000"/>
                                    </p:animScale>
                                    <p:animScale>
                                      <p:cBhvr>
                                        <p:cTn id="41" dur="13">
                                          <p:stCondLst>
                                            <p:cond delay="821"/>
                                          </p:stCondLst>
                                        </p:cTn>
                                        <p:tgtEl>
                                          <p:spTgt spid="9"/>
                                        </p:tgtEl>
                                      </p:cBhvr>
                                      <p:to x="100000" y="90000"/>
                                    </p:animScale>
                                    <p:animScale>
                                      <p:cBhvr>
                                        <p:cTn id="42" dur="83" decel="50000">
                                          <p:stCondLst>
                                            <p:cond delay="834"/>
                                          </p:stCondLst>
                                        </p:cTn>
                                        <p:tgtEl>
                                          <p:spTgt spid="9"/>
                                        </p:tgtEl>
                                      </p:cBhvr>
                                      <p:to x="100000" y="100000"/>
                                    </p:animScale>
                                    <p:animScale>
                                      <p:cBhvr>
                                        <p:cTn id="43" dur="13">
                                          <p:stCondLst>
                                            <p:cond delay="904"/>
                                          </p:stCondLst>
                                        </p:cTn>
                                        <p:tgtEl>
                                          <p:spTgt spid="9"/>
                                        </p:tgtEl>
                                      </p:cBhvr>
                                      <p:to x="100000" y="95000"/>
                                    </p:animScale>
                                    <p:animScale>
                                      <p:cBhvr>
                                        <p:cTn id="44"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620771" y="4040355"/>
            <a:ext cx="2710815" cy="645160"/>
          </a:xfrm>
          <a:prstGeom prst="rect">
            <a:avLst/>
          </a:prstGeom>
          <a:noFill/>
        </p:spPr>
        <p:txBody>
          <a:bodyPr wrap="none" rtlCol="0">
            <a:spAutoFit/>
          </a:bodyPr>
          <a:lstStyle/>
          <a:p>
            <a:pPr algn="l"/>
            <a:r>
              <a:rPr lang="zh-CN" altLang="en-US" sz="3600" b="1" dirty="0">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功 能 介 绍</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3</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466313"/>
            <a:ext cx="3938439" cy="4359271"/>
            <a:chOff x="3203575" y="1044711"/>
            <a:chExt cx="2733675" cy="3025775"/>
          </a:xfrm>
          <a:solidFill>
            <a:schemeClr val="tx1">
              <a:lumMod val="75000"/>
              <a:lumOff val="25000"/>
            </a:schemeClr>
          </a:solidFill>
        </p:grpSpPr>
        <p:sp>
          <p:nvSpPr>
            <p:cNvPr id="3" name="Freeform 5"/>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4" name="Freeform 6"/>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5" name="Freeform 7"/>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6" name="Freeform 8"/>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7" name="Freeform 9"/>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8" name="Freeform 10"/>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9" name="Freeform 11"/>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0" name="Freeform 12"/>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1" name="Freeform 13"/>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2" name="Freeform 14"/>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3" name="Freeform 15"/>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4" name="Freeform 16"/>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5" name="Freeform 17"/>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6" name="Freeform 18"/>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sp>
          <p:nvSpPr>
            <p:cNvPr id="17" name="Freeform 19"/>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lstStyle/>
            <a:p>
              <a:endParaRPr lang="en-US" sz="2400">
                <a:solidFill>
                  <a:schemeClr val="tx1">
                    <a:lumMod val="85000"/>
                    <a:lumOff val="15000"/>
                  </a:schemeClr>
                </a:solidFill>
                <a:latin typeface="Arial" panose="020B0604020202020204"/>
                <a:ea typeface="微软雅黑" panose="020B0503020204020204" charset="-122"/>
                <a:sym typeface="Arial" panose="020B0604020202020204"/>
              </a:endParaRPr>
            </a:p>
          </p:txBody>
        </p:sp>
      </p:grpSp>
      <p:sp>
        <p:nvSpPr>
          <p:cNvPr id="26" name="Content Placeholder 2"/>
          <p:cNvSpPr txBox="1"/>
          <p:nvPr/>
        </p:nvSpPr>
        <p:spPr bwMode="auto">
          <a:xfrm>
            <a:off x="8424213" y="238116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spcBef>
                <a:spcPct val="20000"/>
              </a:spcBef>
              <a:defRPr/>
            </a:pPr>
            <a:r>
              <a:rPr lang="zh-CN" altLang="en-US"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rPr>
              <a:t>高管</a:t>
            </a:r>
            <a:endParaRPr lang="en-US" altLang="zh-CN"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endParaRPr>
          </a:p>
          <a:p>
            <a:pPr defTabSz="914400">
              <a:spcBef>
                <a:spcPct val="20000"/>
              </a:spcBef>
              <a:defRPr/>
            </a:pPr>
            <a:r>
              <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rPr>
              <a:t>高管身为高层管理领导人员，需要通过实时的掌控全局，所以可以查看所有信息的总和，一些统计报表来分析现今的销售现状</a:t>
            </a:r>
            <a:endParaRPr lang="en-US" altLang="zh-CN"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endParaRPr>
          </a:p>
        </p:txBody>
      </p:sp>
      <p:sp>
        <p:nvSpPr>
          <p:cNvPr id="27" name="Content Placeholder 2"/>
          <p:cNvSpPr txBox="1"/>
          <p:nvPr/>
        </p:nvSpPr>
        <p:spPr bwMode="auto">
          <a:xfrm>
            <a:off x="8387268" y="392938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spcBef>
                <a:spcPct val="20000"/>
              </a:spcBef>
              <a:defRPr/>
            </a:pPr>
            <a:r>
              <a:rPr lang="zh-CN" altLang="en-US"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rPr>
              <a:t>客户经理</a:t>
            </a:r>
            <a:endParaRPr lang="en-US" altLang="zh-CN"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endParaRPr>
          </a:p>
          <a:p>
            <a:pPr defTabSz="914400">
              <a:spcBef>
                <a:spcPct val="20000"/>
              </a:spcBef>
              <a:defRPr/>
            </a:pPr>
            <a:r>
              <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rPr>
              <a:t>身为公司的战斗主力，在由销售高管分配下来的销售机会可以制定一个机会性的一个开发计划，成功完成客户的开发任务，还有完成销售主管分配的任务，服务的一个完成，</a:t>
            </a:r>
            <a:endPar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endParaRPr>
          </a:p>
        </p:txBody>
      </p:sp>
      <p:sp>
        <p:nvSpPr>
          <p:cNvPr id="28" name="Content Placeholder 2"/>
          <p:cNvSpPr txBox="1"/>
          <p:nvPr/>
        </p:nvSpPr>
        <p:spPr bwMode="auto">
          <a:xfrm>
            <a:off x="697283" y="2395484"/>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r" defTabSz="914400">
              <a:spcBef>
                <a:spcPct val="20000"/>
              </a:spcBef>
              <a:defRPr/>
            </a:pPr>
            <a:r>
              <a:rPr lang="zh-CN" altLang="en-US"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rPr>
              <a:t>系统管理员</a:t>
            </a:r>
            <a:endParaRPr lang="en-US" altLang="zh-CN"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endParaRPr>
          </a:p>
          <a:p>
            <a:pPr algn="r" defTabSz="914400">
              <a:spcBef>
                <a:spcPct val="20000"/>
              </a:spcBef>
              <a:defRPr/>
            </a:pPr>
            <a:r>
              <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rPr>
              <a:t>系统管理员可以管理当前系统的用户信息与权限分配，以及强大的多角色赋值，并可以控制一些菜单数值或说数据字典的管理</a:t>
            </a:r>
            <a:endPar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endParaRPr>
          </a:p>
        </p:txBody>
      </p:sp>
      <p:sp>
        <p:nvSpPr>
          <p:cNvPr id="29" name="Content Placeholder 2"/>
          <p:cNvSpPr txBox="1"/>
          <p:nvPr/>
        </p:nvSpPr>
        <p:spPr bwMode="auto">
          <a:xfrm>
            <a:off x="623392" y="384990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r" defTabSz="914400">
              <a:spcBef>
                <a:spcPct val="20000"/>
              </a:spcBef>
              <a:defRPr/>
            </a:pPr>
            <a:r>
              <a:rPr lang="zh-CN" altLang="en-US"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rPr>
              <a:t>销售高管</a:t>
            </a:r>
            <a:endParaRPr lang="en-US" altLang="zh-CN" sz="1865" b="1" kern="0" dirty="0">
              <a:solidFill>
                <a:schemeClr val="tx1">
                  <a:lumMod val="85000"/>
                  <a:lumOff val="15000"/>
                </a:schemeClr>
              </a:solidFill>
              <a:latin typeface="Arial" panose="020B0604020202020204"/>
              <a:ea typeface="微软雅黑" panose="020B0503020204020204" charset="-122"/>
              <a:cs typeface="Raleway"/>
              <a:sym typeface="Arial" panose="020B0604020202020204"/>
            </a:endParaRPr>
          </a:p>
          <a:p>
            <a:pPr algn="r" defTabSz="914400">
              <a:spcBef>
                <a:spcPct val="20000"/>
              </a:spcBef>
              <a:defRPr/>
            </a:pPr>
            <a:r>
              <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rPr>
              <a:t>在如今的市场中开发公司客户的能力是用来比较公司总的销售渠道，有了大量的客户才能保证销售渠道，所以寻找客户是销售高管的任务之一，第二要把这个机会交给合适的客户经理来进行心理辅导，其次为客户找到一个合适的客户经理为其服务</a:t>
            </a:r>
            <a:endParaRPr lang="zh-CN" altLang="en-US" sz="1065" kern="0" dirty="0">
              <a:solidFill>
                <a:schemeClr val="tx1">
                  <a:lumMod val="85000"/>
                  <a:lumOff val="15000"/>
                </a:schemeClr>
              </a:solidFill>
              <a:latin typeface="Arial" panose="020B0604020202020204"/>
              <a:ea typeface="微软雅黑" panose="020B0503020204020204" charset="-122"/>
              <a:cs typeface="Raleway Light"/>
              <a:sym typeface="Arial" panose="020B0604020202020204"/>
            </a:endParaRPr>
          </a:p>
        </p:txBody>
      </p:sp>
      <p:sp>
        <p:nvSpPr>
          <p:cNvPr id="155" name="文本框 154"/>
          <p:cNvSpPr txBox="1"/>
          <p:nvPr/>
        </p:nvSpPr>
        <p:spPr>
          <a:xfrm>
            <a:off x="282804" y="320511"/>
            <a:ext cx="1643380" cy="445135"/>
          </a:xfrm>
          <a:prstGeom prst="rect">
            <a:avLst/>
          </a:prstGeom>
          <a:noFill/>
        </p:spPr>
        <p:txBody>
          <a:bodyPr wrap="none" rtlCol="0">
            <a:spAutoFit/>
          </a:bodyPr>
          <a:lstStyle/>
          <a:p>
            <a:pPr algn="l"/>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用户与角色</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56" name="组合 155"/>
          <p:cNvGrpSpPr/>
          <p:nvPr/>
        </p:nvGrpSpPr>
        <p:grpSpPr>
          <a:xfrm>
            <a:off x="3543759" y="266849"/>
            <a:ext cx="636853" cy="393183"/>
            <a:chOff x="3610120" y="261689"/>
            <a:chExt cx="636853" cy="393183"/>
          </a:xfrm>
        </p:grpSpPr>
        <p:pic>
          <p:nvPicPr>
            <p:cNvPr id="157" name="图片 156"/>
            <p:cNvPicPr>
              <a:picLocks noChangeAspect="1"/>
            </p:cNvPicPr>
            <p:nvPr userDrawn="1"/>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58"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3150146">
            <a:off x="3322572"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Text  Description</a:t>
            </a:r>
            <a:r>
              <a:rPr lang="en-US" altLang="zh-CN" sz="14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 </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 name="矩形 3"/>
          <p:cNvSpPr/>
          <p:nvPr/>
        </p:nvSpPr>
        <p:spPr>
          <a:xfrm rot="3150146">
            <a:off x="719506"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Text  Description</a:t>
            </a:r>
            <a:r>
              <a:rPr lang="en-US" altLang="zh-CN" sz="14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 </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 name="矩形 4"/>
          <p:cNvSpPr/>
          <p:nvPr/>
        </p:nvSpPr>
        <p:spPr>
          <a:xfrm rot="3150146">
            <a:off x="8528703"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Text  Description</a:t>
            </a:r>
            <a:r>
              <a:rPr lang="en-US" altLang="zh-CN" sz="14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 </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 name="矩形 5"/>
          <p:cNvSpPr/>
          <p:nvPr/>
        </p:nvSpPr>
        <p:spPr>
          <a:xfrm rot="3150146">
            <a:off x="5925637"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Text  Description</a:t>
            </a:r>
            <a:r>
              <a:rPr lang="en-US" altLang="zh-CN" sz="1400" b="1"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 </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7" name="矩形 6"/>
          <p:cNvSpPr/>
          <p:nvPr/>
        </p:nvSpPr>
        <p:spPr>
          <a:xfrm>
            <a:off x="746769" y="5083072"/>
            <a:ext cx="10688565" cy="932563"/>
          </a:xfrm>
          <a:prstGeom prst="rect">
            <a:avLst/>
          </a:prstGeom>
        </p:spPr>
        <p:txBody>
          <a:bodyPr wrap="square">
            <a:spAutoFit/>
          </a:bodyPr>
          <a:lstStyle/>
          <a:p>
            <a:pPr algn="ctr">
              <a:lnSpc>
                <a:spcPct val="130000"/>
              </a:lnSpc>
              <a:spcAft>
                <a:spcPts val="600"/>
              </a:spcAft>
            </a:pPr>
            <a:r>
              <a:rPr lang="en-US" altLang="zh-CN" sz="1400"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rPr>
              <a:t>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a:t>
            </a:r>
            <a:endParaRPr lang="en-US" altLang="zh-CN" sz="1400" dirty="0">
              <a:solidFill>
                <a:schemeClr val="tx1">
                  <a:lumMod val="75000"/>
                  <a:lumOff val="2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grpSp>
        <p:nvGrpSpPr>
          <p:cNvPr id="8" name="组合 7"/>
          <p:cNvGrpSpPr/>
          <p:nvPr/>
        </p:nvGrpSpPr>
        <p:grpSpPr>
          <a:xfrm>
            <a:off x="6534285" y="2018811"/>
            <a:ext cx="2151727" cy="2209648"/>
            <a:chOff x="6534285" y="2018811"/>
            <a:chExt cx="2151727" cy="2209648"/>
          </a:xfrm>
        </p:grpSpPr>
        <p:sp>
          <p:nvSpPr>
            <p:cNvPr id="9" name="任意多边形 8"/>
            <p:cNvSpPr/>
            <p:nvPr/>
          </p:nvSpPr>
          <p:spPr>
            <a:xfrm>
              <a:off x="6534285"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0" name="组合 9"/>
            <p:cNvGrpSpPr/>
            <p:nvPr/>
          </p:nvGrpSpPr>
          <p:grpSpPr>
            <a:xfrm>
              <a:off x="7180973" y="2625346"/>
              <a:ext cx="990048" cy="765648"/>
              <a:chOff x="2655396" y="2953152"/>
              <a:chExt cx="811962" cy="627927"/>
            </a:xfrm>
            <a:solidFill>
              <a:srgbClr val="FFC000"/>
            </a:solidFill>
          </p:grpSpPr>
          <p:sp>
            <p:nvSpPr>
              <p:cNvPr id="11" name="Freeform 6"/>
              <p:cNvSpPr/>
              <p:nvPr/>
            </p:nvSpPr>
            <p:spPr bwMode="auto">
              <a:xfrm>
                <a:off x="2655396" y="2953152"/>
                <a:ext cx="606579" cy="396043"/>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2" name="Freeform 7"/>
              <p:cNvSpPr>
                <a:spLocks noEditPoints="1"/>
              </p:cNvSpPr>
              <p:nvPr/>
            </p:nvSpPr>
            <p:spPr bwMode="auto">
              <a:xfrm>
                <a:off x="2737844" y="3196814"/>
                <a:ext cx="588912" cy="38426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3" name="Freeform 8"/>
              <p:cNvSpPr/>
              <p:nvPr/>
            </p:nvSpPr>
            <p:spPr bwMode="auto">
              <a:xfrm>
                <a:off x="3194250" y="3145285"/>
                <a:ext cx="72878" cy="6993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4" name="Freeform 9"/>
              <p:cNvSpPr>
                <a:spLocks noEditPoints="1"/>
              </p:cNvSpPr>
              <p:nvPr/>
            </p:nvSpPr>
            <p:spPr bwMode="auto">
              <a:xfrm>
                <a:off x="3192778" y="3142340"/>
                <a:ext cx="274580" cy="189924"/>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15" name="组合 14"/>
          <p:cNvGrpSpPr/>
          <p:nvPr/>
        </p:nvGrpSpPr>
        <p:grpSpPr>
          <a:xfrm>
            <a:off x="3903009" y="2018811"/>
            <a:ext cx="2151727" cy="2209648"/>
            <a:chOff x="3903009" y="2018811"/>
            <a:chExt cx="2151727" cy="2209648"/>
          </a:xfrm>
        </p:grpSpPr>
        <p:sp>
          <p:nvSpPr>
            <p:cNvPr id="16" name="任意多边形 15"/>
            <p:cNvSpPr/>
            <p:nvPr/>
          </p:nvSpPr>
          <p:spPr>
            <a:xfrm>
              <a:off x="3903009"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7" name="组合 16"/>
            <p:cNvGrpSpPr/>
            <p:nvPr/>
          </p:nvGrpSpPr>
          <p:grpSpPr>
            <a:xfrm>
              <a:off x="4608106" y="2576256"/>
              <a:ext cx="842930" cy="782222"/>
              <a:chOff x="5278438" y="2973388"/>
              <a:chExt cx="1344613" cy="1247775"/>
            </a:xfrm>
            <a:solidFill>
              <a:schemeClr val="bg1"/>
            </a:solidFill>
          </p:grpSpPr>
          <p:sp>
            <p:nvSpPr>
              <p:cNvPr id="18"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9"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0"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1"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22" name="组合 21"/>
          <p:cNvGrpSpPr/>
          <p:nvPr/>
        </p:nvGrpSpPr>
        <p:grpSpPr>
          <a:xfrm>
            <a:off x="1271733" y="2018811"/>
            <a:ext cx="2151727" cy="2209648"/>
            <a:chOff x="1271733" y="2018811"/>
            <a:chExt cx="2151727" cy="2209648"/>
          </a:xfrm>
          <a:solidFill>
            <a:schemeClr val="tx1">
              <a:lumMod val="75000"/>
              <a:lumOff val="25000"/>
            </a:schemeClr>
          </a:solidFill>
        </p:grpSpPr>
        <p:sp>
          <p:nvSpPr>
            <p:cNvPr id="23" name="任意多边形 22"/>
            <p:cNvSpPr/>
            <p:nvPr/>
          </p:nvSpPr>
          <p:spPr>
            <a:xfrm>
              <a:off x="1271733"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24" name="组合 23"/>
            <p:cNvGrpSpPr/>
            <p:nvPr/>
          </p:nvGrpSpPr>
          <p:grpSpPr>
            <a:xfrm>
              <a:off x="1973384" y="2619993"/>
              <a:ext cx="936074" cy="763520"/>
              <a:chOff x="1563256" y="1711324"/>
              <a:chExt cx="344488" cy="280987"/>
            </a:xfrm>
            <a:grpFill/>
          </p:grpSpPr>
          <p:sp>
            <p:nvSpPr>
              <p:cNvPr id="25"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6"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7"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28" name="组合 27"/>
          <p:cNvGrpSpPr/>
          <p:nvPr/>
        </p:nvGrpSpPr>
        <p:grpSpPr>
          <a:xfrm>
            <a:off x="9165561" y="2018811"/>
            <a:ext cx="2151727" cy="2209648"/>
            <a:chOff x="9165561" y="2018811"/>
            <a:chExt cx="2151727" cy="2209648"/>
          </a:xfrm>
          <a:solidFill>
            <a:schemeClr val="tx1">
              <a:lumMod val="50000"/>
              <a:lumOff val="50000"/>
            </a:schemeClr>
          </a:solidFill>
        </p:grpSpPr>
        <p:sp>
          <p:nvSpPr>
            <p:cNvPr id="29" name="任意多边形 28"/>
            <p:cNvSpPr/>
            <p:nvPr/>
          </p:nvSpPr>
          <p:spPr>
            <a:xfrm>
              <a:off x="9165561"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30" name="组合 29"/>
            <p:cNvGrpSpPr/>
            <p:nvPr/>
          </p:nvGrpSpPr>
          <p:grpSpPr>
            <a:xfrm>
              <a:off x="9887805" y="2619992"/>
              <a:ext cx="871464" cy="848014"/>
              <a:chOff x="4854143" y="1679574"/>
              <a:chExt cx="354013" cy="344487"/>
            </a:xfrm>
            <a:grpFill/>
          </p:grpSpPr>
          <p:sp>
            <p:nvSpPr>
              <p:cNvPr id="31"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2"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3"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sp>
        <p:nvSpPr>
          <p:cNvPr id="38" name="文本框 37"/>
          <p:cNvSpPr txBox="1"/>
          <p:nvPr/>
        </p:nvSpPr>
        <p:spPr>
          <a:xfrm>
            <a:off x="292964" y="693891"/>
            <a:ext cx="9594850" cy="1153160"/>
          </a:xfrm>
          <a:prstGeom prst="rect">
            <a:avLst/>
          </a:prstGeom>
          <a:noFill/>
        </p:spPr>
        <p:txBody>
          <a:bodyPr wrap="none" rtlCol="0">
            <a:spAutoFit/>
          </a:bodyPr>
          <a:lstStyle/>
          <a:p>
            <a:pPr algn="l"/>
            <a:r>
              <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rPr>
              <a:t>本系统采用MySQL数据库，使用</a:t>
            </a:r>
            <a:r>
              <a:rPr lang="en-US" altLang="zh-CN"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rPr>
              <a:t>ssh</a:t>
            </a:r>
            <a:r>
              <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rPr>
              <a:t>进行开发，。</a:t>
            </a:r>
            <a:endPar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a:p>
            <a:pPr algn="l"/>
            <a:r>
              <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rPr>
              <a:t>数据库设计原则上符合范式，且规范，易于维护。</a:t>
            </a:r>
            <a:endPar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a:p>
            <a:pPr algn="l"/>
            <a:r>
              <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rPr>
              <a:t>程序需使用MVC模式，采用三层架构，保证系统的可维护性和可扩展性。</a:t>
            </a:r>
            <a:endParaRPr lang="zh-CN" altLang="en-US" sz="2300" kern="1200" dirty="0">
              <a:solidFill>
                <a:schemeClr val="tx1">
                  <a:lumMod val="75000"/>
                  <a:lumOff val="25000"/>
                </a:schemeClr>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39" name="组合 38"/>
          <p:cNvGrpSpPr/>
          <p:nvPr/>
        </p:nvGrpSpPr>
        <p:grpSpPr>
          <a:xfrm>
            <a:off x="3543759" y="266849"/>
            <a:ext cx="636853" cy="393183"/>
            <a:chOff x="3610120" y="261689"/>
            <a:chExt cx="636853" cy="393183"/>
          </a:xfrm>
        </p:grpSpPr>
        <p:pic>
          <p:nvPicPr>
            <p:cNvPr id="40" name="图片 39"/>
            <p:cNvPicPr>
              <a:picLocks noChangeAspect="1"/>
            </p:cNvPicPr>
            <p:nvPr userDrawn="1"/>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anim calcmode="lin" valueType="num">
                                      <p:cBhvr>
                                        <p:cTn id="13" dur="250" fill="hold"/>
                                        <p:tgtEl>
                                          <p:spTgt spid="15"/>
                                        </p:tgtEl>
                                        <p:attrNameLst>
                                          <p:attrName>ppt_x</p:attrName>
                                        </p:attrNameLst>
                                      </p:cBhvr>
                                      <p:tavLst>
                                        <p:tav tm="0">
                                          <p:val>
                                            <p:strVal val="#ppt_x"/>
                                          </p:val>
                                        </p:tav>
                                        <p:tav tm="100000">
                                          <p:val>
                                            <p:strVal val="#ppt_x"/>
                                          </p:val>
                                        </p:tav>
                                      </p:tavLst>
                                    </p:anim>
                                    <p:anim calcmode="lin" valueType="num">
                                      <p:cBhvr>
                                        <p:cTn id="14" dur="25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anim calcmode="lin" valueType="num">
                                      <p:cBhvr>
                                        <p:cTn id="23" dur="250" fill="hold"/>
                                        <p:tgtEl>
                                          <p:spTgt spid="28"/>
                                        </p:tgtEl>
                                        <p:attrNameLst>
                                          <p:attrName>ppt_x</p:attrName>
                                        </p:attrNameLst>
                                      </p:cBhvr>
                                      <p:tavLst>
                                        <p:tav tm="0">
                                          <p:val>
                                            <p:strVal val="#ppt_x"/>
                                          </p:val>
                                        </p:tav>
                                        <p:tav tm="100000">
                                          <p:val>
                                            <p:strVal val="#ppt_x"/>
                                          </p:val>
                                        </p:tav>
                                      </p:tavLst>
                                    </p:anim>
                                    <p:anim calcmode="lin" valueType="num">
                                      <p:cBhvr>
                                        <p:cTn id="24" dur="250" fill="hold"/>
                                        <p:tgtEl>
                                          <p:spTgt spid="28"/>
                                        </p:tgtEl>
                                        <p:attrNameLst>
                                          <p:attrName>ppt_y</p:attrName>
                                        </p:attrNameLst>
                                      </p:cBhvr>
                                      <p:tavLst>
                                        <p:tav tm="0">
                                          <p:val>
                                            <p:strVal val="#ppt_y+.1"/>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3"/>
                                        </p:tgtEl>
                                        <p:attrNameLst>
                                          <p:attrName>style.visibility</p:attrName>
                                        </p:attrNameLst>
                                      </p:cBhvr>
                                      <p:to>
                                        <p:strVal val="visible"/>
                                      </p:to>
                                    </p:set>
                                    <p:anim calcmode="lin" valueType="num">
                                      <p:cBhvr>
                                        <p:cTn id="2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3"/>
                                        </p:tgtEl>
                                        <p:attrNameLst>
                                          <p:attrName>ppt_y</p:attrName>
                                        </p:attrNameLst>
                                      </p:cBhvr>
                                      <p:tavLst>
                                        <p:tav tm="0">
                                          <p:val>
                                            <p:strVal val="#ppt_y"/>
                                          </p:val>
                                        </p:tav>
                                        <p:tav tm="100000">
                                          <p:val>
                                            <p:strVal val="#ppt_y"/>
                                          </p:val>
                                        </p:tav>
                                      </p:tavLst>
                                    </p:anim>
                                    <p:anim calcmode="lin" valueType="num">
                                      <p:cBhvr>
                                        <p:cTn id="2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3"/>
                                        </p:tgtEl>
                                      </p:cBhvr>
                                    </p:animEffect>
                                  </p:childTnLst>
                                </p:cTn>
                              </p:par>
                              <p:par>
                                <p:cTn id="32" presetID="41" presetClass="entr" presetSubtype="0" fill="hold" grpId="0" nodeType="withEffect">
                                  <p:stCondLst>
                                    <p:cond delay="100"/>
                                  </p:stCondLst>
                                  <p:iterate type="lt">
                                    <p:tmPct val="10000"/>
                                  </p:iterate>
                                  <p:childTnLst>
                                    <p:set>
                                      <p:cBhvr>
                                        <p:cTn id="33" dur="1" fill="hold">
                                          <p:stCondLst>
                                            <p:cond delay="0"/>
                                          </p:stCondLst>
                                        </p:cTn>
                                        <p:tgtEl>
                                          <p:spTgt spid="4"/>
                                        </p:tgtEl>
                                        <p:attrNameLst>
                                          <p:attrName>style.visibility</p:attrName>
                                        </p:attrNameLst>
                                      </p:cBhvr>
                                      <p:to>
                                        <p:strVal val="visible"/>
                                      </p:to>
                                    </p:set>
                                    <p:anim calcmode="lin" valueType="num">
                                      <p:cBhvr>
                                        <p:cTn id="34"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5" dur="250" fill="hold"/>
                                        <p:tgtEl>
                                          <p:spTgt spid="4"/>
                                        </p:tgtEl>
                                        <p:attrNameLst>
                                          <p:attrName>ppt_y</p:attrName>
                                        </p:attrNameLst>
                                      </p:cBhvr>
                                      <p:tavLst>
                                        <p:tav tm="0">
                                          <p:val>
                                            <p:strVal val="#ppt_y"/>
                                          </p:val>
                                        </p:tav>
                                        <p:tav tm="100000">
                                          <p:val>
                                            <p:strVal val="#ppt_y"/>
                                          </p:val>
                                        </p:tav>
                                      </p:tavLst>
                                    </p:anim>
                                    <p:anim calcmode="lin" valueType="num">
                                      <p:cBhvr>
                                        <p:cTn id="36"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7"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50" tmFilter="0,0; .5, 1; 1, 1"/>
                                        <p:tgtEl>
                                          <p:spTgt spid="4"/>
                                        </p:tgtEl>
                                      </p:cBhvr>
                                    </p:animEffect>
                                  </p:childTnLst>
                                </p:cTn>
                              </p:par>
                              <p:par>
                                <p:cTn id="39" presetID="41" presetClass="entr" presetSubtype="0" fill="hold" grpId="0" nodeType="withEffect">
                                  <p:stCondLst>
                                    <p:cond delay="200"/>
                                  </p:stCondLst>
                                  <p:iterate type="lt">
                                    <p:tmPct val="10000"/>
                                  </p:iterate>
                                  <p:childTnLst>
                                    <p:set>
                                      <p:cBhvr>
                                        <p:cTn id="40" dur="1" fill="hold">
                                          <p:stCondLst>
                                            <p:cond delay="0"/>
                                          </p:stCondLst>
                                        </p:cTn>
                                        <p:tgtEl>
                                          <p:spTgt spid="5"/>
                                        </p:tgtEl>
                                        <p:attrNameLst>
                                          <p:attrName>style.visibility</p:attrName>
                                        </p:attrNameLst>
                                      </p:cBhvr>
                                      <p:to>
                                        <p:strVal val="visible"/>
                                      </p:to>
                                    </p:set>
                                    <p:anim calcmode="lin" valueType="num">
                                      <p:cBhvr>
                                        <p:cTn id="41"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2" dur="250" fill="hold"/>
                                        <p:tgtEl>
                                          <p:spTgt spid="5"/>
                                        </p:tgtEl>
                                        <p:attrNameLst>
                                          <p:attrName>ppt_y</p:attrName>
                                        </p:attrNameLst>
                                      </p:cBhvr>
                                      <p:tavLst>
                                        <p:tav tm="0">
                                          <p:val>
                                            <p:strVal val="#ppt_y"/>
                                          </p:val>
                                        </p:tav>
                                        <p:tav tm="100000">
                                          <p:val>
                                            <p:strVal val="#ppt_y"/>
                                          </p:val>
                                        </p:tav>
                                      </p:tavLst>
                                    </p:anim>
                                    <p:anim calcmode="lin" valueType="num">
                                      <p:cBhvr>
                                        <p:cTn id="43"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44"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250" tmFilter="0,0; .5, 1; 1, 1"/>
                                        <p:tgtEl>
                                          <p:spTgt spid="5"/>
                                        </p:tgtEl>
                                      </p:cBhvr>
                                    </p:animEffect>
                                  </p:childTnLst>
                                </p:cTn>
                              </p:par>
                              <p:par>
                                <p:cTn id="46" presetID="41" presetClass="entr" presetSubtype="0" fill="hold" grpId="0" nodeType="withEffect">
                                  <p:stCondLst>
                                    <p:cond delay="300"/>
                                  </p:stCondLst>
                                  <p:iterate type="lt">
                                    <p:tmPct val="10000"/>
                                  </p:iterate>
                                  <p:childTnLst>
                                    <p:set>
                                      <p:cBhvr>
                                        <p:cTn id="47" dur="1" fill="hold">
                                          <p:stCondLst>
                                            <p:cond delay="0"/>
                                          </p:stCondLst>
                                        </p:cTn>
                                        <p:tgtEl>
                                          <p:spTgt spid="6"/>
                                        </p:tgtEl>
                                        <p:attrNameLst>
                                          <p:attrName>style.visibility</p:attrName>
                                        </p:attrNameLst>
                                      </p:cBhvr>
                                      <p:to>
                                        <p:strVal val="visible"/>
                                      </p:to>
                                    </p:set>
                                    <p:anim calcmode="lin" valueType="num">
                                      <p:cBhvr>
                                        <p:cTn id="48"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9" dur="250" fill="hold"/>
                                        <p:tgtEl>
                                          <p:spTgt spid="6"/>
                                        </p:tgtEl>
                                        <p:attrNameLst>
                                          <p:attrName>ppt_y</p:attrName>
                                        </p:attrNameLst>
                                      </p:cBhvr>
                                      <p:tavLst>
                                        <p:tav tm="0">
                                          <p:val>
                                            <p:strVal val="#ppt_y"/>
                                          </p:val>
                                        </p:tav>
                                        <p:tav tm="100000">
                                          <p:val>
                                            <p:strVal val="#ppt_y"/>
                                          </p:val>
                                        </p:tav>
                                      </p:tavLst>
                                    </p:anim>
                                    <p:anim calcmode="lin" valueType="num">
                                      <p:cBhvr>
                                        <p:cTn id="50"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1"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2" dur="250" tmFilter="0,0; .5, 1; 1, 1"/>
                                        <p:tgtEl>
                                          <p:spTgt spid="6"/>
                                        </p:tgtEl>
                                      </p:cBhvr>
                                    </p:animEffect>
                                  </p:childTnLst>
                                </p:cTn>
                              </p:par>
                              <p:par>
                                <p:cTn id="53" presetID="45" presetClass="entr" presetSubtype="0" fill="hold" grpId="0" nodeType="withEffect">
                                  <p:stCondLst>
                                    <p:cond delay="300"/>
                                  </p:stCondLst>
                                  <p:iterate type="wd">
                                    <p:tmPct val="10000"/>
                                  </p:iterate>
                                  <p:childTnLst>
                                    <p:set>
                                      <p:cBhvr>
                                        <p:cTn id="54" dur="1" fill="hold">
                                          <p:stCondLst>
                                            <p:cond delay="0"/>
                                          </p:stCondLst>
                                        </p:cTn>
                                        <p:tgtEl>
                                          <p:spTgt spid="7"/>
                                        </p:tgtEl>
                                        <p:attrNameLst>
                                          <p:attrName>style.visibility</p:attrName>
                                        </p:attrNameLst>
                                      </p:cBhvr>
                                      <p:to>
                                        <p:strVal val="visible"/>
                                      </p:to>
                                    </p:set>
                                    <p:animEffect transition="in" filter="fade">
                                      <p:cBhvr>
                                        <p:cTn id="55" dur="250"/>
                                        <p:tgtEl>
                                          <p:spTgt spid="7"/>
                                        </p:tgtEl>
                                      </p:cBhvr>
                                    </p:animEffect>
                                    <p:anim calcmode="lin" valueType="num">
                                      <p:cBhvr>
                                        <p:cTn id="56" dur="250" fill="hold"/>
                                        <p:tgtEl>
                                          <p:spTgt spid="7"/>
                                        </p:tgtEl>
                                        <p:attrNameLst>
                                          <p:attrName>ppt_w</p:attrName>
                                        </p:attrNameLst>
                                      </p:cBhvr>
                                      <p:tavLst>
                                        <p:tav tm="0" fmla="#ppt_w*sin(2.5*pi*$)">
                                          <p:val>
                                            <p:fltVal val="0"/>
                                          </p:val>
                                        </p:tav>
                                        <p:tav tm="100000">
                                          <p:val>
                                            <p:fltVal val="1"/>
                                          </p:val>
                                        </p:tav>
                                      </p:tavLst>
                                    </p:anim>
                                    <p:anim calcmode="lin" valueType="num">
                                      <p:cBhvr>
                                        <p:cTn id="57" dur="25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7" name="组合 3186"/>
          <p:cNvGrpSpPr/>
          <p:nvPr/>
        </p:nvGrpSpPr>
        <p:grpSpPr>
          <a:xfrm>
            <a:off x="82867" y="763993"/>
            <a:ext cx="3138488" cy="3148013"/>
            <a:chOff x="3908425" y="1851025"/>
            <a:chExt cx="3138488" cy="3148013"/>
          </a:xfrm>
        </p:grpSpPr>
        <p:grpSp>
          <p:nvGrpSpPr>
            <p:cNvPr id="3186" name="组合 3185"/>
            <p:cNvGrpSpPr/>
            <p:nvPr/>
          </p:nvGrpSpPr>
          <p:grpSpPr>
            <a:xfrm>
              <a:off x="6062663" y="3662363"/>
              <a:ext cx="984250" cy="1336675"/>
              <a:chOff x="6062663" y="3662363"/>
              <a:chExt cx="984250" cy="1336675"/>
            </a:xfrm>
          </p:grpSpPr>
          <p:sp>
            <p:nvSpPr>
              <p:cNvPr id="3126" name="Freeform 3112"/>
              <p:cNvSpPr/>
              <p:nvPr/>
            </p:nvSpPr>
            <p:spPr bwMode="auto">
              <a:xfrm>
                <a:off x="6513513" y="4727575"/>
                <a:ext cx="157163" cy="90488"/>
              </a:xfrm>
              <a:custGeom>
                <a:avLst/>
                <a:gdLst>
                  <a:gd name="T0" fmla="*/ 0 w 99"/>
                  <a:gd name="T1" fmla="*/ 57 h 57"/>
                  <a:gd name="T2" fmla="*/ 99 w 99"/>
                  <a:gd name="T3" fmla="*/ 0 h 57"/>
                  <a:gd name="T4" fmla="*/ 40 w 99"/>
                  <a:gd name="T5" fmla="*/ 52 h 57"/>
                  <a:gd name="T6" fmla="*/ 76 w 99"/>
                  <a:gd name="T7" fmla="*/ 31 h 57"/>
                  <a:gd name="T8" fmla="*/ 54 w 99"/>
                  <a:gd name="T9" fmla="*/ 45 h 57"/>
                  <a:gd name="T10" fmla="*/ 66 w 99"/>
                  <a:gd name="T11" fmla="*/ 38 h 57"/>
                </a:gdLst>
                <a:ahLst/>
                <a:cxnLst>
                  <a:cxn ang="0">
                    <a:pos x="T0" y="T1"/>
                  </a:cxn>
                  <a:cxn ang="0">
                    <a:pos x="T2" y="T3"/>
                  </a:cxn>
                  <a:cxn ang="0">
                    <a:pos x="T4" y="T5"/>
                  </a:cxn>
                  <a:cxn ang="0">
                    <a:pos x="T6" y="T7"/>
                  </a:cxn>
                  <a:cxn ang="0">
                    <a:pos x="T8" y="T9"/>
                  </a:cxn>
                  <a:cxn ang="0">
                    <a:pos x="T10" y="T11"/>
                  </a:cxn>
                </a:cxnLst>
                <a:rect l="0" t="0" r="r" b="b"/>
                <a:pathLst>
                  <a:path w="99" h="57">
                    <a:moveTo>
                      <a:pt x="0" y="57"/>
                    </a:moveTo>
                    <a:lnTo>
                      <a:pt x="99" y="0"/>
                    </a:lnTo>
                    <a:lnTo>
                      <a:pt x="40" y="52"/>
                    </a:lnTo>
                    <a:lnTo>
                      <a:pt x="76" y="31"/>
                    </a:lnTo>
                    <a:lnTo>
                      <a:pt x="54" y="45"/>
                    </a:lnTo>
                    <a:lnTo>
                      <a:pt x="66"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0" name="Freeform 3116"/>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1" name="Freeform 3117"/>
              <p:cNvSpPr/>
              <p:nvPr/>
            </p:nvSpPr>
            <p:spPr bwMode="auto">
              <a:xfrm>
                <a:off x="6873875" y="4370388"/>
                <a:ext cx="146050" cy="82550"/>
              </a:xfrm>
              <a:custGeom>
                <a:avLst/>
                <a:gdLst>
                  <a:gd name="T0" fmla="*/ 0 w 92"/>
                  <a:gd name="T1" fmla="*/ 52 h 52"/>
                  <a:gd name="T2" fmla="*/ 92 w 92"/>
                  <a:gd name="T3" fmla="*/ 0 h 52"/>
                  <a:gd name="T4" fmla="*/ 40 w 92"/>
                  <a:gd name="T5" fmla="*/ 43 h 52"/>
                  <a:gd name="T6" fmla="*/ 62 w 92"/>
                  <a:gd name="T7" fmla="*/ 31 h 52"/>
                </a:gdLst>
                <a:ahLst/>
                <a:cxnLst>
                  <a:cxn ang="0">
                    <a:pos x="T0" y="T1"/>
                  </a:cxn>
                  <a:cxn ang="0">
                    <a:pos x="T2" y="T3"/>
                  </a:cxn>
                  <a:cxn ang="0">
                    <a:pos x="T4" y="T5"/>
                  </a:cxn>
                  <a:cxn ang="0">
                    <a:pos x="T6" y="T7"/>
                  </a:cxn>
                </a:cxnLst>
                <a:rect l="0" t="0" r="r" b="b"/>
                <a:pathLst>
                  <a:path w="92" h="52">
                    <a:moveTo>
                      <a:pt x="0" y="52"/>
                    </a:moveTo>
                    <a:lnTo>
                      <a:pt x="92" y="0"/>
                    </a:lnTo>
                    <a:lnTo>
                      <a:pt x="40" y="43"/>
                    </a:lnTo>
                    <a:lnTo>
                      <a:pt x="62" y="3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3185" name="组合 3184"/>
              <p:cNvGrpSpPr/>
              <p:nvPr/>
            </p:nvGrpSpPr>
            <p:grpSpPr>
              <a:xfrm>
                <a:off x="6062663" y="3662363"/>
                <a:ext cx="984250" cy="1336675"/>
                <a:chOff x="6062663" y="3662363"/>
                <a:chExt cx="984250" cy="1336675"/>
              </a:xfrm>
            </p:grpSpPr>
            <p:sp>
              <p:nvSpPr>
                <p:cNvPr id="3125" name="Freeform 3111"/>
                <p:cNvSpPr/>
                <p:nvPr/>
              </p:nvSpPr>
              <p:spPr bwMode="auto">
                <a:xfrm>
                  <a:off x="6062663" y="4727575"/>
                  <a:ext cx="450850" cy="271463"/>
                </a:xfrm>
                <a:custGeom>
                  <a:avLst/>
                  <a:gdLst>
                    <a:gd name="T0" fmla="*/ 9 w 284"/>
                    <a:gd name="T1" fmla="*/ 3 h 171"/>
                    <a:gd name="T2" fmla="*/ 14 w 284"/>
                    <a:gd name="T3" fmla="*/ 0 h 171"/>
                    <a:gd name="T4" fmla="*/ 0 w 284"/>
                    <a:gd name="T5" fmla="*/ 29 h 171"/>
                    <a:gd name="T6" fmla="*/ 40 w 284"/>
                    <a:gd name="T7" fmla="*/ 7 h 171"/>
                    <a:gd name="T8" fmla="*/ 7 w 284"/>
                    <a:gd name="T9" fmla="*/ 41 h 171"/>
                    <a:gd name="T10" fmla="*/ 49 w 284"/>
                    <a:gd name="T11" fmla="*/ 17 h 171"/>
                    <a:gd name="T12" fmla="*/ 14 w 284"/>
                    <a:gd name="T13" fmla="*/ 50 h 171"/>
                    <a:gd name="T14" fmla="*/ 57 w 284"/>
                    <a:gd name="T15" fmla="*/ 24 h 171"/>
                    <a:gd name="T16" fmla="*/ 16 w 284"/>
                    <a:gd name="T17" fmla="*/ 52 h 171"/>
                    <a:gd name="T18" fmla="*/ 59 w 284"/>
                    <a:gd name="T19" fmla="*/ 26 h 171"/>
                    <a:gd name="T20" fmla="*/ 23 w 284"/>
                    <a:gd name="T21" fmla="*/ 60 h 171"/>
                    <a:gd name="T22" fmla="*/ 66 w 284"/>
                    <a:gd name="T23" fmla="*/ 33 h 171"/>
                    <a:gd name="T24" fmla="*/ 28 w 284"/>
                    <a:gd name="T25" fmla="*/ 62 h 171"/>
                    <a:gd name="T26" fmla="*/ 71 w 284"/>
                    <a:gd name="T27" fmla="*/ 36 h 171"/>
                    <a:gd name="T28" fmla="*/ 28 w 284"/>
                    <a:gd name="T29" fmla="*/ 62 h 171"/>
                    <a:gd name="T30" fmla="*/ 71 w 284"/>
                    <a:gd name="T31" fmla="*/ 38 h 171"/>
                    <a:gd name="T32" fmla="*/ 33 w 284"/>
                    <a:gd name="T33" fmla="*/ 67 h 171"/>
                    <a:gd name="T34" fmla="*/ 75 w 284"/>
                    <a:gd name="T35" fmla="*/ 43 h 171"/>
                    <a:gd name="T36" fmla="*/ 47 w 284"/>
                    <a:gd name="T37" fmla="*/ 81 h 171"/>
                    <a:gd name="T38" fmla="*/ 90 w 284"/>
                    <a:gd name="T39" fmla="*/ 55 h 171"/>
                    <a:gd name="T40" fmla="*/ 59 w 284"/>
                    <a:gd name="T41" fmla="*/ 95 h 171"/>
                    <a:gd name="T42" fmla="*/ 101 w 284"/>
                    <a:gd name="T43" fmla="*/ 69 h 171"/>
                    <a:gd name="T44" fmla="*/ 73 w 284"/>
                    <a:gd name="T45" fmla="*/ 107 h 171"/>
                    <a:gd name="T46" fmla="*/ 116 w 284"/>
                    <a:gd name="T47" fmla="*/ 83 h 171"/>
                    <a:gd name="T48" fmla="*/ 85 w 284"/>
                    <a:gd name="T49" fmla="*/ 119 h 171"/>
                    <a:gd name="T50" fmla="*/ 128 w 284"/>
                    <a:gd name="T51" fmla="*/ 93 h 171"/>
                    <a:gd name="T52" fmla="*/ 94 w 284"/>
                    <a:gd name="T53" fmla="*/ 128 h 171"/>
                    <a:gd name="T54" fmla="*/ 137 w 284"/>
                    <a:gd name="T55" fmla="*/ 105 h 171"/>
                    <a:gd name="T56" fmla="*/ 109 w 284"/>
                    <a:gd name="T57" fmla="*/ 143 h 171"/>
                    <a:gd name="T58" fmla="*/ 151 w 284"/>
                    <a:gd name="T59" fmla="*/ 116 h 171"/>
                    <a:gd name="T60" fmla="*/ 109 w 284"/>
                    <a:gd name="T61" fmla="*/ 143 h 171"/>
                    <a:gd name="T62" fmla="*/ 154 w 284"/>
                    <a:gd name="T63" fmla="*/ 116 h 171"/>
                    <a:gd name="T64" fmla="*/ 116 w 284"/>
                    <a:gd name="T65" fmla="*/ 147 h 171"/>
                    <a:gd name="T66" fmla="*/ 163 w 284"/>
                    <a:gd name="T67" fmla="*/ 121 h 171"/>
                    <a:gd name="T68" fmla="*/ 120 w 284"/>
                    <a:gd name="T69" fmla="*/ 152 h 171"/>
                    <a:gd name="T70" fmla="*/ 170 w 284"/>
                    <a:gd name="T71" fmla="*/ 124 h 171"/>
                    <a:gd name="T72" fmla="*/ 135 w 284"/>
                    <a:gd name="T73" fmla="*/ 159 h 171"/>
                    <a:gd name="T74" fmla="*/ 284 w 284"/>
                    <a:gd name="T75" fmla="*/ 74 h 171"/>
                    <a:gd name="T76" fmla="*/ 154 w 284"/>
                    <a:gd name="T77" fmla="*/ 169 h 171"/>
                    <a:gd name="T78" fmla="*/ 279 w 284"/>
                    <a:gd name="T79" fmla="*/ 97 h 171"/>
                    <a:gd name="T80" fmla="*/ 187 w 284"/>
                    <a:gd name="T81" fmla="*/ 171 h 171"/>
                    <a:gd name="T82" fmla="*/ 262 w 284"/>
                    <a:gd name="T83" fmla="*/ 126 h 171"/>
                    <a:gd name="T84" fmla="*/ 225 w 284"/>
                    <a:gd name="T85" fmla="*/ 159 h 171"/>
                    <a:gd name="T86" fmla="*/ 236 w 284"/>
                    <a:gd name="T8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171">
                      <a:moveTo>
                        <a:pt x="9" y="3"/>
                      </a:moveTo>
                      <a:lnTo>
                        <a:pt x="14" y="0"/>
                      </a:lnTo>
                      <a:lnTo>
                        <a:pt x="0" y="29"/>
                      </a:lnTo>
                      <a:lnTo>
                        <a:pt x="40" y="7"/>
                      </a:lnTo>
                      <a:lnTo>
                        <a:pt x="7" y="41"/>
                      </a:lnTo>
                      <a:lnTo>
                        <a:pt x="49" y="17"/>
                      </a:lnTo>
                      <a:lnTo>
                        <a:pt x="14" y="50"/>
                      </a:lnTo>
                      <a:lnTo>
                        <a:pt x="57" y="24"/>
                      </a:lnTo>
                      <a:lnTo>
                        <a:pt x="16" y="52"/>
                      </a:lnTo>
                      <a:lnTo>
                        <a:pt x="59" y="26"/>
                      </a:lnTo>
                      <a:lnTo>
                        <a:pt x="23" y="60"/>
                      </a:lnTo>
                      <a:lnTo>
                        <a:pt x="66" y="33"/>
                      </a:lnTo>
                      <a:lnTo>
                        <a:pt x="28" y="62"/>
                      </a:lnTo>
                      <a:lnTo>
                        <a:pt x="71" y="36"/>
                      </a:lnTo>
                      <a:lnTo>
                        <a:pt x="28" y="62"/>
                      </a:lnTo>
                      <a:lnTo>
                        <a:pt x="71" y="38"/>
                      </a:lnTo>
                      <a:lnTo>
                        <a:pt x="33" y="67"/>
                      </a:lnTo>
                      <a:lnTo>
                        <a:pt x="75" y="43"/>
                      </a:lnTo>
                      <a:lnTo>
                        <a:pt x="47" y="81"/>
                      </a:lnTo>
                      <a:lnTo>
                        <a:pt x="90" y="55"/>
                      </a:lnTo>
                      <a:lnTo>
                        <a:pt x="59" y="95"/>
                      </a:lnTo>
                      <a:lnTo>
                        <a:pt x="101" y="69"/>
                      </a:lnTo>
                      <a:lnTo>
                        <a:pt x="73" y="107"/>
                      </a:lnTo>
                      <a:lnTo>
                        <a:pt x="116" y="83"/>
                      </a:lnTo>
                      <a:lnTo>
                        <a:pt x="85" y="119"/>
                      </a:lnTo>
                      <a:lnTo>
                        <a:pt x="128" y="93"/>
                      </a:lnTo>
                      <a:lnTo>
                        <a:pt x="94" y="128"/>
                      </a:lnTo>
                      <a:lnTo>
                        <a:pt x="137" y="105"/>
                      </a:lnTo>
                      <a:lnTo>
                        <a:pt x="109" y="143"/>
                      </a:lnTo>
                      <a:lnTo>
                        <a:pt x="151" y="116"/>
                      </a:lnTo>
                      <a:lnTo>
                        <a:pt x="109" y="143"/>
                      </a:lnTo>
                      <a:lnTo>
                        <a:pt x="154" y="116"/>
                      </a:lnTo>
                      <a:lnTo>
                        <a:pt x="116" y="147"/>
                      </a:lnTo>
                      <a:lnTo>
                        <a:pt x="163" y="121"/>
                      </a:lnTo>
                      <a:lnTo>
                        <a:pt x="120" y="152"/>
                      </a:lnTo>
                      <a:lnTo>
                        <a:pt x="170" y="124"/>
                      </a:lnTo>
                      <a:lnTo>
                        <a:pt x="135" y="159"/>
                      </a:lnTo>
                      <a:lnTo>
                        <a:pt x="284" y="74"/>
                      </a:lnTo>
                      <a:lnTo>
                        <a:pt x="154" y="169"/>
                      </a:lnTo>
                      <a:lnTo>
                        <a:pt x="279" y="97"/>
                      </a:lnTo>
                      <a:lnTo>
                        <a:pt x="187" y="171"/>
                      </a:lnTo>
                      <a:lnTo>
                        <a:pt x="262" y="126"/>
                      </a:lnTo>
                      <a:lnTo>
                        <a:pt x="225" y="159"/>
                      </a:lnTo>
                      <a:lnTo>
                        <a:pt x="236" y="15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7" name="Freeform 3113"/>
                <p:cNvSpPr/>
                <p:nvPr/>
              </p:nvSpPr>
              <p:spPr bwMode="auto">
                <a:xfrm>
                  <a:off x="6194425" y="4502150"/>
                  <a:ext cx="495300" cy="403225"/>
                </a:xfrm>
                <a:custGeom>
                  <a:avLst/>
                  <a:gdLst>
                    <a:gd name="T0" fmla="*/ 11 w 312"/>
                    <a:gd name="T1" fmla="*/ 2 h 254"/>
                    <a:gd name="T2" fmla="*/ 14 w 312"/>
                    <a:gd name="T3" fmla="*/ 0 h 254"/>
                    <a:gd name="T4" fmla="*/ 0 w 312"/>
                    <a:gd name="T5" fmla="*/ 19 h 254"/>
                    <a:gd name="T6" fmla="*/ 33 w 312"/>
                    <a:gd name="T7" fmla="*/ 0 h 254"/>
                    <a:gd name="T8" fmla="*/ 2 w 312"/>
                    <a:gd name="T9" fmla="*/ 31 h 254"/>
                    <a:gd name="T10" fmla="*/ 42 w 312"/>
                    <a:gd name="T11" fmla="*/ 7 h 254"/>
                    <a:gd name="T12" fmla="*/ 4 w 312"/>
                    <a:gd name="T13" fmla="*/ 33 h 254"/>
                    <a:gd name="T14" fmla="*/ 45 w 312"/>
                    <a:gd name="T15" fmla="*/ 9 h 254"/>
                    <a:gd name="T16" fmla="*/ 14 w 312"/>
                    <a:gd name="T17" fmla="*/ 45 h 254"/>
                    <a:gd name="T18" fmla="*/ 56 w 312"/>
                    <a:gd name="T19" fmla="*/ 21 h 254"/>
                    <a:gd name="T20" fmla="*/ 21 w 312"/>
                    <a:gd name="T21" fmla="*/ 52 h 254"/>
                    <a:gd name="T22" fmla="*/ 63 w 312"/>
                    <a:gd name="T23" fmla="*/ 28 h 254"/>
                    <a:gd name="T24" fmla="*/ 33 w 312"/>
                    <a:gd name="T25" fmla="*/ 64 h 254"/>
                    <a:gd name="T26" fmla="*/ 75 w 312"/>
                    <a:gd name="T27" fmla="*/ 40 h 254"/>
                    <a:gd name="T28" fmla="*/ 42 w 312"/>
                    <a:gd name="T29" fmla="*/ 73 h 254"/>
                    <a:gd name="T30" fmla="*/ 85 w 312"/>
                    <a:gd name="T31" fmla="*/ 50 h 254"/>
                    <a:gd name="T32" fmla="*/ 54 w 312"/>
                    <a:gd name="T33" fmla="*/ 85 h 254"/>
                    <a:gd name="T34" fmla="*/ 97 w 312"/>
                    <a:gd name="T35" fmla="*/ 62 h 254"/>
                    <a:gd name="T36" fmla="*/ 68 w 312"/>
                    <a:gd name="T37" fmla="*/ 100 h 254"/>
                    <a:gd name="T38" fmla="*/ 111 w 312"/>
                    <a:gd name="T39" fmla="*/ 76 h 254"/>
                    <a:gd name="T40" fmla="*/ 68 w 312"/>
                    <a:gd name="T41" fmla="*/ 102 h 254"/>
                    <a:gd name="T42" fmla="*/ 111 w 312"/>
                    <a:gd name="T43" fmla="*/ 76 h 254"/>
                    <a:gd name="T44" fmla="*/ 68 w 312"/>
                    <a:gd name="T45" fmla="*/ 102 h 254"/>
                    <a:gd name="T46" fmla="*/ 111 w 312"/>
                    <a:gd name="T47" fmla="*/ 76 h 254"/>
                    <a:gd name="T48" fmla="*/ 82 w 312"/>
                    <a:gd name="T49" fmla="*/ 116 h 254"/>
                    <a:gd name="T50" fmla="*/ 125 w 312"/>
                    <a:gd name="T51" fmla="*/ 90 h 254"/>
                    <a:gd name="T52" fmla="*/ 90 w 312"/>
                    <a:gd name="T53" fmla="*/ 121 h 254"/>
                    <a:gd name="T54" fmla="*/ 132 w 312"/>
                    <a:gd name="T55" fmla="*/ 97 h 254"/>
                    <a:gd name="T56" fmla="*/ 101 w 312"/>
                    <a:gd name="T57" fmla="*/ 133 h 254"/>
                    <a:gd name="T58" fmla="*/ 144 w 312"/>
                    <a:gd name="T59" fmla="*/ 109 h 254"/>
                    <a:gd name="T60" fmla="*/ 104 w 312"/>
                    <a:gd name="T61" fmla="*/ 135 h 254"/>
                    <a:gd name="T62" fmla="*/ 146 w 312"/>
                    <a:gd name="T63" fmla="*/ 111 h 254"/>
                    <a:gd name="T64" fmla="*/ 111 w 312"/>
                    <a:gd name="T65" fmla="*/ 145 h 254"/>
                    <a:gd name="T66" fmla="*/ 153 w 312"/>
                    <a:gd name="T67" fmla="*/ 119 h 254"/>
                    <a:gd name="T68" fmla="*/ 120 w 312"/>
                    <a:gd name="T69" fmla="*/ 152 h 254"/>
                    <a:gd name="T70" fmla="*/ 163 w 312"/>
                    <a:gd name="T71" fmla="*/ 128 h 254"/>
                    <a:gd name="T72" fmla="*/ 123 w 312"/>
                    <a:gd name="T73" fmla="*/ 156 h 254"/>
                    <a:gd name="T74" fmla="*/ 165 w 312"/>
                    <a:gd name="T75" fmla="*/ 130 h 254"/>
                    <a:gd name="T76" fmla="*/ 135 w 312"/>
                    <a:gd name="T77" fmla="*/ 168 h 254"/>
                    <a:gd name="T78" fmla="*/ 179 w 312"/>
                    <a:gd name="T79" fmla="*/ 142 h 254"/>
                    <a:gd name="T80" fmla="*/ 142 w 312"/>
                    <a:gd name="T81" fmla="*/ 175 h 254"/>
                    <a:gd name="T82" fmla="*/ 189 w 312"/>
                    <a:gd name="T83" fmla="*/ 147 h 254"/>
                    <a:gd name="T84" fmla="*/ 149 w 312"/>
                    <a:gd name="T85" fmla="*/ 190 h 254"/>
                    <a:gd name="T86" fmla="*/ 217 w 312"/>
                    <a:gd name="T87" fmla="*/ 152 h 254"/>
                    <a:gd name="T88" fmla="*/ 153 w 312"/>
                    <a:gd name="T89" fmla="*/ 202 h 254"/>
                    <a:gd name="T90" fmla="*/ 312 w 312"/>
                    <a:gd name="T91" fmla="*/ 109 h 254"/>
                    <a:gd name="T92" fmla="*/ 153 w 312"/>
                    <a:gd name="T93" fmla="*/ 202 h 254"/>
                    <a:gd name="T94" fmla="*/ 312 w 312"/>
                    <a:gd name="T95" fmla="*/ 109 h 254"/>
                    <a:gd name="T96" fmla="*/ 151 w 312"/>
                    <a:gd name="T97" fmla="*/ 223 h 254"/>
                    <a:gd name="T98" fmla="*/ 307 w 312"/>
                    <a:gd name="T99" fmla="*/ 133 h 254"/>
                    <a:gd name="T100" fmla="*/ 149 w 312"/>
                    <a:gd name="T101" fmla="*/ 228 h 254"/>
                    <a:gd name="T102" fmla="*/ 303 w 312"/>
                    <a:gd name="T103" fmla="*/ 140 h 254"/>
                    <a:gd name="T104" fmla="*/ 135 w 312"/>
                    <a:gd name="T105" fmla="*/ 249 h 254"/>
                    <a:gd name="T106" fmla="*/ 201 w 312"/>
                    <a:gd name="T107" fmla="*/ 211 h 254"/>
                    <a:gd name="T108" fmla="*/ 127 w 312"/>
                    <a:gd name="T109" fmla="*/ 254 h 254"/>
                    <a:gd name="T110" fmla="*/ 201 w 312"/>
                    <a:gd name="T11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254">
                      <a:moveTo>
                        <a:pt x="11" y="2"/>
                      </a:moveTo>
                      <a:lnTo>
                        <a:pt x="14" y="0"/>
                      </a:lnTo>
                      <a:lnTo>
                        <a:pt x="0" y="19"/>
                      </a:lnTo>
                      <a:lnTo>
                        <a:pt x="33" y="0"/>
                      </a:lnTo>
                      <a:lnTo>
                        <a:pt x="2" y="31"/>
                      </a:lnTo>
                      <a:lnTo>
                        <a:pt x="42" y="7"/>
                      </a:lnTo>
                      <a:lnTo>
                        <a:pt x="4" y="33"/>
                      </a:lnTo>
                      <a:lnTo>
                        <a:pt x="45" y="9"/>
                      </a:lnTo>
                      <a:lnTo>
                        <a:pt x="14" y="45"/>
                      </a:lnTo>
                      <a:lnTo>
                        <a:pt x="56" y="21"/>
                      </a:lnTo>
                      <a:lnTo>
                        <a:pt x="21" y="52"/>
                      </a:lnTo>
                      <a:lnTo>
                        <a:pt x="63" y="28"/>
                      </a:lnTo>
                      <a:lnTo>
                        <a:pt x="33" y="64"/>
                      </a:lnTo>
                      <a:lnTo>
                        <a:pt x="75" y="40"/>
                      </a:lnTo>
                      <a:lnTo>
                        <a:pt x="42" y="73"/>
                      </a:lnTo>
                      <a:lnTo>
                        <a:pt x="85" y="50"/>
                      </a:lnTo>
                      <a:lnTo>
                        <a:pt x="54" y="85"/>
                      </a:lnTo>
                      <a:lnTo>
                        <a:pt x="97" y="62"/>
                      </a:lnTo>
                      <a:lnTo>
                        <a:pt x="68" y="100"/>
                      </a:lnTo>
                      <a:lnTo>
                        <a:pt x="111" y="76"/>
                      </a:lnTo>
                      <a:lnTo>
                        <a:pt x="68" y="102"/>
                      </a:lnTo>
                      <a:lnTo>
                        <a:pt x="111" y="76"/>
                      </a:lnTo>
                      <a:lnTo>
                        <a:pt x="68" y="102"/>
                      </a:lnTo>
                      <a:lnTo>
                        <a:pt x="111" y="76"/>
                      </a:lnTo>
                      <a:lnTo>
                        <a:pt x="82" y="116"/>
                      </a:lnTo>
                      <a:lnTo>
                        <a:pt x="125" y="90"/>
                      </a:lnTo>
                      <a:lnTo>
                        <a:pt x="90" y="121"/>
                      </a:lnTo>
                      <a:lnTo>
                        <a:pt x="132" y="97"/>
                      </a:lnTo>
                      <a:lnTo>
                        <a:pt x="101" y="133"/>
                      </a:lnTo>
                      <a:lnTo>
                        <a:pt x="144" y="109"/>
                      </a:lnTo>
                      <a:lnTo>
                        <a:pt x="104" y="135"/>
                      </a:lnTo>
                      <a:lnTo>
                        <a:pt x="146" y="111"/>
                      </a:lnTo>
                      <a:lnTo>
                        <a:pt x="111" y="145"/>
                      </a:lnTo>
                      <a:lnTo>
                        <a:pt x="153" y="119"/>
                      </a:lnTo>
                      <a:lnTo>
                        <a:pt x="120" y="152"/>
                      </a:lnTo>
                      <a:lnTo>
                        <a:pt x="163" y="128"/>
                      </a:lnTo>
                      <a:lnTo>
                        <a:pt x="123" y="156"/>
                      </a:lnTo>
                      <a:lnTo>
                        <a:pt x="165" y="130"/>
                      </a:lnTo>
                      <a:lnTo>
                        <a:pt x="135" y="168"/>
                      </a:lnTo>
                      <a:lnTo>
                        <a:pt x="179" y="142"/>
                      </a:lnTo>
                      <a:lnTo>
                        <a:pt x="142" y="175"/>
                      </a:lnTo>
                      <a:lnTo>
                        <a:pt x="189" y="147"/>
                      </a:lnTo>
                      <a:lnTo>
                        <a:pt x="149" y="190"/>
                      </a:lnTo>
                      <a:lnTo>
                        <a:pt x="217" y="152"/>
                      </a:lnTo>
                      <a:lnTo>
                        <a:pt x="153" y="202"/>
                      </a:lnTo>
                      <a:lnTo>
                        <a:pt x="312" y="109"/>
                      </a:lnTo>
                      <a:lnTo>
                        <a:pt x="153" y="202"/>
                      </a:lnTo>
                      <a:lnTo>
                        <a:pt x="312" y="109"/>
                      </a:lnTo>
                      <a:lnTo>
                        <a:pt x="151" y="223"/>
                      </a:lnTo>
                      <a:lnTo>
                        <a:pt x="307" y="133"/>
                      </a:lnTo>
                      <a:lnTo>
                        <a:pt x="149" y="228"/>
                      </a:lnTo>
                      <a:lnTo>
                        <a:pt x="303" y="140"/>
                      </a:lnTo>
                      <a:lnTo>
                        <a:pt x="135" y="249"/>
                      </a:lnTo>
                      <a:lnTo>
                        <a:pt x="201" y="211"/>
                      </a:lnTo>
                      <a:lnTo>
                        <a:pt x="127" y="254"/>
                      </a:lnTo>
                      <a:lnTo>
                        <a:pt x="201" y="21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8" name="Freeform 3114"/>
                <p:cNvSpPr/>
                <p:nvPr/>
              </p:nvSpPr>
              <p:spPr bwMode="auto">
                <a:xfrm>
                  <a:off x="6692900" y="4546600"/>
                  <a:ext cx="158750" cy="95250"/>
                </a:xfrm>
                <a:custGeom>
                  <a:avLst/>
                  <a:gdLst>
                    <a:gd name="T0" fmla="*/ 0 w 100"/>
                    <a:gd name="T1" fmla="*/ 60 h 60"/>
                    <a:gd name="T2" fmla="*/ 100 w 100"/>
                    <a:gd name="T3" fmla="*/ 0 h 60"/>
                    <a:gd name="T4" fmla="*/ 15 w 100"/>
                    <a:gd name="T5" fmla="*/ 57 h 60"/>
                    <a:gd name="T6" fmla="*/ 95 w 100"/>
                    <a:gd name="T7" fmla="*/ 12 h 60"/>
                    <a:gd name="T8" fmla="*/ 50 w 100"/>
                    <a:gd name="T9" fmla="*/ 48 h 60"/>
                    <a:gd name="T10" fmla="*/ 67 w 100"/>
                    <a:gd name="T11" fmla="*/ 38 h 60"/>
                    <a:gd name="T12" fmla="*/ 55 w 100"/>
                    <a:gd name="T13" fmla="*/ 45 h 60"/>
                    <a:gd name="T14" fmla="*/ 67 w 100"/>
                    <a:gd name="T15" fmla="*/ 3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0">
                      <a:moveTo>
                        <a:pt x="0" y="60"/>
                      </a:moveTo>
                      <a:lnTo>
                        <a:pt x="100" y="0"/>
                      </a:lnTo>
                      <a:lnTo>
                        <a:pt x="15" y="57"/>
                      </a:lnTo>
                      <a:lnTo>
                        <a:pt x="95" y="12"/>
                      </a:lnTo>
                      <a:lnTo>
                        <a:pt x="50" y="48"/>
                      </a:lnTo>
                      <a:lnTo>
                        <a:pt x="67" y="38"/>
                      </a:lnTo>
                      <a:lnTo>
                        <a:pt x="55" y="45"/>
                      </a:lnTo>
                      <a:lnTo>
                        <a:pt x="67"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9" name="Freeform 3115"/>
                <p:cNvSpPr/>
                <p:nvPr/>
              </p:nvSpPr>
              <p:spPr bwMode="auto">
                <a:xfrm>
                  <a:off x="6373813" y="4318000"/>
                  <a:ext cx="500063" cy="409575"/>
                </a:xfrm>
                <a:custGeom>
                  <a:avLst/>
                  <a:gdLst>
                    <a:gd name="T0" fmla="*/ 10 w 315"/>
                    <a:gd name="T1" fmla="*/ 4 h 258"/>
                    <a:gd name="T2" fmla="*/ 14 w 315"/>
                    <a:gd name="T3" fmla="*/ 2 h 258"/>
                    <a:gd name="T4" fmla="*/ 5 w 315"/>
                    <a:gd name="T5" fmla="*/ 9 h 258"/>
                    <a:gd name="T6" fmla="*/ 19 w 315"/>
                    <a:gd name="T7" fmla="*/ 0 h 258"/>
                    <a:gd name="T8" fmla="*/ 0 w 315"/>
                    <a:gd name="T9" fmla="*/ 23 h 258"/>
                    <a:gd name="T10" fmla="*/ 33 w 315"/>
                    <a:gd name="T11" fmla="*/ 2 h 258"/>
                    <a:gd name="T12" fmla="*/ 5 w 315"/>
                    <a:gd name="T13" fmla="*/ 38 h 258"/>
                    <a:gd name="T14" fmla="*/ 45 w 315"/>
                    <a:gd name="T15" fmla="*/ 14 h 258"/>
                    <a:gd name="T16" fmla="*/ 10 w 315"/>
                    <a:gd name="T17" fmla="*/ 42 h 258"/>
                    <a:gd name="T18" fmla="*/ 52 w 315"/>
                    <a:gd name="T19" fmla="*/ 19 h 258"/>
                    <a:gd name="T20" fmla="*/ 14 w 315"/>
                    <a:gd name="T21" fmla="*/ 50 h 258"/>
                    <a:gd name="T22" fmla="*/ 57 w 315"/>
                    <a:gd name="T23" fmla="*/ 26 h 258"/>
                    <a:gd name="T24" fmla="*/ 24 w 315"/>
                    <a:gd name="T25" fmla="*/ 59 h 258"/>
                    <a:gd name="T26" fmla="*/ 66 w 315"/>
                    <a:gd name="T27" fmla="*/ 33 h 258"/>
                    <a:gd name="T28" fmla="*/ 26 w 315"/>
                    <a:gd name="T29" fmla="*/ 61 h 258"/>
                    <a:gd name="T30" fmla="*/ 69 w 315"/>
                    <a:gd name="T31" fmla="*/ 35 h 258"/>
                    <a:gd name="T32" fmla="*/ 31 w 315"/>
                    <a:gd name="T33" fmla="*/ 66 h 258"/>
                    <a:gd name="T34" fmla="*/ 74 w 315"/>
                    <a:gd name="T35" fmla="*/ 42 h 258"/>
                    <a:gd name="T36" fmla="*/ 31 w 315"/>
                    <a:gd name="T37" fmla="*/ 66 h 258"/>
                    <a:gd name="T38" fmla="*/ 74 w 315"/>
                    <a:gd name="T39" fmla="*/ 42 h 258"/>
                    <a:gd name="T40" fmla="*/ 33 w 315"/>
                    <a:gd name="T41" fmla="*/ 69 h 258"/>
                    <a:gd name="T42" fmla="*/ 76 w 315"/>
                    <a:gd name="T43" fmla="*/ 45 h 258"/>
                    <a:gd name="T44" fmla="*/ 36 w 315"/>
                    <a:gd name="T45" fmla="*/ 71 h 258"/>
                    <a:gd name="T46" fmla="*/ 78 w 315"/>
                    <a:gd name="T47" fmla="*/ 45 h 258"/>
                    <a:gd name="T48" fmla="*/ 38 w 315"/>
                    <a:gd name="T49" fmla="*/ 73 h 258"/>
                    <a:gd name="T50" fmla="*/ 81 w 315"/>
                    <a:gd name="T51" fmla="*/ 47 h 258"/>
                    <a:gd name="T52" fmla="*/ 38 w 315"/>
                    <a:gd name="T53" fmla="*/ 73 h 258"/>
                    <a:gd name="T54" fmla="*/ 81 w 315"/>
                    <a:gd name="T55" fmla="*/ 50 h 258"/>
                    <a:gd name="T56" fmla="*/ 52 w 315"/>
                    <a:gd name="T57" fmla="*/ 87 h 258"/>
                    <a:gd name="T58" fmla="*/ 95 w 315"/>
                    <a:gd name="T59" fmla="*/ 61 h 258"/>
                    <a:gd name="T60" fmla="*/ 55 w 315"/>
                    <a:gd name="T61" fmla="*/ 90 h 258"/>
                    <a:gd name="T62" fmla="*/ 97 w 315"/>
                    <a:gd name="T63" fmla="*/ 66 h 258"/>
                    <a:gd name="T64" fmla="*/ 66 w 315"/>
                    <a:gd name="T65" fmla="*/ 99 h 258"/>
                    <a:gd name="T66" fmla="*/ 109 w 315"/>
                    <a:gd name="T67" fmla="*/ 76 h 258"/>
                    <a:gd name="T68" fmla="*/ 78 w 315"/>
                    <a:gd name="T69" fmla="*/ 114 h 258"/>
                    <a:gd name="T70" fmla="*/ 121 w 315"/>
                    <a:gd name="T71" fmla="*/ 87 h 258"/>
                    <a:gd name="T72" fmla="*/ 88 w 315"/>
                    <a:gd name="T73" fmla="*/ 123 h 258"/>
                    <a:gd name="T74" fmla="*/ 130 w 315"/>
                    <a:gd name="T75" fmla="*/ 97 h 258"/>
                    <a:gd name="T76" fmla="*/ 100 w 315"/>
                    <a:gd name="T77" fmla="*/ 135 h 258"/>
                    <a:gd name="T78" fmla="*/ 142 w 315"/>
                    <a:gd name="T79" fmla="*/ 111 h 258"/>
                    <a:gd name="T80" fmla="*/ 114 w 315"/>
                    <a:gd name="T81" fmla="*/ 149 h 258"/>
                    <a:gd name="T82" fmla="*/ 156 w 315"/>
                    <a:gd name="T83" fmla="*/ 123 h 258"/>
                    <a:gd name="T84" fmla="*/ 116 w 315"/>
                    <a:gd name="T85" fmla="*/ 152 h 258"/>
                    <a:gd name="T86" fmla="*/ 159 w 315"/>
                    <a:gd name="T87" fmla="*/ 125 h 258"/>
                    <a:gd name="T88" fmla="*/ 126 w 315"/>
                    <a:gd name="T89" fmla="*/ 161 h 258"/>
                    <a:gd name="T90" fmla="*/ 168 w 315"/>
                    <a:gd name="T91" fmla="*/ 137 h 258"/>
                    <a:gd name="T92" fmla="*/ 135 w 315"/>
                    <a:gd name="T93" fmla="*/ 170 h 258"/>
                    <a:gd name="T94" fmla="*/ 178 w 315"/>
                    <a:gd name="T95" fmla="*/ 144 h 258"/>
                    <a:gd name="T96" fmla="*/ 145 w 315"/>
                    <a:gd name="T97" fmla="*/ 182 h 258"/>
                    <a:gd name="T98" fmla="*/ 197 w 315"/>
                    <a:gd name="T99" fmla="*/ 152 h 258"/>
                    <a:gd name="T100" fmla="*/ 152 w 315"/>
                    <a:gd name="T101" fmla="*/ 197 h 258"/>
                    <a:gd name="T102" fmla="*/ 315 w 315"/>
                    <a:gd name="T103" fmla="*/ 102 h 258"/>
                    <a:gd name="T104" fmla="*/ 152 w 315"/>
                    <a:gd name="T105" fmla="*/ 197 h 258"/>
                    <a:gd name="T106" fmla="*/ 315 w 315"/>
                    <a:gd name="T107" fmla="*/ 104 h 258"/>
                    <a:gd name="T108" fmla="*/ 154 w 315"/>
                    <a:gd name="T109" fmla="*/ 208 h 258"/>
                    <a:gd name="T110" fmla="*/ 313 w 315"/>
                    <a:gd name="T111" fmla="*/ 118 h 258"/>
                    <a:gd name="T112" fmla="*/ 147 w 315"/>
                    <a:gd name="T113" fmla="*/ 235 h 258"/>
                    <a:gd name="T114" fmla="*/ 201 w 315"/>
                    <a:gd name="T115" fmla="*/ 204 h 258"/>
                    <a:gd name="T116" fmla="*/ 128 w 315"/>
                    <a:gd name="T117" fmla="*/ 258 h 258"/>
                    <a:gd name="T118" fmla="*/ 201 w 315"/>
                    <a:gd name="T119"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58">
                      <a:moveTo>
                        <a:pt x="10" y="4"/>
                      </a:moveTo>
                      <a:lnTo>
                        <a:pt x="14" y="2"/>
                      </a:lnTo>
                      <a:lnTo>
                        <a:pt x="5" y="9"/>
                      </a:lnTo>
                      <a:lnTo>
                        <a:pt x="19" y="0"/>
                      </a:lnTo>
                      <a:lnTo>
                        <a:pt x="0" y="23"/>
                      </a:lnTo>
                      <a:lnTo>
                        <a:pt x="33" y="2"/>
                      </a:lnTo>
                      <a:lnTo>
                        <a:pt x="5" y="38"/>
                      </a:lnTo>
                      <a:lnTo>
                        <a:pt x="45" y="14"/>
                      </a:lnTo>
                      <a:lnTo>
                        <a:pt x="10" y="42"/>
                      </a:lnTo>
                      <a:lnTo>
                        <a:pt x="52" y="19"/>
                      </a:lnTo>
                      <a:lnTo>
                        <a:pt x="14" y="50"/>
                      </a:lnTo>
                      <a:lnTo>
                        <a:pt x="57" y="26"/>
                      </a:lnTo>
                      <a:lnTo>
                        <a:pt x="24" y="59"/>
                      </a:lnTo>
                      <a:lnTo>
                        <a:pt x="66" y="33"/>
                      </a:lnTo>
                      <a:lnTo>
                        <a:pt x="26" y="61"/>
                      </a:lnTo>
                      <a:lnTo>
                        <a:pt x="69" y="35"/>
                      </a:lnTo>
                      <a:lnTo>
                        <a:pt x="31" y="66"/>
                      </a:lnTo>
                      <a:lnTo>
                        <a:pt x="74" y="42"/>
                      </a:lnTo>
                      <a:lnTo>
                        <a:pt x="31" y="66"/>
                      </a:lnTo>
                      <a:lnTo>
                        <a:pt x="74" y="42"/>
                      </a:lnTo>
                      <a:lnTo>
                        <a:pt x="33" y="69"/>
                      </a:lnTo>
                      <a:lnTo>
                        <a:pt x="76" y="45"/>
                      </a:lnTo>
                      <a:lnTo>
                        <a:pt x="36" y="71"/>
                      </a:lnTo>
                      <a:lnTo>
                        <a:pt x="78" y="45"/>
                      </a:lnTo>
                      <a:lnTo>
                        <a:pt x="38" y="73"/>
                      </a:lnTo>
                      <a:lnTo>
                        <a:pt x="81" y="47"/>
                      </a:lnTo>
                      <a:lnTo>
                        <a:pt x="38" y="73"/>
                      </a:lnTo>
                      <a:lnTo>
                        <a:pt x="81" y="50"/>
                      </a:lnTo>
                      <a:lnTo>
                        <a:pt x="52" y="87"/>
                      </a:lnTo>
                      <a:lnTo>
                        <a:pt x="95" y="61"/>
                      </a:lnTo>
                      <a:lnTo>
                        <a:pt x="55" y="90"/>
                      </a:lnTo>
                      <a:lnTo>
                        <a:pt x="97" y="66"/>
                      </a:lnTo>
                      <a:lnTo>
                        <a:pt x="66" y="99"/>
                      </a:lnTo>
                      <a:lnTo>
                        <a:pt x="109" y="76"/>
                      </a:lnTo>
                      <a:lnTo>
                        <a:pt x="78" y="114"/>
                      </a:lnTo>
                      <a:lnTo>
                        <a:pt x="121" y="87"/>
                      </a:lnTo>
                      <a:lnTo>
                        <a:pt x="88" y="123"/>
                      </a:lnTo>
                      <a:lnTo>
                        <a:pt x="130" y="97"/>
                      </a:lnTo>
                      <a:lnTo>
                        <a:pt x="100" y="135"/>
                      </a:lnTo>
                      <a:lnTo>
                        <a:pt x="142" y="111"/>
                      </a:lnTo>
                      <a:lnTo>
                        <a:pt x="114" y="149"/>
                      </a:lnTo>
                      <a:lnTo>
                        <a:pt x="156" y="123"/>
                      </a:lnTo>
                      <a:lnTo>
                        <a:pt x="116" y="152"/>
                      </a:lnTo>
                      <a:lnTo>
                        <a:pt x="159" y="125"/>
                      </a:lnTo>
                      <a:lnTo>
                        <a:pt x="126" y="161"/>
                      </a:lnTo>
                      <a:lnTo>
                        <a:pt x="168" y="137"/>
                      </a:lnTo>
                      <a:lnTo>
                        <a:pt x="135" y="170"/>
                      </a:lnTo>
                      <a:lnTo>
                        <a:pt x="178" y="144"/>
                      </a:lnTo>
                      <a:lnTo>
                        <a:pt x="145" y="182"/>
                      </a:lnTo>
                      <a:lnTo>
                        <a:pt x="197" y="152"/>
                      </a:lnTo>
                      <a:lnTo>
                        <a:pt x="152" y="197"/>
                      </a:lnTo>
                      <a:lnTo>
                        <a:pt x="315" y="102"/>
                      </a:lnTo>
                      <a:lnTo>
                        <a:pt x="152" y="197"/>
                      </a:lnTo>
                      <a:lnTo>
                        <a:pt x="315" y="104"/>
                      </a:lnTo>
                      <a:lnTo>
                        <a:pt x="154" y="208"/>
                      </a:lnTo>
                      <a:lnTo>
                        <a:pt x="313" y="118"/>
                      </a:lnTo>
                      <a:lnTo>
                        <a:pt x="147" y="235"/>
                      </a:lnTo>
                      <a:lnTo>
                        <a:pt x="201" y="204"/>
                      </a:lnTo>
                      <a:lnTo>
                        <a:pt x="128" y="258"/>
                      </a:lnTo>
                      <a:lnTo>
                        <a:pt x="201" y="21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2" name="Freeform 3118"/>
                <p:cNvSpPr/>
                <p:nvPr/>
              </p:nvSpPr>
              <p:spPr bwMode="auto">
                <a:xfrm>
                  <a:off x="6554788" y="4140200"/>
                  <a:ext cx="488950" cy="395288"/>
                </a:xfrm>
                <a:custGeom>
                  <a:avLst/>
                  <a:gdLst>
                    <a:gd name="T0" fmla="*/ 9 w 308"/>
                    <a:gd name="T1" fmla="*/ 3 h 249"/>
                    <a:gd name="T2" fmla="*/ 14 w 308"/>
                    <a:gd name="T3" fmla="*/ 0 h 249"/>
                    <a:gd name="T4" fmla="*/ 0 w 308"/>
                    <a:gd name="T5" fmla="*/ 19 h 249"/>
                    <a:gd name="T6" fmla="*/ 31 w 308"/>
                    <a:gd name="T7" fmla="*/ 0 h 249"/>
                    <a:gd name="T8" fmla="*/ 0 w 308"/>
                    <a:gd name="T9" fmla="*/ 24 h 249"/>
                    <a:gd name="T10" fmla="*/ 35 w 308"/>
                    <a:gd name="T11" fmla="*/ 3 h 249"/>
                    <a:gd name="T12" fmla="*/ 0 w 308"/>
                    <a:gd name="T13" fmla="*/ 29 h 249"/>
                    <a:gd name="T14" fmla="*/ 40 w 308"/>
                    <a:gd name="T15" fmla="*/ 5 h 249"/>
                    <a:gd name="T16" fmla="*/ 2 w 308"/>
                    <a:gd name="T17" fmla="*/ 33 h 249"/>
                    <a:gd name="T18" fmla="*/ 42 w 308"/>
                    <a:gd name="T19" fmla="*/ 10 h 249"/>
                    <a:gd name="T20" fmla="*/ 14 w 308"/>
                    <a:gd name="T21" fmla="*/ 48 h 249"/>
                    <a:gd name="T22" fmla="*/ 57 w 308"/>
                    <a:gd name="T23" fmla="*/ 24 h 249"/>
                    <a:gd name="T24" fmla="*/ 14 w 308"/>
                    <a:gd name="T25" fmla="*/ 50 h 249"/>
                    <a:gd name="T26" fmla="*/ 57 w 308"/>
                    <a:gd name="T27" fmla="*/ 24 h 249"/>
                    <a:gd name="T28" fmla="*/ 21 w 308"/>
                    <a:gd name="T29" fmla="*/ 55 h 249"/>
                    <a:gd name="T30" fmla="*/ 64 w 308"/>
                    <a:gd name="T31" fmla="*/ 31 h 249"/>
                    <a:gd name="T32" fmla="*/ 33 w 308"/>
                    <a:gd name="T33" fmla="*/ 67 h 249"/>
                    <a:gd name="T34" fmla="*/ 76 w 308"/>
                    <a:gd name="T35" fmla="*/ 41 h 249"/>
                    <a:gd name="T36" fmla="*/ 40 w 308"/>
                    <a:gd name="T37" fmla="*/ 74 h 249"/>
                    <a:gd name="T38" fmla="*/ 83 w 308"/>
                    <a:gd name="T39" fmla="*/ 50 h 249"/>
                    <a:gd name="T40" fmla="*/ 45 w 308"/>
                    <a:gd name="T41" fmla="*/ 79 h 249"/>
                    <a:gd name="T42" fmla="*/ 87 w 308"/>
                    <a:gd name="T43" fmla="*/ 55 h 249"/>
                    <a:gd name="T44" fmla="*/ 50 w 308"/>
                    <a:gd name="T45" fmla="*/ 83 h 249"/>
                    <a:gd name="T46" fmla="*/ 90 w 308"/>
                    <a:gd name="T47" fmla="*/ 57 h 249"/>
                    <a:gd name="T48" fmla="*/ 61 w 308"/>
                    <a:gd name="T49" fmla="*/ 95 h 249"/>
                    <a:gd name="T50" fmla="*/ 104 w 308"/>
                    <a:gd name="T51" fmla="*/ 71 h 249"/>
                    <a:gd name="T52" fmla="*/ 76 w 308"/>
                    <a:gd name="T53" fmla="*/ 109 h 249"/>
                    <a:gd name="T54" fmla="*/ 118 w 308"/>
                    <a:gd name="T55" fmla="*/ 86 h 249"/>
                    <a:gd name="T56" fmla="*/ 90 w 308"/>
                    <a:gd name="T57" fmla="*/ 124 h 249"/>
                    <a:gd name="T58" fmla="*/ 132 w 308"/>
                    <a:gd name="T59" fmla="*/ 98 h 249"/>
                    <a:gd name="T60" fmla="*/ 102 w 308"/>
                    <a:gd name="T61" fmla="*/ 135 h 249"/>
                    <a:gd name="T62" fmla="*/ 144 w 308"/>
                    <a:gd name="T63" fmla="*/ 112 h 249"/>
                    <a:gd name="T64" fmla="*/ 109 w 308"/>
                    <a:gd name="T65" fmla="*/ 143 h 249"/>
                    <a:gd name="T66" fmla="*/ 151 w 308"/>
                    <a:gd name="T67" fmla="*/ 116 h 249"/>
                    <a:gd name="T68" fmla="*/ 121 w 308"/>
                    <a:gd name="T69" fmla="*/ 154 h 249"/>
                    <a:gd name="T70" fmla="*/ 163 w 308"/>
                    <a:gd name="T71" fmla="*/ 131 h 249"/>
                    <a:gd name="T72" fmla="*/ 125 w 308"/>
                    <a:gd name="T73" fmla="*/ 159 h 249"/>
                    <a:gd name="T74" fmla="*/ 168 w 308"/>
                    <a:gd name="T75" fmla="*/ 135 h 249"/>
                    <a:gd name="T76" fmla="*/ 137 w 308"/>
                    <a:gd name="T77" fmla="*/ 173 h 249"/>
                    <a:gd name="T78" fmla="*/ 185 w 308"/>
                    <a:gd name="T79" fmla="*/ 145 h 249"/>
                    <a:gd name="T80" fmla="*/ 147 w 308"/>
                    <a:gd name="T81" fmla="*/ 183 h 249"/>
                    <a:gd name="T82" fmla="*/ 206 w 308"/>
                    <a:gd name="T83" fmla="*/ 150 h 249"/>
                    <a:gd name="T84" fmla="*/ 151 w 308"/>
                    <a:gd name="T85" fmla="*/ 202 h 249"/>
                    <a:gd name="T86" fmla="*/ 308 w 308"/>
                    <a:gd name="T87" fmla="*/ 112 h 249"/>
                    <a:gd name="T88" fmla="*/ 151 w 308"/>
                    <a:gd name="T89" fmla="*/ 202 h 249"/>
                    <a:gd name="T90" fmla="*/ 308 w 308"/>
                    <a:gd name="T91" fmla="*/ 112 h 249"/>
                    <a:gd name="T92" fmla="*/ 154 w 308"/>
                    <a:gd name="T93" fmla="*/ 211 h 249"/>
                    <a:gd name="T94" fmla="*/ 303 w 308"/>
                    <a:gd name="T95" fmla="*/ 124 h 249"/>
                    <a:gd name="T96" fmla="*/ 151 w 308"/>
                    <a:gd name="T97" fmla="*/ 218 h 249"/>
                    <a:gd name="T98" fmla="*/ 301 w 308"/>
                    <a:gd name="T99" fmla="*/ 133 h 249"/>
                    <a:gd name="T100" fmla="*/ 144 w 308"/>
                    <a:gd name="T101" fmla="*/ 237 h 249"/>
                    <a:gd name="T102" fmla="*/ 201 w 308"/>
                    <a:gd name="T103" fmla="*/ 207 h 249"/>
                    <a:gd name="T104" fmla="*/ 135 w 308"/>
                    <a:gd name="T105" fmla="*/ 249 h 249"/>
                    <a:gd name="T106" fmla="*/ 201 w 308"/>
                    <a:gd name="T107" fmla="*/ 2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249">
                      <a:moveTo>
                        <a:pt x="9" y="3"/>
                      </a:moveTo>
                      <a:lnTo>
                        <a:pt x="14" y="0"/>
                      </a:lnTo>
                      <a:lnTo>
                        <a:pt x="0" y="19"/>
                      </a:lnTo>
                      <a:lnTo>
                        <a:pt x="31" y="0"/>
                      </a:lnTo>
                      <a:lnTo>
                        <a:pt x="0" y="24"/>
                      </a:lnTo>
                      <a:lnTo>
                        <a:pt x="35" y="3"/>
                      </a:lnTo>
                      <a:lnTo>
                        <a:pt x="0" y="29"/>
                      </a:lnTo>
                      <a:lnTo>
                        <a:pt x="40" y="5"/>
                      </a:lnTo>
                      <a:lnTo>
                        <a:pt x="2" y="33"/>
                      </a:lnTo>
                      <a:lnTo>
                        <a:pt x="42" y="10"/>
                      </a:lnTo>
                      <a:lnTo>
                        <a:pt x="14" y="48"/>
                      </a:lnTo>
                      <a:lnTo>
                        <a:pt x="57" y="24"/>
                      </a:lnTo>
                      <a:lnTo>
                        <a:pt x="14" y="50"/>
                      </a:lnTo>
                      <a:lnTo>
                        <a:pt x="57" y="24"/>
                      </a:lnTo>
                      <a:lnTo>
                        <a:pt x="21" y="55"/>
                      </a:lnTo>
                      <a:lnTo>
                        <a:pt x="64" y="31"/>
                      </a:lnTo>
                      <a:lnTo>
                        <a:pt x="33" y="67"/>
                      </a:lnTo>
                      <a:lnTo>
                        <a:pt x="76" y="41"/>
                      </a:lnTo>
                      <a:lnTo>
                        <a:pt x="40" y="74"/>
                      </a:lnTo>
                      <a:lnTo>
                        <a:pt x="83" y="50"/>
                      </a:lnTo>
                      <a:lnTo>
                        <a:pt x="45" y="79"/>
                      </a:lnTo>
                      <a:lnTo>
                        <a:pt x="87" y="55"/>
                      </a:lnTo>
                      <a:lnTo>
                        <a:pt x="50" y="83"/>
                      </a:lnTo>
                      <a:lnTo>
                        <a:pt x="90" y="57"/>
                      </a:lnTo>
                      <a:lnTo>
                        <a:pt x="61" y="95"/>
                      </a:lnTo>
                      <a:lnTo>
                        <a:pt x="104" y="71"/>
                      </a:lnTo>
                      <a:lnTo>
                        <a:pt x="76" y="109"/>
                      </a:lnTo>
                      <a:lnTo>
                        <a:pt x="118" y="86"/>
                      </a:lnTo>
                      <a:lnTo>
                        <a:pt x="90" y="124"/>
                      </a:lnTo>
                      <a:lnTo>
                        <a:pt x="132" y="98"/>
                      </a:lnTo>
                      <a:lnTo>
                        <a:pt x="102" y="135"/>
                      </a:lnTo>
                      <a:lnTo>
                        <a:pt x="144" y="112"/>
                      </a:lnTo>
                      <a:lnTo>
                        <a:pt x="109" y="143"/>
                      </a:lnTo>
                      <a:lnTo>
                        <a:pt x="151" y="116"/>
                      </a:lnTo>
                      <a:lnTo>
                        <a:pt x="121" y="154"/>
                      </a:lnTo>
                      <a:lnTo>
                        <a:pt x="163" y="131"/>
                      </a:lnTo>
                      <a:lnTo>
                        <a:pt x="125" y="159"/>
                      </a:lnTo>
                      <a:lnTo>
                        <a:pt x="168" y="135"/>
                      </a:lnTo>
                      <a:lnTo>
                        <a:pt x="137" y="173"/>
                      </a:lnTo>
                      <a:lnTo>
                        <a:pt x="185" y="145"/>
                      </a:lnTo>
                      <a:lnTo>
                        <a:pt x="147" y="183"/>
                      </a:lnTo>
                      <a:lnTo>
                        <a:pt x="206" y="150"/>
                      </a:lnTo>
                      <a:lnTo>
                        <a:pt x="151" y="202"/>
                      </a:lnTo>
                      <a:lnTo>
                        <a:pt x="308" y="112"/>
                      </a:lnTo>
                      <a:lnTo>
                        <a:pt x="151" y="202"/>
                      </a:lnTo>
                      <a:lnTo>
                        <a:pt x="308" y="112"/>
                      </a:lnTo>
                      <a:lnTo>
                        <a:pt x="154" y="211"/>
                      </a:lnTo>
                      <a:lnTo>
                        <a:pt x="303" y="124"/>
                      </a:lnTo>
                      <a:lnTo>
                        <a:pt x="151" y="218"/>
                      </a:lnTo>
                      <a:lnTo>
                        <a:pt x="301" y="133"/>
                      </a:lnTo>
                      <a:lnTo>
                        <a:pt x="144" y="237"/>
                      </a:lnTo>
                      <a:lnTo>
                        <a:pt x="201" y="207"/>
                      </a:lnTo>
                      <a:lnTo>
                        <a:pt x="135" y="249"/>
                      </a:lnTo>
                      <a:lnTo>
                        <a:pt x="201" y="21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3" name="Freeform 3119"/>
                <p:cNvSpPr/>
                <p:nvPr/>
              </p:nvSpPr>
              <p:spPr bwMode="auto">
                <a:xfrm>
                  <a:off x="6430963" y="3662363"/>
                  <a:ext cx="615950" cy="696913"/>
                </a:xfrm>
                <a:custGeom>
                  <a:avLst/>
                  <a:gdLst>
                    <a:gd name="T0" fmla="*/ 16 w 388"/>
                    <a:gd name="T1" fmla="*/ 2 h 439"/>
                    <a:gd name="T2" fmla="*/ 26 w 388"/>
                    <a:gd name="T3" fmla="*/ 0 h 439"/>
                    <a:gd name="T4" fmla="*/ 30 w 388"/>
                    <a:gd name="T5" fmla="*/ 2 h 439"/>
                    <a:gd name="T6" fmla="*/ 47 w 388"/>
                    <a:gd name="T7" fmla="*/ 14 h 439"/>
                    <a:gd name="T8" fmla="*/ 57 w 388"/>
                    <a:gd name="T9" fmla="*/ 24 h 439"/>
                    <a:gd name="T10" fmla="*/ 61 w 388"/>
                    <a:gd name="T11" fmla="*/ 29 h 439"/>
                    <a:gd name="T12" fmla="*/ 75 w 388"/>
                    <a:gd name="T13" fmla="*/ 43 h 439"/>
                    <a:gd name="T14" fmla="*/ 78 w 388"/>
                    <a:gd name="T15" fmla="*/ 45 h 439"/>
                    <a:gd name="T16" fmla="*/ 87 w 388"/>
                    <a:gd name="T17" fmla="*/ 55 h 439"/>
                    <a:gd name="T18" fmla="*/ 87 w 388"/>
                    <a:gd name="T19" fmla="*/ 55 h 439"/>
                    <a:gd name="T20" fmla="*/ 92 w 388"/>
                    <a:gd name="T21" fmla="*/ 59 h 439"/>
                    <a:gd name="T22" fmla="*/ 97 w 388"/>
                    <a:gd name="T23" fmla="*/ 64 h 439"/>
                    <a:gd name="T24" fmla="*/ 104 w 388"/>
                    <a:gd name="T25" fmla="*/ 71 h 439"/>
                    <a:gd name="T26" fmla="*/ 109 w 388"/>
                    <a:gd name="T27" fmla="*/ 76 h 439"/>
                    <a:gd name="T28" fmla="*/ 123 w 388"/>
                    <a:gd name="T29" fmla="*/ 90 h 439"/>
                    <a:gd name="T30" fmla="*/ 128 w 388"/>
                    <a:gd name="T31" fmla="*/ 95 h 439"/>
                    <a:gd name="T32" fmla="*/ 142 w 388"/>
                    <a:gd name="T33" fmla="*/ 109 h 439"/>
                    <a:gd name="T34" fmla="*/ 151 w 388"/>
                    <a:gd name="T35" fmla="*/ 119 h 439"/>
                    <a:gd name="T36" fmla="*/ 158 w 388"/>
                    <a:gd name="T37" fmla="*/ 126 h 439"/>
                    <a:gd name="T38" fmla="*/ 173 w 388"/>
                    <a:gd name="T39" fmla="*/ 140 h 439"/>
                    <a:gd name="T40" fmla="*/ 184 w 388"/>
                    <a:gd name="T41" fmla="*/ 152 h 439"/>
                    <a:gd name="T42" fmla="*/ 194 w 388"/>
                    <a:gd name="T43" fmla="*/ 159 h 439"/>
                    <a:gd name="T44" fmla="*/ 194 w 388"/>
                    <a:gd name="T45" fmla="*/ 161 h 439"/>
                    <a:gd name="T46" fmla="*/ 206 w 388"/>
                    <a:gd name="T47" fmla="*/ 173 h 439"/>
                    <a:gd name="T48" fmla="*/ 215 w 388"/>
                    <a:gd name="T49" fmla="*/ 183 h 439"/>
                    <a:gd name="T50" fmla="*/ 215 w 388"/>
                    <a:gd name="T51" fmla="*/ 183 h 439"/>
                    <a:gd name="T52" fmla="*/ 218 w 388"/>
                    <a:gd name="T53" fmla="*/ 183 h 439"/>
                    <a:gd name="T54" fmla="*/ 218 w 388"/>
                    <a:gd name="T55" fmla="*/ 185 h 439"/>
                    <a:gd name="T56" fmla="*/ 220 w 388"/>
                    <a:gd name="T57" fmla="*/ 187 h 439"/>
                    <a:gd name="T58" fmla="*/ 222 w 388"/>
                    <a:gd name="T59" fmla="*/ 190 h 439"/>
                    <a:gd name="T60" fmla="*/ 234 w 388"/>
                    <a:gd name="T61" fmla="*/ 202 h 439"/>
                    <a:gd name="T62" fmla="*/ 239 w 388"/>
                    <a:gd name="T63" fmla="*/ 206 h 439"/>
                    <a:gd name="T64" fmla="*/ 244 w 388"/>
                    <a:gd name="T65" fmla="*/ 211 h 439"/>
                    <a:gd name="T66" fmla="*/ 248 w 388"/>
                    <a:gd name="T67" fmla="*/ 216 h 439"/>
                    <a:gd name="T68" fmla="*/ 263 w 388"/>
                    <a:gd name="T69" fmla="*/ 230 h 439"/>
                    <a:gd name="T70" fmla="*/ 265 w 388"/>
                    <a:gd name="T71" fmla="*/ 233 h 439"/>
                    <a:gd name="T72" fmla="*/ 270 w 388"/>
                    <a:gd name="T73" fmla="*/ 237 h 439"/>
                    <a:gd name="T74" fmla="*/ 281 w 388"/>
                    <a:gd name="T75" fmla="*/ 249 h 439"/>
                    <a:gd name="T76" fmla="*/ 291 w 388"/>
                    <a:gd name="T77" fmla="*/ 259 h 439"/>
                    <a:gd name="T78" fmla="*/ 303 w 388"/>
                    <a:gd name="T79" fmla="*/ 270 h 439"/>
                    <a:gd name="T80" fmla="*/ 310 w 388"/>
                    <a:gd name="T81" fmla="*/ 275 h 439"/>
                    <a:gd name="T82" fmla="*/ 312 w 388"/>
                    <a:gd name="T83" fmla="*/ 280 h 439"/>
                    <a:gd name="T84" fmla="*/ 317 w 388"/>
                    <a:gd name="T85" fmla="*/ 282 h 439"/>
                    <a:gd name="T86" fmla="*/ 322 w 388"/>
                    <a:gd name="T87" fmla="*/ 287 h 439"/>
                    <a:gd name="T88" fmla="*/ 322 w 388"/>
                    <a:gd name="T89" fmla="*/ 289 h 439"/>
                    <a:gd name="T90" fmla="*/ 336 w 388"/>
                    <a:gd name="T91" fmla="*/ 304 h 439"/>
                    <a:gd name="T92" fmla="*/ 345 w 388"/>
                    <a:gd name="T93" fmla="*/ 313 h 439"/>
                    <a:gd name="T94" fmla="*/ 355 w 388"/>
                    <a:gd name="T95" fmla="*/ 323 h 439"/>
                    <a:gd name="T96" fmla="*/ 357 w 388"/>
                    <a:gd name="T97" fmla="*/ 325 h 439"/>
                    <a:gd name="T98" fmla="*/ 360 w 388"/>
                    <a:gd name="T99" fmla="*/ 327 h 439"/>
                    <a:gd name="T100" fmla="*/ 364 w 388"/>
                    <a:gd name="T101" fmla="*/ 332 h 439"/>
                    <a:gd name="T102" fmla="*/ 369 w 388"/>
                    <a:gd name="T103" fmla="*/ 339 h 439"/>
                    <a:gd name="T104" fmla="*/ 379 w 388"/>
                    <a:gd name="T105" fmla="*/ 353 h 439"/>
                    <a:gd name="T106" fmla="*/ 381 w 388"/>
                    <a:gd name="T107" fmla="*/ 358 h 439"/>
                    <a:gd name="T108" fmla="*/ 386 w 388"/>
                    <a:gd name="T109" fmla="*/ 372 h 439"/>
                    <a:gd name="T110" fmla="*/ 386 w 388"/>
                    <a:gd name="T111" fmla="*/ 375 h 439"/>
                    <a:gd name="T112" fmla="*/ 388 w 388"/>
                    <a:gd name="T113" fmla="*/ 387 h 439"/>
                    <a:gd name="T114" fmla="*/ 388 w 388"/>
                    <a:gd name="T115" fmla="*/ 389 h 439"/>
                    <a:gd name="T116" fmla="*/ 388 w 388"/>
                    <a:gd name="T117" fmla="*/ 391 h 439"/>
                    <a:gd name="T118" fmla="*/ 388 w 388"/>
                    <a:gd name="T119" fmla="*/ 39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439">
                      <a:moveTo>
                        <a:pt x="12" y="5"/>
                      </a:moveTo>
                      <a:lnTo>
                        <a:pt x="16" y="2"/>
                      </a:lnTo>
                      <a:lnTo>
                        <a:pt x="2" y="14"/>
                      </a:lnTo>
                      <a:lnTo>
                        <a:pt x="26" y="0"/>
                      </a:lnTo>
                      <a:lnTo>
                        <a:pt x="0" y="19"/>
                      </a:lnTo>
                      <a:lnTo>
                        <a:pt x="30" y="2"/>
                      </a:lnTo>
                      <a:lnTo>
                        <a:pt x="4" y="38"/>
                      </a:lnTo>
                      <a:lnTo>
                        <a:pt x="47" y="14"/>
                      </a:lnTo>
                      <a:lnTo>
                        <a:pt x="14" y="48"/>
                      </a:lnTo>
                      <a:lnTo>
                        <a:pt x="57" y="24"/>
                      </a:lnTo>
                      <a:lnTo>
                        <a:pt x="19" y="55"/>
                      </a:lnTo>
                      <a:lnTo>
                        <a:pt x="61" y="29"/>
                      </a:lnTo>
                      <a:lnTo>
                        <a:pt x="33" y="67"/>
                      </a:lnTo>
                      <a:lnTo>
                        <a:pt x="75" y="43"/>
                      </a:lnTo>
                      <a:lnTo>
                        <a:pt x="35" y="71"/>
                      </a:lnTo>
                      <a:lnTo>
                        <a:pt x="78" y="45"/>
                      </a:lnTo>
                      <a:lnTo>
                        <a:pt x="45" y="78"/>
                      </a:lnTo>
                      <a:lnTo>
                        <a:pt x="87" y="55"/>
                      </a:lnTo>
                      <a:lnTo>
                        <a:pt x="45" y="78"/>
                      </a:lnTo>
                      <a:lnTo>
                        <a:pt x="87" y="55"/>
                      </a:lnTo>
                      <a:lnTo>
                        <a:pt x="49" y="85"/>
                      </a:lnTo>
                      <a:lnTo>
                        <a:pt x="92" y="59"/>
                      </a:lnTo>
                      <a:lnTo>
                        <a:pt x="54" y="88"/>
                      </a:lnTo>
                      <a:lnTo>
                        <a:pt x="97" y="64"/>
                      </a:lnTo>
                      <a:lnTo>
                        <a:pt x="61" y="97"/>
                      </a:lnTo>
                      <a:lnTo>
                        <a:pt x="104" y="71"/>
                      </a:lnTo>
                      <a:lnTo>
                        <a:pt x="66" y="102"/>
                      </a:lnTo>
                      <a:lnTo>
                        <a:pt x="109" y="76"/>
                      </a:lnTo>
                      <a:lnTo>
                        <a:pt x="80" y="114"/>
                      </a:lnTo>
                      <a:lnTo>
                        <a:pt x="123" y="90"/>
                      </a:lnTo>
                      <a:lnTo>
                        <a:pt x="85" y="121"/>
                      </a:lnTo>
                      <a:lnTo>
                        <a:pt x="128" y="95"/>
                      </a:lnTo>
                      <a:lnTo>
                        <a:pt x="99" y="135"/>
                      </a:lnTo>
                      <a:lnTo>
                        <a:pt x="142" y="109"/>
                      </a:lnTo>
                      <a:lnTo>
                        <a:pt x="109" y="142"/>
                      </a:lnTo>
                      <a:lnTo>
                        <a:pt x="151" y="119"/>
                      </a:lnTo>
                      <a:lnTo>
                        <a:pt x="116" y="152"/>
                      </a:lnTo>
                      <a:lnTo>
                        <a:pt x="158" y="126"/>
                      </a:lnTo>
                      <a:lnTo>
                        <a:pt x="130" y="164"/>
                      </a:lnTo>
                      <a:lnTo>
                        <a:pt x="173" y="140"/>
                      </a:lnTo>
                      <a:lnTo>
                        <a:pt x="142" y="178"/>
                      </a:lnTo>
                      <a:lnTo>
                        <a:pt x="184" y="152"/>
                      </a:lnTo>
                      <a:lnTo>
                        <a:pt x="151" y="185"/>
                      </a:lnTo>
                      <a:lnTo>
                        <a:pt x="194" y="159"/>
                      </a:lnTo>
                      <a:lnTo>
                        <a:pt x="151" y="187"/>
                      </a:lnTo>
                      <a:lnTo>
                        <a:pt x="194" y="161"/>
                      </a:lnTo>
                      <a:lnTo>
                        <a:pt x="163" y="197"/>
                      </a:lnTo>
                      <a:lnTo>
                        <a:pt x="206" y="173"/>
                      </a:lnTo>
                      <a:lnTo>
                        <a:pt x="173" y="206"/>
                      </a:lnTo>
                      <a:lnTo>
                        <a:pt x="215" y="183"/>
                      </a:lnTo>
                      <a:lnTo>
                        <a:pt x="173" y="206"/>
                      </a:lnTo>
                      <a:lnTo>
                        <a:pt x="215" y="183"/>
                      </a:lnTo>
                      <a:lnTo>
                        <a:pt x="175" y="209"/>
                      </a:lnTo>
                      <a:lnTo>
                        <a:pt x="218" y="183"/>
                      </a:lnTo>
                      <a:lnTo>
                        <a:pt x="175" y="209"/>
                      </a:lnTo>
                      <a:lnTo>
                        <a:pt x="218" y="185"/>
                      </a:lnTo>
                      <a:lnTo>
                        <a:pt x="177" y="211"/>
                      </a:lnTo>
                      <a:lnTo>
                        <a:pt x="220" y="187"/>
                      </a:lnTo>
                      <a:lnTo>
                        <a:pt x="180" y="214"/>
                      </a:lnTo>
                      <a:lnTo>
                        <a:pt x="222" y="190"/>
                      </a:lnTo>
                      <a:lnTo>
                        <a:pt x="192" y="228"/>
                      </a:lnTo>
                      <a:lnTo>
                        <a:pt x="234" y="202"/>
                      </a:lnTo>
                      <a:lnTo>
                        <a:pt x="196" y="233"/>
                      </a:lnTo>
                      <a:lnTo>
                        <a:pt x="239" y="206"/>
                      </a:lnTo>
                      <a:lnTo>
                        <a:pt x="201" y="237"/>
                      </a:lnTo>
                      <a:lnTo>
                        <a:pt x="244" y="211"/>
                      </a:lnTo>
                      <a:lnTo>
                        <a:pt x="206" y="242"/>
                      </a:lnTo>
                      <a:lnTo>
                        <a:pt x="248" y="216"/>
                      </a:lnTo>
                      <a:lnTo>
                        <a:pt x="220" y="254"/>
                      </a:lnTo>
                      <a:lnTo>
                        <a:pt x="263" y="230"/>
                      </a:lnTo>
                      <a:lnTo>
                        <a:pt x="222" y="256"/>
                      </a:lnTo>
                      <a:lnTo>
                        <a:pt x="265" y="233"/>
                      </a:lnTo>
                      <a:lnTo>
                        <a:pt x="227" y="263"/>
                      </a:lnTo>
                      <a:lnTo>
                        <a:pt x="270" y="237"/>
                      </a:lnTo>
                      <a:lnTo>
                        <a:pt x="239" y="273"/>
                      </a:lnTo>
                      <a:lnTo>
                        <a:pt x="281" y="249"/>
                      </a:lnTo>
                      <a:lnTo>
                        <a:pt x="248" y="282"/>
                      </a:lnTo>
                      <a:lnTo>
                        <a:pt x="291" y="259"/>
                      </a:lnTo>
                      <a:lnTo>
                        <a:pt x="260" y="294"/>
                      </a:lnTo>
                      <a:lnTo>
                        <a:pt x="303" y="270"/>
                      </a:lnTo>
                      <a:lnTo>
                        <a:pt x="267" y="301"/>
                      </a:lnTo>
                      <a:lnTo>
                        <a:pt x="310" y="275"/>
                      </a:lnTo>
                      <a:lnTo>
                        <a:pt x="270" y="304"/>
                      </a:lnTo>
                      <a:lnTo>
                        <a:pt x="312" y="280"/>
                      </a:lnTo>
                      <a:lnTo>
                        <a:pt x="274" y="308"/>
                      </a:lnTo>
                      <a:lnTo>
                        <a:pt x="317" y="282"/>
                      </a:lnTo>
                      <a:lnTo>
                        <a:pt x="279" y="313"/>
                      </a:lnTo>
                      <a:lnTo>
                        <a:pt x="322" y="287"/>
                      </a:lnTo>
                      <a:lnTo>
                        <a:pt x="279" y="313"/>
                      </a:lnTo>
                      <a:lnTo>
                        <a:pt x="322" y="289"/>
                      </a:lnTo>
                      <a:lnTo>
                        <a:pt x="293" y="327"/>
                      </a:lnTo>
                      <a:lnTo>
                        <a:pt x="336" y="304"/>
                      </a:lnTo>
                      <a:lnTo>
                        <a:pt x="303" y="339"/>
                      </a:lnTo>
                      <a:lnTo>
                        <a:pt x="345" y="313"/>
                      </a:lnTo>
                      <a:lnTo>
                        <a:pt x="312" y="346"/>
                      </a:lnTo>
                      <a:lnTo>
                        <a:pt x="355" y="323"/>
                      </a:lnTo>
                      <a:lnTo>
                        <a:pt x="315" y="349"/>
                      </a:lnTo>
                      <a:lnTo>
                        <a:pt x="357" y="325"/>
                      </a:lnTo>
                      <a:lnTo>
                        <a:pt x="317" y="351"/>
                      </a:lnTo>
                      <a:lnTo>
                        <a:pt x="360" y="327"/>
                      </a:lnTo>
                      <a:lnTo>
                        <a:pt x="322" y="356"/>
                      </a:lnTo>
                      <a:lnTo>
                        <a:pt x="364" y="332"/>
                      </a:lnTo>
                      <a:lnTo>
                        <a:pt x="329" y="363"/>
                      </a:lnTo>
                      <a:lnTo>
                        <a:pt x="369" y="339"/>
                      </a:lnTo>
                      <a:lnTo>
                        <a:pt x="336" y="377"/>
                      </a:lnTo>
                      <a:lnTo>
                        <a:pt x="379" y="353"/>
                      </a:lnTo>
                      <a:lnTo>
                        <a:pt x="338" y="382"/>
                      </a:lnTo>
                      <a:lnTo>
                        <a:pt x="381" y="358"/>
                      </a:lnTo>
                      <a:lnTo>
                        <a:pt x="338" y="401"/>
                      </a:lnTo>
                      <a:lnTo>
                        <a:pt x="386" y="372"/>
                      </a:lnTo>
                      <a:lnTo>
                        <a:pt x="338" y="401"/>
                      </a:lnTo>
                      <a:lnTo>
                        <a:pt x="386" y="375"/>
                      </a:lnTo>
                      <a:lnTo>
                        <a:pt x="334" y="417"/>
                      </a:lnTo>
                      <a:lnTo>
                        <a:pt x="388" y="387"/>
                      </a:lnTo>
                      <a:lnTo>
                        <a:pt x="326" y="425"/>
                      </a:lnTo>
                      <a:lnTo>
                        <a:pt x="388" y="389"/>
                      </a:lnTo>
                      <a:lnTo>
                        <a:pt x="326" y="427"/>
                      </a:lnTo>
                      <a:lnTo>
                        <a:pt x="388" y="391"/>
                      </a:lnTo>
                      <a:lnTo>
                        <a:pt x="315" y="439"/>
                      </a:lnTo>
                      <a:lnTo>
                        <a:pt x="388" y="39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3141" name="Freeform 3127"/>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nvGrpSpPr>
            <p:cNvPr id="3184" name="组合 3183"/>
            <p:cNvGrpSpPr/>
            <p:nvPr/>
          </p:nvGrpSpPr>
          <p:grpSpPr>
            <a:xfrm>
              <a:off x="3908425" y="1851025"/>
              <a:ext cx="2225676" cy="2225676"/>
              <a:chOff x="3908425" y="1851025"/>
              <a:chExt cx="2225676" cy="2225676"/>
            </a:xfrm>
          </p:grpSpPr>
          <p:sp>
            <p:nvSpPr>
              <p:cNvPr id="3134" name="Freeform 3120"/>
              <p:cNvSpPr/>
              <p:nvPr/>
            </p:nvSpPr>
            <p:spPr bwMode="auto">
              <a:xfrm>
                <a:off x="4975225" y="3636963"/>
                <a:ext cx="436563" cy="439738"/>
              </a:xfrm>
              <a:custGeom>
                <a:avLst/>
                <a:gdLst>
                  <a:gd name="T0" fmla="*/ 31 w 275"/>
                  <a:gd name="T1" fmla="*/ 0 h 277"/>
                  <a:gd name="T2" fmla="*/ 31 w 275"/>
                  <a:gd name="T3" fmla="*/ 0 h 277"/>
                  <a:gd name="T4" fmla="*/ 34 w 275"/>
                  <a:gd name="T5" fmla="*/ 2 h 277"/>
                  <a:gd name="T6" fmla="*/ 45 w 275"/>
                  <a:gd name="T7" fmla="*/ 11 h 277"/>
                  <a:gd name="T8" fmla="*/ 57 w 275"/>
                  <a:gd name="T9" fmla="*/ 26 h 277"/>
                  <a:gd name="T10" fmla="*/ 69 w 275"/>
                  <a:gd name="T11" fmla="*/ 37 h 277"/>
                  <a:gd name="T12" fmla="*/ 81 w 275"/>
                  <a:gd name="T13" fmla="*/ 49 h 277"/>
                  <a:gd name="T14" fmla="*/ 81 w 275"/>
                  <a:gd name="T15" fmla="*/ 49 h 277"/>
                  <a:gd name="T16" fmla="*/ 86 w 275"/>
                  <a:gd name="T17" fmla="*/ 54 h 277"/>
                  <a:gd name="T18" fmla="*/ 95 w 275"/>
                  <a:gd name="T19" fmla="*/ 61 h 277"/>
                  <a:gd name="T20" fmla="*/ 100 w 275"/>
                  <a:gd name="T21" fmla="*/ 68 h 277"/>
                  <a:gd name="T22" fmla="*/ 105 w 275"/>
                  <a:gd name="T23" fmla="*/ 73 h 277"/>
                  <a:gd name="T24" fmla="*/ 107 w 275"/>
                  <a:gd name="T25" fmla="*/ 75 h 277"/>
                  <a:gd name="T26" fmla="*/ 116 w 275"/>
                  <a:gd name="T27" fmla="*/ 85 h 277"/>
                  <a:gd name="T28" fmla="*/ 131 w 275"/>
                  <a:gd name="T29" fmla="*/ 97 h 277"/>
                  <a:gd name="T30" fmla="*/ 142 w 275"/>
                  <a:gd name="T31" fmla="*/ 111 h 277"/>
                  <a:gd name="T32" fmla="*/ 152 w 275"/>
                  <a:gd name="T33" fmla="*/ 118 h 277"/>
                  <a:gd name="T34" fmla="*/ 154 w 275"/>
                  <a:gd name="T35" fmla="*/ 123 h 277"/>
                  <a:gd name="T36" fmla="*/ 166 w 275"/>
                  <a:gd name="T37" fmla="*/ 135 h 277"/>
                  <a:gd name="T38" fmla="*/ 178 w 275"/>
                  <a:gd name="T39" fmla="*/ 147 h 277"/>
                  <a:gd name="T40" fmla="*/ 183 w 275"/>
                  <a:gd name="T41" fmla="*/ 149 h 277"/>
                  <a:gd name="T42" fmla="*/ 183 w 275"/>
                  <a:gd name="T43" fmla="*/ 151 h 277"/>
                  <a:gd name="T44" fmla="*/ 187 w 275"/>
                  <a:gd name="T45" fmla="*/ 156 h 277"/>
                  <a:gd name="T46" fmla="*/ 202 w 275"/>
                  <a:gd name="T47" fmla="*/ 170 h 277"/>
                  <a:gd name="T48" fmla="*/ 204 w 275"/>
                  <a:gd name="T49" fmla="*/ 173 h 277"/>
                  <a:gd name="T50" fmla="*/ 209 w 275"/>
                  <a:gd name="T51" fmla="*/ 177 h 277"/>
                  <a:gd name="T52" fmla="*/ 221 w 275"/>
                  <a:gd name="T53" fmla="*/ 189 h 277"/>
                  <a:gd name="T54" fmla="*/ 230 w 275"/>
                  <a:gd name="T55" fmla="*/ 196 h 277"/>
                  <a:gd name="T56" fmla="*/ 237 w 275"/>
                  <a:gd name="T57" fmla="*/ 203 h 277"/>
                  <a:gd name="T58" fmla="*/ 244 w 275"/>
                  <a:gd name="T59" fmla="*/ 211 h 277"/>
                  <a:gd name="T60" fmla="*/ 249 w 275"/>
                  <a:gd name="T61" fmla="*/ 218 h 277"/>
                  <a:gd name="T62" fmla="*/ 258 w 275"/>
                  <a:gd name="T63" fmla="*/ 227 h 277"/>
                  <a:gd name="T64" fmla="*/ 270 w 275"/>
                  <a:gd name="T65" fmla="*/ 239 h 277"/>
                  <a:gd name="T66" fmla="*/ 275 w 275"/>
                  <a:gd name="T67" fmla="*/ 244 h 277"/>
                  <a:gd name="T68" fmla="*/ 275 w 275"/>
                  <a:gd name="T69" fmla="*/ 249 h 277"/>
                  <a:gd name="T70" fmla="*/ 266 w 275"/>
                  <a:gd name="T71"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5" h="277">
                    <a:moveTo>
                      <a:pt x="31" y="0"/>
                    </a:moveTo>
                    <a:lnTo>
                      <a:pt x="31" y="0"/>
                    </a:lnTo>
                    <a:lnTo>
                      <a:pt x="29" y="2"/>
                    </a:lnTo>
                    <a:lnTo>
                      <a:pt x="31" y="0"/>
                    </a:lnTo>
                    <a:lnTo>
                      <a:pt x="24" y="7"/>
                    </a:lnTo>
                    <a:lnTo>
                      <a:pt x="34" y="2"/>
                    </a:lnTo>
                    <a:lnTo>
                      <a:pt x="0" y="37"/>
                    </a:lnTo>
                    <a:lnTo>
                      <a:pt x="45" y="11"/>
                    </a:lnTo>
                    <a:lnTo>
                      <a:pt x="15" y="49"/>
                    </a:lnTo>
                    <a:lnTo>
                      <a:pt x="57" y="26"/>
                    </a:lnTo>
                    <a:lnTo>
                      <a:pt x="26" y="64"/>
                    </a:lnTo>
                    <a:lnTo>
                      <a:pt x="69" y="37"/>
                    </a:lnTo>
                    <a:lnTo>
                      <a:pt x="38" y="73"/>
                    </a:lnTo>
                    <a:lnTo>
                      <a:pt x="81" y="49"/>
                    </a:lnTo>
                    <a:lnTo>
                      <a:pt x="38" y="73"/>
                    </a:lnTo>
                    <a:lnTo>
                      <a:pt x="81" y="49"/>
                    </a:lnTo>
                    <a:lnTo>
                      <a:pt x="43" y="78"/>
                    </a:lnTo>
                    <a:lnTo>
                      <a:pt x="86" y="54"/>
                    </a:lnTo>
                    <a:lnTo>
                      <a:pt x="53" y="87"/>
                    </a:lnTo>
                    <a:lnTo>
                      <a:pt x="95" y="61"/>
                    </a:lnTo>
                    <a:lnTo>
                      <a:pt x="57" y="92"/>
                    </a:lnTo>
                    <a:lnTo>
                      <a:pt x="100" y="68"/>
                    </a:lnTo>
                    <a:lnTo>
                      <a:pt x="62" y="97"/>
                    </a:lnTo>
                    <a:lnTo>
                      <a:pt x="105" y="73"/>
                    </a:lnTo>
                    <a:lnTo>
                      <a:pt x="64" y="99"/>
                    </a:lnTo>
                    <a:lnTo>
                      <a:pt x="107" y="75"/>
                    </a:lnTo>
                    <a:lnTo>
                      <a:pt x="74" y="109"/>
                    </a:lnTo>
                    <a:lnTo>
                      <a:pt x="116" y="85"/>
                    </a:lnTo>
                    <a:lnTo>
                      <a:pt x="86" y="123"/>
                    </a:lnTo>
                    <a:lnTo>
                      <a:pt x="131" y="97"/>
                    </a:lnTo>
                    <a:lnTo>
                      <a:pt x="100" y="135"/>
                    </a:lnTo>
                    <a:lnTo>
                      <a:pt x="142" y="111"/>
                    </a:lnTo>
                    <a:lnTo>
                      <a:pt x="107" y="144"/>
                    </a:lnTo>
                    <a:lnTo>
                      <a:pt x="152" y="118"/>
                    </a:lnTo>
                    <a:lnTo>
                      <a:pt x="112" y="147"/>
                    </a:lnTo>
                    <a:lnTo>
                      <a:pt x="154" y="123"/>
                    </a:lnTo>
                    <a:lnTo>
                      <a:pt x="124" y="158"/>
                    </a:lnTo>
                    <a:lnTo>
                      <a:pt x="166" y="135"/>
                    </a:lnTo>
                    <a:lnTo>
                      <a:pt x="135" y="173"/>
                    </a:lnTo>
                    <a:lnTo>
                      <a:pt x="178" y="147"/>
                    </a:lnTo>
                    <a:lnTo>
                      <a:pt x="140" y="175"/>
                    </a:lnTo>
                    <a:lnTo>
                      <a:pt x="183" y="149"/>
                    </a:lnTo>
                    <a:lnTo>
                      <a:pt x="140" y="177"/>
                    </a:lnTo>
                    <a:lnTo>
                      <a:pt x="183" y="151"/>
                    </a:lnTo>
                    <a:lnTo>
                      <a:pt x="145" y="180"/>
                    </a:lnTo>
                    <a:lnTo>
                      <a:pt x="187" y="156"/>
                    </a:lnTo>
                    <a:lnTo>
                      <a:pt x="159" y="194"/>
                    </a:lnTo>
                    <a:lnTo>
                      <a:pt x="202" y="170"/>
                    </a:lnTo>
                    <a:lnTo>
                      <a:pt x="161" y="196"/>
                    </a:lnTo>
                    <a:lnTo>
                      <a:pt x="204" y="173"/>
                    </a:lnTo>
                    <a:lnTo>
                      <a:pt x="166" y="201"/>
                    </a:lnTo>
                    <a:lnTo>
                      <a:pt x="209" y="177"/>
                    </a:lnTo>
                    <a:lnTo>
                      <a:pt x="178" y="213"/>
                    </a:lnTo>
                    <a:lnTo>
                      <a:pt x="221" y="189"/>
                    </a:lnTo>
                    <a:lnTo>
                      <a:pt x="187" y="222"/>
                    </a:lnTo>
                    <a:lnTo>
                      <a:pt x="230" y="196"/>
                    </a:lnTo>
                    <a:lnTo>
                      <a:pt x="195" y="230"/>
                    </a:lnTo>
                    <a:lnTo>
                      <a:pt x="237" y="203"/>
                    </a:lnTo>
                    <a:lnTo>
                      <a:pt x="202" y="237"/>
                    </a:lnTo>
                    <a:lnTo>
                      <a:pt x="244" y="211"/>
                    </a:lnTo>
                    <a:lnTo>
                      <a:pt x="206" y="241"/>
                    </a:lnTo>
                    <a:lnTo>
                      <a:pt x="249" y="218"/>
                    </a:lnTo>
                    <a:lnTo>
                      <a:pt x="216" y="251"/>
                    </a:lnTo>
                    <a:lnTo>
                      <a:pt x="258" y="227"/>
                    </a:lnTo>
                    <a:lnTo>
                      <a:pt x="228" y="265"/>
                    </a:lnTo>
                    <a:lnTo>
                      <a:pt x="270" y="239"/>
                    </a:lnTo>
                    <a:lnTo>
                      <a:pt x="232" y="270"/>
                    </a:lnTo>
                    <a:lnTo>
                      <a:pt x="275" y="244"/>
                    </a:lnTo>
                    <a:lnTo>
                      <a:pt x="237" y="272"/>
                    </a:lnTo>
                    <a:lnTo>
                      <a:pt x="275" y="249"/>
                    </a:lnTo>
                    <a:lnTo>
                      <a:pt x="261" y="277"/>
                    </a:lnTo>
                    <a:lnTo>
                      <a:pt x="266" y="27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5" name="Freeform 3121"/>
              <p:cNvSpPr/>
              <p:nvPr/>
            </p:nvSpPr>
            <p:spPr bwMode="auto">
              <a:xfrm>
                <a:off x="5694363" y="2913063"/>
                <a:ext cx="439738" cy="444500"/>
              </a:xfrm>
              <a:custGeom>
                <a:avLst/>
                <a:gdLst>
                  <a:gd name="T0" fmla="*/ 33 w 277"/>
                  <a:gd name="T1" fmla="*/ 0 h 280"/>
                  <a:gd name="T2" fmla="*/ 42 w 277"/>
                  <a:gd name="T3" fmla="*/ 12 h 280"/>
                  <a:gd name="T4" fmla="*/ 45 w 277"/>
                  <a:gd name="T5" fmla="*/ 12 h 280"/>
                  <a:gd name="T6" fmla="*/ 52 w 277"/>
                  <a:gd name="T7" fmla="*/ 22 h 280"/>
                  <a:gd name="T8" fmla="*/ 54 w 277"/>
                  <a:gd name="T9" fmla="*/ 24 h 280"/>
                  <a:gd name="T10" fmla="*/ 61 w 277"/>
                  <a:gd name="T11" fmla="*/ 31 h 280"/>
                  <a:gd name="T12" fmla="*/ 68 w 277"/>
                  <a:gd name="T13" fmla="*/ 38 h 280"/>
                  <a:gd name="T14" fmla="*/ 80 w 277"/>
                  <a:gd name="T15" fmla="*/ 50 h 280"/>
                  <a:gd name="T16" fmla="*/ 83 w 277"/>
                  <a:gd name="T17" fmla="*/ 52 h 280"/>
                  <a:gd name="T18" fmla="*/ 83 w 277"/>
                  <a:gd name="T19" fmla="*/ 52 h 280"/>
                  <a:gd name="T20" fmla="*/ 90 w 277"/>
                  <a:gd name="T21" fmla="*/ 59 h 280"/>
                  <a:gd name="T22" fmla="*/ 94 w 277"/>
                  <a:gd name="T23" fmla="*/ 64 h 280"/>
                  <a:gd name="T24" fmla="*/ 106 w 277"/>
                  <a:gd name="T25" fmla="*/ 76 h 280"/>
                  <a:gd name="T26" fmla="*/ 120 w 277"/>
                  <a:gd name="T27" fmla="*/ 90 h 280"/>
                  <a:gd name="T28" fmla="*/ 132 w 277"/>
                  <a:gd name="T29" fmla="*/ 102 h 280"/>
                  <a:gd name="T30" fmla="*/ 139 w 277"/>
                  <a:gd name="T31" fmla="*/ 109 h 280"/>
                  <a:gd name="T32" fmla="*/ 142 w 277"/>
                  <a:gd name="T33" fmla="*/ 112 h 280"/>
                  <a:gd name="T34" fmla="*/ 154 w 277"/>
                  <a:gd name="T35" fmla="*/ 124 h 280"/>
                  <a:gd name="T36" fmla="*/ 156 w 277"/>
                  <a:gd name="T37" fmla="*/ 126 h 280"/>
                  <a:gd name="T38" fmla="*/ 168 w 277"/>
                  <a:gd name="T39" fmla="*/ 138 h 280"/>
                  <a:gd name="T40" fmla="*/ 175 w 277"/>
                  <a:gd name="T41" fmla="*/ 145 h 280"/>
                  <a:gd name="T42" fmla="*/ 184 w 277"/>
                  <a:gd name="T43" fmla="*/ 154 h 280"/>
                  <a:gd name="T44" fmla="*/ 189 w 277"/>
                  <a:gd name="T45" fmla="*/ 159 h 280"/>
                  <a:gd name="T46" fmla="*/ 194 w 277"/>
                  <a:gd name="T47" fmla="*/ 164 h 280"/>
                  <a:gd name="T48" fmla="*/ 203 w 277"/>
                  <a:gd name="T49" fmla="*/ 173 h 280"/>
                  <a:gd name="T50" fmla="*/ 213 w 277"/>
                  <a:gd name="T51" fmla="*/ 183 h 280"/>
                  <a:gd name="T52" fmla="*/ 220 w 277"/>
                  <a:gd name="T53" fmla="*/ 190 h 280"/>
                  <a:gd name="T54" fmla="*/ 225 w 277"/>
                  <a:gd name="T55" fmla="*/ 195 h 280"/>
                  <a:gd name="T56" fmla="*/ 236 w 277"/>
                  <a:gd name="T57" fmla="*/ 207 h 280"/>
                  <a:gd name="T58" fmla="*/ 248 w 277"/>
                  <a:gd name="T59" fmla="*/ 218 h 280"/>
                  <a:gd name="T60" fmla="*/ 260 w 277"/>
                  <a:gd name="T61" fmla="*/ 230 h 280"/>
                  <a:gd name="T62" fmla="*/ 260 w 277"/>
                  <a:gd name="T63" fmla="*/ 230 h 280"/>
                  <a:gd name="T64" fmla="*/ 267 w 277"/>
                  <a:gd name="T65" fmla="*/ 237 h 280"/>
                  <a:gd name="T66" fmla="*/ 272 w 277"/>
                  <a:gd name="T67" fmla="*/ 242 h 280"/>
                  <a:gd name="T68" fmla="*/ 277 w 277"/>
                  <a:gd name="T69" fmla="*/ 249 h 280"/>
                  <a:gd name="T70" fmla="*/ 277 w 277"/>
                  <a:gd name="T71" fmla="*/ 266 h 280"/>
                  <a:gd name="T72" fmla="*/ 267 w 277"/>
                  <a:gd name="T73"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7" h="280">
                    <a:moveTo>
                      <a:pt x="30" y="3"/>
                    </a:moveTo>
                    <a:lnTo>
                      <a:pt x="33" y="0"/>
                    </a:lnTo>
                    <a:lnTo>
                      <a:pt x="0" y="38"/>
                    </a:lnTo>
                    <a:lnTo>
                      <a:pt x="42" y="12"/>
                    </a:lnTo>
                    <a:lnTo>
                      <a:pt x="0" y="38"/>
                    </a:lnTo>
                    <a:lnTo>
                      <a:pt x="45" y="12"/>
                    </a:lnTo>
                    <a:lnTo>
                      <a:pt x="9" y="45"/>
                    </a:lnTo>
                    <a:lnTo>
                      <a:pt x="52" y="22"/>
                    </a:lnTo>
                    <a:lnTo>
                      <a:pt x="11" y="50"/>
                    </a:lnTo>
                    <a:lnTo>
                      <a:pt x="54" y="24"/>
                    </a:lnTo>
                    <a:lnTo>
                      <a:pt x="19" y="55"/>
                    </a:lnTo>
                    <a:lnTo>
                      <a:pt x="61" y="31"/>
                    </a:lnTo>
                    <a:lnTo>
                      <a:pt x="26" y="64"/>
                    </a:lnTo>
                    <a:lnTo>
                      <a:pt x="68" y="38"/>
                    </a:lnTo>
                    <a:lnTo>
                      <a:pt x="38" y="74"/>
                    </a:lnTo>
                    <a:lnTo>
                      <a:pt x="80" y="50"/>
                    </a:lnTo>
                    <a:lnTo>
                      <a:pt x="40" y="76"/>
                    </a:lnTo>
                    <a:lnTo>
                      <a:pt x="83" y="52"/>
                    </a:lnTo>
                    <a:lnTo>
                      <a:pt x="40" y="78"/>
                    </a:lnTo>
                    <a:lnTo>
                      <a:pt x="83" y="52"/>
                    </a:lnTo>
                    <a:lnTo>
                      <a:pt x="47" y="83"/>
                    </a:lnTo>
                    <a:lnTo>
                      <a:pt x="90" y="59"/>
                    </a:lnTo>
                    <a:lnTo>
                      <a:pt x="52" y="90"/>
                    </a:lnTo>
                    <a:lnTo>
                      <a:pt x="94" y="64"/>
                    </a:lnTo>
                    <a:lnTo>
                      <a:pt x="64" y="100"/>
                    </a:lnTo>
                    <a:lnTo>
                      <a:pt x="106" y="76"/>
                    </a:lnTo>
                    <a:lnTo>
                      <a:pt x="78" y="114"/>
                    </a:lnTo>
                    <a:lnTo>
                      <a:pt x="120" y="90"/>
                    </a:lnTo>
                    <a:lnTo>
                      <a:pt x="90" y="128"/>
                    </a:lnTo>
                    <a:lnTo>
                      <a:pt x="132" y="102"/>
                    </a:lnTo>
                    <a:lnTo>
                      <a:pt x="97" y="135"/>
                    </a:lnTo>
                    <a:lnTo>
                      <a:pt x="139" y="109"/>
                    </a:lnTo>
                    <a:lnTo>
                      <a:pt x="99" y="135"/>
                    </a:lnTo>
                    <a:lnTo>
                      <a:pt x="142" y="112"/>
                    </a:lnTo>
                    <a:lnTo>
                      <a:pt x="111" y="150"/>
                    </a:lnTo>
                    <a:lnTo>
                      <a:pt x="154" y="124"/>
                    </a:lnTo>
                    <a:lnTo>
                      <a:pt x="113" y="150"/>
                    </a:lnTo>
                    <a:lnTo>
                      <a:pt x="156" y="126"/>
                    </a:lnTo>
                    <a:lnTo>
                      <a:pt x="125" y="164"/>
                    </a:lnTo>
                    <a:lnTo>
                      <a:pt x="168" y="138"/>
                    </a:lnTo>
                    <a:lnTo>
                      <a:pt x="132" y="169"/>
                    </a:lnTo>
                    <a:lnTo>
                      <a:pt x="175" y="145"/>
                    </a:lnTo>
                    <a:lnTo>
                      <a:pt x="142" y="180"/>
                    </a:lnTo>
                    <a:lnTo>
                      <a:pt x="184" y="154"/>
                    </a:lnTo>
                    <a:lnTo>
                      <a:pt x="146" y="185"/>
                    </a:lnTo>
                    <a:lnTo>
                      <a:pt x="189" y="159"/>
                    </a:lnTo>
                    <a:lnTo>
                      <a:pt x="151" y="188"/>
                    </a:lnTo>
                    <a:lnTo>
                      <a:pt x="194" y="164"/>
                    </a:lnTo>
                    <a:lnTo>
                      <a:pt x="161" y="199"/>
                    </a:lnTo>
                    <a:lnTo>
                      <a:pt x="203" y="173"/>
                    </a:lnTo>
                    <a:lnTo>
                      <a:pt x="170" y="207"/>
                    </a:lnTo>
                    <a:lnTo>
                      <a:pt x="213" y="183"/>
                    </a:lnTo>
                    <a:lnTo>
                      <a:pt x="177" y="216"/>
                    </a:lnTo>
                    <a:lnTo>
                      <a:pt x="220" y="190"/>
                    </a:lnTo>
                    <a:lnTo>
                      <a:pt x="182" y="218"/>
                    </a:lnTo>
                    <a:lnTo>
                      <a:pt x="225" y="195"/>
                    </a:lnTo>
                    <a:lnTo>
                      <a:pt x="194" y="230"/>
                    </a:lnTo>
                    <a:lnTo>
                      <a:pt x="236" y="207"/>
                    </a:lnTo>
                    <a:lnTo>
                      <a:pt x="206" y="242"/>
                    </a:lnTo>
                    <a:lnTo>
                      <a:pt x="248" y="218"/>
                    </a:lnTo>
                    <a:lnTo>
                      <a:pt x="217" y="254"/>
                    </a:lnTo>
                    <a:lnTo>
                      <a:pt x="260" y="230"/>
                    </a:lnTo>
                    <a:lnTo>
                      <a:pt x="217" y="254"/>
                    </a:lnTo>
                    <a:lnTo>
                      <a:pt x="260" y="230"/>
                    </a:lnTo>
                    <a:lnTo>
                      <a:pt x="225" y="261"/>
                    </a:lnTo>
                    <a:lnTo>
                      <a:pt x="267" y="237"/>
                    </a:lnTo>
                    <a:lnTo>
                      <a:pt x="229" y="266"/>
                    </a:lnTo>
                    <a:lnTo>
                      <a:pt x="272" y="242"/>
                    </a:lnTo>
                    <a:lnTo>
                      <a:pt x="236" y="273"/>
                    </a:lnTo>
                    <a:lnTo>
                      <a:pt x="277" y="249"/>
                    </a:lnTo>
                    <a:lnTo>
                      <a:pt x="251" y="280"/>
                    </a:lnTo>
                    <a:lnTo>
                      <a:pt x="277" y="266"/>
                    </a:lnTo>
                    <a:lnTo>
                      <a:pt x="262" y="280"/>
                    </a:lnTo>
                    <a:lnTo>
                      <a:pt x="267" y="27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5" name="Freeform 3141"/>
              <p:cNvSpPr/>
              <p:nvPr/>
            </p:nvSpPr>
            <p:spPr bwMode="auto">
              <a:xfrm>
                <a:off x="5697538" y="3775075"/>
                <a:ext cx="3175" cy="4763"/>
              </a:xfrm>
              <a:custGeom>
                <a:avLst/>
                <a:gdLst>
                  <a:gd name="T0" fmla="*/ 0 w 2"/>
                  <a:gd name="T1" fmla="*/ 0 h 3"/>
                  <a:gd name="T2" fmla="*/ 2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0" y="0"/>
                    </a:moveTo>
                    <a:lnTo>
                      <a:pt x="2" y="0"/>
                    </a:lnTo>
                    <a:lnTo>
                      <a:pt x="0" y="3"/>
                    </a:lnTo>
                    <a:lnTo>
                      <a:pt x="2"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8" name="Freeform 3154"/>
              <p:cNvSpPr/>
              <p:nvPr/>
            </p:nvSpPr>
            <p:spPr bwMode="auto">
              <a:xfrm>
                <a:off x="4457700" y="1851025"/>
                <a:ext cx="1325563" cy="1179513"/>
              </a:xfrm>
              <a:custGeom>
                <a:avLst/>
                <a:gdLst>
                  <a:gd name="T0" fmla="*/ 222 w 835"/>
                  <a:gd name="T1" fmla="*/ 0 h 743"/>
                  <a:gd name="T2" fmla="*/ 277 w 835"/>
                  <a:gd name="T3" fmla="*/ 0 h 743"/>
                  <a:gd name="T4" fmla="*/ 303 w 835"/>
                  <a:gd name="T5" fmla="*/ 3 h 743"/>
                  <a:gd name="T6" fmla="*/ 326 w 835"/>
                  <a:gd name="T7" fmla="*/ 5 h 743"/>
                  <a:gd name="T8" fmla="*/ 369 w 835"/>
                  <a:gd name="T9" fmla="*/ 12 h 743"/>
                  <a:gd name="T10" fmla="*/ 388 w 835"/>
                  <a:gd name="T11" fmla="*/ 17 h 743"/>
                  <a:gd name="T12" fmla="*/ 414 w 835"/>
                  <a:gd name="T13" fmla="*/ 24 h 743"/>
                  <a:gd name="T14" fmla="*/ 423 w 835"/>
                  <a:gd name="T15" fmla="*/ 27 h 743"/>
                  <a:gd name="T16" fmla="*/ 435 w 835"/>
                  <a:gd name="T17" fmla="*/ 31 h 743"/>
                  <a:gd name="T18" fmla="*/ 445 w 835"/>
                  <a:gd name="T19" fmla="*/ 36 h 743"/>
                  <a:gd name="T20" fmla="*/ 461 w 835"/>
                  <a:gd name="T21" fmla="*/ 41 h 743"/>
                  <a:gd name="T22" fmla="*/ 490 w 835"/>
                  <a:gd name="T23" fmla="*/ 53 h 743"/>
                  <a:gd name="T24" fmla="*/ 502 w 835"/>
                  <a:gd name="T25" fmla="*/ 60 h 743"/>
                  <a:gd name="T26" fmla="*/ 528 w 835"/>
                  <a:gd name="T27" fmla="*/ 72 h 743"/>
                  <a:gd name="T28" fmla="*/ 544 w 835"/>
                  <a:gd name="T29" fmla="*/ 81 h 743"/>
                  <a:gd name="T30" fmla="*/ 561 w 835"/>
                  <a:gd name="T31" fmla="*/ 91 h 743"/>
                  <a:gd name="T32" fmla="*/ 570 w 835"/>
                  <a:gd name="T33" fmla="*/ 95 h 743"/>
                  <a:gd name="T34" fmla="*/ 580 w 835"/>
                  <a:gd name="T35" fmla="*/ 102 h 743"/>
                  <a:gd name="T36" fmla="*/ 596 w 835"/>
                  <a:gd name="T37" fmla="*/ 117 h 743"/>
                  <a:gd name="T38" fmla="*/ 613 w 835"/>
                  <a:gd name="T39" fmla="*/ 129 h 743"/>
                  <a:gd name="T40" fmla="*/ 627 w 835"/>
                  <a:gd name="T41" fmla="*/ 140 h 743"/>
                  <a:gd name="T42" fmla="*/ 639 w 835"/>
                  <a:gd name="T43" fmla="*/ 150 h 743"/>
                  <a:gd name="T44" fmla="*/ 651 w 835"/>
                  <a:gd name="T45" fmla="*/ 162 h 743"/>
                  <a:gd name="T46" fmla="*/ 667 w 835"/>
                  <a:gd name="T47" fmla="*/ 176 h 743"/>
                  <a:gd name="T48" fmla="*/ 689 w 835"/>
                  <a:gd name="T49" fmla="*/ 200 h 743"/>
                  <a:gd name="T50" fmla="*/ 696 w 835"/>
                  <a:gd name="T51" fmla="*/ 209 h 743"/>
                  <a:gd name="T52" fmla="*/ 715 w 835"/>
                  <a:gd name="T53" fmla="*/ 230 h 743"/>
                  <a:gd name="T54" fmla="*/ 724 w 835"/>
                  <a:gd name="T55" fmla="*/ 247 h 743"/>
                  <a:gd name="T56" fmla="*/ 738 w 835"/>
                  <a:gd name="T57" fmla="*/ 266 h 743"/>
                  <a:gd name="T58" fmla="*/ 750 w 835"/>
                  <a:gd name="T59" fmla="*/ 283 h 743"/>
                  <a:gd name="T60" fmla="*/ 753 w 835"/>
                  <a:gd name="T61" fmla="*/ 290 h 743"/>
                  <a:gd name="T62" fmla="*/ 764 w 835"/>
                  <a:gd name="T63" fmla="*/ 311 h 743"/>
                  <a:gd name="T64" fmla="*/ 772 w 835"/>
                  <a:gd name="T65" fmla="*/ 321 h 743"/>
                  <a:gd name="T66" fmla="*/ 779 w 835"/>
                  <a:gd name="T67" fmla="*/ 335 h 743"/>
                  <a:gd name="T68" fmla="*/ 781 w 835"/>
                  <a:gd name="T69" fmla="*/ 342 h 743"/>
                  <a:gd name="T70" fmla="*/ 788 w 835"/>
                  <a:gd name="T71" fmla="*/ 359 h 743"/>
                  <a:gd name="T72" fmla="*/ 798 w 835"/>
                  <a:gd name="T73" fmla="*/ 382 h 743"/>
                  <a:gd name="T74" fmla="*/ 805 w 835"/>
                  <a:gd name="T75" fmla="*/ 401 h 743"/>
                  <a:gd name="T76" fmla="*/ 814 w 835"/>
                  <a:gd name="T77" fmla="*/ 425 h 743"/>
                  <a:gd name="T78" fmla="*/ 817 w 835"/>
                  <a:gd name="T79" fmla="*/ 444 h 743"/>
                  <a:gd name="T80" fmla="*/ 826 w 835"/>
                  <a:gd name="T81" fmla="*/ 477 h 743"/>
                  <a:gd name="T82" fmla="*/ 828 w 835"/>
                  <a:gd name="T83" fmla="*/ 501 h 743"/>
                  <a:gd name="T84" fmla="*/ 833 w 835"/>
                  <a:gd name="T85" fmla="*/ 527 h 743"/>
                  <a:gd name="T86" fmla="*/ 833 w 835"/>
                  <a:gd name="T87" fmla="*/ 539 h 743"/>
                  <a:gd name="T88" fmla="*/ 835 w 835"/>
                  <a:gd name="T89" fmla="*/ 562 h 743"/>
                  <a:gd name="T90" fmla="*/ 835 w 835"/>
                  <a:gd name="T91" fmla="*/ 591 h 743"/>
                  <a:gd name="T92" fmla="*/ 835 w 835"/>
                  <a:gd name="T93" fmla="*/ 624 h 743"/>
                  <a:gd name="T94" fmla="*/ 833 w 835"/>
                  <a:gd name="T95" fmla="*/ 655 h 743"/>
                  <a:gd name="T96" fmla="*/ 828 w 835"/>
                  <a:gd name="T97" fmla="*/ 683 h 743"/>
                  <a:gd name="T98" fmla="*/ 826 w 835"/>
                  <a:gd name="T99" fmla="*/ 702 h 743"/>
                  <a:gd name="T100" fmla="*/ 819 w 835"/>
                  <a:gd name="T101" fmla="*/ 73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5" h="743">
                    <a:moveTo>
                      <a:pt x="0" y="119"/>
                    </a:moveTo>
                    <a:lnTo>
                      <a:pt x="203" y="0"/>
                    </a:lnTo>
                    <a:lnTo>
                      <a:pt x="66" y="91"/>
                    </a:lnTo>
                    <a:lnTo>
                      <a:pt x="222" y="0"/>
                    </a:lnTo>
                    <a:lnTo>
                      <a:pt x="135" y="72"/>
                    </a:lnTo>
                    <a:lnTo>
                      <a:pt x="258" y="0"/>
                    </a:lnTo>
                    <a:lnTo>
                      <a:pt x="163" y="67"/>
                    </a:lnTo>
                    <a:lnTo>
                      <a:pt x="277" y="0"/>
                    </a:lnTo>
                    <a:lnTo>
                      <a:pt x="187" y="62"/>
                    </a:lnTo>
                    <a:lnTo>
                      <a:pt x="293" y="0"/>
                    </a:lnTo>
                    <a:lnTo>
                      <a:pt x="201" y="62"/>
                    </a:lnTo>
                    <a:lnTo>
                      <a:pt x="303" y="3"/>
                    </a:lnTo>
                    <a:lnTo>
                      <a:pt x="206" y="62"/>
                    </a:lnTo>
                    <a:lnTo>
                      <a:pt x="307" y="3"/>
                    </a:lnTo>
                    <a:lnTo>
                      <a:pt x="234" y="60"/>
                    </a:lnTo>
                    <a:lnTo>
                      <a:pt x="326" y="5"/>
                    </a:lnTo>
                    <a:lnTo>
                      <a:pt x="251" y="60"/>
                    </a:lnTo>
                    <a:lnTo>
                      <a:pt x="341" y="8"/>
                    </a:lnTo>
                    <a:lnTo>
                      <a:pt x="284" y="62"/>
                    </a:lnTo>
                    <a:lnTo>
                      <a:pt x="369" y="12"/>
                    </a:lnTo>
                    <a:lnTo>
                      <a:pt x="300" y="62"/>
                    </a:lnTo>
                    <a:lnTo>
                      <a:pt x="381" y="15"/>
                    </a:lnTo>
                    <a:lnTo>
                      <a:pt x="307" y="64"/>
                    </a:lnTo>
                    <a:lnTo>
                      <a:pt x="388" y="17"/>
                    </a:lnTo>
                    <a:lnTo>
                      <a:pt x="336" y="67"/>
                    </a:lnTo>
                    <a:lnTo>
                      <a:pt x="412" y="24"/>
                    </a:lnTo>
                    <a:lnTo>
                      <a:pt x="338" y="67"/>
                    </a:lnTo>
                    <a:lnTo>
                      <a:pt x="414" y="24"/>
                    </a:lnTo>
                    <a:lnTo>
                      <a:pt x="338" y="67"/>
                    </a:lnTo>
                    <a:lnTo>
                      <a:pt x="414" y="24"/>
                    </a:lnTo>
                    <a:lnTo>
                      <a:pt x="350" y="69"/>
                    </a:lnTo>
                    <a:lnTo>
                      <a:pt x="423" y="27"/>
                    </a:lnTo>
                    <a:lnTo>
                      <a:pt x="350" y="69"/>
                    </a:lnTo>
                    <a:lnTo>
                      <a:pt x="423" y="27"/>
                    </a:lnTo>
                    <a:lnTo>
                      <a:pt x="364" y="74"/>
                    </a:lnTo>
                    <a:lnTo>
                      <a:pt x="435" y="31"/>
                    </a:lnTo>
                    <a:lnTo>
                      <a:pt x="367" y="74"/>
                    </a:lnTo>
                    <a:lnTo>
                      <a:pt x="438" y="31"/>
                    </a:lnTo>
                    <a:lnTo>
                      <a:pt x="374" y="76"/>
                    </a:lnTo>
                    <a:lnTo>
                      <a:pt x="445" y="36"/>
                    </a:lnTo>
                    <a:lnTo>
                      <a:pt x="390" y="79"/>
                    </a:lnTo>
                    <a:lnTo>
                      <a:pt x="459" y="41"/>
                    </a:lnTo>
                    <a:lnTo>
                      <a:pt x="393" y="81"/>
                    </a:lnTo>
                    <a:lnTo>
                      <a:pt x="461" y="41"/>
                    </a:lnTo>
                    <a:lnTo>
                      <a:pt x="407" y="86"/>
                    </a:lnTo>
                    <a:lnTo>
                      <a:pt x="476" y="46"/>
                    </a:lnTo>
                    <a:lnTo>
                      <a:pt x="423" y="91"/>
                    </a:lnTo>
                    <a:lnTo>
                      <a:pt x="490" y="53"/>
                    </a:lnTo>
                    <a:lnTo>
                      <a:pt x="435" y="95"/>
                    </a:lnTo>
                    <a:lnTo>
                      <a:pt x="499" y="57"/>
                    </a:lnTo>
                    <a:lnTo>
                      <a:pt x="438" y="95"/>
                    </a:lnTo>
                    <a:lnTo>
                      <a:pt x="502" y="60"/>
                    </a:lnTo>
                    <a:lnTo>
                      <a:pt x="447" y="100"/>
                    </a:lnTo>
                    <a:lnTo>
                      <a:pt x="511" y="62"/>
                    </a:lnTo>
                    <a:lnTo>
                      <a:pt x="466" y="107"/>
                    </a:lnTo>
                    <a:lnTo>
                      <a:pt x="528" y="72"/>
                    </a:lnTo>
                    <a:lnTo>
                      <a:pt x="483" y="117"/>
                    </a:lnTo>
                    <a:lnTo>
                      <a:pt x="544" y="81"/>
                    </a:lnTo>
                    <a:lnTo>
                      <a:pt x="485" y="117"/>
                    </a:lnTo>
                    <a:lnTo>
                      <a:pt x="544" y="81"/>
                    </a:lnTo>
                    <a:lnTo>
                      <a:pt x="492" y="119"/>
                    </a:lnTo>
                    <a:lnTo>
                      <a:pt x="551" y="86"/>
                    </a:lnTo>
                    <a:lnTo>
                      <a:pt x="502" y="126"/>
                    </a:lnTo>
                    <a:lnTo>
                      <a:pt x="561" y="91"/>
                    </a:lnTo>
                    <a:lnTo>
                      <a:pt x="504" y="126"/>
                    </a:lnTo>
                    <a:lnTo>
                      <a:pt x="563" y="93"/>
                    </a:lnTo>
                    <a:lnTo>
                      <a:pt x="511" y="131"/>
                    </a:lnTo>
                    <a:lnTo>
                      <a:pt x="570" y="95"/>
                    </a:lnTo>
                    <a:lnTo>
                      <a:pt x="518" y="136"/>
                    </a:lnTo>
                    <a:lnTo>
                      <a:pt x="575" y="100"/>
                    </a:lnTo>
                    <a:lnTo>
                      <a:pt x="521" y="138"/>
                    </a:lnTo>
                    <a:lnTo>
                      <a:pt x="580" y="102"/>
                    </a:lnTo>
                    <a:lnTo>
                      <a:pt x="525" y="138"/>
                    </a:lnTo>
                    <a:lnTo>
                      <a:pt x="582" y="105"/>
                    </a:lnTo>
                    <a:lnTo>
                      <a:pt x="540" y="147"/>
                    </a:lnTo>
                    <a:lnTo>
                      <a:pt x="596" y="117"/>
                    </a:lnTo>
                    <a:lnTo>
                      <a:pt x="544" y="152"/>
                    </a:lnTo>
                    <a:lnTo>
                      <a:pt x="601" y="119"/>
                    </a:lnTo>
                    <a:lnTo>
                      <a:pt x="556" y="159"/>
                    </a:lnTo>
                    <a:lnTo>
                      <a:pt x="613" y="129"/>
                    </a:lnTo>
                    <a:lnTo>
                      <a:pt x="558" y="162"/>
                    </a:lnTo>
                    <a:lnTo>
                      <a:pt x="615" y="131"/>
                    </a:lnTo>
                    <a:lnTo>
                      <a:pt x="573" y="171"/>
                    </a:lnTo>
                    <a:lnTo>
                      <a:pt x="627" y="140"/>
                    </a:lnTo>
                    <a:lnTo>
                      <a:pt x="582" y="181"/>
                    </a:lnTo>
                    <a:lnTo>
                      <a:pt x="637" y="147"/>
                    </a:lnTo>
                    <a:lnTo>
                      <a:pt x="584" y="183"/>
                    </a:lnTo>
                    <a:lnTo>
                      <a:pt x="639" y="150"/>
                    </a:lnTo>
                    <a:lnTo>
                      <a:pt x="594" y="190"/>
                    </a:lnTo>
                    <a:lnTo>
                      <a:pt x="648" y="159"/>
                    </a:lnTo>
                    <a:lnTo>
                      <a:pt x="596" y="193"/>
                    </a:lnTo>
                    <a:lnTo>
                      <a:pt x="651" y="162"/>
                    </a:lnTo>
                    <a:lnTo>
                      <a:pt x="599" y="195"/>
                    </a:lnTo>
                    <a:lnTo>
                      <a:pt x="653" y="164"/>
                    </a:lnTo>
                    <a:lnTo>
                      <a:pt x="613" y="207"/>
                    </a:lnTo>
                    <a:lnTo>
                      <a:pt x="667" y="176"/>
                    </a:lnTo>
                    <a:lnTo>
                      <a:pt x="622" y="216"/>
                    </a:lnTo>
                    <a:lnTo>
                      <a:pt x="674" y="185"/>
                    </a:lnTo>
                    <a:lnTo>
                      <a:pt x="634" y="230"/>
                    </a:lnTo>
                    <a:lnTo>
                      <a:pt x="689" y="200"/>
                    </a:lnTo>
                    <a:lnTo>
                      <a:pt x="644" y="240"/>
                    </a:lnTo>
                    <a:lnTo>
                      <a:pt x="696" y="209"/>
                    </a:lnTo>
                    <a:lnTo>
                      <a:pt x="644" y="240"/>
                    </a:lnTo>
                    <a:lnTo>
                      <a:pt x="696" y="209"/>
                    </a:lnTo>
                    <a:lnTo>
                      <a:pt x="653" y="252"/>
                    </a:lnTo>
                    <a:lnTo>
                      <a:pt x="708" y="221"/>
                    </a:lnTo>
                    <a:lnTo>
                      <a:pt x="663" y="261"/>
                    </a:lnTo>
                    <a:lnTo>
                      <a:pt x="715" y="230"/>
                    </a:lnTo>
                    <a:lnTo>
                      <a:pt x="665" y="266"/>
                    </a:lnTo>
                    <a:lnTo>
                      <a:pt x="717" y="238"/>
                    </a:lnTo>
                    <a:lnTo>
                      <a:pt x="672" y="278"/>
                    </a:lnTo>
                    <a:lnTo>
                      <a:pt x="724" y="247"/>
                    </a:lnTo>
                    <a:lnTo>
                      <a:pt x="679" y="285"/>
                    </a:lnTo>
                    <a:lnTo>
                      <a:pt x="731" y="257"/>
                    </a:lnTo>
                    <a:lnTo>
                      <a:pt x="686" y="297"/>
                    </a:lnTo>
                    <a:lnTo>
                      <a:pt x="738" y="266"/>
                    </a:lnTo>
                    <a:lnTo>
                      <a:pt x="689" y="299"/>
                    </a:lnTo>
                    <a:lnTo>
                      <a:pt x="741" y="268"/>
                    </a:lnTo>
                    <a:lnTo>
                      <a:pt x="698" y="313"/>
                    </a:lnTo>
                    <a:lnTo>
                      <a:pt x="750" y="283"/>
                    </a:lnTo>
                    <a:lnTo>
                      <a:pt x="701" y="316"/>
                    </a:lnTo>
                    <a:lnTo>
                      <a:pt x="750" y="287"/>
                    </a:lnTo>
                    <a:lnTo>
                      <a:pt x="701" y="318"/>
                    </a:lnTo>
                    <a:lnTo>
                      <a:pt x="753" y="290"/>
                    </a:lnTo>
                    <a:lnTo>
                      <a:pt x="705" y="325"/>
                    </a:lnTo>
                    <a:lnTo>
                      <a:pt x="757" y="297"/>
                    </a:lnTo>
                    <a:lnTo>
                      <a:pt x="715" y="340"/>
                    </a:lnTo>
                    <a:lnTo>
                      <a:pt x="764" y="311"/>
                    </a:lnTo>
                    <a:lnTo>
                      <a:pt x="715" y="344"/>
                    </a:lnTo>
                    <a:lnTo>
                      <a:pt x="767" y="313"/>
                    </a:lnTo>
                    <a:lnTo>
                      <a:pt x="719" y="351"/>
                    </a:lnTo>
                    <a:lnTo>
                      <a:pt x="772" y="321"/>
                    </a:lnTo>
                    <a:lnTo>
                      <a:pt x="727" y="366"/>
                    </a:lnTo>
                    <a:lnTo>
                      <a:pt x="779" y="335"/>
                    </a:lnTo>
                    <a:lnTo>
                      <a:pt x="727" y="366"/>
                    </a:lnTo>
                    <a:lnTo>
                      <a:pt x="779" y="335"/>
                    </a:lnTo>
                    <a:lnTo>
                      <a:pt x="729" y="370"/>
                    </a:lnTo>
                    <a:lnTo>
                      <a:pt x="781" y="340"/>
                    </a:lnTo>
                    <a:lnTo>
                      <a:pt x="729" y="370"/>
                    </a:lnTo>
                    <a:lnTo>
                      <a:pt x="781" y="342"/>
                    </a:lnTo>
                    <a:lnTo>
                      <a:pt x="731" y="375"/>
                    </a:lnTo>
                    <a:lnTo>
                      <a:pt x="783" y="344"/>
                    </a:lnTo>
                    <a:lnTo>
                      <a:pt x="736" y="387"/>
                    </a:lnTo>
                    <a:lnTo>
                      <a:pt x="788" y="359"/>
                    </a:lnTo>
                    <a:lnTo>
                      <a:pt x="741" y="399"/>
                    </a:lnTo>
                    <a:lnTo>
                      <a:pt x="793" y="368"/>
                    </a:lnTo>
                    <a:lnTo>
                      <a:pt x="746" y="413"/>
                    </a:lnTo>
                    <a:lnTo>
                      <a:pt x="798" y="382"/>
                    </a:lnTo>
                    <a:lnTo>
                      <a:pt x="746" y="413"/>
                    </a:lnTo>
                    <a:lnTo>
                      <a:pt x="798" y="385"/>
                    </a:lnTo>
                    <a:lnTo>
                      <a:pt x="753" y="430"/>
                    </a:lnTo>
                    <a:lnTo>
                      <a:pt x="805" y="401"/>
                    </a:lnTo>
                    <a:lnTo>
                      <a:pt x="755" y="439"/>
                    </a:lnTo>
                    <a:lnTo>
                      <a:pt x="807" y="408"/>
                    </a:lnTo>
                    <a:lnTo>
                      <a:pt x="760" y="458"/>
                    </a:lnTo>
                    <a:lnTo>
                      <a:pt x="814" y="425"/>
                    </a:lnTo>
                    <a:lnTo>
                      <a:pt x="760" y="458"/>
                    </a:lnTo>
                    <a:lnTo>
                      <a:pt x="814" y="427"/>
                    </a:lnTo>
                    <a:lnTo>
                      <a:pt x="764" y="477"/>
                    </a:lnTo>
                    <a:lnTo>
                      <a:pt x="817" y="444"/>
                    </a:lnTo>
                    <a:lnTo>
                      <a:pt x="767" y="494"/>
                    </a:lnTo>
                    <a:lnTo>
                      <a:pt x="821" y="463"/>
                    </a:lnTo>
                    <a:lnTo>
                      <a:pt x="769" y="508"/>
                    </a:lnTo>
                    <a:lnTo>
                      <a:pt x="826" y="477"/>
                    </a:lnTo>
                    <a:lnTo>
                      <a:pt x="772" y="513"/>
                    </a:lnTo>
                    <a:lnTo>
                      <a:pt x="826" y="482"/>
                    </a:lnTo>
                    <a:lnTo>
                      <a:pt x="774" y="532"/>
                    </a:lnTo>
                    <a:lnTo>
                      <a:pt x="828" y="501"/>
                    </a:lnTo>
                    <a:lnTo>
                      <a:pt x="774" y="541"/>
                    </a:lnTo>
                    <a:lnTo>
                      <a:pt x="831" y="510"/>
                    </a:lnTo>
                    <a:lnTo>
                      <a:pt x="776" y="560"/>
                    </a:lnTo>
                    <a:lnTo>
                      <a:pt x="833" y="527"/>
                    </a:lnTo>
                    <a:lnTo>
                      <a:pt x="776" y="565"/>
                    </a:lnTo>
                    <a:lnTo>
                      <a:pt x="833" y="532"/>
                    </a:lnTo>
                    <a:lnTo>
                      <a:pt x="776" y="572"/>
                    </a:lnTo>
                    <a:lnTo>
                      <a:pt x="833" y="539"/>
                    </a:lnTo>
                    <a:lnTo>
                      <a:pt x="776" y="579"/>
                    </a:lnTo>
                    <a:lnTo>
                      <a:pt x="835" y="546"/>
                    </a:lnTo>
                    <a:lnTo>
                      <a:pt x="776" y="596"/>
                    </a:lnTo>
                    <a:lnTo>
                      <a:pt x="835" y="562"/>
                    </a:lnTo>
                    <a:lnTo>
                      <a:pt x="776" y="612"/>
                    </a:lnTo>
                    <a:lnTo>
                      <a:pt x="835" y="577"/>
                    </a:lnTo>
                    <a:lnTo>
                      <a:pt x="774" y="627"/>
                    </a:lnTo>
                    <a:lnTo>
                      <a:pt x="835" y="591"/>
                    </a:lnTo>
                    <a:lnTo>
                      <a:pt x="774" y="638"/>
                    </a:lnTo>
                    <a:lnTo>
                      <a:pt x="835" y="603"/>
                    </a:lnTo>
                    <a:lnTo>
                      <a:pt x="772" y="660"/>
                    </a:lnTo>
                    <a:lnTo>
                      <a:pt x="835" y="624"/>
                    </a:lnTo>
                    <a:lnTo>
                      <a:pt x="772" y="669"/>
                    </a:lnTo>
                    <a:lnTo>
                      <a:pt x="835" y="631"/>
                    </a:lnTo>
                    <a:lnTo>
                      <a:pt x="767" y="693"/>
                    </a:lnTo>
                    <a:lnTo>
                      <a:pt x="833" y="655"/>
                    </a:lnTo>
                    <a:lnTo>
                      <a:pt x="772" y="698"/>
                    </a:lnTo>
                    <a:lnTo>
                      <a:pt x="833" y="662"/>
                    </a:lnTo>
                    <a:lnTo>
                      <a:pt x="783" y="710"/>
                    </a:lnTo>
                    <a:lnTo>
                      <a:pt x="828" y="683"/>
                    </a:lnTo>
                    <a:lnTo>
                      <a:pt x="790" y="719"/>
                    </a:lnTo>
                    <a:lnTo>
                      <a:pt x="826" y="698"/>
                    </a:lnTo>
                    <a:lnTo>
                      <a:pt x="793" y="721"/>
                    </a:lnTo>
                    <a:lnTo>
                      <a:pt x="826" y="702"/>
                    </a:lnTo>
                    <a:lnTo>
                      <a:pt x="805" y="731"/>
                    </a:lnTo>
                    <a:lnTo>
                      <a:pt x="821" y="721"/>
                    </a:lnTo>
                    <a:lnTo>
                      <a:pt x="812" y="738"/>
                    </a:lnTo>
                    <a:lnTo>
                      <a:pt x="819" y="733"/>
                    </a:lnTo>
                    <a:lnTo>
                      <a:pt x="817" y="743"/>
                    </a:lnTo>
                    <a:lnTo>
                      <a:pt x="817" y="74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9" name="Freeform 3155"/>
              <p:cNvSpPr/>
              <p:nvPr/>
            </p:nvSpPr>
            <p:spPr bwMode="auto">
              <a:xfrm>
                <a:off x="3908425" y="1851025"/>
                <a:ext cx="1179513" cy="1879600"/>
              </a:xfrm>
              <a:custGeom>
                <a:avLst/>
                <a:gdLst>
                  <a:gd name="T0" fmla="*/ 362 w 743"/>
                  <a:gd name="T1" fmla="*/ 46 h 1184"/>
                  <a:gd name="T2" fmla="*/ 462 w 743"/>
                  <a:gd name="T3" fmla="*/ 15 h 1184"/>
                  <a:gd name="T4" fmla="*/ 542 w 743"/>
                  <a:gd name="T5" fmla="*/ 0 h 1184"/>
                  <a:gd name="T6" fmla="*/ 204 w 743"/>
                  <a:gd name="T7" fmla="*/ 228 h 1184"/>
                  <a:gd name="T8" fmla="*/ 175 w 743"/>
                  <a:gd name="T9" fmla="*/ 259 h 1184"/>
                  <a:gd name="T10" fmla="*/ 154 w 743"/>
                  <a:gd name="T11" fmla="*/ 290 h 1184"/>
                  <a:gd name="T12" fmla="*/ 135 w 743"/>
                  <a:gd name="T13" fmla="*/ 321 h 1184"/>
                  <a:gd name="T14" fmla="*/ 116 w 743"/>
                  <a:gd name="T15" fmla="*/ 354 h 1184"/>
                  <a:gd name="T16" fmla="*/ 107 w 743"/>
                  <a:gd name="T17" fmla="*/ 375 h 1184"/>
                  <a:gd name="T18" fmla="*/ 97 w 743"/>
                  <a:gd name="T19" fmla="*/ 394 h 1184"/>
                  <a:gd name="T20" fmla="*/ 83 w 743"/>
                  <a:gd name="T21" fmla="*/ 437 h 1184"/>
                  <a:gd name="T22" fmla="*/ 71 w 743"/>
                  <a:gd name="T23" fmla="*/ 479 h 1184"/>
                  <a:gd name="T24" fmla="*/ 66 w 743"/>
                  <a:gd name="T25" fmla="*/ 515 h 1184"/>
                  <a:gd name="T26" fmla="*/ 64 w 743"/>
                  <a:gd name="T27" fmla="*/ 529 h 1184"/>
                  <a:gd name="T28" fmla="*/ 62 w 743"/>
                  <a:gd name="T29" fmla="*/ 541 h 1184"/>
                  <a:gd name="T30" fmla="*/ 62 w 743"/>
                  <a:gd name="T31" fmla="*/ 579 h 1184"/>
                  <a:gd name="T32" fmla="*/ 59 w 743"/>
                  <a:gd name="T33" fmla="*/ 603 h 1184"/>
                  <a:gd name="T34" fmla="*/ 62 w 743"/>
                  <a:gd name="T35" fmla="*/ 638 h 1184"/>
                  <a:gd name="T36" fmla="*/ 64 w 743"/>
                  <a:gd name="T37" fmla="*/ 655 h 1184"/>
                  <a:gd name="T38" fmla="*/ 66 w 743"/>
                  <a:gd name="T39" fmla="*/ 679 h 1184"/>
                  <a:gd name="T40" fmla="*/ 73 w 743"/>
                  <a:gd name="T41" fmla="*/ 705 h 1184"/>
                  <a:gd name="T42" fmla="*/ 76 w 743"/>
                  <a:gd name="T43" fmla="*/ 721 h 1184"/>
                  <a:gd name="T44" fmla="*/ 85 w 743"/>
                  <a:gd name="T45" fmla="*/ 755 h 1184"/>
                  <a:gd name="T46" fmla="*/ 92 w 743"/>
                  <a:gd name="T47" fmla="*/ 771 h 1184"/>
                  <a:gd name="T48" fmla="*/ 97 w 743"/>
                  <a:gd name="T49" fmla="*/ 788 h 1184"/>
                  <a:gd name="T50" fmla="*/ 104 w 743"/>
                  <a:gd name="T51" fmla="*/ 802 h 1184"/>
                  <a:gd name="T52" fmla="*/ 114 w 743"/>
                  <a:gd name="T53" fmla="*/ 826 h 1184"/>
                  <a:gd name="T54" fmla="*/ 130 w 743"/>
                  <a:gd name="T55" fmla="*/ 857 h 1184"/>
                  <a:gd name="T56" fmla="*/ 142 w 743"/>
                  <a:gd name="T57" fmla="*/ 873 h 1184"/>
                  <a:gd name="T58" fmla="*/ 154 w 743"/>
                  <a:gd name="T59" fmla="*/ 894 h 1184"/>
                  <a:gd name="T60" fmla="*/ 168 w 743"/>
                  <a:gd name="T61" fmla="*/ 913 h 1184"/>
                  <a:gd name="T62" fmla="*/ 185 w 743"/>
                  <a:gd name="T63" fmla="*/ 935 h 1184"/>
                  <a:gd name="T64" fmla="*/ 199 w 743"/>
                  <a:gd name="T65" fmla="*/ 951 h 1184"/>
                  <a:gd name="T66" fmla="*/ 218 w 743"/>
                  <a:gd name="T67" fmla="*/ 970 h 1184"/>
                  <a:gd name="T68" fmla="*/ 234 w 743"/>
                  <a:gd name="T69" fmla="*/ 985 h 1184"/>
                  <a:gd name="T70" fmla="*/ 253 w 743"/>
                  <a:gd name="T71" fmla="*/ 1004 h 1184"/>
                  <a:gd name="T72" fmla="*/ 272 w 743"/>
                  <a:gd name="T73" fmla="*/ 1018 h 1184"/>
                  <a:gd name="T74" fmla="*/ 294 w 743"/>
                  <a:gd name="T75" fmla="*/ 1032 h 1184"/>
                  <a:gd name="T76" fmla="*/ 313 w 743"/>
                  <a:gd name="T77" fmla="*/ 1044 h 1184"/>
                  <a:gd name="T78" fmla="*/ 339 w 743"/>
                  <a:gd name="T79" fmla="*/ 1060 h 1184"/>
                  <a:gd name="T80" fmla="*/ 346 w 743"/>
                  <a:gd name="T81" fmla="*/ 1063 h 1184"/>
                  <a:gd name="T82" fmla="*/ 362 w 743"/>
                  <a:gd name="T83" fmla="*/ 1072 h 1184"/>
                  <a:gd name="T84" fmla="*/ 388 w 743"/>
                  <a:gd name="T85" fmla="*/ 1084 h 1184"/>
                  <a:gd name="T86" fmla="*/ 421 w 743"/>
                  <a:gd name="T87" fmla="*/ 1096 h 1184"/>
                  <a:gd name="T88" fmla="*/ 452 w 743"/>
                  <a:gd name="T89" fmla="*/ 1106 h 1184"/>
                  <a:gd name="T90" fmla="*/ 483 w 743"/>
                  <a:gd name="T91" fmla="*/ 1113 h 1184"/>
                  <a:gd name="T92" fmla="*/ 523 w 743"/>
                  <a:gd name="T93" fmla="*/ 1120 h 1184"/>
                  <a:gd name="T94" fmla="*/ 542 w 743"/>
                  <a:gd name="T95" fmla="*/ 1122 h 1184"/>
                  <a:gd name="T96" fmla="*/ 580 w 743"/>
                  <a:gd name="T97" fmla="*/ 1125 h 1184"/>
                  <a:gd name="T98" fmla="*/ 618 w 743"/>
                  <a:gd name="T99" fmla="*/ 1122 h 1184"/>
                  <a:gd name="T100" fmla="*/ 658 w 743"/>
                  <a:gd name="T101" fmla="*/ 1120 h 1184"/>
                  <a:gd name="T102" fmla="*/ 708 w 743"/>
                  <a:gd name="T103" fmla="*/ 1129 h 1184"/>
                  <a:gd name="T104" fmla="*/ 722 w 743"/>
                  <a:gd name="T105" fmla="*/ 1143 h 1184"/>
                  <a:gd name="T106" fmla="*/ 736 w 743"/>
                  <a:gd name="T107" fmla="*/ 1155 h 1184"/>
                  <a:gd name="T108" fmla="*/ 743 w 743"/>
                  <a:gd name="T109" fmla="*/ 1165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3" h="1184">
                    <a:moveTo>
                      <a:pt x="294" y="81"/>
                    </a:moveTo>
                    <a:lnTo>
                      <a:pt x="320" y="67"/>
                    </a:lnTo>
                    <a:lnTo>
                      <a:pt x="237" y="119"/>
                    </a:lnTo>
                    <a:lnTo>
                      <a:pt x="362" y="46"/>
                    </a:lnTo>
                    <a:lnTo>
                      <a:pt x="170" y="176"/>
                    </a:lnTo>
                    <a:lnTo>
                      <a:pt x="440" y="19"/>
                    </a:lnTo>
                    <a:lnTo>
                      <a:pt x="159" y="190"/>
                    </a:lnTo>
                    <a:lnTo>
                      <a:pt x="462" y="15"/>
                    </a:lnTo>
                    <a:lnTo>
                      <a:pt x="128" y="223"/>
                    </a:lnTo>
                    <a:lnTo>
                      <a:pt x="504" y="5"/>
                    </a:lnTo>
                    <a:lnTo>
                      <a:pt x="104" y="254"/>
                    </a:lnTo>
                    <a:lnTo>
                      <a:pt x="542" y="0"/>
                    </a:lnTo>
                    <a:lnTo>
                      <a:pt x="83" y="287"/>
                    </a:lnTo>
                    <a:lnTo>
                      <a:pt x="225" y="207"/>
                    </a:lnTo>
                    <a:lnTo>
                      <a:pt x="76" y="302"/>
                    </a:lnTo>
                    <a:lnTo>
                      <a:pt x="204" y="228"/>
                    </a:lnTo>
                    <a:lnTo>
                      <a:pt x="71" y="311"/>
                    </a:lnTo>
                    <a:lnTo>
                      <a:pt x="192" y="240"/>
                    </a:lnTo>
                    <a:lnTo>
                      <a:pt x="64" y="325"/>
                    </a:lnTo>
                    <a:lnTo>
                      <a:pt x="175" y="259"/>
                    </a:lnTo>
                    <a:lnTo>
                      <a:pt x="57" y="340"/>
                    </a:lnTo>
                    <a:lnTo>
                      <a:pt x="161" y="280"/>
                    </a:lnTo>
                    <a:lnTo>
                      <a:pt x="52" y="349"/>
                    </a:lnTo>
                    <a:lnTo>
                      <a:pt x="154" y="290"/>
                    </a:lnTo>
                    <a:lnTo>
                      <a:pt x="45" y="366"/>
                    </a:lnTo>
                    <a:lnTo>
                      <a:pt x="142" y="309"/>
                    </a:lnTo>
                    <a:lnTo>
                      <a:pt x="40" y="375"/>
                    </a:lnTo>
                    <a:lnTo>
                      <a:pt x="135" y="321"/>
                    </a:lnTo>
                    <a:lnTo>
                      <a:pt x="40" y="378"/>
                    </a:lnTo>
                    <a:lnTo>
                      <a:pt x="133" y="323"/>
                    </a:lnTo>
                    <a:lnTo>
                      <a:pt x="31" y="401"/>
                    </a:lnTo>
                    <a:lnTo>
                      <a:pt x="116" y="354"/>
                    </a:lnTo>
                    <a:lnTo>
                      <a:pt x="26" y="418"/>
                    </a:lnTo>
                    <a:lnTo>
                      <a:pt x="109" y="370"/>
                    </a:lnTo>
                    <a:lnTo>
                      <a:pt x="24" y="423"/>
                    </a:lnTo>
                    <a:lnTo>
                      <a:pt x="107" y="375"/>
                    </a:lnTo>
                    <a:lnTo>
                      <a:pt x="21" y="432"/>
                    </a:lnTo>
                    <a:lnTo>
                      <a:pt x="102" y="387"/>
                    </a:lnTo>
                    <a:lnTo>
                      <a:pt x="21" y="439"/>
                    </a:lnTo>
                    <a:lnTo>
                      <a:pt x="97" y="394"/>
                    </a:lnTo>
                    <a:lnTo>
                      <a:pt x="14" y="461"/>
                    </a:lnTo>
                    <a:lnTo>
                      <a:pt x="90" y="418"/>
                    </a:lnTo>
                    <a:lnTo>
                      <a:pt x="12" y="477"/>
                    </a:lnTo>
                    <a:lnTo>
                      <a:pt x="83" y="437"/>
                    </a:lnTo>
                    <a:lnTo>
                      <a:pt x="9" y="496"/>
                    </a:lnTo>
                    <a:lnTo>
                      <a:pt x="78" y="456"/>
                    </a:lnTo>
                    <a:lnTo>
                      <a:pt x="5" y="520"/>
                    </a:lnTo>
                    <a:lnTo>
                      <a:pt x="71" y="479"/>
                    </a:lnTo>
                    <a:lnTo>
                      <a:pt x="2" y="541"/>
                    </a:lnTo>
                    <a:lnTo>
                      <a:pt x="69" y="503"/>
                    </a:lnTo>
                    <a:lnTo>
                      <a:pt x="2" y="551"/>
                    </a:lnTo>
                    <a:lnTo>
                      <a:pt x="66" y="515"/>
                    </a:lnTo>
                    <a:lnTo>
                      <a:pt x="2" y="555"/>
                    </a:lnTo>
                    <a:lnTo>
                      <a:pt x="66" y="520"/>
                    </a:lnTo>
                    <a:lnTo>
                      <a:pt x="0" y="565"/>
                    </a:lnTo>
                    <a:lnTo>
                      <a:pt x="64" y="529"/>
                    </a:lnTo>
                    <a:lnTo>
                      <a:pt x="0" y="570"/>
                    </a:lnTo>
                    <a:lnTo>
                      <a:pt x="64" y="534"/>
                    </a:lnTo>
                    <a:lnTo>
                      <a:pt x="0" y="577"/>
                    </a:lnTo>
                    <a:lnTo>
                      <a:pt x="62" y="541"/>
                    </a:lnTo>
                    <a:lnTo>
                      <a:pt x="0" y="596"/>
                    </a:lnTo>
                    <a:lnTo>
                      <a:pt x="62" y="560"/>
                    </a:lnTo>
                    <a:lnTo>
                      <a:pt x="0" y="612"/>
                    </a:lnTo>
                    <a:lnTo>
                      <a:pt x="62" y="579"/>
                    </a:lnTo>
                    <a:lnTo>
                      <a:pt x="2" y="629"/>
                    </a:lnTo>
                    <a:lnTo>
                      <a:pt x="59" y="596"/>
                    </a:lnTo>
                    <a:lnTo>
                      <a:pt x="2" y="636"/>
                    </a:lnTo>
                    <a:lnTo>
                      <a:pt x="59" y="603"/>
                    </a:lnTo>
                    <a:lnTo>
                      <a:pt x="2" y="650"/>
                    </a:lnTo>
                    <a:lnTo>
                      <a:pt x="62" y="617"/>
                    </a:lnTo>
                    <a:lnTo>
                      <a:pt x="5" y="669"/>
                    </a:lnTo>
                    <a:lnTo>
                      <a:pt x="62" y="638"/>
                    </a:lnTo>
                    <a:lnTo>
                      <a:pt x="7" y="683"/>
                    </a:lnTo>
                    <a:lnTo>
                      <a:pt x="64" y="653"/>
                    </a:lnTo>
                    <a:lnTo>
                      <a:pt x="9" y="688"/>
                    </a:lnTo>
                    <a:lnTo>
                      <a:pt x="64" y="655"/>
                    </a:lnTo>
                    <a:lnTo>
                      <a:pt x="9" y="700"/>
                    </a:lnTo>
                    <a:lnTo>
                      <a:pt x="66" y="667"/>
                    </a:lnTo>
                    <a:lnTo>
                      <a:pt x="12" y="712"/>
                    </a:lnTo>
                    <a:lnTo>
                      <a:pt x="66" y="679"/>
                    </a:lnTo>
                    <a:lnTo>
                      <a:pt x="14" y="721"/>
                    </a:lnTo>
                    <a:lnTo>
                      <a:pt x="69" y="691"/>
                    </a:lnTo>
                    <a:lnTo>
                      <a:pt x="19" y="736"/>
                    </a:lnTo>
                    <a:lnTo>
                      <a:pt x="73" y="705"/>
                    </a:lnTo>
                    <a:lnTo>
                      <a:pt x="19" y="740"/>
                    </a:lnTo>
                    <a:lnTo>
                      <a:pt x="73" y="710"/>
                    </a:lnTo>
                    <a:lnTo>
                      <a:pt x="21" y="752"/>
                    </a:lnTo>
                    <a:lnTo>
                      <a:pt x="76" y="721"/>
                    </a:lnTo>
                    <a:lnTo>
                      <a:pt x="26" y="766"/>
                    </a:lnTo>
                    <a:lnTo>
                      <a:pt x="80" y="736"/>
                    </a:lnTo>
                    <a:lnTo>
                      <a:pt x="33" y="785"/>
                    </a:lnTo>
                    <a:lnTo>
                      <a:pt x="85" y="755"/>
                    </a:lnTo>
                    <a:lnTo>
                      <a:pt x="36" y="790"/>
                    </a:lnTo>
                    <a:lnTo>
                      <a:pt x="88" y="759"/>
                    </a:lnTo>
                    <a:lnTo>
                      <a:pt x="40" y="802"/>
                    </a:lnTo>
                    <a:lnTo>
                      <a:pt x="92" y="771"/>
                    </a:lnTo>
                    <a:lnTo>
                      <a:pt x="43" y="814"/>
                    </a:lnTo>
                    <a:lnTo>
                      <a:pt x="97" y="785"/>
                    </a:lnTo>
                    <a:lnTo>
                      <a:pt x="45" y="819"/>
                    </a:lnTo>
                    <a:lnTo>
                      <a:pt x="97" y="788"/>
                    </a:lnTo>
                    <a:lnTo>
                      <a:pt x="50" y="828"/>
                    </a:lnTo>
                    <a:lnTo>
                      <a:pt x="102" y="800"/>
                    </a:lnTo>
                    <a:lnTo>
                      <a:pt x="52" y="833"/>
                    </a:lnTo>
                    <a:lnTo>
                      <a:pt x="104" y="802"/>
                    </a:lnTo>
                    <a:lnTo>
                      <a:pt x="59" y="847"/>
                    </a:lnTo>
                    <a:lnTo>
                      <a:pt x="111" y="816"/>
                    </a:lnTo>
                    <a:lnTo>
                      <a:pt x="64" y="857"/>
                    </a:lnTo>
                    <a:lnTo>
                      <a:pt x="114" y="826"/>
                    </a:lnTo>
                    <a:lnTo>
                      <a:pt x="71" y="871"/>
                    </a:lnTo>
                    <a:lnTo>
                      <a:pt x="121" y="840"/>
                    </a:lnTo>
                    <a:lnTo>
                      <a:pt x="78" y="885"/>
                    </a:lnTo>
                    <a:lnTo>
                      <a:pt x="130" y="857"/>
                    </a:lnTo>
                    <a:lnTo>
                      <a:pt x="85" y="897"/>
                    </a:lnTo>
                    <a:lnTo>
                      <a:pt x="137" y="868"/>
                    </a:lnTo>
                    <a:lnTo>
                      <a:pt x="90" y="904"/>
                    </a:lnTo>
                    <a:lnTo>
                      <a:pt x="142" y="873"/>
                    </a:lnTo>
                    <a:lnTo>
                      <a:pt x="92" y="909"/>
                    </a:lnTo>
                    <a:lnTo>
                      <a:pt x="144" y="878"/>
                    </a:lnTo>
                    <a:lnTo>
                      <a:pt x="102" y="925"/>
                    </a:lnTo>
                    <a:lnTo>
                      <a:pt x="154" y="894"/>
                    </a:lnTo>
                    <a:lnTo>
                      <a:pt x="114" y="940"/>
                    </a:lnTo>
                    <a:lnTo>
                      <a:pt x="166" y="909"/>
                    </a:lnTo>
                    <a:lnTo>
                      <a:pt x="116" y="942"/>
                    </a:lnTo>
                    <a:lnTo>
                      <a:pt x="168" y="913"/>
                    </a:lnTo>
                    <a:lnTo>
                      <a:pt x="125" y="956"/>
                    </a:lnTo>
                    <a:lnTo>
                      <a:pt x="178" y="925"/>
                    </a:lnTo>
                    <a:lnTo>
                      <a:pt x="133" y="966"/>
                    </a:lnTo>
                    <a:lnTo>
                      <a:pt x="185" y="935"/>
                    </a:lnTo>
                    <a:lnTo>
                      <a:pt x="140" y="973"/>
                    </a:lnTo>
                    <a:lnTo>
                      <a:pt x="192" y="942"/>
                    </a:lnTo>
                    <a:lnTo>
                      <a:pt x="147" y="982"/>
                    </a:lnTo>
                    <a:lnTo>
                      <a:pt x="199" y="951"/>
                    </a:lnTo>
                    <a:lnTo>
                      <a:pt x="156" y="992"/>
                    </a:lnTo>
                    <a:lnTo>
                      <a:pt x="211" y="961"/>
                    </a:lnTo>
                    <a:lnTo>
                      <a:pt x="163" y="1001"/>
                    </a:lnTo>
                    <a:lnTo>
                      <a:pt x="218" y="970"/>
                    </a:lnTo>
                    <a:lnTo>
                      <a:pt x="168" y="1004"/>
                    </a:lnTo>
                    <a:lnTo>
                      <a:pt x="220" y="973"/>
                    </a:lnTo>
                    <a:lnTo>
                      <a:pt x="180" y="1015"/>
                    </a:lnTo>
                    <a:lnTo>
                      <a:pt x="234" y="985"/>
                    </a:lnTo>
                    <a:lnTo>
                      <a:pt x="189" y="1025"/>
                    </a:lnTo>
                    <a:lnTo>
                      <a:pt x="244" y="994"/>
                    </a:lnTo>
                    <a:lnTo>
                      <a:pt x="199" y="1034"/>
                    </a:lnTo>
                    <a:lnTo>
                      <a:pt x="253" y="1004"/>
                    </a:lnTo>
                    <a:lnTo>
                      <a:pt x="204" y="1039"/>
                    </a:lnTo>
                    <a:lnTo>
                      <a:pt x="260" y="1008"/>
                    </a:lnTo>
                    <a:lnTo>
                      <a:pt x="218" y="1051"/>
                    </a:lnTo>
                    <a:lnTo>
                      <a:pt x="272" y="1018"/>
                    </a:lnTo>
                    <a:lnTo>
                      <a:pt x="223" y="1053"/>
                    </a:lnTo>
                    <a:lnTo>
                      <a:pt x="277" y="1020"/>
                    </a:lnTo>
                    <a:lnTo>
                      <a:pt x="237" y="1065"/>
                    </a:lnTo>
                    <a:lnTo>
                      <a:pt x="294" y="1032"/>
                    </a:lnTo>
                    <a:lnTo>
                      <a:pt x="241" y="1068"/>
                    </a:lnTo>
                    <a:lnTo>
                      <a:pt x="298" y="1037"/>
                    </a:lnTo>
                    <a:lnTo>
                      <a:pt x="256" y="1077"/>
                    </a:lnTo>
                    <a:lnTo>
                      <a:pt x="313" y="1044"/>
                    </a:lnTo>
                    <a:lnTo>
                      <a:pt x="268" y="1087"/>
                    </a:lnTo>
                    <a:lnTo>
                      <a:pt x="327" y="1053"/>
                    </a:lnTo>
                    <a:lnTo>
                      <a:pt x="279" y="1094"/>
                    </a:lnTo>
                    <a:lnTo>
                      <a:pt x="339" y="1060"/>
                    </a:lnTo>
                    <a:lnTo>
                      <a:pt x="282" y="1096"/>
                    </a:lnTo>
                    <a:lnTo>
                      <a:pt x="341" y="1060"/>
                    </a:lnTo>
                    <a:lnTo>
                      <a:pt x="284" y="1098"/>
                    </a:lnTo>
                    <a:lnTo>
                      <a:pt x="346" y="1063"/>
                    </a:lnTo>
                    <a:lnTo>
                      <a:pt x="294" y="1103"/>
                    </a:lnTo>
                    <a:lnTo>
                      <a:pt x="353" y="1068"/>
                    </a:lnTo>
                    <a:lnTo>
                      <a:pt x="301" y="1108"/>
                    </a:lnTo>
                    <a:lnTo>
                      <a:pt x="362" y="1072"/>
                    </a:lnTo>
                    <a:lnTo>
                      <a:pt x="310" y="1113"/>
                    </a:lnTo>
                    <a:lnTo>
                      <a:pt x="374" y="1077"/>
                    </a:lnTo>
                    <a:lnTo>
                      <a:pt x="324" y="1120"/>
                    </a:lnTo>
                    <a:lnTo>
                      <a:pt x="388" y="1084"/>
                    </a:lnTo>
                    <a:lnTo>
                      <a:pt x="334" y="1125"/>
                    </a:lnTo>
                    <a:lnTo>
                      <a:pt x="398" y="1087"/>
                    </a:lnTo>
                    <a:lnTo>
                      <a:pt x="355" y="1134"/>
                    </a:lnTo>
                    <a:lnTo>
                      <a:pt x="421" y="1096"/>
                    </a:lnTo>
                    <a:lnTo>
                      <a:pt x="362" y="1136"/>
                    </a:lnTo>
                    <a:lnTo>
                      <a:pt x="429" y="1098"/>
                    </a:lnTo>
                    <a:lnTo>
                      <a:pt x="384" y="1146"/>
                    </a:lnTo>
                    <a:lnTo>
                      <a:pt x="452" y="1106"/>
                    </a:lnTo>
                    <a:lnTo>
                      <a:pt x="395" y="1151"/>
                    </a:lnTo>
                    <a:lnTo>
                      <a:pt x="466" y="1108"/>
                    </a:lnTo>
                    <a:lnTo>
                      <a:pt x="410" y="1155"/>
                    </a:lnTo>
                    <a:lnTo>
                      <a:pt x="483" y="1113"/>
                    </a:lnTo>
                    <a:lnTo>
                      <a:pt x="429" y="1160"/>
                    </a:lnTo>
                    <a:lnTo>
                      <a:pt x="504" y="1117"/>
                    </a:lnTo>
                    <a:lnTo>
                      <a:pt x="445" y="1165"/>
                    </a:lnTo>
                    <a:lnTo>
                      <a:pt x="523" y="1120"/>
                    </a:lnTo>
                    <a:lnTo>
                      <a:pt x="459" y="1167"/>
                    </a:lnTo>
                    <a:lnTo>
                      <a:pt x="540" y="1122"/>
                    </a:lnTo>
                    <a:lnTo>
                      <a:pt x="462" y="1170"/>
                    </a:lnTo>
                    <a:lnTo>
                      <a:pt x="542" y="1122"/>
                    </a:lnTo>
                    <a:lnTo>
                      <a:pt x="485" y="1174"/>
                    </a:lnTo>
                    <a:lnTo>
                      <a:pt x="573" y="1122"/>
                    </a:lnTo>
                    <a:lnTo>
                      <a:pt x="490" y="1174"/>
                    </a:lnTo>
                    <a:lnTo>
                      <a:pt x="580" y="1125"/>
                    </a:lnTo>
                    <a:lnTo>
                      <a:pt x="495" y="1174"/>
                    </a:lnTo>
                    <a:lnTo>
                      <a:pt x="585" y="1125"/>
                    </a:lnTo>
                    <a:lnTo>
                      <a:pt x="521" y="1179"/>
                    </a:lnTo>
                    <a:lnTo>
                      <a:pt x="618" y="1122"/>
                    </a:lnTo>
                    <a:lnTo>
                      <a:pt x="549" y="1181"/>
                    </a:lnTo>
                    <a:lnTo>
                      <a:pt x="658" y="1120"/>
                    </a:lnTo>
                    <a:lnTo>
                      <a:pt x="549" y="1181"/>
                    </a:lnTo>
                    <a:lnTo>
                      <a:pt x="658" y="1120"/>
                    </a:lnTo>
                    <a:lnTo>
                      <a:pt x="585" y="1184"/>
                    </a:lnTo>
                    <a:lnTo>
                      <a:pt x="698" y="1120"/>
                    </a:lnTo>
                    <a:lnTo>
                      <a:pt x="616" y="1184"/>
                    </a:lnTo>
                    <a:lnTo>
                      <a:pt x="708" y="1129"/>
                    </a:lnTo>
                    <a:lnTo>
                      <a:pt x="618" y="1184"/>
                    </a:lnTo>
                    <a:lnTo>
                      <a:pt x="708" y="1129"/>
                    </a:lnTo>
                    <a:lnTo>
                      <a:pt x="661" y="1179"/>
                    </a:lnTo>
                    <a:lnTo>
                      <a:pt x="722" y="1143"/>
                    </a:lnTo>
                    <a:lnTo>
                      <a:pt x="677" y="1177"/>
                    </a:lnTo>
                    <a:lnTo>
                      <a:pt x="727" y="1148"/>
                    </a:lnTo>
                    <a:lnTo>
                      <a:pt x="708" y="1172"/>
                    </a:lnTo>
                    <a:lnTo>
                      <a:pt x="736" y="1155"/>
                    </a:lnTo>
                    <a:lnTo>
                      <a:pt x="720" y="1170"/>
                    </a:lnTo>
                    <a:lnTo>
                      <a:pt x="739" y="1160"/>
                    </a:lnTo>
                    <a:lnTo>
                      <a:pt x="743" y="1165"/>
                    </a:lnTo>
                    <a:lnTo>
                      <a:pt x="743" y="116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0" name="Freeform 3156"/>
              <p:cNvSpPr/>
              <p:nvPr/>
            </p:nvSpPr>
            <p:spPr bwMode="auto">
              <a:xfrm>
                <a:off x="5238750" y="3695700"/>
                <a:ext cx="244475" cy="260350"/>
              </a:xfrm>
              <a:custGeom>
                <a:avLst/>
                <a:gdLst>
                  <a:gd name="T0" fmla="*/ 111 w 154"/>
                  <a:gd name="T1" fmla="*/ 5 h 164"/>
                  <a:gd name="T2" fmla="*/ 116 w 154"/>
                  <a:gd name="T3" fmla="*/ 3 h 164"/>
                  <a:gd name="T4" fmla="*/ 92 w 154"/>
                  <a:gd name="T5" fmla="*/ 22 h 164"/>
                  <a:gd name="T6" fmla="*/ 128 w 154"/>
                  <a:gd name="T7" fmla="*/ 0 h 164"/>
                  <a:gd name="T8" fmla="*/ 48 w 154"/>
                  <a:gd name="T9" fmla="*/ 67 h 164"/>
                  <a:gd name="T10" fmla="*/ 147 w 154"/>
                  <a:gd name="T11" fmla="*/ 10 h 164"/>
                  <a:gd name="T12" fmla="*/ 14 w 154"/>
                  <a:gd name="T13" fmla="*/ 100 h 164"/>
                  <a:gd name="T14" fmla="*/ 154 w 154"/>
                  <a:gd name="T15" fmla="*/ 19 h 164"/>
                  <a:gd name="T16" fmla="*/ 0 w 154"/>
                  <a:gd name="T17" fmla="*/ 129 h 164"/>
                  <a:gd name="T18" fmla="*/ 154 w 154"/>
                  <a:gd name="T19" fmla="*/ 38 h 164"/>
                  <a:gd name="T20" fmla="*/ 7 w 154"/>
                  <a:gd name="T21" fmla="*/ 138 h 164"/>
                  <a:gd name="T22" fmla="*/ 135 w 154"/>
                  <a:gd name="T23" fmla="*/ 62 h 164"/>
                  <a:gd name="T24" fmla="*/ 12 w 154"/>
                  <a:gd name="T25" fmla="*/ 140 h 164"/>
                  <a:gd name="T26" fmla="*/ 121 w 154"/>
                  <a:gd name="T27" fmla="*/ 79 h 164"/>
                  <a:gd name="T28" fmla="*/ 24 w 154"/>
                  <a:gd name="T29" fmla="*/ 152 h 164"/>
                  <a:gd name="T30" fmla="*/ 81 w 154"/>
                  <a:gd name="T31" fmla="*/ 117 h 164"/>
                  <a:gd name="T32" fmla="*/ 33 w 154"/>
                  <a:gd name="T33" fmla="*/ 162 h 164"/>
                  <a:gd name="T34" fmla="*/ 48 w 154"/>
                  <a:gd name="T35" fmla="*/ 152 h 164"/>
                  <a:gd name="T36" fmla="*/ 33 w 154"/>
                  <a:gd name="T37" fmla="*/ 162 h 164"/>
                  <a:gd name="T38" fmla="*/ 40 w 154"/>
                  <a:gd name="T39" fmla="*/ 159 h 164"/>
                  <a:gd name="T40" fmla="*/ 36 w 154"/>
                  <a:gd name="T41" fmla="*/ 164 h 164"/>
                  <a:gd name="T42" fmla="*/ 36 w 154"/>
                  <a:gd name="T4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4">
                    <a:moveTo>
                      <a:pt x="111" y="5"/>
                    </a:moveTo>
                    <a:lnTo>
                      <a:pt x="116" y="3"/>
                    </a:lnTo>
                    <a:lnTo>
                      <a:pt x="92" y="22"/>
                    </a:lnTo>
                    <a:lnTo>
                      <a:pt x="128" y="0"/>
                    </a:lnTo>
                    <a:lnTo>
                      <a:pt x="48" y="67"/>
                    </a:lnTo>
                    <a:lnTo>
                      <a:pt x="147" y="10"/>
                    </a:lnTo>
                    <a:lnTo>
                      <a:pt x="14" y="100"/>
                    </a:lnTo>
                    <a:lnTo>
                      <a:pt x="154" y="19"/>
                    </a:lnTo>
                    <a:lnTo>
                      <a:pt x="0" y="129"/>
                    </a:lnTo>
                    <a:lnTo>
                      <a:pt x="154" y="38"/>
                    </a:lnTo>
                    <a:lnTo>
                      <a:pt x="7" y="138"/>
                    </a:lnTo>
                    <a:lnTo>
                      <a:pt x="135" y="62"/>
                    </a:lnTo>
                    <a:lnTo>
                      <a:pt x="12" y="140"/>
                    </a:lnTo>
                    <a:lnTo>
                      <a:pt x="121" y="79"/>
                    </a:lnTo>
                    <a:lnTo>
                      <a:pt x="24" y="152"/>
                    </a:lnTo>
                    <a:lnTo>
                      <a:pt x="81" y="117"/>
                    </a:lnTo>
                    <a:lnTo>
                      <a:pt x="33" y="162"/>
                    </a:lnTo>
                    <a:lnTo>
                      <a:pt x="48" y="152"/>
                    </a:lnTo>
                    <a:lnTo>
                      <a:pt x="33" y="162"/>
                    </a:lnTo>
                    <a:lnTo>
                      <a:pt x="40" y="159"/>
                    </a:lnTo>
                    <a:lnTo>
                      <a:pt x="36" y="164"/>
                    </a:lnTo>
                    <a:lnTo>
                      <a:pt x="36" y="1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1" name="Freeform 3157"/>
              <p:cNvSpPr/>
              <p:nvPr/>
            </p:nvSpPr>
            <p:spPr bwMode="auto">
              <a:xfrm>
                <a:off x="5100638" y="3571875"/>
                <a:ext cx="255588" cy="255588"/>
              </a:xfrm>
              <a:custGeom>
                <a:avLst/>
                <a:gdLst>
                  <a:gd name="T0" fmla="*/ 118 w 161"/>
                  <a:gd name="T1" fmla="*/ 3 h 161"/>
                  <a:gd name="T2" fmla="*/ 123 w 161"/>
                  <a:gd name="T3" fmla="*/ 0 h 161"/>
                  <a:gd name="T4" fmla="*/ 111 w 161"/>
                  <a:gd name="T5" fmla="*/ 7 h 161"/>
                  <a:gd name="T6" fmla="*/ 123 w 161"/>
                  <a:gd name="T7" fmla="*/ 0 h 161"/>
                  <a:gd name="T8" fmla="*/ 68 w 161"/>
                  <a:gd name="T9" fmla="*/ 50 h 161"/>
                  <a:gd name="T10" fmla="*/ 149 w 161"/>
                  <a:gd name="T11" fmla="*/ 3 h 161"/>
                  <a:gd name="T12" fmla="*/ 47 w 161"/>
                  <a:gd name="T13" fmla="*/ 71 h 161"/>
                  <a:gd name="T14" fmla="*/ 153 w 161"/>
                  <a:gd name="T15" fmla="*/ 10 h 161"/>
                  <a:gd name="T16" fmla="*/ 35 w 161"/>
                  <a:gd name="T17" fmla="*/ 83 h 161"/>
                  <a:gd name="T18" fmla="*/ 156 w 161"/>
                  <a:gd name="T19" fmla="*/ 12 h 161"/>
                  <a:gd name="T20" fmla="*/ 30 w 161"/>
                  <a:gd name="T21" fmla="*/ 88 h 161"/>
                  <a:gd name="T22" fmla="*/ 158 w 161"/>
                  <a:gd name="T23" fmla="*/ 14 h 161"/>
                  <a:gd name="T24" fmla="*/ 23 w 161"/>
                  <a:gd name="T25" fmla="*/ 95 h 161"/>
                  <a:gd name="T26" fmla="*/ 158 w 161"/>
                  <a:gd name="T27" fmla="*/ 17 h 161"/>
                  <a:gd name="T28" fmla="*/ 0 w 161"/>
                  <a:gd name="T29" fmla="*/ 119 h 161"/>
                  <a:gd name="T30" fmla="*/ 161 w 161"/>
                  <a:gd name="T31" fmla="*/ 26 h 161"/>
                  <a:gd name="T32" fmla="*/ 7 w 161"/>
                  <a:gd name="T33" fmla="*/ 126 h 161"/>
                  <a:gd name="T34" fmla="*/ 161 w 161"/>
                  <a:gd name="T35" fmla="*/ 36 h 161"/>
                  <a:gd name="T36" fmla="*/ 14 w 161"/>
                  <a:gd name="T37" fmla="*/ 135 h 161"/>
                  <a:gd name="T38" fmla="*/ 139 w 161"/>
                  <a:gd name="T39" fmla="*/ 62 h 161"/>
                  <a:gd name="T40" fmla="*/ 18 w 161"/>
                  <a:gd name="T41" fmla="*/ 138 h 161"/>
                  <a:gd name="T42" fmla="*/ 125 w 161"/>
                  <a:gd name="T43" fmla="*/ 76 h 161"/>
                  <a:gd name="T44" fmla="*/ 28 w 161"/>
                  <a:gd name="T45" fmla="*/ 147 h 161"/>
                  <a:gd name="T46" fmla="*/ 90 w 161"/>
                  <a:gd name="T47" fmla="*/ 112 h 161"/>
                  <a:gd name="T48" fmla="*/ 37 w 161"/>
                  <a:gd name="T49" fmla="*/ 157 h 161"/>
                  <a:gd name="T50" fmla="*/ 59 w 161"/>
                  <a:gd name="T51" fmla="*/ 145 h 161"/>
                  <a:gd name="T52" fmla="*/ 37 w 161"/>
                  <a:gd name="T53" fmla="*/ 157 h 161"/>
                  <a:gd name="T54" fmla="*/ 54 w 161"/>
                  <a:gd name="T55" fmla="*/ 147 h 161"/>
                  <a:gd name="T56" fmla="*/ 40 w 161"/>
                  <a:gd name="T57" fmla="*/ 159 h 161"/>
                  <a:gd name="T58" fmla="*/ 47 w 161"/>
                  <a:gd name="T59" fmla="*/ 154 h 161"/>
                  <a:gd name="T60" fmla="*/ 42 w 161"/>
                  <a:gd name="T61" fmla="*/ 161 h 161"/>
                  <a:gd name="T62" fmla="*/ 42 w 161"/>
                  <a:gd name="T6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61">
                    <a:moveTo>
                      <a:pt x="118" y="3"/>
                    </a:moveTo>
                    <a:lnTo>
                      <a:pt x="123" y="0"/>
                    </a:lnTo>
                    <a:lnTo>
                      <a:pt x="111" y="7"/>
                    </a:lnTo>
                    <a:lnTo>
                      <a:pt x="123" y="0"/>
                    </a:lnTo>
                    <a:lnTo>
                      <a:pt x="68" y="50"/>
                    </a:lnTo>
                    <a:lnTo>
                      <a:pt x="149" y="3"/>
                    </a:lnTo>
                    <a:lnTo>
                      <a:pt x="47" y="71"/>
                    </a:lnTo>
                    <a:lnTo>
                      <a:pt x="153" y="10"/>
                    </a:lnTo>
                    <a:lnTo>
                      <a:pt x="35" y="83"/>
                    </a:lnTo>
                    <a:lnTo>
                      <a:pt x="156" y="12"/>
                    </a:lnTo>
                    <a:lnTo>
                      <a:pt x="30" y="88"/>
                    </a:lnTo>
                    <a:lnTo>
                      <a:pt x="158" y="14"/>
                    </a:lnTo>
                    <a:lnTo>
                      <a:pt x="23" y="95"/>
                    </a:lnTo>
                    <a:lnTo>
                      <a:pt x="158" y="17"/>
                    </a:lnTo>
                    <a:lnTo>
                      <a:pt x="0" y="119"/>
                    </a:lnTo>
                    <a:lnTo>
                      <a:pt x="161" y="26"/>
                    </a:lnTo>
                    <a:lnTo>
                      <a:pt x="7" y="126"/>
                    </a:lnTo>
                    <a:lnTo>
                      <a:pt x="161" y="36"/>
                    </a:lnTo>
                    <a:lnTo>
                      <a:pt x="14" y="135"/>
                    </a:lnTo>
                    <a:lnTo>
                      <a:pt x="139" y="62"/>
                    </a:lnTo>
                    <a:lnTo>
                      <a:pt x="18" y="138"/>
                    </a:lnTo>
                    <a:lnTo>
                      <a:pt x="125" y="76"/>
                    </a:lnTo>
                    <a:lnTo>
                      <a:pt x="28" y="147"/>
                    </a:lnTo>
                    <a:lnTo>
                      <a:pt x="90" y="112"/>
                    </a:lnTo>
                    <a:lnTo>
                      <a:pt x="37" y="157"/>
                    </a:lnTo>
                    <a:lnTo>
                      <a:pt x="59" y="145"/>
                    </a:lnTo>
                    <a:lnTo>
                      <a:pt x="37" y="157"/>
                    </a:lnTo>
                    <a:lnTo>
                      <a:pt x="54" y="147"/>
                    </a:lnTo>
                    <a:lnTo>
                      <a:pt x="40" y="159"/>
                    </a:lnTo>
                    <a:lnTo>
                      <a:pt x="47" y="154"/>
                    </a:lnTo>
                    <a:lnTo>
                      <a:pt x="42" y="161"/>
                    </a:lnTo>
                    <a:lnTo>
                      <a:pt x="42" y="16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2" name="Freeform 3158"/>
              <p:cNvSpPr/>
              <p:nvPr/>
            </p:nvSpPr>
            <p:spPr bwMode="auto">
              <a:xfrm>
                <a:off x="5494338" y="3173413"/>
                <a:ext cx="515938" cy="515938"/>
              </a:xfrm>
              <a:custGeom>
                <a:avLst/>
                <a:gdLst>
                  <a:gd name="T0" fmla="*/ 282 w 325"/>
                  <a:gd name="T1" fmla="*/ 0 h 325"/>
                  <a:gd name="T2" fmla="*/ 284 w 325"/>
                  <a:gd name="T3" fmla="*/ 0 h 325"/>
                  <a:gd name="T4" fmla="*/ 239 w 325"/>
                  <a:gd name="T5" fmla="*/ 43 h 325"/>
                  <a:gd name="T6" fmla="*/ 296 w 325"/>
                  <a:gd name="T7" fmla="*/ 9 h 325"/>
                  <a:gd name="T8" fmla="*/ 201 w 325"/>
                  <a:gd name="T9" fmla="*/ 80 h 325"/>
                  <a:gd name="T10" fmla="*/ 306 w 325"/>
                  <a:gd name="T11" fmla="*/ 21 h 325"/>
                  <a:gd name="T12" fmla="*/ 190 w 325"/>
                  <a:gd name="T13" fmla="*/ 92 h 325"/>
                  <a:gd name="T14" fmla="*/ 308 w 325"/>
                  <a:gd name="T15" fmla="*/ 24 h 325"/>
                  <a:gd name="T16" fmla="*/ 161 w 325"/>
                  <a:gd name="T17" fmla="*/ 121 h 325"/>
                  <a:gd name="T18" fmla="*/ 315 w 325"/>
                  <a:gd name="T19" fmla="*/ 31 h 325"/>
                  <a:gd name="T20" fmla="*/ 130 w 325"/>
                  <a:gd name="T21" fmla="*/ 149 h 325"/>
                  <a:gd name="T22" fmla="*/ 325 w 325"/>
                  <a:gd name="T23" fmla="*/ 40 h 325"/>
                  <a:gd name="T24" fmla="*/ 81 w 325"/>
                  <a:gd name="T25" fmla="*/ 201 h 325"/>
                  <a:gd name="T26" fmla="*/ 280 w 325"/>
                  <a:gd name="T27" fmla="*/ 85 h 325"/>
                  <a:gd name="T28" fmla="*/ 64 w 325"/>
                  <a:gd name="T29" fmla="*/ 216 h 325"/>
                  <a:gd name="T30" fmla="*/ 265 w 325"/>
                  <a:gd name="T31" fmla="*/ 102 h 325"/>
                  <a:gd name="T32" fmla="*/ 52 w 325"/>
                  <a:gd name="T33" fmla="*/ 230 h 325"/>
                  <a:gd name="T34" fmla="*/ 254 w 325"/>
                  <a:gd name="T35" fmla="*/ 114 h 325"/>
                  <a:gd name="T36" fmla="*/ 45 w 325"/>
                  <a:gd name="T37" fmla="*/ 237 h 325"/>
                  <a:gd name="T38" fmla="*/ 246 w 325"/>
                  <a:gd name="T39" fmla="*/ 121 h 325"/>
                  <a:gd name="T40" fmla="*/ 29 w 325"/>
                  <a:gd name="T41" fmla="*/ 254 h 325"/>
                  <a:gd name="T42" fmla="*/ 227 w 325"/>
                  <a:gd name="T43" fmla="*/ 137 h 325"/>
                  <a:gd name="T44" fmla="*/ 0 w 325"/>
                  <a:gd name="T45" fmla="*/ 284 h 325"/>
                  <a:gd name="T46" fmla="*/ 192 w 325"/>
                  <a:gd name="T47" fmla="*/ 175 h 325"/>
                  <a:gd name="T48" fmla="*/ 0 w 325"/>
                  <a:gd name="T49" fmla="*/ 292 h 325"/>
                  <a:gd name="T50" fmla="*/ 180 w 325"/>
                  <a:gd name="T51" fmla="*/ 187 h 325"/>
                  <a:gd name="T52" fmla="*/ 0 w 325"/>
                  <a:gd name="T53" fmla="*/ 299 h 325"/>
                  <a:gd name="T54" fmla="*/ 159 w 325"/>
                  <a:gd name="T55" fmla="*/ 209 h 325"/>
                  <a:gd name="T56" fmla="*/ 0 w 325"/>
                  <a:gd name="T57" fmla="*/ 303 h 325"/>
                  <a:gd name="T58" fmla="*/ 152 w 325"/>
                  <a:gd name="T59" fmla="*/ 216 h 325"/>
                  <a:gd name="T60" fmla="*/ 0 w 325"/>
                  <a:gd name="T61" fmla="*/ 306 h 325"/>
                  <a:gd name="T62" fmla="*/ 142 w 325"/>
                  <a:gd name="T63" fmla="*/ 225 h 325"/>
                  <a:gd name="T64" fmla="*/ 5 w 325"/>
                  <a:gd name="T65" fmla="*/ 313 h 325"/>
                  <a:gd name="T66" fmla="*/ 121 w 325"/>
                  <a:gd name="T67" fmla="*/ 246 h 325"/>
                  <a:gd name="T68" fmla="*/ 7 w 325"/>
                  <a:gd name="T69" fmla="*/ 315 h 325"/>
                  <a:gd name="T70" fmla="*/ 116 w 325"/>
                  <a:gd name="T71" fmla="*/ 251 h 325"/>
                  <a:gd name="T72" fmla="*/ 17 w 325"/>
                  <a:gd name="T73" fmla="*/ 322 h 325"/>
                  <a:gd name="T74" fmla="*/ 81 w 325"/>
                  <a:gd name="T75" fmla="*/ 287 h 325"/>
                  <a:gd name="T76" fmla="*/ 19 w 325"/>
                  <a:gd name="T77" fmla="*/ 322 h 325"/>
                  <a:gd name="T78" fmla="*/ 78 w 325"/>
                  <a:gd name="T79" fmla="*/ 289 h 325"/>
                  <a:gd name="T80" fmla="*/ 33 w 325"/>
                  <a:gd name="T81" fmla="*/ 325 h 325"/>
                  <a:gd name="T82" fmla="*/ 55 w 325"/>
                  <a:gd name="T83" fmla="*/ 310 h 325"/>
                  <a:gd name="T84" fmla="*/ 40 w 325"/>
                  <a:gd name="T85" fmla="*/ 322 h 325"/>
                  <a:gd name="T86" fmla="*/ 43 w 325"/>
                  <a:gd name="T87" fmla="*/ 32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 h="325">
                    <a:moveTo>
                      <a:pt x="282" y="0"/>
                    </a:moveTo>
                    <a:lnTo>
                      <a:pt x="284" y="0"/>
                    </a:lnTo>
                    <a:lnTo>
                      <a:pt x="239" y="43"/>
                    </a:lnTo>
                    <a:lnTo>
                      <a:pt x="296" y="9"/>
                    </a:lnTo>
                    <a:lnTo>
                      <a:pt x="201" y="80"/>
                    </a:lnTo>
                    <a:lnTo>
                      <a:pt x="306" y="21"/>
                    </a:lnTo>
                    <a:lnTo>
                      <a:pt x="190" y="92"/>
                    </a:lnTo>
                    <a:lnTo>
                      <a:pt x="308" y="24"/>
                    </a:lnTo>
                    <a:lnTo>
                      <a:pt x="161" y="121"/>
                    </a:lnTo>
                    <a:lnTo>
                      <a:pt x="315" y="31"/>
                    </a:lnTo>
                    <a:lnTo>
                      <a:pt x="130" y="149"/>
                    </a:lnTo>
                    <a:lnTo>
                      <a:pt x="325" y="40"/>
                    </a:lnTo>
                    <a:lnTo>
                      <a:pt x="81" y="201"/>
                    </a:lnTo>
                    <a:lnTo>
                      <a:pt x="280" y="85"/>
                    </a:lnTo>
                    <a:lnTo>
                      <a:pt x="64" y="216"/>
                    </a:lnTo>
                    <a:lnTo>
                      <a:pt x="265" y="102"/>
                    </a:lnTo>
                    <a:lnTo>
                      <a:pt x="52" y="230"/>
                    </a:lnTo>
                    <a:lnTo>
                      <a:pt x="254" y="114"/>
                    </a:lnTo>
                    <a:lnTo>
                      <a:pt x="45" y="237"/>
                    </a:lnTo>
                    <a:lnTo>
                      <a:pt x="246" y="121"/>
                    </a:lnTo>
                    <a:lnTo>
                      <a:pt x="29" y="254"/>
                    </a:lnTo>
                    <a:lnTo>
                      <a:pt x="227" y="137"/>
                    </a:lnTo>
                    <a:lnTo>
                      <a:pt x="0" y="284"/>
                    </a:lnTo>
                    <a:lnTo>
                      <a:pt x="192" y="175"/>
                    </a:lnTo>
                    <a:lnTo>
                      <a:pt x="0" y="292"/>
                    </a:lnTo>
                    <a:lnTo>
                      <a:pt x="180" y="187"/>
                    </a:lnTo>
                    <a:lnTo>
                      <a:pt x="0" y="299"/>
                    </a:lnTo>
                    <a:lnTo>
                      <a:pt x="159" y="209"/>
                    </a:lnTo>
                    <a:lnTo>
                      <a:pt x="0" y="303"/>
                    </a:lnTo>
                    <a:lnTo>
                      <a:pt x="152" y="216"/>
                    </a:lnTo>
                    <a:lnTo>
                      <a:pt x="0" y="306"/>
                    </a:lnTo>
                    <a:lnTo>
                      <a:pt x="142" y="225"/>
                    </a:lnTo>
                    <a:lnTo>
                      <a:pt x="5" y="313"/>
                    </a:lnTo>
                    <a:lnTo>
                      <a:pt x="121" y="246"/>
                    </a:lnTo>
                    <a:lnTo>
                      <a:pt x="7" y="315"/>
                    </a:lnTo>
                    <a:lnTo>
                      <a:pt x="116" y="251"/>
                    </a:lnTo>
                    <a:lnTo>
                      <a:pt x="17" y="322"/>
                    </a:lnTo>
                    <a:lnTo>
                      <a:pt x="81" y="287"/>
                    </a:lnTo>
                    <a:lnTo>
                      <a:pt x="19" y="322"/>
                    </a:lnTo>
                    <a:lnTo>
                      <a:pt x="78" y="289"/>
                    </a:lnTo>
                    <a:lnTo>
                      <a:pt x="33" y="325"/>
                    </a:lnTo>
                    <a:lnTo>
                      <a:pt x="55" y="310"/>
                    </a:lnTo>
                    <a:lnTo>
                      <a:pt x="40" y="322"/>
                    </a:lnTo>
                    <a:lnTo>
                      <a:pt x="43" y="32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3" name="Freeform 3159"/>
              <p:cNvSpPr/>
              <p:nvPr/>
            </p:nvSpPr>
            <p:spPr bwMode="auto">
              <a:xfrm>
                <a:off x="5367338" y="3041650"/>
                <a:ext cx="514350" cy="515938"/>
              </a:xfrm>
              <a:custGeom>
                <a:avLst/>
                <a:gdLst>
                  <a:gd name="T0" fmla="*/ 281 w 324"/>
                  <a:gd name="T1" fmla="*/ 2 h 325"/>
                  <a:gd name="T2" fmla="*/ 281 w 324"/>
                  <a:gd name="T3" fmla="*/ 0 h 325"/>
                  <a:gd name="T4" fmla="*/ 251 w 324"/>
                  <a:gd name="T5" fmla="*/ 33 h 325"/>
                  <a:gd name="T6" fmla="*/ 291 w 324"/>
                  <a:gd name="T7" fmla="*/ 9 h 325"/>
                  <a:gd name="T8" fmla="*/ 215 w 324"/>
                  <a:gd name="T9" fmla="*/ 69 h 325"/>
                  <a:gd name="T10" fmla="*/ 300 w 324"/>
                  <a:gd name="T11" fmla="*/ 19 h 325"/>
                  <a:gd name="T12" fmla="*/ 213 w 324"/>
                  <a:gd name="T13" fmla="*/ 69 h 325"/>
                  <a:gd name="T14" fmla="*/ 300 w 324"/>
                  <a:gd name="T15" fmla="*/ 19 h 325"/>
                  <a:gd name="T16" fmla="*/ 170 w 324"/>
                  <a:gd name="T17" fmla="*/ 114 h 325"/>
                  <a:gd name="T18" fmla="*/ 312 w 324"/>
                  <a:gd name="T19" fmla="*/ 31 h 325"/>
                  <a:gd name="T20" fmla="*/ 168 w 324"/>
                  <a:gd name="T21" fmla="*/ 116 h 325"/>
                  <a:gd name="T22" fmla="*/ 315 w 324"/>
                  <a:gd name="T23" fmla="*/ 31 h 325"/>
                  <a:gd name="T24" fmla="*/ 123 w 324"/>
                  <a:gd name="T25" fmla="*/ 159 h 325"/>
                  <a:gd name="T26" fmla="*/ 324 w 324"/>
                  <a:gd name="T27" fmla="*/ 43 h 325"/>
                  <a:gd name="T28" fmla="*/ 120 w 324"/>
                  <a:gd name="T29" fmla="*/ 161 h 325"/>
                  <a:gd name="T30" fmla="*/ 322 w 324"/>
                  <a:gd name="T31" fmla="*/ 47 h 325"/>
                  <a:gd name="T32" fmla="*/ 118 w 324"/>
                  <a:gd name="T33" fmla="*/ 163 h 325"/>
                  <a:gd name="T34" fmla="*/ 319 w 324"/>
                  <a:gd name="T35" fmla="*/ 47 h 325"/>
                  <a:gd name="T36" fmla="*/ 85 w 324"/>
                  <a:gd name="T37" fmla="*/ 197 h 325"/>
                  <a:gd name="T38" fmla="*/ 286 w 324"/>
                  <a:gd name="T39" fmla="*/ 83 h 325"/>
                  <a:gd name="T40" fmla="*/ 66 w 324"/>
                  <a:gd name="T41" fmla="*/ 218 h 325"/>
                  <a:gd name="T42" fmla="*/ 265 w 324"/>
                  <a:gd name="T43" fmla="*/ 102 h 325"/>
                  <a:gd name="T44" fmla="*/ 26 w 324"/>
                  <a:gd name="T45" fmla="*/ 256 h 325"/>
                  <a:gd name="T46" fmla="*/ 227 w 324"/>
                  <a:gd name="T47" fmla="*/ 142 h 325"/>
                  <a:gd name="T48" fmla="*/ 0 w 324"/>
                  <a:gd name="T49" fmla="*/ 292 h 325"/>
                  <a:gd name="T50" fmla="*/ 184 w 324"/>
                  <a:gd name="T51" fmla="*/ 185 h 325"/>
                  <a:gd name="T52" fmla="*/ 0 w 324"/>
                  <a:gd name="T53" fmla="*/ 306 h 325"/>
                  <a:gd name="T54" fmla="*/ 146 w 324"/>
                  <a:gd name="T55" fmla="*/ 223 h 325"/>
                  <a:gd name="T56" fmla="*/ 0 w 324"/>
                  <a:gd name="T57" fmla="*/ 308 h 325"/>
                  <a:gd name="T58" fmla="*/ 137 w 324"/>
                  <a:gd name="T59" fmla="*/ 230 h 325"/>
                  <a:gd name="T60" fmla="*/ 9 w 324"/>
                  <a:gd name="T61" fmla="*/ 320 h 325"/>
                  <a:gd name="T62" fmla="*/ 101 w 324"/>
                  <a:gd name="T63" fmla="*/ 268 h 325"/>
                  <a:gd name="T64" fmla="*/ 38 w 324"/>
                  <a:gd name="T65" fmla="*/ 325 h 325"/>
                  <a:gd name="T66" fmla="*/ 49 w 324"/>
                  <a:gd name="T67" fmla="*/ 318 h 325"/>
                  <a:gd name="T68" fmla="*/ 38 w 324"/>
                  <a:gd name="T69" fmla="*/ 325 h 325"/>
                  <a:gd name="T70" fmla="*/ 42 w 324"/>
                  <a:gd name="T71" fmla="*/ 32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4" h="325">
                    <a:moveTo>
                      <a:pt x="281" y="2"/>
                    </a:moveTo>
                    <a:lnTo>
                      <a:pt x="281" y="0"/>
                    </a:lnTo>
                    <a:lnTo>
                      <a:pt x="251" y="33"/>
                    </a:lnTo>
                    <a:lnTo>
                      <a:pt x="291" y="9"/>
                    </a:lnTo>
                    <a:lnTo>
                      <a:pt x="215" y="69"/>
                    </a:lnTo>
                    <a:lnTo>
                      <a:pt x="300" y="19"/>
                    </a:lnTo>
                    <a:lnTo>
                      <a:pt x="213" y="69"/>
                    </a:lnTo>
                    <a:lnTo>
                      <a:pt x="300" y="19"/>
                    </a:lnTo>
                    <a:lnTo>
                      <a:pt x="170" y="114"/>
                    </a:lnTo>
                    <a:lnTo>
                      <a:pt x="312" y="31"/>
                    </a:lnTo>
                    <a:lnTo>
                      <a:pt x="168" y="116"/>
                    </a:lnTo>
                    <a:lnTo>
                      <a:pt x="315" y="31"/>
                    </a:lnTo>
                    <a:lnTo>
                      <a:pt x="123" y="159"/>
                    </a:lnTo>
                    <a:lnTo>
                      <a:pt x="324" y="43"/>
                    </a:lnTo>
                    <a:lnTo>
                      <a:pt x="120" y="161"/>
                    </a:lnTo>
                    <a:lnTo>
                      <a:pt x="322" y="47"/>
                    </a:lnTo>
                    <a:lnTo>
                      <a:pt x="118" y="163"/>
                    </a:lnTo>
                    <a:lnTo>
                      <a:pt x="319" y="47"/>
                    </a:lnTo>
                    <a:lnTo>
                      <a:pt x="85" y="197"/>
                    </a:lnTo>
                    <a:lnTo>
                      <a:pt x="286" y="83"/>
                    </a:lnTo>
                    <a:lnTo>
                      <a:pt x="66" y="218"/>
                    </a:lnTo>
                    <a:lnTo>
                      <a:pt x="265" y="102"/>
                    </a:lnTo>
                    <a:lnTo>
                      <a:pt x="26" y="256"/>
                    </a:lnTo>
                    <a:lnTo>
                      <a:pt x="227" y="142"/>
                    </a:lnTo>
                    <a:lnTo>
                      <a:pt x="0" y="292"/>
                    </a:lnTo>
                    <a:lnTo>
                      <a:pt x="184" y="185"/>
                    </a:lnTo>
                    <a:lnTo>
                      <a:pt x="0" y="306"/>
                    </a:lnTo>
                    <a:lnTo>
                      <a:pt x="146" y="223"/>
                    </a:lnTo>
                    <a:lnTo>
                      <a:pt x="0" y="308"/>
                    </a:lnTo>
                    <a:lnTo>
                      <a:pt x="137" y="230"/>
                    </a:lnTo>
                    <a:lnTo>
                      <a:pt x="9" y="320"/>
                    </a:lnTo>
                    <a:lnTo>
                      <a:pt x="101" y="268"/>
                    </a:lnTo>
                    <a:lnTo>
                      <a:pt x="38" y="325"/>
                    </a:lnTo>
                    <a:lnTo>
                      <a:pt x="49" y="318"/>
                    </a:lnTo>
                    <a:lnTo>
                      <a:pt x="38" y="325"/>
                    </a:lnTo>
                    <a:lnTo>
                      <a:pt x="42" y="32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4" name="Freeform 3160"/>
              <p:cNvSpPr/>
              <p:nvPr/>
            </p:nvSpPr>
            <p:spPr bwMode="auto">
              <a:xfrm>
                <a:off x="4614863" y="3025775"/>
                <a:ext cx="788988" cy="474663"/>
              </a:xfrm>
              <a:custGeom>
                <a:avLst/>
                <a:gdLst>
                  <a:gd name="T0" fmla="*/ 36 w 497"/>
                  <a:gd name="T1" fmla="*/ 0 h 299"/>
                  <a:gd name="T2" fmla="*/ 50 w 497"/>
                  <a:gd name="T3" fmla="*/ 3 h 299"/>
                  <a:gd name="T4" fmla="*/ 57 w 497"/>
                  <a:gd name="T5" fmla="*/ 5 h 299"/>
                  <a:gd name="T6" fmla="*/ 78 w 497"/>
                  <a:gd name="T7" fmla="*/ 12 h 299"/>
                  <a:gd name="T8" fmla="*/ 78 w 497"/>
                  <a:gd name="T9" fmla="*/ 12 h 299"/>
                  <a:gd name="T10" fmla="*/ 97 w 497"/>
                  <a:gd name="T11" fmla="*/ 17 h 299"/>
                  <a:gd name="T12" fmla="*/ 102 w 497"/>
                  <a:gd name="T13" fmla="*/ 19 h 299"/>
                  <a:gd name="T14" fmla="*/ 107 w 497"/>
                  <a:gd name="T15" fmla="*/ 19 h 299"/>
                  <a:gd name="T16" fmla="*/ 130 w 497"/>
                  <a:gd name="T17" fmla="*/ 26 h 299"/>
                  <a:gd name="T18" fmla="*/ 130 w 497"/>
                  <a:gd name="T19" fmla="*/ 26 h 299"/>
                  <a:gd name="T20" fmla="*/ 154 w 497"/>
                  <a:gd name="T21" fmla="*/ 34 h 299"/>
                  <a:gd name="T22" fmla="*/ 163 w 497"/>
                  <a:gd name="T23" fmla="*/ 38 h 299"/>
                  <a:gd name="T24" fmla="*/ 175 w 497"/>
                  <a:gd name="T25" fmla="*/ 41 h 299"/>
                  <a:gd name="T26" fmla="*/ 197 w 497"/>
                  <a:gd name="T27" fmla="*/ 48 h 299"/>
                  <a:gd name="T28" fmla="*/ 199 w 497"/>
                  <a:gd name="T29" fmla="*/ 48 h 299"/>
                  <a:gd name="T30" fmla="*/ 220 w 497"/>
                  <a:gd name="T31" fmla="*/ 53 h 299"/>
                  <a:gd name="T32" fmla="*/ 242 w 497"/>
                  <a:gd name="T33" fmla="*/ 60 h 299"/>
                  <a:gd name="T34" fmla="*/ 263 w 497"/>
                  <a:gd name="T35" fmla="*/ 67 h 299"/>
                  <a:gd name="T36" fmla="*/ 282 w 497"/>
                  <a:gd name="T37" fmla="*/ 71 h 299"/>
                  <a:gd name="T38" fmla="*/ 282 w 497"/>
                  <a:gd name="T39" fmla="*/ 71 h 299"/>
                  <a:gd name="T40" fmla="*/ 294 w 497"/>
                  <a:gd name="T41" fmla="*/ 76 h 299"/>
                  <a:gd name="T42" fmla="*/ 308 w 497"/>
                  <a:gd name="T43" fmla="*/ 88 h 299"/>
                  <a:gd name="T44" fmla="*/ 320 w 497"/>
                  <a:gd name="T45" fmla="*/ 100 h 299"/>
                  <a:gd name="T46" fmla="*/ 324 w 497"/>
                  <a:gd name="T47" fmla="*/ 105 h 299"/>
                  <a:gd name="T48" fmla="*/ 336 w 497"/>
                  <a:gd name="T49" fmla="*/ 117 h 299"/>
                  <a:gd name="T50" fmla="*/ 341 w 497"/>
                  <a:gd name="T51" fmla="*/ 121 h 299"/>
                  <a:gd name="T52" fmla="*/ 353 w 497"/>
                  <a:gd name="T53" fmla="*/ 133 h 299"/>
                  <a:gd name="T54" fmla="*/ 360 w 497"/>
                  <a:gd name="T55" fmla="*/ 140 h 299"/>
                  <a:gd name="T56" fmla="*/ 374 w 497"/>
                  <a:gd name="T57" fmla="*/ 154 h 299"/>
                  <a:gd name="T58" fmla="*/ 384 w 497"/>
                  <a:gd name="T59" fmla="*/ 164 h 299"/>
                  <a:gd name="T60" fmla="*/ 391 w 497"/>
                  <a:gd name="T61" fmla="*/ 171 h 299"/>
                  <a:gd name="T62" fmla="*/ 391 w 497"/>
                  <a:gd name="T63" fmla="*/ 171 h 299"/>
                  <a:gd name="T64" fmla="*/ 398 w 497"/>
                  <a:gd name="T65" fmla="*/ 178 h 299"/>
                  <a:gd name="T66" fmla="*/ 400 w 497"/>
                  <a:gd name="T67" fmla="*/ 181 h 299"/>
                  <a:gd name="T68" fmla="*/ 405 w 497"/>
                  <a:gd name="T69" fmla="*/ 185 h 299"/>
                  <a:gd name="T70" fmla="*/ 419 w 497"/>
                  <a:gd name="T71" fmla="*/ 200 h 299"/>
                  <a:gd name="T72" fmla="*/ 431 w 497"/>
                  <a:gd name="T73" fmla="*/ 211 h 299"/>
                  <a:gd name="T74" fmla="*/ 441 w 497"/>
                  <a:gd name="T75" fmla="*/ 221 h 299"/>
                  <a:gd name="T76" fmla="*/ 452 w 497"/>
                  <a:gd name="T77" fmla="*/ 233 h 299"/>
                  <a:gd name="T78" fmla="*/ 457 w 497"/>
                  <a:gd name="T79" fmla="*/ 237 h 299"/>
                  <a:gd name="T80" fmla="*/ 467 w 497"/>
                  <a:gd name="T81" fmla="*/ 247 h 299"/>
                  <a:gd name="T82" fmla="*/ 474 w 497"/>
                  <a:gd name="T83" fmla="*/ 254 h 299"/>
                  <a:gd name="T84" fmla="*/ 488 w 497"/>
                  <a:gd name="T85" fmla="*/ 268 h 299"/>
                  <a:gd name="T86" fmla="*/ 493 w 497"/>
                  <a:gd name="T87" fmla="*/ 273 h 299"/>
                  <a:gd name="T88" fmla="*/ 493 w 497"/>
                  <a:gd name="T89" fmla="*/ 273 h 299"/>
                  <a:gd name="T90" fmla="*/ 497 w 497"/>
                  <a:gd name="T91" fmla="*/ 285 h 299"/>
                  <a:gd name="T92" fmla="*/ 493 w 497"/>
                  <a:gd name="T93" fmla="*/ 29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99">
                    <a:moveTo>
                      <a:pt x="0" y="19"/>
                    </a:moveTo>
                    <a:lnTo>
                      <a:pt x="36" y="0"/>
                    </a:lnTo>
                    <a:lnTo>
                      <a:pt x="14" y="24"/>
                    </a:lnTo>
                    <a:lnTo>
                      <a:pt x="50" y="3"/>
                    </a:lnTo>
                    <a:lnTo>
                      <a:pt x="21" y="26"/>
                    </a:lnTo>
                    <a:lnTo>
                      <a:pt x="57" y="5"/>
                    </a:lnTo>
                    <a:lnTo>
                      <a:pt x="43" y="31"/>
                    </a:lnTo>
                    <a:lnTo>
                      <a:pt x="78" y="12"/>
                    </a:lnTo>
                    <a:lnTo>
                      <a:pt x="43" y="34"/>
                    </a:lnTo>
                    <a:lnTo>
                      <a:pt x="78" y="12"/>
                    </a:lnTo>
                    <a:lnTo>
                      <a:pt x="59" y="38"/>
                    </a:lnTo>
                    <a:lnTo>
                      <a:pt x="97" y="17"/>
                    </a:lnTo>
                    <a:lnTo>
                      <a:pt x="66" y="41"/>
                    </a:lnTo>
                    <a:lnTo>
                      <a:pt x="102" y="19"/>
                    </a:lnTo>
                    <a:lnTo>
                      <a:pt x="71" y="41"/>
                    </a:lnTo>
                    <a:lnTo>
                      <a:pt x="107" y="19"/>
                    </a:lnTo>
                    <a:lnTo>
                      <a:pt x="95" y="48"/>
                    </a:lnTo>
                    <a:lnTo>
                      <a:pt x="130" y="26"/>
                    </a:lnTo>
                    <a:lnTo>
                      <a:pt x="95" y="48"/>
                    </a:lnTo>
                    <a:lnTo>
                      <a:pt x="130" y="26"/>
                    </a:lnTo>
                    <a:lnTo>
                      <a:pt x="119" y="55"/>
                    </a:lnTo>
                    <a:lnTo>
                      <a:pt x="154" y="34"/>
                    </a:lnTo>
                    <a:lnTo>
                      <a:pt x="128" y="57"/>
                    </a:lnTo>
                    <a:lnTo>
                      <a:pt x="163" y="38"/>
                    </a:lnTo>
                    <a:lnTo>
                      <a:pt x="140" y="60"/>
                    </a:lnTo>
                    <a:lnTo>
                      <a:pt x="175" y="41"/>
                    </a:lnTo>
                    <a:lnTo>
                      <a:pt x="161" y="67"/>
                    </a:lnTo>
                    <a:lnTo>
                      <a:pt x="197" y="48"/>
                    </a:lnTo>
                    <a:lnTo>
                      <a:pt x="163" y="67"/>
                    </a:lnTo>
                    <a:lnTo>
                      <a:pt x="199" y="48"/>
                    </a:lnTo>
                    <a:lnTo>
                      <a:pt x="185" y="74"/>
                    </a:lnTo>
                    <a:lnTo>
                      <a:pt x="220" y="53"/>
                    </a:lnTo>
                    <a:lnTo>
                      <a:pt x="206" y="81"/>
                    </a:lnTo>
                    <a:lnTo>
                      <a:pt x="242" y="60"/>
                    </a:lnTo>
                    <a:lnTo>
                      <a:pt x="227" y="86"/>
                    </a:lnTo>
                    <a:lnTo>
                      <a:pt x="263" y="67"/>
                    </a:lnTo>
                    <a:lnTo>
                      <a:pt x="246" y="93"/>
                    </a:lnTo>
                    <a:lnTo>
                      <a:pt x="282" y="71"/>
                    </a:lnTo>
                    <a:lnTo>
                      <a:pt x="249" y="93"/>
                    </a:lnTo>
                    <a:lnTo>
                      <a:pt x="282" y="71"/>
                    </a:lnTo>
                    <a:lnTo>
                      <a:pt x="258" y="95"/>
                    </a:lnTo>
                    <a:lnTo>
                      <a:pt x="294" y="76"/>
                    </a:lnTo>
                    <a:lnTo>
                      <a:pt x="282" y="105"/>
                    </a:lnTo>
                    <a:lnTo>
                      <a:pt x="308" y="88"/>
                    </a:lnTo>
                    <a:lnTo>
                      <a:pt x="291" y="114"/>
                    </a:lnTo>
                    <a:lnTo>
                      <a:pt x="320" y="100"/>
                    </a:lnTo>
                    <a:lnTo>
                      <a:pt x="298" y="121"/>
                    </a:lnTo>
                    <a:lnTo>
                      <a:pt x="324" y="105"/>
                    </a:lnTo>
                    <a:lnTo>
                      <a:pt x="310" y="133"/>
                    </a:lnTo>
                    <a:lnTo>
                      <a:pt x="336" y="117"/>
                    </a:lnTo>
                    <a:lnTo>
                      <a:pt x="313" y="136"/>
                    </a:lnTo>
                    <a:lnTo>
                      <a:pt x="341" y="121"/>
                    </a:lnTo>
                    <a:lnTo>
                      <a:pt x="327" y="150"/>
                    </a:lnTo>
                    <a:lnTo>
                      <a:pt x="353" y="133"/>
                    </a:lnTo>
                    <a:lnTo>
                      <a:pt x="334" y="154"/>
                    </a:lnTo>
                    <a:lnTo>
                      <a:pt x="360" y="140"/>
                    </a:lnTo>
                    <a:lnTo>
                      <a:pt x="348" y="169"/>
                    </a:lnTo>
                    <a:lnTo>
                      <a:pt x="374" y="154"/>
                    </a:lnTo>
                    <a:lnTo>
                      <a:pt x="358" y="178"/>
                    </a:lnTo>
                    <a:lnTo>
                      <a:pt x="384" y="164"/>
                    </a:lnTo>
                    <a:lnTo>
                      <a:pt x="362" y="185"/>
                    </a:lnTo>
                    <a:lnTo>
                      <a:pt x="391" y="171"/>
                    </a:lnTo>
                    <a:lnTo>
                      <a:pt x="365" y="188"/>
                    </a:lnTo>
                    <a:lnTo>
                      <a:pt x="391" y="171"/>
                    </a:lnTo>
                    <a:lnTo>
                      <a:pt x="372" y="195"/>
                    </a:lnTo>
                    <a:lnTo>
                      <a:pt x="398" y="178"/>
                    </a:lnTo>
                    <a:lnTo>
                      <a:pt x="372" y="195"/>
                    </a:lnTo>
                    <a:lnTo>
                      <a:pt x="400" y="181"/>
                    </a:lnTo>
                    <a:lnTo>
                      <a:pt x="379" y="202"/>
                    </a:lnTo>
                    <a:lnTo>
                      <a:pt x="405" y="185"/>
                    </a:lnTo>
                    <a:lnTo>
                      <a:pt x="393" y="214"/>
                    </a:lnTo>
                    <a:lnTo>
                      <a:pt x="419" y="200"/>
                    </a:lnTo>
                    <a:lnTo>
                      <a:pt x="403" y="226"/>
                    </a:lnTo>
                    <a:lnTo>
                      <a:pt x="431" y="211"/>
                    </a:lnTo>
                    <a:lnTo>
                      <a:pt x="412" y="235"/>
                    </a:lnTo>
                    <a:lnTo>
                      <a:pt x="441" y="221"/>
                    </a:lnTo>
                    <a:lnTo>
                      <a:pt x="426" y="249"/>
                    </a:lnTo>
                    <a:lnTo>
                      <a:pt x="452" y="233"/>
                    </a:lnTo>
                    <a:lnTo>
                      <a:pt x="431" y="254"/>
                    </a:lnTo>
                    <a:lnTo>
                      <a:pt x="457" y="237"/>
                    </a:lnTo>
                    <a:lnTo>
                      <a:pt x="441" y="261"/>
                    </a:lnTo>
                    <a:lnTo>
                      <a:pt x="467" y="247"/>
                    </a:lnTo>
                    <a:lnTo>
                      <a:pt x="448" y="271"/>
                    </a:lnTo>
                    <a:lnTo>
                      <a:pt x="474" y="254"/>
                    </a:lnTo>
                    <a:lnTo>
                      <a:pt x="459" y="283"/>
                    </a:lnTo>
                    <a:lnTo>
                      <a:pt x="488" y="268"/>
                    </a:lnTo>
                    <a:lnTo>
                      <a:pt x="464" y="287"/>
                    </a:lnTo>
                    <a:lnTo>
                      <a:pt x="493" y="273"/>
                    </a:lnTo>
                    <a:lnTo>
                      <a:pt x="467" y="290"/>
                    </a:lnTo>
                    <a:lnTo>
                      <a:pt x="493" y="273"/>
                    </a:lnTo>
                    <a:lnTo>
                      <a:pt x="476" y="297"/>
                    </a:lnTo>
                    <a:lnTo>
                      <a:pt x="497" y="285"/>
                    </a:lnTo>
                    <a:lnTo>
                      <a:pt x="485" y="299"/>
                    </a:lnTo>
                    <a:lnTo>
                      <a:pt x="493" y="29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5" name="Freeform 3161"/>
              <p:cNvSpPr/>
              <p:nvPr/>
            </p:nvSpPr>
            <p:spPr bwMode="auto">
              <a:xfrm>
                <a:off x="4641850" y="2924175"/>
                <a:ext cx="119063" cy="68263"/>
              </a:xfrm>
              <a:custGeom>
                <a:avLst/>
                <a:gdLst>
                  <a:gd name="T0" fmla="*/ 0 w 75"/>
                  <a:gd name="T1" fmla="*/ 43 h 43"/>
                  <a:gd name="T2" fmla="*/ 75 w 75"/>
                  <a:gd name="T3" fmla="*/ 0 h 43"/>
                  <a:gd name="T4" fmla="*/ 14 w 75"/>
                  <a:gd name="T5" fmla="*/ 41 h 43"/>
                  <a:gd name="T6" fmla="*/ 75 w 75"/>
                  <a:gd name="T7" fmla="*/ 7 h 43"/>
                  <a:gd name="T8" fmla="*/ 23 w 75"/>
                  <a:gd name="T9" fmla="*/ 41 h 43"/>
                  <a:gd name="T10" fmla="*/ 73 w 75"/>
                  <a:gd name="T11" fmla="*/ 12 h 43"/>
                  <a:gd name="T12" fmla="*/ 52 w 75"/>
                  <a:gd name="T13" fmla="*/ 36 h 43"/>
                  <a:gd name="T14" fmla="*/ 57 w 75"/>
                  <a:gd name="T15" fmla="*/ 3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3">
                    <a:moveTo>
                      <a:pt x="0" y="43"/>
                    </a:moveTo>
                    <a:lnTo>
                      <a:pt x="75" y="0"/>
                    </a:lnTo>
                    <a:lnTo>
                      <a:pt x="14" y="41"/>
                    </a:lnTo>
                    <a:lnTo>
                      <a:pt x="75" y="7"/>
                    </a:lnTo>
                    <a:lnTo>
                      <a:pt x="23" y="41"/>
                    </a:lnTo>
                    <a:lnTo>
                      <a:pt x="73"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6" name="Freeform 3162"/>
              <p:cNvSpPr/>
              <p:nvPr/>
            </p:nvSpPr>
            <p:spPr bwMode="auto">
              <a:xfrm>
                <a:off x="4562475" y="2913063"/>
                <a:ext cx="203200" cy="203200"/>
              </a:xfrm>
              <a:custGeom>
                <a:avLst/>
                <a:gdLst>
                  <a:gd name="T0" fmla="*/ 31 w 128"/>
                  <a:gd name="T1" fmla="*/ 26 h 128"/>
                  <a:gd name="T2" fmla="*/ 35 w 128"/>
                  <a:gd name="T3" fmla="*/ 24 h 128"/>
                  <a:gd name="T4" fmla="*/ 21 w 128"/>
                  <a:gd name="T5" fmla="*/ 33 h 128"/>
                  <a:gd name="T6" fmla="*/ 45 w 128"/>
                  <a:gd name="T7" fmla="*/ 22 h 128"/>
                  <a:gd name="T8" fmla="*/ 17 w 128"/>
                  <a:gd name="T9" fmla="*/ 41 h 128"/>
                  <a:gd name="T10" fmla="*/ 52 w 128"/>
                  <a:gd name="T11" fmla="*/ 19 h 128"/>
                  <a:gd name="T12" fmla="*/ 9 w 128"/>
                  <a:gd name="T13" fmla="*/ 52 h 128"/>
                  <a:gd name="T14" fmla="*/ 71 w 128"/>
                  <a:gd name="T15" fmla="*/ 19 h 128"/>
                  <a:gd name="T16" fmla="*/ 5 w 128"/>
                  <a:gd name="T17" fmla="*/ 71 h 128"/>
                  <a:gd name="T18" fmla="*/ 128 w 128"/>
                  <a:gd name="T19" fmla="*/ 0 h 128"/>
                  <a:gd name="T20" fmla="*/ 5 w 128"/>
                  <a:gd name="T21" fmla="*/ 88 h 128"/>
                  <a:gd name="T22" fmla="*/ 45 w 128"/>
                  <a:gd name="T23" fmla="*/ 64 h 128"/>
                  <a:gd name="T24" fmla="*/ 0 w 128"/>
                  <a:gd name="T25" fmla="*/ 109 h 128"/>
                  <a:gd name="T26" fmla="*/ 69 w 128"/>
                  <a:gd name="T27" fmla="*/ 71 h 128"/>
                  <a:gd name="T28" fmla="*/ 2 w 128"/>
                  <a:gd name="T29" fmla="*/ 124 h 128"/>
                  <a:gd name="T30" fmla="*/ 31 w 128"/>
                  <a:gd name="T31" fmla="*/ 107 h 128"/>
                  <a:gd name="T32" fmla="*/ 17 w 128"/>
                  <a:gd name="T33" fmla="*/ 128 h 128"/>
                  <a:gd name="T34" fmla="*/ 26 w 128"/>
                  <a:gd name="T35" fmla="*/ 121 h 128"/>
                  <a:gd name="T36" fmla="*/ 17 w 128"/>
                  <a:gd name="T37" fmla="*/ 128 h 128"/>
                  <a:gd name="T38" fmla="*/ 26 w 128"/>
                  <a:gd name="T3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31" y="26"/>
                    </a:moveTo>
                    <a:lnTo>
                      <a:pt x="35" y="24"/>
                    </a:lnTo>
                    <a:lnTo>
                      <a:pt x="21" y="33"/>
                    </a:lnTo>
                    <a:lnTo>
                      <a:pt x="45" y="22"/>
                    </a:lnTo>
                    <a:lnTo>
                      <a:pt x="17" y="41"/>
                    </a:lnTo>
                    <a:lnTo>
                      <a:pt x="52" y="19"/>
                    </a:lnTo>
                    <a:lnTo>
                      <a:pt x="9" y="52"/>
                    </a:lnTo>
                    <a:lnTo>
                      <a:pt x="71" y="19"/>
                    </a:lnTo>
                    <a:lnTo>
                      <a:pt x="5" y="71"/>
                    </a:lnTo>
                    <a:lnTo>
                      <a:pt x="128" y="0"/>
                    </a:lnTo>
                    <a:lnTo>
                      <a:pt x="5" y="88"/>
                    </a:lnTo>
                    <a:lnTo>
                      <a:pt x="45" y="64"/>
                    </a:lnTo>
                    <a:lnTo>
                      <a:pt x="0" y="109"/>
                    </a:lnTo>
                    <a:lnTo>
                      <a:pt x="69" y="71"/>
                    </a:lnTo>
                    <a:lnTo>
                      <a:pt x="2" y="124"/>
                    </a:lnTo>
                    <a:lnTo>
                      <a:pt x="31" y="107"/>
                    </a:lnTo>
                    <a:lnTo>
                      <a:pt x="17" y="128"/>
                    </a:lnTo>
                    <a:lnTo>
                      <a:pt x="26" y="121"/>
                    </a:lnTo>
                    <a:lnTo>
                      <a:pt x="17" y="128"/>
                    </a:lnTo>
                    <a:lnTo>
                      <a:pt x="26" y="12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7" name="Freeform 3163"/>
              <p:cNvSpPr/>
              <p:nvPr/>
            </p:nvSpPr>
            <p:spPr bwMode="auto">
              <a:xfrm>
                <a:off x="4784725" y="2781300"/>
                <a:ext cx="119063" cy="71438"/>
              </a:xfrm>
              <a:custGeom>
                <a:avLst/>
                <a:gdLst>
                  <a:gd name="T0" fmla="*/ 0 w 75"/>
                  <a:gd name="T1" fmla="*/ 45 h 45"/>
                  <a:gd name="T2" fmla="*/ 75 w 75"/>
                  <a:gd name="T3" fmla="*/ 0 h 45"/>
                  <a:gd name="T4" fmla="*/ 40 w 75"/>
                  <a:gd name="T5" fmla="*/ 41 h 45"/>
                  <a:gd name="T6" fmla="*/ 64 w 75"/>
                  <a:gd name="T7" fmla="*/ 26 h 45"/>
                  <a:gd name="T8" fmla="*/ 47 w 75"/>
                  <a:gd name="T9" fmla="*/ 38 h 45"/>
                  <a:gd name="T10" fmla="*/ 59 w 75"/>
                  <a:gd name="T11" fmla="*/ 31 h 45"/>
                  <a:gd name="T12" fmla="*/ 52 w 75"/>
                  <a:gd name="T13" fmla="*/ 36 h 45"/>
                  <a:gd name="T14" fmla="*/ 54 w 75"/>
                  <a:gd name="T15" fmla="*/ 3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5">
                    <a:moveTo>
                      <a:pt x="0" y="45"/>
                    </a:moveTo>
                    <a:lnTo>
                      <a:pt x="75" y="0"/>
                    </a:lnTo>
                    <a:lnTo>
                      <a:pt x="40" y="41"/>
                    </a:lnTo>
                    <a:lnTo>
                      <a:pt x="64" y="26"/>
                    </a:lnTo>
                    <a:lnTo>
                      <a:pt x="47" y="38"/>
                    </a:lnTo>
                    <a:lnTo>
                      <a:pt x="59" y="31"/>
                    </a:lnTo>
                    <a:lnTo>
                      <a:pt x="52" y="36"/>
                    </a:lnTo>
                    <a:lnTo>
                      <a:pt x="54" y="3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8" name="Freeform 3164"/>
              <p:cNvSpPr/>
              <p:nvPr/>
            </p:nvSpPr>
            <p:spPr bwMode="auto">
              <a:xfrm>
                <a:off x="4708525" y="2800350"/>
                <a:ext cx="131763" cy="131763"/>
              </a:xfrm>
              <a:custGeom>
                <a:avLst/>
                <a:gdLst>
                  <a:gd name="T0" fmla="*/ 29 w 83"/>
                  <a:gd name="T1" fmla="*/ 10 h 83"/>
                  <a:gd name="T2" fmla="*/ 31 w 83"/>
                  <a:gd name="T3" fmla="*/ 7 h 83"/>
                  <a:gd name="T4" fmla="*/ 10 w 83"/>
                  <a:gd name="T5" fmla="*/ 36 h 83"/>
                  <a:gd name="T6" fmla="*/ 67 w 83"/>
                  <a:gd name="T7" fmla="*/ 0 h 83"/>
                  <a:gd name="T8" fmla="*/ 10 w 83"/>
                  <a:gd name="T9" fmla="*/ 36 h 83"/>
                  <a:gd name="T10" fmla="*/ 69 w 83"/>
                  <a:gd name="T11" fmla="*/ 0 h 83"/>
                  <a:gd name="T12" fmla="*/ 7 w 83"/>
                  <a:gd name="T13" fmla="*/ 36 h 83"/>
                  <a:gd name="T14" fmla="*/ 69 w 83"/>
                  <a:gd name="T15" fmla="*/ 0 h 83"/>
                  <a:gd name="T16" fmla="*/ 7 w 83"/>
                  <a:gd name="T17" fmla="*/ 43 h 83"/>
                  <a:gd name="T18" fmla="*/ 83 w 83"/>
                  <a:gd name="T19" fmla="*/ 0 h 83"/>
                  <a:gd name="T20" fmla="*/ 5 w 83"/>
                  <a:gd name="T21" fmla="*/ 57 h 83"/>
                  <a:gd name="T22" fmla="*/ 41 w 83"/>
                  <a:gd name="T23" fmla="*/ 38 h 83"/>
                  <a:gd name="T24" fmla="*/ 5 w 83"/>
                  <a:gd name="T25" fmla="*/ 71 h 83"/>
                  <a:gd name="T26" fmla="*/ 36 w 83"/>
                  <a:gd name="T27" fmla="*/ 55 h 83"/>
                  <a:gd name="T28" fmla="*/ 5 w 83"/>
                  <a:gd name="T29" fmla="*/ 76 h 83"/>
                  <a:gd name="T30" fmla="*/ 36 w 83"/>
                  <a:gd name="T31" fmla="*/ 59 h 83"/>
                  <a:gd name="T32" fmla="*/ 3 w 83"/>
                  <a:gd name="T33" fmla="*/ 81 h 83"/>
                  <a:gd name="T34" fmla="*/ 36 w 83"/>
                  <a:gd name="T35" fmla="*/ 62 h 83"/>
                  <a:gd name="T36" fmla="*/ 3 w 83"/>
                  <a:gd name="T37" fmla="*/ 83 h 83"/>
                  <a:gd name="T38" fmla="*/ 36 w 83"/>
                  <a:gd name="T39" fmla="*/ 62 h 83"/>
                  <a:gd name="T40" fmla="*/ 0 w 83"/>
                  <a:gd name="T41" fmla="*/ 83 h 83"/>
                  <a:gd name="T42" fmla="*/ 36 w 83"/>
                  <a:gd name="T43"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3">
                    <a:moveTo>
                      <a:pt x="29" y="10"/>
                    </a:moveTo>
                    <a:lnTo>
                      <a:pt x="31" y="7"/>
                    </a:lnTo>
                    <a:lnTo>
                      <a:pt x="10" y="36"/>
                    </a:lnTo>
                    <a:lnTo>
                      <a:pt x="67" y="0"/>
                    </a:lnTo>
                    <a:lnTo>
                      <a:pt x="10" y="36"/>
                    </a:lnTo>
                    <a:lnTo>
                      <a:pt x="69" y="0"/>
                    </a:lnTo>
                    <a:lnTo>
                      <a:pt x="7" y="36"/>
                    </a:lnTo>
                    <a:lnTo>
                      <a:pt x="69" y="0"/>
                    </a:lnTo>
                    <a:lnTo>
                      <a:pt x="7" y="43"/>
                    </a:lnTo>
                    <a:lnTo>
                      <a:pt x="83" y="0"/>
                    </a:lnTo>
                    <a:lnTo>
                      <a:pt x="5" y="57"/>
                    </a:lnTo>
                    <a:lnTo>
                      <a:pt x="41" y="38"/>
                    </a:lnTo>
                    <a:lnTo>
                      <a:pt x="5" y="71"/>
                    </a:lnTo>
                    <a:lnTo>
                      <a:pt x="36" y="55"/>
                    </a:lnTo>
                    <a:lnTo>
                      <a:pt x="5" y="76"/>
                    </a:lnTo>
                    <a:lnTo>
                      <a:pt x="36" y="59"/>
                    </a:lnTo>
                    <a:lnTo>
                      <a:pt x="3" y="81"/>
                    </a:lnTo>
                    <a:lnTo>
                      <a:pt x="36" y="62"/>
                    </a:lnTo>
                    <a:lnTo>
                      <a:pt x="3" y="83"/>
                    </a:lnTo>
                    <a:lnTo>
                      <a:pt x="36" y="62"/>
                    </a:lnTo>
                    <a:lnTo>
                      <a:pt x="0" y="83"/>
                    </a:lnTo>
                    <a:lnTo>
                      <a:pt x="36" y="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9" name="Freeform 3165"/>
              <p:cNvSpPr/>
              <p:nvPr/>
            </p:nvSpPr>
            <p:spPr bwMode="auto">
              <a:xfrm>
                <a:off x="4922838" y="2641600"/>
                <a:ext cx="120650" cy="68263"/>
              </a:xfrm>
              <a:custGeom>
                <a:avLst/>
                <a:gdLst>
                  <a:gd name="T0" fmla="*/ 0 w 76"/>
                  <a:gd name="T1" fmla="*/ 43 h 43"/>
                  <a:gd name="T2" fmla="*/ 76 w 76"/>
                  <a:gd name="T3" fmla="*/ 0 h 43"/>
                  <a:gd name="T4" fmla="*/ 22 w 76"/>
                  <a:gd name="T5" fmla="*/ 41 h 43"/>
                  <a:gd name="T6" fmla="*/ 74 w 76"/>
                  <a:gd name="T7" fmla="*/ 12 h 43"/>
                  <a:gd name="T8" fmla="*/ 52 w 76"/>
                  <a:gd name="T9" fmla="*/ 36 h 43"/>
                  <a:gd name="T10" fmla="*/ 57 w 76"/>
                  <a:gd name="T11" fmla="*/ 34 h 43"/>
                </a:gdLst>
                <a:ahLst/>
                <a:cxnLst>
                  <a:cxn ang="0">
                    <a:pos x="T0" y="T1"/>
                  </a:cxn>
                  <a:cxn ang="0">
                    <a:pos x="T2" y="T3"/>
                  </a:cxn>
                  <a:cxn ang="0">
                    <a:pos x="T4" y="T5"/>
                  </a:cxn>
                  <a:cxn ang="0">
                    <a:pos x="T6" y="T7"/>
                  </a:cxn>
                  <a:cxn ang="0">
                    <a:pos x="T8" y="T9"/>
                  </a:cxn>
                  <a:cxn ang="0">
                    <a:pos x="T10" y="T11"/>
                  </a:cxn>
                </a:cxnLst>
                <a:rect l="0" t="0" r="r" b="b"/>
                <a:pathLst>
                  <a:path w="76" h="43">
                    <a:moveTo>
                      <a:pt x="0" y="43"/>
                    </a:moveTo>
                    <a:lnTo>
                      <a:pt x="76" y="0"/>
                    </a:lnTo>
                    <a:lnTo>
                      <a:pt x="22" y="41"/>
                    </a:lnTo>
                    <a:lnTo>
                      <a:pt x="74"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0" name="Freeform 3166"/>
              <p:cNvSpPr/>
              <p:nvPr/>
            </p:nvSpPr>
            <p:spPr bwMode="auto">
              <a:xfrm>
                <a:off x="4851400" y="2624138"/>
                <a:ext cx="195263" cy="168275"/>
              </a:xfrm>
              <a:custGeom>
                <a:avLst/>
                <a:gdLst>
                  <a:gd name="T0" fmla="*/ 26 w 123"/>
                  <a:gd name="T1" fmla="*/ 30 h 106"/>
                  <a:gd name="T2" fmla="*/ 31 w 123"/>
                  <a:gd name="T3" fmla="*/ 28 h 106"/>
                  <a:gd name="T4" fmla="*/ 12 w 123"/>
                  <a:gd name="T5" fmla="*/ 45 h 106"/>
                  <a:gd name="T6" fmla="*/ 48 w 123"/>
                  <a:gd name="T7" fmla="*/ 23 h 106"/>
                  <a:gd name="T8" fmla="*/ 5 w 123"/>
                  <a:gd name="T9" fmla="*/ 68 h 106"/>
                  <a:gd name="T10" fmla="*/ 123 w 123"/>
                  <a:gd name="T11" fmla="*/ 0 h 106"/>
                  <a:gd name="T12" fmla="*/ 5 w 123"/>
                  <a:gd name="T13" fmla="*/ 83 h 106"/>
                  <a:gd name="T14" fmla="*/ 36 w 123"/>
                  <a:gd name="T15" fmla="*/ 64 h 106"/>
                  <a:gd name="T16" fmla="*/ 0 w 123"/>
                  <a:gd name="T17" fmla="*/ 104 h 106"/>
                  <a:gd name="T18" fmla="*/ 33 w 123"/>
                  <a:gd name="T19" fmla="*/ 85 h 106"/>
                  <a:gd name="T20" fmla="*/ 0 w 123"/>
                  <a:gd name="T21" fmla="*/ 106 h 106"/>
                  <a:gd name="T22" fmla="*/ 33 w 123"/>
                  <a:gd name="T23" fmla="*/ 8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6">
                    <a:moveTo>
                      <a:pt x="26" y="30"/>
                    </a:moveTo>
                    <a:lnTo>
                      <a:pt x="31" y="28"/>
                    </a:lnTo>
                    <a:lnTo>
                      <a:pt x="12" y="45"/>
                    </a:lnTo>
                    <a:lnTo>
                      <a:pt x="48" y="23"/>
                    </a:lnTo>
                    <a:lnTo>
                      <a:pt x="5" y="68"/>
                    </a:lnTo>
                    <a:lnTo>
                      <a:pt x="123" y="0"/>
                    </a:lnTo>
                    <a:lnTo>
                      <a:pt x="5" y="83"/>
                    </a:lnTo>
                    <a:lnTo>
                      <a:pt x="36" y="64"/>
                    </a:lnTo>
                    <a:lnTo>
                      <a:pt x="0" y="104"/>
                    </a:lnTo>
                    <a:lnTo>
                      <a:pt x="33" y="85"/>
                    </a:lnTo>
                    <a:lnTo>
                      <a:pt x="0" y="106"/>
                    </a:lnTo>
                    <a:lnTo>
                      <a:pt x="33" y="87"/>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1" name="Freeform 3167"/>
              <p:cNvSpPr/>
              <p:nvPr/>
            </p:nvSpPr>
            <p:spPr bwMode="auto">
              <a:xfrm>
                <a:off x="5114925" y="2525713"/>
                <a:ext cx="57150" cy="33338"/>
              </a:xfrm>
              <a:custGeom>
                <a:avLst/>
                <a:gdLst>
                  <a:gd name="T0" fmla="*/ 0 w 36"/>
                  <a:gd name="T1" fmla="*/ 21 h 21"/>
                  <a:gd name="T2" fmla="*/ 36 w 36"/>
                  <a:gd name="T3" fmla="*/ 0 h 21"/>
                  <a:gd name="T4" fmla="*/ 2 w 36"/>
                  <a:gd name="T5" fmla="*/ 19 h 21"/>
                  <a:gd name="T6" fmla="*/ 36 w 36"/>
                  <a:gd name="T7" fmla="*/ 0 h 21"/>
                  <a:gd name="T8" fmla="*/ 24 w 36"/>
                  <a:gd name="T9" fmla="*/ 17 h 21"/>
                  <a:gd name="T10" fmla="*/ 33 w 36"/>
                  <a:gd name="T11" fmla="*/ 12 h 21"/>
                </a:gdLst>
                <a:ahLst/>
                <a:cxnLst>
                  <a:cxn ang="0">
                    <a:pos x="T0" y="T1"/>
                  </a:cxn>
                  <a:cxn ang="0">
                    <a:pos x="T2" y="T3"/>
                  </a:cxn>
                  <a:cxn ang="0">
                    <a:pos x="T4" y="T5"/>
                  </a:cxn>
                  <a:cxn ang="0">
                    <a:pos x="T6" y="T7"/>
                  </a:cxn>
                  <a:cxn ang="0">
                    <a:pos x="T8" y="T9"/>
                  </a:cxn>
                  <a:cxn ang="0">
                    <a:pos x="T10" y="T11"/>
                  </a:cxn>
                </a:cxnLst>
                <a:rect l="0" t="0" r="r" b="b"/>
                <a:pathLst>
                  <a:path w="36" h="21">
                    <a:moveTo>
                      <a:pt x="0" y="21"/>
                    </a:moveTo>
                    <a:lnTo>
                      <a:pt x="36" y="0"/>
                    </a:lnTo>
                    <a:lnTo>
                      <a:pt x="2" y="19"/>
                    </a:lnTo>
                    <a:lnTo>
                      <a:pt x="36" y="0"/>
                    </a:lnTo>
                    <a:lnTo>
                      <a:pt x="24" y="17"/>
                    </a:lnTo>
                    <a:lnTo>
                      <a:pt x="33" y="1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2" name="Freeform 3168"/>
              <p:cNvSpPr/>
              <p:nvPr/>
            </p:nvSpPr>
            <p:spPr bwMode="auto">
              <a:xfrm>
                <a:off x="5065713" y="2509838"/>
                <a:ext cx="488950" cy="836613"/>
              </a:xfrm>
              <a:custGeom>
                <a:avLst/>
                <a:gdLst>
                  <a:gd name="T0" fmla="*/ 62 w 308"/>
                  <a:gd name="T1" fmla="*/ 0 h 527"/>
                  <a:gd name="T2" fmla="*/ 31 w 308"/>
                  <a:gd name="T3" fmla="*/ 36 h 527"/>
                  <a:gd name="T4" fmla="*/ 36 w 308"/>
                  <a:gd name="T5" fmla="*/ 50 h 527"/>
                  <a:gd name="T6" fmla="*/ 38 w 308"/>
                  <a:gd name="T7" fmla="*/ 55 h 527"/>
                  <a:gd name="T8" fmla="*/ 40 w 308"/>
                  <a:gd name="T9" fmla="*/ 64 h 527"/>
                  <a:gd name="T10" fmla="*/ 43 w 308"/>
                  <a:gd name="T11" fmla="*/ 76 h 527"/>
                  <a:gd name="T12" fmla="*/ 50 w 308"/>
                  <a:gd name="T13" fmla="*/ 93 h 527"/>
                  <a:gd name="T14" fmla="*/ 50 w 308"/>
                  <a:gd name="T15" fmla="*/ 100 h 527"/>
                  <a:gd name="T16" fmla="*/ 52 w 308"/>
                  <a:gd name="T17" fmla="*/ 105 h 527"/>
                  <a:gd name="T18" fmla="*/ 52 w 308"/>
                  <a:gd name="T19" fmla="*/ 107 h 527"/>
                  <a:gd name="T20" fmla="*/ 55 w 308"/>
                  <a:gd name="T21" fmla="*/ 112 h 527"/>
                  <a:gd name="T22" fmla="*/ 59 w 308"/>
                  <a:gd name="T23" fmla="*/ 126 h 527"/>
                  <a:gd name="T24" fmla="*/ 59 w 308"/>
                  <a:gd name="T25" fmla="*/ 131 h 527"/>
                  <a:gd name="T26" fmla="*/ 62 w 308"/>
                  <a:gd name="T27" fmla="*/ 138 h 527"/>
                  <a:gd name="T28" fmla="*/ 62 w 308"/>
                  <a:gd name="T29" fmla="*/ 140 h 527"/>
                  <a:gd name="T30" fmla="*/ 64 w 308"/>
                  <a:gd name="T31" fmla="*/ 145 h 527"/>
                  <a:gd name="T32" fmla="*/ 67 w 308"/>
                  <a:gd name="T33" fmla="*/ 152 h 527"/>
                  <a:gd name="T34" fmla="*/ 67 w 308"/>
                  <a:gd name="T35" fmla="*/ 155 h 527"/>
                  <a:gd name="T36" fmla="*/ 71 w 308"/>
                  <a:gd name="T37" fmla="*/ 166 h 527"/>
                  <a:gd name="T38" fmla="*/ 71 w 308"/>
                  <a:gd name="T39" fmla="*/ 166 h 527"/>
                  <a:gd name="T40" fmla="*/ 74 w 308"/>
                  <a:gd name="T41" fmla="*/ 176 h 527"/>
                  <a:gd name="T42" fmla="*/ 76 w 308"/>
                  <a:gd name="T43" fmla="*/ 190 h 527"/>
                  <a:gd name="T44" fmla="*/ 81 w 308"/>
                  <a:gd name="T45" fmla="*/ 200 h 527"/>
                  <a:gd name="T46" fmla="*/ 83 w 308"/>
                  <a:gd name="T47" fmla="*/ 214 h 527"/>
                  <a:gd name="T48" fmla="*/ 88 w 308"/>
                  <a:gd name="T49" fmla="*/ 226 h 527"/>
                  <a:gd name="T50" fmla="*/ 90 w 308"/>
                  <a:gd name="T51" fmla="*/ 238 h 527"/>
                  <a:gd name="T52" fmla="*/ 97 w 308"/>
                  <a:gd name="T53" fmla="*/ 257 h 527"/>
                  <a:gd name="T54" fmla="*/ 100 w 308"/>
                  <a:gd name="T55" fmla="*/ 264 h 527"/>
                  <a:gd name="T56" fmla="*/ 102 w 308"/>
                  <a:gd name="T57" fmla="*/ 273 h 527"/>
                  <a:gd name="T58" fmla="*/ 102 w 308"/>
                  <a:gd name="T59" fmla="*/ 276 h 527"/>
                  <a:gd name="T60" fmla="*/ 104 w 308"/>
                  <a:gd name="T61" fmla="*/ 280 h 527"/>
                  <a:gd name="T62" fmla="*/ 107 w 308"/>
                  <a:gd name="T63" fmla="*/ 295 h 527"/>
                  <a:gd name="T64" fmla="*/ 112 w 308"/>
                  <a:gd name="T65" fmla="*/ 304 h 527"/>
                  <a:gd name="T66" fmla="*/ 119 w 308"/>
                  <a:gd name="T67" fmla="*/ 316 h 527"/>
                  <a:gd name="T68" fmla="*/ 130 w 308"/>
                  <a:gd name="T69" fmla="*/ 328 h 527"/>
                  <a:gd name="T70" fmla="*/ 142 w 308"/>
                  <a:gd name="T71" fmla="*/ 342 h 527"/>
                  <a:gd name="T72" fmla="*/ 154 w 308"/>
                  <a:gd name="T73" fmla="*/ 351 h 527"/>
                  <a:gd name="T74" fmla="*/ 164 w 308"/>
                  <a:gd name="T75" fmla="*/ 361 h 527"/>
                  <a:gd name="T76" fmla="*/ 173 w 308"/>
                  <a:gd name="T77" fmla="*/ 373 h 527"/>
                  <a:gd name="T78" fmla="*/ 175 w 308"/>
                  <a:gd name="T79" fmla="*/ 373 h 527"/>
                  <a:gd name="T80" fmla="*/ 180 w 308"/>
                  <a:gd name="T81" fmla="*/ 378 h 527"/>
                  <a:gd name="T82" fmla="*/ 183 w 308"/>
                  <a:gd name="T83" fmla="*/ 380 h 527"/>
                  <a:gd name="T84" fmla="*/ 190 w 308"/>
                  <a:gd name="T85" fmla="*/ 389 h 527"/>
                  <a:gd name="T86" fmla="*/ 192 w 308"/>
                  <a:gd name="T87" fmla="*/ 389 h 527"/>
                  <a:gd name="T88" fmla="*/ 201 w 308"/>
                  <a:gd name="T89" fmla="*/ 399 h 527"/>
                  <a:gd name="T90" fmla="*/ 206 w 308"/>
                  <a:gd name="T91" fmla="*/ 406 h 527"/>
                  <a:gd name="T92" fmla="*/ 209 w 308"/>
                  <a:gd name="T93" fmla="*/ 406 h 527"/>
                  <a:gd name="T94" fmla="*/ 218 w 308"/>
                  <a:gd name="T95" fmla="*/ 415 h 527"/>
                  <a:gd name="T96" fmla="*/ 225 w 308"/>
                  <a:gd name="T97" fmla="*/ 423 h 527"/>
                  <a:gd name="T98" fmla="*/ 232 w 308"/>
                  <a:gd name="T99" fmla="*/ 430 h 527"/>
                  <a:gd name="T100" fmla="*/ 237 w 308"/>
                  <a:gd name="T101" fmla="*/ 434 h 527"/>
                  <a:gd name="T102" fmla="*/ 242 w 308"/>
                  <a:gd name="T103" fmla="*/ 439 h 527"/>
                  <a:gd name="T104" fmla="*/ 251 w 308"/>
                  <a:gd name="T105" fmla="*/ 449 h 527"/>
                  <a:gd name="T106" fmla="*/ 261 w 308"/>
                  <a:gd name="T107" fmla="*/ 461 h 527"/>
                  <a:gd name="T108" fmla="*/ 275 w 308"/>
                  <a:gd name="T109" fmla="*/ 472 h 527"/>
                  <a:gd name="T110" fmla="*/ 282 w 308"/>
                  <a:gd name="T111" fmla="*/ 479 h 527"/>
                  <a:gd name="T112" fmla="*/ 294 w 308"/>
                  <a:gd name="T113" fmla="*/ 494 h 527"/>
                  <a:gd name="T114" fmla="*/ 308 w 308"/>
                  <a:gd name="T115" fmla="*/ 508 h 527"/>
                  <a:gd name="T116" fmla="*/ 306 w 308"/>
                  <a:gd name="T117" fmla="*/ 522 h 527"/>
                  <a:gd name="T118" fmla="*/ 306 w 308"/>
                  <a:gd name="T119" fmla="*/ 52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527">
                    <a:moveTo>
                      <a:pt x="0" y="36"/>
                    </a:moveTo>
                    <a:lnTo>
                      <a:pt x="62" y="0"/>
                    </a:lnTo>
                    <a:lnTo>
                      <a:pt x="5" y="53"/>
                    </a:lnTo>
                    <a:lnTo>
                      <a:pt x="31" y="36"/>
                    </a:lnTo>
                    <a:lnTo>
                      <a:pt x="10" y="67"/>
                    </a:lnTo>
                    <a:lnTo>
                      <a:pt x="36" y="50"/>
                    </a:lnTo>
                    <a:lnTo>
                      <a:pt x="10" y="69"/>
                    </a:lnTo>
                    <a:lnTo>
                      <a:pt x="38" y="55"/>
                    </a:lnTo>
                    <a:lnTo>
                      <a:pt x="14" y="81"/>
                    </a:lnTo>
                    <a:lnTo>
                      <a:pt x="40" y="64"/>
                    </a:lnTo>
                    <a:lnTo>
                      <a:pt x="17" y="91"/>
                    </a:lnTo>
                    <a:lnTo>
                      <a:pt x="43" y="76"/>
                    </a:lnTo>
                    <a:lnTo>
                      <a:pt x="22" y="110"/>
                    </a:lnTo>
                    <a:lnTo>
                      <a:pt x="50" y="93"/>
                    </a:lnTo>
                    <a:lnTo>
                      <a:pt x="24" y="114"/>
                    </a:lnTo>
                    <a:lnTo>
                      <a:pt x="50" y="100"/>
                    </a:lnTo>
                    <a:lnTo>
                      <a:pt x="26" y="119"/>
                    </a:lnTo>
                    <a:lnTo>
                      <a:pt x="52" y="105"/>
                    </a:lnTo>
                    <a:lnTo>
                      <a:pt x="26" y="121"/>
                    </a:lnTo>
                    <a:lnTo>
                      <a:pt x="52" y="107"/>
                    </a:lnTo>
                    <a:lnTo>
                      <a:pt x="29" y="129"/>
                    </a:lnTo>
                    <a:lnTo>
                      <a:pt x="55" y="112"/>
                    </a:lnTo>
                    <a:lnTo>
                      <a:pt x="31" y="143"/>
                    </a:lnTo>
                    <a:lnTo>
                      <a:pt x="59" y="126"/>
                    </a:lnTo>
                    <a:lnTo>
                      <a:pt x="33" y="145"/>
                    </a:lnTo>
                    <a:lnTo>
                      <a:pt x="59" y="131"/>
                    </a:lnTo>
                    <a:lnTo>
                      <a:pt x="36" y="155"/>
                    </a:lnTo>
                    <a:lnTo>
                      <a:pt x="62" y="138"/>
                    </a:lnTo>
                    <a:lnTo>
                      <a:pt x="36" y="157"/>
                    </a:lnTo>
                    <a:lnTo>
                      <a:pt x="62" y="140"/>
                    </a:lnTo>
                    <a:lnTo>
                      <a:pt x="38" y="159"/>
                    </a:lnTo>
                    <a:lnTo>
                      <a:pt x="64" y="145"/>
                    </a:lnTo>
                    <a:lnTo>
                      <a:pt x="38" y="166"/>
                    </a:lnTo>
                    <a:lnTo>
                      <a:pt x="67" y="152"/>
                    </a:lnTo>
                    <a:lnTo>
                      <a:pt x="40" y="169"/>
                    </a:lnTo>
                    <a:lnTo>
                      <a:pt x="67" y="155"/>
                    </a:lnTo>
                    <a:lnTo>
                      <a:pt x="43" y="183"/>
                    </a:lnTo>
                    <a:lnTo>
                      <a:pt x="71" y="166"/>
                    </a:lnTo>
                    <a:lnTo>
                      <a:pt x="43" y="183"/>
                    </a:lnTo>
                    <a:lnTo>
                      <a:pt x="71" y="166"/>
                    </a:lnTo>
                    <a:lnTo>
                      <a:pt x="45" y="190"/>
                    </a:lnTo>
                    <a:lnTo>
                      <a:pt x="74" y="176"/>
                    </a:lnTo>
                    <a:lnTo>
                      <a:pt x="50" y="204"/>
                    </a:lnTo>
                    <a:lnTo>
                      <a:pt x="76" y="190"/>
                    </a:lnTo>
                    <a:lnTo>
                      <a:pt x="52" y="216"/>
                    </a:lnTo>
                    <a:lnTo>
                      <a:pt x="81" y="200"/>
                    </a:lnTo>
                    <a:lnTo>
                      <a:pt x="57" y="228"/>
                    </a:lnTo>
                    <a:lnTo>
                      <a:pt x="83" y="214"/>
                    </a:lnTo>
                    <a:lnTo>
                      <a:pt x="62" y="240"/>
                    </a:lnTo>
                    <a:lnTo>
                      <a:pt x="88" y="226"/>
                    </a:lnTo>
                    <a:lnTo>
                      <a:pt x="64" y="254"/>
                    </a:lnTo>
                    <a:lnTo>
                      <a:pt x="90" y="238"/>
                    </a:lnTo>
                    <a:lnTo>
                      <a:pt x="69" y="271"/>
                    </a:lnTo>
                    <a:lnTo>
                      <a:pt x="97" y="257"/>
                    </a:lnTo>
                    <a:lnTo>
                      <a:pt x="71" y="278"/>
                    </a:lnTo>
                    <a:lnTo>
                      <a:pt x="100" y="264"/>
                    </a:lnTo>
                    <a:lnTo>
                      <a:pt x="74" y="287"/>
                    </a:lnTo>
                    <a:lnTo>
                      <a:pt x="102" y="273"/>
                    </a:lnTo>
                    <a:lnTo>
                      <a:pt x="76" y="290"/>
                    </a:lnTo>
                    <a:lnTo>
                      <a:pt x="102" y="276"/>
                    </a:lnTo>
                    <a:lnTo>
                      <a:pt x="78" y="297"/>
                    </a:lnTo>
                    <a:lnTo>
                      <a:pt x="104" y="280"/>
                    </a:lnTo>
                    <a:lnTo>
                      <a:pt x="81" y="309"/>
                    </a:lnTo>
                    <a:lnTo>
                      <a:pt x="107" y="295"/>
                    </a:lnTo>
                    <a:lnTo>
                      <a:pt x="83" y="321"/>
                    </a:lnTo>
                    <a:lnTo>
                      <a:pt x="112" y="304"/>
                    </a:lnTo>
                    <a:lnTo>
                      <a:pt x="90" y="330"/>
                    </a:lnTo>
                    <a:lnTo>
                      <a:pt x="119" y="316"/>
                    </a:lnTo>
                    <a:lnTo>
                      <a:pt x="104" y="344"/>
                    </a:lnTo>
                    <a:lnTo>
                      <a:pt x="130" y="328"/>
                    </a:lnTo>
                    <a:lnTo>
                      <a:pt x="116" y="356"/>
                    </a:lnTo>
                    <a:lnTo>
                      <a:pt x="142" y="342"/>
                    </a:lnTo>
                    <a:lnTo>
                      <a:pt x="126" y="366"/>
                    </a:lnTo>
                    <a:lnTo>
                      <a:pt x="154" y="351"/>
                    </a:lnTo>
                    <a:lnTo>
                      <a:pt x="135" y="375"/>
                    </a:lnTo>
                    <a:lnTo>
                      <a:pt x="164" y="361"/>
                    </a:lnTo>
                    <a:lnTo>
                      <a:pt x="147" y="387"/>
                    </a:lnTo>
                    <a:lnTo>
                      <a:pt x="173" y="373"/>
                    </a:lnTo>
                    <a:lnTo>
                      <a:pt x="149" y="389"/>
                    </a:lnTo>
                    <a:lnTo>
                      <a:pt x="175" y="373"/>
                    </a:lnTo>
                    <a:lnTo>
                      <a:pt x="154" y="394"/>
                    </a:lnTo>
                    <a:lnTo>
                      <a:pt x="180" y="378"/>
                    </a:lnTo>
                    <a:lnTo>
                      <a:pt x="157" y="396"/>
                    </a:lnTo>
                    <a:lnTo>
                      <a:pt x="183" y="380"/>
                    </a:lnTo>
                    <a:lnTo>
                      <a:pt x="164" y="404"/>
                    </a:lnTo>
                    <a:lnTo>
                      <a:pt x="190" y="389"/>
                    </a:lnTo>
                    <a:lnTo>
                      <a:pt x="166" y="406"/>
                    </a:lnTo>
                    <a:lnTo>
                      <a:pt x="192" y="389"/>
                    </a:lnTo>
                    <a:lnTo>
                      <a:pt x="175" y="415"/>
                    </a:lnTo>
                    <a:lnTo>
                      <a:pt x="201" y="399"/>
                    </a:lnTo>
                    <a:lnTo>
                      <a:pt x="180" y="420"/>
                    </a:lnTo>
                    <a:lnTo>
                      <a:pt x="206" y="406"/>
                    </a:lnTo>
                    <a:lnTo>
                      <a:pt x="180" y="420"/>
                    </a:lnTo>
                    <a:lnTo>
                      <a:pt x="209" y="406"/>
                    </a:lnTo>
                    <a:lnTo>
                      <a:pt x="192" y="432"/>
                    </a:lnTo>
                    <a:lnTo>
                      <a:pt x="218" y="415"/>
                    </a:lnTo>
                    <a:lnTo>
                      <a:pt x="199" y="439"/>
                    </a:lnTo>
                    <a:lnTo>
                      <a:pt x="225" y="423"/>
                    </a:lnTo>
                    <a:lnTo>
                      <a:pt x="204" y="444"/>
                    </a:lnTo>
                    <a:lnTo>
                      <a:pt x="232" y="430"/>
                    </a:lnTo>
                    <a:lnTo>
                      <a:pt x="211" y="451"/>
                    </a:lnTo>
                    <a:lnTo>
                      <a:pt x="237" y="434"/>
                    </a:lnTo>
                    <a:lnTo>
                      <a:pt x="213" y="453"/>
                    </a:lnTo>
                    <a:lnTo>
                      <a:pt x="242" y="439"/>
                    </a:lnTo>
                    <a:lnTo>
                      <a:pt x="225" y="465"/>
                    </a:lnTo>
                    <a:lnTo>
                      <a:pt x="251" y="449"/>
                    </a:lnTo>
                    <a:lnTo>
                      <a:pt x="235" y="475"/>
                    </a:lnTo>
                    <a:lnTo>
                      <a:pt x="261" y="461"/>
                    </a:lnTo>
                    <a:lnTo>
                      <a:pt x="249" y="489"/>
                    </a:lnTo>
                    <a:lnTo>
                      <a:pt x="275" y="472"/>
                    </a:lnTo>
                    <a:lnTo>
                      <a:pt x="254" y="496"/>
                    </a:lnTo>
                    <a:lnTo>
                      <a:pt x="282" y="479"/>
                    </a:lnTo>
                    <a:lnTo>
                      <a:pt x="268" y="508"/>
                    </a:lnTo>
                    <a:lnTo>
                      <a:pt x="294" y="494"/>
                    </a:lnTo>
                    <a:lnTo>
                      <a:pt x="282" y="522"/>
                    </a:lnTo>
                    <a:lnTo>
                      <a:pt x="308" y="508"/>
                    </a:lnTo>
                    <a:lnTo>
                      <a:pt x="296" y="527"/>
                    </a:lnTo>
                    <a:lnTo>
                      <a:pt x="306" y="522"/>
                    </a:lnTo>
                    <a:lnTo>
                      <a:pt x="299" y="527"/>
                    </a:lnTo>
                    <a:lnTo>
                      <a:pt x="306" y="52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3" name="Freeform 3169"/>
              <p:cNvSpPr/>
              <p:nvPr/>
            </p:nvSpPr>
            <p:spPr bwMode="auto">
              <a:xfrm>
                <a:off x="4991100" y="2506663"/>
                <a:ext cx="165100" cy="142875"/>
              </a:xfrm>
              <a:custGeom>
                <a:avLst/>
                <a:gdLst>
                  <a:gd name="T0" fmla="*/ 28 w 104"/>
                  <a:gd name="T1" fmla="*/ 14 h 90"/>
                  <a:gd name="T2" fmla="*/ 33 w 104"/>
                  <a:gd name="T3" fmla="*/ 12 h 90"/>
                  <a:gd name="T4" fmla="*/ 9 w 104"/>
                  <a:gd name="T5" fmla="*/ 40 h 90"/>
                  <a:gd name="T6" fmla="*/ 73 w 104"/>
                  <a:gd name="T7" fmla="*/ 2 h 90"/>
                  <a:gd name="T8" fmla="*/ 7 w 104"/>
                  <a:gd name="T9" fmla="*/ 57 h 90"/>
                  <a:gd name="T10" fmla="*/ 104 w 104"/>
                  <a:gd name="T11" fmla="*/ 0 h 90"/>
                  <a:gd name="T12" fmla="*/ 7 w 104"/>
                  <a:gd name="T13" fmla="*/ 57 h 90"/>
                  <a:gd name="T14" fmla="*/ 104 w 104"/>
                  <a:gd name="T15" fmla="*/ 0 h 90"/>
                  <a:gd name="T16" fmla="*/ 5 w 104"/>
                  <a:gd name="T17" fmla="*/ 76 h 90"/>
                  <a:gd name="T18" fmla="*/ 35 w 104"/>
                  <a:gd name="T19" fmla="*/ 57 h 90"/>
                  <a:gd name="T20" fmla="*/ 5 w 104"/>
                  <a:gd name="T21" fmla="*/ 78 h 90"/>
                  <a:gd name="T22" fmla="*/ 35 w 104"/>
                  <a:gd name="T23" fmla="*/ 59 h 90"/>
                  <a:gd name="T24" fmla="*/ 0 w 104"/>
                  <a:gd name="T25" fmla="*/ 90 h 90"/>
                  <a:gd name="T26" fmla="*/ 35 w 104"/>
                  <a:gd name="T2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90">
                    <a:moveTo>
                      <a:pt x="28" y="14"/>
                    </a:moveTo>
                    <a:lnTo>
                      <a:pt x="33" y="12"/>
                    </a:lnTo>
                    <a:lnTo>
                      <a:pt x="9" y="40"/>
                    </a:lnTo>
                    <a:lnTo>
                      <a:pt x="73" y="2"/>
                    </a:lnTo>
                    <a:lnTo>
                      <a:pt x="7" y="57"/>
                    </a:lnTo>
                    <a:lnTo>
                      <a:pt x="104" y="0"/>
                    </a:lnTo>
                    <a:lnTo>
                      <a:pt x="7" y="57"/>
                    </a:lnTo>
                    <a:lnTo>
                      <a:pt x="104" y="0"/>
                    </a:lnTo>
                    <a:lnTo>
                      <a:pt x="5" y="76"/>
                    </a:lnTo>
                    <a:lnTo>
                      <a:pt x="35" y="57"/>
                    </a:lnTo>
                    <a:lnTo>
                      <a:pt x="5" y="78"/>
                    </a:lnTo>
                    <a:lnTo>
                      <a:pt x="35" y="59"/>
                    </a:lnTo>
                    <a:lnTo>
                      <a:pt x="0" y="90"/>
                    </a:lnTo>
                    <a:lnTo>
                      <a:pt x="35" y="7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3188" name="组合 3187"/>
          <p:cNvGrpSpPr/>
          <p:nvPr/>
        </p:nvGrpSpPr>
        <p:grpSpPr>
          <a:xfrm>
            <a:off x="1483042" y="684618"/>
            <a:ext cx="3152776" cy="3155951"/>
            <a:chOff x="5133975" y="1851025"/>
            <a:chExt cx="3152776" cy="3155951"/>
          </a:xfrm>
        </p:grpSpPr>
        <p:sp>
          <p:nvSpPr>
            <p:cNvPr id="3147" name="Freeform 3133"/>
            <p:cNvSpPr/>
            <p:nvPr/>
          </p:nvSpPr>
          <p:spPr bwMode="auto">
            <a:xfrm>
              <a:off x="6780213" y="3636963"/>
              <a:ext cx="436563" cy="439738"/>
            </a:xfrm>
            <a:custGeom>
              <a:avLst/>
              <a:gdLst>
                <a:gd name="T0" fmla="*/ 244 w 275"/>
                <a:gd name="T1" fmla="*/ 0 h 277"/>
                <a:gd name="T2" fmla="*/ 246 w 275"/>
                <a:gd name="T3" fmla="*/ 0 h 277"/>
                <a:gd name="T4" fmla="*/ 196 w 275"/>
                <a:gd name="T5" fmla="*/ 47 h 277"/>
                <a:gd name="T6" fmla="*/ 258 w 275"/>
                <a:gd name="T7" fmla="*/ 11 h 277"/>
                <a:gd name="T8" fmla="*/ 144 w 275"/>
                <a:gd name="T9" fmla="*/ 99 h 277"/>
                <a:gd name="T10" fmla="*/ 272 w 275"/>
                <a:gd name="T11" fmla="*/ 26 h 277"/>
                <a:gd name="T12" fmla="*/ 133 w 275"/>
                <a:gd name="T13" fmla="*/ 113 h 277"/>
                <a:gd name="T14" fmla="*/ 275 w 275"/>
                <a:gd name="T15" fmla="*/ 30 h 277"/>
                <a:gd name="T16" fmla="*/ 104 w 275"/>
                <a:gd name="T17" fmla="*/ 142 h 277"/>
                <a:gd name="T18" fmla="*/ 263 w 275"/>
                <a:gd name="T19" fmla="*/ 49 h 277"/>
                <a:gd name="T20" fmla="*/ 66 w 275"/>
                <a:gd name="T21" fmla="*/ 180 h 277"/>
                <a:gd name="T22" fmla="*/ 225 w 275"/>
                <a:gd name="T23" fmla="*/ 87 h 277"/>
                <a:gd name="T24" fmla="*/ 61 w 275"/>
                <a:gd name="T25" fmla="*/ 184 h 277"/>
                <a:gd name="T26" fmla="*/ 220 w 275"/>
                <a:gd name="T27" fmla="*/ 92 h 277"/>
                <a:gd name="T28" fmla="*/ 50 w 275"/>
                <a:gd name="T29" fmla="*/ 194 h 277"/>
                <a:gd name="T30" fmla="*/ 211 w 275"/>
                <a:gd name="T31" fmla="*/ 101 h 277"/>
                <a:gd name="T32" fmla="*/ 28 w 275"/>
                <a:gd name="T33" fmla="*/ 218 h 277"/>
                <a:gd name="T34" fmla="*/ 187 w 275"/>
                <a:gd name="T35" fmla="*/ 125 h 277"/>
                <a:gd name="T36" fmla="*/ 0 w 275"/>
                <a:gd name="T37" fmla="*/ 246 h 277"/>
                <a:gd name="T38" fmla="*/ 151 w 275"/>
                <a:gd name="T39" fmla="*/ 158 h 277"/>
                <a:gd name="T40" fmla="*/ 2 w 275"/>
                <a:gd name="T41" fmla="*/ 265 h 277"/>
                <a:gd name="T42" fmla="*/ 109 w 275"/>
                <a:gd name="T43" fmla="*/ 203 h 277"/>
                <a:gd name="T44" fmla="*/ 5 w 275"/>
                <a:gd name="T45" fmla="*/ 270 h 277"/>
                <a:gd name="T46" fmla="*/ 95 w 275"/>
                <a:gd name="T47" fmla="*/ 218 h 277"/>
                <a:gd name="T48" fmla="*/ 12 w 275"/>
                <a:gd name="T49" fmla="*/ 277 h 277"/>
                <a:gd name="T50" fmla="*/ 69 w 275"/>
                <a:gd name="T51" fmla="*/ 244 h 277"/>
                <a:gd name="T52" fmla="*/ 31 w 275"/>
                <a:gd name="T53" fmla="*/ 277 h 277"/>
                <a:gd name="T54" fmla="*/ 35 w 275"/>
                <a:gd name="T55"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 h="277">
                  <a:moveTo>
                    <a:pt x="244" y="0"/>
                  </a:moveTo>
                  <a:lnTo>
                    <a:pt x="246" y="0"/>
                  </a:lnTo>
                  <a:lnTo>
                    <a:pt x="196" y="47"/>
                  </a:lnTo>
                  <a:lnTo>
                    <a:pt x="258" y="11"/>
                  </a:lnTo>
                  <a:lnTo>
                    <a:pt x="144" y="99"/>
                  </a:lnTo>
                  <a:lnTo>
                    <a:pt x="272" y="26"/>
                  </a:lnTo>
                  <a:lnTo>
                    <a:pt x="133" y="113"/>
                  </a:lnTo>
                  <a:lnTo>
                    <a:pt x="275" y="30"/>
                  </a:lnTo>
                  <a:lnTo>
                    <a:pt x="104" y="142"/>
                  </a:lnTo>
                  <a:lnTo>
                    <a:pt x="263" y="49"/>
                  </a:lnTo>
                  <a:lnTo>
                    <a:pt x="66" y="180"/>
                  </a:lnTo>
                  <a:lnTo>
                    <a:pt x="225" y="87"/>
                  </a:lnTo>
                  <a:lnTo>
                    <a:pt x="61" y="184"/>
                  </a:lnTo>
                  <a:lnTo>
                    <a:pt x="220" y="92"/>
                  </a:lnTo>
                  <a:lnTo>
                    <a:pt x="50" y="194"/>
                  </a:lnTo>
                  <a:lnTo>
                    <a:pt x="211" y="101"/>
                  </a:lnTo>
                  <a:lnTo>
                    <a:pt x="28" y="218"/>
                  </a:lnTo>
                  <a:lnTo>
                    <a:pt x="187" y="125"/>
                  </a:lnTo>
                  <a:lnTo>
                    <a:pt x="0" y="246"/>
                  </a:lnTo>
                  <a:lnTo>
                    <a:pt x="151" y="158"/>
                  </a:lnTo>
                  <a:lnTo>
                    <a:pt x="2" y="265"/>
                  </a:lnTo>
                  <a:lnTo>
                    <a:pt x="109" y="203"/>
                  </a:lnTo>
                  <a:lnTo>
                    <a:pt x="5" y="270"/>
                  </a:lnTo>
                  <a:lnTo>
                    <a:pt x="95" y="218"/>
                  </a:lnTo>
                  <a:lnTo>
                    <a:pt x="12" y="277"/>
                  </a:lnTo>
                  <a:lnTo>
                    <a:pt x="69" y="244"/>
                  </a:lnTo>
                  <a:lnTo>
                    <a:pt x="31" y="277"/>
                  </a:lnTo>
                  <a:lnTo>
                    <a:pt x="35" y="275"/>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8" name="Freeform 3134"/>
            <p:cNvSpPr/>
            <p:nvPr/>
          </p:nvSpPr>
          <p:spPr bwMode="auto">
            <a:xfrm>
              <a:off x="5884863" y="4483100"/>
              <a:ext cx="327025" cy="436563"/>
            </a:xfrm>
            <a:custGeom>
              <a:avLst/>
              <a:gdLst>
                <a:gd name="T0" fmla="*/ 81 w 206"/>
                <a:gd name="T1" fmla="*/ 40 h 275"/>
                <a:gd name="T2" fmla="*/ 152 w 206"/>
                <a:gd name="T3" fmla="*/ 0 h 275"/>
                <a:gd name="T4" fmla="*/ 114 w 206"/>
                <a:gd name="T5" fmla="*/ 38 h 275"/>
                <a:gd name="T6" fmla="*/ 164 w 206"/>
                <a:gd name="T7" fmla="*/ 10 h 275"/>
                <a:gd name="T8" fmla="*/ 135 w 206"/>
                <a:gd name="T9" fmla="*/ 45 h 275"/>
                <a:gd name="T10" fmla="*/ 178 w 206"/>
                <a:gd name="T11" fmla="*/ 21 h 275"/>
                <a:gd name="T12" fmla="*/ 135 w 206"/>
                <a:gd name="T13" fmla="*/ 45 h 275"/>
                <a:gd name="T14" fmla="*/ 180 w 206"/>
                <a:gd name="T15" fmla="*/ 21 h 275"/>
                <a:gd name="T16" fmla="*/ 150 w 206"/>
                <a:gd name="T17" fmla="*/ 57 h 275"/>
                <a:gd name="T18" fmla="*/ 190 w 206"/>
                <a:gd name="T19" fmla="*/ 33 h 275"/>
                <a:gd name="T20" fmla="*/ 152 w 206"/>
                <a:gd name="T21" fmla="*/ 62 h 275"/>
                <a:gd name="T22" fmla="*/ 192 w 206"/>
                <a:gd name="T23" fmla="*/ 38 h 275"/>
                <a:gd name="T24" fmla="*/ 159 w 206"/>
                <a:gd name="T25" fmla="*/ 78 h 275"/>
                <a:gd name="T26" fmla="*/ 199 w 206"/>
                <a:gd name="T27" fmla="*/ 55 h 275"/>
                <a:gd name="T28" fmla="*/ 159 w 206"/>
                <a:gd name="T29" fmla="*/ 97 h 275"/>
                <a:gd name="T30" fmla="*/ 206 w 206"/>
                <a:gd name="T31" fmla="*/ 71 h 275"/>
                <a:gd name="T32" fmla="*/ 159 w 206"/>
                <a:gd name="T33" fmla="*/ 104 h 275"/>
                <a:gd name="T34" fmla="*/ 206 w 206"/>
                <a:gd name="T35" fmla="*/ 76 h 275"/>
                <a:gd name="T36" fmla="*/ 159 w 206"/>
                <a:gd name="T37" fmla="*/ 107 h 275"/>
                <a:gd name="T38" fmla="*/ 206 w 206"/>
                <a:gd name="T39" fmla="*/ 81 h 275"/>
                <a:gd name="T40" fmla="*/ 138 w 206"/>
                <a:gd name="T41" fmla="*/ 138 h 275"/>
                <a:gd name="T42" fmla="*/ 206 w 206"/>
                <a:gd name="T43" fmla="*/ 100 h 275"/>
                <a:gd name="T44" fmla="*/ 121 w 206"/>
                <a:gd name="T45" fmla="*/ 157 h 275"/>
                <a:gd name="T46" fmla="*/ 206 w 206"/>
                <a:gd name="T47" fmla="*/ 107 h 275"/>
                <a:gd name="T48" fmla="*/ 116 w 206"/>
                <a:gd name="T49" fmla="*/ 159 h 275"/>
                <a:gd name="T50" fmla="*/ 206 w 206"/>
                <a:gd name="T51" fmla="*/ 109 h 275"/>
                <a:gd name="T52" fmla="*/ 112 w 206"/>
                <a:gd name="T53" fmla="*/ 166 h 275"/>
                <a:gd name="T54" fmla="*/ 206 w 206"/>
                <a:gd name="T55" fmla="*/ 112 h 275"/>
                <a:gd name="T56" fmla="*/ 107 w 206"/>
                <a:gd name="T57" fmla="*/ 171 h 275"/>
                <a:gd name="T58" fmla="*/ 206 w 206"/>
                <a:gd name="T59" fmla="*/ 114 h 275"/>
                <a:gd name="T60" fmla="*/ 100 w 206"/>
                <a:gd name="T61" fmla="*/ 178 h 275"/>
                <a:gd name="T62" fmla="*/ 204 w 206"/>
                <a:gd name="T63" fmla="*/ 116 h 275"/>
                <a:gd name="T64" fmla="*/ 71 w 206"/>
                <a:gd name="T65" fmla="*/ 206 h 275"/>
                <a:gd name="T66" fmla="*/ 199 w 206"/>
                <a:gd name="T67" fmla="*/ 131 h 275"/>
                <a:gd name="T68" fmla="*/ 69 w 206"/>
                <a:gd name="T69" fmla="*/ 209 h 275"/>
                <a:gd name="T70" fmla="*/ 199 w 206"/>
                <a:gd name="T71" fmla="*/ 133 h 275"/>
                <a:gd name="T72" fmla="*/ 29 w 206"/>
                <a:gd name="T73" fmla="*/ 249 h 275"/>
                <a:gd name="T74" fmla="*/ 183 w 206"/>
                <a:gd name="T75" fmla="*/ 159 h 275"/>
                <a:gd name="T76" fmla="*/ 0 w 206"/>
                <a:gd name="T77" fmla="*/ 275 h 275"/>
                <a:gd name="T78" fmla="*/ 164 w 206"/>
                <a:gd name="T79" fmla="*/ 18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75">
                  <a:moveTo>
                    <a:pt x="81" y="40"/>
                  </a:moveTo>
                  <a:lnTo>
                    <a:pt x="152" y="0"/>
                  </a:lnTo>
                  <a:lnTo>
                    <a:pt x="114" y="38"/>
                  </a:lnTo>
                  <a:lnTo>
                    <a:pt x="164" y="10"/>
                  </a:lnTo>
                  <a:lnTo>
                    <a:pt x="135" y="45"/>
                  </a:lnTo>
                  <a:lnTo>
                    <a:pt x="178" y="21"/>
                  </a:lnTo>
                  <a:lnTo>
                    <a:pt x="135" y="45"/>
                  </a:lnTo>
                  <a:lnTo>
                    <a:pt x="180" y="21"/>
                  </a:lnTo>
                  <a:lnTo>
                    <a:pt x="150" y="57"/>
                  </a:lnTo>
                  <a:lnTo>
                    <a:pt x="190" y="33"/>
                  </a:lnTo>
                  <a:lnTo>
                    <a:pt x="152" y="62"/>
                  </a:lnTo>
                  <a:lnTo>
                    <a:pt x="192" y="38"/>
                  </a:lnTo>
                  <a:lnTo>
                    <a:pt x="159" y="78"/>
                  </a:lnTo>
                  <a:lnTo>
                    <a:pt x="199" y="55"/>
                  </a:lnTo>
                  <a:lnTo>
                    <a:pt x="159" y="97"/>
                  </a:lnTo>
                  <a:lnTo>
                    <a:pt x="206" y="71"/>
                  </a:lnTo>
                  <a:lnTo>
                    <a:pt x="159" y="104"/>
                  </a:lnTo>
                  <a:lnTo>
                    <a:pt x="206" y="76"/>
                  </a:lnTo>
                  <a:lnTo>
                    <a:pt x="159" y="107"/>
                  </a:lnTo>
                  <a:lnTo>
                    <a:pt x="206" y="81"/>
                  </a:lnTo>
                  <a:lnTo>
                    <a:pt x="138" y="138"/>
                  </a:lnTo>
                  <a:lnTo>
                    <a:pt x="206" y="100"/>
                  </a:lnTo>
                  <a:lnTo>
                    <a:pt x="121" y="157"/>
                  </a:lnTo>
                  <a:lnTo>
                    <a:pt x="206" y="107"/>
                  </a:lnTo>
                  <a:lnTo>
                    <a:pt x="116" y="159"/>
                  </a:lnTo>
                  <a:lnTo>
                    <a:pt x="206" y="109"/>
                  </a:lnTo>
                  <a:lnTo>
                    <a:pt x="112" y="166"/>
                  </a:lnTo>
                  <a:lnTo>
                    <a:pt x="206" y="112"/>
                  </a:lnTo>
                  <a:lnTo>
                    <a:pt x="107" y="171"/>
                  </a:lnTo>
                  <a:lnTo>
                    <a:pt x="206" y="114"/>
                  </a:lnTo>
                  <a:lnTo>
                    <a:pt x="100" y="178"/>
                  </a:lnTo>
                  <a:lnTo>
                    <a:pt x="204" y="116"/>
                  </a:lnTo>
                  <a:lnTo>
                    <a:pt x="71" y="206"/>
                  </a:lnTo>
                  <a:lnTo>
                    <a:pt x="199" y="131"/>
                  </a:lnTo>
                  <a:lnTo>
                    <a:pt x="69" y="209"/>
                  </a:lnTo>
                  <a:lnTo>
                    <a:pt x="199" y="133"/>
                  </a:lnTo>
                  <a:lnTo>
                    <a:pt x="29" y="249"/>
                  </a:lnTo>
                  <a:lnTo>
                    <a:pt x="183" y="159"/>
                  </a:lnTo>
                  <a:lnTo>
                    <a:pt x="0" y="275"/>
                  </a:lnTo>
                  <a:lnTo>
                    <a:pt x="164" y="1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9" name="Freeform 3135"/>
            <p:cNvSpPr/>
            <p:nvPr/>
          </p:nvSpPr>
          <p:spPr bwMode="auto">
            <a:xfrm>
              <a:off x="5705475" y="4265613"/>
              <a:ext cx="417513" cy="473075"/>
            </a:xfrm>
            <a:custGeom>
              <a:avLst/>
              <a:gdLst>
                <a:gd name="T0" fmla="*/ 104 w 263"/>
                <a:gd name="T1" fmla="*/ 40 h 298"/>
                <a:gd name="T2" fmla="*/ 175 w 263"/>
                <a:gd name="T3" fmla="*/ 0 h 298"/>
                <a:gd name="T4" fmla="*/ 132 w 263"/>
                <a:gd name="T5" fmla="*/ 35 h 298"/>
                <a:gd name="T6" fmla="*/ 184 w 263"/>
                <a:gd name="T7" fmla="*/ 4 h 298"/>
                <a:gd name="T8" fmla="*/ 154 w 263"/>
                <a:gd name="T9" fmla="*/ 42 h 298"/>
                <a:gd name="T10" fmla="*/ 199 w 263"/>
                <a:gd name="T11" fmla="*/ 16 h 298"/>
                <a:gd name="T12" fmla="*/ 168 w 263"/>
                <a:gd name="T13" fmla="*/ 52 h 298"/>
                <a:gd name="T14" fmla="*/ 210 w 263"/>
                <a:gd name="T15" fmla="*/ 28 h 298"/>
                <a:gd name="T16" fmla="*/ 170 w 263"/>
                <a:gd name="T17" fmla="*/ 54 h 298"/>
                <a:gd name="T18" fmla="*/ 210 w 263"/>
                <a:gd name="T19" fmla="*/ 30 h 298"/>
                <a:gd name="T20" fmla="*/ 177 w 263"/>
                <a:gd name="T21" fmla="*/ 66 h 298"/>
                <a:gd name="T22" fmla="*/ 218 w 263"/>
                <a:gd name="T23" fmla="*/ 42 h 298"/>
                <a:gd name="T24" fmla="*/ 182 w 263"/>
                <a:gd name="T25" fmla="*/ 80 h 298"/>
                <a:gd name="T26" fmla="*/ 225 w 263"/>
                <a:gd name="T27" fmla="*/ 56 h 298"/>
                <a:gd name="T28" fmla="*/ 184 w 263"/>
                <a:gd name="T29" fmla="*/ 97 h 298"/>
                <a:gd name="T30" fmla="*/ 229 w 263"/>
                <a:gd name="T31" fmla="*/ 71 h 298"/>
                <a:gd name="T32" fmla="*/ 184 w 263"/>
                <a:gd name="T33" fmla="*/ 97 h 298"/>
                <a:gd name="T34" fmla="*/ 229 w 263"/>
                <a:gd name="T35" fmla="*/ 71 h 298"/>
                <a:gd name="T36" fmla="*/ 180 w 263"/>
                <a:gd name="T37" fmla="*/ 113 h 298"/>
                <a:gd name="T38" fmla="*/ 232 w 263"/>
                <a:gd name="T39" fmla="*/ 85 h 298"/>
                <a:gd name="T40" fmla="*/ 149 w 263"/>
                <a:gd name="T41" fmla="*/ 151 h 298"/>
                <a:gd name="T42" fmla="*/ 229 w 263"/>
                <a:gd name="T43" fmla="*/ 104 h 298"/>
                <a:gd name="T44" fmla="*/ 128 w 263"/>
                <a:gd name="T45" fmla="*/ 173 h 298"/>
                <a:gd name="T46" fmla="*/ 229 w 263"/>
                <a:gd name="T47" fmla="*/ 113 h 298"/>
                <a:gd name="T48" fmla="*/ 92 w 263"/>
                <a:gd name="T49" fmla="*/ 208 h 298"/>
                <a:gd name="T50" fmla="*/ 232 w 263"/>
                <a:gd name="T51" fmla="*/ 128 h 298"/>
                <a:gd name="T52" fmla="*/ 71 w 263"/>
                <a:gd name="T53" fmla="*/ 230 h 298"/>
                <a:gd name="T54" fmla="*/ 244 w 263"/>
                <a:gd name="T55" fmla="*/ 130 h 298"/>
                <a:gd name="T56" fmla="*/ 64 w 263"/>
                <a:gd name="T57" fmla="*/ 237 h 298"/>
                <a:gd name="T58" fmla="*/ 246 w 263"/>
                <a:gd name="T59" fmla="*/ 130 h 298"/>
                <a:gd name="T60" fmla="*/ 28 w 263"/>
                <a:gd name="T61" fmla="*/ 272 h 298"/>
                <a:gd name="T62" fmla="*/ 263 w 263"/>
                <a:gd name="T63" fmla="*/ 137 h 298"/>
                <a:gd name="T64" fmla="*/ 23 w 263"/>
                <a:gd name="T65" fmla="*/ 277 h 298"/>
                <a:gd name="T66" fmla="*/ 187 w 263"/>
                <a:gd name="T67" fmla="*/ 182 h 298"/>
                <a:gd name="T68" fmla="*/ 0 w 263"/>
                <a:gd name="T69" fmla="*/ 298 h 298"/>
                <a:gd name="T70" fmla="*/ 163 w 263"/>
                <a:gd name="T71" fmla="*/ 20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298">
                  <a:moveTo>
                    <a:pt x="104" y="40"/>
                  </a:moveTo>
                  <a:lnTo>
                    <a:pt x="175" y="0"/>
                  </a:lnTo>
                  <a:lnTo>
                    <a:pt x="132" y="35"/>
                  </a:lnTo>
                  <a:lnTo>
                    <a:pt x="184" y="4"/>
                  </a:lnTo>
                  <a:lnTo>
                    <a:pt x="154" y="42"/>
                  </a:lnTo>
                  <a:lnTo>
                    <a:pt x="199" y="16"/>
                  </a:lnTo>
                  <a:lnTo>
                    <a:pt x="168" y="52"/>
                  </a:lnTo>
                  <a:lnTo>
                    <a:pt x="210" y="28"/>
                  </a:lnTo>
                  <a:lnTo>
                    <a:pt x="170" y="54"/>
                  </a:lnTo>
                  <a:lnTo>
                    <a:pt x="210" y="30"/>
                  </a:lnTo>
                  <a:lnTo>
                    <a:pt x="177" y="66"/>
                  </a:lnTo>
                  <a:lnTo>
                    <a:pt x="218" y="42"/>
                  </a:lnTo>
                  <a:lnTo>
                    <a:pt x="182" y="80"/>
                  </a:lnTo>
                  <a:lnTo>
                    <a:pt x="225" y="56"/>
                  </a:lnTo>
                  <a:lnTo>
                    <a:pt x="184" y="97"/>
                  </a:lnTo>
                  <a:lnTo>
                    <a:pt x="229" y="71"/>
                  </a:lnTo>
                  <a:lnTo>
                    <a:pt x="184" y="97"/>
                  </a:lnTo>
                  <a:lnTo>
                    <a:pt x="229" y="71"/>
                  </a:lnTo>
                  <a:lnTo>
                    <a:pt x="180" y="113"/>
                  </a:lnTo>
                  <a:lnTo>
                    <a:pt x="232" y="85"/>
                  </a:lnTo>
                  <a:lnTo>
                    <a:pt x="149" y="151"/>
                  </a:lnTo>
                  <a:lnTo>
                    <a:pt x="229" y="104"/>
                  </a:lnTo>
                  <a:lnTo>
                    <a:pt x="128" y="173"/>
                  </a:lnTo>
                  <a:lnTo>
                    <a:pt x="229" y="113"/>
                  </a:lnTo>
                  <a:lnTo>
                    <a:pt x="92" y="208"/>
                  </a:lnTo>
                  <a:lnTo>
                    <a:pt x="232" y="128"/>
                  </a:lnTo>
                  <a:lnTo>
                    <a:pt x="71" y="230"/>
                  </a:lnTo>
                  <a:lnTo>
                    <a:pt x="244" y="130"/>
                  </a:lnTo>
                  <a:lnTo>
                    <a:pt x="64" y="237"/>
                  </a:lnTo>
                  <a:lnTo>
                    <a:pt x="246" y="130"/>
                  </a:lnTo>
                  <a:lnTo>
                    <a:pt x="28" y="272"/>
                  </a:lnTo>
                  <a:lnTo>
                    <a:pt x="263" y="137"/>
                  </a:lnTo>
                  <a:lnTo>
                    <a:pt x="23" y="277"/>
                  </a:lnTo>
                  <a:lnTo>
                    <a:pt x="187" y="182"/>
                  </a:lnTo>
                  <a:lnTo>
                    <a:pt x="0" y="298"/>
                  </a:lnTo>
                  <a:lnTo>
                    <a:pt x="163" y="20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0" name="Freeform 3136"/>
            <p:cNvSpPr/>
            <p:nvPr/>
          </p:nvSpPr>
          <p:spPr bwMode="auto">
            <a:xfrm>
              <a:off x="5524500" y="4008438"/>
              <a:ext cx="442913" cy="550863"/>
            </a:xfrm>
            <a:custGeom>
              <a:avLst/>
              <a:gdLst>
                <a:gd name="T0" fmla="*/ 154 w 279"/>
                <a:gd name="T1" fmla="*/ 41 h 347"/>
                <a:gd name="T2" fmla="*/ 225 w 279"/>
                <a:gd name="T3" fmla="*/ 0 h 347"/>
                <a:gd name="T4" fmla="*/ 173 w 279"/>
                <a:gd name="T5" fmla="*/ 36 h 347"/>
                <a:gd name="T6" fmla="*/ 230 w 279"/>
                <a:gd name="T7" fmla="*/ 3 h 347"/>
                <a:gd name="T8" fmla="*/ 197 w 279"/>
                <a:gd name="T9" fmla="*/ 38 h 347"/>
                <a:gd name="T10" fmla="*/ 244 w 279"/>
                <a:gd name="T11" fmla="*/ 12 h 347"/>
                <a:gd name="T12" fmla="*/ 211 w 279"/>
                <a:gd name="T13" fmla="*/ 45 h 347"/>
                <a:gd name="T14" fmla="*/ 253 w 279"/>
                <a:gd name="T15" fmla="*/ 22 h 347"/>
                <a:gd name="T16" fmla="*/ 218 w 279"/>
                <a:gd name="T17" fmla="*/ 52 h 347"/>
                <a:gd name="T18" fmla="*/ 258 w 279"/>
                <a:gd name="T19" fmla="*/ 29 h 347"/>
                <a:gd name="T20" fmla="*/ 220 w 279"/>
                <a:gd name="T21" fmla="*/ 55 h 347"/>
                <a:gd name="T22" fmla="*/ 261 w 279"/>
                <a:gd name="T23" fmla="*/ 31 h 347"/>
                <a:gd name="T24" fmla="*/ 227 w 279"/>
                <a:gd name="T25" fmla="*/ 64 h 347"/>
                <a:gd name="T26" fmla="*/ 268 w 279"/>
                <a:gd name="T27" fmla="*/ 41 h 347"/>
                <a:gd name="T28" fmla="*/ 230 w 279"/>
                <a:gd name="T29" fmla="*/ 74 h 347"/>
                <a:gd name="T30" fmla="*/ 272 w 279"/>
                <a:gd name="T31" fmla="*/ 50 h 347"/>
                <a:gd name="T32" fmla="*/ 235 w 279"/>
                <a:gd name="T33" fmla="*/ 88 h 347"/>
                <a:gd name="T34" fmla="*/ 277 w 279"/>
                <a:gd name="T35" fmla="*/ 64 h 347"/>
                <a:gd name="T36" fmla="*/ 235 w 279"/>
                <a:gd name="T37" fmla="*/ 93 h 347"/>
                <a:gd name="T38" fmla="*/ 277 w 279"/>
                <a:gd name="T39" fmla="*/ 67 h 347"/>
                <a:gd name="T40" fmla="*/ 227 w 279"/>
                <a:gd name="T41" fmla="*/ 119 h 347"/>
                <a:gd name="T42" fmla="*/ 279 w 279"/>
                <a:gd name="T43" fmla="*/ 88 h 347"/>
                <a:gd name="T44" fmla="*/ 213 w 279"/>
                <a:gd name="T45" fmla="*/ 135 h 347"/>
                <a:gd name="T46" fmla="*/ 279 w 279"/>
                <a:gd name="T47" fmla="*/ 98 h 347"/>
                <a:gd name="T48" fmla="*/ 199 w 279"/>
                <a:gd name="T49" fmla="*/ 150 h 347"/>
                <a:gd name="T50" fmla="*/ 279 w 279"/>
                <a:gd name="T51" fmla="*/ 105 h 347"/>
                <a:gd name="T52" fmla="*/ 161 w 279"/>
                <a:gd name="T53" fmla="*/ 190 h 347"/>
                <a:gd name="T54" fmla="*/ 275 w 279"/>
                <a:gd name="T55" fmla="*/ 121 h 347"/>
                <a:gd name="T56" fmla="*/ 154 w 279"/>
                <a:gd name="T57" fmla="*/ 195 h 347"/>
                <a:gd name="T58" fmla="*/ 275 w 279"/>
                <a:gd name="T59" fmla="*/ 126 h 347"/>
                <a:gd name="T60" fmla="*/ 142 w 279"/>
                <a:gd name="T61" fmla="*/ 207 h 347"/>
                <a:gd name="T62" fmla="*/ 272 w 279"/>
                <a:gd name="T63" fmla="*/ 131 h 347"/>
                <a:gd name="T64" fmla="*/ 107 w 279"/>
                <a:gd name="T65" fmla="*/ 242 h 347"/>
                <a:gd name="T66" fmla="*/ 263 w 279"/>
                <a:gd name="T67" fmla="*/ 152 h 347"/>
                <a:gd name="T68" fmla="*/ 88 w 279"/>
                <a:gd name="T69" fmla="*/ 261 h 347"/>
                <a:gd name="T70" fmla="*/ 272 w 279"/>
                <a:gd name="T71" fmla="*/ 154 h 347"/>
                <a:gd name="T72" fmla="*/ 76 w 279"/>
                <a:gd name="T73" fmla="*/ 275 h 347"/>
                <a:gd name="T74" fmla="*/ 277 w 279"/>
                <a:gd name="T75" fmla="*/ 157 h 347"/>
                <a:gd name="T76" fmla="*/ 29 w 279"/>
                <a:gd name="T77" fmla="*/ 320 h 347"/>
                <a:gd name="T78" fmla="*/ 185 w 279"/>
                <a:gd name="T79" fmla="*/ 230 h 347"/>
                <a:gd name="T80" fmla="*/ 17 w 279"/>
                <a:gd name="T81" fmla="*/ 332 h 347"/>
                <a:gd name="T82" fmla="*/ 175 w 279"/>
                <a:gd name="T83" fmla="*/ 242 h 347"/>
                <a:gd name="T84" fmla="*/ 0 w 279"/>
                <a:gd name="T85" fmla="*/ 347 h 347"/>
                <a:gd name="T86" fmla="*/ 163 w 279"/>
                <a:gd name="T87" fmla="*/ 25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347">
                  <a:moveTo>
                    <a:pt x="154" y="41"/>
                  </a:moveTo>
                  <a:lnTo>
                    <a:pt x="225" y="0"/>
                  </a:lnTo>
                  <a:lnTo>
                    <a:pt x="173" y="36"/>
                  </a:lnTo>
                  <a:lnTo>
                    <a:pt x="230" y="3"/>
                  </a:lnTo>
                  <a:lnTo>
                    <a:pt x="197" y="38"/>
                  </a:lnTo>
                  <a:lnTo>
                    <a:pt x="244" y="12"/>
                  </a:lnTo>
                  <a:lnTo>
                    <a:pt x="211" y="45"/>
                  </a:lnTo>
                  <a:lnTo>
                    <a:pt x="253" y="22"/>
                  </a:lnTo>
                  <a:lnTo>
                    <a:pt x="218" y="52"/>
                  </a:lnTo>
                  <a:lnTo>
                    <a:pt x="258" y="29"/>
                  </a:lnTo>
                  <a:lnTo>
                    <a:pt x="220" y="55"/>
                  </a:lnTo>
                  <a:lnTo>
                    <a:pt x="261" y="31"/>
                  </a:lnTo>
                  <a:lnTo>
                    <a:pt x="227" y="64"/>
                  </a:lnTo>
                  <a:lnTo>
                    <a:pt x="268" y="41"/>
                  </a:lnTo>
                  <a:lnTo>
                    <a:pt x="230" y="74"/>
                  </a:lnTo>
                  <a:lnTo>
                    <a:pt x="272" y="50"/>
                  </a:lnTo>
                  <a:lnTo>
                    <a:pt x="235" y="88"/>
                  </a:lnTo>
                  <a:lnTo>
                    <a:pt x="277" y="64"/>
                  </a:lnTo>
                  <a:lnTo>
                    <a:pt x="235" y="93"/>
                  </a:lnTo>
                  <a:lnTo>
                    <a:pt x="277" y="67"/>
                  </a:lnTo>
                  <a:lnTo>
                    <a:pt x="227" y="119"/>
                  </a:lnTo>
                  <a:lnTo>
                    <a:pt x="279" y="88"/>
                  </a:lnTo>
                  <a:lnTo>
                    <a:pt x="213" y="135"/>
                  </a:lnTo>
                  <a:lnTo>
                    <a:pt x="279" y="98"/>
                  </a:lnTo>
                  <a:lnTo>
                    <a:pt x="199" y="150"/>
                  </a:lnTo>
                  <a:lnTo>
                    <a:pt x="279" y="105"/>
                  </a:lnTo>
                  <a:lnTo>
                    <a:pt x="161" y="190"/>
                  </a:lnTo>
                  <a:lnTo>
                    <a:pt x="275" y="121"/>
                  </a:lnTo>
                  <a:lnTo>
                    <a:pt x="154" y="195"/>
                  </a:lnTo>
                  <a:lnTo>
                    <a:pt x="275" y="126"/>
                  </a:lnTo>
                  <a:lnTo>
                    <a:pt x="142" y="207"/>
                  </a:lnTo>
                  <a:lnTo>
                    <a:pt x="272" y="131"/>
                  </a:lnTo>
                  <a:lnTo>
                    <a:pt x="107" y="242"/>
                  </a:lnTo>
                  <a:lnTo>
                    <a:pt x="263" y="152"/>
                  </a:lnTo>
                  <a:lnTo>
                    <a:pt x="88" y="261"/>
                  </a:lnTo>
                  <a:lnTo>
                    <a:pt x="272" y="154"/>
                  </a:lnTo>
                  <a:lnTo>
                    <a:pt x="76" y="275"/>
                  </a:lnTo>
                  <a:lnTo>
                    <a:pt x="277" y="157"/>
                  </a:lnTo>
                  <a:lnTo>
                    <a:pt x="29" y="320"/>
                  </a:lnTo>
                  <a:lnTo>
                    <a:pt x="185" y="230"/>
                  </a:lnTo>
                  <a:lnTo>
                    <a:pt x="17" y="332"/>
                  </a:lnTo>
                  <a:lnTo>
                    <a:pt x="175" y="242"/>
                  </a:lnTo>
                  <a:lnTo>
                    <a:pt x="0" y="347"/>
                  </a:lnTo>
                  <a:lnTo>
                    <a:pt x="163" y="25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1" name="Freeform 3137"/>
            <p:cNvSpPr/>
            <p:nvPr/>
          </p:nvSpPr>
          <p:spPr bwMode="auto">
            <a:xfrm>
              <a:off x="5343525" y="3906838"/>
              <a:ext cx="534988" cy="471488"/>
            </a:xfrm>
            <a:custGeom>
              <a:avLst/>
              <a:gdLst>
                <a:gd name="T0" fmla="*/ 107 w 337"/>
                <a:gd name="T1" fmla="*/ 41 h 297"/>
                <a:gd name="T2" fmla="*/ 176 w 337"/>
                <a:gd name="T3" fmla="*/ 0 h 297"/>
                <a:gd name="T4" fmla="*/ 112 w 337"/>
                <a:gd name="T5" fmla="*/ 38 h 297"/>
                <a:gd name="T6" fmla="*/ 178 w 337"/>
                <a:gd name="T7" fmla="*/ 0 h 297"/>
                <a:gd name="T8" fmla="*/ 143 w 337"/>
                <a:gd name="T9" fmla="*/ 36 h 297"/>
                <a:gd name="T10" fmla="*/ 190 w 337"/>
                <a:gd name="T11" fmla="*/ 7 h 297"/>
                <a:gd name="T12" fmla="*/ 152 w 337"/>
                <a:gd name="T13" fmla="*/ 41 h 297"/>
                <a:gd name="T14" fmla="*/ 197 w 337"/>
                <a:gd name="T15" fmla="*/ 14 h 297"/>
                <a:gd name="T16" fmla="*/ 166 w 337"/>
                <a:gd name="T17" fmla="*/ 50 h 297"/>
                <a:gd name="T18" fmla="*/ 209 w 337"/>
                <a:gd name="T19" fmla="*/ 24 h 297"/>
                <a:gd name="T20" fmla="*/ 176 w 337"/>
                <a:gd name="T21" fmla="*/ 60 h 297"/>
                <a:gd name="T22" fmla="*/ 216 w 337"/>
                <a:gd name="T23" fmla="*/ 36 h 297"/>
                <a:gd name="T24" fmla="*/ 180 w 337"/>
                <a:gd name="T25" fmla="*/ 67 h 297"/>
                <a:gd name="T26" fmla="*/ 221 w 337"/>
                <a:gd name="T27" fmla="*/ 43 h 297"/>
                <a:gd name="T28" fmla="*/ 183 w 337"/>
                <a:gd name="T29" fmla="*/ 71 h 297"/>
                <a:gd name="T30" fmla="*/ 223 w 337"/>
                <a:gd name="T31" fmla="*/ 48 h 297"/>
                <a:gd name="T32" fmla="*/ 185 w 337"/>
                <a:gd name="T33" fmla="*/ 83 h 297"/>
                <a:gd name="T34" fmla="*/ 228 w 337"/>
                <a:gd name="T35" fmla="*/ 57 h 297"/>
                <a:gd name="T36" fmla="*/ 185 w 337"/>
                <a:gd name="T37" fmla="*/ 97 h 297"/>
                <a:gd name="T38" fmla="*/ 240 w 337"/>
                <a:gd name="T39" fmla="*/ 67 h 297"/>
                <a:gd name="T40" fmla="*/ 171 w 337"/>
                <a:gd name="T41" fmla="*/ 128 h 297"/>
                <a:gd name="T42" fmla="*/ 301 w 337"/>
                <a:gd name="T43" fmla="*/ 52 h 297"/>
                <a:gd name="T44" fmla="*/ 150 w 337"/>
                <a:gd name="T45" fmla="*/ 152 h 297"/>
                <a:gd name="T46" fmla="*/ 315 w 337"/>
                <a:gd name="T47" fmla="*/ 55 h 297"/>
                <a:gd name="T48" fmla="*/ 102 w 337"/>
                <a:gd name="T49" fmla="*/ 197 h 297"/>
                <a:gd name="T50" fmla="*/ 337 w 337"/>
                <a:gd name="T51" fmla="*/ 62 h 297"/>
                <a:gd name="T52" fmla="*/ 100 w 337"/>
                <a:gd name="T53" fmla="*/ 202 h 297"/>
                <a:gd name="T54" fmla="*/ 337 w 337"/>
                <a:gd name="T55" fmla="*/ 64 h 297"/>
                <a:gd name="T56" fmla="*/ 93 w 337"/>
                <a:gd name="T57" fmla="*/ 207 h 297"/>
                <a:gd name="T58" fmla="*/ 251 w 337"/>
                <a:gd name="T59" fmla="*/ 116 h 297"/>
                <a:gd name="T60" fmla="*/ 53 w 337"/>
                <a:gd name="T61" fmla="*/ 247 h 297"/>
                <a:gd name="T62" fmla="*/ 209 w 337"/>
                <a:gd name="T63" fmla="*/ 157 h 297"/>
                <a:gd name="T64" fmla="*/ 41 w 337"/>
                <a:gd name="T65" fmla="*/ 259 h 297"/>
                <a:gd name="T66" fmla="*/ 199 w 337"/>
                <a:gd name="T67" fmla="*/ 169 h 297"/>
                <a:gd name="T68" fmla="*/ 38 w 337"/>
                <a:gd name="T69" fmla="*/ 261 h 297"/>
                <a:gd name="T70" fmla="*/ 195 w 337"/>
                <a:gd name="T71" fmla="*/ 171 h 297"/>
                <a:gd name="T72" fmla="*/ 15 w 337"/>
                <a:gd name="T73" fmla="*/ 287 h 297"/>
                <a:gd name="T74" fmla="*/ 171 w 337"/>
                <a:gd name="T75" fmla="*/ 197 h 297"/>
                <a:gd name="T76" fmla="*/ 0 w 337"/>
                <a:gd name="T77" fmla="*/ 297 h 297"/>
                <a:gd name="T78" fmla="*/ 164 w 337"/>
                <a:gd name="T79" fmla="*/ 20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7" h="297">
                  <a:moveTo>
                    <a:pt x="107" y="41"/>
                  </a:moveTo>
                  <a:lnTo>
                    <a:pt x="176" y="0"/>
                  </a:lnTo>
                  <a:lnTo>
                    <a:pt x="112" y="38"/>
                  </a:lnTo>
                  <a:lnTo>
                    <a:pt x="178" y="0"/>
                  </a:lnTo>
                  <a:lnTo>
                    <a:pt x="143" y="36"/>
                  </a:lnTo>
                  <a:lnTo>
                    <a:pt x="190" y="7"/>
                  </a:lnTo>
                  <a:lnTo>
                    <a:pt x="152" y="41"/>
                  </a:lnTo>
                  <a:lnTo>
                    <a:pt x="197" y="14"/>
                  </a:lnTo>
                  <a:lnTo>
                    <a:pt x="166" y="50"/>
                  </a:lnTo>
                  <a:lnTo>
                    <a:pt x="209" y="24"/>
                  </a:lnTo>
                  <a:lnTo>
                    <a:pt x="176" y="60"/>
                  </a:lnTo>
                  <a:lnTo>
                    <a:pt x="216" y="36"/>
                  </a:lnTo>
                  <a:lnTo>
                    <a:pt x="180" y="67"/>
                  </a:lnTo>
                  <a:lnTo>
                    <a:pt x="221" y="43"/>
                  </a:lnTo>
                  <a:lnTo>
                    <a:pt x="183" y="71"/>
                  </a:lnTo>
                  <a:lnTo>
                    <a:pt x="223" y="48"/>
                  </a:lnTo>
                  <a:lnTo>
                    <a:pt x="185" y="83"/>
                  </a:lnTo>
                  <a:lnTo>
                    <a:pt x="228" y="57"/>
                  </a:lnTo>
                  <a:lnTo>
                    <a:pt x="185" y="97"/>
                  </a:lnTo>
                  <a:lnTo>
                    <a:pt x="240" y="67"/>
                  </a:lnTo>
                  <a:lnTo>
                    <a:pt x="171" y="128"/>
                  </a:lnTo>
                  <a:lnTo>
                    <a:pt x="301" y="52"/>
                  </a:lnTo>
                  <a:lnTo>
                    <a:pt x="150" y="152"/>
                  </a:lnTo>
                  <a:lnTo>
                    <a:pt x="315" y="55"/>
                  </a:lnTo>
                  <a:lnTo>
                    <a:pt x="102" y="197"/>
                  </a:lnTo>
                  <a:lnTo>
                    <a:pt x="337" y="62"/>
                  </a:lnTo>
                  <a:lnTo>
                    <a:pt x="100" y="202"/>
                  </a:lnTo>
                  <a:lnTo>
                    <a:pt x="337" y="64"/>
                  </a:lnTo>
                  <a:lnTo>
                    <a:pt x="93" y="207"/>
                  </a:lnTo>
                  <a:lnTo>
                    <a:pt x="251" y="116"/>
                  </a:lnTo>
                  <a:lnTo>
                    <a:pt x="53" y="247"/>
                  </a:lnTo>
                  <a:lnTo>
                    <a:pt x="209" y="157"/>
                  </a:lnTo>
                  <a:lnTo>
                    <a:pt x="41" y="259"/>
                  </a:lnTo>
                  <a:lnTo>
                    <a:pt x="199" y="169"/>
                  </a:lnTo>
                  <a:lnTo>
                    <a:pt x="38" y="261"/>
                  </a:lnTo>
                  <a:lnTo>
                    <a:pt x="195" y="171"/>
                  </a:lnTo>
                  <a:lnTo>
                    <a:pt x="15" y="287"/>
                  </a:lnTo>
                  <a:lnTo>
                    <a:pt x="171" y="197"/>
                  </a:lnTo>
                  <a:lnTo>
                    <a:pt x="0" y="297"/>
                  </a:lnTo>
                  <a:lnTo>
                    <a:pt x="164" y="20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2" name="Freeform 3138"/>
            <p:cNvSpPr/>
            <p:nvPr/>
          </p:nvSpPr>
          <p:spPr bwMode="auto">
            <a:xfrm>
              <a:off x="5133975" y="3887788"/>
              <a:ext cx="969963" cy="1119188"/>
            </a:xfrm>
            <a:custGeom>
              <a:avLst/>
              <a:gdLst>
                <a:gd name="T0" fmla="*/ 151 w 611"/>
                <a:gd name="T1" fmla="*/ 64 h 705"/>
                <a:gd name="T2" fmla="*/ 286 w 611"/>
                <a:gd name="T3" fmla="*/ 3 h 705"/>
                <a:gd name="T4" fmla="*/ 102 w 611"/>
                <a:gd name="T5" fmla="*/ 117 h 705"/>
                <a:gd name="T6" fmla="*/ 298 w 611"/>
                <a:gd name="T7" fmla="*/ 5 h 705"/>
                <a:gd name="T8" fmla="*/ 76 w 611"/>
                <a:gd name="T9" fmla="*/ 143 h 705"/>
                <a:gd name="T10" fmla="*/ 213 w 611"/>
                <a:gd name="T11" fmla="*/ 72 h 705"/>
                <a:gd name="T12" fmla="*/ 42 w 611"/>
                <a:gd name="T13" fmla="*/ 176 h 705"/>
                <a:gd name="T14" fmla="*/ 173 w 611"/>
                <a:gd name="T15" fmla="*/ 112 h 705"/>
                <a:gd name="T16" fmla="*/ 5 w 611"/>
                <a:gd name="T17" fmla="*/ 228 h 705"/>
                <a:gd name="T18" fmla="*/ 121 w 611"/>
                <a:gd name="T19" fmla="*/ 164 h 705"/>
                <a:gd name="T20" fmla="*/ 0 w 611"/>
                <a:gd name="T21" fmla="*/ 259 h 705"/>
                <a:gd name="T22" fmla="*/ 50 w 611"/>
                <a:gd name="T23" fmla="*/ 245 h 705"/>
                <a:gd name="T24" fmla="*/ 9 w 611"/>
                <a:gd name="T25" fmla="*/ 304 h 705"/>
                <a:gd name="T26" fmla="*/ 57 w 611"/>
                <a:gd name="T27" fmla="*/ 292 h 705"/>
                <a:gd name="T28" fmla="*/ 26 w 611"/>
                <a:gd name="T29" fmla="*/ 330 h 705"/>
                <a:gd name="T30" fmla="*/ 71 w 611"/>
                <a:gd name="T31" fmla="*/ 306 h 705"/>
                <a:gd name="T32" fmla="*/ 57 w 611"/>
                <a:gd name="T33" fmla="*/ 354 h 705"/>
                <a:gd name="T34" fmla="*/ 286 w 611"/>
                <a:gd name="T35" fmla="*/ 226 h 705"/>
                <a:gd name="T36" fmla="*/ 80 w 611"/>
                <a:gd name="T37" fmla="*/ 363 h 705"/>
                <a:gd name="T38" fmla="*/ 208 w 611"/>
                <a:gd name="T39" fmla="*/ 302 h 705"/>
                <a:gd name="T40" fmla="*/ 111 w 611"/>
                <a:gd name="T41" fmla="*/ 366 h 705"/>
                <a:gd name="T42" fmla="*/ 173 w 611"/>
                <a:gd name="T43" fmla="*/ 340 h 705"/>
                <a:gd name="T44" fmla="*/ 116 w 611"/>
                <a:gd name="T45" fmla="*/ 394 h 705"/>
                <a:gd name="T46" fmla="*/ 161 w 611"/>
                <a:gd name="T47" fmla="*/ 368 h 705"/>
                <a:gd name="T48" fmla="*/ 123 w 611"/>
                <a:gd name="T49" fmla="*/ 420 h 705"/>
                <a:gd name="T50" fmla="*/ 173 w 611"/>
                <a:gd name="T51" fmla="*/ 411 h 705"/>
                <a:gd name="T52" fmla="*/ 135 w 611"/>
                <a:gd name="T53" fmla="*/ 437 h 705"/>
                <a:gd name="T54" fmla="*/ 187 w 611"/>
                <a:gd name="T55" fmla="*/ 423 h 705"/>
                <a:gd name="T56" fmla="*/ 168 w 611"/>
                <a:gd name="T57" fmla="*/ 468 h 705"/>
                <a:gd name="T58" fmla="*/ 395 w 611"/>
                <a:gd name="T59" fmla="*/ 342 h 705"/>
                <a:gd name="T60" fmla="*/ 201 w 611"/>
                <a:gd name="T61" fmla="*/ 477 h 705"/>
                <a:gd name="T62" fmla="*/ 338 w 611"/>
                <a:gd name="T63" fmla="*/ 399 h 705"/>
                <a:gd name="T64" fmla="*/ 227 w 611"/>
                <a:gd name="T65" fmla="*/ 494 h 705"/>
                <a:gd name="T66" fmla="*/ 275 w 611"/>
                <a:gd name="T67" fmla="*/ 487 h 705"/>
                <a:gd name="T68" fmla="*/ 241 w 611"/>
                <a:gd name="T69" fmla="*/ 541 h 705"/>
                <a:gd name="T70" fmla="*/ 293 w 611"/>
                <a:gd name="T71" fmla="*/ 532 h 705"/>
                <a:gd name="T72" fmla="*/ 258 w 611"/>
                <a:gd name="T73" fmla="*/ 562 h 705"/>
                <a:gd name="T74" fmla="*/ 324 w 611"/>
                <a:gd name="T75" fmla="*/ 543 h 705"/>
                <a:gd name="T76" fmla="*/ 277 w 611"/>
                <a:gd name="T77" fmla="*/ 577 h 705"/>
                <a:gd name="T78" fmla="*/ 511 w 611"/>
                <a:gd name="T79" fmla="*/ 453 h 705"/>
                <a:gd name="T80" fmla="*/ 301 w 611"/>
                <a:gd name="T81" fmla="*/ 586 h 705"/>
                <a:gd name="T82" fmla="*/ 471 w 611"/>
                <a:gd name="T83" fmla="*/ 494 h 705"/>
                <a:gd name="T84" fmla="*/ 324 w 611"/>
                <a:gd name="T85" fmla="*/ 591 h 705"/>
                <a:gd name="T86" fmla="*/ 419 w 611"/>
                <a:gd name="T87" fmla="*/ 546 h 705"/>
                <a:gd name="T88" fmla="*/ 341 w 611"/>
                <a:gd name="T89" fmla="*/ 622 h 705"/>
                <a:gd name="T90" fmla="*/ 386 w 611"/>
                <a:gd name="T91" fmla="*/ 600 h 705"/>
                <a:gd name="T92" fmla="*/ 355 w 611"/>
                <a:gd name="T93" fmla="*/ 657 h 705"/>
                <a:gd name="T94" fmla="*/ 400 w 611"/>
                <a:gd name="T95" fmla="*/ 638 h 705"/>
                <a:gd name="T96" fmla="*/ 362 w 611"/>
                <a:gd name="T97" fmla="*/ 667 h 705"/>
                <a:gd name="T98" fmla="*/ 414 w 611"/>
                <a:gd name="T99" fmla="*/ 650 h 705"/>
                <a:gd name="T100" fmla="*/ 391 w 611"/>
                <a:gd name="T101" fmla="*/ 690 h 705"/>
                <a:gd name="T102" fmla="*/ 452 w 611"/>
                <a:gd name="T103" fmla="*/ 657 h 705"/>
                <a:gd name="T104" fmla="*/ 395 w 611"/>
                <a:gd name="T105" fmla="*/ 693 h 705"/>
                <a:gd name="T106" fmla="*/ 611 w 611"/>
                <a:gd name="T107" fmla="*/ 581 h 705"/>
                <a:gd name="T108" fmla="*/ 417 w 611"/>
                <a:gd name="T109" fmla="*/ 702 h 705"/>
                <a:gd name="T110" fmla="*/ 542 w 611"/>
                <a:gd name="T111" fmla="*/ 650 h 705"/>
                <a:gd name="T112" fmla="*/ 495 w 611"/>
                <a:gd name="T113" fmla="*/ 69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1" h="705">
                  <a:moveTo>
                    <a:pt x="203" y="17"/>
                  </a:moveTo>
                  <a:lnTo>
                    <a:pt x="211" y="12"/>
                  </a:lnTo>
                  <a:lnTo>
                    <a:pt x="151" y="64"/>
                  </a:lnTo>
                  <a:lnTo>
                    <a:pt x="265" y="0"/>
                  </a:lnTo>
                  <a:lnTo>
                    <a:pt x="118" y="100"/>
                  </a:lnTo>
                  <a:lnTo>
                    <a:pt x="286" y="3"/>
                  </a:lnTo>
                  <a:lnTo>
                    <a:pt x="104" y="112"/>
                  </a:lnTo>
                  <a:lnTo>
                    <a:pt x="291" y="5"/>
                  </a:lnTo>
                  <a:lnTo>
                    <a:pt x="102" y="117"/>
                  </a:lnTo>
                  <a:lnTo>
                    <a:pt x="293" y="5"/>
                  </a:lnTo>
                  <a:lnTo>
                    <a:pt x="92" y="124"/>
                  </a:lnTo>
                  <a:lnTo>
                    <a:pt x="298" y="5"/>
                  </a:lnTo>
                  <a:lnTo>
                    <a:pt x="76" y="140"/>
                  </a:lnTo>
                  <a:lnTo>
                    <a:pt x="305" y="10"/>
                  </a:lnTo>
                  <a:lnTo>
                    <a:pt x="76" y="143"/>
                  </a:lnTo>
                  <a:lnTo>
                    <a:pt x="305" y="10"/>
                  </a:lnTo>
                  <a:lnTo>
                    <a:pt x="57" y="162"/>
                  </a:lnTo>
                  <a:lnTo>
                    <a:pt x="213" y="72"/>
                  </a:lnTo>
                  <a:lnTo>
                    <a:pt x="45" y="174"/>
                  </a:lnTo>
                  <a:lnTo>
                    <a:pt x="201" y="83"/>
                  </a:lnTo>
                  <a:lnTo>
                    <a:pt x="42" y="176"/>
                  </a:lnTo>
                  <a:lnTo>
                    <a:pt x="199" y="86"/>
                  </a:lnTo>
                  <a:lnTo>
                    <a:pt x="21" y="200"/>
                  </a:lnTo>
                  <a:lnTo>
                    <a:pt x="173" y="112"/>
                  </a:lnTo>
                  <a:lnTo>
                    <a:pt x="9" y="216"/>
                  </a:lnTo>
                  <a:lnTo>
                    <a:pt x="147" y="138"/>
                  </a:lnTo>
                  <a:lnTo>
                    <a:pt x="5" y="228"/>
                  </a:lnTo>
                  <a:lnTo>
                    <a:pt x="128" y="157"/>
                  </a:lnTo>
                  <a:lnTo>
                    <a:pt x="5" y="230"/>
                  </a:lnTo>
                  <a:lnTo>
                    <a:pt x="121" y="164"/>
                  </a:lnTo>
                  <a:lnTo>
                    <a:pt x="2" y="240"/>
                  </a:lnTo>
                  <a:lnTo>
                    <a:pt x="104" y="181"/>
                  </a:lnTo>
                  <a:lnTo>
                    <a:pt x="0" y="259"/>
                  </a:lnTo>
                  <a:lnTo>
                    <a:pt x="61" y="221"/>
                  </a:lnTo>
                  <a:lnTo>
                    <a:pt x="0" y="273"/>
                  </a:lnTo>
                  <a:lnTo>
                    <a:pt x="50" y="245"/>
                  </a:lnTo>
                  <a:lnTo>
                    <a:pt x="5" y="287"/>
                  </a:lnTo>
                  <a:lnTo>
                    <a:pt x="47" y="264"/>
                  </a:lnTo>
                  <a:lnTo>
                    <a:pt x="9" y="304"/>
                  </a:lnTo>
                  <a:lnTo>
                    <a:pt x="50" y="280"/>
                  </a:lnTo>
                  <a:lnTo>
                    <a:pt x="16" y="316"/>
                  </a:lnTo>
                  <a:lnTo>
                    <a:pt x="57" y="292"/>
                  </a:lnTo>
                  <a:lnTo>
                    <a:pt x="21" y="325"/>
                  </a:lnTo>
                  <a:lnTo>
                    <a:pt x="64" y="302"/>
                  </a:lnTo>
                  <a:lnTo>
                    <a:pt x="26" y="330"/>
                  </a:lnTo>
                  <a:lnTo>
                    <a:pt x="69" y="306"/>
                  </a:lnTo>
                  <a:lnTo>
                    <a:pt x="26" y="332"/>
                  </a:lnTo>
                  <a:lnTo>
                    <a:pt x="71" y="306"/>
                  </a:lnTo>
                  <a:lnTo>
                    <a:pt x="40" y="344"/>
                  </a:lnTo>
                  <a:lnTo>
                    <a:pt x="87" y="316"/>
                  </a:lnTo>
                  <a:lnTo>
                    <a:pt x="57" y="354"/>
                  </a:lnTo>
                  <a:lnTo>
                    <a:pt x="293" y="219"/>
                  </a:lnTo>
                  <a:lnTo>
                    <a:pt x="61" y="356"/>
                  </a:lnTo>
                  <a:lnTo>
                    <a:pt x="286" y="226"/>
                  </a:lnTo>
                  <a:lnTo>
                    <a:pt x="69" y="358"/>
                  </a:lnTo>
                  <a:lnTo>
                    <a:pt x="267" y="245"/>
                  </a:lnTo>
                  <a:lnTo>
                    <a:pt x="80" y="363"/>
                  </a:lnTo>
                  <a:lnTo>
                    <a:pt x="241" y="271"/>
                  </a:lnTo>
                  <a:lnTo>
                    <a:pt x="102" y="366"/>
                  </a:lnTo>
                  <a:lnTo>
                    <a:pt x="208" y="302"/>
                  </a:lnTo>
                  <a:lnTo>
                    <a:pt x="102" y="366"/>
                  </a:lnTo>
                  <a:lnTo>
                    <a:pt x="206" y="306"/>
                  </a:lnTo>
                  <a:lnTo>
                    <a:pt x="111" y="366"/>
                  </a:lnTo>
                  <a:lnTo>
                    <a:pt x="194" y="316"/>
                  </a:lnTo>
                  <a:lnTo>
                    <a:pt x="114" y="375"/>
                  </a:lnTo>
                  <a:lnTo>
                    <a:pt x="173" y="340"/>
                  </a:lnTo>
                  <a:lnTo>
                    <a:pt x="114" y="389"/>
                  </a:lnTo>
                  <a:lnTo>
                    <a:pt x="161" y="361"/>
                  </a:lnTo>
                  <a:lnTo>
                    <a:pt x="116" y="394"/>
                  </a:lnTo>
                  <a:lnTo>
                    <a:pt x="161" y="366"/>
                  </a:lnTo>
                  <a:lnTo>
                    <a:pt x="116" y="394"/>
                  </a:lnTo>
                  <a:lnTo>
                    <a:pt x="161" y="368"/>
                  </a:lnTo>
                  <a:lnTo>
                    <a:pt x="121" y="411"/>
                  </a:lnTo>
                  <a:lnTo>
                    <a:pt x="161" y="387"/>
                  </a:lnTo>
                  <a:lnTo>
                    <a:pt x="123" y="420"/>
                  </a:lnTo>
                  <a:lnTo>
                    <a:pt x="163" y="396"/>
                  </a:lnTo>
                  <a:lnTo>
                    <a:pt x="132" y="434"/>
                  </a:lnTo>
                  <a:lnTo>
                    <a:pt x="173" y="411"/>
                  </a:lnTo>
                  <a:lnTo>
                    <a:pt x="135" y="437"/>
                  </a:lnTo>
                  <a:lnTo>
                    <a:pt x="175" y="413"/>
                  </a:lnTo>
                  <a:lnTo>
                    <a:pt x="135" y="437"/>
                  </a:lnTo>
                  <a:lnTo>
                    <a:pt x="175" y="413"/>
                  </a:lnTo>
                  <a:lnTo>
                    <a:pt x="142" y="449"/>
                  </a:lnTo>
                  <a:lnTo>
                    <a:pt x="187" y="423"/>
                  </a:lnTo>
                  <a:lnTo>
                    <a:pt x="154" y="456"/>
                  </a:lnTo>
                  <a:lnTo>
                    <a:pt x="201" y="430"/>
                  </a:lnTo>
                  <a:lnTo>
                    <a:pt x="168" y="468"/>
                  </a:lnTo>
                  <a:lnTo>
                    <a:pt x="234" y="427"/>
                  </a:lnTo>
                  <a:lnTo>
                    <a:pt x="175" y="470"/>
                  </a:lnTo>
                  <a:lnTo>
                    <a:pt x="395" y="342"/>
                  </a:lnTo>
                  <a:lnTo>
                    <a:pt x="199" y="477"/>
                  </a:lnTo>
                  <a:lnTo>
                    <a:pt x="348" y="389"/>
                  </a:lnTo>
                  <a:lnTo>
                    <a:pt x="201" y="477"/>
                  </a:lnTo>
                  <a:lnTo>
                    <a:pt x="343" y="394"/>
                  </a:lnTo>
                  <a:lnTo>
                    <a:pt x="203" y="477"/>
                  </a:lnTo>
                  <a:lnTo>
                    <a:pt x="338" y="399"/>
                  </a:lnTo>
                  <a:lnTo>
                    <a:pt x="227" y="479"/>
                  </a:lnTo>
                  <a:lnTo>
                    <a:pt x="305" y="434"/>
                  </a:lnTo>
                  <a:lnTo>
                    <a:pt x="227" y="494"/>
                  </a:lnTo>
                  <a:lnTo>
                    <a:pt x="279" y="463"/>
                  </a:lnTo>
                  <a:lnTo>
                    <a:pt x="230" y="510"/>
                  </a:lnTo>
                  <a:lnTo>
                    <a:pt x="275" y="487"/>
                  </a:lnTo>
                  <a:lnTo>
                    <a:pt x="234" y="527"/>
                  </a:lnTo>
                  <a:lnTo>
                    <a:pt x="275" y="503"/>
                  </a:lnTo>
                  <a:lnTo>
                    <a:pt x="241" y="541"/>
                  </a:lnTo>
                  <a:lnTo>
                    <a:pt x="282" y="517"/>
                  </a:lnTo>
                  <a:lnTo>
                    <a:pt x="251" y="555"/>
                  </a:lnTo>
                  <a:lnTo>
                    <a:pt x="293" y="532"/>
                  </a:lnTo>
                  <a:lnTo>
                    <a:pt x="251" y="555"/>
                  </a:lnTo>
                  <a:lnTo>
                    <a:pt x="293" y="532"/>
                  </a:lnTo>
                  <a:lnTo>
                    <a:pt x="258" y="562"/>
                  </a:lnTo>
                  <a:lnTo>
                    <a:pt x="301" y="536"/>
                  </a:lnTo>
                  <a:lnTo>
                    <a:pt x="272" y="574"/>
                  </a:lnTo>
                  <a:lnTo>
                    <a:pt x="324" y="543"/>
                  </a:lnTo>
                  <a:lnTo>
                    <a:pt x="272" y="574"/>
                  </a:lnTo>
                  <a:lnTo>
                    <a:pt x="324" y="543"/>
                  </a:lnTo>
                  <a:lnTo>
                    <a:pt x="277" y="577"/>
                  </a:lnTo>
                  <a:lnTo>
                    <a:pt x="331" y="546"/>
                  </a:lnTo>
                  <a:lnTo>
                    <a:pt x="286" y="584"/>
                  </a:lnTo>
                  <a:lnTo>
                    <a:pt x="511" y="453"/>
                  </a:lnTo>
                  <a:lnTo>
                    <a:pt x="291" y="584"/>
                  </a:lnTo>
                  <a:lnTo>
                    <a:pt x="504" y="460"/>
                  </a:lnTo>
                  <a:lnTo>
                    <a:pt x="301" y="586"/>
                  </a:lnTo>
                  <a:lnTo>
                    <a:pt x="485" y="479"/>
                  </a:lnTo>
                  <a:lnTo>
                    <a:pt x="305" y="589"/>
                  </a:lnTo>
                  <a:lnTo>
                    <a:pt x="471" y="494"/>
                  </a:lnTo>
                  <a:lnTo>
                    <a:pt x="312" y="591"/>
                  </a:lnTo>
                  <a:lnTo>
                    <a:pt x="459" y="506"/>
                  </a:lnTo>
                  <a:lnTo>
                    <a:pt x="324" y="591"/>
                  </a:lnTo>
                  <a:lnTo>
                    <a:pt x="440" y="524"/>
                  </a:lnTo>
                  <a:lnTo>
                    <a:pt x="338" y="591"/>
                  </a:lnTo>
                  <a:lnTo>
                    <a:pt x="419" y="546"/>
                  </a:lnTo>
                  <a:lnTo>
                    <a:pt x="341" y="610"/>
                  </a:lnTo>
                  <a:lnTo>
                    <a:pt x="391" y="581"/>
                  </a:lnTo>
                  <a:lnTo>
                    <a:pt x="341" y="622"/>
                  </a:lnTo>
                  <a:lnTo>
                    <a:pt x="388" y="593"/>
                  </a:lnTo>
                  <a:lnTo>
                    <a:pt x="343" y="626"/>
                  </a:lnTo>
                  <a:lnTo>
                    <a:pt x="386" y="600"/>
                  </a:lnTo>
                  <a:lnTo>
                    <a:pt x="348" y="643"/>
                  </a:lnTo>
                  <a:lnTo>
                    <a:pt x="388" y="617"/>
                  </a:lnTo>
                  <a:lnTo>
                    <a:pt x="355" y="657"/>
                  </a:lnTo>
                  <a:lnTo>
                    <a:pt x="395" y="634"/>
                  </a:lnTo>
                  <a:lnTo>
                    <a:pt x="360" y="662"/>
                  </a:lnTo>
                  <a:lnTo>
                    <a:pt x="400" y="638"/>
                  </a:lnTo>
                  <a:lnTo>
                    <a:pt x="360" y="664"/>
                  </a:lnTo>
                  <a:lnTo>
                    <a:pt x="402" y="641"/>
                  </a:lnTo>
                  <a:lnTo>
                    <a:pt x="362" y="667"/>
                  </a:lnTo>
                  <a:lnTo>
                    <a:pt x="405" y="643"/>
                  </a:lnTo>
                  <a:lnTo>
                    <a:pt x="372" y="676"/>
                  </a:lnTo>
                  <a:lnTo>
                    <a:pt x="414" y="650"/>
                  </a:lnTo>
                  <a:lnTo>
                    <a:pt x="386" y="688"/>
                  </a:lnTo>
                  <a:lnTo>
                    <a:pt x="438" y="657"/>
                  </a:lnTo>
                  <a:lnTo>
                    <a:pt x="391" y="690"/>
                  </a:lnTo>
                  <a:lnTo>
                    <a:pt x="450" y="657"/>
                  </a:lnTo>
                  <a:lnTo>
                    <a:pt x="393" y="693"/>
                  </a:lnTo>
                  <a:lnTo>
                    <a:pt x="452" y="657"/>
                  </a:lnTo>
                  <a:lnTo>
                    <a:pt x="393" y="693"/>
                  </a:lnTo>
                  <a:lnTo>
                    <a:pt x="454" y="657"/>
                  </a:lnTo>
                  <a:lnTo>
                    <a:pt x="395" y="693"/>
                  </a:lnTo>
                  <a:lnTo>
                    <a:pt x="457" y="657"/>
                  </a:lnTo>
                  <a:lnTo>
                    <a:pt x="407" y="700"/>
                  </a:lnTo>
                  <a:lnTo>
                    <a:pt x="611" y="581"/>
                  </a:lnTo>
                  <a:lnTo>
                    <a:pt x="412" y="700"/>
                  </a:lnTo>
                  <a:lnTo>
                    <a:pt x="599" y="591"/>
                  </a:lnTo>
                  <a:lnTo>
                    <a:pt x="417" y="702"/>
                  </a:lnTo>
                  <a:lnTo>
                    <a:pt x="589" y="603"/>
                  </a:lnTo>
                  <a:lnTo>
                    <a:pt x="447" y="705"/>
                  </a:lnTo>
                  <a:lnTo>
                    <a:pt x="542" y="650"/>
                  </a:lnTo>
                  <a:lnTo>
                    <a:pt x="473" y="700"/>
                  </a:lnTo>
                  <a:lnTo>
                    <a:pt x="514" y="676"/>
                  </a:lnTo>
                  <a:lnTo>
                    <a:pt x="495" y="690"/>
                  </a:lnTo>
                  <a:lnTo>
                    <a:pt x="502" y="688"/>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3" name="Freeform 3139"/>
            <p:cNvSpPr/>
            <p:nvPr/>
          </p:nvSpPr>
          <p:spPr bwMode="auto">
            <a:xfrm>
              <a:off x="6122988" y="3665538"/>
              <a:ext cx="385763" cy="109538"/>
            </a:xfrm>
            <a:custGeom>
              <a:avLst/>
              <a:gdLst>
                <a:gd name="T0" fmla="*/ 0 w 243"/>
                <a:gd name="T1" fmla="*/ 62 h 69"/>
                <a:gd name="T2" fmla="*/ 82 w 243"/>
                <a:gd name="T3" fmla="*/ 15 h 69"/>
                <a:gd name="T4" fmla="*/ 37 w 243"/>
                <a:gd name="T5" fmla="*/ 55 h 69"/>
                <a:gd name="T6" fmla="*/ 99 w 243"/>
                <a:gd name="T7" fmla="*/ 17 h 69"/>
                <a:gd name="T8" fmla="*/ 54 w 243"/>
                <a:gd name="T9" fmla="*/ 57 h 69"/>
                <a:gd name="T10" fmla="*/ 118 w 243"/>
                <a:gd name="T11" fmla="*/ 22 h 69"/>
                <a:gd name="T12" fmla="*/ 56 w 243"/>
                <a:gd name="T13" fmla="*/ 57 h 69"/>
                <a:gd name="T14" fmla="*/ 120 w 243"/>
                <a:gd name="T15" fmla="*/ 22 h 69"/>
                <a:gd name="T16" fmla="*/ 68 w 243"/>
                <a:gd name="T17" fmla="*/ 60 h 69"/>
                <a:gd name="T18" fmla="*/ 132 w 243"/>
                <a:gd name="T19" fmla="*/ 22 h 69"/>
                <a:gd name="T20" fmla="*/ 85 w 243"/>
                <a:gd name="T21" fmla="*/ 65 h 69"/>
                <a:gd name="T22" fmla="*/ 161 w 243"/>
                <a:gd name="T23" fmla="*/ 19 h 69"/>
                <a:gd name="T24" fmla="*/ 90 w 243"/>
                <a:gd name="T25" fmla="*/ 65 h 69"/>
                <a:gd name="T26" fmla="*/ 172 w 243"/>
                <a:gd name="T27" fmla="*/ 17 h 69"/>
                <a:gd name="T28" fmla="*/ 113 w 243"/>
                <a:gd name="T29" fmla="*/ 69 h 69"/>
                <a:gd name="T30" fmla="*/ 232 w 243"/>
                <a:gd name="T31" fmla="*/ 0 h 69"/>
                <a:gd name="T32" fmla="*/ 118 w 243"/>
                <a:gd name="T33" fmla="*/ 69 h 69"/>
                <a:gd name="T34" fmla="*/ 234 w 243"/>
                <a:gd name="T35" fmla="*/ 3 h 69"/>
                <a:gd name="T36" fmla="*/ 144 w 243"/>
                <a:gd name="T37" fmla="*/ 69 h 69"/>
                <a:gd name="T38" fmla="*/ 243 w 243"/>
                <a:gd name="T39" fmla="*/ 12 h 69"/>
                <a:gd name="T40" fmla="*/ 149 w 243"/>
                <a:gd name="T41" fmla="*/ 69 h 69"/>
                <a:gd name="T42" fmla="*/ 243 w 243"/>
                <a:gd name="T43" fmla="*/ 15 h 69"/>
                <a:gd name="T44" fmla="*/ 177 w 243"/>
                <a:gd name="T45" fmla="*/ 65 h 69"/>
                <a:gd name="T46" fmla="*/ 243 w 243"/>
                <a:gd name="T47" fmla="*/ 29 h 69"/>
                <a:gd name="T48" fmla="*/ 184 w 243"/>
                <a:gd name="T49" fmla="*/ 62 h 69"/>
                <a:gd name="T50" fmla="*/ 241 w 243"/>
                <a:gd name="T51" fmla="*/ 31 h 69"/>
                <a:gd name="T52" fmla="*/ 224 w 243"/>
                <a:gd name="T53" fmla="*/ 46 h 69"/>
                <a:gd name="T54" fmla="*/ 234 w 243"/>
                <a:gd name="T55"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69">
                  <a:moveTo>
                    <a:pt x="0" y="62"/>
                  </a:moveTo>
                  <a:lnTo>
                    <a:pt x="82" y="15"/>
                  </a:lnTo>
                  <a:lnTo>
                    <a:pt x="37" y="55"/>
                  </a:lnTo>
                  <a:lnTo>
                    <a:pt x="99" y="17"/>
                  </a:lnTo>
                  <a:lnTo>
                    <a:pt x="54" y="57"/>
                  </a:lnTo>
                  <a:lnTo>
                    <a:pt x="118" y="22"/>
                  </a:lnTo>
                  <a:lnTo>
                    <a:pt x="56" y="57"/>
                  </a:lnTo>
                  <a:lnTo>
                    <a:pt x="120" y="22"/>
                  </a:lnTo>
                  <a:lnTo>
                    <a:pt x="68" y="60"/>
                  </a:lnTo>
                  <a:lnTo>
                    <a:pt x="132" y="22"/>
                  </a:lnTo>
                  <a:lnTo>
                    <a:pt x="85" y="65"/>
                  </a:lnTo>
                  <a:lnTo>
                    <a:pt x="161" y="19"/>
                  </a:lnTo>
                  <a:lnTo>
                    <a:pt x="90" y="65"/>
                  </a:lnTo>
                  <a:lnTo>
                    <a:pt x="172" y="17"/>
                  </a:lnTo>
                  <a:lnTo>
                    <a:pt x="113" y="69"/>
                  </a:lnTo>
                  <a:lnTo>
                    <a:pt x="232" y="0"/>
                  </a:lnTo>
                  <a:lnTo>
                    <a:pt x="118" y="69"/>
                  </a:lnTo>
                  <a:lnTo>
                    <a:pt x="234" y="3"/>
                  </a:lnTo>
                  <a:lnTo>
                    <a:pt x="144" y="69"/>
                  </a:lnTo>
                  <a:lnTo>
                    <a:pt x="243" y="12"/>
                  </a:lnTo>
                  <a:lnTo>
                    <a:pt x="149" y="69"/>
                  </a:lnTo>
                  <a:lnTo>
                    <a:pt x="243" y="15"/>
                  </a:lnTo>
                  <a:lnTo>
                    <a:pt x="177" y="65"/>
                  </a:lnTo>
                  <a:lnTo>
                    <a:pt x="243" y="29"/>
                  </a:lnTo>
                  <a:lnTo>
                    <a:pt x="184" y="62"/>
                  </a:lnTo>
                  <a:lnTo>
                    <a:pt x="241" y="31"/>
                  </a:lnTo>
                  <a:lnTo>
                    <a:pt x="224" y="46"/>
                  </a:lnTo>
                  <a:lnTo>
                    <a:pt x="234" y="41"/>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4" name="Freeform 3140"/>
            <p:cNvSpPr/>
            <p:nvPr/>
          </p:nvSpPr>
          <p:spPr bwMode="auto">
            <a:xfrm>
              <a:off x="5961063" y="3673475"/>
              <a:ext cx="203200" cy="117475"/>
            </a:xfrm>
            <a:custGeom>
              <a:avLst/>
              <a:gdLst>
                <a:gd name="T0" fmla="*/ 71 w 128"/>
                <a:gd name="T1" fmla="*/ 22 h 74"/>
                <a:gd name="T2" fmla="*/ 83 w 128"/>
                <a:gd name="T3" fmla="*/ 14 h 74"/>
                <a:gd name="T4" fmla="*/ 33 w 128"/>
                <a:gd name="T5" fmla="*/ 50 h 74"/>
                <a:gd name="T6" fmla="*/ 118 w 128"/>
                <a:gd name="T7" fmla="*/ 3 h 74"/>
                <a:gd name="T8" fmla="*/ 0 w 128"/>
                <a:gd name="T9" fmla="*/ 74 h 74"/>
                <a:gd name="T10" fmla="*/ 128 w 128"/>
                <a:gd name="T11" fmla="*/ 0 h 74"/>
              </a:gdLst>
              <a:ahLst/>
              <a:cxnLst>
                <a:cxn ang="0">
                  <a:pos x="T0" y="T1"/>
                </a:cxn>
                <a:cxn ang="0">
                  <a:pos x="T2" y="T3"/>
                </a:cxn>
                <a:cxn ang="0">
                  <a:pos x="T4" y="T5"/>
                </a:cxn>
                <a:cxn ang="0">
                  <a:pos x="T6" y="T7"/>
                </a:cxn>
                <a:cxn ang="0">
                  <a:pos x="T8" y="T9"/>
                </a:cxn>
                <a:cxn ang="0">
                  <a:pos x="T10" y="T11"/>
                </a:cxn>
              </a:cxnLst>
              <a:rect l="0" t="0" r="r" b="b"/>
              <a:pathLst>
                <a:path w="128" h="74">
                  <a:moveTo>
                    <a:pt x="71" y="22"/>
                  </a:moveTo>
                  <a:lnTo>
                    <a:pt x="83" y="14"/>
                  </a:lnTo>
                  <a:lnTo>
                    <a:pt x="33" y="50"/>
                  </a:lnTo>
                  <a:lnTo>
                    <a:pt x="118" y="3"/>
                  </a:lnTo>
                  <a:lnTo>
                    <a:pt x="0" y="74"/>
                  </a:lnTo>
                  <a:lnTo>
                    <a:pt x="128" y="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6" name="Freeform 3142"/>
            <p:cNvSpPr/>
            <p:nvPr/>
          </p:nvSpPr>
          <p:spPr bwMode="auto">
            <a:xfrm>
              <a:off x="5622925" y="2917825"/>
              <a:ext cx="879475" cy="985838"/>
            </a:xfrm>
            <a:custGeom>
              <a:avLst/>
              <a:gdLst>
                <a:gd name="T0" fmla="*/ 521 w 554"/>
                <a:gd name="T1" fmla="*/ 0 h 621"/>
                <a:gd name="T2" fmla="*/ 535 w 554"/>
                <a:gd name="T3" fmla="*/ 11 h 621"/>
                <a:gd name="T4" fmla="*/ 539 w 554"/>
                <a:gd name="T5" fmla="*/ 19 h 621"/>
                <a:gd name="T6" fmla="*/ 547 w 554"/>
                <a:gd name="T7" fmla="*/ 23 h 621"/>
                <a:gd name="T8" fmla="*/ 551 w 554"/>
                <a:gd name="T9" fmla="*/ 28 h 621"/>
                <a:gd name="T10" fmla="*/ 554 w 554"/>
                <a:gd name="T11" fmla="*/ 30 h 621"/>
                <a:gd name="T12" fmla="*/ 528 w 554"/>
                <a:gd name="T13" fmla="*/ 59 h 621"/>
                <a:gd name="T14" fmla="*/ 521 w 554"/>
                <a:gd name="T15" fmla="*/ 66 h 621"/>
                <a:gd name="T16" fmla="*/ 495 w 554"/>
                <a:gd name="T17" fmla="*/ 92 h 621"/>
                <a:gd name="T18" fmla="*/ 480 w 554"/>
                <a:gd name="T19" fmla="*/ 106 h 621"/>
                <a:gd name="T20" fmla="*/ 468 w 554"/>
                <a:gd name="T21" fmla="*/ 118 h 621"/>
                <a:gd name="T22" fmla="*/ 431 w 554"/>
                <a:gd name="T23" fmla="*/ 156 h 621"/>
                <a:gd name="T24" fmla="*/ 386 w 554"/>
                <a:gd name="T25" fmla="*/ 201 h 621"/>
                <a:gd name="T26" fmla="*/ 350 w 554"/>
                <a:gd name="T27" fmla="*/ 237 h 621"/>
                <a:gd name="T28" fmla="*/ 343 w 554"/>
                <a:gd name="T29" fmla="*/ 244 h 621"/>
                <a:gd name="T30" fmla="*/ 317 w 554"/>
                <a:gd name="T31" fmla="*/ 270 h 621"/>
                <a:gd name="T32" fmla="*/ 315 w 554"/>
                <a:gd name="T33" fmla="*/ 272 h 621"/>
                <a:gd name="T34" fmla="*/ 296 w 554"/>
                <a:gd name="T35" fmla="*/ 291 h 621"/>
                <a:gd name="T36" fmla="*/ 260 w 554"/>
                <a:gd name="T37" fmla="*/ 327 h 621"/>
                <a:gd name="T38" fmla="*/ 213 w 554"/>
                <a:gd name="T39" fmla="*/ 374 h 621"/>
                <a:gd name="T40" fmla="*/ 177 w 554"/>
                <a:gd name="T41" fmla="*/ 410 h 621"/>
                <a:gd name="T42" fmla="*/ 125 w 554"/>
                <a:gd name="T43" fmla="*/ 462 h 621"/>
                <a:gd name="T44" fmla="*/ 87 w 554"/>
                <a:gd name="T45" fmla="*/ 500 h 621"/>
                <a:gd name="T46" fmla="*/ 78 w 554"/>
                <a:gd name="T47" fmla="*/ 509 h 621"/>
                <a:gd name="T48" fmla="*/ 52 w 554"/>
                <a:gd name="T49" fmla="*/ 543 h 621"/>
                <a:gd name="T50" fmla="*/ 54 w 554"/>
                <a:gd name="T51" fmla="*/ 545 h 621"/>
                <a:gd name="T52" fmla="*/ 54 w 554"/>
                <a:gd name="T53" fmla="*/ 547 h 621"/>
                <a:gd name="T54" fmla="*/ 68 w 554"/>
                <a:gd name="T55" fmla="*/ 557 h 621"/>
                <a:gd name="T56" fmla="*/ 83 w 554"/>
                <a:gd name="T57" fmla="*/ 564 h 621"/>
                <a:gd name="T58" fmla="*/ 106 w 554"/>
                <a:gd name="T59" fmla="*/ 571 h 621"/>
                <a:gd name="T60" fmla="*/ 137 w 554"/>
                <a:gd name="T61" fmla="*/ 573 h 621"/>
                <a:gd name="T62" fmla="*/ 165 w 554"/>
                <a:gd name="T63" fmla="*/ 569 h 621"/>
                <a:gd name="T64" fmla="*/ 362 w 554"/>
                <a:gd name="T65" fmla="*/ 479 h 621"/>
                <a:gd name="T66" fmla="*/ 376 w 554"/>
                <a:gd name="T67" fmla="*/ 481 h 621"/>
                <a:gd name="T68" fmla="*/ 388 w 554"/>
                <a:gd name="T69" fmla="*/ 483 h 621"/>
                <a:gd name="T70" fmla="*/ 390 w 554"/>
                <a:gd name="T71" fmla="*/ 483 h 621"/>
                <a:gd name="T72" fmla="*/ 244 w 554"/>
                <a:gd name="T73" fmla="*/ 588 h 621"/>
                <a:gd name="T74" fmla="*/ 239 w 554"/>
                <a:gd name="T75" fmla="*/ 5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4" h="621">
                  <a:moveTo>
                    <a:pt x="521" y="0"/>
                  </a:moveTo>
                  <a:lnTo>
                    <a:pt x="521" y="0"/>
                  </a:lnTo>
                  <a:lnTo>
                    <a:pt x="468" y="52"/>
                  </a:lnTo>
                  <a:lnTo>
                    <a:pt x="535" y="11"/>
                  </a:lnTo>
                  <a:lnTo>
                    <a:pt x="450" y="71"/>
                  </a:lnTo>
                  <a:lnTo>
                    <a:pt x="539" y="19"/>
                  </a:lnTo>
                  <a:lnTo>
                    <a:pt x="423" y="94"/>
                  </a:lnTo>
                  <a:lnTo>
                    <a:pt x="547" y="23"/>
                  </a:lnTo>
                  <a:lnTo>
                    <a:pt x="409" y="111"/>
                  </a:lnTo>
                  <a:lnTo>
                    <a:pt x="551" y="28"/>
                  </a:lnTo>
                  <a:lnTo>
                    <a:pt x="402" y="116"/>
                  </a:lnTo>
                  <a:lnTo>
                    <a:pt x="554" y="30"/>
                  </a:lnTo>
                  <a:lnTo>
                    <a:pt x="367" y="151"/>
                  </a:lnTo>
                  <a:lnTo>
                    <a:pt x="528" y="59"/>
                  </a:lnTo>
                  <a:lnTo>
                    <a:pt x="362" y="158"/>
                  </a:lnTo>
                  <a:lnTo>
                    <a:pt x="521" y="66"/>
                  </a:lnTo>
                  <a:lnTo>
                    <a:pt x="336" y="185"/>
                  </a:lnTo>
                  <a:lnTo>
                    <a:pt x="495" y="92"/>
                  </a:lnTo>
                  <a:lnTo>
                    <a:pt x="322" y="199"/>
                  </a:lnTo>
                  <a:lnTo>
                    <a:pt x="480" y="106"/>
                  </a:lnTo>
                  <a:lnTo>
                    <a:pt x="307" y="211"/>
                  </a:lnTo>
                  <a:lnTo>
                    <a:pt x="468" y="118"/>
                  </a:lnTo>
                  <a:lnTo>
                    <a:pt x="272" y="246"/>
                  </a:lnTo>
                  <a:lnTo>
                    <a:pt x="431" y="156"/>
                  </a:lnTo>
                  <a:lnTo>
                    <a:pt x="225" y="294"/>
                  </a:lnTo>
                  <a:lnTo>
                    <a:pt x="386" y="201"/>
                  </a:lnTo>
                  <a:lnTo>
                    <a:pt x="191" y="329"/>
                  </a:lnTo>
                  <a:lnTo>
                    <a:pt x="350" y="237"/>
                  </a:lnTo>
                  <a:lnTo>
                    <a:pt x="184" y="336"/>
                  </a:lnTo>
                  <a:lnTo>
                    <a:pt x="343" y="244"/>
                  </a:lnTo>
                  <a:lnTo>
                    <a:pt x="158" y="362"/>
                  </a:lnTo>
                  <a:lnTo>
                    <a:pt x="317" y="270"/>
                  </a:lnTo>
                  <a:lnTo>
                    <a:pt x="156" y="365"/>
                  </a:lnTo>
                  <a:lnTo>
                    <a:pt x="315" y="272"/>
                  </a:lnTo>
                  <a:lnTo>
                    <a:pt x="137" y="384"/>
                  </a:lnTo>
                  <a:lnTo>
                    <a:pt x="296" y="291"/>
                  </a:lnTo>
                  <a:lnTo>
                    <a:pt x="101" y="419"/>
                  </a:lnTo>
                  <a:lnTo>
                    <a:pt x="260" y="327"/>
                  </a:lnTo>
                  <a:lnTo>
                    <a:pt x="54" y="464"/>
                  </a:lnTo>
                  <a:lnTo>
                    <a:pt x="213" y="374"/>
                  </a:lnTo>
                  <a:lnTo>
                    <a:pt x="16" y="502"/>
                  </a:lnTo>
                  <a:lnTo>
                    <a:pt x="177" y="410"/>
                  </a:lnTo>
                  <a:lnTo>
                    <a:pt x="0" y="536"/>
                  </a:lnTo>
                  <a:lnTo>
                    <a:pt x="125" y="462"/>
                  </a:lnTo>
                  <a:lnTo>
                    <a:pt x="2" y="550"/>
                  </a:lnTo>
                  <a:lnTo>
                    <a:pt x="87" y="500"/>
                  </a:lnTo>
                  <a:lnTo>
                    <a:pt x="4" y="552"/>
                  </a:lnTo>
                  <a:lnTo>
                    <a:pt x="78" y="509"/>
                  </a:lnTo>
                  <a:lnTo>
                    <a:pt x="12" y="566"/>
                  </a:lnTo>
                  <a:lnTo>
                    <a:pt x="52" y="543"/>
                  </a:lnTo>
                  <a:lnTo>
                    <a:pt x="12" y="569"/>
                  </a:lnTo>
                  <a:lnTo>
                    <a:pt x="54" y="545"/>
                  </a:lnTo>
                  <a:lnTo>
                    <a:pt x="14" y="571"/>
                  </a:lnTo>
                  <a:lnTo>
                    <a:pt x="54" y="547"/>
                  </a:lnTo>
                  <a:lnTo>
                    <a:pt x="26" y="583"/>
                  </a:lnTo>
                  <a:lnTo>
                    <a:pt x="68" y="557"/>
                  </a:lnTo>
                  <a:lnTo>
                    <a:pt x="35" y="592"/>
                  </a:lnTo>
                  <a:lnTo>
                    <a:pt x="83" y="564"/>
                  </a:lnTo>
                  <a:lnTo>
                    <a:pt x="52" y="602"/>
                  </a:lnTo>
                  <a:lnTo>
                    <a:pt x="106" y="571"/>
                  </a:lnTo>
                  <a:lnTo>
                    <a:pt x="73" y="611"/>
                  </a:lnTo>
                  <a:lnTo>
                    <a:pt x="137" y="573"/>
                  </a:lnTo>
                  <a:lnTo>
                    <a:pt x="85" y="616"/>
                  </a:lnTo>
                  <a:lnTo>
                    <a:pt x="165" y="569"/>
                  </a:lnTo>
                  <a:lnTo>
                    <a:pt x="113" y="621"/>
                  </a:lnTo>
                  <a:lnTo>
                    <a:pt x="362" y="479"/>
                  </a:lnTo>
                  <a:lnTo>
                    <a:pt x="132" y="621"/>
                  </a:lnTo>
                  <a:lnTo>
                    <a:pt x="376" y="481"/>
                  </a:lnTo>
                  <a:lnTo>
                    <a:pt x="151" y="621"/>
                  </a:lnTo>
                  <a:lnTo>
                    <a:pt x="388" y="483"/>
                  </a:lnTo>
                  <a:lnTo>
                    <a:pt x="154" y="621"/>
                  </a:lnTo>
                  <a:lnTo>
                    <a:pt x="390" y="483"/>
                  </a:lnTo>
                  <a:lnTo>
                    <a:pt x="227" y="597"/>
                  </a:lnTo>
                  <a:lnTo>
                    <a:pt x="244" y="588"/>
                  </a:lnTo>
                  <a:lnTo>
                    <a:pt x="232" y="595"/>
                  </a:lnTo>
                  <a:lnTo>
                    <a:pt x="239" y="59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7" name="Freeform 3143"/>
            <p:cNvSpPr/>
            <p:nvPr/>
          </p:nvSpPr>
          <p:spPr bwMode="auto">
            <a:xfrm>
              <a:off x="7110413" y="3327400"/>
              <a:ext cx="1008063" cy="403225"/>
            </a:xfrm>
            <a:custGeom>
              <a:avLst/>
              <a:gdLst>
                <a:gd name="T0" fmla="*/ 48 w 635"/>
                <a:gd name="T1" fmla="*/ 185 h 254"/>
                <a:gd name="T2" fmla="*/ 48 w 635"/>
                <a:gd name="T3" fmla="*/ 185 h 254"/>
                <a:gd name="T4" fmla="*/ 0 w 635"/>
                <a:gd name="T5" fmla="*/ 232 h 254"/>
                <a:gd name="T6" fmla="*/ 76 w 635"/>
                <a:gd name="T7" fmla="*/ 187 h 254"/>
                <a:gd name="T8" fmla="*/ 19 w 635"/>
                <a:gd name="T9" fmla="*/ 240 h 254"/>
                <a:gd name="T10" fmla="*/ 102 w 635"/>
                <a:gd name="T11" fmla="*/ 192 h 254"/>
                <a:gd name="T12" fmla="*/ 22 w 635"/>
                <a:gd name="T13" fmla="*/ 240 h 254"/>
                <a:gd name="T14" fmla="*/ 102 w 635"/>
                <a:gd name="T15" fmla="*/ 192 h 254"/>
                <a:gd name="T16" fmla="*/ 38 w 635"/>
                <a:gd name="T17" fmla="*/ 244 h 254"/>
                <a:gd name="T18" fmla="*/ 126 w 635"/>
                <a:gd name="T19" fmla="*/ 192 h 254"/>
                <a:gd name="T20" fmla="*/ 59 w 635"/>
                <a:gd name="T21" fmla="*/ 247 h 254"/>
                <a:gd name="T22" fmla="*/ 149 w 635"/>
                <a:gd name="T23" fmla="*/ 195 h 254"/>
                <a:gd name="T24" fmla="*/ 62 w 635"/>
                <a:gd name="T25" fmla="*/ 247 h 254"/>
                <a:gd name="T26" fmla="*/ 154 w 635"/>
                <a:gd name="T27" fmla="*/ 195 h 254"/>
                <a:gd name="T28" fmla="*/ 86 w 635"/>
                <a:gd name="T29" fmla="*/ 249 h 254"/>
                <a:gd name="T30" fmla="*/ 185 w 635"/>
                <a:gd name="T31" fmla="*/ 192 h 254"/>
                <a:gd name="T32" fmla="*/ 119 w 635"/>
                <a:gd name="T33" fmla="*/ 251 h 254"/>
                <a:gd name="T34" fmla="*/ 232 w 635"/>
                <a:gd name="T35" fmla="*/ 187 h 254"/>
                <a:gd name="T36" fmla="*/ 119 w 635"/>
                <a:gd name="T37" fmla="*/ 251 h 254"/>
                <a:gd name="T38" fmla="*/ 232 w 635"/>
                <a:gd name="T39" fmla="*/ 187 h 254"/>
                <a:gd name="T40" fmla="*/ 140 w 635"/>
                <a:gd name="T41" fmla="*/ 254 h 254"/>
                <a:gd name="T42" fmla="*/ 268 w 635"/>
                <a:gd name="T43" fmla="*/ 180 h 254"/>
                <a:gd name="T44" fmla="*/ 159 w 635"/>
                <a:gd name="T45" fmla="*/ 254 h 254"/>
                <a:gd name="T46" fmla="*/ 301 w 635"/>
                <a:gd name="T47" fmla="*/ 173 h 254"/>
                <a:gd name="T48" fmla="*/ 199 w 635"/>
                <a:gd name="T49" fmla="*/ 251 h 254"/>
                <a:gd name="T50" fmla="*/ 635 w 635"/>
                <a:gd name="T51" fmla="*/ 0 h 254"/>
                <a:gd name="T52" fmla="*/ 242 w 635"/>
                <a:gd name="T53" fmla="*/ 247 h 254"/>
                <a:gd name="T54" fmla="*/ 611 w 635"/>
                <a:gd name="T55" fmla="*/ 33 h 254"/>
                <a:gd name="T56" fmla="*/ 256 w 635"/>
                <a:gd name="T57" fmla="*/ 244 h 254"/>
                <a:gd name="T58" fmla="*/ 599 w 635"/>
                <a:gd name="T59" fmla="*/ 45 h 254"/>
                <a:gd name="T60" fmla="*/ 308 w 635"/>
                <a:gd name="T61" fmla="*/ 232 h 254"/>
                <a:gd name="T62" fmla="*/ 564 w 635"/>
                <a:gd name="T63" fmla="*/ 83 h 254"/>
                <a:gd name="T64" fmla="*/ 351 w 635"/>
                <a:gd name="T65" fmla="*/ 218 h 254"/>
                <a:gd name="T66" fmla="*/ 531 w 635"/>
                <a:gd name="T67" fmla="*/ 114 h 254"/>
                <a:gd name="T68" fmla="*/ 353 w 635"/>
                <a:gd name="T69" fmla="*/ 216 h 254"/>
                <a:gd name="T70" fmla="*/ 528 w 635"/>
                <a:gd name="T71" fmla="*/ 116 h 254"/>
                <a:gd name="T72" fmla="*/ 422 w 635"/>
                <a:gd name="T73" fmla="*/ 187 h 254"/>
                <a:gd name="T74" fmla="*/ 448 w 635"/>
                <a:gd name="T75" fmla="*/ 17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254">
                  <a:moveTo>
                    <a:pt x="48" y="185"/>
                  </a:moveTo>
                  <a:lnTo>
                    <a:pt x="48" y="185"/>
                  </a:lnTo>
                  <a:lnTo>
                    <a:pt x="0" y="232"/>
                  </a:lnTo>
                  <a:lnTo>
                    <a:pt x="76" y="187"/>
                  </a:lnTo>
                  <a:lnTo>
                    <a:pt x="19" y="240"/>
                  </a:lnTo>
                  <a:lnTo>
                    <a:pt x="102" y="192"/>
                  </a:lnTo>
                  <a:lnTo>
                    <a:pt x="22" y="240"/>
                  </a:lnTo>
                  <a:lnTo>
                    <a:pt x="102" y="192"/>
                  </a:lnTo>
                  <a:lnTo>
                    <a:pt x="38" y="244"/>
                  </a:lnTo>
                  <a:lnTo>
                    <a:pt x="126" y="192"/>
                  </a:lnTo>
                  <a:lnTo>
                    <a:pt x="59" y="247"/>
                  </a:lnTo>
                  <a:lnTo>
                    <a:pt x="149" y="195"/>
                  </a:lnTo>
                  <a:lnTo>
                    <a:pt x="62" y="247"/>
                  </a:lnTo>
                  <a:lnTo>
                    <a:pt x="154" y="195"/>
                  </a:lnTo>
                  <a:lnTo>
                    <a:pt x="86" y="249"/>
                  </a:lnTo>
                  <a:lnTo>
                    <a:pt x="185" y="192"/>
                  </a:lnTo>
                  <a:lnTo>
                    <a:pt x="119" y="251"/>
                  </a:lnTo>
                  <a:lnTo>
                    <a:pt x="232" y="187"/>
                  </a:lnTo>
                  <a:lnTo>
                    <a:pt x="119" y="251"/>
                  </a:lnTo>
                  <a:lnTo>
                    <a:pt x="232" y="187"/>
                  </a:lnTo>
                  <a:lnTo>
                    <a:pt x="140" y="254"/>
                  </a:lnTo>
                  <a:lnTo>
                    <a:pt x="268" y="180"/>
                  </a:lnTo>
                  <a:lnTo>
                    <a:pt x="159" y="254"/>
                  </a:lnTo>
                  <a:lnTo>
                    <a:pt x="301" y="173"/>
                  </a:lnTo>
                  <a:lnTo>
                    <a:pt x="199" y="251"/>
                  </a:lnTo>
                  <a:lnTo>
                    <a:pt x="635" y="0"/>
                  </a:lnTo>
                  <a:lnTo>
                    <a:pt x="242" y="247"/>
                  </a:lnTo>
                  <a:lnTo>
                    <a:pt x="611" y="33"/>
                  </a:lnTo>
                  <a:lnTo>
                    <a:pt x="256" y="244"/>
                  </a:lnTo>
                  <a:lnTo>
                    <a:pt x="599" y="45"/>
                  </a:lnTo>
                  <a:lnTo>
                    <a:pt x="308" y="232"/>
                  </a:lnTo>
                  <a:lnTo>
                    <a:pt x="564" y="83"/>
                  </a:lnTo>
                  <a:lnTo>
                    <a:pt x="351" y="218"/>
                  </a:lnTo>
                  <a:lnTo>
                    <a:pt x="531" y="114"/>
                  </a:lnTo>
                  <a:lnTo>
                    <a:pt x="353" y="216"/>
                  </a:lnTo>
                  <a:lnTo>
                    <a:pt x="528" y="116"/>
                  </a:lnTo>
                  <a:lnTo>
                    <a:pt x="422" y="187"/>
                  </a:lnTo>
                  <a:lnTo>
                    <a:pt x="448" y="17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8" name="Freeform 3144"/>
            <p:cNvSpPr/>
            <p:nvPr/>
          </p:nvSpPr>
          <p:spPr bwMode="auto">
            <a:xfrm>
              <a:off x="6961188" y="1851025"/>
              <a:ext cx="1325563" cy="1665288"/>
            </a:xfrm>
            <a:custGeom>
              <a:avLst/>
              <a:gdLst>
                <a:gd name="T0" fmla="*/ 232 w 835"/>
                <a:gd name="T1" fmla="*/ 0 h 1049"/>
                <a:gd name="T2" fmla="*/ 291 w 835"/>
                <a:gd name="T3" fmla="*/ 0 h 1049"/>
                <a:gd name="T4" fmla="*/ 326 w 835"/>
                <a:gd name="T5" fmla="*/ 5 h 1049"/>
                <a:gd name="T6" fmla="*/ 369 w 835"/>
                <a:gd name="T7" fmla="*/ 12 h 1049"/>
                <a:gd name="T8" fmla="*/ 404 w 835"/>
                <a:gd name="T9" fmla="*/ 22 h 1049"/>
                <a:gd name="T10" fmla="*/ 433 w 835"/>
                <a:gd name="T11" fmla="*/ 31 h 1049"/>
                <a:gd name="T12" fmla="*/ 449 w 835"/>
                <a:gd name="T13" fmla="*/ 36 h 1049"/>
                <a:gd name="T14" fmla="*/ 466 w 835"/>
                <a:gd name="T15" fmla="*/ 43 h 1049"/>
                <a:gd name="T16" fmla="*/ 483 w 835"/>
                <a:gd name="T17" fmla="*/ 50 h 1049"/>
                <a:gd name="T18" fmla="*/ 490 w 835"/>
                <a:gd name="T19" fmla="*/ 55 h 1049"/>
                <a:gd name="T20" fmla="*/ 511 w 835"/>
                <a:gd name="T21" fmla="*/ 62 h 1049"/>
                <a:gd name="T22" fmla="*/ 535 w 835"/>
                <a:gd name="T23" fmla="*/ 76 h 1049"/>
                <a:gd name="T24" fmla="*/ 551 w 835"/>
                <a:gd name="T25" fmla="*/ 86 h 1049"/>
                <a:gd name="T26" fmla="*/ 580 w 835"/>
                <a:gd name="T27" fmla="*/ 105 h 1049"/>
                <a:gd name="T28" fmla="*/ 591 w 835"/>
                <a:gd name="T29" fmla="*/ 114 h 1049"/>
                <a:gd name="T30" fmla="*/ 608 w 835"/>
                <a:gd name="T31" fmla="*/ 126 h 1049"/>
                <a:gd name="T32" fmla="*/ 620 w 835"/>
                <a:gd name="T33" fmla="*/ 136 h 1049"/>
                <a:gd name="T34" fmla="*/ 632 w 835"/>
                <a:gd name="T35" fmla="*/ 145 h 1049"/>
                <a:gd name="T36" fmla="*/ 644 w 835"/>
                <a:gd name="T37" fmla="*/ 155 h 1049"/>
                <a:gd name="T38" fmla="*/ 658 w 835"/>
                <a:gd name="T39" fmla="*/ 169 h 1049"/>
                <a:gd name="T40" fmla="*/ 681 w 835"/>
                <a:gd name="T41" fmla="*/ 195 h 1049"/>
                <a:gd name="T42" fmla="*/ 691 w 835"/>
                <a:gd name="T43" fmla="*/ 207 h 1049"/>
                <a:gd name="T44" fmla="*/ 707 w 835"/>
                <a:gd name="T45" fmla="*/ 226 h 1049"/>
                <a:gd name="T46" fmla="*/ 724 w 835"/>
                <a:gd name="T47" fmla="*/ 247 h 1049"/>
                <a:gd name="T48" fmla="*/ 733 w 835"/>
                <a:gd name="T49" fmla="*/ 259 h 1049"/>
                <a:gd name="T50" fmla="*/ 750 w 835"/>
                <a:gd name="T51" fmla="*/ 287 h 1049"/>
                <a:gd name="T52" fmla="*/ 762 w 835"/>
                <a:gd name="T53" fmla="*/ 306 h 1049"/>
                <a:gd name="T54" fmla="*/ 769 w 835"/>
                <a:gd name="T55" fmla="*/ 321 h 1049"/>
                <a:gd name="T56" fmla="*/ 776 w 835"/>
                <a:gd name="T57" fmla="*/ 335 h 1049"/>
                <a:gd name="T58" fmla="*/ 788 w 835"/>
                <a:gd name="T59" fmla="*/ 359 h 1049"/>
                <a:gd name="T60" fmla="*/ 790 w 835"/>
                <a:gd name="T61" fmla="*/ 368 h 1049"/>
                <a:gd name="T62" fmla="*/ 797 w 835"/>
                <a:gd name="T63" fmla="*/ 387 h 1049"/>
                <a:gd name="T64" fmla="*/ 805 w 835"/>
                <a:gd name="T65" fmla="*/ 404 h 1049"/>
                <a:gd name="T66" fmla="*/ 809 w 835"/>
                <a:gd name="T67" fmla="*/ 423 h 1049"/>
                <a:gd name="T68" fmla="*/ 816 w 835"/>
                <a:gd name="T69" fmla="*/ 451 h 1049"/>
                <a:gd name="T70" fmla="*/ 823 w 835"/>
                <a:gd name="T71" fmla="*/ 475 h 1049"/>
                <a:gd name="T72" fmla="*/ 826 w 835"/>
                <a:gd name="T73" fmla="*/ 489 h 1049"/>
                <a:gd name="T74" fmla="*/ 831 w 835"/>
                <a:gd name="T75" fmla="*/ 517 h 1049"/>
                <a:gd name="T76" fmla="*/ 833 w 835"/>
                <a:gd name="T77" fmla="*/ 541 h 1049"/>
                <a:gd name="T78" fmla="*/ 833 w 835"/>
                <a:gd name="T79" fmla="*/ 572 h 1049"/>
                <a:gd name="T80" fmla="*/ 835 w 835"/>
                <a:gd name="T81" fmla="*/ 589 h 1049"/>
                <a:gd name="T82" fmla="*/ 833 w 835"/>
                <a:gd name="T83" fmla="*/ 627 h 1049"/>
                <a:gd name="T84" fmla="*/ 831 w 835"/>
                <a:gd name="T85" fmla="*/ 662 h 1049"/>
                <a:gd name="T86" fmla="*/ 826 w 835"/>
                <a:gd name="T87" fmla="*/ 688 h 1049"/>
                <a:gd name="T88" fmla="*/ 816 w 835"/>
                <a:gd name="T89" fmla="*/ 736 h 1049"/>
                <a:gd name="T90" fmla="*/ 812 w 835"/>
                <a:gd name="T91" fmla="*/ 757 h 1049"/>
                <a:gd name="T92" fmla="*/ 800 w 835"/>
                <a:gd name="T93" fmla="*/ 793 h 1049"/>
                <a:gd name="T94" fmla="*/ 778 w 835"/>
                <a:gd name="T95" fmla="*/ 842 h 1049"/>
                <a:gd name="T96" fmla="*/ 750 w 835"/>
                <a:gd name="T97" fmla="*/ 894 h 1049"/>
                <a:gd name="T98" fmla="*/ 741 w 835"/>
                <a:gd name="T99"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049">
                  <a:moveTo>
                    <a:pt x="0" y="119"/>
                  </a:moveTo>
                  <a:lnTo>
                    <a:pt x="203" y="0"/>
                  </a:lnTo>
                  <a:lnTo>
                    <a:pt x="90" y="83"/>
                  </a:lnTo>
                  <a:lnTo>
                    <a:pt x="232" y="0"/>
                  </a:lnTo>
                  <a:lnTo>
                    <a:pt x="142" y="69"/>
                  </a:lnTo>
                  <a:lnTo>
                    <a:pt x="260" y="0"/>
                  </a:lnTo>
                  <a:lnTo>
                    <a:pt x="184" y="62"/>
                  </a:lnTo>
                  <a:lnTo>
                    <a:pt x="291" y="0"/>
                  </a:lnTo>
                  <a:lnTo>
                    <a:pt x="227" y="60"/>
                  </a:lnTo>
                  <a:lnTo>
                    <a:pt x="322" y="5"/>
                  </a:lnTo>
                  <a:lnTo>
                    <a:pt x="234" y="60"/>
                  </a:lnTo>
                  <a:lnTo>
                    <a:pt x="326" y="5"/>
                  </a:lnTo>
                  <a:lnTo>
                    <a:pt x="267" y="60"/>
                  </a:lnTo>
                  <a:lnTo>
                    <a:pt x="355" y="10"/>
                  </a:lnTo>
                  <a:lnTo>
                    <a:pt x="284" y="62"/>
                  </a:lnTo>
                  <a:lnTo>
                    <a:pt x="369" y="12"/>
                  </a:lnTo>
                  <a:lnTo>
                    <a:pt x="310" y="64"/>
                  </a:lnTo>
                  <a:lnTo>
                    <a:pt x="390" y="17"/>
                  </a:lnTo>
                  <a:lnTo>
                    <a:pt x="326" y="67"/>
                  </a:lnTo>
                  <a:lnTo>
                    <a:pt x="404" y="22"/>
                  </a:lnTo>
                  <a:lnTo>
                    <a:pt x="348" y="69"/>
                  </a:lnTo>
                  <a:lnTo>
                    <a:pt x="421" y="27"/>
                  </a:lnTo>
                  <a:lnTo>
                    <a:pt x="362" y="74"/>
                  </a:lnTo>
                  <a:lnTo>
                    <a:pt x="433" y="31"/>
                  </a:lnTo>
                  <a:lnTo>
                    <a:pt x="376" y="76"/>
                  </a:lnTo>
                  <a:lnTo>
                    <a:pt x="447" y="36"/>
                  </a:lnTo>
                  <a:lnTo>
                    <a:pt x="381" y="79"/>
                  </a:lnTo>
                  <a:lnTo>
                    <a:pt x="449" y="36"/>
                  </a:lnTo>
                  <a:lnTo>
                    <a:pt x="388" y="79"/>
                  </a:lnTo>
                  <a:lnTo>
                    <a:pt x="456" y="38"/>
                  </a:lnTo>
                  <a:lnTo>
                    <a:pt x="397" y="81"/>
                  </a:lnTo>
                  <a:lnTo>
                    <a:pt x="466" y="43"/>
                  </a:lnTo>
                  <a:lnTo>
                    <a:pt x="400" y="83"/>
                  </a:lnTo>
                  <a:lnTo>
                    <a:pt x="466" y="43"/>
                  </a:lnTo>
                  <a:lnTo>
                    <a:pt x="416" y="88"/>
                  </a:lnTo>
                  <a:lnTo>
                    <a:pt x="483" y="50"/>
                  </a:lnTo>
                  <a:lnTo>
                    <a:pt x="416" y="88"/>
                  </a:lnTo>
                  <a:lnTo>
                    <a:pt x="483" y="50"/>
                  </a:lnTo>
                  <a:lnTo>
                    <a:pt x="426" y="93"/>
                  </a:lnTo>
                  <a:lnTo>
                    <a:pt x="490" y="55"/>
                  </a:lnTo>
                  <a:lnTo>
                    <a:pt x="426" y="93"/>
                  </a:lnTo>
                  <a:lnTo>
                    <a:pt x="492" y="55"/>
                  </a:lnTo>
                  <a:lnTo>
                    <a:pt x="447" y="100"/>
                  </a:lnTo>
                  <a:lnTo>
                    <a:pt x="511" y="62"/>
                  </a:lnTo>
                  <a:lnTo>
                    <a:pt x="454" y="102"/>
                  </a:lnTo>
                  <a:lnTo>
                    <a:pt x="518" y="67"/>
                  </a:lnTo>
                  <a:lnTo>
                    <a:pt x="473" y="112"/>
                  </a:lnTo>
                  <a:lnTo>
                    <a:pt x="535" y="76"/>
                  </a:lnTo>
                  <a:lnTo>
                    <a:pt x="475" y="112"/>
                  </a:lnTo>
                  <a:lnTo>
                    <a:pt x="537" y="79"/>
                  </a:lnTo>
                  <a:lnTo>
                    <a:pt x="492" y="121"/>
                  </a:lnTo>
                  <a:lnTo>
                    <a:pt x="551" y="86"/>
                  </a:lnTo>
                  <a:lnTo>
                    <a:pt x="504" y="129"/>
                  </a:lnTo>
                  <a:lnTo>
                    <a:pt x="563" y="93"/>
                  </a:lnTo>
                  <a:lnTo>
                    <a:pt x="523" y="138"/>
                  </a:lnTo>
                  <a:lnTo>
                    <a:pt x="580" y="105"/>
                  </a:lnTo>
                  <a:lnTo>
                    <a:pt x="523" y="140"/>
                  </a:lnTo>
                  <a:lnTo>
                    <a:pt x="582" y="107"/>
                  </a:lnTo>
                  <a:lnTo>
                    <a:pt x="535" y="147"/>
                  </a:lnTo>
                  <a:lnTo>
                    <a:pt x="591" y="114"/>
                  </a:lnTo>
                  <a:lnTo>
                    <a:pt x="539" y="150"/>
                  </a:lnTo>
                  <a:lnTo>
                    <a:pt x="594" y="117"/>
                  </a:lnTo>
                  <a:lnTo>
                    <a:pt x="551" y="159"/>
                  </a:lnTo>
                  <a:lnTo>
                    <a:pt x="608" y="126"/>
                  </a:lnTo>
                  <a:lnTo>
                    <a:pt x="563" y="166"/>
                  </a:lnTo>
                  <a:lnTo>
                    <a:pt x="617" y="133"/>
                  </a:lnTo>
                  <a:lnTo>
                    <a:pt x="565" y="169"/>
                  </a:lnTo>
                  <a:lnTo>
                    <a:pt x="620" y="136"/>
                  </a:lnTo>
                  <a:lnTo>
                    <a:pt x="570" y="171"/>
                  </a:lnTo>
                  <a:lnTo>
                    <a:pt x="625" y="140"/>
                  </a:lnTo>
                  <a:lnTo>
                    <a:pt x="577" y="176"/>
                  </a:lnTo>
                  <a:lnTo>
                    <a:pt x="632" y="145"/>
                  </a:lnTo>
                  <a:lnTo>
                    <a:pt x="584" y="183"/>
                  </a:lnTo>
                  <a:lnTo>
                    <a:pt x="639" y="152"/>
                  </a:lnTo>
                  <a:lnTo>
                    <a:pt x="589" y="188"/>
                  </a:lnTo>
                  <a:lnTo>
                    <a:pt x="644" y="155"/>
                  </a:lnTo>
                  <a:lnTo>
                    <a:pt x="591" y="190"/>
                  </a:lnTo>
                  <a:lnTo>
                    <a:pt x="646" y="159"/>
                  </a:lnTo>
                  <a:lnTo>
                    <a:pt x="603" y="202"/>
                  </a:lnTo>
                  <a:lnTo>
                    <a:pt x="658" y="169"/>
                  </a:lnTo>
                  <a:lnTo>
                    <a:pt x="617" y="214"/>
                  </a:lnTo>
                  <a:lnTo>
                    <a:pt x="672" y="183"/>
                  </a:lnTo>
                  <a:lnTo>
                    <a:pt x="629" y="226"/>
                  </a:lnTo>
                  <a:lnTo>
                    <a:pt x="681" y="195"/>
                  </a:lnTo>
                  <a:lnTo>
                    <a:pt x="629" y="228"/>
                  </a:lnTo>
                  <a:lnTo>
                    <a:pt x="684" y="197"/>
                  </a:lnTo>
                  <a:lnTo>
                    <a:pt x="639" y="238"/>
                  </a:lnTo>
                  <a:lnTo>
                    <a:pt x="691" y="207"/>
                  </a:lnTo>
                  <a:lnTo>
                    <a:pt x="646" y="247"/>
                  </a:lnTo>
                  <a:lnTo>
                    <a:pt x="700" y="216"/>
                  </a:lnTo>
                  <a:lnTo>
                    <a:pt x="655" y="254"/>
                  </a:lnTo>
                  <a:lnTo>
                    <a:pt x="707" y="226"/>
                  </a:lnTo>
                  <a:lnTo>
                    <a:pt x="662" y="266"/>
                  </a:lnTo>
                  <a:lnTo>
                    <a:pt x="715" y="235"/>
                  </a:lnTo>
                  <a:lnTo>
                    <a:pt x="672" y="278"/>
                  </a:lnTo>
                  <a:lnTo>
                    <a:pt x="724" y="247"/>
                  </a:lnTo>
                  <a:lnTo>
                    <a:pt x="674" y="280"/>
                  </a:lnTo>
                  <a:lnTo>
                    <a:pt x="726" y="249"/>
                  </a:lnTo>
                  <a:lnTo>
                    <a:pt x="681" y="290"/>
                  </a:lnTo>
                  <a:lnTo>
                    <a:pt x="733" y="259"/>
                  </a:lnTo>
                  <a:lnTo>
                    <a:pt x="691" y="304"/>
                  </a:lnTo>
                  <a:lnTo>
                    <a:pt x="743" y="273"/>
                  </a:lnTo>
                  <a:lnTo>
                    <a:pt x="698" y="316"/>
                  </a:lnTo>
                  <a:lnTo>
                    <a:pt x="750" y="287"/>
                  </a:lnTo>
                  <a:lnTo>
                    <a:pt x="703" y="325"/>
                  </a:lnTo>
                  <a:lnTo>
                    <a:pt x="755" y="295"/>
                  </a:lnTo>
                  <a:lnTo>
                    <a:pt x="710" y="335"/>
                  </a:lnTo>
                  <a:lnTo>
                    <a:pt x="762" y="306"/>
                  </a:lnTo>
                  <a:lnTo>
                    <a:pt x="712" y="340"/>
                  </a:lnTo>
                  <a:lnTo>
                    <a:pt x="764" y="311"/>
                  </a:lnTo>
                  <a:lnTo>
                    <a:pt x="717" y="351"/>
                  </a:lnTo>
                  <a:lnTo>
                    <a:pt x="769" y="321"/>
                  </a:lnTo>
                  <a:lnTo>
                    <a:pt x="722" y="359"/>
                  </a:lnTo>
                  <a:lnTo>
                    <a:pt x="774" y="328"/>
                  </a:lnTo>
                  <a:lnTo>
                    <a:pt x="724" y="366"/>
                  </a:lnTo>
                  <a:lnTo>
                    <a:pt x="776" y="335"/>
                  </a:lnTo>
                  <a:lnTo>
                    <a:pt x="729" y="375"/>
                  </a:lnTo>
                  <a:lnTo>
                    <a:pt x="781" y="344"/>
                  </a:lnTo>
                  <a:lnTo>
                    <a:pt x="736" y="389"/>
                  </a:lnTo>
                  <a:lnTo>
                    <a:pt x="788" y="359"/>
                  </a:lnTo>
                  <a:lnTo>
                    <a:pt x="736" y="394"/>
                  </a:lnTo>
                  <a:lnTo>
                    <a:pt x="788" y="363"/>
                  </a:lnTo>
                  <a:lnTo>
                    <a:pt x="738" y="399"/>
                  </a:lnTo>
                  <a:lnTo>
                    <a:pt x="790" y="368"/>
                  </a:lnTo>
                  <a:lnTo>
                    <a:pt x="738" y="399"/>
                  </a:lnTo>
                  <a:lnTo>
                    <a:pt x="790" y="368"/>
                  </a:lnTo>
                  <a:lnTo>
                    <a:pt x="745" y="415"/>
                  </a:lnTo>
                  <a:lnTo>
                    <a:pt x="797" y="387"/>
                  </a:lnTo>
                  <a:lnTo>
                    <a:pt x="750" y="432"/>
                  </a:lnTo>
                  <a:lnTo>
                    <a:pt x="802" y="404"/>
                  </a:lnTo>
                  <a:lnTo>
                    <a:pt x="750" y="434"/>
                  </a:lnTo>
                  <a:lnTo>
                    <a:pt x="805" y="404"/>
                  </a:lnTo>
                  <a:lnTo>
                    <a:pt x="755" y="451"/>
                  </a:lnTo>
                  <a:lnTo>
                    <a:pt x="809" y="420"/>
                  </a:lnTo>
                  <a:lnTo>
                    <a:pt x="757" y="453"/>
                  </a:lnTo>
                  <a:lnTo>
                    <a:pt x="809" y="423"/>
                  </a:lnTo>
                  <a:lnTo>
                    <a:pt x="760" y="470"/>
                  </a:lnTo>
                  <a:lnTo>
                    <a:pt x="814" y="439"/>
                  </a:lnTo>
                  <a:lnTo>
                    <a:pt x="764" y="482"/>
                  </a:lnTo>
                  <a:lnTo>
                    <a:pt x="816" y="451"/>
                  </a:lnTo>
                  <a:lnTo>
                    <a:pt x="764" y="487"/>
                  </a:lnTo>
                  <a:lnTo>
                    <a:pt x="819" y="456"/>
                  </a:lnTo>
                  <a:lnTo>
                    <a:pt x="767" y="506"/>
                  </a:lnTo>
                  <a:lnTo>
                    <a:pt x="823" y="475"/>
                  </a:lnTo>
                  <a:lnTo>
                    <a:pt x="767" y="506"/>
                  </a:lnTo>
                  <a:lnTo>
                    <a:pt x="823" y="475"/>
                  </a:lnTo>
                  <a:lnTo>
                    <a:pt x="769" y="520"/>
                  </a:lnTo>
                  <a:lnTo>
                    <a:pt x="826" y="489"/>
                  </a:lnTo>
                  <a:lnTo>
                    <a:pt x="771" y="541"/>
                  </a:lnTo>
                  <a:lnTo>
                    <a:pt x="828" y="508"/>
                  </a:lnTo>
                  <a:lnTo>
                    <a:pt x="774" y="551"/>
                  </a:lnTo>
                  <a:lnTo>
                    <a:pt x="831" y="517"/>
                  </a:lnTo>
                  <a:lnTo>
                    <a:pt x="774" y="562"/>
                  </a:lnTo>
                  <a:lnTo>
                    <a:pt x="831" y="529"/>
                  </a:lnTo>
                  <a:lnTo>
                    <a:pt x="774" y="574"/>
                  </a:lnTo>
                  <a:lnTo>
                    <a:pt x="833" y="541"/>
                  </a:lnTo>
                  <a:lnTo>
                    <a:pt x="774" y="589"/>
                  </a:lnTo>
                  <a:lnTo>
                    <a:pt x="833" y="555"/>
                  </a:lnTo>
                  <a:lnTo>
                    <a:pt x="774" y="605"/>
                  </a:lnTo>
                  <a:lnTo>
                    <a:pt x="833" y="572"/>
                  </a:lnTo>
                  <a:lnTo>
                    <a:pt x="774" y="608"/>
                  </a:lnTo>
                  <a:lnTo>
                    <a:pt x="833" y="572"/>
                  </a:lnTo>
                  <a:lnTo>
                    <a:pt x="774" y="624"/>
                  </a:lnTo>
                  <a:lnTo>
                    <a:pt x="835" y="589"/>
                  </a:lnTo>
                  <a:lnTo>
                    <a:pt x="771" y="645"/>
                  </a:lnTo>
                  <a:lnTo>
                    <a:pt x="833" y="610"/>
                  </a:lnTo>
                  <a:lnTo>
                    <a:pt x="769" y="662"/>
                  </a:lnTo>
                  <a:lnTo>
                    <a:pt x="833" y="627"/>
                  </a:lnTo>
                  <a:lnTo>
                    <a:pt x="767" y="683"/>
                  </a:lnTo>
                  <a:lnTo>
                    <a:pt x="833" y="645"/>
                  </a:lnTo>
                  <a:lnTo>
                    <a:pt x="764" y="700"/>
                  </a:lnTo>
                  <a:lnTo>
                    <a:pt x="831" y="662"/>
                  </a:lnTo>
                  <a:lnTo>
                    <a:pt x="762" y="710"/>
                  </a:lnTo>
                  <a:lnTo>
                    <a:pt x="828" y="672"/>
                  </a:lnTo>
                  <a:lnTo>
                    <a:pt x="757" y="728"/>
                  </a:lnTo>
                  <a:lnTo>
                    <a:pt x="826" y="688"/>
                  </a:lnTo>
                  <a:lnTo>
                    <a:pt x="750" y="752"/>
                  </a:lnTo>
                  <a:lnTo>
                    <a:pt x="823" y="710"/>
                  </a:lnTo>
                  <a:lnTo>
                    <a:pt x="741" y="781"/>
                  </a:lnTo>
                  <a:lnTo>
                    <a:pt x="816" y="736"/>
                  </a:lnTo>
                  <a:lnTo>
                    <a:pt x="741" y="781"/>
                  </a:lnTo>
                  <a:lnTo>
                    <a:pt x="816" y="738"/>
                  </a:lnTo>
                  <a:lnTo>
                    <a:pt x="731" y="804"/>
                  </a:lnTo>
                  <a:lnTo>
                    <a:pt x="812" y="757"/>
                  </a:lnTo>
                  <a:lnTo>
                    <a:pt x="719" y="830"/>
                  </a:lnTo>
                  <a:lnTo>
                    <a:pt x="802" y="781"/>
                  </a:lnTo>
                  <a:lnTo>
                    <a:pt x="712" y="842"/>
                  </a:lnTo>
                  <a:lnTo>
                    <a:pt x="800" y="793"/>
                  </a:lnTo>
                  <a:lnTo>
                    <a:pt x="696" y="871"/>
                  </a:lnTo>
                  <a:lnTo>
                    <a:pt x="790" y="814"/>
                  </a:lnTo>
                  <a:lnTo>
                    <a:pt x="674" y="904"/>
                  </a:lnTo>
                  <a:lnTo>
                    <a:pt x="778" y="842"/>
                  </a:lnTo>
                  <a:lnTo>
                    <a:pt x="646" y="937"/>
                  </a:lnTo>
                  <a:lnTo>
                    <a:pt x="767" y="868"/>
                  </a:lnTo>
                  <a:lnTo>
                    <a:pt x="610" y="975"/>
                  </a:lnTo>
                  <a:lnTo>
                    <a:pt x="750" y="894"/>
                  </a:lnTo>
                  <a:lnTo>
                    <a:pt x="589" y="994"/>
                  </a:lnTo>
                  <a:lnTo>
                    <a:pt x="745" y="906"/>
                  </a:lnTo>
                  <a:lnTo>
                    <a:pt x="580" y="1004"/>
                  </a:lnTo>
                  <a:lnTo>
                    <a:pt x="741" y="911"/>
                  </a:lnTo>
                  <a:lnTo>
                    <a:pt x="513" y="1049"/>
                  </a:lnTo>
                  <a:lnTo>
                    <a:pt x="733" y="92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9" name="Freeform 3145"/>
            <p:cNvSpPr/>
            <p:nvPr/>
          </p:nvSpPr>
          <p:spPr bwMode="auto">
            <a:xfrm>
              <a:off x="6408738" y="1855788"/>
              <a:ext cx="849313" cy="1174750"/>
            </a:xfrm>
            <a:custGeom>
              <a:avLst/>
              <a:gdLst>
                <a:gd name="T0" fmla="*/ 319 w 535"/>
                <a:gd name="T1" fmla="*/ 64 h 740"/>
                <a:gd name="T2" fmla="*/ 390 w 535"/>
                <a:gd name="T3" fmla="*/ 33 h 740"/>
                <a:gd name="T4" fmla="*/ 447 w 535"/>
                <a:gd name="T5" fmla="*/ 14 h 740"/>
                <a:gd name="T6" fmla="*/ 487 w 535"/>
                <a:gd name="T7" fmla="*/ 7 h 740"/>
                <a:gd name="T8" fmla="*/ 501 w 535"/>
                <a:gd name="T9" fmla="*/ 5 h 740"/>
                <a:gd name="T10" fmla="*/ 535 w 535"/>
                <a:gd name="T11" fmla="*/ 0 h 740"/>
                <a:gd name="T12" fmla="*/ 253 w 535"/>
                <a:gd name="T13" fmla="*/ 180 h 740"/>
                <a:gd name="T14" fmla="*/ 234 w 535"/>
                <a:gd name="T15" fmla="*/ 197 h 740"/>
                <a:gd name="T16" fmla="*/ 203 w 535"/>
                <a:gd name="T17" fmla="*/ 227 h 740"/>
                <a:gd name="T18" fmla="*/ 201 w 535"/>
                <a:gd name="T19" fmla="*/ 227 h 740"/>
                <a:gd name="T20" fmla="*/ 175 w 535"/>
                <a:gd name="T21" fmla="*/ 261 h 740"/>
                <a:gd name="T22" fmla="*/ 158 w 535"/>
                <a:gd name="T23" fmla="*/ 282 h 740"/>
                <a:gd name="T24" fmla="*/ 153 w 535"/>
                <a:gd name="T25" fmla="*/ 287 h 740"/>
                <a:gd name="T26" fmla="*/ 142 w 535"/>
                <a:gd name="T27" fmla="*/ 306 h 740"/>
                <a:gd name="T28" fmla="*/ 137 w 535"/>
                <a:gd name="T29" fmla="*/ 315 h 740"/>
                <a:gd name="T30" fmla="*/ 118 w 535"/>
                <a:gd name="T31" fmla="*/ 344 h 740"/>
                <a:gd name="T32" fmla="*/ 111 w 535"/>
                <a:gd name="T33" fmla="*/ 365 h 740"/>
                <a:gd name="T34" fmla="*/ 106 w 535"/>
                <a:gd name="T35" fmla="*/ 375 h 740"/>
                <a:gd name="T36" fmla="*/ 101 w 535"/>
                <a:gd name="T37" fmla="*/ 384 h 740"/>
                <a:gd name="T38" fmla="*/ 97 w 535"/>
                <a:gd name="T39" fmla="*/ 393 h 740"/>
                <a:gd name="T40" fmla="*/ 94 w 535"/>
                <a:gd name="T41" fmla="*/ 403 h 740"/>
                <a:gd name="T42" fmla="*/ 89 w 535"/>
                <a:gd name="T43" fmla="*/ 415 h 740"/>
                <a:gd name="T44" fmla="*/ 85 w 535"/>
                <a:gd name="T45" fmla="*/ 429 h 740"/>
                <a:gd name="T46" fmla="*/ 82 w 535"/>
                <a:gd name="T47" fmla="*/ 434 h 740"/>
                <a:gd name="T48" fmla="*/ 80 w 535"/>
                <a:gd name="T49" fmla="*/ 448 h 740"/>
                <a:gd name="T50" fmla="*/ 78 w 535"/>
                <a:gd name="T51" fmla="*/ 450 h 740"/>
                <a:gd name="T52" fmla="*/ 75 w 535"/>
                <a:gd name="T53" fmla="*/ 460 h 740"/>
                <a:gd name="T54" fmla="*/ 73 w 535"/>
                <a:gd name="T55" fmla="*/ 474 h 740"/>
                <a:gd name="T56" fmla="*/ 71 w 535"/>
                <a:gd name="T57" fmla="*/ 486 h 740"/>
                <a:gd name="T58" fmla="*/ 66 w 535"/>
                <a:gd name="T59" fmla="*/ 507 h 740"/>
                <a:gd name="T60" fmla="*/ 63 w 535"/>
                <a:gd name="T61" fmla="*/ 524 h 740"/>
                <a:gd name="T62" fmla="*/ 63 w 535"/>
                <a:gd name="T63" fmla="*/ 526 h 740"/>
                <a:gd name="T64" fmla="*/ 63 w 535"/>
                <a:gd name="T65" fmla="*/ 533 h 740"/>
                <a:gd name="T66" fmla="*/ 63 w 535"/>
                <a:gd name="T67" fmla="*/ 533 h 740"/>
                <a:gd name="T68" fmla="*/ 61 w 535"/>
                <a:gd name="T69" fmla="*/ 550 h 740"/>
                <a:gd name="T70" fmla="*/ 61 w 535"/>
                <a:gd name="T71" fmla="*/ 552 h 740"/>
                <a:gd name="T72" fmla="*/ 61 w 535"/>
                <a:gd name="T73" fmla="*/ 552 h 740"/>
                <a:gd name="T74" fmla="*/ 61 w 535"/>
                <a:gd name="T75" fmla="*/ 567 h 740"/>
                <a:gd name="T76" fmla="*/ 61 w 535"/>
                <a:gd name="T77" fmla="*/ 581 h 740"/>
                <a:gd name="T78" fmla="*/ 61 w 535"/>
                <a:gd name="T79" fmla="*/ 595 h 740"/>
                <a:gd name="T80" fmla="*/ 61 w 535"/>
                <a:gd name="T81" fmla="*/ 600 h 740"/>
                <a:gd name="T82" fmla="*/ 61 w 535"/>
                <a:gd name="T83" fmla="*/ 616 h 740"/>
                <a:gd name="T84" fmla="*/ 61 w 535"/>
                <a:gd name="T85" fmla="*/ 635 h 740"/>
                <a:gd name="T86" fmla="*/ 66 w 535"/>
                <a:gd name="T87" fmla="*/ 657 h 740"/>
                <a:gd name="T88" fmla="*/ 68 w 535"/>
                <a:gd name="T89" fmla="*/ 673 h 740"/>
                <a:gd name="T90" fmla="*/ 68 w 535"/>
                <a:gd name="T91" fmla="*/ 680 h 740"/>
                <a:gd name="T92" fmla="*/ 56 w 535"/>
                <a:gd name="T93" fmla="*/ 704 h 740"/>
                <a:gd name="T94" fmla="*/ 26 w 535"/>
                <a:gd name="T95" fmla="*/ 735 h 740"/>
                <a:gd name="T96" fmla="*/ 21 w 535"/>
                <a:gd name="T97"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5" h="740">
                  <a:moveTo>
                    <a:pt x="293" y="78"/>
                  </a:moveTo>
                  <a:lnTo>
                    <a:pt x="319" y="64"/>
                  </a:lnTo>
                  <a:lnTo>
                    <a:pt x="210" y="137"/>
                  </a:lnTo>
                  <a:lnTo>
                    <a:pt x="390" y="33"/>
                  </a:lnTo>
                  <a:lnTo>
                    <a:pt x="165" y="178"/>
                  </a:lnTo>
                  <a:lnTo>
                    <a:pt x="447" y="14"/>
                  </a:lnTo>
                  <a:lnTo>
                    <a:pt x="139" y="206"/>
                  </a:lnTo>
                  <a:lnTo>
                    <a:pt x="487" y="7"/>
                  </a:lnTo>
                  <a:lnTo>
                    <a:pt x="130" y="218"/>
                  </a:lnTo>
                  <a:lnTo>
                    <a:pt x="501" y="5"/>
                  </a:lnTo>
                  <a:lnTo>
                    <a:pt x="111" y="244"/>
                  </a:lnTo>
                  <a:lnTo>
                    <a:pt x="535" y="0"/>
                  </a:lnTo>
                  <a:lnTo>
                    <a:pt x="92" y="273"/>
                  </a:lnTo>
                  <a:lnTo>
                    <a:pt x="253" y="180"/>
                  </a:lnTo>
                  <a:lnTo>
                    <a:pt x="87" y="280"/>
                  </a:lnTo>
                  <a:lnTo>
                    <a:pt x="234" y="197"/>
                  </a:lnTo>
                  <a:lnTo>
                    <a:pt x="75" y="301"/>
                  </a:lnTo>
                  <a:lnTo>
                    <a:pt x="203" y="227"/>
                  </a:lnTo>
                  <a:lnTo>
                    <a:pt x="75" y="301"/>
                  </a:lnTo>
                  <a:lnTo>
                    <a:pt x="201" y="227"/>
                  </a:lnTo>
                  <a:lnTo>
                    <a:pt x="63" y="325"/>
                  </a:lnTo>
                  <a:lnTo>
                    <a:pt x="175" y="261"/>
                  </a:lnTo>
                  <a:lnTo>
                    <a:pt x="54" y="341"/>
                  </a:lnTo>
                  <a:lnTo>
                    <a:pt x="158" y="282"/>
                  </a:lnTo>
                  <a:lnTo>
                    <a:pt x="52" y="346"/>
                  </a:lnTo>
                  <a:lnTo>
                    <a:pt x="153" y="287"/>
                  </a:lnTo>
                  <a:lnTo>
                    <a:pt x="47" y="360"/>
                  </a:lnTo>
                  <a:lnTo>
                    <a:pt x="142" y="306"/>
                  </a:lnTo>
                  <a:lnTo>
                    <a:pt x="42" y="370"/>
                  </a:lnTo>
                  <a:lnTo>
                    <a:pt x="137" y="315"/>
                  </a:lnTo>
                  <a:lnTo>
                    <a:pt x="33" y="393"/>
                  </a:lnTo>
                  <a:lnTo>
                    <a:pt x="118" y="344"/>
                  </a:lnTo>
                  <a:lnTo>
                    <a:pt x="28" y="412"/>
                  </a:lnTo>
                  <a:lnTo>
                    <a:pt x="111" y="365"/>
                  </a:lnTo>
                  <a:lnTo>
                    <a:pt x="23" y="422"/>
                  </a:lnTo>
                  <a:lnTo>
                    <a:pt x="106" y="375"/>
                  </a:lnTo>
                  <a:lnTo>
                    <a:pt x="23" y="429"/>
                  </a:lnTo>
                  <a:lnTo>
                    <a:pt x="101" y="384"/>
                  </a:lnTo>
                  <a:lnTo>
                    <a:pt x="21" y="439"/>
                  </a:lnTo>
                  <a:lnTo>
                    <a:pt x="97" y="393"/>
                  </a:lnTo>
                  <a:lnTo>
                    <a:pt x="18" y="446"/>
                  </a:lnTo>
                  <a:lnTo>
                    <a:pt x="94" y="403"/>
                  </a:lnTo>
                  <a:lnTo>
                    <a:pt x="16" y="458"/>
                  </a:lnTo>
                  <a:lnTo>
                    <a:pt x="89" y="415"/>
                  </a:lnTo>
                  <a:lnTo>
                    <a:pt x="11" y="472"/>
                  </a:lnTo>
                  <a:lnTo>
                    <a:pt x="85" y="429"/>
                  </a:lnTo>
                  <a:lnTo>
                    <a:pt x="11" y="476"/>
                  </a:lnTo>
                  <a:lnTo>
                    <a:pt x="82" y="434"/>
                  </a:lnTo>
                  <a:lnTo>
                    <a:pt x="9" y="488"/>
                  </a:lnTo>
                  <a:lnTo>
                    <a:pt x="80" y="448"/>
                  </a:lnTo>
                  <a:lnTo>
                    <a:pt x="9" y="491"/>
                  </a:lnTo>
                  <a:lnTo>
                    <a:pt x="78" y="450"/>
                  </a:lnTo>
                  <a:lnTo>
                    <a:pt x="7" y="500"/>
                  </a:lnTo>
                  <a:lnTo>
                    <a:pt x="75" y="460"/>
                  </a:lnTo>
                  <a:lnTo>
                    <a:pt x="4" y="514"/>
                  </a:lnTo>
                  <a:lnTo>
                    <a:pt x="73" y="474"/>
                  </a:lnTo>
                  <a:lnTo>
                    <a:pt x="4" y="524"/>
                  </a:lnTo>
                  <a:lnTo>
                    <a:pt x="71" y="486"/>
                  </a:lnTo>
                  <a:lnTo>
                    <a:pt x="2" y="545"/>
                  </a:lnTo>
                  <a:lnTo>
                    <a:pt x="66" y="507"/>
                  </a:lnTo>
                  <a:lnTo>
                    <a:pt x="2" y="559"/>
                  </a:lnTo>
                  <a:lnTo>
                    <a:pt x="63" y="524"/>
                  </a:lnTo>
                  <a:lnTo>
                    <a:pt x="2" y="564"/>
                  </a:lnTo>
                  <a:lnTo>
                    <a:pt x="63" y="526"/>
                  </a:lnTo>
                  <a:lnTo>
                    <a:pt x="2" y="569"/>
                  </a:lnTo>
                  <a:lnTo>
                    <a:pt x="63" y="533"/>
                  </a:lnTo>
                  <a:lnTo>
                    <a:pt x="2" y="569"/>
                  </a:lnTo>
                  <a:lnTo>
                    <a:pt x="63" y="533"/>
                  </a:lnTo>
                  <a:lnTo>
                    <a:pt x="0" y="586"/>
                  </a:lnTo>
                  <a:lnTo>
                    <a:pt x="61" y="550"/>
                  </a:lnTo>
                  <a:lnTo>
                    <a:pt x="0" y="588"/>
                  </a:lnTo>
                  <a:lnTo>
                    <a:pt x="61" y="552"/>
                  </a:lnTo>
                  <a:lnTo>
                    <a:pt x="0" y="588"/>
                  </a:lnTo>
                  <a:lnTo>
                    <a:pt x="61" y="552"/>
                  </a:lnTo>
                  <a:lnTo>
                    <a:pt x="0" y="602"/>
                  </a:lnTo>
                  <a:lnTo>
                    <a:pt x="61" y="567"/>
                  </a:lnTo>
                  <a:lnTo>
                    <a:pt x="2" y="614"/>
                  </a:lnTo>
                  <a:lnTo>
                    <a:pt x="61" y="581"/>
                  </a:lnTo>
                  <a:lnTo>
                    <a:pt x="2" y="628"/>
                  </a:lnTo>
                  <a:lnTo>
                    <a:pt x="61" y="595"/>
                  </a:lnTo>
                  <a:lnTo>
                    <a:pt x="2" y="635"/>
                  </a:lnTo>
                  <a:lnTo>
                    <a:pt x="61" y="600"/>
                  </a:lnTo>
                  <a:lnTo>
                    <a:pt x="4" y="650"/>
                  </a:lnTo>
                  <a:lnTo>
                    <a:pt x="61" y="616"/>
                  </a:lnTo>
                  <a:lnTo>
                    <a:pt x="7" y="669"/>
                  </a:lnTo>
                  <a:lnTo>
                    <a:pt x="61" y="635"/>
                  </a:lnTo>
                  <a:lnTo>
                    <a:pt x="9" y="688"/>
                  </a:lnTo>
                  <a:lnTo>
                    <a:pt x="66" y="657"/>
                  </a:lnTo>
                  <a:lnTo>
                    <a:pt x="11" y="704"/>
                  </a:lnTo>
                  <a:lnTo>
                    <a:pt x="68" y="673"/>
                  </a:lnTo>
                  <a:lnTo>
                    <a:pt x="14" y="711"/>
                  </a:lnTo>
                  <a:lnTo>
                    <a:pt x="68" y="680"/>
                  </a:lnTo>
                  <a:lnTo>
                    <a:pt x="16" y="728"/>
                  </a:lnTo>
                  <a:lnTo>
                    <a:pt x="56" y="704"/>
                  </a:lnTo>
                  <a:lnTo>
                    <a:pt x="18" y="737"/>
                  </a:lnTo>
                  <a:lnTo>
                    <a:pt x="26" y="735"/>
                  </a:lnTo>
                  <a:lnTo>
                    <a:pt x="21" y="740"/>
                  </a:lnTo>
                  <a:lnTo>
                    <a:pt x="21" y="74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0" name="Freeform 3146"/>
            <p:cNvSpPr/>
            <p:nvPr/>
          </p:nvSpPr>
          <p:spPr bwMode="auto">
            <a:xfrm>
              <a:off x="6450013" y="3436938"/>
              <a:ext cx="517525" cy="519113"/>
            </a:xfrm>
            <a:custGeom>
              <a:avLst/>
              <a:gdLst>
                <a:gd name="T0" fmla="*/ 18 w 326"/>
                <a:gd name="T1" fmla="*/ 2 h 327"/>
                <a:gd name="T2" fmla="*/ 26 w 326"/>
                <a:gd name="T3" fmla="*/ 0 h 327"/>
                <a:gd name="T4" fmla="*/ 49 w 326"/>
                <a:gd name="T5" fmla="*/ 7 h 327"/>
                <a:gd name="T6" fmla="*/ 52 w 326"/>
                <a:gd name="T7" fmla="*/ 12 h 327"/>
                <a:gd name="T8" fmla="*/ 56 w 326"/>
                <a:gd name="T9" fmla="*/ 16 h 327"/>
                <a:gd name="T10" fmla="*/ 61 w 326"/>
                <a:gd name="T11" fmla="*/ 19 h 327"/>
                <a:gd name="T12" fmla="*/ 63 w 326"/>
                <a:gd name="T13" fmla="*/ 21 h 327"/>
                <a:gd name="T14" fmla="*/ 78 w 326"/>
                <a:gd name="T15" fmla="*/ 35 h 327"/>
                <a:gd name="T16" fmla="*/ 80 w 326"/>
                <a:gd name="T17" fmla="*/ 38 h 327"/>
                <a:gd name="T18" fmla="*/ 87 w 326"/>
                <a:gd name="T19" fmla="*/ 45 h 327"/>
                <a:gd name="T20" fmla="*/ 94 w 326"/>
                <a:gd name="T21" fmla="*/ 54 h 327"/>
                <a:gd name="T22" fmla="*/ 101 w 326"/>
                <a:gd name="T23" fmla="*/ 59 h 327"/>
                <a:gd name="T24" fmla="*/ 106 w 326"/>
                <a:gd name="T25" fmla="*/ 64 h 327"/>
                <a:gd name="T26" fmla="*/ 113 w 326"/>
                <a:gd name="T27" fmla="*/ 71 h 327"/>
                <a:gd name="T28" fmla="*/ 118 w 326"/>
                <a:gd name="T29" fmla="*/ 76 h 327"/>
                <a:gd name="T30" fmla="*/ 120 w 326"/>
                <a:gd name="T31" fmla="*/ 80 h 327"/>
                <a:gd name="T32" fmla="*/ 135 w 326"/>
                <a:gd name="T33" fmla="*/ 92 h 327"/>
                <a:gd name="T34" fmla="*/ 139 w 326"/>
                <a:gd name="T35" fmla="*/ 97 h 327"/>
                <a:gd name="T36" fmla="*/ 149 w 326"/>
                <a:gd name="T37" fmla="*/ 107 h 327"/>
                <a:gd name="T38" fmla="*/ 153 w 326"/>
                <a:gd name="T39" fmla="*/ 111 h 327"/>
                <a:gd name="T40" fmla="*/ 161 w 326"/>
                <a:gd name="T41" fmla="*/ 118 h 327"/>
                <a:gd name="T42" fmla="*/ 170 w 326"/>
                <a:gd name="T43" fmla="*/ 128 h 327"/>
                <a:gd name="T44" fmla="*/ 172 w 326"/>
                <a:gd name="T45" fmla="*/ 130 h 327"/>
                <a:gd name="T46" fmla="*/ 177 w 326"/>
                <a:gd name="T47" fmla="*/ 135 h 327"/>
                <a:gd name="T48" fmla="*/ 180 w 326"/>
                <a:gd name="T49" fmla="*/ 137 h 327"/>
                <a:gd name="T50" fmla="*/ 182 w 326"/>
                <a:gd name="T51" fmla="*/ 140 h 327"/>
                <a:gd name="T52" fmla="*/ 184 w 326"/>
                <a:gd name="T53" fmla="*/ 142 h 327"/>
                <a:gd name="T54" fmla="*/ 194 w 326"/>
                <a:gd name="T55" fmla="*/ 152 h 327"/>
                <a:gd name="T56" fmla="*/ 198 w 326"/>
                <a:gd name="T57" fmla="*/ 159 h 327"/>
                <a:gd name="T58" fmla="*/ 213 w 326"/>
                <a:gd name="T59" fmla="*/ 171 h 327"/>
                <a:gd name="T60" fmla="*/ 217 w 326"/>
                <a:gd name="T61" fmla="*/ 175 h 327"/>
                <a:gd name="T62" fmla="*/ 220 w 326"/>
                <a:gd name="T63" fmla="*/ 178 h 327"/>
                <a:gd name="T64" fmla="*/ 224 w 326"/>
                <a:gd name="T65" fmla="*/ 182 h 327"/>
                <a:gd name="T66" fmla="*/ 227 w 326"/>
                <a:gd name="T67" fmla="*/ 185 h 327"/>
                <a:gd name="T68" fmla="*/ 236 w 326"/>
                <a:gd name="T69" fmla="*/ 194 h 327"/>
                <a:gd name="T70" fmla="*/ 251 w 326"/>
                <a:gd name="T71" fmla="*/ 209 h 327"/>
                <a:gd name="T72" fmla="*/ 258 w 326"/>
                <a:gd name="T73" fmla="*/ 216 h 327"/>
                <a:gd name="T74" fmla="*/ 265 w 326"/>
                <a:gd name="T75" fmla="*/ 223 h 327"/>
                <a:gd name="T76" fmla="*/ 272 w 326"/>
                <a:gd name="T77" fmla="*/ 230 h 327"/>
                <a:gd name="T78" fmla="*/ 274 w 326"/>
                <a:gd name="T79" fmla="*/ 232 h 327"/>
                <a:gd name="T80" fmla="*/ 277 w 326"/>
                <a:gd name="T81" fmla="*/ 235 h 327"/>
                <a:gd name="T82" fmla="*/ 288 w 326"/>
                <a:gd name="T83" fmla="*/ 246 h 327"/>
                <a:gd name="T84" fmla="*/ 300 w 326"/>
                <a:gd name="T85" fmla="*/ 258 h 327"/>
                <a:gd name="T86" fmla="*/ 312 w 326"/>
                <a:gd name="T87" fmla="*/ 270 h 327"/>
                <a:gd name="T88" fmla="*/ 317 w 326"/>
                <a:gd name="T89" fmla="*/ 275 h 327"/>
                <a:gd name="T90" fmla="*/ 319 w 326"/>
                <a:gd name="T91" fmla="*/ 277 h 327"/>
                <a:gd name="T92" fmla="*/ 322 w 326"/>
                <a:gd name="T93" fmla="*/ 282 h 327"/>
                <a:gd name="T94" fmla="*/ 326 w 326"/>
                <a:gd name="T95" fmla="*/ 284 h 327"/>
                <a:gd name="T96" fmla="*/ 314 w 326"/>
                <a:gd name="T97" fmla="*/ 296 h 327"/>
                <a:gd name="T98" fmla="*/ 307 w 326"/>
                <a:gd name="T99" fmla="*/ 303 h 327"/>
                <a:gd name="T100" fmla="*/ 284 w 326"/>
                <a:gd name="T10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327">
                  <a:moveTo>
                    <a:pt x="14" y="5"/>
                  </a:moveTo>
                  <a:lnTo>
                    <a:pt x="18" y="2"/>
                  </a:lnTo>
                  <a:lnTo>
                    <a:pt x="7" y="12"/>
                  </a:lnTo>
                  <a:lnTo>
                    <a:pt x="26" y="0"/>
                  </a:lnTo>
                  <a:lnTo>
                    <a:pt x="0" y="35"/>
                  </a:lnTo>
                  <a:lnTo>
                    <a:pt x="49" y="7"/>
                  </a:lnTo>
                  <a:lnTo>
                    <a:pt x="2" y="40"/>
                  </a:lnTo>
                  <a:lnTo>
                    <a:pt x="52" y="12"/>
                  </a:lnTo>
                  <a:lnTo>
                    <a:pt x="4" y="45"/>
                  </a:lnTo>
                  <a:lnTo>
                    <a:pt x="56" y="16"/>
                  </a:lnTo>
                  <a:lnTo>
                    <a:pt x="7" y="50"/>
                  </a:lnTo>
                  <a:lnTo>
                    <a:pt x="61" y="19"/>
                  </a:lnTo>
                  <a:lnTo>
                    <a:pt x="9" y="52"/>
                  </a:lnTo>
                  <a:lnTo>
                    <a:pt x="63" y="21"/>
                  </a:lnTo>
                  <a:lnTo>
                    <a:pt x="23" y="66"/>
                  </a:lnTo>
                  <a:lnTo>
                    <a:pt x="78" y="35"/>
                  </a:lnTo>
                  <a:lnTo>
                    <a:pt x="26" y="69"/>
                  </a:lnTo>
                  <a:lnTo>
                    <a:pt x="80" y="38"/>
                  </a:lnTo>
                  <a:lnTo>
                    <a:pt x="33" y="76"/>
                  </a:lnTo>
                  <a:lnTo>
                    <a:pt x="87" y="45"/>
                  </a:lnTo>
                  <a:lnTo>
                    <a:pt x="42" y="85"/>
                  </a:lnTo>
                  <a:lnTo>
                    <a:pt x="94" y="54"/>
                  </a:lnTo>
                  <a:lnTo>
                    <a:pt x="47" y="90"/>
                  </a:lnTo>
                  <a:lnTo>
                    <a:pt x="101" y="59"/>
                  </a:lnTo>
                  <a:lnTo>
                    <a:pt x="52" y="95"/>
                  </a:lnTo>
                  <a:lnTo>
                    <a:pt x="106" y="64"/>
                  </a:lnTo>
                  <a:lnTo>
                    <a:pt x="59" y="102"/>
                  </a:lnTo>
                  <a:lnTo>
                    <a:pt x="113" y="71"/>
                  </a:lnTo>
                  <a:lnTo>
                    <a:pt x="63" y="107"/>
                  </a:lnTo>
                  <a:lnTo>
                    <a:pt x="118" y="76"/>
                  </a:lnTo>
                  <a:lnTo>
                    <a:pt x="68" y="111"/>
                  </a:lnTo>
                  <a:lnTo>
                    <a:pt x="120" y="80"/>
                  </a:lnTo>
                  <a:lnTo>
                    <a:pt x="80" y="123"/>
                  </a:lnTo>
                  <a:lnTo>
                    <a:pt x="135" y="92"/>
                  </a:lnTo>
                  <a:lnTo>
                    <a:pt x="85" y="128"/>
                  </a:lnTo>
                  <a:lnTo>
                    <a:pt x="139" y="97"/>
                  </a:lnTo>
                  <a:lnTo>
                    <a:pt x="94" y="137"/>
                  </a:lnTo>
                  <a:lnTo>
                    <a:pt x="149" y="107"/>
                  </a:lnTo>
                  <a:lnTo>
                    <a:pt x="99" y="142"/>
                  </a:lnTo>
                  <a:lnTo>
                    <a:pt x="153" y="111"/>
                  </a:lnTo>
                  <a:lnTo>
                    <a:pt x="106" y="149"/>
                  </a:lnTo>
                  <a:lnTo>
                    <a:pt x="161" y="118"/>
                  </a:lnTo>
                  <a:lnTo>
                    <a:pt x="116" y="159"/>
                  </a:lnTo>
                  <a:lnTo>
                    <a:pt x="170" y="128"/>
                  </a:lnTo>
                  <a:lnTo>
                    <a:pt x="118" y="161"/>
                  </a:lnTo>
                  <a:lnTo>
                    <a:pt x="172" y="130"/>
                  </a:lnTo>
                  <a:lnTo>
                    <a:pt x="123" y="166"/>
                  </a:lnTo>
                  <a:lnTo>
                    <a:pt x="177" y="135"/>
                  </a:lnTo>
                  <a:lnTo>
                    <a:pt x="125" y="168"/>
                  </a:lnTo>
                  <a:lnTo>
                    <a:pt x="180" y="137"/>
                  </a:lnTo>
                  <a:lnTo>
                    <a:pt x="127" y="171"/>
                  </a:lnTo>
                  <a:lnTo>
                    <a:pt x="182" y="140"/>
                  </a:lnTo>
                  <a:lnTo>
                    <a:pt x="130" y="173"/>
                  </a:lnTo>
                  <a:lnTo>
                    <a:pt x="184" y="142"/>
                  </a:lnTo>
                  <a:lnTo>
                    <a:pt x="139" y="182"/>
                  </a:lnTo>
                  <a:lnTo>
                    <a:pt x="194" y="152"/>
                  </a:lnTo>
                  <a:lnTo>
                    <a:pt x="146" y="190"/>
                  </a:lnTo>
                  <a:lnTo>
                    <a:pt x="198" y="159"/>
                  </a:lnTo>
                  <a:lnTo>
                    <a:pt x="161" y="204"/>
                  </a:lnTo>
                  <a:lnTo>
                    <a:pt x="213" y="171"/>
                  </a:lnTo>
                  <a:lnTo>
                    <a:pt x="163" y="206"/>
                  </a:lnTo>
                  <a:lnTo>
                    <a:pt x="217" y="175"/>
                  </a:lnTo>
                  <a:lnTo>
                    <a:pt x="165" y="209"/>
                  </a:lnTo>
                  <a:lnTo>
                    <a:pt x="220" y="178"/>
                  </a:lnTo>
                  <a:lnTo>
                    <a:pt x="170" y="213"/>
                  </a:lnTo>
                  <a:lnTo>
                    <a:pt x="224" y="182"/>
                  </a:lnTo>
                  <a:lnTo>
                    <a:pt x="172" y="216"/>
                  </a:lnTo>
                  <a:lnTo>
                    <a:pt x="227" y="185"/>
                  </a:lnTo>
                  <a:lnTo>
                    <a:pt x="184" y="227"/>
                  </a:lnTo>
                  <a:lnTo>
                    <a:pt x="236" y="194"/>
                  </a:lnTo>
                  <a:lnTo>
                    <a:pt x="196" y="239"/>
                  </a:lnTo>
                  <a:lnTo>
                    <a:pt x="251" y="209"/>
                  </a:lnTo>
                  <a:lnTo>
                    <a:pt x="203" y="246"/>
                  </a:lnTo>
                  <a:lnTo>
                    <a:pt x="258" y="216"/>
                  </a:lnTo>
                  <a:lnTo>
                    <a:pt x="210" y="254"/>
                  </a:lnTo>
                  <a:lnTo>
                    <a:pt x="265" y="223"/>
                  </a:lnTo>
                  <a:lnTo>
                    <a:pt x="217" y="261"/>
                  </a:lnTo>
                  <a:lnTo>
                    <a:pt x="272" y="230"/>
                  </a:lnTo>
                  <a:lnTo>
                    <a:pt x="220" y="263"/>
                  </a:lnTo>
                  <a:lnTo>
                    <a:pt x="274" y="232"/>
                  </a:lnTo>
                  <a:lnTo>
                    <a:pt x="222" y="265"/>
                  </a:lnTo>
                  <a:lnTo>
                    <a:pt x="277" y="235"/>
                  </a:lnTo>
                  <a:lnTo>
                    <a:pt x="236" y="280"/>
                  </a:lnTo>
                  <a:lnTo>
                    <a:pt x="288" y="246"/>
                  </a:lnTo>
                  <a:lnTo>
                    <a:pt x="246" y="289"/>
                  </a:lnTo>
                  <a:lnTo>
                    <a:pt x="300" y="258"/>
                  </a:lnTo>
                  <a:lnTo>
                    <a:pt x="260" y="303"/>
                  </a:lnTo>
                  <a:lnTo>
                    <a:pt x="312" y="270"/>
                  </a:lnTo>
                  <a:lnTo>
                    <a:pt x="262" y="306"/>
                  </a:lnTo>
                  <a:lnTo>
                    <a:pt x="317" y="275"/>
                  </a:lnTo>
                  <a:lnTo>
                    <a:pt x="265" y="308"/>
                  </a:lnTo>
                  <a:lnTo>
                    <a:pt x="319" y="277"/>
                  </a:lnTo>
                  <a:lnTo>
                    <a:pt x="269" y="313"/>
                  </a:lnTo>
                  <a:lnTo>
                    <a:pt x="322" y="282"/>
                  </a:lnTo>
                  <a:lnTo>
                    <a:pt x="272" y="315"/>
                  </a:lnTo>
                  <a:lnTo>
                    <a:pt x="326" y="284"/>
                  </a:lnTo>
                  <a:lnTo>
                    <a:pt x="274" y="318"/>
                  </a:lnTo>
                  <a:lnTo>
                    <a:pt x="314" y="296"/>
                  </a:lnTo>
                  <a:lnTo>
                    <a:pt x="277" y="320"/>
                  </a:lnTo>
                  <a:lnTo>
                    <a:pt x="307" y="303"/>
                  </a:lnTo>
                  <a:lnTo>
                    <a:pt x="284" y="327"/>
                  </a:lnTo>
                  <a:lnTo>
                    <a:pt x="284" y="327"/>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1" name="Freeform 3147"/>
            <p:cNvSpPr/>
            <p:nvPr/>
          </p:nvSpPr>
          <p:spPr bwMode="auto">
            <a:xfrm>
              <a:off x="6577013" y="3313113"/>
              <a:ext cx="514350" cy="514350"/>
            </a:xfrm>
            <a:custGeom>
              <a:avLst/>
              <a:gdLst>
                <a:gd name="T0" fmla="*/ 19 w 324"/>
                <a:gd name="T1" fmla="*/ 0 h 324"/>
                <a:gd name="T2" fmla="*/ 47 w 324"/>
                <a:gd name="T3" fmla="*/ 4 h 324"/>
                <a:gd name="T4" fmla="*/ 59 w 324"/>
                <a:gd name="T5" fmla="*/ 14 h 324"/>
                <a:gd name="T6" fmla="*/ 62 w 324"/>
                <a:gd name="T7" fmla="*/ 14 h 324"/>
                <a:gd name="T8" fmla="*/ 69 w 324"/>
                <a:gd name="T9" fmla="*/ 23 h 324"/>
                <a:gd name="T10" fmla="*/ 81 w 324"/>
                <a:gd name="T11" fmla="*/ 33 h 324"/>
                <a:gd name="T12" fmla="*/ 81 w 324"/>
                <a:gd name="T13" fmla="*/ 35 h 324"/>
                <a:gd name="T14" fmla="*/ 90 w 324"/>
                <a:gd name="T15" fmla="*/ 45 h 324"/>
                <a:gd name="T16" fmla="*/ 104 w 324"/>
                <a:gd name="T17" fmla="*/ 59 h 324"/>
                <a:gd name="T18" fmla="*/ 104 w 324"/>
                <a:gd name="T19" fmla="*/ 59 h 324"/>
                <a:gd name="T20" fmla="*/ 114 w 324"/>
                <a:gd name="T21" fmla="*/ 68 h 324"/>
                <a:gd name="T22" fmla="*/ 121 w 324"/>
                <a:gd name="T23" fmla="*/ 75 h 324"/>
                <a:gd name="T24" fmla="*/ 133 w 324"/>
                <a:gd name="T25" fmla="*/ 87 h 324"/>
                <a:gd name="T26" fmla="*/ 147 w 324"/>
                <a:gd name="T27" fmla="*/ 99 h 324"/>
                <a:gd name="T28" fmla="*/ 149 w 324"/>
                <a:gd name="T29" fmla="*/ 104 h 324"/>
                <a:gd name="T30" fmla="*/ 161 w 324"/>
                <a:gd name="T31" fmla="*/ 116 h 324"/>
                <a:gd name="T32" fmla="*/ 168 w 324"/>
                <a:gd name="T33" fmla="*/ 123 h 324"/>
                <a:gd name="T34" fmla="*/ 168 w 324"/>
                <a:gd name="T35" fmla="*/ 123 h 324"/>
                <a:gd name="T36" fmla="*/ 180 w 324"/>
                <a:gd name="T37" fmla="*/ 135 h 324"/>
                <a:gd name="T38" fmla="*/ 185 w 324"/>
                <a:gd name="T39" fmla="*/ 139 h 324"/>
                <a:gd name="T40" fmla="*/ 197 w 324"/>
                <a:gd name="T41" fmla="*/ 151 h 324"/>
                <a:gd name="T42" fmla="*/ 201 w 324"/>
                <a:gd name="T43" fmla="*/ 154 h 324"/>
                <a:gd name="T44" fmla="*/ 204 w 324"/>
                <a:gd name="T45" fmla="*/ 158 h 324"/>
                <a:gd name="T46" fmla="*/ 213 w 324"/>
                <a:gd name="T47" fmla="*/ 168 h 324"/>
                <a:gd name="T48" fmla="*/ 220 w 324"/>
                <a:gd name="T49" fmla="*/ 175 h 324"/>
                <a:gd name="T50" fmla="*/ 227 w 324"/>
                <a:gd name="T51" fmla="*/ 182 h 324"/>
                <a:gd name="T52" fmla="*/ 242 w 324"/>
                <a:gd name="T53" fmla="*/ 194 h 324"/>
                <a:gd name="T54" fmla="*/ 244 w 324"/>
                <a:gd name="T55" fmla="*/ 199 h 324"/>
                <a:gd name="T56" fmla="*/ 256 w 324"/>
                <a:gd name="T57" fmla="*/ 211 h 324"/>
                <a:gd name="T58" fmla="*/ 261 w 324"/>
                <a:gd name="T59" fmla="*/ 215 h 324"/>
                <a:gd name="T60" fmla="*/ 270 w 324"/>
                <a:gd name="T61" fmla="*/ 225 h 324"/>
                <a:gd name="T62" fmla="*/ 277 w 324"/>
                <a:gd name="T63" fmla="*/ 232 h 324"/>
                <a:gd name="T64" fmla="*/ 291 w 324"/>
                <a:gd name="T65" fmla="*/ 246 h 324"/>
                <a:gd name="T66" fmla="*/ 294 w 324"/>
                <a:gd name="T67" fmla="*/ 249 h 324"/>
                <a:gd name="T68" fmla="*/ 294 w 324"/>
                <a:gd name="T69" fmla="*/ 249 h 324"/>
                <a:gd name="T70" fmla="*/ 303 w 324"/>
                <a:gd name="T71" fmla="*/ 256 h 324"/>
                <a:gd name="T72" fmla="*/ 303 w 324"/>
                <a:gd name="T73" fmla="*/ 258 h 324"/>
                <a:gd name="T74" fmla="*/ 315 w 324"/>
                <a:gd name="T75" fmla="*/ 270 h 324"/>
                <a:gd name="T76" fmla="*/ 324 w 324"/>
                <a:gd name="T77" fmla="*/ 284 h 324"/>
                <a:gd name="T78" fmla="*/ 287 w 324"/>
                <a:gd name="T79"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17" y="2"/>
                  </a:moveTo>
                  <a:lnTo>
                    <a:pt x="19" y="0"/>
                  </a:lnTo>
                  <a:lnTo>
                    <a:pt x="0" y="30"/>
                  </a:lnTo>
                  <a:lnTo>
                    <a:pt x="47" y="4"/>
                  </a:lnTo>
                  <a:lnTo>
                    <a:pt x="7" y="45"/>
                  </a:lnTo>
                  <a:lnTo>
                    <a:pt x="59" y="14"/>
                  </a:lnTo>
                  <a:lnTo>
                    <a:pt x="7" y="45"/>
                  </a:lnTo>
                  <a:lnTo>
                    <a:pt x="62" y="14"/>
                  </a:lnTo>
                  <a:lnTo>
                    <a:pt x="17" y="54"/>
                  </a:lnTo>
                  <a:lnTo>
                    <a:pt x="69" y="23"/>
                  </a:lnTo>
                  <a:lnTo>
                    <a:pt x="26" y="66"/>
                  </a:lnTo>
                  <a:lnTo>
                    <a:pt x="81" y="33"/>
                  </a:lnTo>
                  <a:lnTo>
                    <a:pt x="26" y="66"/>
                  </a:lnTo>
                  <a:lnTo>
                    <a:pt x="81" y="35"/>
                  </a:lnTo>
                  <a:lnTo>
                    <a:pt x="38" y="75"/>
                  </a:lnTo>
                  <a:lnTo>
                    <a:pt x="90" y="45"/>
                  </a:lnTo>
                  <a:lnTo>
                    <a:pt x="52" y="90"/>
                  </a:lnTo>
                  <a:lnTo>
                    <a:pt x="104" y="59"/>
                  </a:lnTo>
                  <a:lnTo>
                    <a:pt x="52" y="90"/>
                  </a:lnTo>
                  <a:lnTo>
                    <a:pt x="104" y="59"/>
                  </a:lnTo>
                  <a:lnTo>
                    <a:pt x="59" y="99"/>
                  </a:lnTo>
                  <a:lnTo>
                    <a:pt x="114" y="68"/>
                  </a:lnTo>
                  <a:lnTo>
                    <a:pt x="66" y="106"/>
                  </a:lnTo>
                  <a:lnTo>
                    <a:pt x="121" y="75"/>
                  </a:lnTo>
                  <a:lnTo>
                    <a:pt x="81" y="118"/>
                  </a:lnTo>
                  <a:lnTo>
                    <a:pt x="133" y="87"/>
                  </a:lnTo>
                  <a:lnTo>
                    <a:pt x="92" y="130"/>
                  </a:lnTo>
                  <a:lnTo>
                    <a:pt x="147" y="99"/>
                  </a:lnTo>
                  <a:lnTo>
                    <a:pt x="97" y="135"/>
                  </a:lnTo>
                  <a:lnTo>
                    <a:pt x="149" y="104"/>
                  </a:lnTo>
                  <a:lnTo>
                    <a:pt x="107" y="147"/>
                  </a:lnTo>
                  <a:lnTo>
                    <a:pt x="161" y="116"/>
                  </a:lnTo>
                  <a:lnTo>
                    <a:pt x="114" y="154"/>
                  </a:lnTo>
                  <a:lnTo>
                    <a:pt x="168" y="123"/>
                  </a:lnTo>
                  <a:lnTo>
                    <a:pt x="114" y="154"/>
                  </a:lnTo>
                  <a:lnTo>
                    <a:pt x="168" y="123"/>
                  </a:lnTo>
                  <a:lnTo>
                    <a:pt x="126" y="166"/>
                  </a:lnTo>
                  <a:lnTo>
                    <a:pt x="180" y="135"/>
                  </a:lnTo>
                  <a:lnTo>
                    <a:pt x="133" y="170"/>
                  </a:lnTo>
                  <a:lnTo>
                    <a:pt x="185" y="139"/>
                  </a:lnTo>
                  <a:lnTo>
                    <a:pt x="142" y="182"/>
                  </a:lnTo>
                  <a:lnTo>
                    <a:pt x="197" y="151"/>
                  </a:lnTo>
                  <a:lnTo>
                    <a:pt x="147" y="187"/>
                  </a:lnTo>
                  <a:lnTo>
                    <a:pt x="201" y="154"/>
                  </a:lnTo>
                  <a:lnTo>
                    <a:pt x="149" y="189"/>
                  </a:lnTo>
                  <a:lnTo>
                    <a:pt x="204" y="158"/>
                  </a:lnTo>
                  <a:lnTo>
                    <a:pt x="159" y="199"/>
                  </a:lnTo>
                  <a:lnTo>
                    <a:pt x="213" y="168"/>
                  </a:lnTo>
                  <a:lnTo>
                    <a:pt x="168" y="206"/>
                  </a:lnTo>
                  <a:lnTo>
                    <a:pt x="220" y="175"/>
                  </a:lnTo>
                  <a:lnTo>
                    <a:pt x="175" y="213"/>
                  </a:lnTo>
                  <a:lnTo>
                    <a:pt x="227" y="182"/>
                  </a:lnTo>
                  <a:lnTo>
                    <a:pt x="187" y="227"/>
                  </a:lnTo>
                  <a:lnTo>
                    <a:pt x="242" y="194"/>
                  </a:lnTo>
                  <a:lnTo>
                    <a:pt x="192" y="230"/>
                  </a:lnTo>
                  <a:lnTo>
                    <a:pt x="244" y="199"/>
                  </a:lnTo>
                  <a:lnTo>
                    <a:pt x="201" y="241"/>
                  </a:lnTo>
                  <a:lnTo>
                    <a:pt x="256" y="211"/>
                  </a:lnTo>
                  <a:lnTo>
                    <a:pt x="206" y="246"/>
                  </a:lnTo>
                  <a:lnTo>
                    <a:pt x="261" y="215"/>
                  </a:lnTo>
                  <a:lnTo>
                    <a:pt x="216" y="256"/>
                  </a:lnTo>
                  <a:lnTo>
                    <a:pt x="270" y="225"/>
                  </a:lnTo>
                  <a:lnTo>
                    <a:pt x="223" y="263"/>
                  </a:lnTo>
                  <a:lnTo>
                    <a:pt x="277" y="232"/>
                  </a:lnTo>
                  <a:lnTo>
                    <a:pt x="237" y="277"/>
                  </a:lnTo>
                  <a:lnTo>
                    <a:pt x="291" y="246"/>
                  </a:lnTo>
                  <a:lnTo>
                    <a:pt x="239" y="279"/>
                  </a:lnTo>
                  <a:lnTo>
                    <a:pt x="294" y="249"/>
                  </a:lnTo>
                  <a:lnTo>
                    <a:pt x="239" y="279"/>
                  </a:lnTo>
                  <a:lnTo>
                    <a:pt x="294" y="249"/>
                  </a:lnTo>
                  <a:lnTo>
                    <a:pt x="249" y="289"/>
                  </a:lnTo>
                  <a:lnTo>
                    <a:pt x="303" y="256"/>
                  </a:lnTo>
                  <a:lnTo>
                    <a:pt x="249" y="289"/>
                  </a:lnTo>
                  <a:lnTo>
                    <a:pt x="303" y="258"/>
                  </a:lnTo>
                  <a:lnTo>
                    <a:pt x="261" y="301"/>
                  </a:lnTo>
                  <a:lnTo>
                    <a:pt x="315" y="270"/>
                  </a:lnTo>
                  <a:lnTo>
                    <a:pt x="275" y="313"/>
                  </a:lnTo>
                  <a:lnTo>
                    <a:pt x="324" y="284"/>
                  </a:lnTo>
                  <a:lnTo>
                    <a:pt x="284" y="324"/>
                  </a:lnTo>
                  <a:lnTo>
                    <a:pt x="287" y="3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2" name="Freeform 3148"/>
            <p:cNvSpPr/>
            <p:nvPr/>
          </p:nvSpPr>
          <p:spPr bwMode="auto">
            <a:xfrm>
              <a:off x="6194425" y="3173413"/>
              <a:ext cx="247650" cy="255588"/>
            </a:xfrm>
            <a:custGeom>
              <a:avLst/>
              <a:gdLst>
                <a:gd name="T0" fmla="*/ 35 w 156"/>
                <a:gd name="T1" fmla="*/ 0 h 161"/>
                <a:gd name="T2" fmla="*/ 35 w 156"/>
                <a:gd name="T3" fmla="*/ 0 h 161"/>
                <a:gd name="T4" fmla="*/ 0 w 156"/>
                <a:gd name="T5" fmla="*/ 35 h 161"/>
                <a:gd name="T6" fmla="*/ 45 w 156"/>
                <a:gd name="T7" fmla="*/ 9 h 161"/>
                <a:gd name="T8" fmla="*/ 2 w 156"/>
                <a:gd name="T9" fmla="*/ 50 h 161"/>
                <a:gd name="T10" fmla="*/ 56 w 156"/>
                <a:gd name="T11" fmla="*/ 19 h 161"/>
                <a:gd name="T12" fmla="*/ 14 w 156"/>
                <a:gd name="T13" fmla="*/ 61 h 161"/>
                <a:gd name="T14" fmla="*/ 68 w 156"/>
                <a:gd name="T15" fmla="*/ 31 h 161"/>
                <a:gd name="T16" fmla="*/ 28 w 156"/>
                <a:gd name="T17" fmla="*/ 76 h 161"/>
                <a:gd name="T18" fmla="*/ 82 w 156"/>
                <a:gd name="T19" fmla="*/ 45 h 161"/>
                <a:gd name="T20" fmla="*/ 30 w 156"/>
                <a:gd name="T21" fmla="*/ 78 h 161"/>
                <a:gd name="T22" fmla="*/ 85 w 156"/>
                <a:gd name="T23" fmla="*/ 47 h 161"/>
                <a:gd name="T24" fmla="*/ 42 w 156"/>
                <a:gd name="T25" fmla="*/ 90 h 161"/>
                <a:gd name="T26" fmla="*/ 97 w 156"/>
                <a:gd name="T27" fmla="*/ 59 h 161"/>
                <a:gd name="T28" fmla="*/ 49 w 156"/>
                <a:gd name="T29" fmla="*/ 97 h 161"/>
                <a:gd name="T30" fmla="*/ 104 w 156"/>
                <a:gd name="T31" fmla="*/ 66 h 161"/>
                <a:gd name="T32" fmla="*/ 61 w 156"/>
                <a:gd name="T33" fmla="*/ 109 h 161"/>
                <a:gd name="T34" fmla="*/ 116 w 156"/>
                <a:gd name="T35" fmla="*/ 78 h 161"/>
                <a:gd name="T36" fmla="*/ 68 w 156"/>
                <a:gd name="T37" fmla="*/ 116 h 161"/>
                <a:gd name="T38" fmla="*/ 123 w 156"/>
                <a:gd name="T39" fmla="*/ 85 h 161"/>
                <a:gd name="T40" fmla="*/ 78 w 156"/>
                <a:gd name="T41" fmla="*/ 126 h 161"/>
                <a:gd name="T42" fmla="*/ 132 w 156"/>
                <a:gd name="T43" fmla="*/ 95 h 161"/>
                <a:gd name="T44" fmla="*/ 85 w 156"/>
                <a:gd name="T45" fmla="*/ 133 h 161"/>
                <a:gd name="T46" fmla="*/ 139 w 156"/>
                <a:gd name="T47" fmla="*/ 102 h 161"/>
                <a:gd name="T48" fmla="*/ 92 w 156"/>
                <a:gd name="T49" fmla="*/ 140 h 161"/>
                <a:gd name="T50" fmla="*/ 146 w 156"/>
                <a:gd name="T51" fmla="*/ 109 h 161"/>
                <a:gd name="T52" fmla="*/ 94 w 156"/>
                <a:gd name="T53" fmla="*/ 142 h 161"/>
                <a:gd name="T54" fmla="*/ 149 w 156"/>
                <a:gd name="T55" fmla="*/ 111 h 161"/>
                <a:gd name="T56" fmla="*/ 99 w 156"/>
                <a:gd name="T57" fmla="*/ 147 h 161"/>
                <a:gd name="T58" fmla="*/ 151 w 156"/>
                <a:gd name="T59" fmla="*/ 116 h 161"/>
                <a:gd name="T60" fmla="*/ 104 w 156"/>
                <a:gd name="T61" fmla="*/ 152 h 161"/>
                <a:gd name="T62" fmla="*/ 153 w 156"/>
                <a:gd name="T63" fmla="*/ 123 h 161"/>
                <a:gd name="T64" fmla="*/ 106 w 156"/>
                <a:gd name="T65" fmla="*/ 154 h 161"/>
                <a:gd name="T66" fmla="*/ 156 w 156"/>
                <a:gd name="T67" fmla="*/ 126 h 161"/>
                <a:gd name="T68" fmla="*/ 120 w 156"/>
                <a:gd name="T69" fmla="*/ 161 h 161"/>
                <a:gd name="T70" fmla="*/ 153 w 156"/>
                <a:gd name="T71" fmla="*/ 140 h 161"/>
                <a:gd name="T72" fmla="*/ 120 w 156"/>
                <a:gd name="T73" fmla="*/ 161 h 161"/>
                <a:gd name="T74" fmla="*/ 153 w 156"/>
                <a:gd name="T75" fmla="*/ 142 h 161"/>
                <a:gd name="T76" fmla="*/ 137 w 156"/>
                <a:gd name="T77" fmla="*/ 159 h 161"/>
                <a:gd name="T78" fmla="*/ 142 w 156"/>
                <a:gd name="T79" fmla="*/ 1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161">
                  <a:moveTo>
                    <a:pt x="35" y="0"/>
                  </a:moveTo>
                  <a:lnTo>
                    <a:pt x="35" y="0"/>
                  </a:lnTo>
                  <a:lnTo>
                    <a:pt x="0" y="35"/>
                  </a:lnTo>
                  <a:lnTo>
                    <a:pt x="45" y="9"/>
                  </a:lnTo>
                  <a:lnTo>
                    <a:pt x="2" y="50"/>
                  </a:lnTo>
                  <a:lnTo>
                    <a:pt x="56" y="19"/>
                  </a:lnTo>
                  <a:lnTo>
                    <a:pt x="14" y="61"/>
                  </a:lnTo>
                  <a:lnTo>
                    <a:pt x="68" y="31"/>
                  </a:lnTo>
                  <a:lnTo>
                    <a:pt x="28" y="76"/>
                  </a:lnTo>
                  <a:lnTo>
                    <a:pt x="82" y="45"/>
                  </a:lnTo>
                  <a:lnTo>
                    <a:pt x="30" y="78"/>
                  </a:lnTo>
                  <a:lnTo>
                    <a:pt x="85" y="47"/>
                  </a:lnTo>
                  <a:lnTo>
                    <a:pt x="42" y="90"/>
                  </a:lnTo>
                  <a:lnTo>
                    <a:pt x="97" y="59"/>
                  </a:lnTo>
                  <a:lnTo>
                    <a:pt x="49" y="97"/>
                  </a:lnTo>
                  <a:lnTo>
                    <a:pt x="104" y="66"/>
                  </a:lnTo>
                  <a:lnTo>
                    <a:pt x="61" y="109"/>
                  </a:lnTo>
                  <a:lnTo>
                    <a:pt x="116" y="78"/>
                  </a:lnTo>
                  <a:lnTo>
                    <a:pt x="68" y="116"/>
                  </a:lnTo>
                  <a:lnTo>
                    <a:pt x="123" y="85"/>
                  </a:lnTo>
                  <a:lnTo>
                    <a:pt x="78" y="126"/>
                  </a:lnTo>
                  <a:lnTo>
                    <a:pt x="132" y="95"/>
                  </a:lnTo>
                  <a:lnTo>
                    <a:pt x="85" y="133"/>
                  </a:lnTo>
                  <a:lnTo>
                    <a:pt x="139" y="102"/>
                  </a:lnTo>
                  <a:lnTo>
                    <a:pt x="92" y="140"/>
                  </a:lnTo>
                  <a:lnTo>
                    <a:pt x="146" y="109"/>
                  </a:lnTo>
                  <a:lnTo>
                    <a:pt x="94" y="142"/>
                  </a:lnTo>
                  <a:lnTo>
                    <a:pt x="149" y="111"/>
                  </a:lnTo>
                  <a:lnTo>
                    <a:pt x="99" y="147"/>
                  </a:lnTo>
                  <a:lnTo>
                    <a:pt x="151" y="116"/>
                  </a:lnTo>
                  <a:lnTo>
                    <a:pt x="104" y="152"/>
                  </a:lnTo>
                  <a:lnTo>
                    <a:pt x="153" y="123"/>
                  </a:lnTo>
                  <a:lnTo>
                    <a:pt x="106" y="154"/>
                  </a:lnTo>
                  <a:lnTo>
                    <a:pt x="156" y="126"/>
                  </a:lnTo>
                  <a:lnTo>
                    <a:pt x="120" y="161"/>
                  </a:lnTo>
                  <a:lnTo>
                    <a:pt x="153" y="140"/>
                  </a:lnTo>
                  <a:lnTo>
                    <a:pt x="120" y="161"/>
                  </a:lnTo>
                  <a:lnTo>
                    <a:pt x="153" y="142"/>
                  </a:lnTo>
                  <a:lnTo>
                    <a:pt x="137" y="159"/>
                  </a:lnTo>
                  <a:lnTo>
                    <a:pt x="142" y="156"/>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3" name="Freeform 3149"/>
            <p:cNvSpPr/>
            <p:nvPr/>
          </p:nvSpPr>
          <p:spPr bwMode="auto">
            <a:xfrm>
              <a:off x="6321425" y="3041650"/>
              <a:ext cx="247650" cy="255588"/>
            </a:xfrm>
            <a:custGeom>
              <a:avLst/>
              <a:gdLst>
                <a:gd name="T0" fmla="*/ 36 w 156"/>
                <a:gd name="T1" fmla="*/ 2 h 161"/>
                <a:gd name="T2" fmla="*/ 36 w 156"/>
                <a:gd name="T3" fmla="*/ 0 h 161"/>
                <a:gd name="T4" fmla="*/ 10 w 156"/>
                <a:gd name="T5" fmla="*/ 26 h 161"/>
                <a:gd name="T6" fmla="*/ 43 w 156"/>
                <a:gd name="T7" fmla="*/ 7 h 161"/>
                <a:gd name="T8" fmla="*/ 0 w 156"/>
                <a:gd name="T9" fmla="*/ 50 h 161"/>
                <a:gd name="T10" fmla="*/ 52 w 156"/>
                <a:gd name="T11" fmla="*/ 16 h 161"/>
                <a:gd name="T12" fmla="*/ 7 w 156"/>
                <a:gd name="T13" fmla="*/ 57 h 161"/>
                <a:gd name="T14" fmla="*/ 62 w 156"/>
                <a:gd name="T15" fmla="*/ 26 h 161"/>
                <a:gd name="T16" fmla="*/ 12 w 156"/>
                <a:gd name="T17" fmla="*/ 61 h 161"/>
                <a:gd name="T18" fmla="*/ 66 w 156"/>
                <a:gd name="T19" fmla="*/ 31 h 161"/>
                <a:gd name="T20" fmla="*/ 21 w 156"/>
                <a:gd name="T21" fmla="*/ 71 h 161"/>
                <a:gd name="T22" fmla="*/ 76 w 156"/>
                <a:gd name="T23" fmla="*/ 40 h 161"/>
                <a:gd name="T24" fmla="*/ 31 w 156"/>
                <a:gd name="T25" fmla="*/ 80 h 161"/>
                <a:gd name="T26" fmla="*/ 85 w 156"/>
                <a:gd name="T27" fmla="*/ 50 h 161"/>
                <a:gd name="T28" fmla="*/ 36 w 156"/>
                <a:gd name="T29" fmla="*/ 85 h 161"/>
                <a:gd name="T30" fmla="*/ 90 w 156"/>
                <a:gd name="T31" fmla="*/ 54 h 161"/>
                <a:gd name="T32" fmla="*/ 43 w 156"/>
                <a:gd name="T33" fmla="*/ 92 h 161"/>
                <a:gd name="T34" fmla="*/ 97 w 156"/>
                <a:gd name="T35" fmla="*/ 61 h 161"/>
                <a:gd name="T36" fmla="*/ 45 w 156"/>
                <a:gd name="T37" fmla="*/ 92 h 161"/>
                <a:gd name="T38" fmla="*/ 97 w 156"/>
                <a:gd name="T39" fmla="*/ 61 h 161"/>
                <a:gd name="T40" fmla="*/ 55 w 156"/>
                <a:gd name="T41" fmla="*/ 104 h 161"/>
                <a:gd name="T42" fmla="*/ 109 w 156"/>
                <a:gd name="T43" fmla="*/ 73 h 161"/>
                <a:gd name="T44" fmla="*/ 62 w 156"/>
                <a:gd name="T45" fmla="*/ 111 h 161"/>
                <a:gd name="T46" fmla="*/ 116 w 156"/>
                <a:gd name="T47" fmla="*/ 80 h 161"/>
                <a:gd name="T48" fmla="*/ 64 w 156"/>
                <a:gd name="T49" fmla="*/ 114 h 161"/>
                <a:gd name="T50" fmla="*/ 118 w 156"/>
                <a:gd name="T51" fmla="*/ 83 h 161"/>
                <a:gd name="T52" fmla="*/ 71 w 156"/>
                <a:gd name="T53" fmla="*/ 121 h 161"/>
                <a:gd name="T54" fmla="*/ 126 w 156"/>
                <a:gd name="T55" fmla="*/ 90 h 161"/>
                <a:gd name="T56" fmla="*/ 76 w 156"/>
                <a:gd name="T57" fmla="*/ 126 h 161"/>
                <a:gd name="T58" fmla="*/ 130 w 156"/>
                <a:gd name="T59" fmla="*/ 92 h 161"/>
                <a:gd name="T60" fmla="*/ 88 w 156"/>
                <a:gd name="T61" fmla="*/ 137 h 161"/>
                <a:gd name="T62" fmla="*/ 142 w 156"/>
                <a:gd name="T63" fmla="*/ 107 h 161"/>
                <a:gd name="T64" fmla="*/ 97 w 156"/>
                <a:gd name="T65" fmla="*/ 147 h 161"/>
                <a:gd name="T66" fmla="*/ 149 w 156"/>
                <a:gd name="T67" fmla="*/ 116 h 161"/>
                <a:gd name="T68" fmla="*/ 102 w 156"/>
                <a:gd name="T69" fmla="*/ 152 h 161"/>
                <a:gd name="T70" fmla="*/ 154 w 156"/>
                <a:gd name="T71" fmla="*/ 121 h 161"/>
                <a:gd name="T72" fmla="*/ 107 w 156"/>
                <a:gd name="T73" fmla="*/ 154 h 161"/>
                <a:gd name="T74" fmla="*/ 156 w 156"/>
                <a:gd name="T75" fmla="*/ 126 h 161"/>
                <a:gd name="T76" fmla="*/ 114 w 156"/>
                <a:gd name="T77" fmla="*/ 159 h 161"/>
                <a:gd name="T78" fmla="*/ 156 w 156"/>
                <a:gd name="T79" fmla="*/ 135 h 161"/>
                <a:gd name="T80" fmla="*/ 118 w 156"/>
                <a:gd name="T81" fmla="*/ 161 h 161"/>
                <a:gd name="T82" fmla="*/ 156 w 156"/>
                <a:gd name="T83" fmla="*/ 140 h 161"/>
                <a:gd name="T84" fmla="*/ 137 w 156"/>
                <a:gd name="T85" fmla="*/ 161 h 161"/>
                <a:gd name="T86" fmla="*/ 142 w 156"/>
                <a:gd name="T87"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1">
                  <a:moveTo>
                    <a:pt x="36" y="2"/>
                  </a:moveTo>
                  <a:lnTo>
                    <a:pt x="36" y="0"/>
                  </a:lnTo>
                  <a:lnTo>
                    <a:pt x="10" y="26"/>
                  </a:lnTo>
                  <a:lnTo>
                    <a:pt x="43" y="7"/>
                  </a:lnTo>
                  <a:lnTo>
                    <a:pt x="0" y="50"/>
                  </a:lnTo>
                  <a:lnTo>
                    <a:pt x="52" y="16"/>
                  </a:lnTo>
                  <a:lnTo>
                    <a:pt x="7" y="57"/>
                  </a:lnTo>
                  <a:lnTo>
                    <a:pt x="62" y="26"/>
                  </a:lnTo>
                  <a:lnTo>
                    <a:pt x="12" y="61"/>
                  </a:lnTo>
                  <a:lnTo>
                    <a:pt x="66" y="31"/>
                  </a:lnTo>
                  <a:lnTo>
                    <a:pt x="21" y="71"/>
                  </a:lnTo>
                  <a:lnTo>
                    <a:pt x="76" y="40"/>
                  </a:lnTo>
                  <a:lnTo>
                    <a:pt x="31" y="80"/>
                  </a:lnTo>
                  <a:lnTo>
                    <a:pt x="85" y="50"/>
                  </a:lnTo>
                  <a:lnTo>
                    <a:pt x="36" y="85"/>
                  </a:lnTo>
                  <a:lnTo>
                    <a:pt x="90" y="54"/>
                  </a:lnTo>
                  <a:lnTo>
                    <a:pt x="43" y="92"/>
                  </a:lnTo>
                  <a:lnTo>
                    <a:pt x="97" y="61"/>
                  </a:lnTo>
                  <a:lnTo>
                    <a:pt x="45" y="92"/>
                  </a:lnTo>
                  <a:lnTo>
                    <a:pt x="97" y="61"/>
                  </a:lnTo>
                  <a:lnTo>
                    <a:pt x="55" y="104"/>
                  </a:lnTo>
                  <a:lnTo>
                    <a:pt x="109" y="73"/>
                  </a:lnTo>
                  <a:lnTo>
                    <a:pt x="62" y="111"/>
                  </a:lnTo>
                  <a:lnTo>
                    <a:pt x="116" y="80"/>
                  </a:lnTo>
                  <a:lnTo>
                    <a:pt x="64" y="114"/>
                  </a:lnTo>
                  <a:lnTo>
                    <a:pt x="118" y="83"/>
                  </a:lnTo>
                  <a:lnTo>
                    <a:pt x="71" y="121"/>
                  </a:lnTo>
                  <a:lnTo>
                    <a:pt x="126" y="90"/>
                  </a:lnTo>
                  <a:lnTo>
                    <a:pt x="76" y="126"/>
                  </a:lnTo>
                  <a:lnTo>
                    <a:pt x="130" y="92"/>
                  </a:lnTo>
                  <a:lnTo>
                    <a:pt x="88" y="137"/>
                  </a:lnTo>
                  <a:lnTo>
                    <a:pt x="142" y="107"/>
                  </a:lnTo>
                  <a:lnTo>
                    <a:pt x="97" y="147"/>
                  </a:lnTo>
                  <a:lnTo>
                    <a:pt x="149" y="116"/>
                  </a:lnTo>
                  <a:lnTo>
                    <a:pt x="102" y="152"/>
                  </a:lnTo>
                  <a:lnTo>
                    <a:pt x="154" y="121"/>
                  </a:lnTo>
                  <a:lnTo>
                    <a:pt x="107" y="154"/>
                  </a:lnTo>
                  <a:lnTo>
                    <a:pt x="156" y="126"/>
                  </a:lnTo>
                  <a:lnTo>
                    <a:pt x="114" y="159"/>
                  </a:lnTo>
                  <a:lnTo>
                    <a:pt x="156" y="135"/>
                  </a:lnTo>
                  <a:lnTo>
                    <a:pt x="118" y="161"/>
                  </a:lnTo>
                  <a:lnTo>
                    <a:pt x="156" y="140"/>
                  </a:lnTo>
                  <a:lnTo>
                    <a:pt x="137" y="161"/>
                  </a:lnTo>
                  <a:lnTo>
                    <a:pt x="142" y="15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4" name="Freeform 3150"/>
            <p:cNvSpPr/>
            <p:nvPr/>
          </p:nvSpPr>
          <p:spPr bwMode="auto">
            <a:xfrm>
              <a:off x="6791325" y="3097213"/>
              <a:ext cx="481013" cy="403225"/>
            </a:xfrm>
            <a:custGeom>
              <a:avLst/>
              <a:gdLst>
                <a:gd name="T0" fmla="*/ 197 w 303"/>
                <a:gd name="T1" fmla="*/ 34 h 254"/>
                <a:gd name="T2" fmla="*/ 206 w 303"/>
                <a:gd name="T3" fmla="*/ 29 h 254"/>
                <a:gd name="T4" fmla="*/ 192 w 303"/>
                <a:gd name="T5" fmla="*/ 41 h 254"/>
                <a:gd name="T6" fmla="*/ 215 w 303"/>
                <a:gd name="T7" fmla="*/ 26 h 254"/>
                <a:gd name="T8" fmla="*/ 144 w 303"/>
                <a:gd name="T9" fmla="*/ 88 h 254"/>
                <a:gd name="T10" fmla="*/ 287 w 303"/>
                <a:gd name="T11" fmla="*/ 5 h 254"/>
                <a:gd name="T12" fmla="*/ 133 w 303"/>
                <a:gd name="T13" fmla="*/ 100 h 254"/>
                <a:gd name="T14" fmla="*/ 303 w 303"/>
                <a:gd name="T15" fmla="*/ 0 h 254"/>
                <a:gd name="T16" fmla="*/ 114 w 303"/>
                <a:gd name="T17" fmla="*/ 119 h 254"/>
                <a:gd name="T18" fmla="*/ 213 w 303"/>
                <a:gd name="T19" fmla="*/ 62 h 254"/>
                <a:gd name="T20" fmla="*/ 104 w 303"/>
                <a:gd name="T21" fmla="*/ 128 h 254"/>
                <a:gd name="T22" fmla="*/ 204 w 303"/>
                <a:gd name="T23" fmla="*/ 72 h 254"/>
                <a:gd name="T24" fmla="*/ 92 w 303"/>
                <a:gd name="T25" fmla="*/ 140 h 254"/>
                <a:gd name="T26" fmla="*/ 192 w 303"/>
                <a:gd name="T27" fmla="*/ 83 h 254"/>
                <a:gd name="T28" fmla="*/ 40 w 303"/>
                <a:gd name="T29" fmla="*/ 192 h 254"/>
                <a:gd name="T30" fmla="*/ 140 w 303"/>
                <a:gd name="T31" fmla="*/ 133 h 254"/>
                <a:gd name="T32" fmla="*/ 28 w 303"/>
                <a:gd name="T33" fmla="*/ 202 h 254"/>
                <a:gd name="T34" fmla="*/ 128 w 303"/>
                <a:gd name="T35" fmla="*/ 145 h 254"/>
                <a:gd name="T36" fmla="*/ 5 w 303"/>
                <a:gd name="T37" fmla="*/ 228 h 254"/>
                <a:gd name="T38" fmla="*/ 102 w 303"/>
                <a:gd name="T39" fmla="*/ 171 h 254"/>
                <a:gd name="T40" fmla="*/ 0 w 303"/>
                <a:gd name="T41" fmla="*/ 245 h 254"/>
                <a:gd name="T42" fmla="*/ 73 w 303"/>
                <a:gd name="T43" fmla="*/ 202 h 254"/>
                <a:gd name="T44" fmla="*/ 5 w 303"/>
                <a:gd name="T45" fmla="*/ 249 h 254"/>
                <a:gd name="T46" fmla="*/ 50 w 303"/>
                <a:gd name="T47" fmla="*/ 226 h 254"/>
                <a:gd name="T48" fmla="*/ 12 w 303"/>
                <a:gd name="T49" fmla="*/ 254 h 254"/>
                <a:gd name="T50" fmla="*/ 31 w 303"/>
                <a:gd name="T51" fmla="*/ 242 h 254"/>
                <a:gd name="T52" fmla="*/ 17 w 303"/>
                <a:gd name="T53" fmla="*/ 254 h 254"/>
                <a:gd name="T54" fmla="*/ 26 w 303"/>
                <a:gd name="T55"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254">
                  <a:moveTo>
                    <a:pt x="197" y="34"/>
                  </a:moveTo>
                  <a:lnTo>
                    <a:pt x="206" y="29"/>
                  </a:lnTo>
                  <a:lnTo>
                    <a:pt x="192" y="41"/>
                  </a:lnTo>
                  <a:lnTo>
                    <a:pt x="215" y="26"/>
                  </a:lnTo>
                  <a:lnTo>
                    <a:pt x="144" y="88"/>
                  </a:lnTo>
                  <a:lnTo>
                    <a:pt x="287" y="5"/>
                  </a:lnTo>
                  <a:lnTo>
                    <a:pt x="133" y="100"/>
                  </a:lnTo>
                  <a:lnTo>
                    <a:pt x="303" y="0"/>
                  </a:lnTo>
                  <a:lnTo>
                    <a:pt x="114" y="119"/>
                  </a:lnTo>
                  <a:lnTo>
                    <a:pt x="213" y="62"/>
                  </a:lnTo>
                  <a:lnTo>
                    <a:pt x="104" y="128"/>
                  </a:lnTo>
                  <a:lnTo>
                    <a:pt x="204" y="72"/>
                  </a:lnTo>
                  <a:lnTo>
                    <a:pt x="92" y="140"/>
                  </a:lnTo>
                  <a:lnTo>
                    <a:pt x="192" y="83"/>
                  </a:lnTo>
                  <a:lnTo>
                    <a:pt x="40" y="192"/>
                  </a:lnTo>
                  <a:lnTo>
                    <a:pt x="140" y="133"/>
                  </a:lnTo>
                  <a:lnTo>
                    <a:pt x="28" y="202"/>
                  </a:lnTo>
                  <a:lnTo>
                    <a:pt x="128" y="145"/>
                  </a:lnTo>
                  <a:lnTo>
                    <a:pt x="5" y="228"/>
                  </a:lnTo>
                  <a:lnTo>
                    <a:pt x="102" y="171"/>
                  </a:lnTo>
                  <a:lnTo>
                    <a:pt x="0" y="245"/>
                  </a:lnTo>
                  <a:lnTo>
                    <a:pt x="73" y="202"/>
                  </a:lnTo>
                  <a:lnTo>
                    <a:pt x="5" y="249"/>
                  </a:lnTo>
                  <a:lnTo>
                    <a:pt x="50" y="226"/>
                  </a:lnTo>
                  <a:lnTo>
                    <a:pt x="12" y="254"/>
                  </a:lnTo>
                  <a:lnTo>
                    <a:pt x="31" y="242"/>
                  </a:lnTo>
                  <a:lnTo>
                    <a:pt x="17" y="254"/>
                  </a:lnTo>
                  <a:lnTo>
                    <a:pt x="26" y="24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5" name="Freeform 3151"/>
            <p:cNvSpPr/>
            <p:nvPr/>
          </p:nvSpPr>
          <p:spPr bwMode="auto">
            <a:xfrm>
              <a:off x="7137400" y="2995613"/>
              <a:ext cx="495300" cy="192088"/>
            </a:xfrm>
            <a:custGeom>
              <a:avLst/>
              <a:gdLst>
                <a:gd name="T0" fmla="*/ 0 w 312"/>
                <a:gd name="T1" fmla="*/ 121 h 121"/>
                <a:gd name="T2" fmla="*/ 109 w 312"/>
                <a:gd name="T3" fmla="*/ 57 h 121"/>
                <a:gd name="T4" fmla="*/ 71 w 312"/>
                <a:gd name="T5" fmla="*/ 100 h 121"/>
                <a:gd name="T6" fmla="*/ 180 w 312"/>
                <a:gd name="T7" fmla="*/ 36 h 121"/>
                <a:gd name="T8" fmla="*/ 137 w 312"/>
                <a:gd name="T9" fmla="*/ 81 h 121"/>
                <a:gd name="T10" fmla="*/ 246 w 312"/>
                <a:gd name="T11" fmla="*/ 17 h 121"/>
                <a:gd name="T12" fmla="*/ 139 w 312"/>
                <a:gd name="T13" fmla="*/ 81 h 121"/>
                <a:gd name="T14" fmla="*/ 248 w 312"/>
                <a:gd name="T15" fmla="*/ 17 h 121"/>
                <a:gd name="T16" fmla="*/ 189 w 312"/>
                <a:gd name="T17" fmla="*/ 64 h 121"/>
                <a:gd name="T18" fmla="*/ 300 w 312"/>
                <a:gd name="T19" fmla="*/ 0 h 121"/>
                <a:gd name="T20" fmla="*/ 244 w 312"/>
                <a:gd name="T21" fmla="*/ 50 h 121"/>
                <a:gd name="T22" fmla="*/ 305 w 312"/>
                <a:gd name="T23" fmla="*/ 15 h 121"/>
                <a:gd name="T24" fmla="*/ 248 w 312"/>
                <a:gd name="T25" fmla="*/ 48 h 121"/>
                <a:gd name="T26" fmla="*/ 305 w 312"/>
                <a:gd name="T27" fmla="*/ 15 h 121"/>
                <a:gd name="T28" fmla="*/ 279 w 312"/>
                <a:gd name="T29" fmla="*/ 45 h 121"/>
                <a:gd name="T30" fmla="*/ 308 w 312"/>
                <a:gd name="T31" fmla="*/ 29 h 121"/>
                <a:gd name="T32" fmla="*/ 284 w 312"/>
                <a:gd name="T33" fmla="*/ 67 h 121"/>
                <a:gd name="T34" fmla="*/ 310 w 312"/>
                <a:gd name="T35" fmla="*/ 50 h 121"/>
                <a:gd name="T36" fmla="*/ 284 w 312"/>
                <a:gd name="T37" fmla="*/ 67 h 121"/>
                <a:gd name="T38" fmla="*/ 310 w 312"/>
                <a:gd name="T39" fmla="*/ 50 h 121"/>
                <a:gd name="T40" fmla="*/ 293 w 312"/>
                <a:gd name="T41" fmla="*/ 74 h 121"/>
                <a:gd name="T42" fmla="*/ 312 w 312"/>
                <a:gd name="T43" fmla="*/ 64 h 121"/>
                <a:gd name="T44" fmla="*/ 300 w 312"/>
                <a:gd name="T45" fmla="*/ 76 h 121"/>
                <a:gd name="T46" fmla="*/ 308 w 312"/>
                <a:gd name="T47"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2" h="121">
                  <a:moveTo>
                    <a:pt x="0" y="121"/>
                  </a:moveTo>
                  <a:lnTo>
                    <a:pt x="109" y="57"/>
                  </a:lnTo>
                  <a:lnTo>
                    <a:pt x="71" y="100"/>
                  </a:lnTo>
                  <a:lnTo>
                    <a:pt x="180" y="36"/>
                  </a:lnTo>
                  <a:lnTo>
                    <a:pt x="137" y="81"/>
                  </a:lnTo>
                  <a:lnTo>
                    <a:pt x="246" y="17"/>
                  </a:lnTo>
                  <a:lnTo>
                    <a:pt x="139" y="81"/>
                  </a:lnTo>
                  <a:lnTo>
                    <a:pt x="248" y="17"/>
                  </a:lnTo>
                  <a:lnTo>
                    <a:pt x="189" y="64"/>
                  </a:lnTo>
                  <a:lnTo>
                    <a:pt x="300" y="0"/>
                  </a:lnTo>
                  <a:lnTo>
                    <a:pt x="244" y="50"/>
                  </a:lnTo>
                  <a:lnTo>
                    <a:pt x="305" y="15"/>
                  </a:lnTo>
                  <a:lnTo>
                    <a:pt x="248" y="48"/>
                  </a:lnTo>
                  <a:lnTo>
                    <a:pt x="305" y="15"/>
                  </a:lnTo>
                  <a:lnTo>
                    <a:pt x="279" y="45"/>
                  </a:lnTo>
                  <a:lnTo>
                    <a:pt x="308" y="29"/>
                  </a:lnTo>
                  <a:lnTo>
                    <a:pt x="284" y="67"/>
                  </a:lnTo>
                  <a:lnTo>
                    <a:pt x="310" y="50"/>
                  </a:lnTo>
                  <a:lnTo>
                    <a:pt x="284" y="67"/>
                  </a:lnTo>
                  <a:lnTo>
                    <a:pt x="310" y="50"/>
                  </a:lnTo>
                  <a:lnTo>
                    <a:pt x="293" y="74"/>
                  </a:lnTo>
                  <a:lnTo>
                    <a:pt x="312" y="64"/>
                  </a:lnTo>
                  <a:lnTo>
                    <a:pt x="300" y="76"/>
                  </a:lnTo>
                  <a:lnTo>
                    <a:pt x="308" y="7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6" name="Freeform 3152"/>
            <p:cNvSpPr/>
            <p:nvPr/>
          </p:nvSpPr>
          <p:spPr bwMode="auto">
            <a:xfrm>
              <a:off x="7126288" y="2540000"/>
              <a:ext cx="484188" cy="471488"/>
            </a:xfrm>
            <a:custGeom>
              <a:avLst/>
              <a:gdLst>
                <a:gd name="T0" fmla="*/ 28 w 305"/>
                <a:gd name="T1" fmla="*/ 0 h 297"/>
                <a:gd name="T2" fmla="*/ 38 w 305"/>
                <a:gd name="T3" fmla="*/ 12 h 297"/>
                <a:gd name="T4" fmla="*/ 42 w 305"/>
                <a:gd name="T5" fmla="*/ 27 h 297"/>
                <a:gd name="T6" fmla="*/ 42 w 305"/>
                <a:gd name="T7" fmla="*/ 43 h 297"/>
                <a:gd name="T8" fmla="*/ 45 w 305"/>
                <a:gd name="T9" fmla="*/ 64 h 297"/>
                <a:gd name="T10" fmla="*/ 47 w 305"/>
                <a:gd name="T11" fmla="*/ 67 h 297"/>
                <a:gd name="T12" fmla="*/ 66 w 305"/>
                <a:gd name="T13" fmla="*/ 76 h 297"/>
                <a:gd name="T14" fmla="*/ 85 w 305"/>
                <a:gd name="T15" fmla="*/ 76 h 297"/>
                <a:gd name="T16" fmla="*/ 106 w 305"/>
                <a:gd name="T17" fmla="*/ 81 h 297"/>
                <a:gd name="T18" fmla="*/ 116 w 305"/>
                <a:gd name="T19" fmla="*/ 88 h 297"/>
                <a:gd name="T20" fmla="*/ 123 w 305"/>
                <a:gd name="T21" fmla="*/ 98 h 297"/>
                <a:gd name="T22" fmla="*/ 128 w 305"/>
                <a:gd name="T23" fmla="*/ 107 h 297"/>
                <a:gd name="T24" fmla="*/ 130 w 305"/>
                <a:gd name="T25" fmla="*/ 117 h 297"/>
                <a:gd name="T26" fmla="*/ 130 w 305"/>
                <a:gd name="T27" fmla="*/ 121 h 297"/>
                <a:gd name="T28" fmla="*/ 132 w 305"/>
                <a:gd name="T29" fmla="*/ 126 h 297"/>
                <a:gd name="T30" fmla="*/ 132 w 305"/>
                <a:gd name="T31" fmla="*/ 136 h 297"/>
                <a:gd name="T32" fmla="*/ 132 w 305"/>
                <a:gd name="T33" fmla="*/ 136 h 297"/>
                <a:gd name="T34" fmla="*/ 135 w 305"/>
                <a:gd name="T35" fmla="*/ 150 h 297"/>
                <a:gd name="T36" fmla="*/ 135 w 305"/>
                <a:gd name="T37" fmla="*/ 152 h 297"/>
                <a:gd name="T38" fmla="*/ 137 w 305"/>
                <a:gd name="T39" fmla="*/ 159 h 297"/>
                <a:gd name="T40" fmla="*/ 137 w 305"/>
                <a:gd name="T41" fmla="*/ 159 h 297"/>
                <a:gd name="T42" fmla="*/ 161 w 305"/>
                <a:gd name="T43" fmla="*/ 164 h 297"/>
                <a:gd name="T44" fmla="*/ 173 w 305"/>
                <a:gd name="T45" fmla="*/ 166 h 297"/>
                <a:gd name="T46" fmla="*/ 196 w 305"/>
                <a:gd name="T47" fmla="*/ 171 h 297"/>
                <a:gd name="T48" fmla="*/ 199 w 305"/>
                <a:gd name="T49" fmla="*/ 174 h 297"/>
                <a:gd name="T50" fmla="*/ 210 w 305"/>
                <a:gd name="T51" fmla="*/ 183 h 297"/>
                <a:gd name="T52" fmla="*/ 215 w 305"/>
                <a:gd name="T53" fmla="*/ 195 h 297"/>
                <a:gd name="T54" fmla="*/ 220 w 305"/>
                <a:gd name="T55" fmla="*/ 211 h 297"/>
                <a:gd name="T56" fmla="*/ 220 w 305"/>
                <a:gd name="T57" fmla="*/ 214 h 297"/>
                <a:gd name="T58" fmla="*/ 220 w 305"/>
                <a:gd name="T59" fmla="*/ 228 h 297"/>
                <a:gd name="T60" fmla="*/ 222 w 305"/>
                <a:gd name="T61" fmla="*/ 233 h 297"/>
                <a:gd name="T62" fmla="*/ 225 w 305"/>
                <a:gd name="T63" fmla="*/ 247 h 297"/>
                <a:gd name="T64" fmla="*/ 239 w 305"/>
                <a:gd name="T65" fmla="*/ 254 h 297"/>
                <a:gd name="T66" fmla="*/ 244 w 305"/>
                <a:gd name="T67" fmla="*/ 254 h 297"/>
                <a:gd name="T68" fmla="*/ 255 w 305"/>
                <a:gd name="T69" fmla="*/ 254 h 297"/>
                <a:gd name="T70" fmla="*/ 267 w 305"/>
                <a:gd name="T71" fmla="*/ 254 h 297"/>
                <a:gd name="T72" fmla="*/ 281 w 305"/>
                <a:gd name="T73" fmla="*/ 259 h 297"/>
                <a:gd name="T74" fmla="*/ 286 w 305"/>
                <a:gd name="T75" fmla="*/ 261 h 297"/>
                <a:gd name="T76" fmla="*/ 291 w 305"/>
                <a:gd name="T77" fmla="*/ 264 h 297"/>
                <a:gd name="T78" fmla="*/ 303 w 305"/>
                <a:gd name="T79" fmla="*/ 276 h 297"/>
                <a:gd name="T80" fmla="*/ 305 w 305"/>
                <a:gd name="T81" fmla="*/ 28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297">
                  <a:moveTo>
                    <a:pt x="0" y="17"/>
                  </a:moveTo>
                  <a:lnTo>
                    <a:pt x="28" y="0"/>
                  </a:lnTo>
                  <a:lnTo>
                    <a:pt x="12" y="27"/>
                  </a:lnTo>
                  <a:lnTo>
                    <a:pt x="38" y="12"/>
                  </a:lnTo>
                  <a:lnTo>
                    <a:pt x="14" y="43"/>
                  </a:lnTo>
                  <a:lnTo>
                    <a:pt x="42" y="27"/>
                  </a:lnTo>
                  <a:lnTo>
                    <a:pt x="14" y="60"/>
                  </a:lnTo>
                  <a:lnTo>
                    <a:pt x="42" y="43"/>
                  </a:lnTo>
                  <a:lnTo>
                    <a:pt x="19" y="79"/>
                  </a:lnTo>
                  <a:lnTo>
                    <a:pt x="45" y="64"/>
                  </a:lnTo>
                  <a:lnTo>
                    <a:pt x="21" y="81"/>
                  </a:lnTo>
                  <a:lnTo>
                    <a:pt x="47" y="67"/>
                  </a:lnTo>
                  <a:lnTo>
                    <a:pt x="33" y="95"/>
                  </a:lnTo>
                  <a:lnTo>
                    <a:pt x="66" y="76"/>
                  </a:lnTo>
                  <a:lnTo>
                    <a:pt x="42" y="100"/>
                  </a:lnTo>
                  <a:lnTo>
                    <a:pt x="85" y="76"/>
                  </a:lnTo>
                  <a:lnTo>
                    <a:pt x="66" y="105"/>
                  </a:lnTo>
                  <a:lnTo>
                    <a:pt x="106" y="81"/>
                  </a:lnTo>
                  <a:lnTo>
                    <a:pt x="83" y="107"/>
                  </a:lnTo>
                  <a:lnTo>
                    <a:pt x="116" y="88"/>
                  </a:lnTo>
                  <a:lnTo>
                    <a:pt x="99" y="112"/>
                  </a:lnTo>
                  <a:lnTo>
                    <a:pt x="123" y="98"/>
                  </a:lnTo>
                  <a:lnTo>
                    <a:pt x="102" y="124"/>
                  </a:lnTo>
                  <a:lnTo>
                    <a:pt x="128" y="107"/>
                  </a:lnTo>
                  <a:lnTo>
                    <a:pt x="102" y="133"/>
                  </a:lnTo>
                  <a:lnTo>
                    <a:pt x="130" y="117"/>
                  </a:lnTo>
                  <a:lnTo>
                    <a:pt x="102" y="138"/>
                  </a:lnTo>
                  <a:lnTo>
                    <a:pt x="130" y="121"/>
                  </a:lnTo>
                  <a:lnTo>
                    <a:pt x="104" y="143"/>
                  </a:lnTo>
                  <a:lnTo>
                    <a:pt x="132" y="126"/>
                  </a:lnTo>
                  <a:lnTo>
                    <a:pt x="104" y="152"/>
                  </a:lnTo>
                  <a:lnTo>
                    <a:pt x="132" y="136"/>
                  </a:lnTo>
                  <a:lnTo>
                    <a:pt x="104" y="152"/>
                  </a:lnTo>
                  <a:lnTo>
                    <a:pt x="132" y="136"/>
                  </a:lnTo>
                  <a:lnTo>
                    <a:pt x="106" y="166"/>
                  </a:lnTo>
                  <a:lnTo>
                    <a:pt x="135" y="150"/>
                  </a:lnTo>
                  <a:lnTo>
                    <a:pt x="109" y="166"/>
                  </a:lnTo>
                  <a:lnTo>
                    <a:pt x="135" y="152"/>
                  </a:lnTo>
                  <a:lnTo>
                    <a:pt x="111" y="174"/>
                  </a:lnTo>
                  <a:lnTo>
                    <a:pt x="137" y="159"/>
                  </a:lnTo>
                  <a:lnTo>
                    <a:pt x="111" y="174"/>
                  </a:lnTo>
                  <a:lnTo>
                    <a:pt x="137" y="159"/>
                  </a:lnTo>
                  <a:lnTo>
                    <a:pt x="123" y="185"/>
                  </a:lnTo>
                  <a:lnTo>
                    <a:pt x="161" y="164"/>
                  </a:lnTo>
                  <a:lnTo>
                    <a:pt x="132" y="190"/>
                  </a:lnTo>
                  <a:lnTo>
                    <a:pt x="173" y="166"/>
                  </a:lnTo>
                  <a:lnTo>
                    <a:pt x="158" y="195"/>
                  </a:lnTo>
                  <a:lnTo>
                    <a:pt x="196" y="171"/>
                  </a:lnTo>
                  <a:lnTo>
                    <a:pt x="161" y="195"/>
                  </a:lnTo>
                  <a:lnTo>
                    <a:pt x="199" y="174"/>
                  </a:lnTo>
                  <a:lnTo>
                    <a:pt x="184" y="200"/>
                  </a:lnTo>
                  <a:lnTo>
                    <a:pt x="210" y="183"/>
                  </a:lnTo>
                  <a:lnTo>
                    <a:pt x="189" y="209"/>
                  </a:lnTo>
                  <a:lnTo>
                    <a:pt x="215" y="195"/>
                  </a:lnTo>
                  <a:lnTo>
                    <a:pt x="191" y="228"/>
                  </a:lnTo>
                  <a:lnTo>
                    <a:pt x="220" y="211"/>
                  </a:lnTo>
                  <a:lnTo>
                    <a:pt x="191" y="230"/>
                  </a:lnTo>
                  <a:lnTo>
                    <a:pt x="220" y="214"/>
                  </a:lnTo>
                  <a:lnTo>
                    <a:pt x="194" y="245"/>
                  </a:lnTo>
                  <a:lnTo>
                    <a:pt x="220" y="228"/>
                  </a:lnTo>
                  <a:lnTo>
                    <a:pt x="194" y="247"/>
                  </a:lnTo>
                  <a:lnTo>
                    <a:pt x="222" y="233"/>
                  </a:lnTo>
                  <a:lnTo>
                    <a:pt x="201" y="261"/>
                  </a:lnTo>
                  <a:lnTo>
                    <a:pt x="225" y="247"/>
                  </a:lnTo>
                  <a:lnTo>
                    <a:pt x="208" y="271"/>
                  </a:lnTo>
                  <a:lnTo>
                    <a:pt x="239" y="254"/>
                  </a:lnTo>
                  <a:lnTo>
                    <a:pt x="210" y="273"/>
                  </a:lnTo>
                  <a:lnTo>
                    <a:pt x="244" y="254"/>
                  </a:lnTo>
                  <a:lnTo>
                    <a:pt x="215" y="278"/>
                  </a:lnTo>
                  <a:lnTo>
                    <a:pt x="255" y="254"/>
                  </a:lnTo>
                  <a:lnTo>
                    <a:pt x="225" y="280"/>
                  </a:lnTo>
                  <a:lnTo>
                    <a:pt x="267" y="254"/>
                  </a:lnTo>
                  <a:lnTo>
                    <a:pt x="239" y="283"/>
                  </a:lnTo>
                  <a:lnTo>
                    <a:pt x="281" y="259"/>
                  </a:lnTo>
                  <a:lnTo>
                    <a:pt x="248" y="283"/>
                  </a:lnTo>
                  <a:lnTo>
                    <a:pt x="286" y="261"/>
                  </a:lnTo>
                  <a:lnTo>
                    <a:pt x="255" y="283"/>
                  </a:lnTo>
                  <a:lnTo>
                    <a:pt x="291" y="264"/>
                  </a:lnTo>
                  <a:lnTo>
                    <a:pt x="277" y="290"/>
                  </a:lnTo>
                  <a:lnTo>
                    <a:pt x="303" y="276"/>
                  </a:lnTo>
                  <a:lnTo>
                    <a:pt x="279" y="297"/>
                  </a:lnTo>
                  <a:lnTo>
                    <a:pt x="305" y="2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7" name="Freeform 3153"/>
            <p:cNvSpPr/>
            <p:nvPr/>
          </p:nvSpPr>
          <p:spPr bwMode="auto">
            <a:xfrm>
              <a:off x="6640513" y="2506663"/>
              <a:ext cx="519113" cy="839788"/>
            </a:xfrm>
            <a:custGeom>
              <a:avLst/>
              <a:gdLst>
                <a:gd name="T0" fmla="*/ 251 w 327"/>
                <a:gd name="T1" fmla="*/ 0 h 529"/>
                <a:gd name="T2" fmla="*/ 268 w 327"/>
                <a:gd name="T3" fmla="*/ 0 h 529"/>
                <a:gd name="T4" fmla="*/ 289 w 327"/>
                <a:gd name="T5" fmla="*/ 5 h 529"/>
                <a:gd name="T6" fmla="*/ 308 w 327"/>
                <a:gd name="T7" fmla="*/ 7 h 529"/>
                <a:gd name="T8" fmla="*/ 315 w 327"/>
                <a:gd name="T9" fmla="*/ 10 h 529"/>
                <a:gd name="T10" fmla="*/ 327 w 327"/>
                <a:gd name="T11" fmla="*/ 17 h 529"/>
                <a:gd name="T12" fmla="*/ 303 w 327"/>
                <a:gd name="T13" fmla="*/ 48 h 529"/>
                <a:gd name="T14" fmla="*/ 301 w 327"/>
                <a:gd name="T15" fmla="*/ 55 h 529"/>
                <a:gd name="T16" fmla="*/ 299 w 327"/>
                <a:gd name="T17" fmla="*/ 69 h 529"/>
                <a:gd name="T18" fmla="*/ 296 w 327"/>
                <a:gd name="T19" fmla="*/ 69 h 529"/>
                <a:gd name="T20" fmla="*/ 292 w 327"/>
                <a:gd name="T21" fmla="*/ 90 h 529"/>
                <a:gd name="T22" fmla="*/ 287 w 327"/>
                <a:gd name="T23" fmla="*/ 104 h 529"/>
                <a:gd name="T24" fmla="*/ 287 w 327"/>
                <a:gd name="T25" fmla="*/ 109 h 529"/>
                <a:gd name="T26" fmla="*/ 282 w 327"/>
                <a:gd name="T27" fmla="*/ 121 h 529"/>
                <a:gd name="T28" fmla="*/ 280 w 327"/>
                <a:gd name="T29" fmla="*/ 128 h 529"/>
                <a:gd name="T30" fmla="*/ 273 w 327"/>
                <a:gd name="T31" fmla="*/ 154 h 529"/>
                <a:gd name="T32" fmla="*/ 268 w 327"/>
                <a:gd name="T33" fmla="*/ 171 h 529"/>
                <a:gd name="T34" fmla="*/ 265 w 327"/>
                <a:gd name="T35" fmla="*/ 180 h 529"/>
                <a:gd name="T36" fmla="*/ 263 w 327"/>
                <a:gd name="T37" fmla="*/ 187 h 529"/>
                <a:gd name="T38" fmla="*/ 261 w 327"/>
                <a:gd name="T39" fmla="*/ 197 h 529"/>
                <a:gd name="T40" fmla="*/ 258 w 327"/>
                <a:gd name="T41" fmla="*/ 204 h 529"/>
                <a:gd name="T42" fmla="*/ 254 w 327"/>
                <a:gd name="T43" fmla="*/ 218 h 529"/>
                <a:gd name="T44" fmla="*/ 251 w 327"/>
                <a:gd name="T45" fmla="*/ 230 h 529"/>
                <a:gd name="T46" fmla="*/ 249 w 327"/>
                <a:gd name="T47" fmla="*/ 235 h 529"/>
                <a:gd name="T48" fmla="*/ 244 w 327"/>
                <a:gd name="T49" fmla="*/ 249 h 529"/>
                <a:gd name="T50" fmla="*/ 244 w 327"/>
                <a:gd name="T51" fmla="*/ 254 h 529"/>
                <a:gd name="T52" fmla="*/ 239 w 327"/>
                <a:gd name="T53" fmla="*/ 263 h 529"/>
                <a:gd name="T54" fmla="*/ 237 w 327"/>
                <a:gd name="T55" fmla="*/ 278 h 529"/>
                <a:gd name="T56" fmla="*/ 232 w 327"/>
                <a:gd name="T57" fmla="*/ 287 h 529"/>
                <a:gd name="T58" fmla="*/ 225 w 327"/>
                <a:gd name="T59" fmla="*/ 313 h 529"/>
                <a:gd name="T60" fmla="*/ 218 w 327"/>
                <a:gd name="T61" fmla="*/ 332 h 529"/>
                <a:gd name="T62" fmla="*/ 209 w 327"/>
                <a:gd name="T63" fmla="*/ 342 h 529"/>
                <a:gd name="T64" fmla="*/ 197 w 327"/>
                <a:gd name="T65" fmla="*/ 351 h 529"/>
                <a:gd name="T66" fmla="*/ 194 w 327"/>
                <a:gd name="T67" fmla="*/ 356 h 529"/>
                <a:gd name="T68" fmla="*/ 159 w 327"/>
                <a:gd name="T69" fmla="*/ 389 h 529"/>
                <a:gd name="T70" fmla="*/ 154 w 327"/>
                <a:gd name="T71" fmla="*/ 396 h 529"/>
                <a:gd name="T72" fmla="*/ 154 w 327"/>
                <a:gd name="T73" fmla="*/ 396 h 529"/>
                <a:gd name="T74" fmla="*/ 121 w 327"/>
                <a:gd name="T75" fmla="*/ 429 h 529"/>
                <a:gd name="T76" fmla="*/ 88 w 327"/>
                <a:gd name="T77" fmla="*/ 460 h 529"/>
                <a:gd name="T78" fmla="*/ 55 w 327"/>
                <a:gd name="T79" fmla="*/ 496 h 529"/>
                <a:gd name="T80" fmla="*/ 41 w 327"/>
                <a:gd name="T81" fmla="*/ 510 h 529"/>
                <a:gd name="T82" fmla="*/ 24 w 327"/>
                <a:gd name="T83"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7" h="529">
                  <a:moveTo>
                    <a:pt x="244" y="2"/>
                  </a:moveTo>
                  <a:lnTo>
                    <a:pt x="251" y="0"/>
                  </a:lnTo>
                  <a:lnTo>
                    <a:pt x="242" y="17"/>
                  </a:lnTo>
                  <a:lnTo>
                    <a:pt x="268" y="0"/>
                  </a:lnTo>
                  <a:lnTo>
                    <a:pt x="249" y="26"/>
                  </a:lnTo>
                  <a:lnTo>
                    <a:pt x="289" y="5"/>
                  </a:lnTo>
                  <a:lnTo>
                    <a:pt x="268" y="31"/>
                  </a:lnTo>
                  <a:lnTo>
                    <a:pt x="308" y="7"/>
                  </a:lnTo>
                  <a:lnTo>
                    <a:pt x="275" y="31"/>
                  </a:lnTo>
                  <a:lnTo>
                    <a:pt x="315" y="10"/>
                  </a:lnTo>
                  <a:lnTo>
                    <a:pt x="273" y="48"/>
                  </a:lnTo>
                  <a:lnTo>
                    <a:pt x="327" y="17"/>
                  </a:lnTo>
                  <a:lnTo>
                    <a:pt x="268" y="69"/>
                  </a:lnTo>
                  <a:lnTo>
                    <a:pt x="303" y="48"/>
                  </a:lnTo>
                  <a:lnTo>
                    <a:pt x="265" y="76"/>
                  </a:lnTo>
                  <a:lnTo>
                    <a:pt x="301" y="55"/>
                  </a:lnTo>
                  <a:lnTo>
                    <a:pt x="261" y="90"/>
                  </a:lnTo>
                  <a:lnTo>
                    <a:pt x="299" y="69"/>
                  </a:lnTo>
                  <a:lnTo>
                    <a:pt x="261" y="93"/>
                  </a:lnTo>
                  <a:lnTo>
                    <a:pt x="296" y="69"/>
                  </a:lnTo>
                  <a:lnTo>
                    <a:pt x="254" y="112"/>
                  </a:lnTo>
                  <a:lnTo>
                    <a:pt x="292" y="90"/>
                  </a:lnTo>
                  <a:lnTo>
                    <a:pt x="249" y="126"/>
                  </a:lnTo>
                  <a:lnTo>
                    <a:pt x="287" y="104"/>
                  </a:lnTo>
                  <a:lnTo>
                    <a:pt x="249" y="131"/>
                  </a:lnTo>
                  <a:lnTo>
                    <a:pt x="287" y="109"/>
                  </a:lnTo>
                  <a:lnTo>
                    <a:pt x="244" y="142"/>
                  </a:lnTo>
                  <a:lnTo>
                    <a:pt x="282" y="121"/>
                  </a:lnTo>
                  <a:lnTo>
                    <a:pt x="242" y="152"/>
                  </a:lnTo>
                  <a:lnTo>
                    <a:pt x="280" y="128"/>
                  </a:lnTo>
                  <a:lnTo>
                    <a:pt x="235" y="176"/>
                  </a:lnTo>
                  <a:lnTo>
                    <a:pt x="273" y="154"/>
                  </a:lnTo>
                  <a:lnTo>
                    <a:pt x="230" y="192"/>
                  </a:lnTo>
                  <a:lnTo>
                    <a:pt x="268" y="171"/>
                  </a:lnTo>
                  <a:lnTo>
                    <a:pt x="228" y="202"/>
                  </a:lnTo>
                  <a:lnTo>
                    <a:pt x="265" y="180"/>
                  </a:lnTo>
                  <a:lnTo>
                    <a:pt x="225" y="209"/>
                  </a:lnTo>
                  <a:lnTo>
                    <a:pt x="263" y="187"/>
                  </a:lnTo>
                  <a:lnTo>
                    <a:pt x="223" y="218"/>
                  </a:lnTo>
                  <a:lnTo>
                    <a:pt x="261" y="197"/>
                  </a:lnTo>
                  <a:lnTo>
                    <a:pt x="221" y="225"/>
                  </a:lnTo>
                  <a:lnTo>
                    <a:pt x="258" y="204"/>
                  </a:lnTo>
                  <a:lnTo>
                    <a:pt x="216" y="240"/>
                  </a:lnTo>
                  <a:lnTo>
                    <a:pt x="254" y="218"/>
                  </a:lnTo>
                  <a:lnTo>
                    <a:pt x="213" y="251"/>
                  </a:lnTo>
                  <a:lnTo>
                    <a:pt x="251" y="230"/>
                  </a:lnTo>
                  <a:lnTo>
                    <a:pt x="211" y="256"/>
                  </a:lnTo>
                  <a:lnTo>
                    <a:pt x="249" y="235"/>
                  </a:lnTo>
                  <a:lnTo>
                    <a:pt x="206" y="270"/>
                  </a:lnTo>
                  <a:lnTo>
                    <a:pt x="244" y="249"/>
                  </a:lnTo>
                  <a:lnTo>
                    <a:pt x="206" y="275"/>
                  </a:lnTo>
                  <a:lnTo>
                    <a:pt x="244" y="254"/>
                  </a:lnTo>
                  <a:lnTo>
                    <a:pt x="204" y="285"/>
                  </a:lnTo>
                  <a:lnTo>
                    <a:pt x="239" y="263"/>
                  </a:lnTo>
                  <a:lnTo>
                    <a:pt x="199" y="299"/>
                  </a:lnTo>
                  <a:lnTo>
                    <a:pt x="237" y="278"/>
                  </a:lnTo>
                  <a:lnTo>
                    <a:pt x="197" y="308"/>
                  </a:lnTo>
                  <a:lnTo>
                    <a:pt x="232" y="287"/>
                  </a:lnTo>
                  <a:lnTo>
                    <a:pt x="154" y="353"/>
                  </a:lnTo>
                  <a:lnTo>
                    <a:pt x="225" y="313"/>
                  </a:lnTo>
                  <a:lnTo>
                    <a:pt x="119" y="389"/>
                  </a:lnTo>
                  <a:lnTo>
                    <a:pt x="218" y="332"/>
                  </a:lnTo>
                  <a:lnTo>
                    <a:pt x="109" y="398"/>
                  </a:lnTo>
                  <a:lnTo>
                    <a:pt x="209" y="342"/>
                  </a:lnTo>
                  <a:lnTo>
                    <a:pt x="100" y="410"/>
                  </a:lnTo>
                  <a:lnTo>
                    <a:pt x="197" y="351"/>
                  </a:lnTo>
                  <a:lnTo>
                    <a:pt x="95" y="413"/>
                  </a:lnTo>
                  <a:lnTo>
                    <a:pt x="194" y="356"/>
                  </a:lnTo>
                  <a:lnTo>
                    <a:pt x="62" y="448"/>
                  </a:lnTo>
                  <a:lnTo>
                    <a:pt x="159" y="389"/>
                  </a:lnTo>
                  <a:lnTo>
                    <a:pt x="55" y="453"/>
                  </a:lnTo>
                  <a:lnTo>
                    <a:pt x="154" y="396"/>
                  </a:lnTo>
                  <a:lnTo>
                    <a:pt x="55" y="453"/>
                  </a:lnTo>
                  <a:lnTo>
                    <a:pt x="154" y="396"/>
                  </a:lnTo>
                  <a:lnTo>
                    <a:pt x="22" y="486"/>
                  </a:lnTo>
                  <a:lnTo>
                    <a:pt x="121" y="429"/>
                  </a:lnTo>
                  <a:lnTo>
                    <a:pt x="0" y="512"/>
                  </a:lnTo>
                  <a:lnTo>
                    <a:pt x="88" y="460"/>
                  </a:lnTo>
                  <a:lnTo>
                    <a:pt x="3" y="527"/>
                  </a:lnTo>
                  <a:lnTo>
                    <a:pt x="55" y="496"/>
                  </a:lnTo>
                  <a:lnTo>
                    <a:pt x="7" y="529"/>
                  </a:lnTo>
                  <a:lnTo>
                    <a:pt x="41" y="510"/>
                  </a:lnTo>
                  <a:lnTo>
                    <a:pt x="17" y="529"/>
                  </a:lnTo>
                  <a:lnTo>
                    <a:pt x="24" y="5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3189" name="文本框 3188"/>
          <p:cNvSpPr txBox="1"/>
          <p:nvPr/>
        </p:nvSpPr>
        <p:spPr>
          <a:xfrm>
            <a:off x="1239838" y="4991483"/>
            <a:ext cx="9712325" cy="978729"/>
          </a:xfrm>
          <a:prstGeom prst="rect">
            <a:avLst/>
          </a:prstGeom>
          <a:noFill/>
        </p:spPr>
        <p:txBody>
          <a:bodyPr wrap="square" rtlCol="0">
            <a:spAutoFit/>
          </a:bodyPr>
          <a:lstStyle/>
          <a:p>
            <a:pPr algn="ctr">
              <a:lnSpc>
                <a:spcPct val="120000"/>
              </a:lnSpc>
              <a:spcBef>
                <a:spcPct val="0"/>
              </a:spcBef>
            </a:pPr>
            <a:r>
              <a:rPr lang="zh-CN" altLang="en-US" sz="1600" dirty="0">
                <a:solidFill>
                  <a:schemeClr val="tx1">
                    <a:lumMod val="75000"/>
                    <a:lumOff val="25000"/>
                  </a:schemeClr>
                </a:solidFill>
                <a:latin typeface="Arial" panose="020B0604020202020204"/>
                <a:ea typeface="微软雅黑" panose="020B0503020204020204" charset="-122"/>
                <a:sym typeface="Arial" panose="020B0604020202020204"/>
              </a:rPr>
              <a:t>在此录入上述图表的综合描述说明，在此录入上述图表的综合描述说明在此录入上述图表的综合描</a:t>
            </a:r>
            <a:endParaRPr lang="en-US" altLang="zh-CN" sz="1600" dirty="0">
              <a:solidFill>
                <a:schemeClr val="tx1">
                  <a:lumMod val="75000"/>
                  <a:lumOff val="25000"/>
                </a:schemeClr>
              </a:solidFill>
              <a:latin typeface="Arial" panose="020B0604020202020204"/>
              <a:ea typeface="微软雅黑" panose="020B0503020204020204" charset="-122"/>
              <a:sym typeface="Arial" panose="020B0604020202020204"/>
            </a:endParaRPr>
          </a:p>
          <a:p>
            <a:pPr algn="ctr">
              <a:lnSpc>
                <a:spcPct val="120000"/>
              </a:lnSpc>
              <a:spcBef>
                <a:spcPct val="0"/>
              </a:spcBef>
            </a:pPr>
            <a:r>
              <a:rPr lang="zh-CN" altLang="en-US" sz="1600" dirty="0">
                <a:solidFill>
                  <a:schemeClr val="tx1">
                    <a:lumMod val="75000"/>
                    <a:lumOff val="25000"/>
                  </a:schemeClr>
                </a:solidFill>
                <a:latin typeface="Arial" panose="020B0604020202020204"/>
                <a:ea typeface="微软雅黑" panose="020B0503020204020204" charset="-122"/>
                <a:sym typeface="Arial" panose="020B0604020202020204"/>
              </a:rPr>
              <a:t>述说明，在此录入上述图表的综合描述说明在此录入上述图表的综合描述说明</a:t>
            </a:r>
            <a:endParaRPr lang="en-US" altLang="zh-CN" sz="1600" dirty="0">
              <a:solidFill>
                <a:schemeClr val="tx1">
                  <a:lumMod val="75000"/>
                  <a:lumOff val="25000"/>
                </a:schemeClr>
              </a:solidFill>
              <a:latin typeface="Arial" panose="020B0604020202020204"/>
              <a:ea typeface="微软雅黑" panose="020B0503020204020204" charset="-122"/>
              <a:sym typeface="Arial" panose="020B0604020202020204"/>
            </a:endParaRPr>
          </a:p>
          <a:p>
            <a:pPr algn="ctr">
              <a:lnSpc>
                <a:spcPct val="120000"/>
              </a:lnSpc>
              <a:spcBef>
                <a:spcPct val="0"/>
              </a:spcBef>
            </a:pPr>
            <a:r>
              <a:rPr lang="zh-CN" altLang="en-US" sz="1600" dirty="0">
                <a:solidFill>
                  <a:schemeClr val="tx1">
                    <a:lumMod val="75000"/>
                    <a:lumOff val="25000"/>
                  </a:schemeClr>
                </a:solidFill>
                <a:latin typeface="Arial" panose="020B0604020202020204"/>
                <a:ea typeface="微软雅黑" panose="020B0503020204020204" charset="-122"/>
                <a:sym typeface="Arial" panose="020B0604020202020204"/>
              </a:rPr>
              <a:t>在此录入上述图表的综合描述说明</a:t>
            </a:r>
            <a:endParaRPr lang="zh-CN" altLang="en-US" sz="16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3191" name="组合 3190"/>
          <p:cNvGrpSpPr/>
          <p:nvPr/>
        </p:nvGrpSpPr>
        <p:grpSpPr>
          <a:xfrm>
            <a:off x="2472366" y="3911943"/>
            <a:ext cx="3628047" cy="916729"/>
            <a:chOff x="8397180" y="1736314"/>
            <a:chExt cx="3628047" cy="916729"/>
          </a:xfrm>
        </p:grpSpPr>
        <p:sp>
          <p:nvSpPr>
            <p:cNvPr id="3192" name="文本框 3191"/>
            <p:cNvSpPr txBox="1"/>
            <p:nvPr/>
          </p:nvSpPr>
          <p:spPr>
            <a:xfrm>
              <a:off x="8402965" y="1736314"/>
              <a:ext cx="1899239" cy="400110"/>
            </a:xfrm>
            <a:prstGeom prst="rect">
              <a:avLst/>
            </a:prstGeom>
            <a:noFill/>
          </p:spPr>
          <p:txBody>
            <a:bodyPr wrap="square" rtlCol="0">
              <a:spAutoFit/>
            </a:bodyPr>
            <a:lstStyle/>
            <a:p>
              <a:r>
                <a:rPr lang="zh-CN" altLang="en-US" sz="2000" dirty="0">
                  <a:solidFill>
                    <a:schemeClr val="tx1">
                      <a:lumMod val="75000"/>
                      <a:lumOff val="25000"/>
                    </a:schemeClr>
                  </a:solidFill>
                  <a:latin typeface="Arial" panose="020B0604020202020204"/>
                  <a:ea typeface="微软雅黑" panose="020B0503020204020204" charset="-122"/>
                  <a:sym typeface="Arial" panose="020B0604020202020204"/>
                </a:rPr>
                <a:t> 点击添加标题</a:t>
              </a:r>
              <a:endParaRPr lang="zh-CN" altLang="en-US" sz="20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93" name="文本框 3192"/>
            <p:cNvSpPr txBox="1"/>
            <p:nvPr/>
          </p:nvSpPr>
          <p:spPr>
            <a:xfrm>
              <a:off x="8397180" y="2043645"/>
              <a:ext cx="3628047" cy="609398"/>
            </a:xfrm>
            <a:prstGeom prst="rect">
              <a:avLst/>
            </a:prstGeom>
            <a:noFill/>
          </p:spPr>
          <p:txBody>
            <a:bodyPr wrap="square" rtlCol="0">
              <a:spAutoFit/>
            </a:bodyPr>
            <a:lstStyle/>
            <a:p>
              <a:pPr>
                <a:lnSpc>
                  <a:spcPct val="120000"/>
                </a:lnSpc>
                <a:spcBef>
                  <a:spcPct val="0"/>
                </a:spcBef>
                <a:buNone/>
              </a:pPr>
              <a:r>
                <a:rPr lang="zh-CN" altLang="en-US" sz="1400" dirty="0">
                  <a:solidFill>
                    <a:schemeClr val="tx1">
                      <a:lumMod val="75000"/>
                      <a:lumOff val="25000"/>
                    </a:schemeClr>
                  </a:solidFill>
                  <a:latin typeface="Arial" panose="020B0604020202020204"/>
                  <a:ea typeface="微软雅黑" panose="020B0503020204020204" charset="-122"/>
                  <a:sym typeface="Arial" panose="020B0604020202020204"/>
                </a:rPr>
                <a:t>在此录入上述图表的综合描述说明，在此录入上述图表的综合描述说明</a:t>
              </a:r>
              <a:endParaRPr lang="zh-CN" altLang="en-US" sz="14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89" name="文本框 88"/>
          <p:cNvSpPr txBox="1"/>
          <p:nvPr/>
        </p:nvSpPr>
        <p:spPr>
          <a:xfrm>
            <a:off x="1443584" y="244311"/>
            <a:ext cx="19354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客户业务流程</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pic>
        <p:nvPicPr>
          <p:cNvPr id="3" name="图片 2"/>
          <p:cNvPicPr>
            <a:picLocks noChangeAspect="1"/>
          </p:cNvPicPr>
          <p:nvPr/>
        </p:nvPicPr>
        <p:blipFill>
          <a:blip r:embed="rId1"/>
          <a:stretch>
            <a:fillRect/>
          </a:stretch>
        </p:blipFill>
        <p:spPr>
          <a:xfrm>
            <a:off x="82550" y="653415"/>
            <a:ext cx="11607165" cy="5626735"/>
          </a:xfrm>
          <a:prstGeom prst="rect">
            <a:avLst/>
          </a:prstGeom>
        </p:spPr>
      </p:pic>
      <p:sp>
        <p:nvSpPr>
          <p:cNvPr id="4" name="文本框 3"/>
          <p:cNvSpPr txBox="1"/>
          <p:nvPr/>
        </p:nvSpPr>
        <p:spPr>
          <a:xfrm>
            <a:off x="5196840" y="244475"/>
            <a:ext cx="3383280" cy="368300"/>
          </a:xfrm>
          <a:prstGeom prst="rect">
            <a:avLst/>
          </a:prstGeom>
          <a:noFill/>
        </p:spPr>
        <p:txBody>
          <a:bodyPr wrap="none" rtlCol="0">
            <a:spAutoFit/>
          </a:bodyPr>
          <a:p>
            <a:r>
              <a:rPr lang="zh-CN" altLang="en-US"/>
              <a:t>营销管理，客户管理，服务管理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187"/>
                                        </p:tgtEl>
                                        <p:attrNameLst>
                                          <p:attrName>style.visibility</p:attrName>
                                        </p:attrNameLst>
                                      </p:cBhvr>
                                      <p:to>
                                        <p:strVal val="visible"/>
                                      </p:to>
                                    </p:set>
                                    <p:anim calcmode="lin" valueType="num">
                                      <p:cBhvr>
                                        <p:cTn id="7" dur="500" decel="50000" fill="hold">
                                          <p:stCondLst>
                                            <p:cond delay="0"/>
                                          </p:stCondLst>
                                        </p:cTn>
                                        <p:tgtEl>
                                          <p:spTgt spid="31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1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187"/>
                                        </p:tgtEl>
                                        <p:attrNameLst>
                                          <p:attrName>ppt_w</p:attrName>
                                        </p:attrNameLst>
                                      </p:cBhvr>
                                      <p:tavLst>
                                        <p:tav tm="0">
                                          <p:val>
                                            <p:strVal val="#ppt_w*.05"/>
                                          </p:val>
                                        </p:tav>
                                        <p:tav tm="100000">
                                          <p:val>
                                            <p:strVal val="#ppt_w"/>
                                          </p:val>
                                        </p:tav>
                                      </p:tavLst>
                                    </p:anim>
                                    <p:anim calcmode="lin" valueType="num">
                                      <p:cBhvr>
                                        <p:cTn id="10" dur="1000" fill="hold"/>
                                        <p:tgtEl>
                                          <p:spTgt spid="31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1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1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1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18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188"/>
                                        </p:tgtEl>
                                        <p:attrNameLst>
                                          <p:attrName>style.visibility</p:attrName>
                                        </p:attrNameLst>
                                      </p:cBhvr>
                                      <p:to>
                                        <p:strVal val="visible"/>
                                      </p:to>
                                    </p:set>
                                    <p:anim calcmode="lin" valueType="num">
                                      <p:cBhvr>
                                        <p:cTn id="18" dur="500" decel="50000" fill="hold">
                                          <p:stCondLst>
                                            <p:cond delay="0"/>
                                          </p:stCondLst>
                                        </p:cTn>
                                        <p:tgtEl>
                                          <p:spTgt spid="318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18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188"/>
                                        </p:tgtEl>
                                        <p:attrNameLst>
                                          <p:attrName>ppt_w</p:attrName>
                                        </p:attrNameLst>
                                      </p:cBhvr>
                                      <p:tavLst>
                                        <p:tav tm="0">
                                          <p:val>
                                            <p:strVal val="#ppt_w*.05"/>
                                          </p:val>
                                        </p:tav>
                                        <p:tav tm="100000">
                                          <p:val>
                                            <p:strVal val="#ppt_w"/>
                                          </p:val>
                                        </p:tav>
                                      </p:tavLst>
                                    </p:anim>
                                    <p:anim calcmode="lin" valueType="num">
                                      <p:cBhvr>
                                        <p:cTn id="21" dur="1000" fill="hold"/>
                                        <p:tgtEl>
                                          <p:spTgt spid="318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18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18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18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188"/>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189"/>
                                        </p:tgtEl>
                                        <p:attrNameLst>
                                          <p:attrName>style.visibility</p:attrName>
                                        </p:attrNameLst>
                                      </p:cBhvr>
                                      <p:to>
                                        <p:strVal val="visible"/>
                                      </p:to>
                                    </p:set>
                                    <p:anim calcmode="lin" valueType="num">
                                      <p:cBhvr>
                                        <p:cTn id="29" dur="500" decel="50000" fill="hold">
                                          <p:stCondLst>
                                            <p:cond delay="0"/>
                                          </p:stCondLst>
                                        </p:cTn>
                                        <p:tgtEl>
                                          <p:spTgt spid="318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18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189"/>
                                        </p:tgtEl>
                                        <p:attrNameLst>
                                          <p:attrName>ppt_w</p:attrName>
                                        </p:attrNameLst>
                                      </p:cBhvr>
                                      <p:tavLst>
                                        <p:tav tm="0">
                                          <p:val>
                                            <p:strVal val="#ppt_w*.05"/>
                                          </p:val>
                                        </p:tav>
                                        <p:tav tm="100000">
                                          <p:val>
                                            <p:strVal val="#ppt_w"/>
                                          </p:val>
                                        </p:tav>
                                      </p:tavLst>
                                    </p:anim>
                                    <p:anim calcmode="lin" valueType="num">
                                      <p:cBhvr>
                                        <p:cTn id="32" dur="1000" fill="hold"/>
                                        <p:tgtEl>
                                          <p:spTgt spid="318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18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18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18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189"/>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3191"/>
                                        </p:tgtEl>
                                        <p:attrNameLst>
                                          <p:attrName>style.visibility</p:attrName>
                                        </p:attrNameLst>
                                      </p:cBhvr>
                                      <p:to>
                                        <p:strVal val="visible"/>
                                      </p:to>
                                    </p:set>
                                    <p:anim calcmode="lin" valueType="num">
                                      <p:cBhvr>
                                        <p:cTn id="40" dur="500" decel="50000" fill="hold">
                                          <p:stCondLst>
                                            <p:cond delay="0"/>
                                          </p:stCondLst>
                                        </p:cTn>
                                        <p:tgtEl>
                                          <p:spTgt spid="319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19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191"/>
                                        </p:tgtEl>
                                        <p:attrNameLst>
                                          <p:attrName>ppt_w</p:attrName>
                                        </p:attrNameLst>
                                      </p:cBhvr>
                                      <p:tavLst>
                                        <p:tav tm="0">
                                          <p:val>
                                            <p:strVal val="#ppt_w*.05"/>
                                          </p:val>
                                        </p:tav>
                                        <p:tav tm="100000">
                                          <p:val>
                                            <p:strVal val="#ppt_w"/>
                                          </p:val>
                                        </p:tav>
                                      </p:tavLst>
                                    </p:anim>
                                    <p:anim calcmode="lin" valueType="num">
                                      <p:cBhvr>
                                        <p:cTn id="43" dur="1000" fill="hold"/>
                                        <p:tgtEl>
                                          <p:spTgt spid="319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19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19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19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7" name="组合 3186"/>
          <p:cNvGrpSpPr/>
          <p:nvPr/>
        </p:nvGrpSpPr>
        <p:grpSpPr>
          <a:xfrm>
            <a:off x="82867" y="763993"/>
            <a:ext cx="3138488" cy="3148013"/>
            <a:chOff x="3908425" y="1851025"/>
            <a:chExt cx="3138488" cy="3148013"/>
          </a:xfrm>
        </p:grpSpPr>
        <p:grpSp>
          <p:nvGrpSpPr>
            <p:cNvPr id="3186" name="组合 3185"/>
            <p:cNvGrpSpPr/>
            <p:nvPr/>
          </p:nvGrpSpPr>
          <p:grpSpPr>
            <a:xfrm>
              <a:off x="6062663" y="3662363"/>
              <a:ext cx="984250" cy="1336675"/>
              <a:chOff x="6062663" y="3662363"/>
              <a:chExt cx="984250" cy="1336675"/>
            </a:xfrm>
          </p:grpSpPr>
          <p:sp>
            <p:nvSpPr>
              <p:cNvPr id="3126" name="Freeform 3112"/>
              <p:cNvSpPr/>
              <p:nvPr/>
            </p:nvSpPr>
            <p:spPr bwMode="auto">
              <a:xfrm>
                <a:off x="6513513" y="4727575"/>
                <a:ext cx="157163" cy="90488"/>
              </a:xfrm>
              <a:custGeom>
                <a:avLst/>
                <a:gdLst>
                  <a:gd name="T0" fmla="*/ 0 w 99"/>
                  <a:gd name="T1" fmla="*/ 57 h 57"/>
                  <a:gd name="T2" fmla="*/ 99 w 99"/>
                  <a:gd name="T3" fmla="*/ 0 h 57"/>
                  <a:gd name="T4" fmla="*/ 40 w 99"/>
                  <a:gd name="T5" fmla="*/ 52 h 57"/>
                  <a:gd name="T6" fmla="*/ 76 w 99"/>
                  <a:gd name="T7" fmla="*/ 31 h 57"/>
                  <a:gd name="T8" fmla="*/ 54 w 99"/>
                  <a:gd name="T9" fmla="*/ 45 h 57"/>
                  <a:gd name="T10" fmla="*/ 66 w 99"/>
                  <a:gd name="T11" fmla="*/ 38 h 57"/>
                </a:gdLst>
                <a:ahLst/>
                <a:cxnLst>
                  <a:cxn ang="0">
                    <a:pos x="T0" y="T1"/>
                  </a:cxn>
                  <a:cxn ang="0">
                    <a:pos x="T2" y="T3"/>
                  </a:cxn>
                  <a:cxn ang="0">
                    <a:pos x="T4" y="T5"/>
                  </a:cxn>
                  <a:cxn ang="0">
                    <a:pos x="T6" y="T7"/>
                  </a:cxn>
                  <a:cxn ang="0">
                    <a:pos x="T8" y="T9"/>
                  </a:cxn>
                  <a:cxn ang="0">
                    <a:pos x="T10" y="T11"/>
                  </a:cxn>
                </a:cxnLst>
                <a:rect l="0" t="0" r="r" b="b"/>
                <a:pathLst>
                  <a:path w="99" h="57">
                    <a:moveTo>
                      <a:pt x="0" y="57"/>
                    </a:moveTo>
                    <a:lnTo>
                      <a:pt x="99" y="0"/>
                    </a:lnTo>
                    <a:lnTo>
                      <a:pt x="40" y="52"/>
                    </a:lnTo>
                    <a:lnTo>
                      <a:pt x="76" y="31"/>
                    </a:lnTo>
                    <a:lnTo>
                      <a:pt x="54" y="45"/>
                    </a:lnTo>
                    <a:lnTo>
                      <a:pt x="66"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0" name="Freeform 3116"/>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1" name="Freeform 3117"/>
              <p:cNvSpPr/>
              <p:nvPr/>
            </p:nvSpPr>
            <p:spPr bwMode="auto">
              <a:xfrm>
                <a:off x="6873875" y="4370388"/>
                <a:ext cx="146050" cy="82550"/>
              </a:xfrm>
              <a:custGeom>
                <a:avLst/>
                <a:gdLst>
                  <a:gd name="T0" fmla="*/ 0 w 92"/>
                  <a:gd name="T1" fmla="*/ 52 h 52"/>
                  <a:gd name="T2" fmla="*/ 92 w 92"/>
                  <a:gd name="T3" fmla="*/ 0 h 52"/>
                  <a:gd name="T4" fmla="*/ 40 w 92"/>
                  <a:gd name="T5" fmla="*/ 43 h 52"/>
                  <a:gd name="T6" fmla="*/ 62 w 92"/>
                  <a:gd name="T7" fmla="*/ 31 h 52"/>
                </a:gdLst>
                <a:ahLst/>
                <a:cxnLst>
                  <a:cxn ang="0">
                    <a:pos x="T0" y="T1"/>
                  </a:cxn>
                  <a:cxn ang="0">
                    <a:pos x="T2" y="T3"/>
                  </a:cxn>
                  <a:cxn ang="0">
                    <a:pos x="T4" y="T5"/>
                  </a:cxn>
                  <a:cxn ang="0">
                    <a:pos x="T6" y="T7"/>
                  </a:cxn>
                </a:cxnLst>
                <a:rect l="0" t="0" r="r" b="b"/>
                <a:pathLst>
                  <a:path w="92" h="52">
                    <a:moveTo>
                      <a:pt x="0" y="52"/>
                    </a:moveTo>
                    <a:lnTo>
                      <a:pt x="92" y="0"/>
                    </a:lnTo>
                    <a:lnTo>
                      <a:pt x="40" y="43"/>
                    </a:lnTo>
                    <a:lnTo>
                      <a:pt x="62" y="3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3185" name="组合 3184"/>
              <p:cNvGrpSpPr/>
              <p:nvPr/>
            </p:nvGrpSpPr>
            <p:grpSpPr>
              <a:xfrm>
                <a:off x="6062663" y="3662363"/>
                <a:ext cx="984250" cy="1336675"/>
                <a:chOff x="6062663" y="3662363"/>
                <a:chExt cx="984250" cy="1336675"/>
              </a:xfrm>
            </p:grpSpPr>
            <p:sp>
              <p:nvSpPr>
                <p:cNvPr id="3125" name="Freeform 3111"/>
                <p:cNvSpPr/>
                <p:nvPr/>
              </p:nvSpPr>
              <p:spPr bwMode="auto">
                <a:xfrm>
                  <a:off x="6062663" y="4727575"/>
                  <a:ext cx="450850" cy="271463"/>
                </a:xfrm>
                <a:custGeom>
                  <a:avLst/>
                  <a:gdLst>
                    <a:gd name="T0" fmla="*/ 9 w 284"/>
                    <a:gd name="T1" fmla="*/ 3 h 171"/>
                    <a:gd name="T2" fmla="*/ 14 w 284"/>
                    <a:gd name="T3" fmla="*/ 0 h 171"/>
                    <a:gd name="T4" fmla="*/ 0 w 284"/>
                    <a:gd name="T5" fmla="*/ 29 h 171"/>
                    <a:gd name="T6" fmla="*/ 40 w 284"/>
                    <a:gd name="T7" fmla="*/ 7 h 171"/>
                    <a:gd name="T8" fmla="*/ 7 w 284"/>
                    <a:gd name="T9" fmla="*/ 41 h 171"/>
                    <a:gd name="T10" fmla="*/ 49 w 284"/>
                    <a:gd name="T11" fmla="*/ 17 h 171"/>
                    <a:gd name="T12" fmla="*/ 14 w 284"/>
                    <a:gd name="T13" fmla="*/ 50 h 171"/>
                    <a:gd name="T14" fmla="*/ 57 w 284"/>
                    <a:gd name="T15" fmla="*/ 24 h 171"/>
                    <a:gd name="T16" fmla="*/ 16 w 284"/>
                    <a:gd name="T17" fmla="*/ 52 h 171"/>
                    <a:gd name="T18" fmla="*/ 59 w 284"/>
                    <a:gd name="T19" fmla="*/ 26 h 171"/>
                    <a:gd name="T20" fmla="*/ 23 w 284"/>
                    <a:gd name="T21" fmla="*/ 60 h 171"/>
                    <a:gd name="T22" fmla="*/ 66 w 284"/>
                    <a:gd name="T23" fmla="*/ 33 h 171"/>
                    <a:gd name="T24" fmla="*/ 28 w 284"/>
                    <a:gd name="T25" fmla="*/ 62 h 171"/>
                    <a:gd name="T26" fmla="*/ 71 w 284"/>
                    <a:gd name="T27" fmla="*/ 36 h 171"/>
                    <a:gd name="T28" fmla="*/ 28 w 284"/>
                    <a:gd name="T29" fmla="*/ 62 h 171"/>
                    <a:gd name="T30" fmla="*/ 71 w 284"/>
                    <a:gd name="T31" fmla="*/ 38 h 171"/>
                    <a:gd name="T32" fmla="*/ 33 w 284"/>
                    <a:gd name="T33" fmla="*/ 67 h 171"/>
                    <a:gd name="T34" fmla="*/ 75 w 284"/>
                    <a:gd name="T35" fmla="*/ 43 h 171"/>
                    <a:gd name="T36" fmla="*/ 47 w 284"/>
                    <a:gd name="T37" fmla="*/ 81 h 171"/>
                    <a:gd name="T38" fmla="*/ 90 w 284"/>
                    <a:gd name="T39" fmla="*/ 55 h 171"/>
                    <a:gd name="T40" fmla="*/ 59 w 284"/>
                    <a:gd name="T41" fmla="*/ 95 h 171"/>
                    <a:gd name="T42" fmla="*/ 101 w 284"/>
                    <a:gd name="T43" fmla="*/ 69 h 171"/>
                    <a:gd name="T44" fmla="*/ 73 w 284"/>
                    <a:gd name="T45" fmla="*/ 107 h 171"/>
                    <a:gd name="T46" fmla="*/ 116 w 284"/>
                    <a:gd name="T47" fmla="*/ 83 h 171"/>
                    <a:gd name="T48" fmla="*/ 85 w 284"/>
                    <a:gd name="T49" fmla="*/ 119 h 171"/>
                    <a:gd name="T50" fmla="*/ 128 w 284"/>
                    <a:gd name="T51" fmla="*/ 93 h 171"/>
                    <a:gd name="T52" fmla="*/ 94 w 284"/>
                    <a:gd name="T53" fmla="*/ 128 h 171"/>
                    <a:gd name="T54" fmla="*/ 137 w 284"/>
                    <a:gd name="T55" fmla="*/ 105 h 171"/>
                    <a:gd name="T56" fmla="*/ 109 w 284"/>
                    <a:gd name="T57" fmla="*/ 143 h 171"/>
                    <a:gd name="T58" fmla="*/ 151 w 284"/>
                    <a:gd name="T59" fmla="*/ 116 h 171"/>
                    <a:gd name="T60" fmla="*/ 109 w 284"/>
                    <a:gd name="T61" fmla="*/ 143 h 171"/>
                    <a:gd name="T62" fmla="*/ 154 w 284"/>
                    <a:gd name="T63" fmla="*/ 116 h 171"/>
                    <a:gd name="T64" fmla="*/ 116 w 284"/>
                    <a:gd name="T65" fmla="*/ 147 h 171"/>
                    <a:gd name="T66" fmla="*/ 163 w 284"/>
                    <a:gd name="T67" fmla="*/ 121 h 171"/>
                    <a:gd name="T68" fmla="*/ 120 w 284"/>
                    <a:gd name="T69" fmla="*/ 152 h 171"/>
                    <a:gd name="T70" fmla="*/ 170 w 284"/>
                    <a:gd name="T71" fmla="*/ 124 h 171"/>
                    <a:gd name="T72" fmla="*/ 135 w 284"/>
                    <a:gd name="T73" fmla="*/ 159 h 171"/>
                    <a:gd name="T74" fmla="*/ 284 w 284"/>
                    <a:gd name="T75" fmla="*/ 74 h 171"/>
                    <a:gd name="T76" fmla="*/ 154 w 284"/>
                    <a:gd name="T77" fmla="*/ 169 h 171"/>
                    <a:gd name="T78" fmla="*/ 279 w 284"/>
                    <a:gd name="T79" fmla="*/ 97 h 171"/>
                    <a:gd name="T80" fmla="*/ 187 w 284"/>
                    <a:gd name="T81" fmla="*/ 171 h 171"/>
                    <a:gd name="T82" fmla="*/ 262 w 284"/>
                    <a:gd name="T83" fmla="*/ 126 h 171"/>
                    <a:gd name="T84" fmla="*/ 225 w 284"/>
                    <a:gd name="T85" fmla="*/ 159 h 171"/>
                    <a:gd name="T86" fmla="*/ 236 w 284"/>
                    <a:gd name="T8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171">
                      <a:moveTo>
                        <a:pt x="9" y="3"/>
                      </a:moveTo>
                      <a:lnTo>
                        <a:pt x="14" y="0"/>
                      </a:lnTo>
                      <a:lnTo>
                        <a:pt x="0" y="29"/>
                      </a:lnTo>
                      <a:lnTo>
                        <a:pt x="40" y="7"/>
                      </a:lnTo>
                      <a:lnTo>
                        <a:pt x="7" y="41"/>
                      </a:lnTo>
                      <a:lnTo>
                        <a:pt x="49" y="17"/>
                      </a:lnTo>
                      <a:lnTo>
                        <a:pt x="14" y="50"/>
                      </a:lnTo>
                      <a:lnTo>
                        <a:pt x="57" y="24"/>
                      </a:lnTo>
                      <a:lnTo>
                        <a:pt x="16" y="52"/>
                      </a:lnTo>
                      <a:lnTo>
                        <a:pt x="59" y="26"/>
                      </a:lnTo>
                      <a:lnTo>
                        <a:pt x="23" y="60"/>
                      </a:lnTo>
                      <a:lnTo>
                        <a:pt x="66" y="33"/>
                      </a:lnTo>
                      <a:lnTo>
                        <a:pt x="28" y="62"/>
                      </a:lnTo>
                      <a:lnTo>
                        <a:pt x="71" y="36"/>
                      </a:lnTo>
                      <a:lnTo>
                        <a:pt x="28" y="62"/>
                      </a:lnTo>
                      <a:lnTo>
                        <a:pt x="71" y="38"/>
                      </a:lnTo>
                      <a:lnTo>
                        <a:pt x="33" y="67"/>
                      </a:lnTo>
                      <a:lnTo>
                        <a:pt x="75" y="43"/>
                      </a:lnTo>
                      <a:lnTo>
                        <a:pt x="47" y="81"/>
                      </a:lnTo>
                      <a:lnTo>
                        <a:pt x="90" y="55"/>
                      </a:lnTo>
                      <a:lnTo>
                        <a:pt x="59" y="95"/>
                      </a:lnTo>
                      <a:lnTo>
                        <a:pt x="101" y="69"/>
                      </a:lnTo>
                      <a:lnTo>
                        <a:pt x="73" y="107"/>
                      </a:lnTo>
                      <a:lnTo>
                        <a:pt x="116" y="83"/>
                      </a:lnTo>
                      <a:lnTo>
                        <a:pt x="85" y="119"/>
                      </a:lnTo>
                      <a:lnTo>
                        <a:pt x="128" y="93"/>
                      </a:lnTo>
                      <a:lnTo>
                        <a:pt x="94" y="128"/>
                      </a:lnTo>
                      <a:lnTo>
                        <a:pt x="137" y="105"/>
                      </a:lnTo>
                      <a:lnTo>
                        <a:pt x="109" y="143"/>
                      </a:lnTo>
                      <a:lnTo>
                        <a:pt x="151" y="116"/>
                      </a:lnTo>
                      <a:lnTo>
                        <a:pt x="109" y="143"/>
                      </a:lnTo>
                      <a:lnTo>
                        <a:pt x="154" y="116"/>
                      </a:lnTo>
                      <a:lnTo>
                        <a:pt x="116" y="147"/>
                      </a:lnTo>
                      <a:lnTo>
                        <a:pt x="163" y="121"/>
                      </a:lnTo>
                      <a:lnTo>
                        <a:pt x="120" y="152"/>
                      </a:lnTo>
                      <a:lnTo>
                        <a:pt x="170" y="124"/>
                      </a:lnTo>
                      <a:lnTo>
                        <a:pt x="135" y="159"/>
                      </a:lnTo>
                      <a:lnTo>
                        <a:pt x="284" y="74"/>
                      </a:lnTo>
                      <a:lnTo>
                        <a:pt x="154" y="169"/>
                      </a:lnTo>
                      <a:lnTo>
                        <a:pt x="279" y="97"/>
                      </a:lnTo>
                      <a:lnTo>
                        <a:pt x="187" y="171"/>
                      </a:lnTo>
                      <a:lnTo>
                        <a:pt x="262" y="126"/>
                      </a:lnTo>
                      <a:lnTo>
                        <a:pt x="225" y="159"/>
                      </a:lnTo>
                      <a:lnTo>
                        <a:pt x="236" y="15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7" name="Freeform 3113"/>
                <p:cNvSpPr/>
                <p:nvPr/>
              </p:nvSpPr>
              <p:spPr bwMode="auto">
                <a:xfrm>
                  <a:off x="6194425" y="4502150"/>
                  <a:ext cx="495300" cy="403225"/>
                </a:xfrm>
                <a:custGeom>
                  <a:avLst/>
                  <a:gdLst>
                    <a:gd name="T0" fmla="*/ 11 w 312"/>
                    <a:gd name="T1" fmla="*/ 2 h 254"/>
                    <a:gd name="T2" fmla="*/ 14 w 312"/>
                    <a:gd name="T3" fmla="*/ 0 h 254"/>
                    <a:gd name="T4" fmla="*/ 0 w 312"/>
                    <a:gd name="T5" fmla="*/ 19 h 254"/>
                    <a:gd name="T6" fmla="*/ 33 w 312"/>
                    <a:gd name="T7" fmla="*/ 0 h 254"/>
                    <a:gd name="T8" fmla="*/ 2 w 312"/>
                    <a:gd name="T9" fmla="*/ 31 h 254"/>
                    <a:gd name="T10" fmla="*/ 42 w 312"/>
                    <a:gd name="T11" fmla="*/ 7 h 254"/>
                    <a:gd name="T12" fmla="*/ 4 w 312"/>
                    <a:gd name="T13" fmla="*/ 33 h 254"/>
                    <a:gd name="T14" fmla="*/ 45 w 312"/>
                    <a:gd name="T15" fmla="*/ 9 h 254"/>
                    <a:gd name="T16" fmla="*/ 14 w 312"/>
                    <a:gd name="T17" fmla="*/ 45 h 254"/>
                    <a:gd name="T18" fmla="*/ 56 w 312"/>
                    <a:gd name="T19" fmla="*/ 21 h 254"/>
                    <a:gd name="T20" fmla="*/ 21 w 312"/>
                    <a:gd name="T21" fmla="*/ 52 h 254"/>
                    <a:gd name="T22" fmla="*/ 63 w 312"/>
                    <a:gd name="T23" fmla="*/ 28 h 254"/>
                    <a:gd name="T24" fmla="*/ 33 w 312"/>
                    <a:gd name="T25" fmla="*/ 64 h 254"/>
                    <a:gd name="T26" fmla="*/ 75 w 312"/>
                    <a:gd name="T27" fmla="*/ 40 h 254"/>
                    <a:gd name="T28" fmla="*/ 42 w 312"/>
                    <a:gd name="T29" fmla="*/ 73 h 254"/>
                    <a:gd name="T30" fmla="*/ 85 w 312"/>
                    <a:gd name="T31" fmla="*/ 50 h 254"/>
                    <a:gd name="T32" fmla="*/ 54 w 312"/>
                    <a:gd name="T33" fmla="*/ 85 h 254"/>
                    <a:gd name="T34" fmla="*/ 97 w 312"/>
                    <a:gd name="T35" fmla="*/ 62 h 254"/>
                    <a:gd name="T36" fmla="*/ 68 w 312"/>
                    <a:gd name="T37" fmla="*/ 100 h 254"/>
                    <a:gd name="T38" fmla="*/ 111 w 312"/>
                    <a:gd name="T39" fmla="*/ 76 h 254"/>
                    <a:gd name="T40" fmla="*/ 68 w 312"/>
                    <a:gd name="T41" fmla="*/ 102 h 254"/>
                    <a:gd name="T42" fmla="*/ 111 w 312"/>
                    <a:gd name="T43" fmla="*/ 76 h 254"/>
                    <a:gd name="T44" fmla="*/ 68 w 312"/>
                    <a:gd name="T45" fmla="*/ 102 h 254"/>
                    <a:gd name="T46" fmla="*/ 111 w 312"/>
                    <a:gd name="T47" fmla="*/ 76 h 254"/>
                    <a:gd name="T48" fmla="*/ 82 w 312"/>
                    <a:gd name="T49" fmla="*/ 116 h 254"/>
                    <a:gd name="T50" fmla="*/ 125 w 312"/>
                    <a:gd name="T51" fmla="*/ 90 h 254"/>
                    <a:gd name="T52" fmla="*/ 90 w 312"/>
                    <a:gd name="T53" fmla="*/ 121 h 254"/>
                    <a:gd name="T54" fmla="*/ 132 w 312"/>
                    <a:gd name="T55" fmla="*/ 97 h 254"/>
                    <a:gd name="T56" fmla="*/ 101 w 312"/>
                    <a:gd name="T57" fmla="*/ 133 h 254"/>
                    <a:gd name="T58" fmla="*/ 144 w 312"/>
                    <a:gd name="T59" fmla="*/ 109 h 254"/>
                    <a:gd name="T60" fmla="*/ 104 w 312"/>
                    <a:gd name="T61" fmla="*/ 135 h 254"/>
                    <a:gd name="T62" fmla="*/ 146 w 312"/>
                    <a:gd name="T63" fmla="*/ 111 h 254"/>
                    <a:gd name="T64" fmla="*/ 111 w 312"/>
                    <a:gd name="T65" fmla="*/ 145 h 254"/>
                    <a:gd name="T66" fmla="*/ 153 w 312"/>
                    <a:gd name="T67" fmla="*/ 119 h 254"/>
                    <a:gd name="T68" fmla="*/ 120 w 312"/>
                    <a:gd name="T69" fmla="*/ 152 h 254"/>
                    <a:gd name="T70" fmla="*/ 163 w 312"/>
                    <a:gd name="T71" fmla="*/ 128 h 254"/>
                    <a:gd name="T72" fmla="*/ 123 w 312"/>
                    <a:gd name="T73" fmla="*/ 156 h 254"/>
                    <a:gd name="T74" fmla="*/ 165 w 312"/>
                    <a:gd name="T75" fmla="*/ 130 h 254"/>
                    <a:gd name="T76" fmla="*/ 135 w 312"/>
                    <a:gd name="T77" fmla="*/ 168 h 254"/>
                    <a:gd name="T78" fmla="*/ 179 w 312"/>
                    <a:gd name="T79" fmla="*/ 142 h 254"/>
                    <a:gd name="T80" fmla="*/ 142 w 312"/>
                    <a:gd name="T81" fmla="*/ 175 h 254"/>
                    <a:gd name="T82" fmla="*/ 189 w 312"/>
                    <a:gd name="T83" fmla="*/ 147 h 254"/>
                    <a:gd name="T84" fmla="*/ 149 w 312"/>
                    <a:gd name="T85" fmla="*/ 190 h 254"/>
                    <a:gd name="T86" fmla="*/ 217 w 312"/>
                    <a:gd name="T87" fmla="*/ 152 h 254"/>
                    <a:gd name="T88" fmla="*/ 153 w 312"/>
                    <a:gd name="T89" fmla="*/ 202 h 254"/>
                    <a:gd name="T90" fmla="*/ 312 w 312"/>
                    <a:gd name="T91" fmla="*/ 109 h 254"/>
                    <a:gd name="T92" fmla="*/ 153 w 312"/>
                    <a:gd name="T93" fmla="*/ 202 h 254"/>
                    <a:gd name="T94" fmla="*/ 312 w 312"/>
                    <a:gd name="T95" fmla="*/ 109 h 254"/>
                    <a:gd name="T96" fmla="*/ 151 w 312"/>
                    <a:gd name="T97" fmla="*/ 223 h 254"/>
                    <a:gd name="T98" fmla="*/ 307 w 312"/>
                    <a:gd name="T99" fmla="*/ 133 h 254"/>
                    <a:gd name="T100" fmla="*/ 149 w 312"/>
                    <a:gd name="T101" fmla="*/ 228 h 254"/>
                    <a:gd name="T102" fmla="*/ 303 w 312"/>
                    <a:gd name="T103" fmla="*/ 140 h 254"/>
                    <a:gd name="T104" fmla="*/ 135 w 312"/>
                    <a:gd name="T105" fmla="*/ 249 h 254"/>
                    <a:gd name="T106" fmla="*/ 201 w 312"/>
                    <a:gd name="T107" fmla="*/ 211 h 254"/>
                    <a:gd name="T108" fmla="*/ 127 w 312"/>
                    <a:gd name="T109" fmla="*/ 254 h 254"/>
                    <a:gd name="T110" fmla="*/ 201 w 312"/>
                    <a:gd name="T11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254">
                      <a:moveTo>
                        <a:pt x="11" y="2"/>
                      </a:moveTo>
                      <a:lnTo>
                        <a:pt x="14" y="0"/>
                      </a:lnTo>
                      <a:lnTo>
                        <a:pt x="0" y="19"/>
                      </a:lnTo>
                      <a:lnTo>
                        <a:pt x="33" y="0"/>
                      </a:lnTo>
                      <a:lnTo>
                        <a:pt x="2" y="31"/>
                      </a:lnTo>
                      <a:lnTo>
                        <a:pt x="42" y="7"/>
                      </a:lnTo>
                      <a:lnTo>
                        <a:pt x="4" y="33"/>
                      </a:lnTo>
                      <a:lnTo>
                        <a:pt x="45" y="9"/>
                      </a:lnTo>
                      <a:lnTo>
                        <a:pt x="14" y="45"/>
                      </a:lnTo>
                      <a:lnTo>
                        <a:pt x="56" y="21"/>
                      </a:lnTo>
                      <a:lnTo>
                        <a:pt x="21" y="52"/>
                      </a:lnTo>
                      <a:lnTo>
                        <a:pt x="63" y="28"/>
                      </a:lnTo>
                      <a:lnTo>
                        <a:pt x="33" y="64"/>
                      </a:lnTo>
                      <a:lnTo>
                        <a:pt x="75" y="40"/>
                      </a:lnTo>
                      <a:lnTo>
                        <a:pt x="42" y="73"/>
                      </a:lnTo>
                      <a:lnTo>
                        <a:pt x="85" y="50"/>
                      </a:lnTo>
                      <a:lnTo>
                        <a:pt x="54" y="85"/>
                      </a:lnTo>
                      <a:lnTo>
                        <a:pt x="97" y="62"/>
                      </a:lnTo>
                      <a:lnTo>
                        <a:pt x="68" y="100"/>
                      </a:lnTo>
                      <a:lnTo>
                        <a:pt x="111" y="76"/>
                      </a:lnTo>
                      <a:lnTo>
                        <a:pt x="68" y="102"/>
                      </a:lnTo>
                      <a:lnTo>
                        <a:pt x="111" y="76"/>
                      </a:lnTo>
                      <a:lnTo>
                        <a:pt x="68" y="102"/>
                      </a:lnTo>
                      <a:lnTo>
                        <a:pt x="111" y="76"/>
                      </a:lnTo>
                      <a:lnTo>
                        <a:pt x="82" y="116"/>
                      </a:lnTo>
                      <a:lnTo>
                        <a:pt x="125" y="90"/>
                      </a:lnTo>
                      <a:lnTo>
                        <a:pt x="90" y="121"/>
                      </a:lnTo>
                      <a:lnTo>
                        <a:pt x="132" y="97"/>
                      </a:lnTo>
                      <a:lnTo>
                        <a:pt x="101" y="133"/>
                      </a:lnTo>
                      <a:lnTo>
                        <a:pt x="144" y="109"/>
                      </a:lnTo>
                      <a:lnTo>
                        <a:pt x="104" y="135"/>
                      </a:lnTo>
                      <a:lnTo>
                        <a:pt x="146" y="111"/>
                      </a:lnTo>
                      <a:lnTo>
                        <a:pt x="111" y="145"/>
                      </a:lnTo>
                      <a:lnTo>
                        <a:pt x="153" y="119"/>
                      </a:lnTo>
                      <a:lnTo>
                        <a:pt x="120" y="152"/>
                      </a:lnTo>
                      <a:lnTo>
                        <a:pt x="163" y="128"/>
                      </a:lnTo>
                      <a:lnTo>
                        <a:pt x="123" y="156"/>
                      </a:lnTo>
                      <a:lnTo>
                        <a:pt x="165" y="130"/>
                      </a:lnTo>
                      <a:lnTo>
                        <a:pt x="135" y="168"/>
                      </a:lnTo>
                      <a:lnTo>
                        <a:pt x="179" y="142"/>
                      </a:lnTo>
                      <a:lnTo>
                        <a:pt x="142" y="175"/>
                      </a:lnTo>
                      <a:lnTo>
                        <a:pt x="189" y="147"/>
                      </a:lnTo>
                      <a:lnTo>
                        <a:pt x="149" y="190"/>
                      </a:lnTo>
                      <a:lnTo>
                        <a:pt x="217" y="152"/>
                      </a:lnTo>
                      <a:lnTo>
                        <a:pt x="153" y="202"/>
                      </a:lnTo>
                      <a:lnTo>
                        <a:pt x="312" y="109"/>
                      </a:lnTo>
                      <a:lnTo>
                        <a:pt x="153" y="202"/>
                      </a:lnTo>
                      <a:lnTo>
                        <a:pt x="312" y="109"/>
                      </a:lnTo>
                      <a:lnTo>
                        <a:pt x="151" y="223"/>
                      </a:lnTo>
                      <a:lnTo>
                        <a:pt x="307" y="133"/>
                      </a:lnTo>
                      <a:lnTo>
                        <a:pt x="149" y="228"/>
                      </a:lnTo>
                      <a:lnTo>
                        <a:pt x="303" y="140"/>
                      </a:lnTo>
                      <a:lnTo>
                        <a:pt x="135" y="249"/>
                      </a:lnTo>
                      <a:lnTo>
                        <a:pt x="201" y="211"/>
                      </a:lnTo>
                      <a:lnTo>
                        <a:pt x="127" y="254"/>
                      </a:lnTo>
                      <a:lnTo>
                        <a:pt x="201" y="21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8" name="Freeform 3114"/>
                <p:cNvSpPr/>
                <p:nvPr/>
              </p:nvSpPr>
              <p:spPr bwMode="auto">
                <a:xfrm>
                  <a:off x="6692900" y="4546600"/>
                  <a:ext cx="158750" cy="95250"/>
                </a:xfrm>
                <a:custGeom>
                  <a:avLst/>
                  <a:gdLst>
                    <a:gd name="T0" fmla="*/ 0 w 100"/>
                    <a:gd name="T1" fmla="*/ 60 h 60"/>
                    <a:gd name="T2" fmla="*/ 100 w 100"/>
                    <a:gd name="T3" fmla="*/ 0 h 60"/>
                    <a:gd name="T4" fmla="*/ 15 w 100"/>
                    <a:gd name="T5" fmla="*/ 57 h 60"/>
                    <a:gd name="T6" fmla="*/ 95 w 100"/>
                    <a:gd name="T7" fmla="*/ 12 h 60"/>
                    <a:gd name="T8" fmla="*/ 50 w 100"/>
                    <a:gd name="T9" fmla="*/ 48 h 60"/>
                    <a:gd name="T10" fmla="*/ 67 w 100"/>
                    <a:gd name="T11" fmla="*/ 38 h 60"/>
                    <a:gd name="T12" fmla="*/ 55 w 100"/>
                    <a:gd name="T13" fmla="*/ 45 h 60"/>
                    <a:gd name="T14" fmla="*/ 67 w 100"/>
                    <a:gd name="T15" fmla="*/ 3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0">
                      <a:moveTo>
                        <a:pt x="0" y="60"/>
                      </a:moveTo>
                      <a:lnTo>
                        <a:pt x="100" y="0"/>
                      </a:lnTo>
                      <a:lnTo>
                        <a:pt x="15" y="57"/>
                      </a:lnTo>
                      <a:lnTo>
                        <a:pt x="95" y="12"/>
                      </a:lnTo>
                      <a:lnTo>
                        <a:pt x="50" y="48"/>
                      </a:lnTo>
                      <a:lnTo>
                        <a:pt x="67" y="38"/>
                      </a:lnTo>
                      <a:lnTo>
                        <a:pt x="55" y="45"/>
                      </a:lnTo>
                      <a:lnTo>
                        <a:pt x="67"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9" name="Freeform 3115"/>
                <p:cNvSpPr/>
                <p:nvPr/>
              </p:nvSpPr>
              <p:spPr bwMode="auto">
                <a:xfrm>
                  <a:off x="6373813" y="4318000"/>
                  <a:ext cx="500063" cy="409575"/>
                </a:xfrm>
                <a:custGeom>
                  <a:avLst/>
                  <a:gdLst>
                    <a:gd name="T0" fmla="*/ 10 w 315"/>
                    <a:gd name="T1" fmla="*/ 4 h 258"/>
                    <a:gd name="T2" fmla="*/ 14 w 315"/>
                    <a:gd name="T3" fmla="*/ 2 h 258"/>
                    <a:gd name="T4" fmla="*/ 5 w 315"/>
                    <a:gd name="T5" fmla="*/ 9 h 258"/>
                    <a:gd name="T6" fmla="*/ 19 w 315"/>
                    <a:gd name="T7" fmla="*/ 0 h 258"/>
                    <a:gd name="T8" fmla="*/ 0 w 315"/>
                    <a:gd name="T9" fmla="*/ 23 h 258"/>
                    <a:gd name="T10" fmla="*/ 33 w 315"/>
                    <a:gd name="T11" fmla="*/ 2 h 258"/>
                    <a:gd name="T12" fmla="*/ 5 w 315"/>
                    <a:gd name="T13" fmla="*/ 38 h 258"/>
                    <a:gd name="T14" fmla="*/ 45 w 315"/>
                    <a:gd name="T15" fmla="*/ 14 h 258"/>
                    <a:gd name="T16" fmla="*/ 10 w 315"/>
                    <a:gd name="T17" fmla="*/ 42 h 258"/>
                    <a:gd name="T18" fmla="*/ 52 w 315"/>
                    <a:gd name="T19" fmla="*/ 19 h 258"/>
                    <a:gd name="T20" fmla="*/ 14 w 315"/>
                    <a:gd name="T21" fmla="*/ 50 h 258"/>
                    <a:gd name="T22" fmla="*/ 57 w 315"/>
                    <a:gd name="T23" fmla="*/ 26 h 258"/>
                    <a:gd name="T24" fmla="*/ 24 w 315"/>
                    <a:gd name="T25" fmla="*/ 59 h 258"/>
                    <a:gd name="T26" fmla="*/ 66 w 315"/>
                    <a:gd name="T27" fmla="*/ 33 h 258"/>
                    <a:gd name="T28" fmla="*/ 26 w 315"/>
                    <a:gd name="T29" fmla="*/ 61 h 258"/>
                    <a:gd name="T30" fmla="*/ 69 w 315"/>
                    <a:gd name="T31" fmla="*/ 35 h 258"/>
                    <a:gd name="T32" fmla="*/ 31 w 315"/>
                    <a:gd name="T33" fmla="*/ 66 h 258"/>
                    <a:gd name="T34" fmla="*/ 74 w 315"/>
                    <a:gd name="T35" fmla="*/ 42 h 258"/>
                    <a:gd name="T36" fmla="*/ 31 w 315"/>
                    <a:gd name="T37" fmla="*/ 66 h 258"/>
                    <a:gd name="T38" fmla="*/ 74 w 315"/>
                    <a:gd name="T39" fmla="*/ 42 h 258"/>
                    <a:gd name="T40" fmla="*/ 33 w 315"/>
                    <a:gd name="T41" fmla="*/ 69 h 258"/>
                    <a:gd name="T42" fmla="*/ 76 w 315"/>
                    <a:gd name="T43" fmla="*/ 45 h 258"/>
                    <a:gd name="T44" fmla="*/ 36 w 315"/>
                    <a:gd name="T45" fmla="*/ 71 h 258"/>
                    <a:gd name="T46" fmla="*/ 78 w 315"/>
                    <a:gd name="T47" fmla="*/ 45 h 258"/>
                    <a:gd name="T48" fmla="*/ 38 w 315"/>
                    <a:gd name="T49" fmla="*/ 73 h 258"/>
                    <a:gd name="T50" fmla="*/ 81 w 315"/>
                    <a:gd name="T51" fmla="*/ 47 h 258"/>
                    <a:gd name="T52" fmla="*/ 38 w 315"/>
                    <a:gd name="T53" fmla="*/ 73 h 258"/>
                    <a:gd name="T54" fmla="*/ 81 w 315"/>
                    <a:gd name="T55" fmla="*/ 50 h 258"/>
                    <a:gd name="T56" fmla="*/ 52 w 315"/>
                    <a:gd name="T57" fmla="*/ 87 h 258"/>
                    <a:gd name="T58" fmla="*/ 95 w 315"/>
                    <a:gd name="T59" fmla="*/ 61 h 258"/>
                    <a:gd name="T60" fmla="*/ 55 w 315"/>
                    <a:gd name="T61" fmla="*/ 90 h 258"/>
                    <a:gd name="T62" fmla="*/ 97 w 315"/>
                    <a:gd name="T63" fmla="*/ 66 h 258"/>
                    <a:gd name="T64" fmla="*/ 66 w 315"/>
                    <a:gd name="T65" fmla="*/ 99 h 258"/>
                    <a:gd name="T66" fmla="*/ 109 w 315"/>
                    <a:gd name="T67" fmla="*/ 76 h 258"/>
                    <a:gd name="T68" fmla="*/ 78 w 315"/>
                    <a:gd name="T69" fmla="*/ 114 h 258"/>
                    <a:gd name="T70" fmla="*/ 121 w 315"/>
                    <a:gd name="T71" fmla="*/ 87 h 258"/>
                    <a:gd name="T72" fmla="*/ 88 w 315"/>
                    <a:gd name="T73" fmla="*/ 123 h 258"/>
                    <a:gd name="T74" fmla="*/ 130 w 315"/>
                    <a:gd name="T75" fmla="*/ 97 h 258"/>
                    <a:gd name="T76" fmla="*/ 100 w 315"/>
                    <a:gd name="T77" fmla="*/ 135 h 258"/>
                    <a:gd name="T78" fmla="*/ 142 w 315"/>
                    <a:gd name="T79" fmla="*/ 111 h 258"/>
                    <a:gd name="T80" fmla="*/ 114 w 315"/>
                    <a:gd name="T81" fmla="*/ 149 h 258"/>
                    <a:gd name="T82" fmla="*/ 156 w 315"/>
                    <a:gd name="T83" fmla="*/ 123 h 258"/>
                    <a:gd name="T84" fmla="*/ 116 w 315"/>
                    <a:gd name="T85" fmla="*/ 152 h 258"/>
                    <a:gd name="T86" fmla="*/ 159 w 315"/>
                    <a:gd name="T87" fmla="*/ 125 h 258"/>
                    <a:gd name="T88" fmla="*/ 126 w 315"/>
                    <a:gd name="T89" fmla="*/ 161 h 258"/>
                    <a:gd name="T90" fmla="*/ 168 w 315"/>
                    <a:gd name="T91" fmla="*/ 137 h 258"/>
                    <a:gd name="T92" fmla="*/ 135 w 315"/>
                    <a:gd name="T93" fmla="*/ 170 h 258"/>
                    <a:gd name="T94" fmla="*/ 178 w 315"/>
                    <a:gd name="T95" fmla="*/ 144 h 258"/>
                    <a:gd name="T96" fmla="*/ 145 w 315"/>
                    <a:gd name="T97" fmla="*/ 182 h 258"/>
                    <a:gd name="T98" fmla="*/ 197 w 315"/>
                    <a:gd name="T99" fmla="*/ 152 h 258"/>
                    <a:gd name="T100" fmla="*/ 152 w 315"/>
                    <a:gd name="T101" fmla="*/ 197 h 258"/>
                    <a:gd name="T102" fmla="*/ 315 w 315"/>
                    <a:gd name="T103" fmla="*/ 102 h 258"/>
                    <a:gd name="T104" fmla="*/ 152 w 315"/>
                    <a:gd name="T105" fmla="*/ 197 h 258"/>
                    <a:gd name="T106" fmla="*/ 315 w 315"/>
                    <a:gd name="T107" fmla="*/ 104 h 258"/>
                    <a:gd name="T108" fmla="*/ 154 w 315"/>
                    <a:gd name="T109" fmla="*/ 208 h 258"/>
                    <a:gd name="T110" fmla="*/ 313 w 315"/>
                    <a:gd name="T111" fmla="*/ 118 h 258"/>
                    <a:gd name="T112" fmla="*/ 147 w 315"/>
                    <a:gd name="T113" fmla="*/ 235 h 258"/>
                    <a:gd name="T114" fmla="*/ 201 w 315"/>
                    <a:gd name="T115" fmla="*/ 204 h 258"/>
                    <a:gd name="T116" fmla="*/ 128 w 315"/>
                    <a:gd name="T117" fmla="*/ 258 h 258"/>
                    <a:gd name="T118" fmla="*/ 201 w 315"/>
                    <a:gd name="T119"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58">
                      <a:moveTo>
                        <a:pt x="10" y="4"/>
                      </a:moveTo>
                      <a:lnTo>
                        <a:pt x="14" y="2"/>
                      </a:lnTo>
                      <a:lnTo>
                        <a:pt x="5" y="9"/>
                      </a:lnTo>
                      <a:lnTo>
                        <a:pt x="19" y="0"/>
                      </a:lnTo>
                      <a:lnTo>
                        <a:pt x="0" y="23"/>
                      </a:lnTo>
                      <a:lnTo>
                        <a:pt x="33" y="2"/>
                      </a:lnTo>
                      <a:lnTo>
                        <a:pt x="5" y="38"/>
                      </a:lnTo>
                      <a:lnTo>
                        <a:pt x="45" y="14"/>
                      </a:lnTo>
                      <a:lnTo>
                        <a:pt x="10" y="42"/>
                      </a:lnTo>
                      <a:lnTo>
                        <a:pt x="52" y="19"/>
                      </a:lnTo>
                      <a:lnTo>
                        <a:pt x="14" y="50"/>
                      </a:lnTo>
                      <a:lnTo>
                        <a:pt x="57" y="26"/>
                      </a:lnTo>
                      <a:lnTo>
                        <a:pt x="24" y="59"/>
                      </a:lnTo>
                      <a:lnTo>
                        <a:pt x="66" y="33"/>
                      </a:lnTo>
                      <a:lnTo>
                        <a:pt x="26" y="61"/>
                      </a:lnTo>
                      <a:lnTo>
                        <a:pt x="69" y="35"/>
                      </a:lnTo>
                      <a:lnTo>
                        <a:pt x="31" y="66"/>
                      </a:lnTo>
                      <a:lnTo>
                        <a:pt x="74" y="42"/>
                      </a:lnTo>
                      <a:lnTo>
                        <a:pt x="31" y="66"/>
                      </a:lnTo>
                      <a:lnTo>
                        <a:pt x="74" y="42"/>
                      </a:lnTo>
                      <a:lnTo>
                        <a:pt x="33" y="69"/>
                      </a:lnTo>
                      <a:lnTo>
                        <a:pt x="76" y="45"/>
                      </a:lnTo>
                      <a:lnTo>
                        <a:pt x="36" y="71"/>
                      </a:lnTo>
                      <a:lnTo>
                        <a:pt x="78" y="45"/>
                      </a:lnTo>
                      <a:lnTo>
                        <a:pt x="38" y="73"/>
                      </a:lnTo>
                      <a:lnTo>
                        <a:pt x="81" y="47"/>
                      </a:lnTo>
                      <a:lnTo>
                        <a:pt x="38" y="73"/>
                      </a:lnTo>
                      <a:lnTo>
                        <a:pt x="81" y="50"/>
                      </a:lnTo>
                      <a:lnTo>
                        <a:pt x="52" y="87"/>
                      </a:lnTo>
                      <a:lnTo>
                        <a:pt x="95" y="61"/>
                      </a:lnTo>
                      <a:lnTo>
                        <a:pt x="55" y="90"/>
                      </a:lnTo>
                      <a:lnTo>
                        <a:pt x="97" y="66"/>
                      </a:lnTo>
                      <a:lnTo>
                        <a:pt x="66" y="99"/>
                      </a:lnTo>
                      <a:lnTo>
                        <a:pt x="109" y="76"/>
                      </a:lnTo>
                      <a:lnTo>
                        <a:pt x="78" y="114"/>
                      </a:lnTo>
                      <a:lnTo>
                        <a:pt x="121" y="87"/>
                      </a:lnTo>
                      <a:lnTo>
                        <a:pt x="88" y="123"/>
                      </a:lnTo>
                      <a:lnTo>
                        <a:pt x="130" y="97"/>
                      </a:lnTo>
                      <a:lnTo>
                        <a:pt x="100" y="135"/>
                      </a:lnTo>
                      <a:lnTo>
                        <a:pt x="142" y="111"/>
                      </a:lnTo>
                      <a:lnTo>
                        <a:pt x="114" y="149"/>
                      </a:lnTo>
                      <a:lnTo>
                        <a:pt x="156" y="123"/>
                      </a:lnTo>
                      <a:lnTo>
                        <a:pt x="116" y="152"/>
                      </a:lnTo>
                      <a:lnTo>
                        <a:pt x="159" y="125"/>
                      </a:lnTo>
                      <a:lnTo>
                        <a:pt x="126" y="161"/>
                      </a:lnTo>
                      <a:lnTo>
                        <a:pt x="168" y="137"/>
                      </a:lnTo>
                      <a:lnTo>
                        <a:pt x="135" y="170"/>
                      </a:lnTo>
                      <a:lnTo>
                        <a:pt x="178" y="144"/>
                      </a:lnTo>
                      <a:lnTo>
                        <a:pt x="145" y="182"/>
                      </a:lnTo>
                      <a:lnTo>
                        <a:pt x="197" y="152"/>
                      </a:lnTo>
                      <a:lnTo>
                        <a:pt x="152" y="197"/>
                      </a:lnTo>
                      <a:lnTo>
                        <a:pt x="315" y="102"/>
                      </a:lnTo>
                      <a:lnTo>
                        <a:pt x="152" y="197"/>
                      </a:lnTo>
                      <a:lnTo>
                        <a:pt x="315" y="104"/>
                      </a:lnTo>
                      <a:lnTo>
                        <a:pt x="154" y="208"/>
                      </a:lnTo>
                      <a:lnTo>
                        <a:pt x="313" y="118"/>
                      </a:lnTo>
                      <a:lnTo>
                        <a:pt x="147" y="235"/>
                      </a:lnTo>
                      <a:lnTo>
                        <a:pt x="201" y="204"/>
                      </a:lnTo>
                      <a:lnTo>
                        <a:pt x="128" y="258"/>
                      </a:lnTo>
                      <a:lnTo>
                        <a:pt x="201" y="21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2" name="Freeform 3118"/>
                <p:cNvSpPr/>
                <p:nvPr/>
              </p:nvSpPr>
              <p:spPr bwMode="auto">
                <a:xfrm>
                  <a:off x="6554788" y="4140200"/>
                  <a:ext cx="488950" cy="395288"/>
                </a:xfrm>
                <a:custGeom>
                  <a:avLst/>
                  <a:gdLst>
                    <a:gd name="T0" fmla="*/ 9 w 308"/>
                    <a:gd name="T1" fmla="*/ 3 h 249"/>
                    <a:gd name="T2" fmla="*/ 14 w 308"/>
                    <a:gd name="T3" fmla="*/ 0 h 249"/>
                    <a:gd name="T4" fmla="*/ 0 w 308"/>
                    <a:gd name="T5" fmla="*/ 19 h 249"/>
                    <a:gd name="T6" fmla="*/ 31 w 308"/>
                    <a:gd name="T7" fmla="*/ 0 h 249"/>
                    <a:gd name="T8" fmla="*/ 0 w 308"/>
                    <a:gd name="T9" fmla="*/ 24 h 249"/>
                    <a:gd name="T10" fmla="*/ 35 w 308"/>
                    <a:gd name="T11" fmla="*/ 3 h 249"/>
                    <a:gd name="T12" fmla="*/ 0 w 308"/>
                    <a:gd name="T13" fmla="*/ 29 h 249"/>
                    <a:gd name="T14" fmla="*/ 40 w 308"/>
                    <a:gd name="T15" fmla="*/ 5 h 249"/>
                    <a:gd name="T16" fmla="*/ 2 w 308"/>
                    <a:gd name="T17" fmla="*/ 33 h 249"/>
                    <a:gd name="T18" fmla="*/ 42 w 308"/>
                    <a:gd name="T19" fmla="*/ 10 h 249"/>
                    <a:gd name="T20" fmla="*/ 14 w 308"/>
                    <a:gd name="T21" fmla="*/ 48 h 249"/>
                    <a:gd name="T22" fmla="*/ 57 w 308"/>
                    <a:gd name="T23" fmla="*/ 24 h 249"/>
                    <a:gd name="T24" fmla="*/ 14 w 308"/>
                    <a:gd name="T25" fmla="*/ 50 h 249"/>
                    <a:gd name="T26" fmla="*/ 57 w 308"/>
                    <a:gd name="T27" fmla="*/ 24 h 249"/>
                    <a:gd name="T28" fmla="*/ 21 w 308"/>
                    <a:gd name="T29" fmla="*/ 55 h 249"/>
                    <a:gd name="T30" fmla="*/ 64 w 308"/>
                    <a:gd name="T31" fmla="*/ 31 h 249"/>
                    <a:gd name="T32" fmla="*/ 33 w 308"/>
                    <a:gd name="T33" fmla="*/ 67 h 249"/>
                    <a:gd name="T34" fmla="*/ 76 w 308"/>
                    <a:gd name="T35" fmla="*/ 41 h 249"/>
                    <a:gd name="T36" fmla="*/ 40 w 308"/>
                    <a:gd name="T37" fmla="*/ 74 h 249"/>
                    <a:gd name="T38" fmla="*/ 83 w 308"/>
                    <a:gd name="T39" fmla="*/ 50 h 249"/>
                    <a:gd name="T40" fmla="*/ 45 w 308"/>
                    <a:gd name="T41" fmla="*/ 79 h 249"/>
                    <a:gd name="T42" fmla="*/ 87 w 308"/>
                    <a:gd name="T43" fmla="*/ 55 h 249"/>
                    <a:gd name="T44" fmla="*/ 50 w 308"/>
                    <a:gd name="T45" fmla="*/ 83 h 249"/>
                    <a:gd name="T46" fmla="*/ 90 w 308"/>
                    <a:gd name="T47" fmla="*/ 57 h 249"/>
                    <a:gd name="T48" fmla="*/ 61 w 308"/>
                    <a:gd name="T49" fmla="*/ 95 h 249"/>
                    <a:gd name="T50" fmla="*/ 104 w 308"/>
                    <a:gd name="T51" fmla="*/ 71 h 249"/>
                    <a:gd name="T52" fmla="*/ 76 w 308"/>
                    <a:gd name="T53" fmla="*/ 109 h 249"/>
                    <a:gd name="T54" fmla="*/ 118 w 308"/>
                    <a:gd name="T55" fmla="*/ 86 h 249"/>
                    <a:gd name="T56" fmla="*/ 90 w 308"/>
                    <a:gd name="T57" fmla="*/ 124 h 249"/>
                    <a:gd name="T58" fmla="*/ 132 w 308"/>
                    <a:gd name="T59" fmla="*/ 98 h 249"/>
                    <a:gd name="T60" fmla="*/ 102 w 308"/>
                    <a:gd name="T61" fmla="*/ 135 h 249"/>
                    <a:gd name="T62" fmla="*/ 144 w 308"/>
                    <a:gd name="T63" fmla="*/ 112 h 249"/>
                    <a:gd name="T64" fmla="*/ 109 w 308"/>
                    <a:gd name="T65" fmla="*/ 143 h 249"/>
                    <a:gd name="T66" fmla="*/ 151 w 308"/>
                    <a:gd name="T67" fmla="*/ 116 h 249"/>
                    <a:gd name="T68" fmla="*/ 121 w 308"/>
                    <a:gd name="T69" fmla="*/ 154 h 249"/>
                    <a:gd name="T70" fmla="*/ 163 w 308"/>
                    <a:gd name="T71" fmla="*/ 131 h 249"/>
                    <a:gd name="T72" fmla="*/ 125 w 308"/>
                    <a:gd name="T73" fmla="*/ 159 h 249"/>
                    <a:gd name="T74" fmla="*/ 168 w 308"/>
                    <a:gd name="T75" fmla="*/ 135 h 249"/>
                    <a:gd name="T76" fmla="*/ 137 w 308"/>
                    <a:gd name="T77" fmla="*/ 173 h 249"/>
                    <a:gd name="T78" fmla="*/ 185 w 308"/>
                    <a:gd name="T79" fmla="*/ 145 h 249"/>
                    <a:gd name="T80" fmla="*/ 147 w 308"/>
                    <a:gd name="T81" fmla="*/ 183 h 249"/>
                    <a:gd name="T82" fmla="*/ 206 w 308"/>
                    <a:gd name="T83" fmla="*/ 150 h 249"/>
                    <a:gd name="T84" fmla="*/ 151 w 308"/>
                    <a:gd name="T85" fmla="*/ 202 h 249"/>
                    <a:gd name="T86" fmla="*/ 308 w 308"/>
                    <a:gd name="T87" fmla="*/ 112 h 249"/>
                    <a:gd name="T88" fmla="*/ 151 w 308"/>
                    <a:gd name="T89" fmla="*/ 202 h 249"/>
                    <a:gd name="T90" fmla="*/ 308 w 308"/>
                    <a:gd name="T91" fmla="*/ 112 h 249"/>
                    <a:gd name="T92" fmla="*/ 154 w 308"/>
                    <a:gd name="T93" fmla="*/ 211 h 249"/>
                    <a:gd name="T94" fmla="*/ 303 w 308"/>
                    <a:gd name="T95" fmla="*/ 124 h 249"/>
                    <a:gd name="T96" fmla="*/ 151 w 308"/>
                    <a:gd name="T97" fmla="*/ 218 h 249"/>
                    <a:gd name="T98" fmla="*/ 301 w 308"/>
                    <a:gd name="T99" fmla="*/ 133 h 249"/>
                    <a:gd name="T100" fmla="*/ 144 w 308"/>
                    <a:gd name="T101" fmla="*/ 237 h 249"/>
                    <a:gd name="T102" fmla="*/ 201 w 308"/>
                    <a:gd name="T103" fmla="*/ 207 h 249"/>
                    <a:gd name="T104" fmla="*/ 135 w 308"/>
                    <a:gd name="T105" fmla="*/ 249 h 249"/>
                    <a:gd name="T106" fmla="*/ 201 w 308"/>
                    <a:gd name="T107" fmla="*/ 2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249">
                      <a:moveTo>
                        <a:pt x="9" y="3"/>
                      </a:moveTo>
                      <a:lnTo>
                        <a:pt x="14" y="0"/>
                      </a:lnTo>
                      <a:lnTo>
                        <a:pt x="0" y="19"/>
                      </a:lnTo>
                      <a:lnTo>
                        <a:pt x="31" y="0"/>
                      </a:lnTo>
                      <a:lnTo>
                        <a:pt x="0" y="24"/>
                      </a:lnTo>
                      <a:lnTo>
                        <a:pt x="35" y="3"/>
                      </a:lnTo>
                      <a:lnTo>
                        <a:pt x="0" y="29"/>
                      </a:lnTo>
                      <a:lnTo>
                        <a:pt x="40" y="5"/>
                      </a:lnTo>
                      <a:lnTo>
                        <a:pt x="2" y="33"/>
                      </a:lnTo>
                      <a:lnTo>
                        <a:pt x="42" y="10"/>
                      </a:lnTo>
                      <a:lnTo>
                        <a:pt x="14" y="48"/>
                      </a:lnTo>
                      <a:lnTo>
                        <a:pt x="57" y="24"/>
                      </a:lnTo>
                      <a:lnTo>
                        <a:pt x="14" y="50"/>
                      </a:lnTo>
                      <a:lnTo>
                        <a:pt x="57" y="24"/>
                      </a:lnTo>
                      <a:lnTo>
                        <a:pt x="21" y="55"/>
                      </a:lnTo>
                      <a:lnTo>
                        <a:pt x="64" y="31"/>
                      </a:lnTo>
                      <a:lnTo>
                        <a:pt x="33" y="67"/>
                      </a:lnTo>
                      <a:lnTo>
                        <a:pt x="76" y="41"/>
                      </a:lnTo>
                      <a:lnTo>
                        <a:pt x="40" y="74"/>
                      </a:lnTo>
                      <a:lnTo>
                        <a:pt x="83" y="50"/>
                      </a:lnTo>
                      <a:lnTo>
                        <a:pt x="45" y="79"/>
                      </a:lnTo>
                      <a:lnTo>
                        <a:pt x="87" y="55"/>
                      </a:lnTo>
                      <a:lnTo>
                        <a:pt x="50" y="83"/>
                      </a:lnTo>
                      <a:lnTo>
                        <a:pt x="90" y="57"/>
                      </a:lnTo>
                      <a:lnTo>
                        <a:pt x="61" y="95"/>
                      </a:lnTo>
                      <a:lnTo>
                        <a:pt x="104" y="71"/>
                      </a:lnTo>
                      <a:lnTo>
                        <a:pt x="76" y="109"/>
                      </a:lnTo>
                      <a:lnTo>
                        <a:pt x="118" y="86"/>
                      </a:lnTo>
                      <a:lnTo>
                        <a:pt x="90" y="124"/>
                      </a:lnTo>
                      <a:lnTo>
                        <a:pt x="132" y="98"/>
                      </a:lnTo>
                      <a:lnTo>
                        <a:pt x="102" y="135"/>
                      </a:lnTo>
                      <a:lnTo>
                        <a:pt x="144" y="112"/>
                      </a:lnTo>
                      <a:lnTo>
                        <a:pt x="109" y="143"/>
                      </a:lnTo>
                      <a:lnTo>
                        <a:pt x="151" y="116"/>
                      </a:lnTo>
                      <a:lnTo>
                        <a:pt x="121" y="154"/>
                      </a:lnTo>
                      <a:lnTo>
                        <a:pt x="163" y="131"/>
                      </a:lnTo>
                      <a:lnTo>
                        <a:pt x="125" y="159"/>
                      </a:lnTo>
                      <a:lnTo>
                        <a:pt x="168" y="135"/>
                      </a:lnTo>
                      <a:lnTo>
                        <a:pt x="137" y="173"/>
                      </a:lnTo>
                      <a:lnTo>
                        <a:pt x="185" y="145"/>
                      </a:lnTo>
                      <a:lnTo>
                        <a:pt x="147" y="183"/>
                      </a:lnTo>
                      <a:lnTo>
                        <a:pt x="206" y="150"/>
                      </a:lnTo>
                      <a:lnTo>
                        <a:pt x="151" y="202"/>
                      </a:lnTo>
                      <a:lnTo>
                        <a:pt x="308" y="112"/>
                      </a:lnTo>
                      <a:lnTo>
                        <a:pt x="151" y="202"/>
                      </a:lnTo>
                      <a:lnTo>
                        <a:pt x="308" y="112"/>
                      </a:lnTo>
                      <a:lnTo>
                        <a:pt x="154" y="211"/>
                      </a:lnTo>
                      <a:lnTo>
                        <a:pt x="303" y="124"/>
                      </a:lnTo>
                      <a:lnTo>
                        <a:pt x="151" y="218"/>
                      </a:lnTo>
                      <a:lnTo>
                        <a:pt x="301" y="133"/>
                      </a:lnTo>
                      <a:lnTo>
                        <a:pt x="144" y="237"/>
                      </a:lnTo>
                      <a:lnTo>
                        <a:pt x="201" y="207"/>
                      </a:lnTo>
                      <a:lnTo>
                        <a:pt x="135" y="249"/>
                      </a:lnTo>
                      <a:lnTo>
                        <a:pt x="201" y="21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3" name="Freeform 3119"/>
                <p:cNvSpPr/>
                <p:nvPr/>
              </p:nvSpPr>
              <p:spPr bwMode="auto">
                <a:xfrm>
                  <a:off x="6430963" y="3662363"/>
                  <a:ext cx="615950" cy="696913"/>
                </a:xfrm>
                <a:custGeom>
                  <a:avLst/>
                  <a:gdLst>
                    <a:gd name="T0" fmla="*/ 16 w 388"/>
                    <a:gd name="T1" fmla="*/ 2 h 439"/>
                    <a:gd name="T2" fmla="*/ 26 w 388"/>
                    <a:gd name="T3" fmla="*/ 0 h 439"/>
                    <a:gd name="T4" fmla="*/ 30 w 388"/>
                    <a:gd name="T5" fmla="*/ 2 h 439"/>
                    <a:gd name="T6" fmla="*/ 47 w 388"/>
                    <a:gd name="T7" fmla="*/ 14 h 439"/>
                    <a:gd name="T8" fmla="*/ 57 w 388"/>
                    <a:gd name="T9" fmla="*/ 24 h 439"/>
                    <a:gd name="T10" fmla="*/ 61 w 388"/>
                    <a:gd name="T11" fmla="*/ 29 h 439"/>
                    <a:gd name="T12" fmla="*/ 75 w 388"/>
                    <a:gd name="T13" fmla="*/ 43 h 439"/>
                    <a:gd name="T14" fmla="*/ 78 w 388"/>
                    <a:gd name="T15" fmla="*/ 45 h 439"/>
                    <a:gd name="T16" fmla="*/ 87 w 388"/>
                    <a:gd name="T17" fmla="*/ 55 h 439"/>
                    <a:gd name="T18" fmla="*/ 87 w 388"/>
                    <a:gd name="T19" fmla="*/ 55 h 439"/>
                    <a:gd name="T20" fmla="*/ 92 w 388"/>
                    <a:gd name="T21" fmla="*/ 59 h 439"/>
                    <a:gd name="T22" fmla="*/ 97 w 388"/>
                    <a:gd name="T23" fmla="*/ 64 h 439"/>
                    <a:gd name="T24" fmla="*/ 104 w 388"/>
                    <a:gd name="T25" fmla="*/ 71 h 439"/>
                    <a:gd name="T26" fmla="*/ 109 w 388"/>
                    <a:gd name="T27" fmla="*/ 76 h 439"/>
                    <a:gd name="T28" fmla="*/ 123 w 388"/>
                    <a:gd name="T29" fmla="*/ 90 h 439"/>
                    <a:gd name="T30" fmla="*/ 128 w 388"/>
                    <a:gd name="T31" fmla="*/ 95 h 439"/>
                    <a:gd name="T32" fmla="*/ 142 w 388"/>
                    <a:gd name="T33" fmla="*/ 109 h 439"/>
                    <a:gd name="T34" fmla="*/ 151 w 388"/>
                    <a:gd name="T35" fmla="*/ 119 h 439"/>
                    <a:gd name="T36" fmla="*/ 158 w 388"/>
                    <a:gd name="T37" fmla="*/ 126 h 439"/>
                    <a:gd name="T38" fmla="*/ 173 w 388"/>
                    <a:gd name="T39" fmla="*/ 140 h 439"/>
                    <a:gd name="T40" fmla="*/ 184 w 388"/>
                    <a:gd name="T41" fmla="*/ 152 h 439"/>
                    <a:gd name="T42" fmla="*/ 194 w 388"/>
                    <a:gd name="T43" fmla="*/ 159 h 439"/>
                    <a:gd name="T44" fmla="*/ 194 w 388"/>
                    <a:gd name="T45" fmla="*/ 161 h 439"/>
                    <a:gd name="T46" fmla="*/ 206 w 388"/>
                    <a:gd name="T47" fmla="*/ 173 h 439"/>
                    <a:gd name="T48" fmla="*/ 215 w 388"/>
                    <a:gd name="T49" fmla="*/ 183 h 439"/>
                    <a:gd name="T50" fmla="*/ 215 w 388"/>
                    <a:gd name="T51" fmla="*/ 183 h 439"/>
                    <a:gd name="T52" fmla="*/ 218 w 388"/>
                    <a:gd name="T53" fmla="*/ 183 h 439"/>
                    <a:gd name="T54" fmla="*/ 218 w 388"/>
                    <a:gd name="T55" fmla="*/ 185 h 439"/>
                    <a:gd name="T56" fmla="*/ 220 w 388"/>
                    <a:gd name="T57" fmla="*/ 187 h 439"/>
                    <a:gd name="T58" fmla="*/ 222 w 388"/>
                    <a:gd name="T59" fmla="*/ 190 h 439"/>
                    <a:gd name="T60" fmla="*/ 234 w 388"/>
                    <a:gd name="T61" fmla="*/ 202 h 439"/>
                    <a:gd name="T62" fmla="*/ 239 w 388"/>
                    <a:gd name="T63" fmla="*/ 206 h 439"/>
                    <a:gd name="T64" fmla="*/ 244 w 388"/>
                    <a:gd name="T65" fmla="*/ 211 h 439"/>
                    <a:gd name="T66" fmla="*/ 248 w 388"/>
                    <a:gd name="T67" fmla="*/ 216 h 439"/>
                    <a:gd name="T68" fmla="*/ 263 w 388"/>
                    <a:gd name="T69" fmla="*/ 230 h 439"/>
                    <a:gd name="T70" fmla="*/ 265 w 388"/>
                    <a:gd name="T71" fmla="*/ 233 h 439"/>
                    <a:gd name="T72" fmla="*/ 270 w 388"/>
                    <a:gd name="T73" fmla="*/ 237 h 439"/>
                    <a:gd name="T74" fmla="*/ 281 w 388"/>
                    <a:gd name="T75" fmla="*/ 249 h 439"/>
                    <a:gd name="T76" fmla="*/ 291 w 388"/>
                    <a:gd name="T77" fmla="*/ 259 h 439"/>
                    <a:gd name="T78" fmla="*/ 303 w 388"/>
                    <a:gd name="T79" fmla="*/ 270 h 439"/>
                    <a:gd name="T80" fmla="*/ 310 w 388"/>
                    <a:gd name="T81" fmla="*/ 275 h 439"/>
                    <a:gd name="T82" fmla="*/ 312 w 388"/>
                    <a:gd name="T83" fmla="*/ 280 h 439"/>
                    <a:gd name="T84" fmla="*/ 317 w 388"/>
                    <a:gd name="T85" fmla="*/ 282 h 439"/>
                    <a:gd name="T86" fmla="*/ 322 w 388"/>
                    <a:gd name="T87" fmla="*/ 287 h 439"/>
                    <a:gd name="T88" fmla="*/ 322 w 388"/>
                    <a:gd name="T89" fmla="*/ 289 h 439"/>
                    <a:gd name="T90" fmla="*/ 336 w 388"/>
                    <a:gd name="T91" fmla="*/ 304 h 439"/>
                    <a:gd name="T92" fmla="*/ 345 w 388"/>
                    <a:gd name="T93" fmla="*/ 313 h 439"/>
                    <a:gd name="T94" fmla="*/ 355 w 388"/>
                    <a:gd name="T95" fmla="*/ 323 h 439"/>
                    <a:gd name="T96" fmla="*/ 357 w 388"/>
                    <a:gd name="T97" fmla="*/ 325 h 439"/>
                    <a:gd name="T98" fmla="*/ 360 w 388"/>
                    <a:gd name="T99" fmla="*/ 327 h 439"/>
                    <a:gd name="T100" fmla="*/ 364 w 388"/>
                    <a:gd name="T101" fmla="*/ 332 h 439"/>
                    <a:gd name="T102" fmla="*/ 369 w 388"/>
                    <a:gd name="T103" fmla="*/ 339 h 439"/>
                    <a:gd name="T104" fmla="*/ 379 w 388"/>
                    <a:gd name="T105" fmla="*/ 353 h 439"/>
                    <a:gd name="T106" fmla="*/ 381 w 388"/>
                    <a:gd name="T107" fmla="*/ 358 h 439"/>
                    <a:gd name="T108" fmla="*/ 386 w 388"/>
                    <a:gd name="T109" fmla="*/ 372 h 439"/>
                    <a:gd name="T110" fmla="*/ 386 w 388"/>
                    <a:gd name="T111" fmla="*/ 375 h 439"/>
                    <a:gd name="T112" fmla="*/ 388 w 388"/>
                    <a:gd name="T113" fmla="*/ 387 h 439"/>
                    <a:gd name="T114" fmla="*/ 388 w 388"/>
                    <a:gd name="T115" fmla="*/ 389 h 439"/>
                    <a:gd name="T116" fmla="*/ 388 w 388"/>
                    <a:gd name="T117" fmla="*/ 391 h 439"/>
                    <a:gd name="T118" fmla="*/ 388 w 388"/>
                    <a:gd name="T119" fmla="*/ 39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439">
                      <a:moveTo>
                        <a:pt x="12" y="5"/>
                      </a:moveTo>
                      <a:lnTo>
                        <a:pt x="16" y="2"/>
                      </a:lnTo>
                      <a:lnTo>
                        <a:pt x="2" y="14"/>
                      </a:lnTo>
                      <a:lnTo>
                        <a:pt x="26" y="0"/>
                      </a:lnTo>
                      <a:lnTo>
                        <a:pt x="0" y="19"/>
                      </a:lnTo>
                      <a:lnTo>
                        <a:pt x="30" y="2"/>
                      </a:lnTo>
                      <a:lnTo>
                        <a:pt x="4" y="38"/>
                      </a:lnTo>
                      <a:lnTo>
                        <a:pt x="47" y="14"/>
                      </a:lnTo>
                      <a:lnTo>
                        <a:pt x="14" y="48"/>
                      </a:lnTo>
                      <a:lnTo>
                        <a:pt x="57" y="24"/>
                      </a:lnTo>
                      <a:lnTo>
                        <a:pt x="19" y="55"/>
                      </a:lnTo>
                      <a:lnTo>
                        <a:pt x="61" y="29"/>
                      </a:lnTo>
                      <a:lnTo>
                        <a:pt x="33" y="67"/>
                      </a:lnTo>
                      <a:lnTo>
                        <a:pt x="75" y="43"/>
                      </a:lnTo>
                      <a:lnTo>
                        <a:pt x="35" y="71"/>
                      </a:lnTo>
                      <a:lnTo>
                        <a:pt x="78" y="45"/>
                      </a:lnTo>
                      <a:lnTo>
                        <a:pt x="45" y="78"/>
                      </a:lnTo>
                      <a:lnTo>
                        <a:pt x="87" y="55"/>
                      </a:lnTo>
                      <a:lnTo>
                        <a:pt x="45" y="78"/>
                      </a:lnTo>
                      <a:lnTo>
                        <a:pt x="87" y="55"/>
                      </a:lnTo>
                      <a:lnTo>
                        <a:pt x="49" y="85"/>
                      </a:lnTo>
                      <a:lnTo>
                        <a:pt x="92" y="59"/>
                      </a:lnTo>
                      <a:lnTo>
                        <a:pt x="54" y="88"/>
                      </a:lnTo>
                      <a:lnTo>
                        <a:pt x="97" y="64"/>
                      </a:lnTo>
                      <a:lnTo>
                        <a:pt x="61" y="97"/>
                      </a:lnTo>
                      <a:lnTo>
                        <a:pt x="104" y="71"/>
                      </a:lnTo>
                      <a:lnTo>
                        <a:pt x="66" y="102"/>
                      </a:lnTo>
                      <a:lnTo>
                        <a:pt x="109" y="76"/>
                      </a:lnTo>
                      <a:lnTo>
                        <a:pt x="80" y="114"/>
                      </a:lnTo>
                      <a:lnTo>
                        <a:pt x="123" y="90"/>
                      </a:lnTo>
                      <a:lnTo>
                        <a:pt x="85" y="121"/>
                      </a:lnTo>
                      <a:lnTo>
                        <a:pt x="128" y="95"/>
                      </a:lnTo>
                      <a:lnTo>
                        <a:pt x="99" y="135"/>
                      </a:lnTo>
                      <a:lnTo>
                        <a:pt x="142" y="109"/>
                      </a:lnTo>
                      <a:lnTo>
                        <a:pt x="109" y="142"/>
                      </a:lnTo>
                      <a:lnTo>
                        <a:pt x="151" y="119"/>
                      </a:lnTo>
                      <a:lnTo>
                        <a:pt x="116" y="152"/>
                      </a:lnTo>
                      <a:lnTo>
                        <a:pt x="158" y="126"/>
                      </a:lnTo>
                      <a:lnTo>
                        <a:pt x="130" y="164"/>
                      </a:lnTo>
                      <a:lnTo>
                        <a:pt x="173" y="140"/>
                      </a:lnTo>
                      <a:lnTo>
                        <a:pt x="142" y="178"/>
                      </a:lnTo>
                      <a:lnTo>
                        <a:pt x="184" y="152"/>
                      </a:lnTo>
                      <a:lnTo>
                        <a:pt x="151" y="185"/>
                      </a:lnTo>
                      <a:lnTo>
                        <a:pt x="194" y="159"/>
                      </a:lnTo>
                      <a:lnTo>
                        <a:pt x="151" y="187"/>
                      </a:lnTo>
                      <a:lnTo>
                        <a:pt x="194" y="161"/>
                      </a:lnTo>
                      <a:lnTo>
                        <a:pt x="163" y="197"/>
                      </a:lnTo>
                      <a:lnTo>
                        <a:pt x="206" y="173"/>
                      </a:lnTo>
                      <a:lnTo>
                        <a:pt x="173" y="206"/>
                      </a:lnTo>
                      <a:lnTo>
                        <a:pt x="215" y="183"/>
                      </a:lnTo>
                      <a:lnTo>
                        <a:pt x="173" y="206"/>
                      </a:lnTo>
                      <a:lnTo>
                        <a:pt x="215" y="183"/>
                      </a:lnTo>
                      <a:lnTo>
                        <a:pt x="175" y="209"/>
                      </a:lnTo>
                      <a:lnTo>
                        <a:pt x="218" y="183"/>
                      </a:lnTo>
                      <a:lnTo>
                        <a:pt x="175" y="209"/>
                      </a:lnTo>
                      <a:lnTo>
                        <a:pt x="218" y="185"/>
                      </a:lnTo>
                      <a:lnTo>
                        <a:pt x="177" y="211"/>
                      </a:lnTo>
                      <a:lnTo>
                        <a:pt x="220" y="187"/>
                      </a:lnTo>
                      <a:lnTo>
                        <a:pt x="180" y="214"/>
                      </a:lnTo>
                      <a:lnTo>
                        <a:pt x="222" y="190"/>
                      </a:lnTo>
                      <a:lnTo>
                        <a:pt x="192" y="228"/>
                      </a:lnTo>
                      <a:lnTo>
                        <a:pt x="234" y="202"/>
                      </a:lnTo>
                      <a:lnTo>
                        <a:pt x="196" y="233"/>
                      </a:lnTo>
                      <a:lnTo>
                        <a:pt x="239" y="206"/>
                      </a:lnTo>
                      <a:lnTo>
                        <a:pt x="201" y="237"/>
                      </a:lnTo>
                      <a:lnTo>
                        <a:pt x="244" y="211"/>
                      </a:lnTo>
                      <a:lnTo>
                        <a:pt x="206" y="242"/>
                      </a:lnTo>
                      <a:lnTo>
                        <a:pt x="248" y="216"/>
                      </a:lnTo>
                      <a:lnTo>
                        <a:pt x="220" y="254"/>
                      </a:lnTo>
                      <a:lnTo>
                        <a:pt x="263" y="230"/>
                      </a:lnTo>
                      <a:lnTo>
                        <a:pt x="222" y="256"/>
                      </a:lnTo>
                      <a:lnTo>
                        <a:pt x="265" y="233"/>
                      </a:lnTo>
                      <a:lnTo>
                        <a:pt x="227" y="263"/>
                      </a:lnTo>
                      <a:lnTo>
                        <a:pt x="270" y="237"/>
                      </a:lnTo>
                      <a:lnTo>
                        <a:pt x="239" y="273"/>
                      </a:lnTo>
                      <a:lnTo>
                        <a:pt x="281" y="249"/>
                      </a:lnTo>
                      <a:lnTo>
                        <a:pt x="248" y="282"/>
                      </a:lnTo>
                      <a:lnTo>
                        <a:pt x="291" y="259"/>
                      </a:lnTo>
                      <a:lnTo>
                        <a:pt x="260" y="294"/>
                      </a:lnTo>
                      <a:lnTo>
                        <a:pt x="303" y="270"/>
                      </a:lnTo>
                      <a:lnTo>
                        <a:pt x="267" y="301"/>
                      </a:lnTo>
                      <a:lnTo>
                        <a:pt x="310" y="275"/>
                      </a:lnTo>
                      <a:lnTo>
                        <a:pt x="270" y="304"/>
                      </a:lnTo>
                      <a:lnTo>
                        <a:pt x="312" y="280"/>
                      </a:lnTo>
                      <a:lnTo>
                        <a:pt x="274" y="308"/>
                      </a:lnTo>
                      <a:lnTo>
                        <a:pt x="317" y="282"/>
                      </a:lnTo>
                      <a:lnTo>
                        <a:pt x="279" y="313"/>
                      </a:lnTo>
                      <a:lnTo>
                        <a:pt x="322" y="287"/>
                      </a:lnTo>
                      <a:lnTo>
                        <a:pt x="279" y="313"/>
                      </a:lnTo>
                      <a:lnTo>
                        <a:pt x="322" y="289"/>
                      </a:lnTo>
                      <a:lnTo>
                        <a:pt x="293" y="327"/>
                      </a:lnTo>
                      <a:lnTo>
                        <a:pt x="336" y="304"/>
                      </a:lnTo>
                      <a:lnTo>
                        <a:pt x="303" y="339"/>
                      </a:lnTo>
                      <a:lnTo>
                        <a:pt x="345" y="313"/>
                      </a:lnTo>
                      <a:lnTo>
                        <a:pt x="312" y="346"/>
                      </a:lnTo>
                      <a:lnTo>
                        <a:pt x="355" y="323"/>
                      </a:lnTo>
                      <a:lnTo>
                        <a:pt x="315" y="349"/>
                      </a:lnTo>
                      <a:lnTo>
                        <a:pt x="357" y="325"/>
                      </a:lnTo>
                      <a:lnTo>
                        <a:pt x="317" y="351"/>
                      </a:lnTo>
                      <a:lnTo>
                        <a:pt x="360" y="327"/>
                      </a:lnTo>
                      <a:lnTo>
                        <a:pt x="322" y="356"/>
                      </a:lnTo>
                      <a:lnTo>
                        <a:pt x="364" y="332"/>
                      </a:lnTo>
                      <a:lnTo>
                        <a:pt x="329" y="363"/>
                      </a:lnTo>
                      <a:lnTo>
                        <a:pt x="369" y="339"/>
                      </a:lnTo>
                      <a:lnTo>
                        <a:pt x="336" y="377"/>
                      </a:lnTo>
                      <a:lnTo>
                        <a:pt x="379" y="353"/>
                      </a:lnTo>
                      <a:lnTo>
                        <a:pt x="338" y="382"/>
                      </a:lnTo>
                      <a:lnTo>
                        <a:pt x="381" y="358"/>
                      </a:lnTo>
                      <a:lnTo>
                        <a:pt x="338" y="401"/>
                      </a:lnTo>
                      <a:lnTo>
                        <a:pt x="386" y="372"/>
                      </a:lnTo>
                      <a:lnTo>
                        <a:pt x="338" y="401"/>
                      </a:lnTo>
                      <a:lnTo>
                        <a:pt x="386" y="375"/>
                      </a:lnTo>
                      <a:lnTo>
                        <a:pt x="334" y="417"/>
                      </a:lnTo>
                      <a:lnTo>
                        <a:pt x="388" y="387"/>
                      </a:lnTo>
                      <a:lnTo>
                        <a:pt x="326" y="425"/>
                      </a:lnTo>
                      <a:lnTo>
                        <a:pt x="388" y="389"/>
                      </a:lnTo>
                      <a:lnTo>
                        <a:pt x="326" y="427"/>
                      </a:lnTo>
                      <a:lnTo>
                        <a:pt x="388" y="391"/>
                      </a:lnTo>
                      <a:lnTo>
                        <a:pt x="315" y="439"/>
                      </a:lnTo>
                      <a:lnTo>
                        <a:pt x="388" y="39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3141" name="Freeform 3127"/>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nvGrpSpPr>
            <p:cNvPr id="3184" name="组合 3183"/>
            <p:cNvGrpSpPr/>
            <p:nvPr/>
          </p:nvGrpSpPr>
          <p:grpSpPr>
            <a:xfrm>
              <a:off x="3908425" y="1851025"/>
              <a:ext cx="2225676" cy="2225676"/>
              <a:chOff x="3908425" y="1851025"/>
              <a:chExt cx="2225676" cy="2225676"/>
            </a:xfrm>
          </p:grpSpPr>
          <p:sp>
            <p:nvSpPr>
              <p:cNvPr id="3134" name="Freeform 3120"/>
              <p:cNvSpPr/>
              <p:nvPr/>
            </p:nvSpPr>
            <p:spPr bwMode="auto">
              <a:xfrm>
                <a:off x="4975225" y="3636963"/>
                <a:ext cx="436563" cy="439738"/>
              </a:xfrm>
              <a:custGeom>
                <a:avLst/>
                <a:gdLst>
                  <a:gd name="T0" fmla="*/ 31 w 275"/>
                  <a:gd name="T1" fmla="*/ 0 h 277"/>
                  <a:gd name="T2" fmla="*/ 31 w 275"/>
                  <a:gd name="T3" fmla="*/ 0 h 277"/>
                  <a:gd name="T4" fmla="*/ 34 w 275"/>
                  <a:gd name="T5" fmla="*/ 2 h 277"/>
                  <a:gd name="T6" fmla="*/ 45 w 275"/>
                  <a:gd name="T7" fmla="*/ 11 h 277"/>
                  <a:gd name="T8" fmla="*/ 57 w 275"/>
                  <a:gd name="T9" fmla="*/ 26 h 277"/>
                  <a:gd name="T10" fmla="*/ 69 w 275"/>
                  <a:gd name="T11" fmla="*/ 37 h 277"/>
                  <a:gd name="T12" fmla="*/ 81 w 275"/>
                  <a:gd name="T13" fmla="*/ 49 h 277"/>
                  <a:gd name="T14" fmla="*/ 81 w 275"/>
                  <a:gd name="T15" fmla="*/ 49 h 277"/>
                  <a:gd name="T16" fmla="*/ 86 w 275"/>
                  <a:gd name="T17" fmla="*/ 54 h 277"/>
                  <a:gd name="T18" fmla="*/ 95 w 275"/>
                  <a:gd name="T19" fmla="*/ 61 h 277"/>
                  <a:gd name="T20" fmla="*/ 100 w 275"/>
                  <a:gd name="T21" fmla="*/ 68 h 277"/>
                  <a:gd name="T22" fmla="*/ 105 w 275"/>
                  <a:gd name="T23" fmla="*/ 73 h 277"/>
                  <a:gd name="T24" fmla="*/ 107 w 275"/>
                  <a:gd name="T25" fmla="*/ 75 h 277"/>
                  <a:gd name="T26" fmla="*/ 116 w 275"/>
                  <a:gd name="T27" fmla="*/ 85 h 277"/>
                  <a:gd name="T28" fmla="*/ 131 w 275"/>
                  <a:gd name="T29" fmla="*/ 97 h 277"/>
                  <a:gd name="T30" fmla="*/ 142 w 275"/>
                  <a:gd name="T31" fmla="*/ 111 h 277"/>
                  <a:gd name="T32" fmla="*/ 152 w 275"/>
                  <a:gd name="T33" fmla="*/ 118 h 277"/>
                  <a:gd name="T34" fmla="*/ 154 w 275"/>
                  <a:gd name="T35" fmla="*/ 123 h 277"/>
                  <a:gd name="T36" fmla="*/ 166 w 275"/>
                  <a:gd name="T37" fmla="*/ 135 h 277"/>
                  <a:gd name="T38" fmla="*/ 178 w 275"/>
                  <a:gd name="T39" fmla="*/ 147 h 277"/>
                  <a:gd name="T40" fmla="*/ 183 w 275"/>
                  <a:gd name="T41" fmla="*/ 149 h 277"/>
                  <a:gd name="T42" fmla="*/ 183 w 275"/>
                  <a:gd name="T43" fmla="*/ 151 h 277"/>
                  <a:gd name="T44" fmla="*/ 187 w 275"/>
                  <a:gd name="T45" fmla="*/ 156 h 277"/>
                  <a:gd name="T46" fmla="*/ 202 w 275"/>
                  <a:gd name="T47" fmla="*/ 170 h 277"/>
                  <a:gd name="T48" fmla="*/ 204 w 275"/>
                  <a:gd name="T49" fmla="*/ 173 h 277"/>
                  <a:gd name="T50" fmla="*/ 209 w 275"/>
                  <a:gd name="T51" fmla="*/ 177 h 277"/>
                  <a:gd name="T52" fmla="*/ 221 w 275"/>
                  <a:gd name="T53" fmla="*/ 189 h 277"/>
                  <a:gd name="T54" fmla="*/ 230 w 275"/>
                  <a:gd name="T55" fmla="*/ 196 h 277"/>
                  <a:gd name="T56" fmla="*/ 237 w 275"/>
                  <a:gd name="T57" fmla="*/ 203 h 277"/>
                  <a:gd name="T58" fmla="*/ 244 w 275"/>
                  <a:gd name="T59" fmla="*/ 211 h 277"/>
                  <a:gd name="T60" fmla="*/ 249 w 275"/>
                  <a:gd name="T61" fmla="*/ 218 h 277"/>
                  <a:gd name="T62" fmla="*/ 258 w 275"/>
                  <a:gd name="T63" fmla="*/ 227 h 277"/>
                  <a:gd name="T64" fmla="*/ 270 w 275"/>
                  <a:gd name="T65" fmla="*/ 239 h 277"/>
                  <a:gd name="T66" fmla="*/ 275 w 275"/>
                  <a:gd name="T67" fmla="*/ 244 h 277"/>
                  <a:gd name="T68" fmla="*/ 275 w 275"/>
                  <a:gd name="T69" fmla="*/ 249 h 277"/>
                  <a:gd name="T70" fmla="*/ 266 w 275"/>
                  <a:gd name="T71"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5" h="277">
                    <a:moveTo>
                      <a:pt x="31" y="0"/>
                    </a:moveTo>
                    <a:lnTo>
                      <a:pt x="31" y="0"/>
                    </a:lnTo>
                    <a:lnTo>
                      <a:pt x="29" y="2"/>
                    </a:lnTo>
                    <a:lnTo>
                      <a:pt x="31" y="0"/>
                    </a:lnTo>
                    <a:lnTo>
                      <a:pt x="24" y="7"/>
                    </a:lnTo>
                    <a:lnTo>
                      <a:pt x="34" y="2"/>
                    </a:lnTo>
                    <a:lnTo>
                      <a:pt x="0" y="37"/>
                    </a:lnTo>
                    <a:lnTo>
                      <a:pt x="45" y="11"/>
                    </a:lnTo>
                    <a:lnTo>
                      <a:pt x="15" y="49"/>
                    </a:lnTo>
                    <a:lnTo>
                      <a:pt x="57" y="26"/>
                    </a:lnTo>
                    <a:lnTo>
                      <a:pt x="26" y="64"/>
                    </a:lnTo>
                    <a:lnTo>
                      <a:pt x="69" y="37"/>
                    </a:lnTo>
                    <a:lnTo>
                      <a:pt x="38" y="73"/>
                    </a:lnTo>
                    <a:lnTo>
                      <a:pt x="81" y="49"/>
                    </a:lnTo>
                    <a:lnTo>
                      <a:pt x="38" y="73"/>
                    </a:lnTo>
                    <a:lnTo>
                      <a:pt x="81" y="49"/>
                    </a:lnTo>
                    <a:lnTo>
                      <a:pt x="43" y="78"/>
                    </a:lnTo>
                    <a:lnTo>
                      <a:pt x="86" y="54"/>
                    </a:lnTo>
                    <a:lnTo>
                      <a:pt x="53" y="87"/>
                    </a:lnTo>
                    <a:lnTo>
                      <a:pt x="95" y="61"/>
                    </a:lnTo>
                    <a:lnTo>
                      <a:pt x="57" y="92"/>
                    </a:lnTo>
                    <a:lnTo>
                      <a:pt x="100" y="68"/>
                    </a:lnTo>
                    <a:lnTo>
                      <a:pt x="62" y="97"/>
                    </a:lnTo>
                    <a:lnTo>
                      <a:pt x="105" y="73"/>
                    </a:lnTo>
                    <a:lnTo>
                      <a:pt x="64" y="99"/>
                    </a:lnTo>
                    <a:lnTo>
                      <a:pt x="107" y="75"/>
                    </a:lnTo>
                    <a:lnTo>
                      <a:pt x="74" y="109"/>
                    </a:lnTo>
                    <a:lnTo>
                      <a:pt x="116" y="85"/>
                    </a:lnTo>
                    <a:lnTo>
                      <a:pt x="86" y="123"/>
                    </a:lnTo>
                    <a:lnTo>
                      <a:pt x="131" y="97"/>
                    </a:lnTo>
                    <a:lnTo>
                      <a:pt x="100" y="135"/>
                    </a:lnTo>
                    <a:lnTo>
                      <a:pt x="142" y="111"/>
                    </a:lnTo>
                    <a:lnTo>
                      <a:pt x="107" y="144"/>
                    </a:lnTo>
                    <a:lnTo>
                      <a:pt x="152" y="118"/>
                    </a:lnTo>
                    <a:lnTo>
                      <a:pt x="112" y="147"/>
                    </a:lnTo>
                    <a:lnTo>
                      <a:pt x="154" y="123"/>
                    </a:lnTo>
                    <a:lnTo>
                      <a:pt x="124" y="158"/>
                    </a:lnTo>
                    <a:lnTo>
                      <a:pt x="166" y="135"/>
                    </a:lnTo>
                    <a:lnTo>
                      <a:pt x="135" y="173"/>
                    </a:lnTo>
                    <a:lnTo>
                      <a:pt x="178" y="147"/>
                    </a:lnTo>
                    <a:lnTo>
                      <a:pt x="140" y="175"/>
                    </a:lnTo>
                    <a:lnTo>
                      <a:pt x="183" y="149"/>
                    </a:lnTo>
                    <a:lnTo>
                      <a:pt x="140" y="177"/>
                    </a:lnTo>
                    <a:lnTo>
                      <a:pt x="183" y="151"/>
                    </a:lnTo>
                    <a:lnTo>
                      <a:pt x="145" y="180"/>
                    </a:lnTo>
                    <a:lnTo>
                      <a:pt x="187" y="156"/>
                    </a:lnTo>
                    <a:lnTo>
                      <a:pt x="159" y="194"/>
                    </a:lnTo>
                    <a:lnTo>
                      <a:pt x="202" y="170"/>
                    </a:lnTo>
                    <a:lnTo>
                      <a:pt x="161" y="196"/>
                    </a:lnTo>
                    <a:lnTo>
                      <a:pt x="204" y="173"/>
                    </a:lnTo>
                    <a:lnTo>
                      <a:pt x="166" y="201"/>
                    </a:lnTo>
                    <a:lnTo>
                      <a:pt x="209" y="177"/>
                    </a:lnTo>
                    <a:lnTo>
                      <a:pt x="178" y="213"/>
                    </a:lnTo>
                    <a:lnTo>
                      <a:pt x="221" y="189"/>
                    </a:lnTo>
                    <a:lnTo>
                      <a:pt x="187" y="222"/>
                    </a:lnTo>
                    <a:lnTo>
                      <a:pt x="230" y="196"/>
                    </a:lnTo>
                    <a:lnTo>
                      <a:pt x="195" y="230"/>
                    </a:lnTo>
                    <a:lnTo>
                      <a:pt x="237" y="203"/>
                    </a:lnTo>
                    <a:lnTo>
                      <a:pt x="202" y="237"/>
                    </a:lnTo>
                    <a:lnTo>
                      <a:pt x="244" y="211"/>
                    </a:lnTo>
                    <a:lnTo>
                      <a:pt x="206" y="241"/>
                    </a:lnTo>
                    <a:lnTo>
                      <a:pt x="249" y="218"/>
                    </a:lnTo>
                    <a:lnTo>
                      <a:pt x="216" y="251"/>
                    </a:lnTo>
                    <a:lnTo>
                      <a:pt x="258" y="227"/>
                    </a:lnTo>
                    <a:lnTo>
                      <a:pt x="228" y="265"/>
                    </a:lnTo>
                    <a:lnTo>
                      <a:pt x="270" y="239"/>
                    </a:lnTo>
                    <a:lnTo>
                      <a:pt x="232" y="270"/>
                    </a:lnTo>
                    <a:lnTo>
                      <a:pt x="275" y="244"/>
                    </a:lnTo>
                    <a:lnTo>
                      <a:pt x="237" y="272"/>
                    </a:lnTo>
                    <a:lnTo>
                      <a:pt x="275" y="249"/>
                    </a:lnTo>
                    <a:lnTo>
                      <a:pt x="261" y="277"/>
                    </a:lnTo>
                    <a:lnTo>
                      <a:pt x="266" y="27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5" name="Freeform 3121"/>
              <p:cNvSpPr/>
              <p:nvPr/>
            </p:nvSpPr>
            <p:spPr bwMode="auto">
              <a:xfrm>
                <a:off x="5694363" y="2913063"/>
                <a:ext cx="439738" cy="444500"/>
              </a:xfrm>
              <a:custGeom>
                <a:avLst/>
                <a:gdLst>
                  <a:gd name="T0" fmla="*/ 33 w 277"/>
                  <a:gd name="T1" fmla="*/ 0 h 280"/>
                  <a:gd name="T2" fmla="*/ 42 w 277"/>
                  <a:gd name="T3" fmla="*/ 12 h 280"/>
                  <a:gd name="T4" fmla="*/ 45 w 277"/>
                  <a:gd name="T5" fmla="*/ 12 h 280"/>
                  <a:gd name="T6" fmla="*/ 52 w 277"/>
                  <a:gd name="T7" fmla="*/ 22 h 280"/>
                  <a:gd name="T8" fmla="*/ 54 w 277"/>
                  <a:gd name="T9" fmla="*/ 24 h 280"/>
                  <a:gd name="T10" fmla="*/ 61 w 277"/>
                  <a:gd name="T11" fmla="*/ 31 h 280"/>
                  <a:gd name="T12" fmla="*/ 68 w 277"/>
                  <a:gd name="T13" fmla="*/ 38 h 280"/>
                  <a:gd name="T14" fmla="*/ 80 w 277"/>
                  <a:gd name="T15" fmla="*/ 50 h 280"/>
                  <a:gd name="T16" fmla="*/ 83 w 277"/>
                  <a:gd name="T17" fmla="*/ 52 h 280"/>
                  <a:gd name="T18" fmla="*/ 83 w 277"/>
                  <a:gd name="T19" fmla="*/ 52 h 280"/>
                  <a:gd name="T20" fmla="*/ 90 w 277"/>
                  <a:gd name="T21" fmla="*/ 59 h 280"/>
                  <a:gd name="T22" fmla="*/ 94 w 277"/>
                  <a:gd name="T23" fmla="*/ 64 h 280"/>
                  <a:gd name="T24" fmla="*/ 106 w 277"/>
                  <a:gd name="T25" fmla="*/ 76 h 280"/>
                  <a:gd name="T26" fmla="*/ 120 w 277"/>
                  <a:gd name="T27" fmla="*/ 90 h 280"/>
                  <a:gd name="T28" fmla="*/ 132 w 277"/>
                  <a:gd name="T29" fmla="*/ 102 h 280"/>
                  <a:gd name="T30" fmla="*/ 139 w 277"/>
                  <a:gd name="T31" fmla="*/ 109 h 280"/>
                  <a:gd name="T32" fmla="*/ 142 w 277"/>
                  <a:gd name="T33" fmla="*/ 112 h 280"/>
                  <a:gd name="T34" fmla="*/ 154 w 277"/>
                  <a:gd name="T35" fmla="*/ 124 h 280"/>
                  <a:gd name="T36" fmla="*/ 156 w 277"/>
                  <a:gd name="T37" fmla="*/ 126 h 280"/>
                  <a:gd name="T38" fmla="*/ 168 w 277"/>
                  <a:gd name="T39" fmla="*/ 138 h 280"/>
                  <a:gd name="T40" fmla="*/ 175 w 277"/>
                  <a:gd name="T41" fmla="*/ 145 h 280"/>
                  <a:gd name="T42" fmla="*/ 184 w 277"/>
                  <a:gd name="T43" fmla="*/ 154 h 280"/>
                  <a:gd name="T44" fmla="*/ 189 w 277"/>
                  <a:gd name="T45" fmla="*/ 159 h 280"/>
                  <a:gd name="T46" fmla="*/ 194 w 277"/>
                  <a:gd name="T47" fmla="*/ 164 h 280"/>
                  <a:gd name="T48" fmla="*/ 203 w 277"/>
                  <a:gd name="T49" fmla="*/ 173 h 280"/>
                  <a:gd name="T50" fmla="*/ 213 w 277"/>
                  <a:gd name="T51" fmla="*/ 183 h 280"/>
                  <a:gd name="T52" fmla="*/ 220 w 277"/>
                  <a:gd name="T53" fmla="*/ 190 h 280"/>
                  <a:gd name="T54" fmla="*/ 225 w 277"/>
                  <a:gd name="T55" fmla="*/ 195 h 280"/>
                  <a:gd name="T56" fmla="*/ 236 w 277"/>
                  <a:gd name="T57" fmla="*/ 207 h 280"/>
                  <a:gd name="T58" fmla="*/ 248 w 277"/>
                  <a:gd name="T59" fmla="*/ 218 h 280"/>
                  <a:gd name="T60" fmla="*/ 260 w 277"/>
                  <a:gd name="T61" fmla="*/ 230 h 280"/>
                  <a:gd name="T62" fmla="*/ 260 w 277"/>
                  <a:gd name="T63" fmla="*/ 230 h 280"/>
                  <a:gd name="T64" fmla="*/ 267 w 277"/>
                  <a:gd name="T65" fmla="*/ 237 h 280"/>
                  <a:gd name="T66" fmla="*/ 272 w 277"/>
                  <a:gd name="T67" fmla="*/ 242 h 280"/>
                  <a:gd name="T68" fmla="*/ 277 w 277"/>
                  <a:gd name="T69" fmla="*/ 249 h 280"/>
                  <a:gd name="T70" fmla="*/ 277 w 277"/>
                  <a:gd name="T71" fmla="*/ 266 h 280"/>
                  <a:gd name="T72" fmla="*/ 267 w 277"/>
                  <a:gd name="T73"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7" h="280">
                    <a:moveTo>
                      <a:pt x="30" y="3"/>
                    </a:moveTo>
                    <a:lnTo>
                      <a:pt x="33" y="0"/>
                    </a:lnTo>
                    <a:lnTo>
                      <a:pt x="0" y="38"/>
                    </a:lnTo>
                    <a:lnTo>
                      <a:pt x="42" y="12"/>
                    </a:lnTo>
                    <a:lnTo>
                      <a:pt x="0" y="38"/>
                    </a:lnTo>
                    <a:lnTo>
                      <a:pt x="45" y="12"/>
                    </a:lnTo>
                    <a:lnTo>
                      <a:pt x="9" y="45"/>
                    </a:lnTo>
                    <a:lnTo>
                      <a:pt x="52" y="22"/>
                    </a:lnTo>
                    <a:lnTo>
                      <a:pt x="11" y="50"/>
                    </a:lnTo>
                    <a:lnTo>
                      <a:pt x="54" y="24"/>
                    </a:lnTo>
                    <a:lnTo>
                      <a:pt x="19" y="55"/>
                    </a:lnTo>
                    <a:lnTo>
                      <a:pt x="61" y="31"/>
                    </a:lnTo>
                    <a:lnTo>
                      <a:pt x="26" y="64"/>
                    </a:lnTo>
                    <a:lnTo>
                      <a:pt x="68" y="38"/>
                    </a:lnTo>
                    <a:lnTo>
                      <a:pt x="38" y="74"/>
                    </a:lnTo>
                    <a:lnTo>
                      <a:pt x="80" y="50"/>
                    </a:lnTo>
                    <a:lnTo>
                      <a:pt x="40" y="76"/>
                    </a:lnTo>
                    <a:lnTo>
                      <a:pt x="83" y="52"/>
                    </a:lnTo>
                    <a:lnTo>
                      <a:pt x="40" y="78"/>
                    </a:lnTo>
                    <a:lnTo>
                      <a:pt x="83" y="52"/>
                    </a:lnTo>
                    <a:lnTo>
                      <a:pt x="47" y="83"/>
                    </a:lnTo>
                    <a:lnTo>
                      <a:pt x="90" y="59"/>
                    </a:lnTo>
                    <a:lnTo>
                      <a:pt x="52" y="90"/>
                    </a:lnTo>
                    <a:lnTo>
                      <a:pt x="94" y="64"/>
                    </a:lnTo>
                    <a:lnTo>
                      <a:pt x="64" y="100"/>
                    </a:lnTo>
                    <a:lnTo>
                      <a:pt x="106" y="76"/>
                    </a:lnTo>
                    <a:lnTo>
                      <a:pt x="78" y="114"/>
                    </a:lnTo>
                    <a:lnTo>
                      <a:pt x="120" y="90"/>
                    </a:lnTo>
                    <a:lnTo>
                      <a:pt x="90" y="128"/>
                    </a:lnTo>
                    <a:lnTo>
                      <a:pt x="132" y="102"/>
                    </a:lnTo>
                    <a:lnTo>
                      <a:pt x="97" y="135"/>
                    </a:lnTo>
                    <a:lnTo>
                      <a:pt x="139" y="109"/>
                    </a:lnTo>
                    <a:lnTo>
                      <a:pt x="99" y="135"/>
                    </a:lnTo>
                    <a:lnTo>
                      <a:pt x="142" y="112"/>
                    </a:lnTo>
                    <a:lnTo>
                      <a:pt x="111" y="150"/>
                    </a:lnTo>
                    <a:lnTo>
                      <a:pt x="154" y="124"/>
                    </a:lnTo>
                    <a:lnTo>
                      <a:pt x="113" y="150"/>
                    </a:lnTo>
                    <a:lnTo>
                      <a:pt x="156" y="126"/>
                    </a:lnTo>
                    <a:lnTo>
                      <a:pt x="125" y="164"/>
                    </a:lnTo>
                    <a:lnTo>
                      <a:pt x="168" y="138"/>
                    </a:lnTo>
                    <a:lnTo>
                      <a:pt x="132" y="169"/>
                    </a:lnTo>
                    <a:lnTo>
                      <a:pt x="175" y="145"/>
                    </a:lnTo>
                    <a:lnTo>
                      <a:pt x="142" y="180"/>
                    </a:lnTo>
                    <a:lnTo>
                      <a:pt x="184" y="154"/>
                    </a:lnTo>
                    <a:lnTo>
                      <a:pt x="146" y="185"/>
                    </a:lnTo>
                    <a:lnTo>
                      <a:pt x="189" y="159"/>
                    </a:lnTo>
                    <a:lnTo>
                      <a:pt x="151" y="188"/>
                    </a:lnTo>
                    <a:lnTo>
                      <a:pt x="194" y="164"/>
                    </a:lnTo>
                    <a:lnTo>
                      <a:pt x="161" y="199"/>
                    </a:lnTo>
                    <a:lnTo>
                      <a:pt x="203" y="173"/>
                    </a:lnTo>
                    <a:lnTo>
                      <a:pt x="170" y="207"/>
                    </a:lnTo>
                    <a:lnTo>
                      <a:pt x="213" y="183"/>
                    </a:lnTo>
                    <a:lnTo>
                      <a:pt x="177" y="216"/>
                    </a:lnTo>
                    <a:lnTo>
                      <a:pt x="220" y="190"/>
                    </a:lnTo>
                    <a:lnTo>
                      <a:pt x="182" y="218"/>
                    </a:lnTo>
                    <a:lnTo>
                      <a:pt x="225" y="195"/>
                    </a:lnTo>
                    <a:lnTo>
                      <a:pt x="194" y="230"/>
                    </a:lnTo>
                    <a:lnTo>
                      <a:pt x="236" y="207"/>
                    </a:lnTo>
                    <a:lnTo>
                      <a:pt x="206" y="242"/>
                    </a:lnTo>
                    <a:lnTo>
                      <a:pt x="248" y="218"/>
                    </a:lnTo>
                    <a:lnTo>
                      <a:pt x="217" y="254"/>
                    </a:lnTo>
                    <a:lnTo>
                      <a:pt x="260" y="230"/>
                    </a:lnTo>
                    <a:lnTo>
                      <a:pt x="217" y="254"/>
                    </a:lnTo>
                    <a:lnTo>
                      <a:pt x="260" y="230"/>
                    </a:lnTo>
                    <a:lnTo>
                      <a:pt x="225" y="261"/>
                    </a:lnTo>
                    <a:lnTo>
                      <a:pt x="267" y="237"/>
                    </a:lnTo>
                    <a:lnTo>
                      <a:pt x="229" y="266"/>
                    </a:lnTo>
                    <a:lnTo>
                      <a:pt x="272" y="242"/>
                    </a:lnTo>
                    <a:lnTo>
                      <a:pt x="236" y="273"/>
                    </a:lnTo>
                    <a:lnTo>
                      <a:pt x="277" y="249"/>
                    </a:lnTo>
                    <a:lnTo>
                      <a:pt x="251" y="280"/>
                    </a:lnTo>
                    <a:lnTo>
                      <a:pt x="277" y="266"/>
                    </a:lnTo>
                    <a:lnTo>
                      <a:pt x="262" y="280"/>
                    </a:lnTo>
                    <a:lnTo>
                      <a:pt x="267" y="27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5" name="Freeform 3141"/>
              <p:cNvSpPr/>
              <p:nvPr/>
            </p:nvSpPr>
            <p:spPr bwMode="auto">
              <a:xfrm>
                <a:off x="5697538" y="3775075"/>
                <a:ext cx="3175" cy="4763"/>
              </a:xfrm>
              <a:custGeom>
                <a:avLst/>
                <a:gdLst>
                  <a:gd name="T0" fmla="*/ 0 w 2"/>
                  <a:gd name="T1" fmla="*/ 0 h 3"/>
                  <a:gd name="T2" fmla="*/ 2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0" y="0"/>
                    </a:moveTo>
                    <a:lnTo>
                      <a:pt x="2" y="0"/>
                    </a:lnTo>
                    <a:lnTo>
                      <a:pt x="0" y="3"/>
                    </a:lnTo>
                    <a:lnTo>
                      <a:pt x="2"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8" name="Freeform 3154"/>
              <p:cNvSpPr/>
              <p:nvPr/>
            </p:nvSpPr>
            <p:spPr bwMode="auto">
              <a:xfrm>
                <a:off x="4457700" y="1851025"/>
                <a:ext cx="1325563" cy="1179513"/>
              </a:xfrm>
              <a:custGeom>
                <a:avLst/>
                <a:gdLst>
                  <a:gd name="T0" fmla="*/ 222 w 835"/>
                  <a:gd name="T1" fmla="*/ 0 h 743"/>
                  <a:gd name="T2" fmla="*/ 277 w 835"/>
                  <a:gd name="T3" fmla="*/ 0 h 743"/>
                  <a:gd name="T4" fmla="*/ 303 w 835"/>
                  <a:gd name="T5" fmla="*/ 3 h 743"/>
                  <a:gd name="T6" fmla="*/ 326 w 835"/>
                  <a:gd name="T7" fmla="*/ 5 h 743"/>
                  <a:gd name="T8" fmla="*/ 369 w 835"/>
                  <a:gd name="T9" fmla="*/ 12 h 743"/>
                  <a:gd name="T10" fmla="*/ 388 w 835"/>
                  <a:gd name="T11" fmla="*/ 17 h 743"/>
                  <a:gd name="T12" fmla="*/ 414 w 835"/>
                  <a:gd name="T13" fmla="*/ 24 h 743"/>
                  <a:gd name="T14" fmla="*/ 423 w 835"/>
                  <a:gd name="T15" fmla="*/ 27 h 743"/>
                  <a:gd name="T16" fmla="*/ 435 w 835"/>
                  <a:gd name="T17" fmla="*/ 31 h 743"/>
                  <a:gd name="T18" fmla="*/ 445 w 835"/>
                  <a:gd name="T19" fmla="*/ 36 h 743"/>
                  <a:gd name="T20" fmla="*/ 461 w 835"/>
                  <a:gd name="T21" fmla="*/ 41 h 743"/>
                  <a:gd name="T22" fmla="*/ 490 w 835"/>
                  <a:gd name="T23" fmla="*/ 53 h 743"/>
                  <a:gd name="T24" fmla="*/ 502 w 835"/>
                  <a:gd name="T25" fmla="*/ 60 h 743"/>
                  <a:gd name="T26" fmla="*/ 528 w 835"/>
                  <a:gd name="T27" fmla="*/ 72 h 743"/>
                  <a:gd name="T28" fmla="*/ 544 w 835"/>
                  <a:gd name="T29" fmla="*/ 81 h 743"/>
                  <a:gd name="T30" fmla="*/ 561 w 835"/>
                  <a:gd name="T31" fmla="*/ 91 h 743"/>
                  <a:gd name="T32" fmla="*/ 570 w 835"/>
                  <a:gd name="T33" fmla="*/ 95 h 743"/>
                  <a:gd name="T34" fmla="*/ 580 w 835"/>
                  <a:gd name="T35" fmla="*/ 102 h 743"/>
                  <a:gd name="T36" fmla="*/ 596 w 835"/>
                  <a:gd name="T37" fmla="*/ 117 h 743"/>
                  <a:gd name="T38" fmla="*/ 613 w 835"/>
                  <a:gd name="T39" fmla="*/ 129 h 743"/>
                  <a:gd name="T40" fmla="*/ 627 w 835"/>
                  <a:gd name="T41" fmla="*/ 140 h 743"/>
                  <a:gd name="T42" fmla="*/ 639 w 835"/>
                  <a:gd name="T43" fmla="*/ 150 h 743"/>
                  <a:gd name="T44" fmla="*/ 651 w 835"/>
                  <a:gd name="T45" fmla="*/ 162 h 743"/>
                  <a:gd name="T46" fmla="*/ 667 w 835"/>
                  <a:gd name="T47" fmla="*/ 176 h 743"/>
                  <a:gd name="T48" fmla="*/ 689 w 835"/>
                  <a:gd name="T49" fmla="*/ 200 h 743"/>
                  <a:gd name="T50" fmla="*/ 696 w 835"/>
                  <a:gd name="T51" fmla="*/ 209 h 743"/>
                  <a:gd name="T52" fmla="*/ 715 w 835"/>
                  <a:gd name="T53" fmla="*/ 230 h 743"/>
                  <a:gd name="T54" fmla="*/ 724 w 835"/>
                  <a:gd name="T55" fmla="*/ 247 h 743"/>
                  <a:gd name="T56" fmla="*/ 738 w 835"/>
                  <a:gd name="T57" fmla="*/ 266 h 743"/>
                  <a:gd name="T58" fmla="*/ 750 w 835"/>
                  <a:gd name="T59" fmla="*/ 283 h 743"/>
                  <a:gd name="T60" fmla="*/ 753 w 835"/>
                  <a:gd name="T61" fmla="*/ 290 h 743"/>
                  <a:gd name="T62" fmla="*/ 764 w 835"/>
                  <a:gd name="T63" fmla="*/ 311 h 743"/>
                  <a:gd name="T64" fmla="*/ 772 w 835"/>
                  <a:gd name="T65" fmla="*/ 321 h 743"/>
                  <a:gd name="T66" fmla="*/ 779 w 835"/>
                  <a:gd name="T67" fmla="*/ 335 h 743"/>
                  <a:gd name="T68" fmla="*/ 781 w 835"/>
                  <a:gd name="T69" fmla="*/ 342 h 743"/>
                  <a:gd name="T70" fmla="*/ 788 w 835"/>
                  <a:gd name="T71" fmla="*/ 359 h 743"/>
                  <a:gd name="T72" fmla="*/ 798 w 835"/>
                  <a:gd name="T73" fmla="*/ 382 h 743"/>
                  <a:gd name="T74" fmla="*/ 805 w 835"/>
                  <a:gd name="T75" fmla="*/ 401 h 743"/>
                  <a:gd name="T76" fmla="*/ 814 w 835"/>
                  <a:gd name="T77" fmla="*/ 425 h 743"/>
                  <a:gd name="T78" fmla="*/ 817 w 835"/>
                  <a:gd name="T79" fmla="*/ 444 h 743"/>
                  <a:gd name="T80" fmla="*/ 826 w 835"/>
                  <a:gd name="T81" fmla="*/ 477 h 743"/>
                  <a:gd name="T82" fmla="*/ 828 w 835"/>
                  <a:gd name="T83" fmla="*/ 501 h 743"/>
                  <a:gd name="T84" fmla="*/ 833 w 835"/>
                  <a:gd name="T85" fmla="*/ 527 h 743"/>
                  <a:gd name="T86" fmla="*/ 833 w 835"/>
                  <a:gd name="T87" fmla="*/ 539 h 743"/>
                  <a:gd name="T88" fmla="*/ 835 w 835"/>
                  <a:gd name="T89" fmla="*/ 562 h 743"/>
                  <a:gd name="T90" fmla="*/ 835 w 835"/>
                  <a:gd name="T91" fmla="*/ 591 h 743"/>
                  <a:gd name="T92" fmla="*/ 835 w 835"/>
                  <a:gd name="T93" fmla="*/ 624 h 743"/>
                  <a:gd name="T94" fmla="*/ 833 w 835"/>
                  <a:gd name="T95" fmla="*/ 655 h 743"/>
                  <a:gd name="T96" fmla="*/ 828 w 835"/>
                  <a:gd name="T97" fmla="*/ 683 h 743"/>
                  <a:gd name="T98" fmla="*/ 826 w 835"/>
                  <a:gd name="T99" fmla="*/ 702 h 743"/>
                  <a:gd name="T100" fmla="*/ 819 w 835"/>
                  <a:gd name="T101" fmla="*/ 73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5" h="743">
                    <a:moveTo>
                      <a:pt x="0" y="119"/>
                    </a:moveTo>
                    <a:lnTo>
                      <a:pt x="203" y="0"/>
                    </a:lnTo>
                    <a:lnTo>
                      <a:pt x="66" y="91"/>
                    </a:lnTo>
                    <a:lnTo>
                      <a:pt x="222" y="0"/>
                    </a:lnTo>
                    <a:lnTo>
                      <a:pt x="135" y="72"/>
                    </a:lnTo>
                    <a:lnTo>
                      <a:pt x="258" y="0"/>
                    </a:lnTo>
                    <a:lnTo>
                      <a:pt x="163" y="67"/>
                    </a:lnTo>
                    <a:lnTo>
                      <a:pt x="277" y="0"/>
                    </a:lnTo>
                    <a:lnTo>
                      <a:pt x="187" y="62"/>
                    </a:lnTo>
                    <a:lnTo>
                      <a:pt x="293" y="0"/>
                    </a:lnTo>
                    <a:lnTo>
                      <a:pt x="201" y="62"/>
                    </a:lnTo>
                    <a:lnTo>
                      <a:pt x="303" y="3"/>
                    </a:lnTo>
                    <a:lnTo>
                      <a:pt x="206" y="62"/>
                    </a:lnTo>
                    <a:lnTo>
                      <a:pt x="307" y="3"/>
                    </a:lnTo>
                    <a:lnTo>
                      <a:pt x="234" y="60"/>
                    </a:lnTo>
                    <a:lnTo>
                      <a:pt x="326" y="5"/>
                    </a:lnTo>
                    <a:lnTo>
                      <a:pt x="251" y="60"/>
                    </a:lnTo>
                    <a:lnTo>
                      <a:pt x="341" y="8"/>
                    </a:lnTo>
                    <a:lnTo>
                      <a:pt x="284" y="62"/>
                    </a:lnTo>
                    <a:lnTo>
                      <a:pt x="369" y="12"/>
                    </a:lnTo>
                    <a:lnTo>
                      <a:pt x="300" y="62"/>
                    </a:lnTo>
                    <a:lnTo>
                      <a:pt x="381" y="15"/>
                    </a:lnTo>
                    <a:lnTo>
                      <a:pt x="307" y="64"/>
                    </a:lnTo>
                    <a:lnTo>
                      <a:pt x="388" y="17"/>
                    </a:lnTo>
                    <a:lnTo>
                      <a:pt x="336" y="67"/>
                    </a:lnTo>
                    <a:lnTo>
                      <a:pt x="412" y="24"/>
                    </a:lnTo>
                    <a:lnTo>
                      <a:pt x="338" y="67"/>
                    </a:lnTo>
                    <a:lnTo>
                      <a:pt x="414" y="24"/>
                    </a:lnTo>
                    <a:lnTo>
                      <a:pt x="338" y="67"/>
                    </a:lnTo>
                    <a:lnTo>
                      <a:pt x="414" y="24"/>
                    </a:lnTo>
                    <a:lnTo>
                      <a:pt x="350" y="69"/>
                    </a:lnTo>
                    <a:lnTo>
                      <a:pt x="423" y="27"/>
                    </a:lnTo>
                    <a:lnTo>
                      <a:pt x="350" y="69"/>
                    </a:lnTo>
                    <a:lnTo>
                      <a:pt x="423" y="27"/>
                    </a:lnTo>
                    <a:lnTo>
                      <a:pt x="364" y="74"/>
                    </a:lnTo>
                    <a:lnTo>
                      <a:pt x="435" y="31"/>
                    </a:lnTo>
                    <a:lnTo>
                      <a:pt x="367" y="74"/>
                    </a:lnTo>
                    <a:lnTo>
                      <a:pt x="438" y="31"/>
                    </a:lnTo>
                    <a:lnTo>
                      <a:pt x="374" y="76"/>
                    </a:lnTo>
                    <a:lnTo>
                      <a:pt x="445" y="36"/>
                    </a:lnTo>
                    <a:lnTo>
                      <a:pt x="390" y="79"/>
                    </a:lnTo>
                    <a:lnTo>
                      <a:pt x="459" y="41"/>
                    </a:lnTo>
                    <a:lnTo>
                      <a:pt x="393" y="81"/>
                    </a:lnTo>
                    <a:lnTo>
                      <a:pt x="461" y="41"/>
                    </a:lnTo>
                    <a:lnTo>
                      <a:pt x="407" y="86"/>
                    </a:lnTo>
                    <a:lnTo>
                      <a:pt x="476" y="46"/>
                    </a:lnTo>
                    <a:lnTo>
                      <a:pt x="423" y="91"/>
                    </a:lnTo>
                    <a:lnTo>
                      <a:pt x="490" y="53"/>
                    </a:lnTo>
                    <a:lnTo>
                      <a:pt x="435" y="95"/>
                    </a:lnTo>
                    <a:lnTo>
                      <a:pt x="499" y="57"/>
                    </a:lnTo>
                    <a:lnTo>
                      <a:pt x="438" y="95"/>
                    </a:lnTo>
                    <a:lnTo>
                      <a:pt x="502" y="60"/>
                    </a:lnTo>
                    <a:lnTo>
                      <a:pt x="447" y="100"/>
                    </a:lnTo>
                    <a:lnTo>
                      <a:pt x="511" y="62"/>
                    </a:lnTo>
                    <a:lnTo>
                      <a:pt x="466" y="107"/>
                    </a:lnTo>
                    <a:lnTo>
                      <a:pt x="528" y="72"/>
                    </a:lnTo>
                    <a:lnTo>
                      <a:pt x="483" y="117"/>
                    </a:lnTo>
                    <a:lnTo>
                      <a:pt x="544" y="81"/>
                    </a:lnTo>
                    <a:lnTo>
                      <a:pt x="485" y="117"/>
                    </a:lnTo>
                    <a:lnTo>
                      <a:pt x="544" y="81"/>
                    </a:lnTo>
                    <a:lnTo>
                      <a:pt x="492" y="119"/>
                    </a:lnTo>
                    <a:lnTo>
                      <a:pt x="551" y="86"/>
                    </a:lnTo>
                    <a:lnTo>
                      <a:pt x="502" y="126"/>
                    </a:lnTo>
                    <a:lnTo>
                      <a:pt x="561" y="91"/>
                    </a:lnTo>
                    <a:lnTo>
                      <a:pt x="504" y="126"/>
                    </a:lnTo>
                    <a:lnTo>
                      <a:pt x="563" y="93"/>
                    </a:lnTo>
                    <a:lnTo>
                      <a:pt x="511" y="131"/>
                    </a:lnTo>
                    <a:lnTo>
                      <a:pt x="570" y="95"/>
                    </a:lnTo>
                    <a:lnTo>
                      <a:pt x="518" y="136"/>
                    </a:lnTo>
                    <a:lnTo>
                      <a:pt x="575" y="100"/>
                    </a:lnTo>
                    <a:lnTo>
                      <a:pt x="521" y="138"/>
                    </a:lnTo>
                    <a:lnTo>
                      <a:pt x="580" y="102"/>
                    </a:lnTo>
                    <a:lnTo>
                      <a:pt x="525" y="138"/>
                    </a:lnTo>
                    <a:lnTo>
                      <a:pt x="582" y="105"/>
                    </a:lnTo>
                    <a:lnTo>
                      <a:pt x="540" y="147"/>
                    </a:lnTo>
                    <a:lnTo>
                      <a:pt x="596" y="117"/>
                    </a:lnTo>
                    <a:lnTo>
                      <a:pt x="544" y="152"/>
                    </a:lnTo>
                    <a:lnTo>
                      <a:pt x="601" y="119"/>
                    </a:lnTo>
                    <a:lnTo>
                      <a:pt x="556" y="159"/>
                    </a:lnTo>
                    <a:lnTo>
                      <a:pt x="613" y="129"/>
                    </a:lnTo>
                    <a:lnTo>
                      <a:pt x="558" y="162"/>
                    </a:lnTo>
                    <a:lnTo>
                      <a:pt x="615" y="131"/>
                    </a:lnTo>
                    <a:lnTo>
                      <a:pt x="573" y="171"/>
                    </a:lnTo>
                    <a:lnTo>
                      <a:pt x="627" y="140"/>
                    </a:lnTo>
                    <a:lnTo>
                      <a:pt x="582" y="181"/>
                    </a:lnTo>
                    <a:lnTo>
                      <a:pt x="637" y="147"/>
                    </a:lnTo>
                    <a:lnTo>
                      <a:pt x="584" y="183"/>
                    </a:lnTo>
                    <a:lnTo>
                      <a:pt x="639" y="150"/>
                    </a:lnTo>
                    <a:lnTo>
                      <a:pt x="594" y="190"/>
                    </a:lnTo>
                    <a:lnTo>
                      <a:pt x="648" y="159"/>
                    </a:lnTo>
                    <a:lnTo>
                      <a:pt x="596" y="193"/>
                    </a:lnTo>
                    <a:lnTo>
                      <a:pt x="651" y="162"/>
                    </a:lnTo>
                    <a:lnTo>
                      <a:pt x="599" y="195"/>
                    </a:lnTo>
                    <a:lnTo>
                      <a:pt x="653" y="164"/>
                    </a:lnTo>
                    <a:lnTo>
                      <a:pt x="613" y="207"/>
                    </a:lnTo>
                    <a:lnTo>
                      <a:pt x="667" y="176"/>
                    </a:lnTo>
                    <a:lnTo>
                      <a:pt x="622" y="216"/>
                    </a:lnTo>
                    <a:lnTo>
                      <a:pt x="674" y="185"/>
                    </a:lnTo>
                    <a:lnTo>
                      <a:pt x="634" y="230"/>
                    </a:lnTo>
                    <a:lnTo>
                      <a:pt x="689" y="200"/>
                    </a:lnTo>
                    <a:lnTo>
                      <a:pt x="644" y="240"/>
                    </a:lnTo>
                    <a:lnTo>
                      <a:pt x="696" y="209"/>
                    </a:lnTo>
                    <a:lnTo>
                      <a:pt x="644" y="240"/>
                    </a:lnTo>
                    <a:lnTo>
                      <a:pt x="696" y="209"/>
                    </a:lnTo>
                    <a:lnTo>
                      <a:pt x="653" y="252"/>
                    </a:lnTo>
                    <a:lnTo>
                      <a:pt x="708" y="221"/>
                    </a:lnTo>
                    <a:lnTo>
                      <a:pt x="663" y="261"/>
                    </a:lnTo>
                    <a:lnTo>
                      <a:pt x="715" y="230"/>
                    </a:lnTo>
                    <a:lnTo>
                      <a:pt x="665" y="266"/>
                    </a:lnTo>
                    <a:lnTo>
                      <a:pt x="717" y="238"/>
                    </a:lnTo>
                    <a:lnTo>
                      <a:pt x="672" y="278"/>
                    </a:lnTo>
                    <a:lnTo>
                      <a:pt x="724" y="247"/>
                    </a:lnTo>
                    <a:lnTo>
                      <a:pt x="679" y="285"/>
                    </a:lnTo>
                    <a:lnTo>
                      <a:pt x="731" y="257"/>
                    </a:lnTo>
                    <a:lnTo>
                      <a:pt x="686" y="297"/>
                    </a:lnTo>
                    <a:lnTo>
                      <a:pt x="738" y="266"/>
                    </a:lnTo>
                    <a:lnTo>
                      <a:pt x="689" y="299"/>
                    </a:lnTo>
                    <a:lnTo>
                      <a:pt x="741" y="268"/>
                    </a:lnTo>
                    <a:lnTo>
                      <a:pt x="698" y="313"/>
                    </a:lnTo>
                    <a:lnTo>
                      <a:pt x="750" y="283"/>
                    </a:lnTo>
                    <a:lnTo>
                      <a:pt x="701" y="316"/>
                    </a:lnTo>
                    <a:lnTo>
                      <a:pt x="750" y="287"/>
                    </a:lnTo>
                    <a:lnTo>
                      <a:pt x="701" y="318"/>
                    </a:lnTo>
                    <a:lnTo>
                      <a:pt x="753" y="290"/>
                    </a:lnTo>
                    <a:lnTo>
                      <a:pt x="705" y="325"/>
                    </a:lnTo>
                    <a:lnTo>
                      <a:pt x="757" y="297"/>
                    </a:lnTo>
                    <a:lnTo>
                      <a:pt x="715" y="340"/>
                    </a:lnTo>
                    <a:lnTo>
                      <a:pt x="764" y="311"/>
                    </a:lnTo>
                    <a:lnTo>
                      <a:pt x="715" y="344"/>
                    </a:lnTo>
                    <a:lnTo>
                      <a:pt x="767" y="313"/>
                    </a:lnTo>
                    <a:lnTo>
                      <a:pt x="719" y="351"/>
                    </a:lnTo>
                    <a:lnTo>
                      <a:pt x="772" y="321"/>
                    </a:lnTo>
                    <a:lnTo>
                      <a:pt x="727" y="366"/>
                    </a:lnTo>
                    <a:lnTo>
                      <a:pt x="779" y="335"/>
                    </a:lnTo>
                    <a:lnTo>
                      <a:pt x="727" y="366"/>
                    </a:lnTo>
                    <a:lnTo>
                      <a:pt x="779" y="335"/>
                    </a:lnTo>
                    <a:lnTo>
                      <a:pt x="729" y="370"/>
                    </a:lnTo>
                    <a:lnTo>
                      <a:pt x="781" y="340"/>
                    </a:lnTo>
                    <a:lnTo>
                      <a:pt x="729" y="370"/>
                    </a:lnTo>
                    <a:lnTo>
                      <a:pt x="781" y="342"/>
                    </a:lnTo>
                    <a:lnTo>
                      <a:pt x="731" y="375"/>
                    </a:lnTo>
                    <a:lnTo>
                      <a:pt x="783" y="344"/>
                    </a:lnTo>
                    <a:lnTo>
                      <a:pt x="736" y="387"/>
                    </a:lnTo>
                    <a:lnTo>
                      <a:pt x="788" y="359"/>
                    </a:lnTo>
                    <a:lnTo>
                      <a:pt x="741" y="399"/>
                    </a:lnTo>
                    <a:lnTo>
                      <a:pt x="793" y="368"/>
                    </a:lnTo>
                    <a:lnTo>
                      <a:pt x="746" y="413"/>
                    </a:lnTo>
                    <a:lnTo>
                      <a:pt x="798" y="382"/>
                    </a:lnTo>
                    <a:lnTo>
                      <a:pt x="746" y="413"/>
                    </a:lnTo>
                    <a:lnTo>
                      <a:pt x="798" y="385"/>
                    </a:lnTo>
                    <a:lnTo>
                      <a:pt x="753" y="430"/>
                    </a:lnTo>
                    <a:lnTo>
                      <a:pt x="805" y="401"/>
                    </a:lnTo>
                    <a:lnTo>
                      <a:pt x="755" y="439"/>
                    </a:lnTo>
                    <a:lnTo>
                      <a:pt x="807" y="408"/>
                    </a:lnTo>
                    <a:lnTo>
                      <a:pt x="760" y="458"/>
                    </a:lnTo>
                    <a:lnTo>
                      <a:pt x="814" y="425"/>
                    </a:lnTo>
                    <a:lnTo>
                      <a:pt x="760" y="458"/>
                    </a:lnTo>
                    <a:lnTo>
                      <a:pt x="814" y="427"/>
                    </a:lnTo>
                    <a:lnTo>
                      <a:pt x="764" y="477"/>
                    </a:lnTo>
                    <a:lnTo>
                      <a:pt x="817" y="444"/>
                    </a:lnTo>
                    <a:lnTo>
                      <a:pt x="767" y="494"/>
                    </a:lnTo>
                    <a:lnTo>
                      <a:pt x="821" y="463"/>
                    </a:lnTo>
                    <a:lnTo>
                      <a:pt x="769" y="508"/>
                    </a:lnTo>
                    <a:lnTo>
                      <a:pt x="826" y="477"/>
                    </a:lnTo>
                    <a:lnTo>
                      <a:pt x="772" y="513"/>
                    </a:lnTo>
                    <a:lnTo>
                      <a:pt x="826" y="482"/>
                    </a:lnTo>
                    <a:lnTo>
                      <a:pt x="774" y="532"/>
                    </a:lnTo>
                    <a:lnTo>
                      <a:pt x="828" y="501"/>
                    </a:lnTo>
                    <a:lnTo>
                      <a:pt x="774" y="541"/>
                    </a:lnTo>
                    <a:lnTo>
                      <a:pt x="831" y="510"/>
                    </a:lnTo>
                    <a:lnTo>
                      <a:pt x="776" y="560"/>
                    </a:lnTo>
                    <a:lnTo>
                      <a:pt x="833" y="527"/>
                    </a:lnTo>
                    <a:lnTo>
                      <a:pt x="776" y="565"/>
                    </a:lnTo>
                    <a:lnTo>
                      <a:pt x="833" y="532"/>
                    </a:lnTo>
                    <a:lnTo>
                      <a:pt x="776" y="572"/>
                    </a:lnTo>
                    <a:lnTo>
                      <a:pt x="833" y="539"/>
                    </a:lnTo>
                    <a:lnTo>
                      <a:pt x="776" y="579"/>
                    </a:lnTo>
                    <a:lnTo>
                      <a:pt x="835" y="546"/>
                    </a:lnTo>
                    <a:lnTo>
                      <a:pt x="776" y="596"/>
                    </a:lnTo>
                    <a:lnTo>
                      <a:pt x="835" y="562"/>
                    </a:lnTo>
                    <a:lnTo>
                      <a:pt x="776" y="612"/>
                    </a:lnTo>
                    <a:lnTo>
                      <a:pt x="835" y="577"/>
                    </a:lnTo>
                    <a:lnTo>
                      <a:pt x="774" y="627"/>
                    </a:lnTo>
                    <a:lnTo>
                      <a:pt x="835" y="591"/>
                    </a:lnTo>
                    <a:lnTo>
                      <a:pt x="774" y="638"/>
                    </a:lnTo>
                    <a:lnTo>
                      <a:pt x="835" y="603"/>
                    </a:lnTo>
                    <a:lnTo>
                      <a:pt x="772" y="660"/>
                    </a:lnTo>
                    <a:lnTo>
                      <a:pt x="835" y="624"/>
                    </a:lnTo>
                    <a:lnTo>
                      <a:pt x="772" y="669"/>
                    </a:lnTo>
                    <a:lnTo>
                      <a:pt x="835" y="631"/>
                    </a:lnTo>
                    <a:lnTo>
                      <a:pt x="767" y="693"/>
                    </a:lnTo>
                    <a:lnTo>
                      <a:pt x="833" y="655"/>
                    </a:lnTo>
                    <a:lnTo>
                      <a:pt x="772" y="698"/>
                    </a:lnTo>
                    <a:lnTo>
                      <a:pt x="833" y="662"/>
                    </a:lnTo>
                    <a:lnTo>
                      <a:pt x="783" y="710"/>
                    </a:lnTo>
                    <a:lnTo>
                      <a:pt x="828" y="683"/>
                    </a:lnTo>
                    <a:lnTo>
                      <a:pt x="790" y="719"/>
                    </a:lnTo>
                    <a:lnTo>
                      <a:pt x="826" y="698"/>
                    </a:lnTo>
                    <a:lnTo>
                      <a:pt x="793" y="721"/>
                    </a:lnTo>
                    <a:lnTo>
                      <a:pt x="826" y="702"/>
                    </a:lnTo>
                    <a:lnTo>
                      <a:pt x="805" y="731"/>
                    </a:lnTo>
                    <a:lnTo>
                      <a:pt x="821" y="721"/>
                    </a:lnTo>
                    <a:lnTo>
                      <a:pt x="812" y="738"/>
                    </a:lnTo>
                    <a:lnTo>
                      <a:pt x="819" y="733"/>
                    </a:lnTo>
                    <a:lnTo>
                      <a:pt x="817" y="743"/>
                    </a:lnTo>
                    <a:lnTo>
                      <a:pt x="817" y="74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9" name="Freeform 3155"/>
              <p:cNvSpPr/>
              <p:nvPr/>
            </p:nvSpPr>
            <p:spPr bwMode="auto">
              <a:xfrm>
                <a:off x="3908425" y="1851025"/>
                <a:ext cx="1179513" cy="1879600"/>
              </a:xfrm>
              <a:custGeom>
                <a:avLst/>
                <a:gdLst>
                  <a:gd name="T0" fmla="*/ 362 w 743"/>
                  <a:gd name="T1" fmla="*/ 46 h 1184"/>
                  <a:gd name="T2" fmla="*/ 462 w 743"/>
                  <a:gd name="T3" fmla="*/ 15 h 1184"/>
                  <a:gd name="T4" fmla="*/ 542 w 743"/>
                  <a:gd name="T5" fmla="*/ 0 h 1184"/>
                  <a:gd name="T6" fmla="*/ 204 w 743"/>
                  <a:gd name="T7" fmla="*/ 228 h 1184"/>
                  <a:gd name="T8" fmla="*/ 175 w 743"/>
                  <a:gd name="T9" fmla="*/ 259 h 1184"/>
                  <a:gd name="T10" fmla="*/ 154 w 743"/>
                  <a:gd name="T11" fmla="*/ 290 h 1184"/>
                  <a:gd name="T12" fmla="*/ 135 w 743"/>
                  <a:gd name="T13" fmla="*/ 321 h 1184"/>
                  <a:gd name="T14" fmla="*/ 116 w 743"/>
                  <a:gd name="T15" fmla="*/ 354 h 1184"/>
                  <a:gd name="T16" fmla="*/ 107 w 743"/>
                  <a:gd name="T17" fmla="*/ 375 h 1184"/>
                  <a:gd name="T18" fmla="*/ 97 w 743"/>
                  <a:gd name="T19" fmla="*/ 394 h 1184"/>
                  <a:gd name="T20" fmla="*/ 83 w 743"/>
                  <a:gd name="T21" fmla="*/ 437 h 1184"/>
                  <a:gd name="T22" fmla="*/ 71 w 743"/>
                  <a:gd name="T23" fmla="*/ 479 h 1184"/>
                  <a:gd name="T24" fmla="*/ 66 w 743"/>
                  <a:gd name="T25" fmla="*/ 515 h 1184"/>
                  <a:gd name="T26" fmla="*/ 64 w 743"/>
                  <a:gd name="T27" fmla="*/ 529 h 1184"/>
                  <a:gd name="T28" fmla="*/ 62 w 743"/>
                  <a:gd name="T29" fmla="*/ 541 h 1184"/>
                  <a:gd name="T30" fmla="*/ 62 w 743"/>
                  <a:gd name="T31" fmla="*/ 579 h 1184"/>
                  <a:gd name="T32" fmla="*/ 59 w 743"/>
                  <a:gd name="T33" fmla="*/ 603 h 1184"/>
                  <a:gd name="T34" fmla="*/ 62 w 743"/>
                  <a:gd name="T35" fmla="*/ 638 h 1184"/>
                  <a:gd name="T36" fmla="*/ 64 w 743"/>
                  <a:gd name="T37" fmla="*/ 655 h 1184"/>
                  <a:gd name="T38" fmla="*/ 66 w 743"/>
                  <a:gd name="T39" fmla="*/ 679 h 1184"/>
                  <a:gd name="T40" fmla="*/ 73 w 743"/>
                  <a:gd name="T41" fmla="*/ 705 h 1184"/>
                  <a:gd name="T42" fmla="*/ 76 w 743"/>
                  <a:gd name="T43" fmla="*/ 721 h 1184"/>
                  <a:gd name="T44" fmla="*/ 85 w 743"/>
                  <a:gd name="T45" fmla="*/ 755 h 1184"/>
                  <a:gd name="T46" fmla="*/ 92 w 743"/>
                  <a:gd name="T47" fmla="*/ 771 h 1184"/>
                  <a:gd name="T48" fmla="*/ 97 w 743"/>
                  <a:gd name="T49" fmla="*/ 788 h 1184"/>
                  <a:gd name="T50" fmla="*/ 104 w 743"/>
                  <a:gd name="T51" fmla="*/ 802 h 1184"/>
                  <a:gd name="T52" fmla="*/ 114 w 743"/>
                  <a:gd name="T53" fmla="*/ 826 h 1184"/>
                  <a:gd name="T54" fmla="*/ 130 w 743"/>
                  <a:gd name="T55" fmla="*/ 857 h 1184"/>
                  <a:gd name="T56" fmla="*/ 142 w 743"/>
                  <a:gd name="T57" fmla="*/ 873 h 1184"/>
                  <a:gd name="T58" fmla="*/ 154 w 743"/>
                  <a:gd name="T59" fmla="*/ 894 h 1184"/>
                  <a:gd name="T60" fmla="*/ 168 w 743"/>
                  <a:gd name="T61" fmla="*/ 913 h 1184"/>
                  <a:gd name="T62" fmla="*/ 185 w 743"/>
                  <a:gd name="T63" fmla="*/ 935 h 1184"/>
                  <a:gd name="T64" fmla="*/ 199 w 743"/>
                  <a:gd name="T65" fmla="*/ 951 h 1184"/>
                  <a:gd name="T66" fmla="*/ 218 w 743"/>
                  <a:gd name="T67" fmla="*/ 970 h 1184"/>
                  <a:gd name="T68" fmla="*/ 234 w 743"/>
                  <a:gd name="T69" fmla="*/ 985 h 1184"/>
                  <a:gd name="T70" fmla="*/ 253 w 743"/>
                  <a:gd name="T71" fmla="*/ 1004 h 1184"/>
                  <a:gd name="T72" fmla="*/ 272 w 743"/>
                  <a:gd name="T73" fmla="*/ 1018 h 1184"/>
                  <a:gd name="T74" fmla="*/ 294 w 743"/>
                  <a:gd name="T75" fmla="*/ 1032 h 1184"/>
                  <a:gd name="T76" fmla="*/ 313 w 743"/>
                  <a:gd name="T77" fmla="*/ 1044 h 1184"/>
                  <a:gd name="T78" fmla="*/ 339 w 743"/>
                  <a:gd name="T79" fmla="*/ 1060 h 1184"/>
                  <a:gd name="T80" fmla="*/ 346 w 743"/>
                  <a:gd name="T81" fmla="*/ 1063 h 1184"/>
                  <a:gd name="T82" fmla="*/ 362 w 743"/>
                  <a:gd name="T83" fmla="*/ 1072 h 1184"/>
                  <a:gd name="T84" fmla="*/ 388 w 743"/>
                  <a:gd name="T85" fmla="*/ 1084 h 1184"/>
                  <a:gd name="T86" fmla="*/ 421 w 743"/>
                  <a:gd name="T87" fmla="*/ 1096 h 1184"/>
                  <a:gd name="T88" fmla="*/ 452 w 743"/>
                  <a:gd name="T89" fmla="*/ 1106 h 1184"/>
                  <a:gd name="T90" fmla="*/ 483 w 743"/>
                  <a:gd name="T91" fmla="*/ 1113 h 1184"/>
                  <a:gd name="T92" fmla="*/ 523 w 743"/>
                  <a:gd name="T93" fmla="*/ 1120 h 1184"/>
                  <a:gd name="T94" fmla="*/ 542 w 743"/>
                  <a:gd name="T95" fmla="*/ 1122 h 1184"/>
                  <a:gd name="T96" fmla="*/ 580 w 743"/>
                  <a:gd name="T97" fmla="*/ 1125 h 1184"/>
                  <a:gd name="T98" fmla="*/ 618 w 743"/>
                  <a:gd name="T99" fmla="*/ 1122 h 1184"/>
                  <a:gd name="T100" fmla="*/ 658 w 743"/>
                  <a:gd name="T101" fmla="*/ 1120 h 1184"/>
                  <a:gd name="T102" fmla="*/ 708 w 743"/>
                  <a:gd name="T103" fmla="*/ 1129 h 1184"/>
                  <a:gd name="T104" fmla="*/ 722 w 743"/>
                  <a:gd name="T105" fmla="*/ 1143 h 1184"/>
                  <a:gd name="T106" fmla="*/ 736 w 743"/>
                  <a:gd name="T107" fmla="*/ 1155 h 1184"/>
                  <a:gd name="T108" fmla="*/ 743 w 743"/>
                  <a:gd name="T109" fmla="*/ 1165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3" h="1184">
                    <a:moveTo>
                      <a:pt x="294" y="81"/>
                    </a:moveTo>
                    <a:lnTo>
                      <a:pt x="320" y="67"/>
                    </a:lnTo>
                    <a:lnTo>
                      <a:pt x="237" y="119"/>
                    </a:lnTo>
                    <a:lnTo>
                      <a:pt x="362" y="46"/>
                    </a:lnTo>
                    <a:lnTo>
                      <a:pt x="170" y="176"/>
                    </a:lnTo>
                    <a:lnTo>
                      <a:pt x="440" y="19"/>
                    </a:lnTo>
                    <a:lnTo>
                      <a:pt x="159" y="190"/>
                    </a:lnTo>
                    <a:lnTo>
                      <a:pt x="462" y="15"/>
                    </a:lnTo>
                    <a:lnTo>
                      <a:pt x="128" y="223"/>
                    </a:lnTo>
                    <a:lnTo>
                      <a:pt x="504" y="5"/>
                    </a:lnTo>
                    <a:lnTo>
                      <a:pt x="104" y="254"/>
                    </a:lnTo>
                    <a:lnTo>
                      <a:pt x="542" y="0"/>
                    </a:lnTo>
                    <a:lnTo>
                      <a:pt x="83" y="287"/>
                    </a:lnTo>
                    <a:lnTo>
                      <a:pt x="225" y="207"/>
                    </a:lnTo>
                    <a:lnTo>
                      <a:pt x="76" y="302"/>
                    </a:lnTo>
                    <a:lnTo>
                      <a:pt x="204" y="228"/>
                    </a:lnTo>
                    <a:lnTo>
                      <a:pt x="71" y="311"/>
                    </a:lnTo>
                    <a:lnTo>
                      <a:pt x="192" y="240"/>
                    </a:lnTo>
                    <a:lnTo>
                      <a:pt x="64" y="325"/>
                    </a:lnTo>
                    <a:lnTo>
                      <a:pt x="175" y="259"/>
                    </a:lnTo>
                    <a:lnTo>
                      <a:pt x="57" y="340"/>
                    </a:lnTo>
                    <a:lnTo>
                      <a:pt x="161" y="280"/>
                    </a:lnTo>
                    <a:lnTo>
                      <a:pt x="52" y="349"/>
                    </a:lnTo>
                    <a:lnTo>
                      <a:pt x="154" y="290"/>
                    </a:lnTo>
                    <a:lnTo>
                      <a:pt x="45" y="366"/>
                    </a:lnTo>
                    <a:lnTo>
                      <a:pt x="142" y="309"/>
                    </a:lnTo>
                    <a:lnTo>
                      <a:pt x="40" y="375"/>
                    </a:lnTo>
                    <a:lnTo>
                      <a:pt x="135" y="321"/>
                    </a:lnTo>
                    <a:lnTo>
                      <a:pt x="40" y="378"/>
                    </a:lnTo>
                    <a:lnTo>
                      <a:pt x="133" y="323"/>
                    </a:lnTo>
                    <a:lnTo>
                      <a:pt x="31" y="401"/>
                    </a:lnTo>
                    <a:lnTo>
                      <a:pt x="116" y="354"/>
                    </a:lnTo>
                    <a:lnTo>
                      <a:pt x="26" y="418"/>
                    </a:lnTo>
                    <a:lnTo>
                      <a:pt x="109" y="370"/>
                    </a:lnTo>
                    <a:lnTo>
                      <a:pt x="24" y="423"/>
                    </a:lnTo>
                    <a:lnTo>
                      <a:pt x="107" y="375"/>
                    </a:lnTo>
                    <a:lnTo>
                      <a:pt x="21" y="432"/>
                    </a:lnTo>
                    <a:lnTo>
                      <a:pt x="102" y="387"/>
                    </a:lnTo>
                    <a:lnTo>
                      <a:pt x="21" y="439"/>
                    </a:lnTo>
                    <a:lnTo>
                      <a:pt x="97" y="394"/>
                    </a:lnTo>
                    <a:lnTo>
                      <a:pt x="14" y="461"/>
                    </a:lnTo>
                    <a:lnTo>
                      <a:pt x="90" y="418"/>
                    </a:lnTo>
                    <a:lnTo>
                      <a:pt x="12" y="477"/>
                    </a:lnTo>
                    <a:lnTo>
                      <a:pt x="83" y="437"/>
                    </a:lnTo>
                    <a:lnTo>
                      <a:pt x="9" y="496"/>
                    </a:lnTo>
                    <a:lnTo>
                      <a:pt x="78" y="456"/>
                    </a:lnTo>
                    <a:lnTo>
                      <a:pt x="5" y="520"/>
                    </a:lnTo>
                    <a:lnTo>
                      <a:pt x="71" y="479"/>
                    </a:lnTo>
                    <a:lnTo>
                      <a:pt x="2" y="541"/>
                    </a:lnTo>
                    <a:lnTo>
                      <a:pt x="69" y="503"/>
                    </a:lnTo>
                    <a:lnTo>
                      <a:pt x="2" y="551"/>
                    </a:lnTo>
                    <a:lnTo>
                      <a:pt x="66" y="515"/>
                    </a:lnTo>
                    <a:lnTo>
                      <a:pt x="2" y="555"/>
                    </a:lnTo>
                    <a:lnTo>
                      <a:pt x="66" y="520"/>
                    </a:lnTo>
                    <a:lnTo>
                      <a:pt x="0" y="565"/>
                    </a:lnTo>
                    <a:lnTo>
                      <a:pt x="64" y="529"/>
                    </a:lnTo>
                    <a:lnTo>
                      <a:pt x="0" y="570"/>
                    </a:lnTo>
                    <a:lnTo>
                      <a:pt x="64" y="534"/>
                    </a:lnTo>
                    <a:lnTo>
                      <a:pt x="0" y="577"/>
                    </a:lnTo>
                    <a:lnTo>
                      <a:pt x="62" y="541"/>
                    </a:lnTo>
                    <a:lnTo>
                      <a:pt x="0" y="596"/>
                    </a:lnTo>
                    <a:lnTo>
                      <a:pt x="62" y="560"/>
                    </a:lnTo>
                    <a:lnTo>
                      <a:pt x="0" y="612"/>
                    </a:lnTo>
                    <a:lnTo>
                      <a:pt x="62" y="579"/>
                    </a:lnTo>
                    <a:lnTo>
                      <a:pt x="2" y="629"/>
                    </a:lnTo>
                    <a:lnTo>
                      <a:pt x="59" y="596"/>
                    </a:lnTo>
                    <a:lnTo>
                      <a:pt x="2" y="636"/>
                    </a:lnTo>
                    <a:lnTo>
                      <a:pt x="59" y="603"/>
                    </a:lnTo>
                    <a:lnTo>
                      <a:pt x="2" y="650"/>
                    </a:lnTo>
                    <a:lnTo>
                      <a:pt x="62" y="617"/>
                    </a:lnTo>
                    <a:lnTo>
                      <a:pt x="5" y="669"/>
                    </a:lnTo>
                    <a:lnTo>
                      <a:pt x="62" y="638"/>
                    </a:lnTo>
                    <a:lnTo>
                      <a:pt x="7" y="683"/>
                    </a:lnTo>
                    <a:lnTo>
                      <a:pt x="64" y="653"/>
                    </a:lnTo>
                    <a:lnTo>
                      <a:pt x="9" y="688"/>
                    </a:lnTo>
                    <a:lnTo>
                      <a:pt x="64" y="655"/>
                    </a:lnTo>
                    <a:lnTo>
                      <a:pt x="9" y="700"/>
                    </a:lnTo>
                    <a:lnTo>
                      <a:pt x="66" y="667"/>
                    </a:lnTo>
                    <a:lnTo>
                      <a:pt x="12" y="712"/>
                    </a:lnTo>
                    <a:lnTo>
                      <a:pt x="66" y="679"/>
                    </a:lnTo>
                    <a:lnTo>
                      <a:pt x="14" y="721"/>
                    </a:lnTo>
                    <a:lnTo>
                      <a:pt x="69" y="691"/>
                    </a:lnTo>
                    <a:lnTo>
                      <a:pt x="19" y="736"/>
                    </a:lnTo>
                    <a:lnTo>
                      <a:pt x="73" y="705"/>
                    </a:lnTo>
                    <a:lnTo>
                      <a:pt x="19" y="740"/>
                    </a:lnTo>
                    <a:lnTo>
                      <a:pt x="73" y="710"/>
                    </a:lnTo>
                    <a:lnTo>
                      <a:pt x="21" y="752"/>
                    </a:lnTo>
                    <a:lnTo>
                      <a:pt x="76" y="721"/>
                    </a:lnTo>
                    <a:lnTo>
                      <a:pt x="26" y="766"/>
                    </a:lnTo>
                    <a:lnTo>
                      <a:pt x="80" y="736"/>
                    </a:lnTo>
                    <a:lnTo>
                      <a:pt x="33" y="785"/>
                    </a:lnTo>
                    <a:lnTo>
                      <a:pt x="85" y="755"/>
                    </a:lnTo>
                    <a:lnTo>
                      <a:pt x="36" y="790"/>
                    </a:lnTo>
                    <a:lnTo>
                      <a:pt x="88" y="759"/>
                    </a:lnTo>
                    <a:lnTo>
                      <a:pt x="40" y="802"/>
                    </a:lnTo>
                    <a:lnTo>
                      <a:pt x="92" y="771"/>
                    </a:lnTo>
                    <a:lnTo>
                      <a:pt x="43" y="814"/>
                    </a:lnTo>
                    <a:lnTo>
                      <a:pt x="97" y="785"/>
                    </a:lnTo>
                    <a:lnTo>
                      <a:pt x="45" y="819"/>
                    </a:lnTo>
                    <a:lnTo>
                      <a:pt x="97" y="788"/>
                    </a:lnTo>
                    <a:lnTo>
                      <a:pt x="50" y="828"/>
                    </a:lnTo>
                    <a:lnTo>
                      <a:pt x="102" y="800"/>
                    </a:lnTo>
                    <a:lnTo>
                      <a:pt x="52" y="833"/>
                    </a:lnTo>
                    <a:lnTo>
                      <a:pt x="104" y="802"/>
                    </a:lnTo>
                    <a:lnTo>
                      <a:pt x="59" y="847"/>
                    </a:lnTo>
                    <a:lnTo>
                      <a:pt x="111" y="816"/>
                    </a:lnTo>
                    <a:lnTo>
                      <a:pt x="64" y="857"/>
                    </a:lnTo>
                    <a:lnTo>
                      <a:pt x="114" y="826"/>
                    </a:lnTo>
                    <a:lnTo>
                      <a:pt x="71" y="871"/>
                    </a:lnTo>
                    <a:lnTo>
                      <a:pt x="121" y="840"/>
                    </a:lnTo>
                    <a:lnTo>
                      <a:pt x="78" y="885"/>
                    </a:lnTo>
                    <a:lnTo>
                      <a:pt x="130" y="857"/>
                    </a:lnTo>
                    <a:lnTo>
                      <a:pt x="85" y="897"/>
                    </a:lnTo>
                    <a:lnTo>
                      <a:pt x="137" y="868"/>
                    </a:lnTo>
                    <a:lnTo>
                      <a:pt x="90" y="904"/>
                    </a:lnTo>
                    <a:lnTo>
                      <a:pt x="142" y="873"/>
                    </a:lnTo>
                    <a:lnTo>
                      <a:pt x="92" y="909"/>
                    </a:lnTo>
                    <a:lnTo>
                      <a:pt x="144" y="878"/>
                    </a:lnTo>
                    <a:lnTo>
                      <a:pt x="102" y="925"/>
                    </a:lnTo>
                    <a:lnTo>
                      <a:pt x="154" y="894"/>
                    </a:lnTo>
                    <a:lnTo>
                      <a:pt x="114" y="940"/>
                    </a:lnTo>
                    <a:lnTo>
                      <a:pt x="166" y="909"/>
                    </a:lnTo>
                    <a:lnTo>
                      <a:pt x="116" y="942"/>
                    </a:lnTo>
                    <a:lnTo>
                      <a:pt x="168" y="913"/>
                    </a:lnTo>
                    <a:lnTo>
                      <a:pt x="125" y="956"/>
                    </a:lnTo>
                    <a:lnTo>
                      <a:pt x="178" y="925"/>
                    </a:lnTo>
                    <a:lnTo>
                      <a:pt x="133" y="966"/>
                    </a:lnTo>
                    <a:lnTo>
                      <a:pt x="185" y="935"/>
                    </a:lnTo>
                    <a:lnTo>
                      <a:pt x="140" y="973"/>
                    </a:lnTo>
                    <a:lnTo>
                      <a:pt x="192" y="942"/>
                    </a:lnTo>
                    <a:lnTo>
                      <a:pt x="147" y="982"/>
                    </a:lnTo>
                    <a:lnTo>
                      <a:pt x="199" y="951"/>
                    </a:lnTo>
                    <a:lnTo>
                      <a:pt x="156" y="992"/>
                    </a:lnTo>
                    <a:lnTo>
                      <a:pt x="211" y="961"/>
                    </a:lnTo>
                    <a:lnTo>
                      <a:pt x="163" y="1001"/>
                    </a:lnTo>
                    <a:lnTo>
                      <a:pt x="218" y="970"/>
                    </a:lnTo>
                    <a:lnTo>
                      <a:pt x="168" y="1004"/>
                    </a:lnTo>
                    <a:lnTo>
                      <a:pt x="220" y="973"/>
                    </a:lnTo>
                    <a:lnTo>
                      <a:pt x="180" y="1015"/>
                    </a:lnTo>
                    <a:lnTo>
                      <a:pt x="234" y="985"/>
                    </a:lnTo>
                    <a:lnTo>
                      <a:pt x="189" y="1025"/>
                    </a:lnTo>
                    <a:lnTo>
                      <a:pt x="244" y="994"/>
                    </a:lnTo>
                    <a:lnTo>
                      <a:pt x="199" y="1034"/>
                    </a:lnTo>
                    <a:lnTo>
                      <a:pt x="253" y="1004"/>
                    </a:lnTo>
                    <a:lnTo>
                      <a:pt x="204" y="1039"/>
                    </a:lnTo>
                    <a:lnTo>
                      <a:pt x="260" y="1008"/>
                    </a:lnTo>
                    <a:lnTo>
                      <a:pt x="218" y="1051"/>
                    </a:lnTo>
                    <a:lnTo>
                      <a:pt x="272" y="1018"/>
                    </a:lnTo>
                    <a:lnTo>
                      <a:pt x="223" y="1053"/>
                    </a:lnTo>
                    <a:lnTo>
                      <a:pt x="277" y="1020"/>
                    </a:lnTo>
                    <a:lnTo>
                      <a:pt x="237" y="1065"/>
                    </a:lnTo>
                    <a:lnTo>
                      <a:pt x="294" y="1032"/>
                    </a:lnTo>
                    <a:lnTo>
                      <a:pt x="241" y="1068"/>
                    </a:lnTo>
                    <a:lnTo>
                      <a:pt x="298" y="1037"/>
                    </a:lnTo>
                    <a:lnTo>
                      <a:pt x="256" y="1077"/>
                    </a:lnTo>
                    <a:lnTo>
                      <a:pt x="313" y="1044"/>
                    </a:lnTo>
                    <a:lnTo>
                      <a:pt x="268" y="1087"/>
                    </a:lnTo>
                    <a:lnTo>
                      <a:pt x="327" y="1053"/>
                    </a:lnTo>
                    <a:lnTo>
                      <a:pt x="279" y="1094"/>
                    </a:lnTo>
                    <a:lnTo>
                      <a:pt x="339" y="1060"/>
                    </a:lnTo>
                    <a:lnTo>
                      <a:pt x="282" y="1096"/>
                    </a:lnTo>
                    <a:lnTo>
                      <a:pt x="341" y="1060"/>
                    </a:lnTo>
                    <a:lnTo>
                      <a:pt x="284" y="1098"/>
                    </a:lnTo>
                    <a:lnTo>
                      <a:pt x="346" y="1063"/>
                    </a:lnTo>
                    <a:lnTo>
                      <a:pt x="294" y="1103"/>
                    </a:lnTo>
                    <a:lnTo>
                      <a:pt x="353" y="1068"/>
                    </a:lnTo>
                    <a:lnTo>
                      <a:pt x="301" y="1108"/>
                    </a:lnTo>
                    <a:lnTo>
                      <a:pt x="362" y="1072"/>
                    </a:lnTo>
                    <a:lnTo>
                      <a:pt x="310" y="1113"/>
                    </a:lnTo>
                    <a:lnTo>
                      <a:pt x="374" y="1077"/>
                    </a:lnTo>
                    <a:lnTo>
                      <a:pt x="324" y="1120"/>
                    </a:lnTo>
                    <a:lnTo>
                      <a:pt x="388" y="1084"/>
                    </a:lnTo>
                    <a:lnTo>
                      <a:pt x="334" y="1125"/>
                    </a:lnTo>
                    <a:lnTo>
                      <a:pt x="398" y="1087"/>
                    </a:lnTo>
                    <a:lnTo>
                      <a:pt x="355" y="1134"/>
                    </a:lnTo>
                    <a:lnTo>
                      <a:pt x="421" y="1096"/>
                    </a:lnTo>
                    <a:lnTo>
                      <a:pt x="362" y="1136"/>
                    </a:lnTo>
                    <a:lnTo>
                      <a:pt x="429" y="1098"/>
                    </a:lnTo>
                    <a:lnTo>
                      <a:pt x="384" y="1146"/>
                    </a:lnTo>
                    <a:lnTo>
                      <a:pt x="452" y="1106"/>
                    </a:lnTo>
                    <a:lnTo>
                      <a:pt x="395" y="1151"/>
                    </a:lnTo>
                    <a:lnTo>
                      <a:pt x="466" y="1108"/>
                    </a:lnTo>
                    <a:lnTo>
                      <a:pt x="410" y="1155"/>
                    </a:lnTo>
                    <a:lnTo>
                      <a:pt x="483" y="1113"/>
                    </a:lnTo>
                    <a:lnTo>
                      <a:pt x="429" y="1160"/>
                    </a:lnTo>
                    <a:lnTo>
                      <a:pt x="504" y="1117"/>
                    </a:lnTo>
                    <a:lnTo>
                      <a:pt x="445" y="1165"/>
                    </a:lnTo>
                    <a:lnTo>
                      <a:pt x="523" y="1120"/>
                    </a:lnTo>
                    <a:lnTo>
                      <a:pt x="459" y="1167"/>
                    </a:lnTo>
                    <a:lnTo>
                      <a:pt x="540" y="1122"/>
                    </a:lnTo>
                    <a:lnTo>
                      <a:pt x="462" y="1170"/>
                    </a:lnTo>
                    <a:lnTo>
                      <a:pt x="542" y="1122"/>
                    </a:lnTo>
                    <a:lnTo>
                      <a:pt x="485" y="1174"/>
                    </a:lnTo>
                    <a:lnTo>
                      <a:pt x="573" y="1122"/>
                    </a:lnTo>
                    <a:lnTo>
                      <a:pt x="490" y="1174"/>
                    </a:lnTo>
                    <a:lnTo>
                      <a:pt x="580" y="1125"/>
                    </a:lnTo>
                    <a:lnTo>
                      <a:pt x="495" y="1174"/>
                    </a:lnTo>
                    <a:lnTo>
                      <a:pt x="585" y="1125"/>
                    </a:lnTo>
                    <a:lnTo>
                      <a:pt x="521" y="1179"/>
                    </a:lnTo>
                    <a:lnTo>
                      <a:pt x="618" y="1122"/>
                    </a:lnTo>
                    <a:lnTo>
                      <a:pt x="549" y="1181"/>
                    </a:lnTo>
                    <a:lnTo>
                      <a:pt x="658" y="1120"/>
                    </a:lnTo>
                    <a:lnTo>
                      <a:pt x="549" y="1181"/>
                    </a:lnTo>
                    <a:lnTo>
                      <a:pt x="658" y="1120"/>
                    </a:lnTo>
                    <a:lnTo>
                      <a:pt x="585" y="1184"/>
                    </a:lnTo>
                    <a:lnTo>
                      <a:pt x="698" y="1120"/>
                    </a:lnTo>
                    <a:lnTo>
                      <a:pt x="616" y="1184"/>
                    </a:lnTo>
                    <a:lnTo>
                      <a:pt x="708" y="1129"/>
                    </a:lnTo>
                    <a:lnTo>
                      <a:pt x="618" y="1184"/>
                    </a:lnTo>
                    <a:lnTo>
                      <a:pt x="708" y="1129"/>
                    </a:lnTo>
                    <a:lnTo>
                      <a:pt x="661" y="1179"/>
                    </a:lnTo>
                    <a:lnTo>
                      <a:pt x="722" y="1143"/>
                    </a:lnTo>
                    <a:lnTo>
                      <a:pt x="677" y="1177"/>
                    </a:lnTo>
                    <a:lnTo>
                      <a:pt x="727" y="1148"/>
                    </a:lnTo>
                    <a:lnTo>
                      <a:pt x="708" y="1172"/>
                    </a:lnTo>
                    <a:lnTo>
                      <a:pt x="736" y="1155"/>
                    </a:lnTo>
                    <a:lnTo>
                      <a:pt x="720" y="1170"/>
                    </a:lnTo>
                    <a:lnTo>
                      <a:pt x="739" y="1160"/>
                    </a:lnTo>
                    <a:lnTo>
                      <a:pt x="743" y="1165"/>
                    </a:lnTo>
                    <a:lnTo>
                      <a:pt x="743" y="116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0" name="Freeform 3156"/>
              <p:cNvSpPr/>
              <p:nvPr/>
            </p:nvSpPr>
            <p:spPr bwMode="auto">
              <a:xfrm>
                <a:off x="5238750" y="3695700"/>
                <a:ext cx="244475" cy="260350"/>
              </a:xfrm>
              <a:custGeom>
                <a:avLst/>
                <a:gdLst>
                  <a:gd name="T0" fmla="*/ 111 w 154"/>
                  <a:gd name="T1" fmla="*/ 5 h 164"/>
                  <a:gd name="T2" fmla="*/ 116 w 154"/>
                  <a:gd name="T3" fmla="*/ 3 h 164"/>
                  <a:gd name="T4" fmla="*/ 92 w 154"/>
                  <a:gd name="T5" fmla="*/ 22 h 164"/>
                  <a:gd name="T6" fmla="*/ 128 w 154"/>
                  <a:gd name="T7" fmla="*/ 0 h 164"/>
                  <a:gd name="T8" fmla="*/ 48 w 154"/>
                  <a:gd name="T9" fmla="*/ 67 h 164"/>
                  <a:gd name="T10" fmla="*/ 147 w 154"/>
                  <a:gd name="T11" fmla="*/ 10 h 164"/>
                  <a:gd name="T12" fmla="*/ 14 w 154"/>
                  <a:gd name="T13" fmla="*/ 100 h 164"/>
                  <a:gd name="T14" fmla="*/ 154 w 154"/>
                  <a:gd name="T15" fmla="*/ 19 h 164"/>
                  <a:gd name="T16" fmla="*/ 0 w 154"/>
                  <a:gd name="T17" fmla="*/ 129 h 164"/>
                  <a:gd name="T18" fmla="*/ 154 w 154"/>
                  <a:gd name="T19" fmla="*/ 38 h 164"/>
                  <a:gd name="T20" fmla="*/ 7 w 154"/>
                  <a:gd name="T21" fmla="*/ 138 h 164"/>
                  <a:gd name="T22" fmla="*/ 135 w 154"/>
                  <a:gd name="T23" fmla="*/ 62 h 164"/>
                  <a:gd name="T24" fmla="*/ 12 w 154"/>
                  <a:gd name="T25" fmla="*/ 140 h 164"/>
                  <a:gd name="T26" fmla="*/ 121 w 154"/>
                  <a:gd name="T27" fmla="*/ 79 h 164"/>
                  <a:gd name="T28" fmla="*/ 24 w 154"/>
                  <a:gd name="T29" fmla="*/ 152 h 164"/>
                  <a:gd name="T30" fmla="*/ 81 w 154"/>
                  <a:gd name="T31" fmla="*/ 117 h 164"/>
                  <a:gd name="T32" fmla="*/ 33 w 154"/>
                  <a:gd name="T33" fmla="*/ 162 h 164"/>
                  <a:gd name="T34" fmla="*/ 48 w 154"/>
                  <a:gd name="T35" fmla="*/ 152 h 164"/>
                  <a:gd name="T36" fmla="*/ 33 w 154"/>
                  <a:gd name="T37" fmla="*/ 162 h 164"/>
                  <a:gd name="T38" fmla="*/ 40 w 154"/>
                  <a:gd name="T39" fmla="*/ 159 h 164"/>
                  <a:gd name="T40" fmla="*/ 36 w 154"/>
                  <a:gd name="T41" fmla="*/ 164 h 164"/>
                  <a:gd name="T42" fmla="*/ 36 w 154"/>
                  <a:gd name="T4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4">
                    <a:moveTo>
                      <a:pt x="111" y="5"/>
                    </a:moveTo>
                    <a:lnTo>
                      <a:pt x="116" y="3"/>
                    </a:lnTo>
                    <a:lnTo>
                      <a:pt x="92" y="22"/>
                    </a:lnTo>
                    <a:lnTo>
                      <a:pt x="128" y="0"/>
                    </a:lnTo>
                    <a:lnTo>
                      <a:pt x="48" y="67"/>
                    </a:lnTo>
                    <a:lnTo>
                      <a:pt x="147" y="10"/>
                    </a:lnTo>
                    <a:lnTo>
                      <a:pt x="14" y="100"/>
                    </a:lnTo>
                    <a:lnTo>
                      <a:pt x="154" y="19"/>
                    </a:lnTo>
                    <a:lnTo>
                      <a:pt x="0" y="129"/>
                    </a:lnTo>
                    <a:lnTo>
                      <a:pt x="154" y="38"/>
                    </a:lnTo>
                    <a:lnTo>
                      <a:pt x="7" y="138"/>
                    </a:lnTo>
                    <a:lnTo>
                      <a:pt x="135" y="62"/>
                    </a:lnTo>
                    <a:lnTo>
                      <a:pt x="12" y="140"/>
                    </a:lnTo>
                    <a:lnTo>
                      <a:pt x="121" y="79"/>
                    </a:lnTo>
                    <a:lnTo>
                      <a:pt x="24" y="152"/>
                    </a:lnTo>
                    <a:lnTo>
                      <a:pt x="81" y="117"/>
                    </a:lnTo>
                    <a:lnTo>
                      <a:pt x="33" y="162"/>
                    </a:lnTo>
                    <a:lnTo>
                      <a:pt x="48" y="152"/>
                    </a:lnTo>
                    <a:lnTo>
                      <a:pt x="33" y="162"/>
                    </a:lnTo>
                    <a:lnTo>
                      <a:pt x="40" y="159"/>
                    </a:lnTo>
                    <a:lnTo>
                      <a:pt x="36" y="164"/>
                    </a:lnTo>
                    <a:lnTo>
                      <a:pt x="36" y="1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1" name="Freeform 3157"/>
              <p:cNvSpPr/>
              <p:nvPr/>
            </p:nvSpPr>
            <p:spPr bwMode="auto">
              <a:xfrm>
                <a:off x="5100638" y="3571875"/>
                <a:ext cx="255588" cy="255588"/>
              </a:xfrm>
              <a:custGeom>
                <a:avLst/>
                <a:gdLst>
                  <a:gd name="T0" fmla="*/ 118 w 161"/>
                  <a:gd name="T1" fmla="*/ 3 h 161"/>
                  <a:gd name="T2" fmla="*/ 123 w 161"/>
                  <a:gd name="T3" fmla="*/ 0 h 161"/>
                  <a:gd name="T4" fmla="*/ 111 w 161"/>
                  <a:gd name="T5" fmla="*/ 7 h 161"/>
                  <a:gd name="T6" fmla="*/ 123 w 161"/>
                  <a:gd name="T7" fmla="*/ 0 h 161"/>
                  <a:gd name="T8" fmla="*/ 68 w 161"/>
                  <a:gd name="T9" fmla="*/ 50 h 161"/>
                  <a:gd name="T10" fmla="*/ 149 w 161"/>
                  <a:gd name="T11" fmla="*/ 3 h 161"/>
                  <a:gd name="T12" fmla="*/ 47 w 161"/>
                  <a:gd name="T13" fmla="*/ 71 h 161"/>
                  <a:gd name="T14" fmla="*/ 153 w 161"/>
                  <a:gd name="T15" fmla="*/ 10 h 161"/>
                  <a:gd name="T16" fmla="*/ 35 w 161"/>
                  <a:gd name="T17" fmla="*/ 83 h 161"/>
                  <a:gd name="T18" fmla="*/ 156 w 161"/>
                  <a:gd name="T19" fmla="*/ 12 h 161"/>
                  <a:gd name="T20" fmla="*/ 30 w 161"/>
                  <a:gd name="T21" fmla="*/ 88 h 161"/>
                  <a:gd name="T22" fmla="*/ 158 w 161"/>
                  <a:gd name="T23" fmla="*/ 14 h 161"/>
                  <a:gd name="T24" fmla="*/ 23 w 161"/>
                  <a:gd name="T25" fmla="*/ 95 h 161"/>
                  <a:gd name="T26" fmla="*/ 158 w 161"/>
                  <a:gd name="T27" fmla="*/ 17 h 161"/>
                  <a:gd name="T28" fmla="*/ 0 w 161"/>
                  <a:gd name="T29" fmla="*/ 119 h 161"/>
                  <a:gd name="T30" fmla="*/ 161 w 161"/>
                  <a:gd name="T31" fmla="*/ 26 h 161"/>
                  <a:gd name="T32" fmla="*/ 7 w 161"/>
                  <a:gd name="T33" fmla="*/ 126 h 161"/>
                  <a:gd name="T34" fmla="*/ 161 w 161"/>
                  <a:gd name="T35" fmla="*/ 36 h 161"/>
                  <a:gd name="T36" fmla="*/ 14 w 161"/>
                  <a:gd name="T37" fmla="*/ 135 h 161"/>
                  <a:gd name="T38" fmla="*/ 139 w 161"/>
                  <a:gd name="T39" fmla="*/ 62 h 161"/>
                  <a:gd name="T40" fmla="*/ 18 w 161"/>
                  <a:gd name="T41" fmla="*/ 138 h 161"/>
                  <a:gd name="T42" fmla="*/ 125 w 161"/>
                  <a:gd name="T43" fmla="*/ 76 h 161"/>
                  <a:gd name="T44" fmla="*/ 28 w 161"/>
                  <a:gd name="T45" fmla="*/ 147 h 161"/>
                  <a:gd name="T46" fmla="*/ 90 w 161"/>
                  <a:gd name="T47" fmla="*/ 112 h 161"/>
                  <a:gd name="T48" fmla="*/ 37 w 161"/>
                  <a:gd name="T49" fmla="*/ 157 h 161"/>
                  <a:gd name="T50" fmla="*/ 59 w 161"/>
                  <a:gd name="T51" fmla="*/ 145 h 161"/>
                  <a:gd name="T52" fmla="*/ 37 w 161"/>
                  <a:gd name="T53" fmla="*/ 157 h 161"/>
                  <a:gd name="T54" fmla="*/ 54 w 161"/>
                  <a:gd name="T55" fmla="*/ 147 h 161"/>
                  <a:gd name="T56" fmla="*/ 40 w 161"/>
                  <a:gd name="T57" fmla="*/ 159 h 161"/>
                  <a:gd name="T58" fmla="*/ 47 w 161"/>
                  <a:gd name="T59" fmla="*/ 154 h 161"/>
                  <a:gd name="T60" fmla="*/ 42 w 161"/>
                  <a:gd name="T61" fmla="*/ 161 h 161"/>
                  <a:gd name="T62" fmla="*/ 42 w 161"/>
                  <a:gd name="T6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61">
                    <a:moveTo>
                      <a:pt x="118" y="3"/>
                    </a:moveTo>
                    <a:lnTo>
                      <a:pt x="123" y="0"/>
                    </a:lnTo>
                    <a:lnTo>
                      <a:pt x="111" y="7"/>
                    </a:lnTo>
                    <a:lnTo>
                      <a:pt x="123" y="0"/>
                    </a:lnTo>
                    <a:lnTo>
                      <a:pt x="68" y="50"/>
                    </a:lnTo>
                    <a:lnTo>
                      <a:pt x="149" y="3"/>
                    </a:lnTo>
                    <a:lnTo>
                      <a:pt x="47" y="71"/>
                    </a:lnTo>
                    <a:lnTo>
                      <a:pt x="153" y="10"/>
                    </a:lnTo>
                    <a:lnTo>
                      <a:pt x="35" y="83"/>
                    </a:lnTo>
                    <a:lnTo>
                      <a:pt x="156" y="12"/>
                    </a:lnTo>
                    <a:lnTo>
                      <a:pt x="30" y="88"/>
                    </a:lnTo>
                    <a:lnTo>
                      <a:pt x="158" y="14"/>
                    </a:lnTo>
                    <a:lnTo>
                      <a:pt x="23" y="95"/>
                    </a:lnTo>
                    <a:lnTo>
                      <a:pt x="158" y="17"/>
                    </a:lnTo>
                    <a:lnTo>
                      <a:pt x="0" y="119"/>
                    </a:lnTo>
                    <a:lnTo>
                      <a:pt x="161" y="26"/>
                    </a:lnTo>
                    <a:lnTo>
                      <a:pt x="7" y="126"/>
                    </a:lnTo>
                    <a:lnTo>
                      <a:pt x="161" y="36"/>
                    </a:lnTo>
                    <a:lnTo>
                      <a:pt x="14" y="135"/>
                    </a:lnTo>
                    <a:lnTo>
                      <a:pt x="139" y="62"/>
                    </a:lnTo>
                    <a:lnTo>
                      <a:pt x="18" y="138"/>
                    </a:lnTo>
                    <a:lnTo>
                      <a:pt x="125" y="76"/>
                    </a:lnTo>
                    <a:lnTo>
                      <a:pt x="28" y="147"/>
                    </a:lnTo>
                    <a:lnTo>
                      <a:pt x="90" y="112"/>
                    </a:lnTo>
                    <a:lnTo>
                      <a:pt x="37" y="157"/>
                    </a:lnTo>
                    <a:lnTo>
                      <a:pt x="59" y="145"/>
                    </a:lnTo>
                    <a:lnTo>
                      <a:pt x="37" y="157"/>
                    </a:lnTo>
                    <a:lnTo>
                      <a:pt x="54" y="147"/>
                    </a:lnTo>
                    <a:lnTo>
                      <a:pt x="40" y="159"/>
                    </a:lnTo>
                    <a:lnTo>
                      <a:pt x="47" y="154"/>
                    </a:lnTo>
                    <a:lnTo>
                      <a:pt x="42" y="161"/>
                    </a:lnTo>
                    <a:lnTo>
                      <a:pt x="42" y="16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2" name="Freeform 3158"/>
              <p:cNvSpPr/>
              <p:nvPr/>
            </p:nvSpPr>
            <p:spPr bwMode="auto">
              <a:xfrm>
                <a:off x="5494338" y="3173413"/>
                <a:ext cx="515938" cy="515938"/>
              </a:xfrm>
              <a:custGeom>
                <a:avLst/>
                <a:gdLst>
                  <a:gd name="T0" fmla="*/ 282 w 325"/>
                  <a:gd name="T1" fmla="*/ 0 h 325"/>
                  <a:gd name="T2" fmla="*/ 284 w 325"/>
                  <a:gd name="T3" fmla="*/ 0 h 325"/>
                  <a:gd name="T4" fmla="*/ 239 w 325"/>
                  <a:gd name="T5" fmla="*/ 43 h 325"/>
                  <a:gd name="T6" fmla="*/ 296 w 325"/>
                  <a:gd name="T7" fmla="*/ 9 h 325"/>
                  <a:gd name="T8" fmla="*/ 201 w 325"/>
                  <a:gd name="T9" fmla="*/ 80 h 325"/>
                  <a:gd name="T10" fmla="*/ 306 w 325"/>
                  <a:gd name="T11" fmla="*/ 21 h 325"/>
                  <a:gd name="T12" fmla="*/ 190 w 325"/>
                  <a:gd name="T13" fmla="*/ 92 h 325"/>
                  <a:gd name="T14" fmla="*/ 308 w 325"/>
                  <a:gd name="T15" fmla="*/ 24 h 325"/>
                  <a:gd name="T16" fmla="*/ 161 w 325"/>
                  <a:gd name="T17" fmla="*/ 121 h 325"/>
                  <a:gd name="T18" fmla="*/ 315 w 325"/>
                  <a:gd name="T19" fmla="*/ 31 h 325"/>
                  <a:gd name="T20" fmla="*/ 130 w 325"/>
                  <a:gd name="T21" fmla="*/ 149 h 325"/>
                  <a:gd name="T22" fmla="*/ 325 w 325"/>
                  <a:gd name="T23" fmla="*/ 40 h 325"/>
                  <a:gd name="T24" fmla="*/ 81 w 325"/>
                  <a:gd name="T25" fmla="*/ 201 h 325"/>
                  <a:gd name="T26" fmla="*/ 280 w 325"/>
                  <a:gd name="T27" fmla="*/ 85 h 325"/>
                  <a:gd name="T28" fmla="*/ 64 w 325"/>
                  <a:gd name="T29" fmla="*/ 216 h 325"/>
                  <a:gd name="T30" fmla="*/ 265 w 325"/>
                  <a:gd name="T31" fmla="*/ 102 h 325"/>
                  <a:gd name="T32" fmla="*/ 52 w 325"/>
                  <a:gd name="T33" fmla="*/ 230 h 325"/>
                  <a:gd name="T34" fmla="*/ 254 w 325"/>
                  <a:gd name="T35" fmla="*/ 114 h 325"/>
                  <a:gd name="T36" fmla="*/ 45 w 325"/>
                  <a:gd name="T37" fmla="*/ 237 h 325"/>
                  <a:gd name="T38" fmla="*/ 246 w 325"/>
                  <a:gd name="T39" fmla="*/ 121 h 325"/>
                  <a:gd name="T40" fmla="*/ 29 w 325"/>
                  <a:gd name="T41" fmla="*/ 254 h 325"/>
                  <a:gd name="T42" fmla="*/ 227 w 325"/>
                  <a:gd name="T43" fmla="*/ 137 h 325"/>
                  <a:gd name="T44" fmla="*/ 0 w 325"/>
                  <a:gd name="T45" fmla="*/ 284 h 325"/>
                  <a:gd name="T46" fmla="*/ 192 w 325"/>
                  <a:gd name="T47" fmla="*/ 175 h 325"/>
                  <a:gd name="T48" fmla="*/ 0 w 325"/>
                  <a:gd name="T49" fmla="*/ 292 h 325"/>
                  <a:gd name="T50" fmla="*/ 180 w 325"/>
                  <a:gd name="T51" fmla="*/ 187 h 325"/>
                  <a:gd name="T52" fmla="*/ 0 w 325"/>
                  <a:gd name="T53" fmla="*/ 299 h 325"/>
                  <a:gd name="T54" fmla="*/ 159 w 325"/>
                  <a:gd name="T55" fmla="*/ 209 h 325"/>
                  <a:gd name="T56" fmla="*/ 0 w 325"/>
                  <a:gd name="T57" fmla="*/ 303 h 325"/>
                  <a:gd name="T58" fmla="*/ 152 w 325"/>
                  <a:gd name="T59" fmla="*/ 216 h 325"/>
                  <a:gd name="T60" fmla="*/ 0 w 325"/>
                  <a:gd name="T61" fmla="*/ 306 h 325"/>
                  <a:gd name="T62" fmla="*/ 142 w 325"/>
                  <a:gd name="T63" fmla="*/ 225 h 325"/>
                  <a:gd name="T64" fmla="*/ 5 w 325"/>
                  <a:gd name="T65" fmla="*/ 313 h 325"/>
                  <a:gd name="T66" fmla="*/ 121 w 325"/>
                  <a:gd name="T67" fmla="*/ 246 h 325"/>
                  <a:gd name="T68" fmla="*/ 7 w 325"/>
                  <a:gd name="T69" fmla="*/ 315 h 325"/>
                  <a:gd name="T70" fmla="*/ 116 w 325"/>
                  <a:gd name="T71" fmla="*/ 251 h 325"/>
                  <a:gd name="T72" fmla="*/ 17 w 325"/>
                  <a:gd name="T73" fmla="*/ 322 h 325"/>
                  <a:gd name="T74" fmla="*/ 81 w 325"/>
                  <a:gd name="T75" fmla="*/ 287 h 325"/>
                  <a:gd name="T76" fmla="*/ 19 w 325"/>
                  <a:gd name="T77" fmla="*/ 322 h 325"/>
                  <a:gd name="T78" fmla="*/ 78 w 325"/>
                  <a:gd name="T79" fmla="*/ 289 h 325"/>
                  <a:gd name="T80" fmla="*/ 33 w 325"/>
                  <a:gd name="T81" fmla="*/ 325 h 325"/>
                  <a:gd name="T82" fmla="*/ 55 w 325"/>
                  <a:gd name="T83" fmla="*/ 310 h 325"/>
                  <a:gd name="T84" fmla="*/ 40 w 325"/>
                  <a:gd name="T85" fmla="*/ 322 h 325"/>
                  <a:gd name="T86" fmla="*/ 43 w 325"/>
                  <a:gd name="T87" fmla="*/ 32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 h="325">
                    <a:moveTo>
                      <a:pt x="282" y="0"/>
                    </a:moveTo>
                    <a:lnTo>
                      <a:pt x="284" y="0"/>
                    </a:lnTo>
                    <a:lnTo>
                      <a:pt x="239" y="43"/>
                    </a:lnTo>
                    <a:lnTo>
                      <a:pt x="296" y="9"/>
                    </a:lnTo>
                    <a:lnTo>
                      <a:pt x="201" y="80"/>
                    </a:lnTo>
                    <a:lnTo>
                      <a:pt x="306" y="21"/>
                    </a:lnTo>
                    <a:lnTo>
                      <a:pt x="190" y="92"/>
                    </a:lnTo>
                    <a:lnTo>
                      <a:pt x="308" y="24"/>
                    </a:lnTo>
                    <a:lnTo>
                      <a:pt x="161" y="121"/>
                    </a:lnTo>
                    <a:lnTo>
                      <a:pt x="315" y="31"/>
                    </a:lnTo>
                    <a:lnTo>
                      <a:pt x="130" y="149"/>
                    </a:lnTo>
                    <a:lnTo>
                      <a:pt x="325" y="40"/>
                    </a:lnTo>
                    <a:lnTo>
                      <a:pt x="81" y="201"/>
                    </a:lnTo>
                    <a:lnTo>
                      <a:pt x="280" y="85"/>
                    </a:lnTo>
                    <a:lnTo>
                      <a:pt x="64" y="216"/>
                    </a:lnTo>
                    <a:lnTo>
                      <a:pt x="265" y="102"/>
                    </a:lnTo>
                    <a:lnTo>
                      <a:pt x="52" y="230"/>
                    </a:lnTo>
                    <a:lnTo>
                      <a:pt x="254" y="114"/>
                    </a:lnTo>
                    <a:lnTo>
                      <a:pt x="45" y="237"/>
                    </a:lnTo>
                    <a:lnTo>
                      <a:pt x="246" y="121"/>
                    </a:lnTo>
                    <a:lnTo>
                      <a:pt x="29" y="254"/>
                    </a:lnTo>
                    <a:lnTo>
                      <a:pt x="227" y="137"/>
                    </a:lnTo>
                    <a:lnTo>
                      <a:pt x="0" y="284"/>
                    </a:lnTo>
                    <a:lnTo>
                      <a:pt x="192" y="175"/>
                    </a:lnTo>
                    <a:lnTo>
                      <a:pt x="0" y="292"/>
                    </a:lnTo>
                    <a:lnTo>
                      <a:pt x="180" y="187"/>
                    </a:lnTo>
                    <a:lnTo>
                      <a:pt x="0" y="299"/>
                    </a:lnTo>
                    <a:lnTo>
                      <a:pt x="159" y="209"/>
                    </a:lnTo>
                    <a:lnTo>
                      <a:pt x="0" y="303"/>
                    </a:lnTo>
                    <a:lnTo>
                      <a:pt x="152" y="216"/>
                    </a:lnTo>
                    <a:lnTo>
                      <a:pt x="0" y="306"/>
                    </a:lnTo>
                    <a:lnTo>
                      <a:pt x="142" y="225"/>
                    </a:lnTo>
                    <a:lnTo>
                      <a:pt x="5" y="313"/>
                    </a:lnTo>
                    <a:lnTo>
                      <a:pt x="121" y="246"/>
                    </a:lnTo>
                    <a:lnTo>
                      <a:pt x="7" y="315"/>
                    </a:lnTo>
                    <a:lnTo>
                      <a:pt x="116" y="251"/>
                    </a:lnTo>
                    <a:lnTo>
                      <a:pt x="17" y="322"/>
                    </a:lnTo>
                    <a:lnTo>
                      <a:pt x="81" y="287"/>
                    </a:lnTo>
                    <a:lnTo>
                      <a:pt x="19" y="322"/>
                    </a:lnTo>
                    <a:lnTo>
                      <a:pt x="78" y="289"/>
                    </a:lnTo>
                    <a:lnTo>
                      <a:pt x="33" y="325"/>
                    </a:lnTo>
                    <a:lnTo>
                      <a:pt x="55" y="310"/>
                    </a:lnTo>
                    <a:lnTo>
                      <a:pt x="40" y="322"/>
                    </a:lnTo>
                    <a:lnTo>
                      <a:pt x="43" y="32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3" name="Freeform 3159"/>
              <p:cNvSpPr/>
              <p:nvPr/>
            </p:nvSpPr>
            <p:spPr bwMode="auto">
              <a:xfrm>
                <a:off x="5367338" y="3041650"/>
                <a:ext cx="514350" cy="515938"/>
              </a:xfrm>
              <a:custGeom>
                <a:avLst/>
                <a:gdLst>
                  <a:gd name="T0" fmla="*/ 281 w 324"/>
                  <a:gd name="T1" fmla="*/ 2 h 325"/>
                  <a:gd name="T2" fmla="*/ 281 w 324"/>
                  <a:gd name="T3" fmla="*/ 0 h 325"/>
                  <a:gd name="T4" fmla="*/ 251 w 324"/>
                  <a:gd name="T5" fmla="*/ 33 h 325"/>
                  <a:gd name="T6" fmla="*/ 291 w 324"/>
                  <a:gd name="T7" fmla="*/ 9 h 325"/>
                  <a:gd name="T8" fmla="*/ 215 w 324"/>
                  <a:gd name="T9" fmla="*/ 69 h 325"/>
                  <a:gd name="T10" fmla="*/ 300 w 324"/>
                  <a:gd name="T11" fmla="*/ 19 h 325"/>
                  <a:gd name="T12" fmla="*/ 213 w 324"/>
                  <a:gd name="T13" fmla="*/ 69 h 325"/>
                  <a:gd name="T14" fmla="*/ 300 w 324"/>
                  <a:gd name="T15" fmla="*/ 19 h 325"/>
                  <a:gd name="T16" fmla="*/ 170 w 324"/>
                  <a:gd name="T17" fmla="*/ 114 h 325"/>
                  <a:gd name="T18" fmla="*/ 312 w 324"/>
                  <a:gd name="T19" fmla="*/ 31 h 325"/>
                  <a:gd name="T20" fmla="*/ 168 w 324"/>
                  <a:gd name="T21" fmla="*/ 116 h 325"/>
                  <a:gd name="T22" fmla="*/ 315 w 324"/>
                  <a:gd name="T23" fmla="*/ 31 h 325"/>
                  <a:gd name="T24" fmla="*/ 123 w 324"/>
                  <a:gd name="T25" fmla="*/ 159 h 325"/>
                  <a:gd name="T26" fmla="*/ 324 w 324"/>
                  <a:gd name="T27" fmla="*/ 43 h 325"/>
                  <a:gd name="T28" fmla="*/ 120 w 324"/>
                  <a:gd name="T29" fmla="*/ 161 h 325"/>
                  <a:gd name="T30" fmla="*/ 322 w 324"/>
                  <a:gd name="T31" fmla="*/ 47 h 325"/>
                  <a:gd name="T32" fmla="*/ 118 w 324"/>
                  <a:gd name="T33" fmla="*/ 163 h 325"/>
                  <a:gd name="T34" fmla="*/ 319 w 324"/>
                  <a:gd name="T35" fmla="*/ 47 h 325"/>
                  <a:gd name="T36" fmla="*/ 85 w 324"/>
                  <a:gd name="T37" fmla="*/ 197 h 325"/>
                  <a:gd name="T38" fmla="*/ 286 w 324"/>
                  <a:gd name="T39" fmla="*/ 83 h 325"/>
                  <a:gd name="T40" fmla="*/ 66 w 324"/>
                  <a:gd name="T41" fmla="*/ 218 h 325"/>
                  <a:gd name="T42" fmla="*/ 265 w 324"/>
                  <a:gd name="T43" fmla="*/ 102 h 325"/>
                  <a:gd name="T44" fmla="*/ 26 w 324"/>
                  <a:gd name="T45" fmla="*/ 256 h 325"/>
                  <a:gd name="T46" fmla="*/ 227 w 324"/>
                  <a:gd name="T47" fmla="*/ 142 h 325"/>
                  <a:gd name="T48" fmla="*/ 0 w 324"/>
                  <a:gd name="T49" fmla="*/ 292 h 325"/>
                  <a:gd name="T50" fmla="*/ 184 w 324"/>
                  <a:gd name="T51" fmla="*/ 185 h 325"/>
                  <a:gd name="T52" fmla="*/ 0 w 324"/>
                  <a:gd name="T53" fmla="*/ 306 h 325"/>
                  <a:gd name="T54" fmla="*/ 146 w 324"/>
                  <a:gd name="T55" fmla="*/ 223 h 325"/>
                  <a:gd name="T56" fmla="*/ 0 w 324"/>
                  <a:gd name="T57" fmla="*/ 308 h 325"/>
                  <a:gd name="T58" fmla="*/ 137 w 324"/>
                  <a:gd name="T59" fmla="*/ 230 h 325"/>
                  <a:gd name="T60" fmla="*/ 9 w 324"/>
                  <a:gd name="T61" fmla="*/ 320 h 325"/>
                  <a:gd name="T62" fmla="*/ 101 w 324"/>
                  <a:gd name="T63" fmla="*/ 268 h 325"/>
                  <a:gd name="T64" fmla="*/ 38 w 324"/>
                  <a:gd name="T65" fmla="*/ 325 h 325"/>
                  <a:gd name="T66" fmla="*/ 49 w 324"/>
                  <a:gd name="T67" fmla="*/ 318 h 325"/>
                  <a:gd name="T68" fmla="*/ 38 w 324"/>
                  <a:gd name="T69" fmla="*/ 325 h 325"/>
                  <a:gd name="T70" fmla="*/ 42 w 324"/>
                  <a:gd name="T71" fmla="*/ 32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4" h="325">
                    <a:moveTo>
                      <a:pt x="281" y="2"/>
                    </a:moveTo>
                    <a:lnTo>
                      <a:pt x="281" y="0"/>
                    </a:lnTo>
                    <a:lnTo>
                      <a:pt x="251" y="33"/>
                    </a:lnTo>
                    <a:lnTo>
                      <a:pt x="291" y="9"/>
                    </a:lnTo>
                    <a:lnTo>
                      <a:pt x="215" y="69"/>
                    </a:lnTo>
                    <a:lnTo>
                      <a:pt x="300" y="19"/>
                    </a:lnTo>
                    <a:lnTo>
                      <a:pt x="213" y="69"/>
                    </a:lnTo>
                    <a:lnTo>
                      <a:pt x="300" y="19"/>
                    </a:lnTo>
                    <a:lnTo>
                      <a:pt x="170" y="114"/>
                    </a:lnTo>
                    <a:lnTo>
                      <a:pt x="312" y="31"/>
                    </a:lnTo>
                    <a:lnTo>
                      <a:pt x="168" y="116"/>
                    </a:lnTo>
                    <a:lnTo>
                      <a:pt x="315" y="31"/>
                    </a:lnTo>
                    <a:lnTo>
                      <a:pt x="123" y="159"/>
                    </a:lnTo>
                    <a:lnTo>
                      <a:pt x="324" y="43"/>
                    </a:lnTo>
                    <a:lnTo>
                      <a:pt x="120" y="161"/>
                    </a:lnTo>
                    <a:lnTo>
                      <a:pt x="322" y="47"/>
                    </a:lnTo>
                    <a:lnTo>
                      <a:pt x="118" y="163"/>
                    </a:lnTo>
                    <a:lnTo>
                      <a:pt x="319" y="47"/>
                    </a:lnTo>
                    <a:lnTo>
                      <a:pt x="85" y="197"/>
                    </a:lnTo>
                    <a:lnTo>
                      <a:pt x="286" y="83"/>
                    </a:lnTo>
                    <a:lnTo>
                      <a:pt x="66" y="218"/>
                    </a:lnTo>
                    <a:lnTo>
                      <a:pt x="265" y="102"/>
                    </a:lnTo>
                    <a:lnTo>
                      <a:pt x="26" y="256"/>
                    </a:lnTo>
                    <a:lnTo>
                      <a:pt x="227" y="142"/>
                    </a:lnTo>
                    <a:lnTo>
                      <a:pt x="0" y="292"/>
                    </a:lnTo>
                    <a:lnTo>
                      <a:pt x="184" y="185"/>
                    </a:lnTo>
                    <a:lnTo>
                      <a:pt x="0" y="306"/>
                    </a:lnTo>
                    <a:lnTo>
                      <a:pt x="146" y="223"/>
                    </a:lnTo>
                    <a:lnTo>
                      <a:pt x="0" y="308"/>
                    </a:lnTo>
                    <a:lnTo>
                      <a:pt x="137" y="230"/>
                    </a:lnTo>
                    <a:lnTo>
                      <a:pt x="9" y="320"/>
                    </a:lnTo>
                    <a:lnTo>
                      <a:pt x="101" y="268"/>
                    </a:lnTo>
                    <a:lnTo>
                      <a:pt x="38" y="325"/>
                    </a:lnTo>
                    <a:lnTo>
                      <a:pt x="49" y="318"/>
                    </a:lnTo>
                    <a:lnTo>
                      <a:pt x="38" y="325"/>
                    </a:lnTo>
                    <a:lnTo>
                      <a:pt x="42" y="32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4" name="Freeform 3160"/>
              <p:cNvSpPr/>
              <p:nvPr/>
            </p:nvSpPr>
            <p:spPr bwMode="auto">
              <a:xfrm>
                <a:off x="4614863" y="3025775"/>
                <a:ext cx="788988" cy="474663"/>
              </a:xfrm>
              <a:custGeom>
                <a:avLst/>
                <a:gdLst>
                  <a:gd name="T0" fmla="*/ 36 w 497"/>
                  <a:gd name="T1" fmla="*/ 0 h 299"/>
                  <a:gd name="T2" fmla="*/ 50 w 497"/>
                  <a:gd name="T3" fmla="*/ 3 h 299"/>
                  <a:gd name="T4" fmla="*/ 57 w 497"/>
                  <a:gd name="T5" fmla="*/ 5 h 299"/>
                  <a:gd name="T6" fmla="*/ 78 w 497"/>
                  <a:gd name="T7" fmla="*/ 12 h 299"/>
                  <a:gd name="T8" fmla="*/ 78 w 497"/>
                  <a:gd name="T9" fmla="*/ 12 h 299"/>
                  <a:gd name="T10" fmla="*/ 97 w 497"/>
                  <a:gd name="T11" fmla="*/ 17 h 299"/>
                  <a:gd name="T12" fmla="*/ 102 w 497"/>
                  <a:gd name="T13" fmla="*/ 19 h 299"/>
                  <a:gd name="T14" fmla="*/ 107 w 497"/>
                  <a:gd name="T15" fmla="*/ 19 h 299"/>
                  <a:gd name="T16" fmla="*/ 130 w 497"/>
                  <a:gd name="T17" fmla="*/ 26 h 299"/>
                  <a:gd name="T18" fmla="*/ 130 w 497"/>
                  <a:gd name="T19" fmla="*/ 26 h 299"/>
                  <a:gd name="T20" fmla="*/ 154 w 497"/>
                  <a:gd name="T21" fmla="*/ 34 h 299"/>
                  <a:gd name="T22" fmla="*/ 163 w 497"/>
                  <a:gd name="T23" fmla="*/ 38 h 299"/>
                  <a:gd name="T24" fmla="*/ 175 w 497"/>
                  <a:gd name="T25" fmla="*/ 41 h 299"/>
                  <a:gd name="T26" fmla="*/ 197 w 497"/>
                  <a:gd name="T27" fmla="*/ 48 h 299"/>
                  <a:gd name="T28" fmla="*/ 199 w 497"/>
                  <a:gd name="T29" fmla="*/ 48 h 299"/>
                  <a:gd name="T30" fmla="*/ 220 w 497"/>
                  <a:gd name="T31" fmla="*/ 53 h 299"/>
                  <a:gd name="T32" fmla="*/ 242 w 497"/>
                  <a:gd name="T33" fmla="*/ 60 h 299"/>
                  <a:gd name="T34" fmla="*/ 263 w 497"/>
                  <a:gd name="T35" fmla="*/ 67 h 299"/>
                  <a:gd name="T36" fmla="*/ 282 w 497"/>
                  <a:gd name="T37" fmla="*/ 71 h 299"/>
                  <a:gd name="T38" fmla="*/ 282 w 497"/>
                  <a:gd name="T39" fmla="*/ 71 h 299"/>
                  <a:gd name="T40" fmla="*/ 294 w 497"/>
                  <a:gd name="T41" fmla="*/ 76 h 299"/>
                  <a:gd name="T42" fmla="*/ 308 w 497"/>
                  <a:gd name="T43" fmla="*/ 88 h 299"/>
                  <a:gd name="T44" fmla="*/ 320 w 497"/>
                  <a:gd name="T45" fmla="*/ 100 h 299"/>
                  <a:gd name="T46" fmla="*/ 324 w 497"/>
                  <a:gd name="T47" fmla="*/ 105 h 299"/>
                  <a:gd name="T48" fmla="*/ 336 w 497"/>
                  <a:gd name="T49" fmla="*/ 117 h 299"/>
                  <a:gd name="T50" fmla="*/ 341 w 497"/>
                  <a:gd name="T51" fmla="*/ 121 h 299"/>
                  <a:gd name="T52" fmla="*/ 353 w 497"/>
                  <a:gd name="T53" fmla="*/ 133 h 299"/>
                  <a:gd name="T54" fmla="*/ 360 w 497"/>
                  <a:gd name="T55" fmla="*/ 140 h 299"/>
                  <a:gd name="T56" fmla="*/ 374 w 497"/>
                  <a:gd name="T57" fmla="*/ 154 h 299"/>
                  <a:gd name="T58" fmla="*/ 384 w 497"/>
                  <a:gd name="T59" fmla="*/ 164 h 299"/>
                  <a:gd name="T60" fmla="*/ 391 w 497"/>
                  <a:gd name="T61" fmla="*/ 171 h 299"/>
                  <a:gd name="T62" fmla="*/ 391 w 497"/>
                  <a:gd name="T63" fmla="*/ 171 h 299"/>
                  <a:gd name="T64" fmla="*/ 398 w 497"/>
                  <a:gd name="T65" fmla="*/ 178 h 299"/>
                  <a:gd name="T66" fmla="*/ 400 w 497"/>
                  <a:gd name="T67" fmla="*/ 181 h 299"/>
                  <a:gd name="T68" fmla="*/ 405 w 497"/>
                  <a:gd name="T69" fmla="*/ 185 h 299"/>
                  <a:gd name="T70" fmla="*/ 419 w 497"/>
                  <a:gd name="T71" fmla="*/ 200 h 299"/>
                  <a:gd name="T72" fmla="*/ 431 w 497"/>
                  <a:gd name="T73" fmla="*/ 211 h 299"/>
                  <a:gd name="T74" fmla="*/ 441 w 497"/>
                  <a:gd name="T75" fmla="*/ 221 h 299"/>
                  <a:gd name="T76" fmla="*/ 452 w 497"/>
                  <a:gd name="T77" fmla="*/ 233 h 299"/>
                  <a:gd name="T78" fmla="*/ 457 w 497"/>
                  <a:gd name="T79" fmla="*/ 237 h 299"/>
                  <a:gd name="T80" fmla="*/ 467 w 497"/>
                  <a:gd name="T81" fmla="*/ 247 h 299"/>
                  <a:gd name="T82" fmla="*/ 474 w 497"/>
                  <a:gd name="T83" fmla="*/ 254 h 299"/>
                  <a:gd name="T84" fmla="*/ 488 w 497"/>
                  <a:gd name="T85" fmla="*/ 268 h 299"/>
                  <a:gd name="T86" fmla="*/ 493 w 497"/>
                  <a:gd name="T87" fmla="*/ 273 h 299"/>
                  <a:gd name="T88" fmla="*/ 493 w 497"/>
                  <a:gd name="T89" fmla="*/ 273 h 299"/>
                  <a:gd name="T90" fmla="*/ 497 w 497"/>
                  <a:gd name="T91" fmla="*/ 285 h 299"/>
                  <a:gd name="T92" fmla="*/ 493 w 497"/>
                  <a:gd name="T93" fmla="*/ 29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99">
                    <a:moveTo>
                      <a:pt x="0" y="19"/>
                    </a:moveTo>
                    <a:lnTo>
                      <a:pt x="36" y="0"/>
                    </a:lnTo>
                    <a:lnTo>
                      <a:pt x="14" y="24"/>
                    </a:lnTo>
                    <a:lnTo>
                      <a:pt x="50" y="3"/>
                    </a:lnTo>
                    <a:lnTo>
                      <a:pt x="21" y="26"/>
                    </a:lnTo>
                    <a:lnTo>
                      <a:pt x="57" y="5"/>
                    </a:lnTo>
                    <a:lnTo>
                      <a:pt x="43" y="31"/>
                    </a:lnTo>
                    <a:lnTo>
                      <a:pt x="78" y="12"/>
                    </a:lnTo>
                    <a:lnTo>
                      <a:pt x="43" y="34"/>
                    </a:lnTo>
                    <a:lnTo>
                      <a:pt x="78" y="12"/>
                    </a:lnTo>
                    <a:lnTo>
                      <a:pt x="59" y="38"/>
                    </a:lnTo>
                    <a:lnTo>
                      <a:pt x="97" y="17"/>
                    </a:lnTo>
                    <a:lnTo>
                      <a:pt x="66" y="41"/>
                    </a:lnTo>
                    <a:lnTo>
                      <a:pt x="102" y="19"/>
                    </a:lnTo>
                    <a:lnTo>
                      <a:pt x="71" y="41"/>
                    </a:lnTo>
                    <a:lnTo>
                      <a:pt x="107" y="19"/>
                    </a:lnTo>
                    <a:lnTo>
                      <a:pt x="95" y="48"/>
                    </a:lnTo>
                    <a:lnTo>
                      <a:pt x="130" y="26"/>
                    </a:lnTo>
                    <a:lnTo>
                      <a:pt x="95" y="48"/>
                    </a:lnTo>
                    <a:lnTo>
                      <a:pt x="130" y="26"/>
                    </a:lnTo>
                    <a:lnTo>
                      <a:pt x="119" y="55"/>
                    </a:lnTo>
                    <a:lnTo>
                      <a:pt x="154" y="34"/>
                    </a:lnTo>
                    <a:lnTo>
                      <a:pt x="128" y="57"/>
                    </a:lnTo>
                    <a:lnTo>
                      <a:pt x="163" y="38"/>
                    </a:lnTo>
                    <a:lnTo>
                      <a:pt x="140" y="60"/>
                    </a:lnTo>
                    <a:lnTo>
                      <a:pt x="175" y="41"/>
                    </a:lnTo>
                    <a:lnTo>
                      <a:pt x="161" y="67"/>
                    </a:lnTo>
                    <a:lnTo>
                      <a:pt x="197" y="48"/>
                    </a:lnTo>
                    <a:lnTo>
                      <a:pt x="163" y="67"/>
                    </a:lnTo>
                    <a:lnTo>
                      <a:pt x="199" y="48"/>
                    </a:lnTo>
                    <a:lnTo>
                      <a:pt x="185" y="74"/>
                    </a:lnTo>
                    <a:lnTo>
                      <a:pt x="220" y="53"/>
                    </a:lnTo>
                    <a:lnTo>
                      <a:pt x="206" y="81"/>
                    </a:lnTo>
                    <a:lnTo>
                      <a:pt x="242" y="60"/>
                    </a:lnTo>
                    <a:lnTo>
                      <a:pt x="227" y="86"/>
                    </a:lnTo>
                    <a:lnTo>
                      <a:pt x="263" y="67"/>
                    </a:lnTo>
                    <a:lnTo>
                      <a:pt x="246" y="93"/>
                    </a:lnTo>
                    <a:lnTo>
                      <a:pt x="282" y="71"/>
                    </a:lnTo>
                    <a:lnTo>
                      <a:pt x="249" y="93"/>
                    </a:lnTo>
                    <a:lnTo>
                      <a:pt x="282" y="71"/>
                    </a:lnTo>
                    <a:lnTo>
                      <a:pt x="258" y="95"/>
                    </a:lnTo>
                    <a:lnTo>
                      <a:pt x="294" y="76"/>
                    </a:lnTo>
                    <a:lnTo>
                      <a:pt x="282" y="105"/>
                    </a:lnTo>
                    <a:lnTo>
                      <a:pt x="308" y="88"/>
                    </a:lnTo>
                    <a:lnTo>
                      <a:pt x="291" y="114"/>
                    </a:lnTo>
                    <a:lnTo>
                      <a:pt x="320" y="100"/>
                    </a:lnTo>
                    <a:lnTo>
                      <a:pt x="298" y="121"/>
                    </a:lnTo>
                    <a:lnTo>
                      <a:pt x="324" y="105"/>
                    </a:lnTo>
                    <a:lnTo>
                      <a:pt x="310" y="133"/>
                    </a:lnTo>
                    <a:lnTo>
                      <a:pt x="336" y="117"/>
                    </a:lnTo>
                    <a:lnTo>
                      <a:pt x="313" y="136"/>
                    </a:lnTo>
                    <a:lnTo>
                      <a:pt x="341" y="121"/>
                    </a:lnTo>
                    <a:lnTo>
                      <a:pt x="327" y="150"/>
                    </a:lnTo>
                    <a:lnTo>
                      <a:pt x="353" y="133"/>
                    </a:lnTo>
                    <a:lnTo>
                      <a:pt x="334" y="154"/>
                    </a:lnTo>
                    <a:lnTo>
                      <a:pt x="360" y="140"/>
                    </a:lnTo>
                    <a:lnTo>
                      <a:pt x="348" y="169"/>
                    </a:lnTo>
                    <a:lnTo>
                      <a:pt x="374" y="154"/>
                    </a:lnTo>
                    <a:lnTo>
                      <a:pt x="358" y="178"/>
                    </a:lnTo>
                    <a:lnTo>
                      <a:pt x="384" y="164"/>
                    </a:lnTo>
                    <a:lnTo>
                      <a:pt x="362" y="185"/>
                    </a:lnTo>
                    <a:lnTo>
                      <a:pt x="391" y="171"/>
                    </a:lnTo>
                    <a:lnTo>
                      <a:pt x="365" y="188"/>
                    </a:lnTo>
                    <a:lnTo>
                      <a:pt x="391" y="171"/>
                    </a:lnTo>
                    <a:lnTo>
                      <a:pt x="372" y="195"/>
                    </a:lnTo>
                    <a:lnTo>
                      <a:pt x="398" y="178"/>
                    </a:lnTo>
                    <a:lnTo>
                      <a:pt x="372" y="195"/>
                    </a:lnTo>
                    <a:lnTo>
                      <a:pt x="400" y="181"/>
                    </a:lnTo>
                    <a:lnTo>
                      <a:pt x="379" y="202"/>
                    </a:lnTo>
                    <a:lnTo>
                      <a:pt x="405" y="185"/>
                    </a:lnTo>
                    <a:lnTo>
                      <a:pt x="393" y="214"/>
                    </a:lnTo>
                    <a:lnTo>
                      <a:pt x="419" y="200"/>
                    </a:lnTo>
                    <a:lnTo>
                      <a:pt x="403" y="226"/>
                    </a:lnTo>
                    <a:lnTo>
                      <a:pt x="431" y="211"/>
                    </a:lnTo>
                    <a:lnTo>
                      <a:pt x="412" y="235"/>
                    </a:lnTo>
                    <a:lnTo>
                      <a:pt x="441" y="221"/>
                    </a:lnTo>
                    <a:lnTo>
                      <a:pt x="426" y="249"/>
                    </a:lnTo>
                    <a:lnTo>
                      <a:pt x="452" y="233"/>
                    </a:lnTo>
                    <a:lnTo>
                      <a:pt x="431" y="254"/>
                    </a:lnTo>
                    <a:lnTo>
                      <a:pt x="457" y="237"/>
                    </a:lnTo>
                    <a:lnTo>
                      <a:pt x="441" y="261"/>
                    </a:lnTo>
                    <a:lnTo>
                      <a:pt x="467" y="247"/>
                    </a:lnTo>
                    <a:lnTo>
                      <a:pt x="448" y="271"/>
                    </a:lnTo>
                    <a:lnTo>
                      <a:pt x="474" y="254"/>
                    </a:lnTo>
                    <a:lnTo>
                      <a:pt x="459" y="283"/>
                    </a:lnTo>
                    <a:lnTo>
                      <a:pt x="488" y="268"/>
                    </a:lnTo>
                    <a:lnTo>
                      <a:pt x="464" y="287"/>
                    </a:lnTo>
                    <a:lnTo>
                      <a:pt x="493" y="273"/>
                    </a:lnTo>
                    <a:lnTo>
                      <a:pt x="467" y="290"/>
                    </a:lnTo>
                    <a:lnTo>
                      <a:pt x="493" y="273"/>
                    </a:lnTo>
                    <a:lnTo>
                      <a:pt x="476" y="297"/>
                    </a:lnTo>
                    <a:lnTo>
                      <a:pt x="497" y="285"/>
                    </a:lnTo>
                    <a:lnTo>
                      <a:pt x="485" y="299"/>
                    </a:lnTo>
                    <a:lnTo>
                      <a:pt x="493" y="29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5" name="Freeform 3161"/>
              <p:cNvSpPr/>
              <p:nvPr/>
            </p:nvSpPr>
            <p:spPr bwMode="auto">
              <a:xfrm>
                <a:off x="4641850" y="2924175"/>
                <a:ext cx="119063" cy="68263"/>
              </a:xfrm>
              <a:custGeom>
                <a:avLst/>
                <a:gdLst>
                  <a:gd name="T0" fmla="*/ 0 w 75"/>
                  <a:gd name="T1" fmla="*/ 43 h 43"/>
                  <a:gd name="T2" fmla="*/ 75 w 75"/>
                  <a:gd name="T3" fmla="*/ 0 h 43"/>
                  <a:gd name="T4" fmla="*/ 14 w 75"/>
                  <a:gd name="T5" fmla="*/ 41 h 43"/>
                  <a:gd name="T6" fmla="*/ 75 w 75"/>
                  <a:gd name="T7" fmla="*/ 7 h 43"/>
                  <a:gd name="T8" fmla="*/ 23 w 75"/>
                  <a:gd name="T9" fmla="*/ 41 h 43"/>
                  <a:gd name="T10" fmla="*/ 73 w 75"/>
                  <a:gd name="T11" fmla="*/ 12 h 43"/>
                  <a:gd name="T12" fmla="*/ 52 w 75"/>
                  <a:gd name="T13" fmla="*/ 36 h 43"/>
                  <a:gd name="T14" fmla="*/ 57 w 75"/>
                  <a:gd name="T15" fmla="*/ 3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3">
                    <a:moveTo>
                      <a:pt x="0" y="43"/>
                    </a:moveTo>
                    <a:lnTo>
                      <a:pt x="75" y="0"/>
                    </a:lnTo>
                    <a:lnTo>
                      <a:pt x="14" y="41"/>
                    </a:lnTo>
                    <a:lnTo>
                      <a:pt x="75" y="7"/>
                    </a:lnTo>
                    <a:lnTo>
                      <a:pt x="23" y="41"/>
                    </a:lnTo>
                    <a:lnTo>
                      <a:pt x="73"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6" name="Freeform 3162"/>
              <p:cNvSpPr/>
              <p:nvPr/>
            </p:nvSpPr>
            <p:spPr bwMode="auto">
              <a:xfrm>
                <a:off x="4562475" y="2913063"/>
                <a:ext cx="203200" cy="203200"/>
              </a:xfrm>
              <a:custGeom>
                <a:avLst/>
                <a:gdLst>
                  <a:gd name="T0" fmla="*/ 31 w 128"/>
                  <a:gd name="T1" fmla="*/ 26 h 128"/>
                  <a:gd name="T2" fmla="*/ 35 w 128"/>
                  <a:gd name="T3" fmla="*/ 24 h 128"/>
                  <a:gd name="T4" fmla="*/ 21 w 128"/>
                  <a:gd name="T5" fmla="*/ 33 h 128"/>
                  <a:gd name="T6" fmla="*/ 45 w 128"/>
                  <a:gd name="T7" fmla="*/ 22 h 128"/>
                  <a:gd name="T8" fmla="*/ 17 w 128"/>
                  <a:gd name="T9" fmla="*/ 41 h 128"/>
                  <a:gd name="T10" fmla="*/ 52 w 128"/>
                  <a:gd name="T11" fmla="*/ 19 h 128"/>
                  <a:gd name="T12" fmla="*/ 9 w 128"/>
                  <a:gd name="T13" fmla="*/ 52 h 128"/>
                  <a:gd name="T14" fmla="*/ 71 w 128"/>
                  <a:gd name="T15" fmla="*/ 19 h 128"/>
                  <a:gd name="T16" fmla="*/ 5 w 128"/>
                  <a:gd name="T17" fmla="*/ 71 h 128"/>
                  <a:gd name="T18" fmla="*/ 128 w 128"/>
                  <a:gd name="T19" fmla="*/ 0 h 128"/>
                  <a:gd name="T20" fmla="*/ 5 w 128"/>
                  <a:gd name="T21" fmla="*/ 88 h 128"/>
                  <a:gd name="T22" fmla="*/ 45 w 128"/>
                  <a:gd name="T23" fmla="*/ 64 h 128"/>
                  <a:gd name="T24" fmla="*/ 0 w 128"/>
                  <a:gd name="T25" fmla="*/ 109 h 128"/>
                  <a:gd name="T26" fmla="*/ 69 w 128"/>
                  <a:gd name="T27" fmla="*/ 71 h 128"/>
                  <a:gd name="T28" fmla="*/ 2 w 128"/>
                  <a:gd name="T29" fmla="*/ 124 h 128"/>
                  <a:gd name="T30" fmla="*/ 31 w 128"/>
                  <a:gd name="T31" fmla="*/ 107 h 128"/>
                  <a:gd name="T32" fmla="*/ 17 w 128"/>
                  <a:gd name="T33" fmla="*/ 128 h 128"/>
                  <a:gd name="T34" fmla="*/ 26 w 128"/>
                  <a:gd name="T35" fmla="*/ 121 h 128"/>
                  <a:gd name="T36" fmla="*/ 17 w 128"/>
                  <a:gd name="T37" fmla="*/ 128 h 128"/>
                  <a:gd name="T38" fmla="*/ 26 w 128"/>
                  <a:gd name="T3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31" y="26"/>
                    </a:moveTo>
                    <a:lnTo>
                      <a:pt x="35" y="24"/>
                    </a:lnTo>
                    <a:lnTo>
                      <a:pt x="21" y="33"/>
                    </a:lnTo>
                    <a:lnTo>
                      <a:pt x="45" y="22"/>
                    </a:lnTo>
                    <a:lnTo>
                      <a:pt x="17" y="41"/>
                    </a:lnTo>
                    <a:lnTo>
                      <a:pt x="52" y="19"/>
                    </a:lnTo>
                    <a:lnTo>
                      <a:pt x="9" y="52"/>
                    </a:lnTo>
                    <a:lnTo>
                      <a:pt x="71" y="19"/>
                    </a:lnTo>
                    <a:lnTo>
                      <a:pt x="5" y="71"/>
                    </a:lnTo>
                    <a:lnTo>
                      <a:pt x="128" y="0"/>
                    </a:lnTo>
                    <a:lnTo>
                      <a:pt x="5" y="88"/>
                    </a:lnTo>
                    <a:lnTo>
                      <a:pt x="45" y="64"/>
                    </a:lnTo>
                    <a:lnTo>
                      <a:pt x="0" y="109"/>
                    </a:lnTo>
                    <a:lnTo>
                      <a:pt x="69" y="71"/>
                    </a:lnTo>
                    <a:lnTo>
                      <a:pt x="2" y="124"/>
                    </a:lnTo>
                    <a:lnTo>
                      <a:pt x="31" y="107"/>
                    </a:lnTo>
                    <a:lnTo>
                      <a:pt x="17" y="128"/>
                    </a:lnTo>
                    <a:lnTo>
                      <a:pt x="26" y="121"/>
                    </a:lnTo>
                    <a:lnTo>
                      <a:pt x="17" y="128"/>
                    </a:lnTo>
                    <a:lnTo>
                      <a:pt x="26" y="12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7" name="Freeform 3163"/>
              <p:cNvSpPr/>
              <p:nvPr/>
            </p:nvSpPr>
            <p:spPr bwMode="auto">
              <a:xfrm>
                <a:off x="4784725" y="2781300"/>
                <a:ext cx="119063" cy="71438"/>
              </a:xfrm>
              <a:custGeom>
                <a:avLst/>
                <a:gdLst>
                  <a:gd name="T0" fmla="*/ 0 w 75"/>
                  <a:gd name="T1" fmla="*/ 45 h 45"/>
                  <a:gd name="T2" fmla="*/ 75 w 75"/>
                  <a:gd name="T3" fmla="*/ 0 h 45"/>
                  <a:gd name="T4" fmla="*/ 40 w 75"/>
                  <a:gd name="T5" fmla="*/ 41 h 45"/>
                  <a:gd name="T6" fmla="*/ 64 w 75"/>
                  <a:gd name="T7" fmla="*/ 26 h 45"/>
                  <a:gd name="T8" fmla="*/ 47 w 75"/>
                  <a:gd name="T9" fmla="*/ 38 h 45"/>
                  <a:gd name="T10" fmla="*/ 59 w 75"/>
                  <a:gd name="T11" fmla="*/ 31 h 45"/>
                  <a:gd name="T12" fmla="*/ 52 w 75"/>
                  <a:gd name="T13" fmla="*/ 36 h 45"/>
                  <a:gd name="T14" fmla="*/ 54 w 75"/>
                  <a:gd name="T15" fmla="*/ 3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5">
                    <a:moveTo>
                      <a:pt x="0" y="45"/>
                    </a:moveTo>
                    <a:lnTo>
                      <a:pt x="75" y="0"/>
                    </a:lnTo>
                    <a:lnTo>
                      <a:pt x="40" y="41"/>
                    </a:lnTo>
                    <a:lnTo>
                      <a:pt x="64" y="26"/>
                    </a:lnTo>
                    <a:lnTo>
                      <a:pt x="47" y="38"/>
                    </a:lnTo>
                    <a:lnTo>
                      <a:pt x="59" y="31"/>
                    </a:lnTo>
                    <a:lnTo>
                      <a:pt x="52" y="36"/>
                    </a:lnTo>
                    <a:lnTo>
                      <a:pt x="54" y="3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8" name="Freeform 3164"/>
              <p:cNvSpPr/>
              <p:nvPr/>
            </p:nvSpPr>
            <p:spPr bwMode="auto">
              <a:xfrm>
                <a:off x="4708525" y="2800350"/>
                <a:ext cx="131763" cy="131763"/>
              </a:xfrm>
              <a:custGeom>
                <a:avLst/>
                <a:gdLst>
                  <a:gd name="T0" fmla="*/ 29 w 83"/>
                  <a:gd name="T1" fmla="*/ 10 h 83"/>
                  <a:gd name="T2" fmla="*/ 31 w 83"/>
                  <a:gd name="T3" fmla="*/ 7 h 83"/>
                  <a:gd name="T4" fmla="*/ 10 w 83"/>
                  <a:gd name="T5" fmla="*/ 36 h 83"/>
                  <a:gd name="T6" fmla="*/ 67 w 83"/>
                  <a:gd name="T7" fmla="*/ 0 h 83"/>
                  <a:gd name="T8" fmla="*/ 10 w 83"/>
                  <a:gd name="T9" fmla="*/ 36 h 83"/>
                  <a:gd name="T10" fmla="*/ 69 w 83"/>
                  <a:gd name="T11" fmla="*/ 0 h 83"/>
                  <a:gd name="T12" fmla="*/ 7 w 83"/>
                  <a:gd name="T13" fmla="*/ 36 h 83"/>
                  <a:gd name="T14" fmla="*/ 69 w 83"/>
                  <a:gd name="T15" fmla="*/ 0 h 83"/>
                  <a:gd name="T16" fmla="*/ 7 w 83"/>
                  <a:gd name="T17" fmla="*/ 43 h 83"/>
                  <a:gd name="T18" fmla="*/ 83 w 83"/>
                  <a:gd name="T19" fmla="*/ 0 h 83"/>
                  <a:gd name="T20" fmla="*/ 5 w 83"/>
                  <a:gd name="T21" fmla="*/ 57 h 83"/>
                  <a:gd name="T22" fmla="*/ 41 w 83"/>
                  <a:gd name="T23" fmla="*/ 38 h 83"/>
                  <a:gd name="T24" fmla="*/ 5 w 83"/>
                  <a:gd name="T25" fmla="*/ 71 h 83"/>
                  <a:gd name="T26" fmla="*/ 36 w 83"/>
                  <a:gd name="T27" fmla="*/ 55 h 83"/>
                  <a:gd name="T28" fmla="*/ 5 w 83"/>
                  <a:gd name="T29" fmla="*/ 76 h 83"/>
                  <a:gd name="T30" fmla="*/ 36 w 83"/>
                  <a:gd name="T31" fmla="*/ 59 h 83"/>
                  <a:gd name="T32" fmla="*/ 3 w 83"/>
                  <a:gd name="T33" fmla="*/ 81 h 83"/>
                  <a:gd name="T34" fmla="*/ 36 w 83"/>
                  <a:gd name="T35" fmla="*/ 62 h 83"/>
                  <a:gd name="T36" fmla="*/ 3 w 83"/>
                  <a:gd name="T37" fmla="*/ 83 h 83"/>
                  <a:gd name="T38" fmla="*/ 36 w 83"/>
                  <a:gd name="T39" fmla="*/ 62 h 83"/>
                  <a:gd name="T40" fmla="*/ 0 w 83"/>
                  <a:gd name="T41" fmla="*/ 83 h 83"/>
                  <a:gd name="T42" fmla="*/ 36 w 83"/>
                  <a:gd name="T43"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3">
                    <a:moveTo>
                      <a:pt x="29" y="10"/>
                    </a:moveTo>
                    <a:lnTo>
                      <a:pt x="31" y="7"/>
                    </a:lnTo>
                    <a:lnTo>
                      <a:pt x="10" y="36"/>
                    </a:lnTo>
                    <a:lnTo>
                      <a:pt x="67" y="0"/>
                    </a:lnTo>
                    <a:lnTo>
                      <a:pt x="10" y="36"/>
                    </a:lnTo>
                    <a:lnTo>
                      <a:pt x="69" y="0"/>
                    </a:lnTo>
                    <a:lnTo>
                      <a:pt x="7" y="36"/>
                    </a:lnTo>
                    <a:lnTo>
                      <a:pt x="69" y="0"/>
                    </a:lnTo>
                    <a:lnTo>
                      <a:pt x="7" y="43"/>
                    </a:lnTo>
                    <a:lnTo>
                      <a:pt x="83" y="0"/>
                    </a:lnTo>
                    <a:lnTo>
                      <a:pt x="5" y="57"/>
                    </a:lnTo>
                    <a:lnTo>
                      <a:pt x="41" y="38"/>
                    </a:lnTo>
                    <a:lnTo>
                      <a:pt x="5" y="71"/>
                    </a:lnTo>
                    <a:lnTo>
                      <a:pt x="36" y="55"/>
                    </a:lnTo>
                    <a:lnTo>
                      <a:pt x="5" y="76"/>
                    </a:lnTo>
                    <a:lnTo>
                      <a:pt x="36" y="59"/>
                    </a:lnTo>
                    <a:lnTo>
                      <a:pt x="3" y="81"/>
                    </a:lnTo>
                    <a:lnTo>
                      <a:pt x="36" y="62"/>
                    </a:lnTo>
                    <a:lnTo>
                      <a:pt x="3" y="83"/>
                    </a:lnTo>
                    <a:lnTo>
                      <a:pt x="36" y="62"/>
                    </a:lnTo>
                    <a:lnTo>
                      <a:pt x="0" y="83"/>
                    </a:lnTo>
                    <a:lnTo>
                      <a:pt x="36" y="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9" name="Freeform 3165"/>
              <p:cNvSpPr/>
              <p:nvPr/>
            </p:nvSpPr>
            <p:spPr bwMode="auto">
              <a:xfrm>
                <a:off x="4922838" y="2641600"/>
                <a:ext cx="120650" cy="68263"/>
              </a:xfrm>
              <a:custGeom>
                <a:avLst/>
                <a:gdLst>
                  <a:gd name="T0" fmla="*/ 0 w 76"/>
                  <a:gd name="T1" fmla="*/ 43 h 43"/>
                  <a:gd name="T2" fmla="*/ 76 w 76"/>
                  <a:gd name="T3" fmla="*/ 0 h 43"/>
                  <a:gd name="T4" fmla="*/ 22 w 76"/>
                  <a:gd name="T5" fmla="*/ 41 h 43"/>
                  <a:gd name="T6" fmla="*/ 74 w 76"/>
                  <a:gd name="T7" fmla="*/ 12 h 43"/>
                  <a:gd name="T8" fmla="*/ 52 w 76"/>
                  <a:gd name="T9" fmla="*/ 36 h 43"/>
                  <a:gd name="T10" fmla="*/ 57 w 76"/>
                  <a:gd name="T11" fmla="*/ 34 h 43"/>
                </a:gdLst>
                <a:ahLst/>
                <a:cxnLst>
                  <a:cxn ang="0">
                    <a:pos x="T0" y="T1"/>
                  </a:cxn>
                  <a:cxn ang="0">
                    <a:pos x="T2" y="T3"/>
                  </a:cxn>
                  <a:cxn ang="0">
                    <a:pos x="T4" y="T5"/>
                  </a:cxn>
                  <a:cxn ang="0">
                    <a:pos x="T6" y="T7"/>
                  </a:cxn>
                  <a:cxn ang="0">
                    <a:pos x="T8" y="T9"/>
                  </a:cxn>
                  <a:cxn ang="0">
                    <a:pos x="T10" y="T11"/>
                  </a:cxn>
                </a:cxnLst>
                <a:rect l="0" t="0" r="r" b="b"/>
                <a:pathLst>
                  <a:path w="76" h="43">
                    <a:moveTo>
                      <a:pt x="0" y="43"/>
                    </a:moveTo>
                    <a:lnTo>
                      <a:pt x="76" y="0"/>
                    </a:lnTo>
                    <a:lnTo>
                      <a:pt x="22" y="41"/>
                    </a:lnTo>
                    <a:lnTo>
                      <a:pt x="74"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0" name="Freeform 3166"/>
              <p:cNvSpPr/>
              <p:nvPr/>
            </p:nvSpPr>
            <p:spPr bwMode="auto">
              <a:xfrm>
                <a:off x="4851400" y="2624138"/>
                <a:ext cx="195263" cy="168275"/>
              </a:xfrm>
              <a:custGeom>
                <a:avLst/>
                <a:gdLst>
                  <a:gd name="T0" fmla="*/ 26 w 123"/>
                  <a:gd name="T1" fmla="*/ 30 h 106"/>
                  <a:gd name="T2" fmla="*/ 31 w 123"/>
                  <a:gd name="T3" fmla="*/ 28 h 106"/>
                  <a:gd name="T4" fmla="*/ 12 w 123"/>
                  <a:gd name="T5" fmla="*/ 45 h 106"/>
                  <a:gd name="T6" fmla="*/ 48 w 123"/>
                  <a:gd name="T7" fmla="*/ 23 h 106"/>
                  <a:gd name="T8" fmla="*/ 5 w 123"/>
                  <a:gd name="T9" fmla="*/ 68 h 106"/>
                  <a:gd name="T10" fmla="*/ 123 w 123"/>
                  <a:gd name="T11" fmla="*/ 0 h 106"/>
                  <a:gd name="T12" fmla="*/ 5 w 123"/>
                  <a:gd name="T13" fmla="*/ 83 h 106"/>
                  <a:gd name="T14" fmla="*/ 36 w 123"/>
                  <a:gd name="T15" fmla="*/ 64 h 106"/>
                  <a:gd name="T16" fmla="*/ 0 w 123"/>
                  <a:gd name="T17" fmla="*/ 104 h 106"/>
                  <a:gd name="T18" fmla="*/ 33 w 123"/>
                  <a:gd name="T19" fmla="*/ 85 h 106"/>
                  <a:gd name="T20" fmla="*/ 0 w 123"/>
                  <a:gd name="T21" fmla="*/ 106 h 106"/>
                  <a:gd name="T22" fmla="*/ 33 w 123"/>
                  <a:gd name="T23" fmla="*/ 8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6">
                    <a:moveTo>
                      <a:pt x="26" y="30"/>
                    </a:moveTo>
                    <a:lnTo>
                      <a:pt x="31" y="28"/>
                    </a:lnTo>
                    <a:lnTo>
                      <a:pt x="12" y="45"/>
                    </a:lnTo>
                    <a:lnTo>
                      <a:pt x="48" y="23"/>
                    </a:lnTo>
                    <a:lnTo>
                      <a:pt x="5" y="68"/>
                    </a:lnTo>
                    <a:lnTo>
                      <a:pt x="123" y="0"/>
                    </a:lnTo>
                    <a:lnTo>
                      <a:pt x="5" y="83"/>
                    </a:lnTo>
                    <a:lnTo>
                      <a:pt x="36" y="64"/>
                    </a:lnTo>
                    <a:lnTo>
                      <a:pt x="0" y="104"/>
                    </a:lnTo>
                    <a:lnTo>
                      <a:pt x="33" y="85"/>
                    </a:lnTo>
                    <a:lnTo>
                      <a:pt x="0" y="106"/>
                    </a:lnTo>
                    <a:lnTo>
                      <a:pt x="33" y="87"/>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1" name="Freeform 3167"/>
              <p:cNvSpPr/>
              <p:nvPr/>
            </p:nvSpPr>
            <p:spPr bwMode="auto">
              <a:xfrm>
                <a:off x="5114925" y="2525713"/>
                <a:ext cx="57150" cy="33338"/>
              </a:xfrm>
              <a:custGeom>
                <a:avLst/>
                <a:gdLst>
                  <a:gd name="T0" fmla="*/ 0 w 36"/>
                  <a:gd name="T1" fmla="*/ 21 h 21"/>
                  <a:gd name="T2" fmla="*/ 36 w 36"/>
                  <a:gd name="T3" fmla="*/ 0 h 21"/>
                  <a:gd name="T4" fmla="*/ 2 w 36"/>
                  <a:gd name="T5" fmla="*/ 19 h 21"/>
                  <a:gd name="T6" fmla="*/ 36 w 36"/>
                  <a:gd name="T7" fmla="*/ 0 h 21"/>
                  <a:gd name="T8" fmla="*/ 24 w 36"/>
                  <a:gd name="T9" fmla="*/ 17 h 21"/>
                  <a:gd name="T10" fmla="*/ 33 w 36"/>
                  <a:gd name="T11" fmla="*/ 12 h 21"/>
                </a:gdLst>
                <a:ahLst/>
                <a:cxnLst>
                  <a:cxn ang="0">
                    <a:pos x="T0" y="T1"/>
                  </a:cxn>
                  <a:cxn ang="0">
                    <a:pos x="T2" y="T3"/>
                  </a:cxn>
                  <a:cxn ang="0">
                    <a:pos x="T4" y="T5"/>
                  </a:cxn>
                  <a:cxn ang="0">
                    <a:pos x="T6" y="T7"/>
                  </a:cxn>
                  <a:cxn ang="0">
                    <a:pos x="T8" y="T9"/>
                  </a:cxn>
                  <a:cxn ang="0">
                    <a:pos x="T10" y="T11"/>
                  </a:cxn>
                </a:cxnLst>
                <a:rect l="0" t="0" r="r" b="b"/>
                <a:pathLst>
                  <a:path w="36" h="21">
                    <a:moveTo>
                      <a:pt x="0" y="21"/>
                    </a:moveTo>
                    <a:lnTo>
                      <a:pt x="36" y="0"/>
                    </a:lnTo>
                    <a:lnTo>
                      <a:pt x="2" y="19"/>
                    </a:lnTo>
                    <a:lnTo>
                      <a:pt x="36" y="0"/>
                    </a:lnTo>
                    <a:lnTo>
                      <a:pt x="24" y="17"/>
                    </a:lnTo>
                    <a:lnTo>
                      <a:pt x="33" y="1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2" name="Freeform 3168"/>
              <p:cNvSpPr/>
              <p:nvPr/>
            </p:nvSpPr>
            <p:spPr bwMode="auto">
              <a:xfrm>
                <a:off x="5065713" y="2509838"/>
                <a:ext cx="488950" cy="836613"/>
              </a:xfrm>
              <a:custGeom>
                <a:avLst/>
                <a:gdLst>
                  <a:gd name="T0" fmla="*/ 62 w 308"/>
                  <a:gd name="T1" fmla="*/ 0 h 527"/>
                  <a:gd name="T2" fmla="*/ 31 w 308"/>
                  <a:gd name="T3" fmla="*/ 36 h 527"/>
                  <a:gd name="T4" fmla="*/ 36 w 308"/>
                  <a:gd name="T5" fmla="*/ 50 h 527"/>
                  <a:gd name="T6" fmla="*/ 38 w 308"/>
                  <a:gd name="T7" fmla="*/ 55 h 527"/>
                  <a:gd name="T8" fmla="*/ 40 w 308"/>
                  <a:gd name="T9" fmla="*/ 64 h 527"/>
                  <a:gd name="T10" fmla="*/ 43 w 308"/>
                  <a:gd name="T11" fmla="*/ 76 h 527"/>
                  <a:gd name="T12" fmla="*/ 50 w 308"/>
                  <a:gd name="T13" fmla="*/ 93 h 527"/>
                  <a:gd name="T14" fmla="*/ 50 w 308"/>
                  <a:gd name="T15" fmla="*/ 100 h 527"/>
                  <a:gd name="T16" fmla="*/ 52 w 308"/>
                  <a:gd name="T17" fmla="*/ 105 h 527"/>
                  <a:gd name="T18" fmla="*/ 52 w 308"/>
                  <a:gd name="T19" fmla="*/ 107 h 527"/>
                  <a:gd name="T20" fmla="*/ 55 w 308"/>
                  <a:gd name="T21" fmla="*/ 112 h 527"/>
                  <a:gd name="T22" fmla="*/ 59 w 308"/>
                  <a:gd name="T23" fmla="*/ 126 h 527"/>
                  <a:gd name="T24" fmla="*/ 59 w 308"/>
                  <a:gd name="T25" fmla="*/ 131 h 527"/>
                  <a:gd name="T26" fmla="*/ 62 w 308"/>
                  <a:gd name="T27" fmla="*/ 138 h 527"/>
                  <a:gd name="T28" fmla="*/ 62 w 308"/>
                  <a:gd name="T29" fmla="*/ 140 h 527"/>
                  <a:gd name="T30" fmla="*/ 64 w 308"/>
                  <a:gd name="T31" fmla="*/ 145 h 527"/>
                  <a:gd name="T32" fmla="*/ 67 w 308"/>
                  <a:gd name="T33" fmla="*/ 152 h 527"/>
                  <a:gd name="T34" fmla="*/ 67 w 308"/>
                  <a:gd name="T35" fmla="*/ 155 h 527"/>
                  <a:gd name="T36" fmla="*/ 71 w 308"/>
                  <a:gd name="T37" fmla="*/ 166 h 527"/>
                  <a:gd name="T38" fmla="*/ 71 w 308"/>
                  <a:gd name="T39" fmla="*/ 166 h 527"/>
                  <a:gd name="T40" fmla="*/ 74 w 308"/>
                  <a:gd name="T41" fmla="*/ 176 h 527"/>
                  <a:gd name="T42" fmla="*/ 76 w 308"/>
                  <a:gd name="T43" fmla="*/ 190 h 527"/>
                  <a:gd name="T44" fmla="*/ 81 w 308"/>
                  <a:gd name="T45" fmla="*/ 200 h 527"/>
                  <a:gd name="T46" fmla="*/ 83 w 308"/>
                  <a:gd name="T47" fmla="*/ 214 h 527"/>
                  <a:gd name="T48" fmla="*/ 88 w 308"/>
                  <a:gd name="T49" fmla="*/ 226 h 527"/>
                  <a:gd name="T50" fmla="*/ 90 w 308"/>
                  <a:gd name="T51" fmla="*/ 238 h 527"/>
                  <a:gd name="T52" fmla="*/ 97 w 308"/>
                  <a:gd name="T53" fmla="*/ 257 h 527"/>
                  <a:gd name="T54" fmla="*/ 100 w 308"/>
                  <a:gd name="T55" fmla="*/ 264 h 527"/>
                  <a:gd name="T56" fmla="*/ 102 w 308"/>
                  <a:gd name="T57" fmla="*/ 273 h 527"/>
                  <a:gd name="T58" fmla="*/ 102 w 308"/>
                  <a:gd name="T59" fmla="*/ 276 h 527"/>
                  <a:gd name="T60" fmla="*/ 104 w 308"/>
                  <a:gd name="T61" fmla="*/ 280 h 527"/>
                  <a:gd name="T62" fmla="*/ 107 w 308"/>
                  <a:gd name="T63" fmla="*/ 295 h 527"/>
                  <a:gd name="T64" fmla="*/ 112 w 308"/>
                  <a:gd name="T65" fmla="*/ 304 h 527"/>
                  <a:gd name="T66" fmla="*/ 119 w 308"/>
                  <a:gd name="T67" fmla="*/ 316 h 527"/>
                  <a:gd name="T68" fmla="*/ 130 w 308"/>
                  <a:gd name="T69" fmla="*/ 328 h 527"/>
                  <a:gd name="T70" fmla="*/ 142 w 308"/>
                  <a:gd name="T71" fmla="*/ 342 h 527"/>
                  <a:gd name="T72" fmla="*/ 154 w 308"/>
                  <a:gd name="T73" fmla="*/ 351 h 527"/>
                  <a:gd name="T74" fmla="*/ 164 w 308"/>
                  <a:gd name="T75" fmla="*/ 361 h 527"/>
                  <a:gd name="T76" fmla="*/ 173 w 308"/>
                  <a:gd name="T77" fmla="*/ 373 h 527"/>
                  <a:gd name="T78" fmla="*/ 175 w 308"/>
                  <a:gd name="T79" fmla="*/ 373 h 527"/>
                  <a:gd name="T80" fmla="*/ 180 w 308"/>
                  <a:gd name="T81" fmla="*/ 378 h 527"/>
                  <a:gd name="T82" fmla="*/ 183 w 308"/>
                  <a:gd name="T83" fmla="*/ 380 h 527"/>
                  <a:gd name="T84" fmla="*/ 190 w 308"/>
                  <a:gd name="T85" fmla="*/ 389 h 527"/>
                  <a:gd name="T86" fmla="*/ 192 w 308"/>
                  <a:gd name="T87" fmla="*/ 389 h 527"/>
                  <a:gd name="T88" fmla="*/ 201 w 308"/>
                  <a:gd name="T89" fmla="*/ 399 h 527"/>
                  <a:gd name="T90" fmla="*/ 206 w 308"/>
                  <a:gd name="T91" fmla="*/ 406 h 527"/>
                  <a:gd name="T92" fmla="*/ 209 w 308"/>
                  <a:gd name="T93" fmla="*/ 406 h 527"/>
                  <a:gd name="T94" fmla="*/ 218 w 308"/>
                  <a:gd name="T95" fmla="*/ 415 h 527"/>
                  <a:gd name="T96" fmla="*/ 225 w 308"/>
                  <a:gd name="T97" fmla="*/ 423 h 527"/>
                  <a:gd name="T98" fmla="*/ 232 w 308"/>
                  <a:gd name="T99" fmla="*/ 430 h 527"/>
                  <a:gd name="T100" fmla="*/ 237 w 308"/>
                  <a:gd name="T101" fmla="*/ 434 h 527"/>
                  <a:gd name="T102" fmla="*/ 242 w 308"/>
                  <a:gd name="T103" fmla="*/ 439 h 527"/>
                  <a:gd name="T104" fmla="*/ 251 w 308"/>
                  <a:gd name="T105" fmla="*/ 449 h 527"/>
                  <a:gd name="T106" fmla="*/ 261 w 308"/>
                  <a:gd name="T107" fmla="*/ 461 h 527"/>
                  <a:gd name="T108" fmla="*/ 275 w 308"/>
                  <a:gd name="T109" fmla="*/ 472 h 527"/>
                  <a:gd name="T110" fmla="*/ 282 w 308"/>
                  <a:gd name="T111" fmla="*/ 479 h 527"/>
                  <a:gd name="T112" fmla="*/ 294 w 308"/>
                  <a:gd name="T113" fmla="*/ 494 h 527"/>
                  <a:gd name="T114" fmla="*/ 308 w 308"/>
                  <a:gd name="T115" fmla="*/ 508 h 527"/>
                  <a:gd name="T116" fmla="*/ 306 w 308"/>
                  <a:gd name="T117" fmla="*/ 522 h 527"/>
                  <a:gd name="T118" fmla="*/ 306 w 308"/>
                  <a:gd name="T119" fmla="*/ 52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527">
                    <a:moveTo>
                      <a:pt x="0" y="36"/>
                    </a:moveTo>
                    <a:lnTo>
                      <a:pt x="62" y="0"/>
                    </a:lnTo>
                    <a:lnTo>
                      <a:pt x="5" y="53"/>
                    </a:lnTo>
                    <a:lnTo>
                      <a:pt x="31" y="36"/>
                    </a:lnTo>
                    <a:lnTo>
                      <a:pt x="10" y="67"/>
                    </a:lnTo>
                    <a:lnTo>
                      <a:pt x="36" y="50"/>
                    </a:lnTo>
                    <a:lnTo>
                      <a:pt x="10" y="69"/>
                    </a:lnTo>
                    <a:lnTo>
                      <a:pt x="38" y="55"/>
                    </a:lnTo>
                    <a:lnTo>
                      <a:pt x="14" y="81"/>
                    </a:lnTo>
                    <a:lnTo>
                      <a:pt x="40" y="64"/>
                    </a:lnTo>
                    <a:lnTo>
                      <a:pt x="17" y="91"/>
                    </a:lnTo>
                    <a:lnTo>
                      <a:pt x="43" y="76"/>
                    </a:lnTo>
                    <a:lnTo>
                      <a:pt x="22" y="110"/>
                    </a:lnTo>
                    <a:lnTo>
                      <a:pt x="50" y="93"/>
                    </a:lnTo>
                    <a:lnTo>
                      <a:pt x="24" y="114"/>
                    </a:lnTo>
                    <a:lnTo>
                      <a:pt x="50" y="100"/>
                    </a:lnTo>
                    <a:lnTo>
                      <a:pt x="26" y="119"/>
                    </a:lnTo>
                    <a:lnTo>
                      <a:pt x="52" y="105"/>
                    </a:lnTo>
                    <a:lnTo>
                      <a:pt x="26" y="121"/>
                    </a:lnTo>
                    <a:lnTo>
                      <a:pt x="52" y="107"/>
                    </a:lnTo>
                    <a:lnTo>
                      <a:pt x="29" y="129"/>
                    </a:lnTo>
                    <a:lnTo>
                      <a:pt x="55" y="112"/>
                    </a:lnTo>
                    <a:lnTo>
                      <a:pt x="31" y="143"/>
                    </a:lnTo>
                    <a:lnTo>
                      <a:pt x="59" y="126"/>
                    </a:lnTo>
                    <a:lnTo>
                      <a:pt x="33" y="145"/>
                    </a:lnTo>
                    <a:lnTo>
                      <a:pt x="59" y="131"/>
                    </a:lnTo>
                    <a:lnTo>
                      <a:pt x="36" y="155"/>
                    </a:lnTo>
                    <a:lnTo>
                      <a:pt x="62" y="138"/>
                    </a:lnTo>
                    <a:lnTo>
                      <a:pt x="36" y="157"/>
                    </a:lnTo>
                    <a:lnTo>
                      <a:pt x="62" y="140"/>
                    </a:lnTo>
                    <a:lnTo>
                      <a:pt x="38" y="159"/>
                    </a:lnTo>
                    <a:lnTo>
                      <a:pt x="64" y="145"/>
                    </a:lnTo>
                    <a:lnTo>
                      <a:pt x="38" y="166"/>
                    </a:lnTo>
                    <a:lnTo>
                      <a:pt x="67" y="152"/>
                    </a:lnTo>
                    <a:lnTo>
                      <a:pt x="40" y="169"/>
                    </a:lnTo>
                    <a:lnTo>
                      <a:pt x="67" y="155"/>
                    </a:lnTo>
                    <a:lnTo>
                      <a:pt x="43" y="183"/>
                    </a:lnTo>
                    <a:lnTo>
                      <a:pt x="71" y="166"/>
                    </a:lnTo>
                    <a:lnTo>
                      <a:pt x="43" y="183"/>
                    </a:lnTo>
                    <a:lnTo>
                      <a:pt x="71" y="166"/>
                    </a:lnTo>
                    <a:lnTo>
                      <a:pt x="45" y="190"/>
                    </a:lnTo>
                    <a:lnTo>
                      <a:pt x="74" y="176"/>
                    </a:lnTo>
                    <a:lnTo>
                      <a:pt x="50" y="204"/>
                    </a:lnTo>
                    <a:lnTo>
                      <a:pt x="76" y="190"/>
                    </a:lnTo>
                    <a:lnTo>
                      <a:pt x="52" y="216"/>
                    </a:lnTo>
                    <a:lnTo>
                      <a:pt x="81" y="200"/>
                    </a:lnTo>
                    <a:lnTo>
                      <a:pt x="57" y="228"/>
                    </a:lnTo>
                    <a:lnTo>
                      <a:pt x="83" y="214"/>
                    </a:lnTo>
                    <a:lnTo>
                      <a:pt x="62" y="240"/>
                    </a:lnTo>
                    <a:lnTo>
                      <a:pt x="88" y="226"/>
                    </a:lnTo>
                    <a:lnTo>
                      <a:pt x="64" y="254"/>
                    </a:lnTo>
                    <a:lnTo>
                      <a:pt x="90" y="238"/>
                    </a:lnTo>
                    <a:lnTo>
                      <a:pt x="69" y="271"/>
                    </a:lnTo>
                    <a:lnTo>
                      <a:pt x="97" y="257"/>
                    </a:lnTo>
                    <a:lnTo>
                      <a:pt x="71" y="278"/>
                    </a:lnTo>
                    <a:lnTo>
                      <a:pt x="100" y="264"/>
                    </a:lnTo>
                    <a:lnTo>
                      <a:pt x="74" y="287"/>
                    </a:lnTo>
                    <a:lnTo>
                      <a:pt x="102" y="273"/>
                    </a:lnTo>
                    <a:lnTo>
                      <a:pt x="76" y="290"/>
                    </a:lnTo>
                    <a:lnTo>
                      <a:pt x="102" y="276"/>
                    </a:lnTo>
                    <a:lnTo>
                      <a:pt x="78" y="297"/>
                    </a:lnTo>
                    <a:lnTo>
                      <a:pt x="104" y="280"/>
                    </a:lnTo>
                    <a:lnTo>
                      <a:pt x="81" y="309"/>
                    </a:lnTo>
                    <a:lnTo>
                      <a:pt x="107" y="295"/>
                    </a:lnTo>
                    <a:lnTo>
                      <a:pt x="83" y="321"/>
                    </a:lnTo>
                    <a:lnTo>
                      <a:pt x="112" y="304"/>
                    </a:lnTo>
                    <a:lnTo>
                      <a:pt x="90" y="330"/>
                    </a:lnTo>
                    <a:lnTo>
                      <a:pt x="119" y="316"/>
                    </a:lnTo>
                    <a:lnTo>
                      <a:pt x="104" y="344"/>
                    </a:lnTo>
                    <a:lnTo>
                      <a:pt x="130" y="328"/>
                    </a:lnTo>
                    <a:lnTo>
                      <a:pt x="116" y="356"/>
                    </a:lnTo>
                    <a:lnTo>
                      <a:pt x="142" y="342"/>
                    </a:lnTo>
                    <a:lnTo>
                      <a:pt x="126" y="366"/>
                    </a:lnTo>
                    <a:lnTo>
                      <a:pt x="154" y="351"/>
                    </a:lnTo>
                    <a:lnTo>
                      <a:pt x="135" y="375"/>
                    </a:lnTo>
                    <a:lnTo>
                      <a:pt x="164" y="361"/>
                    </a:lnTo>
                    <a:lnTo>
                      <a:pt x="147" y="387"/>
                    </a:lnTo>
                    <a:lnTo>
                      <a:pt x="173" y="373"/>
                    </a:lnTo>
                    <a:lnTo>
                      <a:pt x="149" y="389"/>
                    </a:lnTo>
                    <a:lnTo>
                      <a:pt x="175" y="373"/>
                    </a:lnTo>
                    <a:lnTo>
                      <a:pt x="154" y="394"/>
                    </a:lnTo>
                    <a:lnTo>
                      <a:pt x="180" y="378"/>
                    </a:lnTo>
                    <a:lnTo>
                      <a:pt x="157" y="396"/>
                    </a:lnTo>
                    <a:lnTo>
                      <a:pt x="183" y="380"/>
                    </a:lnTo>
                    <a:lnTo>
                      <a:pt x="164" y="404"/>
                    </a:lnTo>
                    <a:lnTo>
                      <a:pt x="190" y="389"/>
                    </a:lnTo>
                    <a:lnTo>
                      <a:pt x="166" y="406"/>
                    </a:lnTo>
                    <a:lnTo>
                      <a:pt x="192" y="389"/>
                    </a:lnTo>
                    <a:lnTo>
                      <a:pt x="175" y="415"/>
                    </a:lnTo>
                    <a:lnTo>
                      <a:pt x="201" y="399"/>
                    </a:lnTo>
                    <a:lnTo>
                      <a:pt x="180" y="420"/>
                    </a:lnTo>
                    <a:lnTo>
                      <a:pt x="206" y="406"/>
                    </a:lnTo>
                    <a:lnTo>
                      <a:pt x="180" y="420"/>
                    </a:lnTo>
                    <a:lnTo>
                      <a:pt x="209" y="406"/>
                    </a:lnTo>
                    <a:lnTo>
                      <a:pt x="192" y="432"/>
                    </a:lnTo>
                    <a:lnTo>
                      <a:pt x="218" y="415"/>
                    </a:lnTo>
                    <a:lnTo>
                      <a:pt x="199" y="439"/>
                    </a:lnTo>
                    <a:lnTo>
                      <a:pt x="225" y="423"/>
                    </a:lnTo>
                    <a:lnTo>
                      <a:pt x="204" y="444"/>
                    </a:lnTo>
                    <a:lnTo>
                      <a:pt x="232" y="430"/>
                    </a:lnTo>
                    <a:lnTo>
                      <a:pt x="211" y="451"/>
                    </a:lnTo>
                    <a:lnTo>
                      <a:pt x="237" y="434"/>
                    </a:lnTo>
                    <a:lnTo>
                      <a:pt x="213" y="453"/>
                    </a:lnTo>
                    <a:lnTo>
                      <a:pt x="242" y="439"/>
                    </a:lnTo>
                    <a:lnTo>
                      <a:pt x="225" y="465"/>
                    </a:lnTo>
                    <a:lnTo>
                      <a:pt x="251" y="449"/>
                    </a:lnTo>
                    <a:lnTo>
                      <a:pt x="235" y="475"/>
                    </a:lnTo>
                    <a:lnTo>
                      <a:pt x="261" y="461"/>
                    </a:lnTo>
                    <a:lnTo>
                      <a:pt x="249" y="489"/>
                    </a:lnTo>
                    <a:lnTo>
                      <a:pt x="275" y="472"/>
                    </a:lnTo>
                    <a:lnTo>
                      <a:pt x="254" y="496"/>
                    </a:lnTo>
                    <a:lnTo>
                      <a:pt x="282" y="479"/>
                    </a:lnTo>
                    <a:lnTo>
                      <a:pt x="268" y="508"/>
                    </a:lnTo>
                    <a:lnTo>
                      <a:pt x="294" y="494"/>
                    </a:lnTo>
                    <a:lnTo>
                      <a:pt x="282" y="522"/>
                    </a:lnTo>
                    <a:lnTo>
                      <a:pt x="308" y="508"/>
                    </a:lnTo>
                    <a:lnTo>
                      <a:pt x="296" y="527"/>
                    </a:lnTo>
                    <a:lnTo>
                      <a:pt x="306" y="522"/>
                    </a:lnTo>
                    <a:lnTo>
                      <a:pt x="299" y="527"/>
                    </a:lnTo>
                    <a:lnTo>
                      <a:pt x="306" y="52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3" name="Freeform 3169"/>
              <p:cNvSpPr/>
              <p:nvPr/>
            </p:nvSpPr>
            <p:spPr bwMode="auto">
              <a:xfrm>
                <a:off x="4991100" y="2506663"/>
                <a:ext cx="165100" cy="142875"/>
              </a:xfrm>
              <a:custGeom>
                <a:avLst/>
                <a:gdLst>
                  <a:gd name="T0" fmla="*/ 28 w 104"/>
                  <a:gd name="T1" fmla="*/ 14 h 90"/>
                  <a:gd name="T2" fmla="*/ 33 w 104"/>
                  <a:gd name="T3" fmla="*/ 12 h 90"/>
                  <a:gd name="T4" fmla="*/ 9 w 104"/>
                  <a:gd name="T5" fmla="*/ 40 h 90"/>
                  <a:gd name="T6" fmla="*/ 73 w 104"/>
                  <a:gd name="T7" fmla="*/ 2 h 90"/>
                  <a:gd name="T8" fmla="*/ 7 w 104"/>
                  <a:gd name="T9" fmla="*/ 57 h 90"/>
                  <a:gd name="T10" fmla="*/ 104 w 104"/>
                  <a:gd name="T11" fmla="*/ 0 h 90"/>
                  <a:gd name="T12" fmla="*/ 7 w 104"/>
                  <a:gd name="T13" fmla="*/ 57 h 90"/>
                  <a:gd name="T14" fmla="*/ 104 w 104"/>
                  <a:gd name="T15" fmla="*/ 0 h 90"/>
                  <a:gd name="T16" fmla="*/ 5 w 104"/>
                  <a:gd name="T17" fmla="*/ 76 h 90"/>
                  <a:gd name="T18" fmla="*/ 35 w 104"/>
                  <a:gd name="T19" fmla="*/ 57 h 90"/>
                  <a:gd name="T20" fmla="*/ 5 w 104"/>
                  <a:gd name="T21" fmla="*/ 78 h 90"/>
                  <a:gd name="T22" fmla="*/ 35 w 104"/>
                  <a:gd name="T23" fmla="*/ 59 h 90"/>
                  <a:gd name="T24" fmla="*/ 0 w 104"/>
                  <a:gd name="T25" fmla="*/ 90 h 90"/>
                  <a:gd name="T26" fmla="*/ 35 w 104"/>
                  <a:gd name="T2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90">
                    <a:moveTo>
                      <a:pt x="28" y="14"/>
                    </a:moveTo>
                    <a:lnTo>
                      <a:pt x="33" y="12"/>
                    </a:lnTo>
                    <a:lnTo>
                      <a:pt x="9" y="40"/>
                    </a:lnTo>
                    <a:lnTo>
                      <a:pt x="73" y="2"/>
                    </a:lnTo>
                    <a:lnTo>
                      <a:pt x="7" y="57"/>
                    </a:lnTo>
                    <a:lnTo>
                      <a:pt x="104" y="0"/>
                    </a:lnTo>
                    <a:lnTo>
                      <a:pt x="7" y="57"/>
                    </a:lnTo>
                    <a:lnTo>
                      <a:pt x="104" y="0"/>
                    </a:lnTo>
                    <a:lnTo>
                      <a:pt x="5" y="76"/>
                    </a:lnTo>
                    <a:lnTo>
                      <a:pt x="35" y="57"/>
                    </a:lnTo>
                    <a:lnTo>
                      <a:pt x="5" y="78"/>
                    </a:lnTo>
                    <a:lnTo>
                      <a:pt x="35" y="59"/>
                    </a:lnTo>
                    <a:lnTo>
                      <a:pt x="0" y="90"/>
                    </a:lnTo>
                    <a:lnTo>
                      <a:pt x="35" y="7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3188" name="组合 3187"/>
          <p:cNvGrpSpPr/>
          <p:nvPr/>
        </p:nvGrpSpPr>
        <p:grpSpPr>
          <a:xfrm>
            <a:off x="1483042" y="684618"/>
            <a:ext cx="3152776" cy="3155951"/>
            <a:chOff x="5133975" y="1851025"/>
            <a:chExt cx="3152776" cy="3155951"/>
          </a:xfrm>
        </p:grpSpPr>
        <p:sp>
          <p:nvSpPr>
            <p:cNvPr id="3147" name="Freeform 3133"/>
            <p:cNvSpPr/>
            <p:nvPr/>
          </p:nvSpPr>
          <p:spPr bwMode="auto">
            <a:xfrm>
              <a:off x="6780213" y="3636963"/>
              <a:ext cx="436563" cy="439738"/>
            </a:xfrm>
            <a:custGeom>
              <a:avLst/>
              <a:gdLst>
                <a:gd name="T0" fmla="*/ 244 w 275"/>
                <a:gd name="T1" fmla="*/ 0 h 277"/>
                <a:gd name="T2" fmla="*/ 246 w 275"/>
                <a:gd name="T3" fmla="*/ 0 h 277"/>
                <a:gd name="T4" fmla="*/ 196 w 275"/>
                <a:gd name="T5" fmla="*/ 47 h 277"/>
                <a:gd name="T6" fmla="*/ 258 w 275"/>
                <a:gd name="T7" fmla="*/ 11 h 277"/>
                <a:gd name="T8" fmla="*/ 144 w 275"/>
                <a:gd name="T9" fmla="*/ 99 h 277"/>
                <a:gd name="T10" fmla="*/ 272 w 275"/>
                <a:gd name="T11" fmla="*/ 26 h 277"/>
                <a:gd name="T12" fmla="*/ 133 w 275"/>
                <a:gd name="T13" fmla="*/ 113 h 277"/>
                <a:gd name="T14" fmla="*/ 275 w 275"/>
                <a:gd name="T15" fmla="*/ 30 h 277"/>
                <a:gd name="T16" fmla="*/ 104 w 275"/>
                <a:gd name="T17" fmla="*/ 142 h 277"/>
                <a:gd name="T18" fmla="*/ 263 w 275"/>
                <a:gd name="T19" fmla="*/ 49 h 277"/>
                <a:gd name="T20" fmla="*/ 66 w 275"/>
                <a:gd name="T21" fmla="*/ 180 h 277"/>
                <a:gd name="T22" fmla="*/ 225 w 275"/>
                <a:gd name="T23" fmla="*/ 87 h 277"/>
                <a:gd name="T24" fmla="*/ 61 w 275"/>
                <a:gd name="T25" fmla="*/ 184 h 277"/>
                <a:gd name="T26" fmla="*/ 220 w 275"/>
                <a:gd name="T27" fmla="*/ 92 h 277"/>
                <a:gd name="T28" fmla="*/ 50 w 275"/>
                <a:gd name="T29" fmla="*/ 194 h 277"/>
                <a:gd name="T30" fmla="*/ 211 w 275"/>
                <a:gd name="T31" fmla="*/ 101 h 277"/>
                <a:gd name="T32" fmla="*/ 28 w 275"/>
                <a:gd name="T33" fmla="*/ 218 h 277"/>
                <a:gd name="T34" fmla="*/ 187 w 275"/>
                <a:gd name="T35" fmla="*/ 125 h 277"/>
                <a:gd name="T36" fmla="*/ 0 w 275"/>
                <a:gd name="T37" fmla="*/ 246 h 277"/>
                <a:gd name="T38" fmla="*/ 151 w 275"/>
                <a:gd name="T39" fmla="*/ 158 h 277"/>
                <a:gd name="T40" fmla="*/ 2 w 275"/>
                <a:gd name="T41" fmla="*/ 265 h 277"/>
                <a:gd name="T42" fmla="*/ 109 w 275"/>
                <a:gd name="T43" fmla="*/ 203 h 277"/>
                <a:gd name="T44" fmla="*/ 5 w 275"/>
                <a:gd name="T45" fmla="*/ 270 h 277"/>
                <a:gd name="T46" fmla="*/ 95 w 275"/>
                <a:gd name="T47" fmla="*/ 218 h 277"/>
                <a:gd name="T48" fmla="*/ 12 w 275"/>
                <a:gd name="T49" fmla="*/ 277 h 277"/>
                <a:gd name="T50" fmla="*/ 69 w 275"/>
                <a:gd name="T51" fmla="*/ 244 h 277"/>
                <a:gd name="T52" fmla="*/ 31 w 275"/>
                <a:gd name="T53" fmla="*/ 277 h 277"/>
                <a:gd name="T54" fmla="*/ 35 w 275"/>
                <a:gd name="T55"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 h="277">
                  <a:moveTo>
                    <a:pt x="244" y="0"/>
                  </a:moveTo>
                  <a:lnTo>
                    <a:pt x="246" y="0"/>
                  </a:lnTo>
                  <a:lnTo>
                    <a:pt x="196" y="47"/>
                  </a:lnTo>
                  <a:lnTo>
                    <a:pt x="258" y="11"/>
                  </a:lnTo>
                  <a:lnTo>
                    <a:pt x="144" y="99"/>
                  </a:lnTo>
                  <a:lnTo>
                    <a:pt x="272" y="26"/>
                  </a:lnTo>
                  <a:lnTo>
                    <a:pt x="133" y="113"/>
                  </a:lnTo>
                  <a:lnTo>
                    <a:pt x="275" y="30"/>
                  </a:lnTo>
                  <a:lnTo>
                    <a:pt x="104" y="142"/>
                  </a:lnTo>
                  <a:lnTo>
                    <a:pt x="263" y="49"/>
                  </a:lnTo>
                  <a:lnTo>
                    <a:pt x="66" y="180"/>
                  </a:lnTo>
                  <a:lnTo>
                    <a:pt x="225" y="87"/>
                  </a:lnTo>
                  <a:lnTo>
                    <a:pt x="61" y="184"/>
                  </a:lnTo>
                  <a:lnTo>
                    <a:pt x="220" y="92"/>
                  </a:lnTo>
                  <a:lnTo>
                    <a:pt x="50" y="194"/>
                  </a:lnTo>
                  <a:lnTo>
                    <a:pt x="211" y="101"/>
                  </a:lnTo>
                  <a:lnTo>
                    <a:pt x="28" y="218"/>
                  </a:lnTo>
                  <a:lnTo>
                    <a:pt x="187" y="125"/>
                  </a:lnTo>
                  <a:lnTo>
                    <a:pt x="0" y="246"/>
                  </a:lnTo>
                  <a:lnTo>
                    <a:pt x="151" y="158"/>
                  </a:lnTo>
                  <a:lnTo>
                    <a:pt x="2" y="265"/>
                  </a:lnTo>
                  <a:lnTo>
                    <a:pt x="109" y="203"/>
                  </a:lnTo>
                  <a:lnTo>
                    <a:pt x="5" y="270"/>
                  </a:lnTo>
                  <a:lnTo>
                    <a:pt x="95" y="218"/>
                  </a:lnTo>
                  <a:lnTo>
                    <a:pt x="12" y="277"/>
                  </a:lnTo>
                  <a:lnTo>
                    <a:pt x="69" y="244"/>
                  </a:lnTo>
                  <a:lnTo>
                    <a:pt x="31" y="277"/>
                  </a:lnTo>
                  <a:lnTo>
                    <a:pt x="35" y="275"/>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8" name="Freeform 3134"/>
            <p:cNvSpPr/>
            <p:nvPr/>
          </p:nvSpPr>
          <p:spPr bwMode="auto">
            <a:xfrm>
              <a:off x="5884863" y="4483100"/>
              <a:ext cx="327025" cy="436563"/>
            </a:xfrm>
            <a:custGeom>
              <a:avLst/>
              <a:gdLst>
                <a:gd name="T0" fmla="*/ 81 w 206"/>
                <a:gd name="T1" fmla="*/ 40 h 275"/>
                <a:gd name="T2" fmla="*/ 152 w 206"/>
                <a:gd name="T3" fmla="*/ 0 h 275"/>
                <a:gd name="T4" fmla="*/ 114 w 206"/>
                <a:gd name="T5" fmla="*/ 38 h 275"/>
                <a:gd name="T6" fmla="*/ 164 w 206"/>
                <a:gd name="T7" fmla="*/ 10 h 275"/>
                <a:gd name="T8" fmla="*/ 135 w 206"/>
                <a:gd name="T9" fmla="*/ 45 h 275"/>
                <a:gd name="T10" fmla="*/ 178 w 206"/>
                <a:gd name="T11" fmla="*/ 21 h 275"/>
                <a:gd name="T12" fmla="*/ 135 w 206"/>
                <a:gd name="T13" fmla="*/ 45 h 275"/>
                <a:gd name="T14" fmla="*/ 180 w 206"/>
                <a:gd name="T15" fmla="*/ 21 h 275"/>
                <a:gd name="T16" fmla="*/ 150 w 206"/>
                <a:gd name="T17" fmla="*/ 57 h 275"/>
                <a:gd name="T18" fmla="*/ 190 w 206"/>
                <a:gd name="T19" fmla="*/ 33 h 275"/>
                <a:gd name="T20" fmla="*/ 152 w 206"/>
                <a:gd name="T21" fmla="*/ 62 h 275"/>
                <a:gd name="T22" fmla="*/ 192 w 206"/>
                <a:gd name="T23" fmla="*/ 38 h 275"/>
                <a:gd name="T24" fmla="*/ 159 w 206"/>
                <a:gd name="T25" fmla="*/ 78 h 275"/>
                <a:gd name="T26" fmla="*/ 199 w 206"/>
                <a:gd name="T27" fmla="*/ 55 h 275"/>
                <a:gd name="T28" fmla="*/ 159 w 206"/>
                <a:gd name="T29" fmla="*/ 97 h 275"/>
                <a:gd name="T30" fmla="*/ 206 w 206"/>
                <a:gd name="T31" fmla="*/ 71 h 275"/>
                <a:gd name="T32" fmla="*/ 159 w 206"/>
                <a:gd name="T33" fmla="*/ 104 h 275"/>
                <a:gd name="T34" fmla="*/ 206 w 206"/>
                <a:gd name="T35" fmla="*/ 76 h 275"/>
                <a:gd name="T36" fmla="*/ 159 w 206"/>
                <a:gd name="T37" fmla="*/ 107 h 275"/>
                <a:gd name="T38" fmla="*/ 206 w 206"/>
                <a:gd name="T39" fmla="*/ 81 h 275"/>
                <a:gd name="T40" fmla="*/ 138 w 206"/>
                <a:gd name="T41" fmla="*/ 138 h 275"/>
                <a:gd name="T42" fmla="*/ 206 w 206"/>
                <a:gd name="T43" fmla="*/ 100 h 275"/>
                <a:gd name="T44" fmla="*/ 121 w 206"/>
                <a:gd name="T45" fmla="*/ 157 h 275"/>
                <a:gd name="T46" fmla="*/ 206 w 206"/>
                <a:gd name="T47" fmla="*/ 107 h 275"/>
                <a:gd name="T48" fmla="*/ 116 w 206"/>
                <a:gd name="T49" fmla="*/ 159 h 275"/>
                <a:gd name="T50" fmla="*/ 206 w 206"/>
                <a:gd name="T51" fmla="*/ 109 h 275"/>
                <a:gd name="T52" fmla="*/ 112 w 206"/>
                <a:gd name="T53" fmla="*/ 166 h 275"/>
                <a:gd name="T54" fmla="*/ 206 w 206"/>
                <a:gd name="T55" fmla="*/ 112 h 275"/>
                <a:gd name="T56" fmla="*/ 107 w 206"/>
                <a:gd name="T57" fmla="*/ 171 h 275"/>
                <a:gd name="T58" fmla="*/ 206 w 206"/>
                <a:gd name="T59" fmla="*/ 114 h 275"/>
                <a:gd name="T60" fmla="*/ 100 w 206"/>
                <a:gd name="T61" fmla="*/ 178 h 275"/>
                <a:gd name="T62" fmla="*/ 204 w 206"/>
                <a:gd name="T63" fmla="*/ 116 h 275"/>
                <a:gd name="T64" fmla="*/ 71 w 206"/>
                <a:gd name="T65" fmla="*/ 206 h 275"/>
                <a:gd name="T66" fmla="*/ 199 w 206"/>
                <a:gd name="T67" fmla="*/ 131 h 275"/>
                <a:gd name="T68" fmla="*/ 69 w 206"/>
                <a:gd name="T69" fmla="*/ 209 h 275"/>
                <a:gd name="T70" fmla="*/ 199 w 206"/>
                <a:gd name="T71" fmla="*/ 133 h 275"/>
                <a:gd name="T72" fmla="*/ 29 w 206"/>
                <a:gd name="T73" fmla="*/ 249 h 275"/>
                <a:gd name="T74" fmla="*/ 183 w 206"/>
                <a:gd name="T75" fmla="*/ 159 h 275"/>
                <a:gd name="T76" fmla="*/ 0 w 206"/>
                <a:gd name="T77" fmla="*/ 275 h 275"/>
                <a:gd name="T78" fmla="*/ 164 w 206"/>
                <a:gd name="T79" fmla="*/ 18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75">
                  <a:moveTo>
                    <a:pt x="81" y="40"/>
                  </a:moveTo>
                  <a:lnTo>
                    <a:pt x="152" y="0"/>
                  </a:lnTo>
                  <a:lnTo>
                    <a:pt x="114" y="38"/>
                  </a:lnTo>
                  <a:lnTo>
                    <a:pt x="164" y="10"/>
                  </a:lnTo>
                  <a:lnTo>
                    <a:pt x="135" y="45"/>
                  </a:lnTo>
                  <a:lnTo>
                    <a:pt x="178" y="21"/>
                  </a:lnTo>
                  <a:lnTo>
                    <a:pt x="135" y="45"/>
                  </a:lnTo>
                  <a:lnTo>
                    <a:pt x="180" y="21"/>
                  </a:lnTo>
                  <a:lnTo>
                    <a:pt x="150" y="57"/>
                  </a:lnTo>
                  <a:lnTo>
                    <a:pt x="190" y="33"/>
                  </a:lnTo>
                  <a:lnTo>
                    <a:pt x="152" y="62"/>
                  </a:lnTo>
                  <a:lnTo>
                    <a:pt x="192" y="38"/>
                  </a:lnTo>
                  <a:lnTo>
                    <a:pt x="159" y="78"/>
                  </a:lnTo>
                  <a:lnTo>
                    <a:pt x="199" y="55"/>
                  </a:lnTo>
                  <a:lnTo>
                    <a:pt x="159" y="97"/>
                  </a:lnTo>
                  <a:lnTo>
                    <a:pt x="206" y="71"/>
                  </a:lnTo>
                  <a:lnTo>
                    <a:pt x="159" y="104"/>
                  </a:lnTo>
                  <a:lnTo>
                    <a:pt x="206" y="76"/>
                  </a:lnTo>
                  <a:lnTo>
                    <a:pt x="159" y="107"/>
                  </a:lnTo>
                  <a:lnTo>
                    <a:pt x="206" y="81"/>
                  </a:lnTo>
                  <a:lnTo>
                    <a:pt x="138" y="138"/>
                  </a:lnTo>
                  <a:lnTo>
                    <a:pt x="206" y="100"/>
                  </a:lnTo>
                  <a:lnTo>
                    <a:pt x="121" y="157"/>
                  </a:lnTo>
                  <a:lnTo>
                    <a:pt x="206" y="107"/>
                  </a:lnTo>
                  <a:lnTo>
                    <a:pt x="116" y="159"/>
                  </a:lnTo>
                  <a:lnTo>
                    <a:pt x="206" y="109"/>
                  </a:lnTo>
                  <a:lnTo>
                    <a:pt x="112" y="166"/>
                  </a:lnTo>
                  <a:lnTo>
                    <a:pt x="206" y="112"/>
                  </a:lnTo>
                  <a:lnTo>
                    <a:pt x="107" y="171"/>
                  </a:lnTo>
                  <a:lnTo>
                    <a:pt x="206" y="114"/>
                  </a:lnTo>
                  <a:lnTo>
                    <a:pt x="100" y="178"/>
                  </a:lnTo>
                  <a:lnTo>
                    <a:pt x="204" y="116"/>
                  </a:lnTo>
                  <a:lnTo>
                    <a:pt x="71" y="206"/>
                  </a:lnTo>
                  <a:lnTo>
                    <a:pt x="199" y="131"/>
                  </a:lnTo>
                  <a:lnTo>
                    <a:pt x="69" y="209"/>
                  </a:lnTo>
                  <a:lnTo>
                    <a:pt x="199" y="133"/>
                  </a:lnTo>
                  <a:lnTo>
                    <a:pt x="29" y="249"/>
                  </a:lnTo>
                  <a:lnTo>
                    <a:pt x="183" y="159"/>
                  </a:lnTo>
                  <a:lnTo>
                    <a:pt x="0" y="275"/>
                  </a:lnTo>
                  <a:lnTo>
                    <a:pt x="164" y="1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9" name="Freeform 3135"/>
            <p:cNvSpPr/>
            <p:nvPr/>
          </p:nvSpPr>
          <p:spPr bwMode="auto">
            <a:xfrm>
              <a:off x="5705475" y="4265613"/>
              <a:ext cx="417513" cy="473075"/>
            </a:xfrm>
            <a:custGeom>
              <a:avLst/>
              <a:gdLst>
                <a:gd name="T0" fmla="*/ 104 w 263"/>
                <a:gd name="T1" fmla="*/ 40 h 298"/>
                <a:gd name="T2" fmla="*/ 175 w 263"/>
                <a:gd name="T3" fmla="*/ 0 h 298"/>
                <a:gd name="T4" fmla="*/ 132 w 263"/>
                <a:gd name="T5" fmla="*/ 35 h 298"/>
                <a:gd name="T6" fmla="*/ 184 w 263"/>
                <a:gd name="T7" fmla="*/ 4 h 298"/>
                <a:gd name="T8" fmla="*/ 154 w 263"/>
                <a:gd name="T9" fmla="*/ 42 h 298"/>
                <a:gd name="T10" fmla="*/ 199 w 263"/>
                <a:gd name="T11" fmla="*/ 16 h 298"/>
                <a:gd name="T12" fmla="*/ 168 w 263"/>
                <a:gd name="T13" fmla="*/ 52 h 298"/>
                <a:gd name="T14" fmla="*/ 210 w 263"/>
                <a:gd name="T15" fmla="*/ 28 h 298"/>
                <a:gd name="T16" fmla="*/ 170 w 263"/>
                <a:gd name="T17" fmla="*/ 54 h 298"/>
                <a:gd name="T18" fmla="*/ 210 w 263"/>
                <a:gd name="T19" fmla="*/ 30 h 298"/>
                <a:gd name="T20" fmla="*/ 177 w 263"/>
                <a:gd name="T21" fmla="*/ 66 h 298"/>
                <a:gd name="T22" fmla="*/ 218 w 263"/>
                <a:gd name="T23" fmla="*/ 42 h 298"/>
                <a:gd name="T24" fmla="*/ 182 w 263"/>
                <a:gd name="T25" fmla="*/ 80 h 298"/>
                <a:gd name="T26" fmla="*/ 225 w 263"/>
                <a:gd name="T27" fmla="*/ 56 h 298"/>
                <a:gd name="T28" fmla="*/ 184 w 263"/>
                <a:gd name="T29" fmla="*/ 97 h 298"/>
                <a:gd name="T30" fmla="*/ 229 w 263"/>
                <a:gd name="T31" fmla="*/ 71 h 298"/>
                <a:gd name="T32" fmla="*/ 184 w 263"/>
                <a:gd name="T33" fmla="*/ 97 h 298"/>
                <a:gd name="T34" fmla="*/ 229 w 263"/>
                <a:gd name="T35" fmla="*/ 71 h 298"/>
                <a:gd name="T36" fmla="*/ 180 w 263"/>
                <a:gd name="T37" fmla="*/ 113 h 298"/>
                <a:gd name="T38" fmla="*/ 232 w 263"/>
                <a:gd name="T39" fmla="*/ 85 h 298"/>
                <a:gd name="T40" fmla="*/ 149 w 263"/>
                <a:gd name="T41" fmla="*/ 151 h 298"/>
                <a:gd name="T42" fmla="*/ 229 w 263"/>
                <a:gd name="T43" fmla="*/ 104 h 298"/>
                <a:gd name="T44" fmla="*/ 128 w 263"/>
                <a:gd name="T45" fmla="*/ 173 h 298"/>
                <a:gd name="T46" fmla="*/ 229 w 263"/>
                <a:gd name="T47" fmla="*/ 113 h 298"/>
                <a:gd name="T48" fmla="*/ 92 w 263"/>
                <a:gd name="T49" fmla="*/ 208 h 298"/>
                <a:gd name="T50" fmla="*/ 232 w 263"/>
                <a:gd name="T51" fmla="*/ 128 h 298"/>
                <a:gd name="T52" fmla="*/ 71 w 263"/>
                <a:gd name="T53" fmla="*/ 230 h 298"/>
                <a:gd name="T54" fmla="*/ 244 w 263"/>
                <a:gd name="T55" fmla="*/ 130 h 298"/>
                <a:gd name="T56" fmla="*/ 64 w 263"/>
                <a:gd name="T57" fmla="*/ 237 h 298"/>
                <a:gd name="T58" fmla="*/ 246 w 263"/>
                <a:gd name="T59" fmla="*/ 130 h 298"/>
                <a:gd name="T60" fmla="*/ 28 w 263"/>
                <a:gd name="T61" fmla="*/ 272 h 298"/>
                <a:gd name="T62" fmla="*/ 263 w 263"/>
                <a:gd name="T63" fmla="*/ 137 h 298"/>
                <a:gd name="T64" fmla="*/ 23 w 263"/>
                <a:gd name="T65" fmla="*/ 277 h 298"/>
                <a:gd name="T66" fmla="*/ 187 w 263"/>
                <a:gd name="T67" fmla="*/ 182 h 298"/>
                <a:gd name="T68" fmla="*/ 0 w 263"/>
                <a:gd name="T69" fmla="*/ 298 h 298"/>
                <a:gd name="T70" fmla="*/ 163 w 263"/>
                <a:gd name="T71" fmla="*/ 20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298">
                  <a:moveTo>
                    <a:pt x="104" y="40"/>
                  </a:moveTo>
                  <a:lnTo>
                    <a:pt x="175" y="0"/>
                  </a:lnTo>
                  <a:lnTo>
                    <a:pt x="132" y="35"/>
                  </a:lnTo>
                  <a:lnTo>
                    <a:pt x="184" y="4"/>
                  </a:lnTo>
                  <a:lnTo>
                    <a:pt x="154" y="42"/>
                  </a:lnTo>
                  <a:lnTo>
                    <a:pt x="199" y="16"/>
                  </a:lnTo>
                  <a:lnTo>
                    <a:pt x="168" y="52"/>
                  </a:lnTo>
                  <a:lnTo>
                    <a:pt x="210" y="28"/>
                  </a:lnTo>
                  <a:lnTo>
                    <a:pt x="170" y="54"/>
                  </a:lnTo>
                  <a:lnTo>
                    <a:pt x="210" y="30"/>
                  </a:lnTo>
                  <a:lnTo>
                    <a:pt x="177" y="66"/>
                  </a:lnTo>
                  <a:lnTo>
                    <a:pt x="218" y="42"/>
                  </a:lnTo>
                  <a:lnTo>
                    <a:pt x="182" y="80"/>
                  </a:lnTo>
                  <a:lnTo>
                    <a:pt x="225" y="56"/>
                  </a:lnTo>
                  <a:lnTo>
                    <a:pt x="184" y="97"/>
                  </a:lnTo>
                  <a:lnTo>
                    <a:pt x="229" y="71"/>
                  </a:lnTo>
                  <a:lnTo>
                    <a:pt x="184" y="97"/>
                  </a:lnTo>
                  <a:lnTo>
                    <a:pt x="229" y="71"/>
                  </a:lnTo>
                  <a:lnTo>
                    <a:pt x="180" y="113"/>
                  </a:lnTo>
                  <a:lnTo>
                    <a:pt x="232" y="85"/>
                  </a:lnTo>
                  <a:lnTo>
                    <a:pt x="149" y="151"/>
                  </a:lnTo>
                  <a:lnTo>
                    <a:pt x="229" y="104"/>
                  </a:lnTo>
                  <a:lnTo>
                    <a:pt x="128" y="173"/>
                  </a:lnTo>
                  <a:lnTo>
                    <a:pt x="229" y="113"/>
                  </a:lnTo>
                  <a:lnTo>
                    <a:pt x="92" y="208"/>
                  </a:lnTo>
                  <a:lnTo>
                    <a:pt x="232" y="128"/>
                  </a:lnTo>
                  <a:lnTo>
                    <a:pt x="71" y="230"/>
                  </a:lnTo>
                  <a:lnTo>
                    <a:pt x="244" y="130"/>
                  </a:lnTo>
                  <a:lnTo>
                    <a:pt x="64" y="237"/>
                  </a:lnTo>
                  <a:lnTo>
                    <a:pt x="246" y="130"/>
                  </a:lnTo>
                  <a:lnTo>
                    <a:pt x="28" y="272"/>
                  </a:lnTo>
                  <a:lnTo>
                    <a:pt x="263" y="137"/>
                  </a:lnTo>
                  <a:lnTo>
                    <a:pt x="23" y="277"/>
                  </a:lnTo>
                  <a:lnTo>
                    <a:pt x="187" y="182"/>
                  </a:lnTo>
                  <a:lnTo>
                    <a:pt x="0" y="298"/>
                  </a:lnTo>
                  <a:lnTo>
                    <a:pt x="163" y="20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0" name="Freeform 3136"/>
            <p:cNvSpPr/>
            <p:nvPr/>
          </p:nvSpPr>
          <p:spPr bwMode="auto">
            <a:xfrm>
              <a:off x="5524500" y="4008438"/>
              <a:ext cx="442913" cy="550863"/>
            </a:xfrm>
            <a:custGeom>
              <a:avLst/>
              <a:gdLst>
                <a:gd name="T0" fmla="*/ 154 w 279"/>
                <a:gd name="T1" fmla="*/ 41 h 347"/>
                <a:gd name="T2" fmla="*/ 225 w 279"/>
                <a:gd name="T3" fmla="*/ 0 h 347"/>
                <a:gd name="T4" fmla="*/ 173 w 279"/>
                <a:gd name="T5" fmla="*/ 36 h 347"/>
                <a:gd name="T6" fmla="*/ 230 w 279"/>
                <a:gd name="T7" fmla="*/ 3 h 347"/>
                <a:gd name="T8" fmla="*/ 197 w 279"/>
                <a:gd name="T9" fmla="*/ 38 h 347"/>
                <a:gd name="T10" fmla="*/ 244 w 279"/>
                <a:gd name="T11" fmla="*/ 12 h 347"/>
                <a:gd name="T12" fmla="*/ 211 w 279"/>
                <a:gd name="T13" fmla="*/ 45 h 347"/>
                <a:gd name="T14" fmla="*/ 253 w 279"/>
                <a:gd name="T15" fmla="*/ 22 h 347"/>
                <a:gd name="T16" fmla="*/ 218 w 279"/>
                <a:gd name="T17" fmla="*/ 52 h 347"/>
                <a:gd name="T18" fmla="*/ 258 w 279"/>
                <a:gd name="T19" fmla="*/ 29 h 347"/>
                <a:gd name="T20" fmla="*/ 220 w 279"/>
                <a:gd name="T21" fmla="*/ 55 h 347"/>
                <a:gd name="T22" fmla="*/ 261 w 279"/>
                <a:gd name="T23" fmla="*/ 31 h 347"/>
                <a:gd name="T24" fmla="*/ 227 w 279"/>
                <a:gd name="T25" fmla="*/ 64 h 347"/>
                <a:gd name="T26" fmla="*/ 268 w 279"/>
                <a:gd name="T27" fmla="*/ 41 h 347"/>
                <a:gd name="T28" fmla="*/ 230 w 279"/>
                <a:gd name="T29" fmla="*/ 74 h 347"/>
                <a:gd name="T30" fmla="*/ 272 w 279"/>
                <a:gd name="T31" fmla="*/ 50 h 347"/>
                <a:gd name="T32" fmla="*/ 235 w 279"/>
                <a:gd name="T33" fmla="*/ 88 h 347"/>
                <a:gd name="T34" fmla="*/ 277 w 279"/>
                <a:gd name="T35" fmla="*/ 64 h 347"/>
                <a:gd name="T36" fmla="*/ 235 w 279"/>
                <a:gd name="T37" fmla="*/ 93 h 347"/>
                <a:gd name="T38" fmla="*/ 277 w 279"/>
                <a:gd name="T39" fmla="*/ 67 h 347"/>
                <a:gd name="T40" fmla="*/ 227 w 279"/>
                <a:gd name="T41" fmla="*/ 119 h 347"/>
                <a:gd name="T42" fmla="*/ 279 w 279"/>
                <a:gd name="T43" fmla="*/ 88 h 347"/>
                <a:gd name="T44" fmla="*/ 213 w 279"/>
                <a:gd name="T45" fmla="*/ 135 h 347"/>
                <a:gd name="T46" fmla="*/ 279 w 279"/>
                <a:gd name="T47" fmla="*/ 98 h 347"/>
                <a:gd name="T48" fmla="*/ 199 w 279"/>
                <a:gd name="T49" fmla="*/ 150 h 347"/>
                <a:gd name="T50" fmla="*/ 279 w 279"/>
                <a:gd name="T51" fmla="*/ 105 h 347"/>
                <a:gd name="T52" fmla="*/ 161 w 279"/>
                <a:gd name="T53" fmla="*/ 190 h 347"/>
                <a:gd name="T54" fmla="*/ 275 w 279"/>
                <a:gd name="T55" fmla="*/ 121 h 347"/>
                <a:gd name="T56" fmla="*/ 154 w 279"/>
                <a:gd name="T57" fmla="*/ 195 h 347"/>
                <a:gd name="T58" fmla="*/ 275 w 279"/>
                <a:gd name="T59" fmla="*/ 126 h 347"/>
                <a:gd name="T60" fmla="*/ 142 w 279"/>
                <a:gd name="T61" fmla="*/ 207 h 347"/>
                <a:gd name="T62" fmla="*/ 272 w 279"/>
                <a:gd name="T63" fmla="*/ 131 h 347"/>
                <a:gd name="T64" fmla="*/ 107 w 279"/>
                <a:gd name="T65" fmla="*/ 242 h 347"/>
                <a:gd name="T66" fmla="*/ 263 w 279"/>
                <a:gd name="T67" fmla="*/ 152 h 347"/>
                <a:gd name="T68" fmla="*/ 88 w 279"/>
                <a:gd name="T69" fmla="*/ 261 h 347"/>
                <a:gd name="T70" fmla="*/ 272 w 279"/>
                <a:gd name="T71" fmla="*/ 154 h 347"/>
                <a:gd name="T72" fmla="*/ 76 w 279"/>
                <a:gd name="T73" fmla="*/ 275 h 347"/>
                <a:gd name="T74" fmla="*/ 277 w 279"/>
                <a:gd name="T75" fmla="*/ 157 h 347"/>
                <a:gd name="T76" fmla="*/ 29 w 279"/>
                <a:gd name="T77" fmla="*/ 320 h 347"/>
                <a:gd name="T78" fmla="*/ 185 w 279"/>
                <a:gd name="T79" fmla="*/ 230 h 347"/>
                <a:gd name="T80" fmla="*/ 17 w 279"/>
                <a:gd name="T81" fmla="*/ 332 h 347"/>
                <a:gd name="T82" fmla="*/ 175 w 279"/>
                <a:gd name="T83" fmla="*/ 242 h 347"/>
                <a:gd name="T84" fmla="*/ 0 w 279"/>
                <a:gd name="T85" fmla="*/ 347 h 347"/>
                <a:gd name="T86" fmla="*/ 163 w 279"/>
                <a:gd name="T87" fmla="*/ 25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347">
                  <a:moveTo>
                    <a:pt x="154" y="41"/>
                  </a:moveTo>
                  <a:lnTo>
                    <a:pt x="225" y="0"/>
                  </a:lnTo>
                  <a:lnTo>
                    <a:pt x="173" y="36"/>
                  </a:lnTo>
                  <a:lnTo>
                    <a:pt x="230" y="3"/>
                  </a:lnTo>
                  <a:lnTo>
                    <a:pt x="197" y="38"/>
                  </a:lnTo>
                  <a:lnTo>
                    <a:pt x="244" y="12"/>
                  </a:lnTo>
                  <a:lnTo>
                    <a:pt x="211" y="45"/>
                  </a:lnTo>
                  <a:lnTo>
                    <a:pt x="253" y="22"/>
                  </a:lnTo>
                  <a:lnTo>
                    <a:pt x="218" y="52"/>
                  </a:lnTo>
                  <a:lnTo>
                    <a:pt x="258" y="29"/>
                  </a:lnTo>
                  <a:lnTo>
                    <a:pt x="220" y="55"/>
                  </a:lnTo>
                  <a:lnTo>
                    <a:pt x="261" y="31"/>
                  </a:lnTo>
                  <a:lnTo>
                    <a:pt x="227" y="64"/>
                  </a:lnTo>
                  <a:lnTo>
                    <a:pt x="268" y="41"/>
                  </a:lnTo>
                  <a:lnTo>
                    <a:pt x="230" y="74"/>
                  </a:lnTo>
                  <a:lnTo>
                    <a:pt x="272" y="50"/>
                  </a:lnTo>
                  <a:lnTo>
                    <a:pt x="235" y="88"/>
                  </a:lnTo>
                  <a:lnTo>
                    <a:pt x="277" y="64"/>
                  </a:lnTo>
                  <a:lnTo>
                    <a:pt x="235" y="93"/>
                  </a:lnTo>
                  <a:lnTo>
                    <a:pt x="277" y="67"/>
                  </a:lnTo>
                  <a:lnTo>
                    <a:pt x="227" y="119"/>
                  </a:lnTo>
                  <a:lnTo>
                    <a:pt x="279" y="88"/>
                  </a:lnTo>
                  <a:lnTo>
                    <a:pt x="213" y="135"/>
                  </a:lnTo>
                  <a:lnTo>
                    <a:pt x="279" y="98"/>
                  </a:lnTo>
                  <a:lnTo>
                    <a:pt x="199" y="150"/>
                  </a:lnTo>
                  <a:lnTo>
                    <a:pt x="279" y="105"/>
                  </a:lnTo>
                  <a:lnTo>
                    <a:pt x="161" y="190"/>
                  </a:lnTo>
                  <a:lnTo>
                    <a:pt x="275" y="121"/>
                  </a:lnTo>
                  <a:lnTo>
                    <a:pt x="154" y="195"/>
                  </a:lnTo>
                  <a:lnTo>
                    <a:pt x="275" y="126"/>
                  </a:lnTo>
                  <a:lnTo>
                    <a:pt x="142" y="207"/>
                  </a:lnTo>
                  <a:lnTo>
                    <a:pt x="272" y="131"/>
                  </a:lnTo>
                  <a:lnTo>
                    <a:pt x="107" y="242"/>
                  </a:lnTo>
                  <a:lnTo>
                    <a:pt x="263" y="152"/>
                  </a:lnTo>
                  <a:lnTo>
                    <a:pt x="88" y="261"/>
                  </a:lnTo>
                  <a:lnTo>
                    <a:pt x="272" y="154"/>
                  </a:lnTo>
                  <a:lnTo>
                    <a:pt x="76" y="275"/>
                  </a:lnTo>
                  <a:lnTo>
                    <a:pt x="277" y="157"/>
                  </a:lnTo>
                  <a:lnTo>
                    <a:pt x="29" y="320"/>
                  </a:lnTo>
                  <a:lnTo>
                    <a:pt x="185" y="230"/>
                  </a:lnTo>
                  <a:lnTo>
                    <a:pt x="17" y="332"/>
                  </a:lnTo>
                  <a:lnTo>
                    <a:pt x="175" y="242"/>
                  </a:lnTo>
                  <a:lnTo>
                    <a:pt x="0" y="347"/>
                  </a:lnTo>
                  <a:lnTo>
                    <a:pt x="163" y="25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1" name="Freeform 3137"/>
            <p:cNvSpPr/>
            <p:nvPr/>
          </p:nvSpPr>
          <p:spPr bwMode="auto">
            <a:xfrm>
              <a:off x="5343525" y="3906838"/>
              <a:ext cx="534988" cy="471488"/>
            </a:xfrm>
            <a:custGeom>
              <a:avLst/>
              <a:gdLst>
                <a:gd name="T0" fmla="*/ 107 w 337"/>
                <a:gd name="T1" fmla="*/ 41 h 297"/>
                <a:gd name="T2" fmla="*/ 176 w 337"/>
                <a:gd name="T3" fmla="*/ 0 h 297"/>
                <a:gd name="T4" fmla="*/ 112 w 337"/>
                <a:gd name="T5" fmla="*/ 38 h 297"/>
                <a:gd name="T6" fmla="*/ 178 w 337"/>
                <a:gd name="T7" fmla="*/ 0 h 297"/>
                <a:gd name="T8" fmla="*/ 143 w 337"/>
                <a:gd name="T9" fmla="*/ 36 h 297"/>
                <a:gd name="T10" fmla="*/ 190 w 337"/>
                <a:gd name="T11" fmla="*/ 7 h 297"/>
                <a:gd name="T12" fmla="*/ 152 w 337"/>
                <a:gd name="T13" fmla="*/ 41 h 297"/>
                <a:gd name="T14" fmla="*/ 197 w 337"/>
                <a:gd name="T15" fmla="*/ 14 h 297"/>
                <a:gd name="T16" fmla="*/ 166 w 337"/>
                <a:gd name="T17" fmla="*/ 50 h 297"/>
                <a:gd name="T18" fmla="*/ 209 w 337"/>
                <a:gd name="T19" fmla="*/ 24 h 297"/>
                <a:gd name="T20" fmla="*/ 176 w 337"/>
                <a:gd name="T21" fmla="*/ 60 h 297"/>
                <a:gd name="T22" fmla="*/ 216 w 337"/>
                <a:gd name="T23" fmla="*/ 36 h 297"/>
                <a:gd name="T24" fmla="*/ 180 w 337"/>
                <a:gd name="T25" fmla="*/ 67 h 297"/>
                <a:gd name="T26" fmla="*/ 221 w 337"/>
                <a:gd name="T27" fmla="*/ 43 h 297"/>
                <a:gd name="T28" fmla="*/ 183 w 337"/>
                <a:gd name="T29" fmla="*/ 71 h 297"/>
                <a:gd name="T30" fmla="*/ 223 w 337"/>
                <a:gd name="T31" fmla="*/ 48 h 297"/>
                <a:gd name="T32" fmla="*/ 185 w 337"/>
                <a:gd name="T33" fmla="*/ 83 h 297"/>
                <a:gd name="T34" fmla="*/ 228 w 337"/>
                <a:gd name="T35" fmla="*/ 57 h 297"/>
                <a:gd name="T36" fmla="*/ 185 w 337"/>
                <a:gd name="T37" fmla="*/ 97 h 297"/>
                <a:gd name="T38" fmla="*/ 240 w 337"/>
                <a:gd name="T39" fmla="*/ 67 h 297"/>
                <a:gd name="T40" fmla="*/ 171 w 337"/>
                <a:gd name="T41" fmla="*/ 128 h 297"/>
                <a:gd name="T42" fmla="*/ 301 w 337"/>
                <a:gd name="T43" fmla="*/ 52 h 297"/>
                <a:gd name="T44" fmla="*/ 150 w 337"/>
                <a:gd name="T45" fmla="*/ 152 h 297"/>
                <a:gd name="T46" fmla="*/ 315 w 337"/>
                <a:gd name="T47" fmla="*/ 55 h 297"/>
                <a:gd name="T48" fmla="*/ 102 w 337"/>
                <a:gd name="T49" fmla="*/ 197 h 297"/>
                <a:gd name="T50" fmla="*/ 337 w 337"/>
                <a:gd name="T51" fmla="*/ 62 h 297"/>
                <a:gd name="T52" fmla="*/ 100 w 337"/>
                <a:gd name="T53" fmla="*/ 202 h 297"/>
                <a:gd name="T54" fmla="*/ 337 w 337"/>
                <a:gd name="T55" fmla="*/ 64 h 297"/>
                <a:gd name="T56" fmla="*/ 93 w 337"/>
                <a:gd name="T57" fmla="*/ 207 h 297"/>
                <a:gd name="T58" fmla="*/ 251 w 337"/>
                <a:gd name="T59" fmla="*/ 116 h 297"/>
                <a:gd name="T60" fmla="*/ 53 w 337"/>
                <a:gd name="T61" fmla="*/ 247 h 297"/>
                <a:gd name="T62" fmla="*/ 209 w 337"/>
                <a:gd name="T63" fmla="*/ 157 h 297"/>
                <a:gd name="T64" fmla="*/ 41 w 337"/>
                <a:gd name="T65" fmla="*/ 259 h 297"/>
                <a:gd name="T66" fmla="*/ 199 w 337"/>
                <a:gd name="T67" fmla="*/ 169 h 297"/>
                <a:gd name="T68" fmla="*/ 38 w 337"/>
                <a:gd name="T69" fmla="*/ 261 h 297"/>
                <a:gd name="T70" fmla="*/ 195 w 337"/>
                <a:gd name="T71" fmla="*/ 171 h 297"/>
                <a:gd name="T72" fmla="*/ 15 w 337"/>
                <a:gd name="T73" fmla="*/ 287 h 297"/>
                <a:gd name="T74" fmla="*/ 171 w 337"/>
                <a:gd name="T75" fmla="*/ 197 h 297"/>
                <a:gd name="T76" fmla="*/ 0 w 337"/>
                <a:gd name="T77" fmla="*/ 297 h 297"/>
                <a:gd name="T78" fmla="*/ 164 w 337"/>
                <a:gd name="T79" fmla="*/ 20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7" h="297">
                  <a:moveTo>
                    <a:pt x="107" y="41"/>
                  </a:moveTo>
                  <a:lnTo>
                    <a:pt x="176" y="0"/>
                  </a:lnTo>
                  <a:lnTo>
                    <a:pt x="112" y="38"/>
                  </a:lnTo>
                  <a:lnTo>
                    <a:pt x="178" y="0"/>
                  </a:lnTo>
                  <a:lnTo>
                    <a:pt x="143" y="36"/>
                  </a:lnTo>
                  <a:lnTo>
                    <a:pt x="190" y="7"/>
                  </a:lnTo>
                  <a:lnTo>
                    <a:pt x="152" y="41"/>
                  </a:lnTo>
                  <a:lnTo>
                    <a:pt x="197" y="14"/>
                  </a:lnTo>
                  <a:lnTo>
                    <a:pt x="166" y="50"/>
                  </a:lnTo>
                  <a:lnTo>
                    <a:pt x="209" y="24"/>
                  </a:lnTo>
                  <a:lnTo>
                    <a:pt x="176" y="60"/>
                  </a:lnTo>
                  <a:lnTo>
                    <a:pt x="216" y="36"/>
                  </a:lnTo>
                  <a:lnTo>
                    <a:pt x="180" y="67"/>
                  </a:lnTo>
                  <a:lnTo>
                    <a:pt x="221" y="43"/>
                  </a:lnTo>
                  <a:lnTo>
                    <a:pt x="183" y="71"/>
                  </a:lnTo>
                  <a:lnTo>
                    <a:pt x="223" y="48"/>
                  </a:lnTo>
                  <a:lnTo>
                    <a:pt x="185" y="83"/>
                  </a:lnTo>
                  <a:lnTo>
                    <a:pt x="228" y="57"/>
                  </a:lnTo>
                  <a:lnTo>
                    <a:pt x="185" y="97"/>
                  </a:lnTo>
                  <a:lnTo>
                    <a:pt x="240" y="67"/>
                  </a:lnTo>
                  <a:lnTo>
                    <a:pt x="171" y="128"/>
                  </a:lnTo>
                  <a:lnTo>
                    <a:pt x="301" y="52"/>
                  </a:lnTo>
                  <a:lnTo>
                    <a:pt x="150" y="152"/>
                  </a:lnTo>
                  <a:lnTo>
                    <a:pt x="315" y="55"/>
                  </a:lnTo>
                  <a:lnTo>
                    <a:pt x="102" y="197"/>
                  </a:lnTo>
                  <a:lnTo>
                    <a:pt x="337" y="62"/>
                  </a:lnTo>
                  <a:lnTo>
                    <a:pt x="100" y="202"/>
                  </a:lnTo>
                  <a:lnTo>
                    <a:pt x="337" y="64"/>
                  </a:lnTo>
                  <a:lnTo>
                    <a:pt x="93" y="207"/>
                  </a:lnTo>
                  <a:lnTo>
                    <a:pt x="251" y="116"/>
                  </a:lnTo>
                  <a:lnTo>
                    <a:pt x="53" y="247"/>
                  </a:lnTo>
                  <a:lnTo>
                    <a:pt x="209" y="157"/>
                  </a:lnTo>
                  <a:lnTo>
                    <a:pt x="41" y="259"/>
                  </a:lnTo>
                  <a:lnTo>
                    <a:pt x="199" y="169"/>
                  </a:lnTo>
                  <a:lnTo>
                    <a:pt x="38" y="261"/>
                  </a:lnTo>
                  <a:lnTo>
                    <a:pt x="195" y="171"/>
                  </a:lnTo>
                  <a:lnTo>
                    <a:pt x="15" y="287"/>
                  </a:lnTo>
                  <a:lnTo>
                    <a:pt x="171" y="197"/>
                  </a:lnTo>
                  <a:lnTo>
                    <a:pt x="0" y="297"/>
                  </a:lnTo>
                  <a:lnTo>
                    <a:pt x="164" y="20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2" name="Freeform 3138"/>
            <p:cNvSpPr/>
            <p:nvPr/>
          </p:nvSpPr>
          <p:spPr bwMode="auto">
            <a:xfrm>
              <a:off x="5133975" y="3887788"/>
              <a:ext cx="969963" cy="1119188"/>
            </a:xfrm>
            <a:custGeom>
              <a:avLst/>
              <a:gdLst>
                <a:gd name="T0" fmla="*/ 151 w 611"/>
                <a:gd name="T1" fmla="*/ 64 h 705"/>
                <a:gd name="T2" fmla="*/ 286 w 611"/>
                <a:gd name="T3" fmla="*/ 3 h 705"/>
                <a:gd name="T4" fmla="*/ 102 w 611"/>
                <a:gd name="T5" fmla="*/ 117 h 705"/>
                <a:gd name="T6" fmla="*/ 298 w 611"/>
                <a:gd name="T7" fmla="*/ 5 h 705"/>
                <a:gd name="T8" fmla="*/ 76 w 611"/>
                <a:gd name="T9" fmla="*/ 143 h 705"/>
                <a:gd name="T10" fmla="*/ 213 w 611"/>
                <a:gd name="T11" fmla="*/ 72 h 705"/>
                <a:gd name="T12" fmla="*/ 42 w 611"/>
                <a:gd name="T13" fmla="*/ 176 h 705"/>
                <a:gd name="T14" fmla="*/ 173 w 611"/>
                <a:gd name="T15" fmla="*/ 112 h 705"/>
                <a:gd name="T16" fmla="*/ 5 w 611"/>
                <a:gd name="T17" fmla="*/ 228 h 705"/>
                <a:gd name="T18" fmla="*/ 121 w 611"/>
                <a:gd name="T19" fmla="*/ 164 h 705"/>
                <a:gd name="T20" fmla="*/ 0 w 611"/>
                <a:gd name="T21" fmla="*/ 259 h 705"/>
                <a:gd name="T22" fmla="*/ 50 w 611"/>
                <a:gd name="T23" fmla="*/ 245 h 705"/>
                <a:gd name="T24" fmla="*/ 9 w 611"/>
                <a:gd name="T25" fmla="*/ 304 h 705"/>
                <a:gd name="T26" fmla="*/ 57 w 611"/>
                <a:gd name="T27" fmla="*/ 292 h 705"/>
                <a:gd name="T28" fmla="*/ 26 w 611"/>
                <a:gd name="T29" fmla="*/ 330 h 705"/>
                <a:gd name="T30" fmla="*/ 71 w 611"/>
                <a:gd name="T31" fmla="*/ 306 h 705"/>
                <a:gd name="T32" fmla="*/ 57 w 611"/>
                <a:gd name="T33" fmla="*/ 354 h 705"/>
                <a:gd name="T34" fmla="*/ 286 w 611"/>
                <a:gd name="T35" fmla="*/ 226 h 705"/>
                <a:gd name="T36" fmla="*/ 80 w 611"/>
                <a:gd name="T37" fmla="*/ 363 h 705"/>
                <a:gd name="T38" fmla="*/ 208 w 611"/>
                <a:gd name="T39" fmla="*/ 302 h 705"/>
                <a:gd name="T40" fmla="*/ 111 w 611"/>
                <a:gd name="T41" fmla="*/ 366 h 705"/>
                <a:gd name="T42" fmla="*/ 173 w 611"/>
                <a:gd name="T43" fmla="*/ 340 h 705"/>
                <a:gd name="T44" fmla="*/ 116 w 611"/>
                <a:gd name="T45" fmla="*/ 394 h 705"/>
                <a:gd name="T46" fmla="*/ 161 w 611"/>
                <a:gd name="T47" fmla="*/ 368 h 705"/>
                <a:gd name="T48" fmla="*/ 123 w 611"/>
                <a:gd name="T49" fmla="*/ 420 h 705"/>
                <a:gd name="T50" fmla="*/ 173 w 611"/>
                <a:gd name="T51" fmla="*/ 411 h 705"/>
                <a:gd name="T52" fmla="*/ 135 w 611"/>
                <a:gd name="T53" fmla="*/ 437 h 705"/>
                <a:gd name="T54" fmla="*/ 187 w 611"/>
                <a:gd name="T55" fmla="*/ 423 h 705"/>
                <a:gd name="T56" fmla="*/ 168 w 611"/>
                <a:gd name="T57" fmla="*/ 468 h 705"/>
                <a:gd name="T58" fmla="*/ 395 w 611"/>
                <a:gd name="T59" fmla="*/ 342 h 705"/>
                <a:gd name="T60" fmla="*/ 201 w 611"/>
                <a:gd name="T61" fmla="*/ 477 h 705"/>
                <a:gd name="T62" fmla="*/ 338 w 611"/>
                <a:gd name="T63" fmla="*/ 399 h 705"/>
                <a:gd name="T64" fmla="*/ 227 w 611"/>
                <a:gd name="T65" fmla="*/ 494 h 705"/>
                <a:gd name="T66" fmla="*/ 275 w 611"/>
                <a:gd name="T67" fmla="*/ 487 h 705"/>
                <a:gd name="T68" fmla="*/ 241 w 611"/>
                <a:gd name="T69" fmla="*/ 541 h 705"/>
                <a:gd name="T70" fmla="*/ 293 w 611"/>
                <a:gd name="T71" fmla="*/ 532 h 705"/>
                <a:gd name="T72" fmla="*/ 258 w 611"/>
                <a:gd name="T73" fmla="*/ 562 h 705"/>
                <a:gd name="T74" fmla="*/ 324 w 611"/>
                <a:gd name="T75" fmla="*/ 543 h 705"/>
                <a:gd name="T76" fmla="*/ 277 w 611"/>
                <a:gd name="T77" fmla="*/ 577 h 705"/>
                <a:gd name="T78" fmla="*/ 511 w 611"/>
                <a:gd name="T79" fmla="*/ 453 h 705"/>
                <a:gd name="T80" fmla="*/ 301 w 611"/>
                <a:gd name="T81" fmla="*/ 586 h 705"/>
                <a:gd name="T82" fmla="*/ 471 w 611"/>
                <a:gd name="T83" fmla="*/ 494 h 705"/>
                <a:gd name="T84" fmla="*/ 324 w 611"/>
                <a:gd name="T85" fmla="*/ 591 h 705"/>
                <a:gd name="T86" fmla="*/ 419 w 611"/>
                <a:gd name="T87" fmla="*/ 546 h 705"/>
                <a:gd name="T88" fmla="*/ 341 w 611"/>
                <a:gd name="T89" fmla="*/ 622 h 705"/>
                <a:gd name="T90" fmla="*/ 386 w 611"/>
                <a:gd name="T91" fmla="*/ 600 h 705"/>
                <a:gd name="T92" fmla="*/ 355 w 611"/>
                <a:gd name="T93" fmla="*/ 657 h 705"/>
                <a:gd name="T94" fmla="*/ 400 w 611"/>
                <a:gd name="T95" fmla="*/ 638 h 705"/>
                <a:gd name="T96" fmla="*/ 362 w 611"/>
                <a:gd name="T97" fmla="*/ 667 h 705"/>
                <a:gd name="T98" fmla="*/ 414 w 611"/>
                <a:gd name="T99" fmla="*/ 650 h 705"/>
                <a:gd name="T100" fmla="*/ 391 w 611"/>
                <a:gd name="T101" fmla="*/ 690 h 705"/>
                <a:gd name="T102" fmla="*/ 452 w 611"/>
                <a:gd name="T103" fmla="*/ 657 h 705"/>
                <a:gd name="T104" fmla="*/ 395 w 611"/>
                <a:gd name="T105" fmla="*/ 693 h 705"/>
                <a:gd name="T106" fmla="*/ 611 w 611"/>
                <a:gd name="T107" fmla="*/ 581 h 705"/>
                <a:gd name="T108" fmla="*/ 417 w 611"/>
                <a:gd name="T109" fmla="*/ 702 h 705"/>
                <a:gd name="T110" fmla="*/ 542 w 611"/>
                <a:gd name="T111" fmla="*/ 650 h 705"/>
                <a:gd name="T112" fmla="*/ 495 w 611"/>
                <a:gd name="T113" fmla="*/ 69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1" h="705">
                  <a:moveTo>
                    <a:pt x="203" y="17"/>
                  </a:moveTo>
                  <a:lnTo>
                    <a:pt x="211" y="12"/>
                  </a:lnTo>
                  <a:lnTo>
                    <a:pt x="151" y="64"/>
                  </a:lnTo>
                  <a:lnTo>
                    <a:pt x="265" y="0"/>
                  </a:lnTo>
                  <a:lnTo>
                    <a:pt x="118" y="100"/>
                  </a:lnTo>
                  <a:lnTo>
                    <a:pt x="286" y="3"/>
                  </a:lnTo>
                  <a:lnTo>
                    <a:pt x="104" y="112"/>
                  </a:lnTo>
                  <a:lnTo>
                    <a:pt x="291" y="5"/>
                  </a:lnTo>
                  <a:lnTo>
                    <a:pt x="102" y="117"/>
                  </a:lnTo>
                  <a:lnTo>
                    <a:pt x="293" y="5"/>
                  </a:lnTo>
                  <a:lnTo>
                    <a:pt x="92" y="124"/>
                  </a:lnTo>
                  <a:lnTo>
                    <a:pt x="298" y="5"/>
                  </a:lnTo>
                  <a:lnTo>
                    <a:pt x="76" y="140"/>
                  </a:lnTo>
                  <a:lnTo>
                    <a:pt x="305" y="10"/>
                  </a:lnTo>
                  <a:lnTo>
                    <a:pt x="76" y="143"/>
                  </a:lnTo>
                  <a:lnTo>
                    <a:pt x="305" y="10"/>
                  </a:lnTo>
                  <a:lnTo>
                    <a:pt x="57" y="162"/>
                  </a:lnTo>
                  <a:lnTo>
                    <a:pt x="213" y="72"/>
                  </a:lnTo>
                  <a:lnTo>
                    <a:pt x="45" y="174"/>
                  </a:lnTo>
                  <a:lnTo>
                    <a:pt x="201" y="83"/>
                  </a:lnTo>
                  <a:lnTo>
                    <a:pt x="42" y="176"/>
                  </a:lnTo>
                  <a:lnTo>
                    <a:pt x="199" y="86"/>
                  </a:lnTo>
                  <a:lnTo>
                    <a:pt x="21" y="200"/>
                  </a:lnTo>
                  <a:lnTo>
                    <a:pt x="173" y="112"/>
                  </a:lnTo>
                  <a:lnTo>
                    <a:pt x="9" y="216"/>
                  </a:lnTo>
                  <a:lnTo>
                    <a:pt x="147" y="138"/>
                  </a:lnTo>
                  <a:lnTo>
                    <a:pt x="5" y="228"/>
                  </a:lnTo>
                  <a:lnTo>
                    <a:pt x="128" y="157"/>
                  </a:lnTo>
                  <a:lnTo>
                    <a:pt x="5" y="230"/>
                  </a:lnTo>
                  <a:lnTo>
                    <a:pt x="121" y="164"/>
                  </a:lnTo>
                  <a:lnTo>
                    <a:pt x="2" y="240"/>
                  </a:lnTo>
                  <a:lnTo>
                    <a:pt x="104" y="181"/>
                  </a:lnTo>
                  <a:lnTo>
                    <a:pt x="0" y="259"/>
                  </a:lnTo>
                  <a:lnTo>
                    <a:pt x="61" y="221"/>
                  </a:lnTo>
                  <a:lnTo>
                    <a:pt x="0" y="273"/>
                  </a:lnTo>
                  <a:lnTo>
                    <a:pt x="50" y="245"/>
                  </a:lnTo>
                  <a:lnTo>
                    <a:pt x="5" y="287"/>
                  </a:lnTo>
                  <a:lnTo>
                    <a:pt x="47" y="264"/>
                  </a:lnTo>
                  <a:lnTo>
                    <a:pt x="9" y="304"/>
                  </a:lnTo>
                  <a:lnTo>
                    <a:pt x="50" y="280"/>
                  </a:lnTo>
                  <a:lnTo>
                    <a:pt x="16" y="316"/>
                  </a:lnTo>
                  <a:lnTo>
                    <a:pt x="57" y="292"/>
                  </a:lnTo>
                  <a:lnTo>
                    <a:pt x="21" y="325"/>
                  </a:lnTo>
                  <a:lnTo>
                    <a:pt x="64" y="302"/>
                  </a:lnTo>
                  <a:lnTo>
                    <a:pt x="26" y="330"/>
                  </a:lnTo>
                  <a:lnTo>
                    <a:pt x="69" y="306"/>
                  </a:lnTo>
                  <a:lnTo>
                    <a:pt x="26" y="332"/>
                  </a:lnTo>
                  <a:lnTo>
                    <a:pt x="71" y="306"/>
                  </a:lnTo>
                  <a:lnTo>
                    <a:pt x="40" y="344"/>
                  </a:lnTo>
                  <a:lnTo>
                    <a:pt x="87" y="316"/>
                  </a:lnTo>
                  <a:lnTo>
                    <a:pt x="57" y="354"/>
                  </a:lnTo>
                  <a:lnTo>
                    <a:pt x="293" y="219"/>
                  </a:lnTo>
                  <a:lnTo>
                    <a:pt x="61" y="356"/>
                  </a:lnTo>
                  <a:lnTo>
                    <a:pt x="286" y="226"/>
                  </a:lnTo>
                  <a:lnTo>
                    <a:pt x="69" y="358"/>
                  </a:lnTo>
                  <a:lnTo>
                    <a:pt x="267" y="245"/>
                  </a:lnTo>
                  <a:lnTo>
                    <a:pt x="80" y="363"/>
                  </a:lnTo>
                  <a:lnTo>
                    <a:pt x="241" y="271"/>
                  </a:lnTo>
                  <a:lnTo>
                    <a:pt x="102" y="366"/>
                  </a:lnTo>
                  <a:lnTo>
                    <a:pt x="208" y="302"/>
                  </a:lnTo>
                  <a:lnTo>
                    <a:pt x="102" y="366"/>
                  </a:lnTo>
                  <a:lnTo>
                    <a:pt x="206" y="306"/>
                  </a:lnTo>
                  <a:lnTo>
                    <a:pt x="111" y="366"/>
                  </a:lnTo>
                  <a:lnTo>
                    <a:pt x="194" y="316"/>
                  </a:lnTo>
                  <a:lnTo>
                    <a:pt x="114" y="375"/>
                  </a:lnTo>
                  <a:lnTo>
                    <a:pt x="173" y="340"/>
                  </a:lnTo>
                  <a:lnTo>
                    <a:pt x="114" y="389"/>
                  </a:lnTo>
                  <a:lnTo>
                    <a:pt x="161" y="361"/>
                  </a:lnTo>
                  <a:lnTo>
                    <a:pt x="116" y="394"/>
                  </a:lnTo>
                  <a:lnTo>
                    <a:pt x="161" y="366"/>
                  </a:lnTo>
                  <a:lnTo>
                    <a:pt x="116" y="394"/>
                  </a:lnTo>
                  <a:lnTo>
                    <a:pt x="161" y="368"/>
                  </a:lnTo>
                  <a:lnTo>
                    <a:pt x="121" y="411"/>
                  </a:lnTo>
                  <a:lnTo>
                    <a:pt x="161" y="387"/>
                  </a:lnTo>
                  <a:lnTo>
                    <a:pt x="123" y="420"/>
                  </a:lnTo>
                  <a:lnTo>
                    <a:pt x="163" y="396"/>
                  </a:lnTo>
                  <a:lnTo>
                    <a:pt x="132" y="434"/>
                  </a:lnTo>
                  <a:lnTo>
                    <a:pt x="173" y="411"/>
                  </a:lnTo>
                  <a:lnTo>
                    <a:pt x="135" y="437"/>
                  </a:lnTo>
                  <a:lnTo>
                    <a:pt x="175" y="413"/>
                  </a:lnTo>
                  <a:lnTo>
                    <a:pt x="135" y="437"/>
                  </a:lnTo>
                  <a:lnTo>
                    <a:pt x="175" y="413"/>
                  </a:lnTo>
                  <a:lnTo>
                    <a:pt x="142" y="449"/>
                  </a:lnTo>
                  <a:lnTo>
                    <a:pt x="187" y="423"/>
                  </a:lnTo>
                  <a:lnTo>
                    <a:pt x="154" y="456"/>
                  </a:lnTo>
                  <a:lnTo>
                    <a:pt x="201" y="430"/>
                  </a:lnTo>
                  <a:lnTo>
                    <a:pt x="168" y="468"/>
                  </a:lnTo>
                  <a:lnTo>
                    <a:pt x="234" y="427"/>
                  </a:lnTo>
                  <a:lnTo>
                    <a:pt x="175" y="470"/>
                  </a:lnTo>
                  <a:lnTo>
                    <a:pt x="395" y="342"/>
                  </a:lnTo>
                  <a:lnTo>
                    <a:pt x="199" y="477"/>
                  </a:lnTo>
                  <a:lnTo>
                    <a:pt x="348" y="389"/>
                  </a:lnTo>
                  <a:lnTo>
                    <a:pt x="201" y="477"/>
                  </a:lnTo>
                  <a:lnTo>
                    <a:pt x="343" y="394"/>
                  </a:lnTo>
                  <a:lnTo>
                    <a:pt x="203" y="477"/>
                  </a:lnTo>
                  <a:lnTo>
                    <a:pt x="338" y="399"/>
                  </a:lnTo>
                  <a:lnTo>
                    <a:pt x="227" y="479"/>
                  </a:lnTo>
                  <a:lnTo>
                    <a:pt x="305" y="434"/>
                  </a:lnTo>
                  <a:lnTo>
                    <a:pt x="227" y="494"/>
                  </a:lnTo>
                  <a:lnTo>
                    <a:pt x="279" y="463"/>
                  </a:lnTo>
                  <a:lnTo>
                    <a:pt x="230" y="510"/>
                  </a:lnTo>
                  <a:lnTo>
                    <a:pt x="275" y="487"/>
                  </a:lnTo>
                  <a:lnTo>
                    <a:pt x="234" y="527"/>
                  </a:lnTo>
                  <a:lnTo>
                    <a:pt x="275" y="503"/>
                  </a:lnTo>
                  <a:lnTo>
                    <a:pt x="241" y="541"/>
                  </a:lnTo>
                  <a:lnTo>
                    <a:pt x="282" y="517"/>
                  </a:lnTo>
                  <a:lnTo>
                    <a:pt x="251" y="555"/>
                  </a:lnTo>
                  <a:lnTo>
                    <a:pt x="293" y="532"/>
                  </a:lnTo>
                  <a:lnTo>
                    <a:pt x="251" y="555"/>
                  </a:lnTo>
                  <a:lnTo>
                    <a:pt x="293" y="532"/>
                  </a:lnTo>
                  <a:lnTo>
                    <a:pt x="258" y="562"/>
                  </a:lnTo>
                  <a:lnTo>
                    <a:pt x="301" y="536"/>
                  </a:lnTo>
                  <a:lnTo>
                    <a:pt x="272" y="574"/>
                  </a:lnTo>
                  <a:lnTo>
                    <a:pt x="324" y="543"/>
                  </a:lnTo>
                  <a:lnTo>
                    <a:pt x="272" y="574"/>
                  </a:lnTo>
                  <a:lnTo>
                    <a:pt x="324" y="543"/>
                  </a:lnTo>
                  <a:lnTo>
                    <a:pt x="277" y="577"/>
                  </a:lnTo>
                  <a:lnTo>
                    <a:pt x="331" y="546"/>
                  </a:lnTo>
                  <a:lnTo>
                    <a:pt x="286" y="584"/>
                  </a:lnTo>
                  <a:lnTo>
                    <a:pt x="511" y="453"/>
                  </a:lnTo>
                  <a:lnTo>
                    <a:pt x="291" y="584"/>
                  </a:lnTo>
                  <a:lnTo>
                    <a:pt x="504" y="460"/>
                  </a:lnTo>
                  <a:lnTo>
                    <a:pt x="301" y="586"/>
                  </a:lnTo>
                  <a:lnTo>
                    <a:pt x="485" y="479"/>
                  </a:lnTo>
                  <a:lnTo>
                    <a:pt x="305" y="589"/>
                  </a:lnTo>
                  <a:lnTo>
                    <a:pt x="471" y="494"/>
                  </a:lnTo>
                  <a:lnTo>
                    <a:pt x="312" y="591"/>
                  </a:lnTo>
                  <a:lnTo>
                    <a:pt x="459" y="506"/>
                  </a:lnTo>
                  <a:lnTo>
                    <a:pt x="324" y="591"/>
                  </a:lnTo>
                  <a:lnTo>
                    <a:pt x="440" y="524"/>
                  </a:lnTo>
                  <a:lnTo>
                    <a:pt x="338" y="591"/>
                  </a:lnTo>
                  <a:lnTo>
                    <a:pt x="419" y="546"/>
                  </a:lnTo>
                  <a:lnTo>
                    <a:pt x="341" y="610"/>
                  </a:lnTo>
                  <a:lnTo>
                    <a:pt x="391" y="581"/>
                  </a:lnTo>
                  <a:lnTo>
                    <a:pt x="341" y="622"/>
                  </a:lnTo>
                  <a:lnTo>
                    <a:pt x="388" y="593"/>
                  </a:lnTo>
                  <a:lnTo>
                    <a:pt x="343" y="626"/>
                  </a:lnTo>
                  <a:lnTo>
                    <a:pt x="386" y="600"/>
                  </a:lnTo>
                  <a:lnTo>
                    <a:pt x="348" y="643"/>
                  </a:lnTo>
                  <a:lnTo>
                    <a:pt x="388" y="617"/>
                  </a:lnTo>
                  <a:lnTo>
                    <a:pt x="355" y="657"/>
                  </a:lnTo>
                  <a:lnTo>
                    <a:pt x="395" y="634"/>
                  </a:lnTo>
                  <a:lnTo>
                    <a:pt x="360" y="662"/>
                  </a:lnTo>
                  <a:lnTo>
                    <a:pt x="400" y="638"/>
                  </a:lnTo>
                  <a:lnTo>
                    <a:pt x="360" y="664"/>
                  </a:lnTo>
                  <a:lnTo>
                    <a:pt x="402" y="641"/>
                  </a:lnTo>
                  <a:lnTo>
                    <a:pt x="362" y="667"/>
                  </a:lnTo>
                  <a:lnTo>
                    <a:pt x="405" y="643"/>
                  </a:lnTo>
                  <a:lnTo>
                    <a:pt x="372" y="676"/>
                  </a:lnTo>
                  <a:lnTo>
                    <a:pt x="414" y="650"/>
                  </a:lnTo>
                  <a:lnTo>
                    <a:pt x="386" y="688"/>
                  </a:lnTo>
                  <a:lnTo>
                    <a:pt x="438" y="657"/>
                  </a:lnTo>
                  <a:lnTo>
                    <a:pt x="391" y="690"/>
                  </a:lnTo>
                  <a:lnTo>
                    <a:pt x="450" y="657"/>
                  </a:lnTo>
                  <a:lnTo>
                    <a:pt x="393" y="693"/>
                  </a:lnTo>
                  <a:lnTo>
                    <a:pt x="452" y="657"/>
                  </a:lnTo>
                  <a:lnTo>
                    <a:pt x="393" y="693"/>
                  </a:lnTo>
                  <a:lnTo>
                    <a:pt x="454" y="657"/>
                  </a:lnTo>
                  <a:lnTo>
                    <a:pt x="395" y="693"/>
                  </a:lnTo>
                  <a:lnTo>
                    <a:pt x="457" y="657"/>
                  </a:lnTo>
                  <a:lnTo>
                    <a:pt x="407" y="700"/>
                  </a:lnTo>
                  <a:lnTo>
                    <a:pt x="611" y="581"/>
                  </a:lnTo>
                  <a:lnTo>
                    <a:pt x="412" y="700"/>
                  </a:lnTo>
                  <a:lnTo>
                    <a:pt x="599" y="591"/>
                  </a:lnTo>
                  <a:lnTo>
                    <a:pt x="417" y="702"/>
                  </a:lnTo>
                  <a:lnTo>
                    <a:pt x="589" y="603"/>
                  </a:lnTo>
                  <a:lnTo>
                    <a:pt x="447" y="705"/>
                  </a:lnTo>
                  <a:lnTo>
                    <a:pt x="542" y="650"/>
                  </a:lnTo>
                  <a:lnTo>
                    <a:pt x="473" y="700"/>
                  </a:lnTo>
                  <a:lnTo>
                    <a:pt x="514" y="676"/>
                  </a:lnTo>
                  <a:lnTo>
                    <a:pt x="495" y="690"/>
                  </a:lnTo>
                  <a:lnTo>
                    <a:pt x="502" y="688"/>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3" name="Freeform 3139"/>
            <p:cNvSpPr/>
            <p:nvPr/>
          </p:nvSpPr>
          <p:spPr bwMode="auto">
            <a:xfrm>
              <a:off x="6122988" y="3665538"/>
              <a:ext cx="385763" cy="109538"/>
            </a:xfrm>
            <a:custGeom>
              <a:avLst/>
              <a:gdLst>
                <a:gd name="T0" fmla="*/ 0 w 243"/>
                <a:gd name="T1" fmla="*/ 62 h 69"/>
                <a:gd name="T2" fmla="*/ 82 w 243"/>
                <a:gd name="T3" fmla="*/ 15 h 69"/>
                <a:gd name="T4" fmla="*/ 37 w 243"/>
                <a:gd name="T5" fmla="*/ 55 h 69"/>
                <a:gd name="T6" fmla="*/ 99 w 243"/>
                <a:gd name="T7" fmla="*/ 17 h 69"/>
                <a:gd name="T8" fmla="*/ 54 w 243"/>
                <a:gd name="T9" fmla="*/ 57 h 69"/>
                <a:gd name="T10" fmla="*/ 118 w 243"/>
                <a:gd name="T11" fmla="*/ 22 h 69"/>
                <a:gd name="T12" fmla="*/ 56 w 243"/>
                <a:gd name="T13" fmla="*/ 57 h 69"/>
                <a:gd name="T14" fmla="*/ 120 w 243"/>
                <a:gd name="T15" fmla="*/ 22 h 69"/>
                <a:gd name="T16" fmla="*/ 68 w 243"/>
                <a:gd name="T17" fmla="*/ 60 h 69"/>
                <a:gd name="T18" fmla="*/ 132 w 243"/>
                <a:gd name="T19" fmla="*/ 22 h 69"/>
                <a:gd name="T20" fmla="*/ 85 w 243"/>
                <a:gd name="T21" fmla="*/ 65 h 69"/>
                <a:gd name="T22" fmla="*/ 161 w 243"/>
                <a:gd name="T23" fmla="*/ 19 h 69"/>
                <a:gd name="T24" fmla="*/ 90 w 243"/>
                <a:gd name="T25" fmla="*/ 65 h 69"/>
                <a:gd name="T26" fmla="*/ 172 w 243"/>
                <a:gd name="T27" fmla="*/ 17 h 69"/>
                <a:gd name="T28" fmla="*/ 113 w 243"/>
                <a:gd name="T29" fmla="*/ 69 h 69"/>
                <a:gd name="T30" fmla="*/ 232 w 243"/>
                <a:gd name="T31" fmla="*/ 0 h 69"/>
                <a:gd name="T32" fmla="*/ 118 w 243"/>
                <a:gd name="T33" fmla="*/ 69 h 69"/>
                <a:gd name="T34" fmla="*/ 234 w 243"/>
                <a:gd name="T35" fmla="*/ 3 h 69"/>
                <a:gd name="T36" fmla="*/ 144 w 243"/>
                <a:gd name="T37" fmla="*/ 69 h 69"/>
                <a:gd name="T38" fmla="*/ 243 w 243"/>
                <a:gd name="T39" fmla="*/ 12 h 69"/>
                <a:gd name="T40" fmla="*/ 149 w 243"/>
                <a:gd name="T41" fmla="*/ 69 h 69"/>
                <a:gd name="T42" fmla="*/ 243 w 243"/>
                <a:gd name="T43" fmla="*/ 15 h 69"/>
                <a:gd name="T44" fmla="*/ 177 w 243"/>
                <a:gd name="T45" fmla="*/ 65 h 69"/>
                <a:gd name="T46" fmla="*/ 243 w 243"/>
                <a:gd name="T47" fmla="*/ 29 h 69"/>
                <a:gd name="T48" fmla="*/ 184 w 243"/>
                <a:gd name="T49" fmla="*/ 62 h 69"/>
                <a:gd name="T50" fmla="*/ 241 w 243"/>
                <a:gd name="T51" fmla="*/ 31 h 69"/>
                <a:gd name="T52" fmla="*/ 224 w 243"/>
                <a:gd name="T53" fmla="*/ 46 h 69"/>
                <a:gd name="T54" fmla="*/ 234 w 243"/>
                <a:gd name="T55"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69">
                  <a:moveTo>
                    <a:pt x="0" y="62"/>
                  </a:moveTo>
                  <a:lnTo>
                    <a:pt x="82" y="15"/>
                  </a:lnTo>
                  <a:lnTo>
                    <a:pt x="37" y="55"/>
                  </a:lnTo>
                  <a:lnTo>
                    <a:pt x="99" y="17"/>
                  </a:lnTo>
                  <a:lnTo>
                    <a:pt x="54" y="57"/>
                  </a:lnTo>
                  <a:lnTo>
                    <a:pt x="118" y="22"/>
                  </a:lnTo>
                  <a:lnTo>
                    <a:pt x="56" y="57"/>
                  </a:lnTo>
                  <a:lnTo>
                    <a:pt x="120" y="22"/>
                  </a:lnTo>
                  <a:lnTo>
                    <a:pt x="68" y="60"/>
                  </a:lnTo>
                  <a:lnTo>
                    <a:pt x="132" y="22"/>
                  </a:lnTo>
                  <a:lnTo>
                    <a:pt x="85" y="65"/>
                  </a:lnTo>
                  <a:lnTo>
                    <a:pt x="161" y="19"/>
                  </a:lnTo>
                  <a:lnTo>
                    <a:pt x="90" y="65"/>
                  </a:lnTo>
                  <a:lnTo>
                    <a:pt x="172" y="17"/>
                  </a:lnTo>
                  <a:lnTo>
                    <a:pt x="113" y="69"/>
                  </a:lnTo>
                  <a:lnTo>
                    <a:pt x="232" y="0"/>
                  </a:lnTo>
                  <a:lnTo>
                    <a:pt x="118" y="69"/>
                  </a:lnTo>
                  <a:lnTo>
                    <a:pt x="234" y="3"/>
                  </a:lnTo>
                  <a:lnTo>
                    <a:pt x="144" y="69"/>
                  </a:lnTo>
                  <a:lnTo>
                    <a:pt x="243" y="12"/>
                  </a:lnTo>
                  <a:lnTo>
                    <a:pt x="149" y="69"/>
                  </a:lnTo>
                  <a:lnTo>
                    <a:pt x="243" y="15"/>
                  </a:lnTo>
                  <a:lnTo>
                    <a:pt x="177" y="65"/>
                  </a:lnTo>
                  <a:lnTo>
                    <a:pt x="243" y="29"/>
                  </a:lnTo>
                  <a:lnTo>
                    <a:pt x="184" y="62"/>
                  </a:lnTo>
                  <a:lnTo>
                    <a:pt x="241" y="31"/>
                  </a:lnTo>
                  <a:lnTo>
                    <a:pt x="224" y="46"/>
                  </a:lnTo>
                  <a:lnTo>
                    <a:pt x="234" y="41"/>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4" name="Freeform 3140"/>
            <p:cNvSpPr/>
            <p:nvPr/>
          </p:nvSpPr>
          <p:spPr bwMode="auto">
            <a:xfrm>
              <a:off x="5961063" y="3673475"/>
              <a:ext cx="203200" cy="117475"/>
            </a:xfrm>
            <a:custGeom>
              <a:avLst/>
              <a:gdLst>
                <a:gd name="T0" fmla="*/ 71 w 128"/>
                <a:gd name="T1" fmla="*/ 22 h 74"/>
                <a:gd name="T2" fmla="*/ 83 w 128"/>
                <a:gd name="T3" fmla="*/ 14 h 74"/>
                <a:gd name="T4" fmla="*/ 33 w 128"/>
                <a:gd name="T5" fmla="*/ 50 h 74"/>
                <a:gd name="T6" fmla="*/ 118 w 128"/>
                <a:gd name="T7" fmla="*/ 3 h 74"/>
                <a:gd name="T8" fmla="*/ 0 w 128"/>
                <a:gd name="T9" fmla="*/ 74 h 74"/>
                <a:gd name="T10" fmla="*/ 128 w 128"/>
                <a:gd name="T11" fmla="*/ 0 h 74"/>
              </a:gdLst>
              <a:ahLst/>
              <a:cxnLst>
                <a:cxn ang="0">
                  <a:pos x="T0" y="T1"/>
                </a:cxn>
                <a:cxn ang="0">
                  <a:pos x="T2" y="T3"/>
                </a:cxn>
                <a:cxn ang="0">
                  <a:pos x="T4" y="T5"/>
                </a:cxn>
                <a:cxn ang="0">
                  <a:pos x="T6" y="T7"/>
                </a:cxn>
                <a:cxn ang="0">
                  <a:pos x="T8" y="T9"/>
                </a:cxn>
                <a:cxn ang="0">
                  <a:pos x="T10" y="T11"/>
                </a:cxn>
              </a:cxnLst>
              <a:rect l="0" t="0" r="r" b="b"/>
              <a:pathLst>
                <a:path w="128" h="74">
                  <a:moveTo>
                    <a:pt x="71" y="22"/>
                  </a:moveTo>
                  <a:lnTo>
                    <a:pt x="83" y="14"/>
                  </a:lnTo>
                  <a:lnTo>
                    <a:pt x="33" y="50"/>
                  </a:lnTo>
                  <a:lnTo>
                    <a:pt x="118" y="3"/>
                  </a:lnTo>
                  <a:lnTo>
                    <a:pt x="0" y="74"/>
                  </a:lnTo>
                  <a:lnTo>
                    <a:pt x="128" y="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6" name="Freeform 3142"/>
            <p:cNvSpPr/>
            <p:nvPr/>
          </p:nvSpPr>
          <p:spPr bwMode="auto">
            <a:xfrm>
              <a:off x="5622925" y="2917825"/>
              <a:ext cx="879475" cy="985838"/>
            </a:xfrm>
            <a:custGeom>
              <a:avLst/>
              <a:gdLst>
                <a:gd name="T0" fmla="*/ 521 w 554"/>
                <a:gd name="T1" fmla="*/ 0 h 621"/>
                <a:gd name="T2" fmla="*/ 535 w 554"/>
                <a:gd name="T3" fmla="*/ 11 h 621"/>
                <a:gd name="T4" fmla="*/ 539 w 554"/>
                <a:gd name="T5" fmla="*/ 19 h 621"/>
                <a:gd name="T6" fmla="*/ 547 w 554"/>
                <a:gd name="T7" fmla="*/ 23 h 621"/>
                <a:gd name="T8" fmla="*/ 551 w 554"/>
                <a:gd name="T9" fmla="*/ 28 h 621"/>
                <a:gd name="T10" fmla="*/ 554 w 554"/>
                <a:gd name="T11" fmla="*/ 30 h 621"/>
                <a:gd name="T12" fmla="*/ 528 w 554"/>
                <a:gd name="T13" fmla="*/ 59 h 621"/>
                <a:gd name="T14" fmla="*/ 521 w 554"/>
                <a:gd name="T15" fmla="*/ 66 h 621"/>
                <a:gd name="T16" fmla="*/ 495 w 554"/>
                <a:gd name="T17" fmla="*/ 92 h 621"/>
                <a:gd name="T18" fmla="*/ 480 w 554"/>
                <a:gd name="T19" fmla="*/ 106 h 621"/>
                <a:gd name="T20" fmla="*/ 468 w 554"/>
                <a:gd name="T21" fmla="*/ 118 h 621"/>
                <a:gd name="T22" fmla="*/ 431 w 554"/>
                <a:gd name="T23" fmla="*/ 156 h 621"/>
                <a:gd name="T24" fmla="*/ 386 w 554"/>
                <a:gd name="T25" fmla="*/ 201 h 621"/>
                <a:gd name="T26" fmla="*/ 350 w 554"/>
                <a:gd name="T27" fmla="*/ 237 h 621"/>
                <a:gd name="T28" fmla="*/ 343 w 554"/>
                <a:gd name="T29" fmla="*/ 244 h 621"/>
                <a:gd name="T30" fmla="*/ 317 w 554"/>
                <a:gd name="T31" fmla="*/ 270 h 621"/>
                <a:gd name="T32" fmla="*/ 315 w 554"/>
                <a:gd name="T33" fmla="*/ 272 h 621"/>
                <a:gd name="T34" fmla="*/ 296 w 554"/>
                <a:gd name="T35" fmla="*/ 291 h 621"/>
                <a:gd name="T36" fmla="*/ 260 w 554"/>
                <a:gd name="T37" fmla="*/ 327 h 621"/>
                <a:gd name="T38" fmla="*/ 213 w 554"/>
                <a:gd name="T39" fmla="*/ 374 h 621"/>
                <a:gd name="T40" fmla="*/ 177 w 554"/>
                <a:gd name="T41" fmla="*/ 410 h 621"/>
                <a:gd name="T42" fmla="*/ 125 w 554"/>
                <a:gd name="T43" fmla="*/ 462 h 621"/>
                <a:gd name="T44" fmla="*/ 87 w 554"/>
                <a:gd name="T45" fmla="*/ 500 h 621"/>
                <a:gd name="T46" fmla="*/ 78 w 554"/>
                <a:gd name="T47" fmla="*/ 509 h 621"/>
                <a:gd name="T48" fmla="*/ 52 w 554"/>
                <a:gd name="T49" fmla="*/ 543 h 621"/>
                <a:gd name="T50" fmla="*/ 54 w 554"/>
                <a:gd name="T51" fmla="*/ 545 h 621"/>
                <a:gd name="T52" fmla="*/ 54 w 554"/>
                <a:gd name="T53" fmla="*/ 547 h 621"/>
                <a:gd name="T54" fmla="*/ 68 w 554"/>
                <a:gd name="T55" fmla="*/ 557 h 621"/>
                <a:gd name="T56" fmla="*/ 83 w 554"/>
                <a:gd name="T57" fmla="*/ 564 h 621"/>
                <a:gd name="T58" fmla="*/ 106 w 554"/>
                <a:gd name="T59" fmla="*/ 571 h 621"/>
                <a:gd name="T60" fmla="*/ 137 w 554"/>
                <a:gd name="T61" fmla="*/ 573 h 621"/>
                <a:gd name="T62" fmla="*/ 165 w 554"/>
                <a:gd name="T63" fmla="*/ 569 h 621"/>
                <a:gd name="T64" fmla="*/ 362 w 554"/>
                <a:gd name="T65" fmla="*/ 479 h 621"/>
                <a:gd name="T66" fmla="*/ 376 w 554"/>
                <a:gd name="T67" fmla="*/ 481 h 621"/>
                <a:gd name="T68" fmla="*/ 388 w 554"/>
                <a:gd name="T69" fmla="*/ 483 h 621"/>
                <a:gd name="T70" fmla="*/ 390 w 554"/>
                <a:gd name="T71" fmla="*/ 483 h 621"/>
                <a:gd name="T72" fmla="*/ 244 w 554"/>
                <a:gd name="T73" fmla="*/ 588 h 621"/>
                <a:gd name="T74" fmla="*/ 239 w 554"/>
                <a:gd name="T75" fmla="*/ 5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4" h="621">
                  <a:moveTo>
                    <a:pt x="521" y="0"/>
                  </a:moveTo>
                  <a:lnTo>
                    <a:pt x="521" y="0"/>
                  </a:lnTo>
                  <a:lnTo>
                    <a:pt x="468" y="52"/>
                  </a:lnTo>
                  <a:lnTo>
                    <a:pt x="535" y="11"/>
                  </a:lnTo>
                  <a:lnTo>
                    <a:pt x="450" y="71"/>
                  </a:lnTo>
                  <a:lnTo>
                    <a:pt x="539" y="19"/>
                  </a:lnTo>
                  <a:lnTo>
                    <a:pt x="423" y="94"/>
                  </a:lnTo>
                  <a:lnTo>
                    <a:pt x="547" y="23"/>
                  </a:lnTo>
                  <a:lnTo>
                    <a:pt x="409" y="111"/>
                  </a:lnTo>
                  <a:lnTo>
                    <a:pt x="551" y="28"/>
                  </a:lnTo>
                  <a:lnTo>
                    <a:pt x="402" y="116"/>
                  </a:lnTo>
                  <a:lnTo>
                    <a:pt x="554" y="30"/>
                  </a:lnTo>
                  <a:lnTo>
                    <a:pt x="367" y="151"/>
                  </a:lnTo>
                  <a:lnTo>
                    <a:pt x="528" y="59"/>
                  </a:lnTo>
                  <a:lnTo>
                    <a:pt x="362" y="158"/>
                  </a:lnTo>
                  <a:lnTo>
                    <a:pt x="521" y="66"/>
                  </a:lnTo>
                  <a:lnTo>
                    <a:pt x="336" y="185"/>
                  </a:lnTo>
                  <a:lnTo>
                    <a:pt x="495" y="92"/>
                  </a:lnTo>
                  <a:lnTo>
                    <a:pt x="322" y="199"/>
                  </a:lnTo>
                  <a:lnTo>
                    <a:pt x="480" y="106"/>
                  </a:lnTo>
                  <a:lnTo>
                    <a:pt x="307" y="211"/>
                  </a:lnTo>
                  <a:lnTo>
                    <a:pt x="468" y="118"/>
                  </a:lnTo>
                  <a:lnTo>
                    <a:pt x="272" y="246"/>
                  </a:lnTo>
                  <a:lnTo>
                    <a:pt x="431" y="156"/>
                  </a:lnTo>
                  <a:lnTo>
                    <a:pt x="225" y="294"/>
                  </a:lnTo>
                  <a:lnTo>
                    <a:pt x="386" y="201"/>
                  </a:lnTo>
                  <a:lnTo>
                    <a:pt x="191" y="329"/>
                  </a:lnTo>
                  <a:lnTo>
                    <a:pt x="350" y="237"/>
                  </a:lnTo>
                  <a:lnTo>
                    <a:pt x="184" y="336"/>
                  </a:lnTo>
                  <a:lnTo>
                    <a:pt x="343" y="244"/>
                  </a:lnTo>
                  <a:lnTo>
                    <a:pt x="158" y="362"/>
                  </a:lnTo>
                  <a:lnTo>
                    <a:pt x="317" y="270"/>
                  </a:lnTo>
                  <a:lnTo>
                    <a:pt x="156" y="365"/>
                  </a:lnTo>
                  <a:lnTo>
                    <a:pt x="315" y="272"/>
                  </a:lnTo>
                  <a:lnTo>
                    <a:pt x="137" y="384"/>
                  </a:lnTo>
                  <a:lnTo>
                    <a:pt x="296" y="291"/>
                  </a:lnTo>
                  <a:lnTo>
                    <a:pt x="101" y="419"/>
                  </a:lnTo>
                  <a:lnTo>
                    <a:pt x="260" y="327"/>
                  </a:lnTo>
                  <a:lnTo>
                    <a:pt x="54" y="464"/>
                  </a:lnTo>
                  <a:lnTo>
                    <a:pt x="213" y="374"/>
                  </a:lnTo>
                  <a:lnTo>
                    <a:pt x="16" y="502"/>
                  </a:lnTo>
                  <a:lnTo>
                    <a:pt x="177" y="410"/>
                  </a:lnTo>
                  <a:lnTo>
                    <a:pt x="0" y="536"/>
                  </a:lnTo>
                  <a:lnTo>
                    <a:pt x="125" y="462"/>
                  </a:lnTo>
                  <a:lnTo>
                    <a:pt x="2" y="550"/>
                  </a:lnTo>
                  <a:lnTo>
                    <a:pt x="87" y="500"/>
                  </a:lnTo>
                  <a:lnTo>
                    <a:pt x="4" y="552"/>
                  </a:lnTo>
                  <a:lnTo>
                    <a:pt x="78" y="509"/>
                  </a:lnTo>
                  <a:lnTo>
                    <a:pt x="12" y="566"/>
                  </a:lnTo>
                  <a:lnTo>
                    <a:pt x="52" y="543"/>
                  </a:lnTo>
                  <a:lnTo>
                    <a:pt x="12" y="569"/>
                  </a:lnTo>
                  <a:lnTo>
                    <a:pt x="54" y="545"/>
                  </a:lnTo>
                  <a:lnTo>
                    <a:pt x="14" y="571"/>
                  </a:lnTo>
                  <a:lnTo>
                    <a:pt x="54" y="547"/>
                  </a:lnTo>
                  <a:lnTo>
                    <a:pt x="26" y="583"/>
                  </a:lnTo>
                  <a:lnTo>
                    <a:pt x="68" y="557"/>
                  </a:lnTo>
                  <a:lnTo>
                    <a:pt x="35" y="592"/>
                  </a:lnTo>
                  <a:lnTo>
                    <a:pt x="83" y="564"/>
                  </a:lnTo>
                  <a:lnTo>
                    <a:pt x="52" y="602"/>
                  </a:lnTo>
                  <a:lnTo>
                    <a:pt x="106" y="571"/>
                  </a:lnTo>
                  <a:lnTo>
                    <a:pt x="73" y="611"/>
                  </a:lnTo>
                  <a:lnTo>
                    <a:pt x="137" y="573"/>
                  </a:lnTo>
                  <a:lnTo>
                    <a:pt x="85" y="616"/>
                  </a:lnTo>
                  <a:lnTo>
                    <a:pt x="165" y="569"/>
                  </a:lnTo>
                  <a:lnTo>
                    <a:pt x="113" y="621"/>
                  </a:lnTo>
                  <a:lnTo>
                    <a:pt x="362" y="479"/>
                  </a:lnTo>
                  <a:lnTo>
                    <a:pt x="132" y="621"/>
                  </a:lnTo>
                  <a:lnTo>
                    <a:pt x="376" y="481"/>
                  </a:lnTo>
                  <a:lnTo>
                    <a:pt x="151" y="621"/>
                  </a:lnTo>
                  <a:lnTo>
                    <a:pt x="388" y="483"/>
                  </a:lnTo>
                  <a:lnTo>
                    <a:pt x="154" y="621"/>
                  </a:lnTo>
                  <a:lnTo>
                    <a:pt x="390" y="483"/>
                  </a:lnTo>
                  <a:lnTo>
                    <a:pt x="227" y="597"/>
                  </a:lnTo>
                  <a:lnTo>
                    <a:pt x="244" y="588"/>
                  </a:lnTo>
                  <a:lnTo>
                    <a:pt x="232" y="595"/>
                  </a:lnTo>
                  <a:lnTo>
                    <a:pt x="239" y="59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7" name="Freeform 3143"/>
            <p:cNvSpPr/>
            <p:nvPr/>
          </p:nvSpPr>
          <p:spPr bwMode="auto">
            <a:xfrm>
              <a:off x="7110413" y="3327400"/>
              <a:ext cx="1008063" cy="403225"/>
            </a:xfrm>
            <a:custGeom>
              <a:avLst/>
              <a:gdLst>
                <a:gd name="T0" fmla="*/ 48 w 635"/>
                <a:gd name="T1" fmla="*/ 185 h 254"/>
                <a:gd name="T2" fmla="*/ 48 w 635"/>
                <a:gd name="T3" fmla="*/ 185 h 254"/>
                <a:gd name="T4" fmla="*/ 0 w 635"/>
                <a:gd name="T5" fmla="*/ 232 h 254"/>
                <a:gd name="T6" fmla="*/ 76 w 635"/>
                <a:gd name="T7" fmla="*/ 187 h 254"/>
                <a:gd name="T8" fmla="*/ 19 w 635"/>
                <a:gd name="T9" fmla="*/ 240 h 254"/>
                <a:gd name="T10" fmla="*/ 102 w 635"/>
                <a:gd name="T11" fmla="*/ 192 h 254"/>
                <a:gd name="T12" fmla="*/ 22 w 635"/>
                <a:gd name="T13" fmla="*/ 240 h 254"/>
                <a:gd name="T14" fmla="*/ 102 w 635"/>
                <a:gd name="T15" fmla="*/ 192 h 254"/>
                <a:gd name="T16" fmla="*/ 38 w 635"/>
                <a:gd name="T17" fmla="*/ 244 h 254"/>
                <a:gd name="T18" fmla="*/ 126 w 635"/>
                <a:gd name="T19" fmla="*/ 192 h 254"/>
                <a:gd name="T20" fmla="*/ 59 w 635"/>
                <a:gd name="T21" fmla="*/ 247 h 254"/>
                <a:gd name="T22" fmla="*/ 149 w 635"/>
                <a:gd name="T23" fmla="*/ 195 h 254"/>
                <a:gd name="T24" fmla="*/ 62 w 635"/>
                <a:gd name="T25" fmla="*/ 247 h 254"/>
                <a:gd name="T26" fmla="*/ 154 w 635"/>
                <a:gd name="T27" fmla="*/ 195 h 254"/>
                <a:gd name="T28" fmla="*/ 86 w 635"/>
                <a:gd name="T29" fmla="*/ 249 h 254"/>
                <a:gd name="T30" fmla="*/ 185 w 635"/>
                <a:gd name="T31" fmla="*/ 192 h 254"/>
                <a:gd name="T32" fmla="*/ 119 w 635"/>
                <a:gd name="T33" fmla="*/ 251 h 254"/>
                <a:gd name="T34" fmla="*/ 232 w 635"/>
                <a:gd name="T35" fmla="*/ 187 h 254"/>
                <a:gd name="T36" fmla="*/ 119 w 635"/>
                <a:gd name="T37" fmla="*/ 251 h 254"/>
                <a:gd name="T38" fmla="*/ 232 w 635"/>
                <a:gd name="T39" fmla="*/ 187 h 254"/>
                <a:gd name="T40" fmla="*/ 140 w 635"/>
                <a:gd name="T41" fmla="*/ 254 h 254"/>
                <a:gd name="T42" fmla="*/ 268 w 635"/>
                <a:gd name="T43" fmla="*/ 180 h 254"/>
                <a:gd name="T44" fmla="*/ 159 w 635"/>
                <a:gd name="T45" fmla="*/ 254 h 254"/>
                <a:gd name="T46" fmla="*/ 301 w 635"/>
                <a:gd name="T47" fmla="*/ 173 h 254"/>
                <a:gd name="T48" fmla="*/ 199 w 635"/>
                <a:gd name="T49" fmla="*/ 251 h 254"/>
                <a:gd name="T50" fmla="*/ 635 w 635"/>
                <a:gd name="T51" fmla="*/ 0 h 254"/>
                <a:gd name="T52" fmla="*/ 242 w 635"/>
                <a:gd name="T53" fmla="*/ 247 h 254"/>
                <a:gd name="T54" fmla="*/ 611 w 635"/>
                <a:gd name="T55" fmla="*/ 33 h 254"/>
                <a:gd name="T56" fmla="*/ 256 w 635"/>
                <a:gd name="T57" fmla="*/ 244 h 254"/>
                <a:gd name="T58" fmla="*/ 599 w 635"/>
                <a:gd name="T59" fmla="*/ 45 h 254"/>
                <a:gd name="T60" fmla="*/ 308 w 635"/>
                <a:gd name="T61" fmla="*/ 232 h 254"/>
                <a:gd name="T62" fmla="*/ 564 w 635"/>
                <a:gd name="T63" fmla="*/ 83 h 254"/>
                <a:gd name="T64" fmla="*/ 351 w 635"/>
                <a:gd name="T65" fmla="*/ 218 h 254"/>
                <a:gd name="T66" fmla="*/ 531 w 635"/>
                <a:gd name="T67" fmla="*/ 114 h 254"/>
                <a:gd name="T68" fmla="*/ 353 w 635"/>
                <a:gd name="T69" fmla="*/ 216 h 254"/>
                <a:gd name="T70" fmla="*/ 528 w 635"/>
                <a:gd name="T71" fmla="*/ 116 h 254"/>
                <a:gd name="T72" fmla="*/ 422 w 635"/>
                <a:gd name="T73" fmla="*/ 187 h 254"/>
                <a:gd name="T74" fmla="*/ 448 w 635"/>
                <a:gd name="T75" fmla="*/ 17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254">
                  <a:moveTo>
                    <a:pt x="48" y="185"/>
                  </a:moveTo>
                  <a:lnTo>
                    <a:pt x="48" y="185"/>
                  </a:lnTo>
                  <a:lnTo>
                    <a:pt x="0" y="232"/>
                  </a:lnTo>
                  <a:lnTo>
                    <a:pt x="76" y="187"/>
                  </a:lnTo>
                  <a:lnTo>
                    <a:pt x="19" y="240"/>
                  </a:lnTo>
                  <a:lnTo>
                    <a:pt x="102" y="192"/>
                  </a:lnTo>
                  <a:lnTo>
                    <a:pt x="22" y="240"/>
                  </a:lnTo>
                  <a:lnTo>
                    <a:pt x="102" y="192"/>
                  </a:lnTo>
                  <a:lnTo>
                    <a:pt x="38" y="244"/>
                  </a:lnTo>
                  <a:lnTo>
                    <a:pt x="126" y="192"/>
                  </a:lnTo>
                  <a:lnTo>
                    <a:pt x="59" y="247"/>
                  </a:lnTo>
                  <a:lnTo>
                    <a:pt x="149" y="195"/>
                  </a:lnTo>
                  <a:lnTo>
                    <a:pt x="62" y="247"/>
                  </a:lnTo>
                  <a:lnTo>
                    <a:pt x="154" y="195"/>
                  </a:lnTo>
                  <a:lnTo>
                    <a:pt x="86" y="249"/>
                  </a:lnTo>
                  <a:lnTo>
                    <a:pt x="185" y="192"/>
                  </a:lnTo>
                  <a:lnTo>
                    <a:pt x="119" y="251"/>
                  </a:lnTo>
                  <a:lnTo>
                    <a:pt x="232" y="187"/>
                  </a:lnTo>
                  <a:lnTo>
                    <a:pt x="119" y="251"/>
                  </a:lnTo>
                  <a:lnTo>
                    <a:pt x="232" y="187"/>
                  </a:lnTo>
                  <a:lnTo>
                    <a:pt x="140" y="254"/>
                  </a:lnTo>
                  <a:lnTo>
                    <a:pt x="268" y="180"/>
                  </a:lnTo>
                  <a:lnTo>
                    <a:pt x="159" y="254"/>
                  </a:lnTo>
                  <a:lnTo>
                    <a:pt x="301" y="173"/>
                  </a:lnTo>
                  <a:lnTo>
                    <a:pt x="199" y="251"/>
                  </a:lnTo>
                  <a:lnTo>
                    <a:pt x="635" y="0"/>
                  </a:lnTo>
                  <a:lnTo>
                    <a:pt x="242" y="247"/>
                  </a:lnTo>
                  <a:lnTo>
                    <a:pt x="611" y="33"/>
                  </a:lnTo>
                  <a:lnTo>
                    <a:pt x="256" y="244"/>
                  </a:lnTo>
                  <a:lnTo>
                    <a:pt x="599" y="45"/>
                  </a:lnTo>
                  <a:lnTo>
                    <a:pt x="308" y="232"/>
                  </a:lnTo>
                  <a:lnTo>
                    <a:pt x="564" y="83"/>
                  </a:lnTo>
                  <a:lnTo>
                    <a:pt x="351" y="218"/>
                  </a:lnTo>
                  <a:lnTo>
                    <a:pt x="531" y="114"/>
                  </a:lnTo>
                  <a:lnTo>
                    <a:pt x="353" y="216"/>
                  </a:lnTo>
                  <a:lnTo>
                    <a:pt x="528" y="116"/>
                  </a:lnTo>
                  <a:lnTo>
                    <a:pt x="422" y="187"/>
                  </a:lnTo>
                  <a:lnTo>
                    <a:pt x="448" y="17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8" name="Freeform 3144"/>
            <p:cNvSpPr/>
            <p:nvPr/>
          </p:nvSpPr>
          <p:spPr bwMode="auto">
            <a:xfrm>
              <a:off x="6961188" y="1851025"/>
              <a:ext cx="1325563" cy="1665288"/>
            </a:xfrm>
            <a:custGeom>
              <a:avLst/>
              <a:gdLst>
                <a:gd name="T0" fmla="*/ 232 w 835"/>
                <a:gd name="T1" fmla="*/ 0 h 1049"/>
                <a:gd name="T2" fmla="*/ 291 w 835"/>
                <a:gd name="T3" fmla="*/ 0 h 1049"/>
                <a:gd name="T4" fmla="*/ 326 w 835"/>
                <a:gd name="T5" fmla="*/ 5 h 1049"/>
                <a:gd name="T6" fmla="*/ 369 w 835"/>
                <a:gd name="T7" fmla="*/ 12 h 1049"/>
                <a:gd name="T8" fmla="*/ 404 w 835"/>
                <a:gd name="T9" fmla="*/ 22 h 1049"/>
                <a:gd name="T10" fmla="*/ 433 w 835"/>
                <a:gd name="T11" fmla="*/ 31 h 1049"/>
                <a:gd name="T12" fmla="*/ 449 w 835"/>
                <a:gd name="T13" fmla="*/ 36 h 1049"/>
                <a:gd name="T14" fmla="*/ 466 w 835"/>
                <a:gd name="T15" fmla="*/ 43 h 1049"/>
                <a:gd name="T16" fmla="*/ 483 w 835"/>
                <a:gd name="T17" fmla="*/ 50 h 1049"/>
                <a:gd name="T18" fmla="*/ 490 w 835"/>
                <a:gd name="T19" fmla="*/ 55 h 1049"/>
                <a:gd name="T20" fmla="*/ 511 w 835"/>
                <a:gd name="T21" fmla="*/ 62 h 1049"/>
                <a:gd name="T22" fmla="*/ 535 w 835"/>
                <a:gd name="T23" fmla="*/ 76 h 1049"/>
                <a:gd name="T24" fmla="*/ 551 w 835"/>
                <a:gd name="T25" fmla="*/ 86 h 1049"/>
                <a:gd name="T26" fmla="*/ 580 w 835"/>
                <a:gd name="T27" fmla="*/ 105 h 1049"/>
                <a:gd name="T28" fmla="*/ 591 w 835"/>
                <a:gd name="T29" fmla="*/ 114 h 1049"/>
                <a:gd name="T30" fmla="*/ 608 w 835"/>
                <a:gd name="T31" fmla="*/ 126 h 1049"/>
                <a:gd name="T32" fmla="*/ 620 w 835"/>
                <a:gd name="T33" fmla="*/ 136 h 1049"/>
                <a:gd name="T34" fmla="*/ 632 w 835"/>
                <a:gd name="T35" fmla="*/ 145 h 1049"/>
                <a:gd name="T36" fmla="*/ 644 w 835"/>
                <a:gd name="T37" fmla="*/ 155 h 1049"/>
                <a:gd name="T38" fmla="*/ 658 w 835"/>
                <a:gd name="T39" fmla="*/ 169 h 1049"/>
                <a:gd name="T40" fmla="*/ 681 w 835"/>
                <a:gd name="T41" fmla="*/ 195 h 1049"/>
                <a:gd name="T42" fmla="*/ 691 w 835"/>
                <a:gd name="T43" fmla="*/ 207 h 1049"/>
                <a:gd name="T44" fmla="*/ 707 w 835"/>
                <a:gd name="T45" fmla="*/ 226 h 1049"/>
                <a:gd name="T46" fmla="*/ 724 w 835"/>
                <a:gd name="T47" fmla="*/ 247 h 1049"/>
                <a:gd name="T48" fmla="*/ 733 w 835"/>
                <a:gd name="T49" fmla="*/ 259 h 1049"/>
                <a:gd name="T50" fmla="*/ 750 w 835"/>
                <a:gd name="T51" fmla="*/ 287 h 1049"/>
                <a:gd name="T52" fmla="*/ 762 w 835"/>
                <a:gd name="T53" fmla="*/ 306 h 1049"/>
                <a:gd name="T54" fmla="*/ 769 w 835"/>
                <a:gd name="T55" fmla="*/ 321 h 1049"/>
                <a:gd name="T56" fmla="*/ 776 w 835"/>
                <a:gd name="T57" fmla="*/ 335 h 1049"/>
                <a:gd name="T58" fmla="*/ 788 w 835"/>
                <a:gd name="T59" fmla="*/ 359 h 1049"/>
                <a:gd name="T60" fmla="*/ 790 w 835"/>
                <a:gd name="T61" fmla="*/ 368 h 1049"/>
                <a:gd name="T62" fmla="*/ 797 w 835"/>
                <a:gd name="T63" fmla="*/ 387 h 1049"/>
                <a:gd name="T64" fmla="*/ 805 w 835"/>
                <a:gd name="T65" fmla="*/ 404 h 1049"/>
                <a:gd name="T66" fmla="*/ 809 w 835"/>
                <a:gd name="T67" fmla="*/ 423 h 1049"/>
                <a:gd name="T68" fmla="*/ 816 w 835"/>
                <a:gd name="T69" fmla="*/ 451 h 1049"/>
                <a:gd name="T70" fmla="*/ 823 w 835"/>
                <a:gd name="T71" fmla="*/ 475 h 1049"/>
                <a:gd name="T72" fmla="*/ 826 w 835"/>
                <a:gd name="T73" fmla="*/ 489 h 1049"/>
                <a:gd name="T74" fmla="*/ 831 w 835"/>
                <a:gd name="T75" fmla="*/ 517 h 1049"/>
                <a:gd name="T76" fmla="*/ 833 w 835"/>
                <a:gd name="T77" fmla="*/ 541 h 1049"/>
                <a:gd name="T78" fmla="*/ 833 w 835"/>
                <a:gd name="T79" fmla="*/ 572 h 1049"/>
                <a:gd name="T80" fmla="*/ 835 w 835"/>
                <a:gd name="T81" fmla="*/ 589 h 1049"/>
                <a:gd name="T82" fmla="*/ 833 w 835"/>
                <a:gd name="T83" fmla="*/ 627 h 1049"/>
                <a:gd name="T84" fmla="*/ 831 w 835"/>
                <a:gd name="T85" fmla="*/ 662 h 1049"/>
                <a:gd name="T86" fmla="*/ 826 w 835"/>
                <a:gd name="T87" fmla="*/ 688 h 1049"/>
                <a:gd name="T88" fmla="*/ 816 w 835"/>
                <a:gd name="T89" fmla="*/ 736 h 1049"/>
                <a:gd name="T90" fmla="*/ 812 w 835"/>
                <a:gd name="T91" fmla="*/ 757 h 1049"/>
                <a:gd name="T92" fmla="*/ 800 w 835"/>
                <a:gd name="T93" fmla="*/ 793 h 1049"/>
                <a:gd name="T94" fmla="*/ 778 w 835"/>
                <a:gd name="T95" fmla="*/ 842 h 1049"/>
                <a:gd name="T96" fmla="*/ 750 w 835"/>
                <a:gd name="T97" fmla="*/ 894 h 1049"/>
                <a:gd name="T98" fmla="*/ 741 w 835"/>
                <a:gd name="T99"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049">
                  <a:moveTo>
                    <a:pt x="0" y="119"/>
                  </a:moveTo>
                  <a:lnTo>
                    <a:pt x="203" y="0"/>
                  </a:lnTo>
                  <a:lnTo>
                    <a:pt x="90" y="83"/>
                  </a:lnTo>
                  <a:lnTo>
                    <a:pt x="232" y="0"/>
                  </a:lnTo>
                  <a:lnTo>
                    <a:pt x="142" y="69"/>
                  </a:lnTo>
                  <a:lnTo>
                    <a:pt x="260" y="0"/>
                  </a:lnTo>
                  <a:lnTo>
                    <a:pt x="184" y="62"/>
                  </a:lnTo>
                  <a:lnTo>
                    <a:pt x="291" y="0"/>
                  </a:lnTo>
                  <a:lnTo>
                    <a:pt x="227" y="60"/>
                  </a:lnTo>
                  <a:lnTo>
                    <a:pt x="322" y="5"/>
                  </a:lnTo>
                  <a:lnTo>
                    <a:pt x="234" y="60"/>
                  </a:lnTo>
                  <a:lnTo>
                    <a:pt x="326" y="5"/>
                  </a:lnTo>
                  <a:lnTo>
                    <a:pt x="267" y="60"/>
                  </a:lnTo>
                  <a:lnTo>
                    <a:pt x="355" y="10"/>
                  </a:lnTo>
                  <a:lnTo>
                    <a:pt x="284" y="62"/>
                  </a:lnTo>
                  <a:lnTo>
                    <a:pt x="369" y="12"/>
                  </a:lnTo>
                  <a:lnTo>
                    <a:pt x="310" y="64"/>
                  </a:lnTo>
                  <a:lnTo>
                    <a:pt x="390" y="17"/>
                  </a:lnTo>
                  <a:lnTo>
                    <a:pt x="326" y="67"/>
                  </a:lnTo>
                  <a:lnTo>
                    <a:pt x="404" y="22"/>
                  </a:lnTo>
                  <a:lnTo>
                    <a:pt x="348" y="69"/>
                  </a:lnTo>
                  <a:lnTo>
                    <a:pt x="421" y="27"/>
                  </a:lnTo>
                  <a:lnTo>
                    <a:pt x="362" y="74"/>
                  </a:lnTo>
                  <a:lnTo>
                    <a:pt x="433" y="31"/>
                  </a:lnTo>
                  <a:lnTo>
                    <a:pt x="376" y="76"/>
                  </a:lnTo>
                  <a:lnTo>
                    <a:pt x="447" y="36"/>
                  </a:lnTo>
                  <a:lnTo>
                    <a:pt x="381" y="79"/>
                  </a:lnTo>
                  <a:lnTo>
                    <a:pt x="449" y="36"/>
                  </a:lnTo>
                  <a:lnTo>
                    <a:pt x="388" y="79"/>
                  </a:lnTo>
                  <a:lnTo>
                    <a:pt x="456" y="38"/>
                  </a:lnTo>
                  <a:lnTo>
                    <a:pt x="397" y="81"/>
                  </a:lnTo>
                  <a:lnTo>
                    <a:pt x="466" y="43"/>
                  </a:lnTo>
                  <a:lnTo>
                    <a:pt x="400" y="83"/>
                  </a:lnTo>
                  <a:lnTo>
                    <a:pt x="466" y="43"/>
                  </a:lnTo>
                  <a:lnTo>
                    <a:pt x="416" y="88"/>
                  </a:lnTo>
                  <a:lnTo>
                    <a:pt x="483" y="50"/>
                  </a:lnTo>
                  <a:lnTo>
                    <a:pt x="416" y="88"/>
                  </a:lnTo>
                  <a:lnTo>
                    <a:pt x="483" y="50"/>
                  </a:lnTo>
                  <a:lnTo>
                    <a:pt x="426" y="93"/>
                  </a:lnTo>
                  <a:lnTo>
                    <a:pt x="490" y="55"/>
                  </a:lnTo>
                  <a:lnTo>
                    <a:pt x="426" y="93"/>
                  </a:lnTo>
                  <a:lnTo>
                    <a:pt x="492" y="55"/>
                  </a:lnTo>
                  <a:lnTo>
                    <a:pt x="447" y="100"/>
                  </a:lnTo>
                  <a:lnTo>
                    <a:pt x="511" y="62"/>
                  </a:lnTo>
                  <a:lnTo>
                    <a:pt x="454" y="102"/>
                  </a:lnTo>
                  <a:lnTo>
                    <a:pt x="518" y="67"/>
                  </a:lnTo>
                  <a:lnTo>
                    <a:pt x="473" y="112"/>
                  </a:lnTo>
                  <a:lnTo>
                    <a:pt x="535" y="76"/>
                  </a:lnTo>
                  <a:lnTo>
                    <a:pt x="475" y="112"/>
                  </a:lnTo>
                  <a:lnTo>
                    <a:pt x="537" y="79"/>
                  </a:lnTo>
                  <a:lnTo>
                    <a:pt x="492" y="121"/>
                  </a:lnTo>
                  <a:lnTo>
                    <a:pt x="551" y="86"/>
                  </a:lnTo>
                  <a:lnTo>
                    <a:pt x="504" y="129"/>
                  </a:lnTo>
                  <a:lnTo>
                    <a:pt x="563" y="93"/>
                  </a:lnTo>
                  <a:lnTo>
                    <a:pt x="523" y="138"/>
                  </a:lnTo>
                  <a:lnTo>
                    <a:pt x="580" y="105"/>
                  </a:lnTo>
                  <a:lnTo>
                    <a:pt x="523" y="140"/>
                  </a:lnTo>
                  <a:lnTo>
                    <a:pt x="582" y="107"/>
                  </a:lnTo>
                  <a:lnTo>
                    <a:pt x="535" y="147"/>
                  </a:lnTo>
                  <a:lnTo>
                    <a:pt x="591" y="114"/>
                  </a:lnTo>
                  <a:lnTo>
                    <a:pt x="539" y="150"/>
                  </a:lnTo>
                  <a:lnTo>
                    <a:pt x="594" y="117"/>
                  </a:lnTo>
                  <a:lnTo>
                    <a:pt x="551" y="159"/>
                  </a:lnTo>
                  <a:lnTo>
                    <a:pt x="608" y="126"/>
                  </a:lnTo>
                  <a:lnTo>
                    <a:pt x="563" y="166"/>
                  </a:lnTo>
                  <a:lnTo>
                    <a:pt x="617" y="133"/>
                  </a:lnTo>
                  <a:lnTo>
                    <a:pt x="565" y="169"/>
                  </a:lnTo>
                  <a:lnTo>
                    <a:pt x="620" y="136"/>
                  </a:lnTo>
                  <a:lnTo>
                    <a:pt x="570" y="171"/>
                  </a:lnTo>
                  <a:lnTo>
                    <a:pt x="625" y="140"/>
                  </a:lnTo>
                  <a:lnTo>
                    <a:pt x="577" y="176"/>
                  </a:lnTo>
                  <a:lnTo>
                    <a:pt x="632" y="145"/>
                  </a:lnTo>
                  <a:lnTo>
                    <a:pt x="584" y="183"/>
                  </a:lnTo>
                  <a:lnTo>
                    <a:pt x="639" y="152"/>
                  </a:lnTo>
                  <a:lnTo>
                    <a:pt x="589" y="188"/>
                  </a:lnTo>
                  <a:lnTo>
                    <a:pt x="644" y="155"/>
                  </a:lnTo>
                  <a:lnTo>
                    <a:pt x="591" y="190"/>
                  </a:lnTo>
                  <a:lnTo>
                    <a:pt x="646" y="159"/>
                  </a:lnTo>
                  <a:lnTo>
                    <a:pt x="603" y="202"/>
                  </a:lnTo>
                  <a:lnTo>
                    <a:pt x="658" y="169"/>
                  </a:lnTo>
                  <a:lnTo>
                    <a:pt x="617" y="214"/>
                  </a:lnTo>
                  <a:lnTo>
                    <a:pt x="672" y="183"/>
                  </a:lnTo>
                  <a:lnTo>
                    <a:pt x="629" y="226"/>
                  </a:lnTo>
                  <a:lnTo>
                    <a:pt x="681" y="195"/>
                  </a:lnTo>
                  <a:lnTo>
                    <a:pt x="629" y="228"/>
                  </a:lnTo>
                  <a:lnTo>
                    <a:pt x="684" y="197"/>
                  </a:lnTo>
                  <a:lnTo>
                    <a:pt x="639" y="238"/>
                  </a:lnTo>
                  <a:lnTo>
                    <a:pt x="691" y="207"/>
                  </a:lnTo>
                  <a:lnTo>
                    <a:pt x="646" y="247"/>
                  </a:lnTo>
                  <a:lnTo>
                    <a:pt x="700" y="216"/>
                  </a:lnTo>
                  <a:lnTo>
                    <a:pt x="655" y="254"/>
                  </a:lnTo>
                  <a:lnTo>
                    <a:pt x="707" y="226"/>
                  </a:lnTo>
                  <a:lnTo>
                    <a:pt x="662" y="266"/>
                  </a:lnTo>
                  <a:lnTo>
                    <a:pt x="715" y="235"/>
                  </a:lnTo>
                  <a:lnTo>
                    <a:pt x="672" y="278"/>
                  </a:lnTo>
                  <a:lnTo>
                    <a:pt x="724" y="247"/>
                  </a:lnTo>
                  <a:lnTo>
                    <a:pt x="674" y="280"/>
                  </a:lnTo>
                  <a:lnTo>
                    <a:pt x="726" y="249"/>
                  </a:lnTo>
                  <a:lnTo>
                    <a:pt x="681" y="290"/>
                  </a:lnTo>
                  <a:lnTo>
                    <a:pt x="733" y="259"/>
                  </a:lnTo>
                  <a:lnTo>
                    <a:pt x="691" y="304"/>
                  </a:lnTo>
                  <a:lnTo>
                    <a:pt x="743" y="273"/>
                  </a:lnTo>
                  <a:lnTo>
                    <a:pt x="698" y="316"/>
                  </a:lnTo>
                  <a:lnTo>
                    <a:pt x="750" y="287"/>
                  </a:lnTo>
                  <a:lnTo>
                    <a:pt x="703" y="325"/>
                  </a:lnTo>
                  <a:lnTo>
                    <a:pt x="755" y="295"/>
                  </a:lnTo>
                  <a:lnTo>
                    <a:pt x="710" y="335"/>
                  </a:lnTo>
                  <a:lnTo>
                    <a:pt x="762" y="306"/>
                  </a:lnTo>
                  <a:lnTo>
                    <a:pt x="712" y="340"/>
                  </a:lnTo>
                  <a:lnTo>
                    <a:pt x="764" y="311"/>
                  </a:lnTo>
                  <a:lnTo>
                    <a:pt x="717" y="351"/>
                  </a:lnTo>
                  <a:lnTo>
                    <a:pt x="769" y="321"/>
                  </a:lnTo>
                  <a:lnTo>
                    <a:pt x="722" y="359"/>
                  </a:lnTo>
                  <a:lnTo>
                    <a:pt x="774" y="328"/>
                  </a:lnTo>
                  <a:lnTo>
                    <a:pt x="724" y="366"/>
                  </a:lnTo>
                  <a:lnTo>
                    <a:pt x="776" y="335"/>
                  </a:lnTo>
                  <a:lnTo>
                    <a:pt x="729" y="375"/>
                  </a:lnTo>
                  <a:lnTo>
                    <a:pt x="781" y="344"/>
                  </a:lnTo>
                  <a:lnTo>
                    <a:pt x="736" y="389"/>
                  </a:lnTo>
                  <a:lnTo>
                    <a:pt x="788" y="359"/>
                  </a:lnTo>
                  <a:lnTo>
                    <a:pt x="736" y="394"/>
                  </a:lnTo>
                  <a:lnTo>
                    <a:pt x="788" y="363"/>
                  </a:lnTo>
                  <a:lnTo>
                    <a:pt x="738" y="399"/>
                  </a:lnTo>
                  <a:lnTo>
                    <a:pt x="790" y="368"/>
                  </a:lnTo>
                  <a:lnTo>
                    <a:pt x="738" y="399"/>
                  </a:lnTo>
                  <a:lnTo>
                    <a:pt x="790" y="368"/>
                  </a:lnTo>
                  <a:lnTo>
                    <a:pt x="745" y="415"/>
                  </a:lnTo>
                  <a:lnTo>
                    <a:pt x="797" y="387"/>
                  </a:lnTo>
                  <a:lnTo>
                    <a:pt x="750" y="432"/>
                  </a:lnTo>
                  <a:lnTo>
                    <a:pt x="802" y="404"/>
                  </a:lnTo>
                  <a:lnTo>
                    <a:pt x="750" y="434"/>
                  </a:lnTo>
                  <a:lnTo>
                    <a:pt x="805" y="404"/>
                  </a:lnTo>
                  <a:lnTo>
                    <a:pt x="755" y="451"/>
                  </a:lnTo>
                  <a:lnTo>
                    <a:pt x="809" y="420"/>
                  </a:lnTo>
                  <a:lnTo>
                    <a:pt x="757" y="453"/>
                  </a:lnTo>
                  <a:lnTo>
                    <a:pt x="809" y="423"/>
                  </a:lnTo>
                  <a:lnTo>
                    <a:pt x="760" y="470"/>
                  </a:lnTo>
                  <a:lnTo>
                    <a:pt x="814" y="439"/>
                  </a:lnTo>
                  <a:lnTo>
                    <a:pt x="764" y="482"/>
                  </a:lnTo>
                  <a:lnTo>
                    <a:pt x="816" y="451"/>
                  </a:lnTo>
                  <a:lnTo>
                    <a:pt x="764" y="487"/>
                  </a:lnTo>
                  <a:lnTo>
                    <a:pt x="819" y="456"/>
                  </a:lnTo>
                  <a:lnTo>
                    <a:pt x="767" y="506"/>
                  </a:lnTo>
                  <a:lnTo>
                    <a:pt x="823" y="475"/>
                  </a:lnTo>
                  <a:lnTo>
                    <a:pt x="767" y="506"/>
                  </a:lnTo>
                  <a:lnTo>
                    <a:pt x="823" y="475"/>
                  </a:lnTo>
                  <a:lnTo>
                    <a:pt x="769" y="520"/>
                  </a:lnTo>
                  <a:lnTo>
                    <a:pt x="826" y="489"/>
                  </a:lnTo>
                  <a:lnTo>
                    <a:pt x="771" y="541"/>
                  </a:lnTo>
                  <a:lnTo>
                    <a:pt x="828" y="508"/>
                  </a:lnTo>
                  <a:lnTo>
                    <a:pt x="774" y="551"/>
                  </a:lnTo>
                  <a:lnTo>
                    <a:pt x="831" y="517"/>
                  </a:lnTo>
                  <a:lnTo>
                    <a:pt x="774" y="562"/>
                  </a:lnTo>
                  <a:lnTo>
                    <a:pt x="831" y="529"/>
                  </a:lnTo>
                  <a:lnTo>
                    <a:pt x="774" y="574"/>
                  </a:lnTo>
                  <a:lnTo>
                    <a:pt x="833" y="541"/>
                  </a:lnTo>
                  <a:lnTo>
                    <a:pt x="774" y="589"/>
                  </a:lnTo>
                  <a:lnTo>
                    <a:pt x="833" y="555"/>
                  </a:lnTo>
                  <a:lnTo>
                    <a:pt x="774" y="605"/>
                  </a:lnTo>
                  <a:lnTo>
                    <a:pt x="833" y="572"/>
                  </a:lnTo>
                  <a:lnTo>
                    <a:pt x="774" y="608"/>
                  </a:lnTo>
                  <a:lnTo>
                    <a:pt x="833" y="572"/>
                  </a:lnTo>
                  <a:lnTo>
                    <a:pt x="774" y="624"/>
                  </a:lnTo>
                  <a:lnTo>
                    <a:pt x="835" y="589"/>
                  </a:lnTo>
                  <a:lnTo>
                    <a:pt x="771" y="645"/>
                  </a:lnTo>
                  <a:lnTo>
                    <a:pt x="833" y="610"/>
                  </a:lnTo>
                  <a:lnTo>
                    <a:pt x="769" y="662"/>
                  </a:lnTo>
                  <a:lnTo>
                    <a:pt x="833" y="627"/>
                  </a:lnTo>
                  <a:lnTo>
                    <a:pt x="767" y="683"/>
                  </a:lnTo>
                  <a:lnTo>
                    <a:pt x="833" y="645"/>
                  </a:lnTo>
                  <a:lnTo>
                    <a:pt x="764" y="700"/>
                  </a:lnTo>
                  <a:lnTo>
                    <a:pt x="831" y="662"/>
                  </a:lnTo>
                  <a:lnTo>
                    <a:pt x="762" y="710"/>
                  </a:lnTo>
                  <a:lnTo>
                    <a:pt x="828" y="672"/>
                  </a:lnTo>
                  <a:lnTo>
                    <a:pt x="757" y="728"/>
                  </a:lnTo>
                  <a:lnTo>
                    <a:pt x="826" y="688"/>
                  </a:lnTo>
                  <a:lnTo>
                    <a:pt x="750" y="752"/>
                  </a:lnTo>
                  <a:lnTo>
                    <a:pt x="823" y="710"/>
                  </a:lnTo>
                  <a:lnTo>
                    <a:pt x="741" y="781"/>
                  </a:lnTo>
                  <a:lnTo>
                    <a:pt x="816" y="736"/>
                  </a:lnTo>
                  <a:lnTo>
                    <a:pt x="741" y="781"/>
                  </a:lnTo>
                  <a:lnTo>
                    <a:pt x="816" y="738"/>
                  </a:lnTo>
                  <a:lnTo>
                    <a:pt x="731" y="804"/>
                  </a:lnTo>
                  <a:lnTo>
                    <a:pt x="812" y="757"/>
                  </a:lnTo>
                  <a:lnTo>
                    <a:pt x="719" y="830"/>
                  </a:lnTo>
                  <a:lnTo>
                    <a:pt x="802" y="781"/>
                  </a:lnTo>
                  <a:lnTo>
                    <a:pt x="712" y="842"/>
                  </a:lnTo>
                  <a:lnTo>
                    <a:pt x="800" y="793"/>
                  </a:lnTo>
                  <a:lnTo>
                    <a:pt x="696" y="871"/>
                  </a:lnTo>
                  <a:lnTo>
                    <a:pt x="790" y="814"/>
                  </a:lnTo>
                  <a:lnTo>
                    <a:pt x="674" y="904"/>
                  </a:lnTo>
                  <a:lnTo>
                    <a:pt x="778" y="842"/>
                  </a:lnTo>
                  <a:lnTo>
                    <a:pt x="646" y="937"/>
                  </a:lnTo>
                  <a:lnTo>
                    <a:pt x="767" y="868"/>
                  </a:lnTo>
                  <a:lnTo>
                    <a:pt x="610" y="975"/>
                  </a:lnTo>
                  <a:lnTo>
                    <a:pt x="750" y="894"/>
                  </a:lnTo>
                  <a:lnTo>
                    <a:pt x="589" y="994"/>
                  </a:lnTo>
                  <a:lnTo>
                    <a:pt x="745" y="906"/>
                  </a:lnTo>
                  <a:lnTo>
                    <a:pt x="580" y="1004"/>
                  </a:lnTo>
                  <a:lnTo>
                    <a:pt x="741" y="911"/>
                  </a:lnTo>
                  <a:lnTo>
                    <a:pt x="513" y="1049"/>
                  </a:lnTo>
                  <a:lnTo>
                    <a:pt x="733" y="92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9" name="Freeform 3145"/>
            <p:cNvSpPr/>
            <p:nvPr/>
          </p:nvSpPr>
          <p:spPr bwMode="auto">
            <a:xfrm>
              <a:off x="6408738" y="1855788"/>
              <a:ext cx="849313" cy="1174750"/>
            </a:xfrm>
            <a:custGeom>
              <a:avLst/>
              <a:gdLst>
                <a:gd name="T0" fmla="*/ 319 w 535"/>
                <a:gd name="T1" fmla="*/ 64 h 740"/>
                <a:gd name="T2" fmla="*/ 390 w 535"/>
                <a:gd name="T3" fmla="*/ 33 h 740"/>
                <a:gd name="T4" fmla="*/ 447 w 535"/>
                <a:gd name="T5" fmla="*/ 14 h 740"/>
                <a:gd name="T6" fmla="*/ 487 w 535"/>
                <a:gd name="T7" fmla="*/ 7 h 740"/>
                <a:gd name="T8" fmla="*/ 501 w 535"/>
                <a:gd name="T9" fmla="*/ 5 h 740"/>
                <a:gd name="T10" fmla="*/ 535 w 535"/>
                <a:gd name="T11" fmla="*/ 0 h 740"/>
                <a:gd name="T12" fmla="*/ 253 w 535"/>
                <a:gd name="T13" fmla="*/ 180 h 740"/>
                <a:gd name="T14" fmla="*/ 234 w 535"/>
                <a:gd name="T15" fmla="*/ 197 h 740"/>
                <a:gd name="T16" fmla="*/ 203 w 535"/>
                <a:gd name="T17" fmla="*/ 227 h 740"/>
                <a:gd name="T18" fmla="*/ 201 w 535"/>
                <a:gd name="T19" fmla="*/ 227 h 740"/>
                <a:gd name="T20" fmla="*/ 175 w 535"/>
                <a:gd name="T21" fmla="*/ 261 h 740"/>
                <a:gd name="T22" fmla="*/ 158 w 535"/>
                <a:gd name="T23" fmla="*/ 282 h 740"/>
                <a:gd name="T24" fmla="*/ 153 w 535"/>
                <a:gd name="T25" fmla="*/ 287 h 740"/>
                <a:gd name="T26" fmla="*/ 142 w 535"/>
                <a:gd name="T27" fmla="*/ 306 h 740"/>
                <a:gd name="T28" fmla="*/ 137 w 535"/>
                <a:gd name="T29" fmla="*/ 315 h 740"/>
                <a:gd name="T30" fmla="*/ 118 w 535"/>
                <a:gd name="T31" fmla="*/ 344 h 740"/>
                <a:gd name="T32" fmla="*/ 111 w 535"/>
                <a:gd name="T33" fmla="*/ 365 h 740"/>
                <a:gd name="T34" fmla="*/ 106 w 535"/>
                <a:gd name="T35" fmla="*/ 375 h 740"/>
                <a:gd name="T36" fmla="*/ 101 w 535"/>
                <a:gd name="T37" fmla="*/ 384 h 740"/>
                <a:gd name="T38" fmla="*/ 97 w 535"/>
                <a:gd name="T39" fmla="*/ 393 h 740"/>
                <a:gd name="T40" fmla="*/ 94 w 535"/>
                <a:gd name="T41" fmla="*/ 403 h 740"/>
                <a:gd name="T42" fmla="*/ 89 w 535"/>
                <a:gd name="T43" fmla="*/ 415 h 740"/>
                <a:gd name="T44" fmla="*/ 85 w 535"/>
                <a:gd name="T45" fmla="*/ 429 h 740"/>
                <a:gd name="T46" fmla="*/ 82 w 535"/>
                <a:gd name="T47" fmla="*/ 434 h 740"/>
                <a:gd name="T48" fmla="*/ 80 w 535"/>
                <a:gd name="T49" fmla="*/ 448 h 740"/>
                <a:gd name="T50" fmla="*/ 78 w 535"/>
                <a:gd name="T51" fmla="*/ 450 h 740"/>
                <a:gd name="T52" fmla="*/ 75 w 535"/>
                <a:gd name="T53" fmla="*/ 460 h 740"/>
                <a:gd name="T54" fmla="*/ 73 w 535"/>
                <a:gd name="T55" fmla="*/ 474 h 740"/>
                <a:gd name="T56" fmla="*/ 71 w 535"/>
                <a:gd name="T57" fmla="*/ 486 h 740"/>
                <a:gd name="T58" fmla="*/ 66 w 535"/>
                <a:gd name="T59" fmla="*/ 507 h 740"/>
                <a:gd name="T60" fmla="*/ 63 w 535"/>
                <a:gd name="T61" fmla="*/ 524 h 740"/>
                <a:gd name="T62" fmla="*/ 63 w 535"/>
                <a:gd name="T63" fmla="*/ 526 h 740"/>
                <a:gd name="T64" fmla="*/ 63 w 535"/>
                <a:gd name="T65" fmla="*/ 533 h 740"/>
                <a:gd name="T66" fmla="*/ 63 w 535"/>
                <a:gd name="T67" fmla="*/ 533 h 740"/>
                <a:gd name="T68" fmla="*/ 61 w 535"/>
                <a:gd name="T69" fmla="*/ 550 h 740"/>
                <a:gd name="T70" fmla="*/ 61 w 535"/>
                <a:gd name="T71" fmla="*/ 552 h 740"/>
                <a:gd name="T72" fmla="*/ 61 w 535"/>
                <a:gd name="T73" fmla="*/ 552 h 740"/>
                <a:gd name="T74" fmla="*/ 61 w 535"/>
                <a:gd name="T75" fmla="*/ 567 h 740"/>
                <a:gd name="T76" fmla="*/ 61 w 535"/>
                <a:gd name="T77" fmla="*/ 581 h 740"/>
                <a:gd name="T78" fmla="*/ 61 w 535"/>
                <a:gd name="T79" fmla="*/ 595 h 740"/>
                <a:gd name="T80" fmla="*/ 61 w 535"/>
                <a:gd name="T81" fmla="*/ 600 h 740"/>
                <a:gd name="T82" fmla="*/ 61 w 535"/>
                <a:gd name="T83" fmla="*/ 616 h 740"/>
                <a:gd name="T84" fmla="*/ 61 w 535"/>
                <a:gd name="T85" fmla="*/ 635 h 740"/>
                <a:gd name="T86" fmla="*/ 66 w 535"/>
                <a:gd name="T87" fmla="*/ 657 h 740"/>
                <a:gd name="T88" fmla="*/ 68 w 535"/>
                <a:gd name="T89" fmla="*/ 673 h 740"/>
                <a:gd name="T90" fmla="*/ 68 w 535"/>
                <a:gd name="T91" fmla="*/ 680 h 740"/>
                <a:gd name="T92" fmla="*/ 56 w 535"/>
                <a:gd name="T93" fmla="*/ 704 h 740"/>
                <a:gd name="T94" fmla="*/ 26 w 535"/>
                <a:gd name="T95" fmla="*/ 735 h 740"/>
                <a:gd name="T96" fmla="*/ 21 w 535"/>
                <a:gd name="T97"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5" h="740">
                  <a:moveTo>
                    <a:pt x="293" y="78"/>
                  </a:moveTo>
                  <a:lnTo>
                    <a:pt x="319" y="64"/>
                  </a:lnTo>
                  <a:lnTo>
                    <a:pt x="210" y="137"/>
                  </a:lnTo>
                  <a:lnTo>
                    <a:pt x="390" y="33"/>
                  </a:lnTo>
                  <a:lnTo>
                    <a:pt x="165" y="178"/>
                  </a:lnTo>
                  <a:lnTo>
                    <a:pt x="447" y="14"/>
                  </a:lnTo>
                  <a:lnTo>
                    <a:pt x="139" y="206"/>
                  </a:lnTo>
                  <a:lnTo>
                    <a:pt x="487" y="7"/>
                  </a:lnTo>
                  <a:lnTo>
                    <a:pt x="130" y="218"/>
                  </a:lnTo>
                  <a:lnTo>
                    <a:pt x="501" y="5"/>
                  </a:lnTo>
                  <a:lnTo>
                    <a:pt x="111" y="244"/>
                  </a:lnTo>
                  <a:lnTo>
                    <a:pt x="535" y="0"/>
                  </a:lnTo>
                  <a:lnTo>
                    <a:pt x="92" y="273"/>
                  </a:lnTo>
                  <a:lnTo>
                    <a:pt x="253" y="180"/>
                  </a:lnTo>
                  <a:lnTo>
                    <a:pt x="87" y="280"/>
                  </a:lnTo>
                  <a:lnTo>
                    <a:pt x="234" y="197"/>
                  </a:lnTo>
                  <a:lnTo>
                    <a:pt x="75" y="301"/>
                  </a:lnTo>
                  <a:lnTo>
                    <a:pt x="203" y="227"/>
                  </a:lnTo>
                  <a:lnTo>
                    <a:pt x="75" y="301"/>
                  </a:lnTo>
                  <a:lnTo>
                    <a:pt x="201" y="227"/>
                  </a:lnTo>
                  <a:lnTo>
                    <a:pt x="63" y="325"/>
                  </a:lnTo>
                  <a:lnTo>
                    <a:pt x="175" y="261"/>
                  </a:lnTo>
                  <a:lnTo>
                    <a:pt x="54" y="341"/>
                  </a:lnTo>
                  <a:lnTo>
                    <a:pt x="158" y="282"/>
                  </a:lnTo>
                  <a:lnTo>
                    <a:pt x="52" y="346"/>
                  </a:lnTo>
                  <a:lnTo>
                    <a:pt x="153" y="287"/>
                  </a:lnTo>
                  <a:lnTo>
                    <a:pt x="47" y="360"/>
                  </a:lnTo>
                  <a:lnTo>
                    <a:pt x="142" y="306"/>
                  </a:lnTo>
                  <a:lnTo>
                    <a:pt x="42" y="370"/>
                  </a:lnTo>
                  <a:lnTo>
                    <a:pt x="137" y="315"/>
                  </a:lnTo>
                  <a:lnTo>
                    <a:pt x="33" y="393"/>
                  </a:lnTo>
                  <a:lnTo>
                    <a:pt x="118" y="344"/>
                  </a:lnTo>
                  <a:lnTo>
                    <a:pt x="28" y="412"/>
                  </a:lnTo>
                  <a:lnTo>
                    <a:pt x="111" y="365"/>
                  </a:lnTo>
                  <a:lnTo>
                    <a:pt x="23" y="422"/>
                  </a:lnTo>
                  <a:lnTo>
                    <a:pt x="106" y="375"/>
                  </a:lnTo>
                  <a:lnTo>
                    <a:pt x="23" y="429"/>
                  </a:lnTo>
                  <a:lnTo>
                    <a:pt x="101" y="384"/>
                  </a:lnTo>
                  <a:lnTo>
                    <a:pt x="21" y="439"/>
                  </a:lnTo>
                  <a:lnTo>
                    <a:pt x="97" y="393"/>
                  </a:lnTo>
                  <a:lnTo>
                    <a:pt x="18" y="446"/>
                  </a:lnTo>
                  <a:lnTo>
                    <a:pt x="94" y="403"/>
                  </a:lnTo>
                  <a:lnTo>
                    <a:pt x="16" y="458"/>
                  </a:lnTo>
                  <a:lnTo>
                    <a:pt x="89" y="415"/>
                  </a:lnTo>
                  <a:lnTo>
                    <a:pt x="11" y="472"/>
                  </a:lnTo>
                  <a:lnTo>
                    <a:pt x="85" y="429"/>
                  </a:lnTo>
                  <a:lnTo>
                    <a:pt x="11" y="476"/>
                  </a:lnTo>
                  <a:lnTo>
                    <a:pt x="82" y="434"/>
                  </a:lnTo>
                  <a:lnTo>
                    <a:pt x="9" y="488"/>
                  </a:lnTo>
                  <a:lnTo>
                    <a:pt x="80" y="448"/>
                  </a:lnTo>
                  <a:lnTo>
                    <a:pt x="9" y="491"/>
                  </a:lnTo>
                  <a:lnTo>
                    <a:pt x="78" y="450"/>
                  </a:lnTo>
                  <a:lnTo>
                    <a:pt x="7" y="500"/>
                  </a:lnTo>
                  <a:lnTo>
                    <a:pt x="75" y="460"/>
                  </a:lnTo>
                  <a:lnTo>
                    <a:pt x="4" y="514"/>
                  </a:lnTo>
                  <a:lnTo>
                    <a:pt x="73" y="474"/>
                  </a:lnTo>
                  <a:lnTo>
                    <a:pt x="4" y="524"/>
                  </a:lnTo>
                  <a:lnTo>
                    <a:pt x="71" y="486"/>
                  </a:lnTo>
                  <a:lnTo>
                    <a:pt x="2" y="545"/>
                  </a:lnTo>
                  <a:lnTo>
                    <a:pt x="66" y="507"/>
                  </a:lnTo>
                  <a:lnTo>
                    <a:pt x="2" y="559"/>
                  </a:lnTo>
                  <a:lnTo>
                    <a:pt x="63" y="524"/>
                  </a:lnTo>
                  <a:lnTo>
                    <a:pt x="2" y="564"/>
                  </a:lnTo>
                  <a:lnTo>
                    <a:pt x="63" y="526"/>
                  </a:lnTo>
                  <a:lnTo>
                    <a:pt x="2" y="569"/>
                  </a:lnTo>
                  <a:lnTo>
                    <a:pt x="63" y="533"/>
                  </a:lnTo>
                  <a:lnTo>
                    <a:pt x="2" y="569"/>
                  </a:lnTo>
                  <a:lnTo>
                    <a:pt x="63" y="533"/>
                  </a:lnTo>
                  <a:lnTo>
                    <a:pt x="0" y="586"/>
                  </a:lnTo>
                  <a:lnTo>
                    <a:pt x="61" y="550"/>
                  </a:lnTo>
                  <a:lnTo>
                    <a:pt x="0" y="588"/>
                  </a:lnTo>
                  <a:lnTo>
                    <a:pt x="61" y="552"/>
                  </a:lnTo>
                  <a:lnTo>
                    <a:pt x="0" y="588"/>
                  </a:lnTo>
                  <a:lnTo>
                    <a:pt x="61" y="552"/>
                  </a:lnTo>
                  <a:lnTo>
                    <a:pt x="0" y="602"/>
                  </a:lnTo>
                  <a:lnTo>
                    <a:pt x="61" y="567"/>
                  </a:lnTo>
                  <a:lnTo>
                    <a:pt x="2" y="614"/>
                  </a:lnTo>
                  <a:lnTo>
                    <a:pt x="61" y="581"/>
                  </a:lnTo>
                  <a:lnTo>
                    <a:pt x="2" y="628"/>
                  </a:lnTo>
                  <a:lnTo>
                    <a:pt x="61" y="595"/>
                  </a:lnTo>
                  <a:lnTo>
                    <a:pt x="2" y="635"/>
                  </a:lnTo>
                  <a:lnTo>
                    <a:pt x="61" y="600"/>
                  </a:lnTo>
                  <a:lnTo>
                    <a:pt x="4" y="650"/>
                  </a:lnTo>
                  <a:lnTo>
                    <a:pt x="61" y="616"/>
                  </a:lnTo>
                  <a:lnTo>
                    <a:pt x="7" y="669"/>
                  </a:lnTo>
                  <a:lnTo>
                    <a:pt x="61" y="635"/>
                  </a:lnTo>
                  <a:lnTo>
                    <a:pt x="9" y="688"/>
                  </a:lnTo>
                  <a:lnTo>
                    <a:pt x="66" y="657"/>
                  </a:lnTo>
                  <a:lnTo>
                    <a:pt x="11" y="704"/>
                  </a:lnTo>
                  <a:lnTo>
                    <a:pt x="68" y="673"/>
                  </a:lnTo>
                  <a:lnTo>
                    <a:pt x="14" y="711"/>
                  </a:lnTo>
                  <a:lnTo>
                    <a:pt x="68" y="680"/>
                  </a:lnTo>
                  <a:lnTo>
                    <a:pt x="16" y="728"/>
                  </a:lnTo>
                  <a:lnTo>
                    <a:pt x="56" y="704"/>
                  </a:lnTo>
                  <a:lnTo>
                    <a:pt x="18" y="737"/>
                  </a:lnTo>
                  <a:lnTo>
                    <a:pt x="26" y="735"/>
                  </a:lnTo>
                  <a:lnTo>
                    <a:pt x="21" y="740"/>
                  </a:lnTo>
                  <a:lnTo>
                    <a:pt x="21" y="74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0" name="Freeform 3146"/>
            <p:cNvSpPr/>
            <p:nvPr/>
          </p:nvSpPr>
          <p:spPr bwMode="auto">
            <a:xfrm>
              <a:off x="6450013" y="3436938"/>
              <a:ext cx="517525" cy="519113"/>
            </a:xfrm>
            <a:custGeom>
              <a:avLst/>
              <a:gdLst>
                <a:gd name="T0" fmla="*/ 18 w 326"/>
                <a:gd name="T1" fmla="*/ 2 h 327"/>
                <a:gd name="T2" fmla="*/ 26 w 326"/>
                <a:gd name="T3" fmla="*/ 0 h 327"/>
                <a:gd name="T4" fmla="*/ 49 w 326"/>
                <a:gd name="T5" fmla="*/ 7 h 327"/>
                <a:gd name="T6" fmla="*/ 52 w 326"/>
                <a:gd name="T7" fmla="*/ 12 h 327"/>
                <a:gd name="T8" fmla="*/ 56 w 326"/>
                <a:gd name="T9" fmla="*/ 16 h 327"/>
                <a:gd name="T10" fmla="*/ 61 w 326"/>
                <a:gd name="T11" fmla="*/ 19 h 327"/>
                <a:gd name="T12" fmla="*/ 63 w 326"/>
                <a:gd name="T13" fmla="*/ 21 h 327"/>
                <a:gd name="T14" fmla="*/ 78 w 326"/>
                <a:gd name="T15" fmla="*/ 35 h 327"/>
                <a:gd name="T16" fmla="*/ 80 w 326"/>
                <a:gd name="T17" fmla="*/ 38 h 327"/>
                <a:gd name="T18" fmla="*/ 87 w 326"/>
                <a:gd name="T19" fmla="*/ 45 h 327"/>
                <a:gd name="T20" fmla="*/ 94 w 326"/>
                <a:gd name="T21" fmla="*/ 54 h 327"/>
                <a:gd name="T22" fmla="*/ 101 w 326"/>
                <a:gd name="T23" fmla="*/ 59 h 327"/>
                <a:gd name="T24" fmla="*/ 106 w 326"/>
                <a:gd name="T25" fmla="*/ 64 h 327"/>
                <a:gd name="T26" fmla="*/ 113 w 326"/>
                <a:gd name="T27" fmla="*/ 71 h 327"/>
                <a:gd name="T28" fmla="*/ 118 w 326"/>
                <a:gd name="T29" fmla="*/ 76 h 327"/>
                <a:gd name="T30" fmla="*/ 120 w 326"/>
                <a:gd name="T31" fmla="*/ 80 h 327"/>
                <a:gd name="T32" fmla="*/ 135 w 326"/>
                <a:gd name="T33" fmla="*/ 92 h 327"/>
                <a:gd name="T34" fmla="*/ 139 w 326"/>
                <a:gd name="T35" fmla="*/ 97 h 327"/>
                <a:gd name="T36" fmla="*/ 149 w 326"/>
                <a:gd name="T37" fmla="*/ 107 h 327"/>
                <a:gd name="T38" fmla="*/ 153 w 326"/>
                <a:gd name="T39" fmla="*/ 111 h 327"/>
                <a:gd name="T40" fmla="*/ 161 w 326"/>
                <a:gd name="T41" fmla="*/ 118 h 327"/>
                <a:gd name="T42" fmla="*/ 170 w 326"/>
                <a:gd name="T43" fmla="*/ 128 h 327"/>
                <a:gd name="T44" fmla="*/ 172 w 326"/>
                <a:gd name="T45" fmla="*/ 130 h 327"/>
                <a:gd name="T46" fmla="*/ 177 w 326"/>
                <a:gd name="T47" fmla="*/ 135 h 327"/>
                <a:gd name="T48" fmla="*/ 180 w 326"/>
                <a:gd name="T49" fmla="*/ 137 h 327"/>
                <a:gd name="T50" fmla="*/ 182 w 326"/>
                <a:gd name="T51" fmla="*/ 140 h 327"/>
                <a:gd name="T52" fmla="*/ 184 w 326"/>
                <a:gd name="T53" fmla="*/ 142 h 327"/>
                <a:gd name="T54" fmla="*/ 194 w 326"/>
                <a:gd name="T55" fmla="*/ 152 h 327"/>
                <a:gd name="T56" fmla="*/ 198 w 326"/>
                <a:gd name="T57" fmla="*/ 159 h 327"/>
                <a:gd name="T58" fmla="*/ 213 w 326"/>
                <a:gd name="T59" fmla="*/ 171 h 327"/>
                <a:gd name="T60" fmla="*/ 217 w 326"/>
                <a:gd name="T61" fmla="*/ 175 h 327"/>
                <a:gd name="T62" fmla="*/ 220 w 326"/>
                <a:gd name="T63" fmla="*/ 178 h 327"/>
                <a:gd name="T64" fmla="*/ 224 w 326"/>
                <a:gd name="T65" fmla="*/ 182 h 327"/>
                <a:gd name="T66" fmla="*/ 227 w 326"/>
                <a:gd name="T67" fmla="*/ 185 h 327"/>
                <a:gd name="T68" fmla="*/ 236 w 326"/>
                <a:gd name="T69" fmla="*/ 194 h 327"/>
                <a:gd name="T70" fmla="*/ 251 w 326"/>
                <a:gd name="T71" fmla="*/ 209 h 327"/>
                <a:gd name="T72" fmla="*/ 258 w 326"/>
                <a:gd name="T73" fmla="*/ 216 h 327"/>
                <a:gd name="T74" fmla="*/ 265 w 326"/>
                <a:gd name="T75" fmla="*/ 223 h 327"/>
                <a:gd name="T76" fmla="*/ 272 w 326"/>
                <a:gd name="T77" fmla="*/ 230 h 327"/>
                <a:gd name="T78" fmla="*/ 274 w 326"/>
                <a:gd name="T79" fmla="*/ 232 h 327"/>
                <a:gd name="T80" fmla="*/ 277 w 326"/>
                <a:gd name="T81" fmla="*/ 235 h 327"/>
                <a:gd name="T82" fmla="*/ 288 w 326"/>
                <a:gd name="T83" fmla="*/ 246 h 327"/>
                <a:gd name="T84" fmla="*/ 300 w 326"/>
                <a:gd name="T85" fmla="*/ 258 h 327"/>
                <a:gd name="T86" fmla="*/ 312 w 326"/>
                <a:gd name="T87" fmla="*/ 270 h 327"/>
                <a:gd name="T88" fmla="*/ 317 w 326"/>
                <a:gd name="T89" fmla="*/ 275 h 327"/>
                <a:gd name="T90" fmla="*/ 319 w 326"/>
                <a:gd name="T91" fmla="*/ 277 h 327"/>
                <a:gd name="T92" fmla="*/ 322 w 326"/>
                <a:gd name="T93" fmla="*/ 282 h 327"/>
                <a:gd name="T94" fmla="*/ 326 w 326"/>
                <a:gd name="T95" fmla="*/ 284 h 327"/>
                <a:gd name="T96" fmla="*/ 314 w 326"/>
                <a:gd name="T97" fmla="*/ 296 h 327"/>
                <a:gd name="T98" fmla="*/ 307 w 326"/>
                <a:gd name="T99" fmla="*/ 303 h 327"/>
                <a:gd name="T100" fmla="*/ 284 w 326"/>
                <a:gd name="T10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327">
                  <a:moveTo>
                    <a:pt x="14" y="5"/>
                  </a:moveTo>
                  <a:lnTo>
                    <a:pt x="18" y="2"/>
                  </a:lnTo>
                  <a:lnTo>
                    <a:pt x="7" y="12"/>
                  </a:lnTo>
                  <a:lnTo>
                    <a:pt x="26" y="0"/>
                  </a:lnTo>
                  <a:lnTo>
                    <a:pt x="0" y="35"/>
                  </a:lnTo>
                  <a:lnTo>
                    <a:pt x="49" y="7"/>
                  </a:lnTo>
                  <a:lnTo>
                    <a:pt x="2" y="40"/>
                  </a:lnTo>
                  <a:lnTo>
                    <a:pt x="52" y="12"/>
                  </a:lnTo>
                  <a:lnTo>
                    <a:pt x="4" y="45"/>
                  </a:lnTo>
                  <a:lnTo>
                    <a:pt x="56" y="16"/>
                  </a:lnTo>
                  <a:lnTo>
                    <a:pt x="7" y="50"/>
                  </a:lnTo>
                  <a:lnTo>
                    <a:pt x="61" y="19"/>
                  </a:lnTo>
                  <a:lnTo>
                    <a:pt x="9" y="52"/>
                  </a:lnTo>
                  <a:lnTo>
                    <a:pt x="63" y="21"/>
                  </a:lnTo>
                  <a:lnTo>
                    <a:pt x="23" y="66"/>
                  </a:lnTo>
                  <a:lnTo>
                    <a:pt x="78" y="35"/>
                  </a:lnTo>
                  <a:lnTo>
                    <a:pt x="26" y="69"/>
                  </a:lnTo>
                  <a:lnTo>
                    <a:pt x="80" y="38"/>
                  </a:lnTo>
                  <a:lnTo>
                    <a:pt x="33" y="76"/>
                  </a:lnTo>
                  <a:lnTo>
                    <a:pt x="87" y="45"/>
                  </a:lnTo>
                  <a:lnTo>
                    <a:pt x="42" y="85"/>
                  </a:lnTo>
                  <a:lnTo>
                    <a:pt x="94" y="54"/>
                  </a:lnTo>
                  <a:lnTo>
                    <a:pt x="47" y="90"/>
                  </a:lnTo>
                  <a:lnTo>
                    <a:pt x="101" y="59"/>
                  </a:lnTo>
                  <a:lnTo>
                    <a:pt x="52" y="95"/>
                  </a:lnTo>
                  <a:lnTo>
                    <a:pt x="106" y="64"/>
                  </a:lnTo>
                  <a:lnTo>
                    <a:pt x="59" y="102"/>
                  </a:lnTo>
                  <a:lnTo>
                    <a:pt x="113" y="71"/>
                  </a:lnTo>
                  <a:lnTo>
                    <a:pt x="63" y="107"/>
                  </a:lnTo>
                  <a:lnTo>
                    <a:pt x="118" y="76"/>
                  </a:lnTo>
                  <a:lnTo>
                    <a:pt x="68" y="111"/>
                  </a:lnTo>
                  <a:lnTo>
                    <a:pt x="120" y="80"/>
                  </a:lnTo>
                  <a:lnTo>
                    <a:pt x="80" y="123"/>
                  </a:lnTo>
                  <a:lnTo>
                    <a:pt x="135" y="92"/>
                  </a:lnTo>
                  <a:lnTo>
                    <a:pt x="85" y="128"/>
                  </a:lnTo>
                  <a:lnTo>
                    <a:pt x="139" y="97"/>
                  </a:lnTo>
                  <a:lnTo>
                    <a:pt x="94" y="137"/>
                  </a:lnTo>
                  <a:lnTo>
                    <a:pt x="149" y="107"/>
                  </a:lnTo>
                  <a:lnTo>
                    <a:pt x="99" y="142"/>
                  </a:lnTo>
                  <a:lnTo>
                    <a:pt x="153" y="111"/>
                  </a:lnTo>
                  <a:lnTo>
                    <a:pt x="106" y="149"/>
                  </a:lnTo>
                  <a:lnTo>
                    <a:pt x="161" y="118"/>
                  </a:lnTo>
                  <a:lnTo>
                    <a:pt x="116" y="159"/>
                  </a:lnTo>
                  <a:lnTo>
                    <a:pt x="170" y="128"/>
                  </a:lnTo>
                  <a:lnTo>
                    <a:pt x="118" y="161"/>
                  </a:lnTo>
                  <a:lnTo>
                    <a:pt x="172" y="130"/>
                  </a:lnTo>
                  <a:lnTo>
                    <a:pt x="123" y="166"/>
                  </a:lnTo>
                  <a:lnTo>
                    <a:pt x="177" y="135"/>
                  </a:lnTo>
                  <a:lnTo>
                    <a:pt x="125" y="168"/>
                  </a:lnTo>
                  <a:lnTo>
                    <a:pt x="180" y="137"/>
                  </a:lnTo>
                  <a:lnTo>
                    <a:pt x="127" y="171"/>
                  </a:lnTo>
                  <a:lnTo>
                    <a:pt x="182" y="140"/>
                  </a:lnTo>
                  <a:lnTo>
                    <a:pt x="130" y="173"/>
                  </a:lnTo>
                  <a:lnTo>
                    <a:pt x="184" y="142"/>
                  </a:lnTo>
                  <a:lnTo>
                    <a:pt x="139" y="182"/>
                  </a:lnTo>
                  <a:lnTo>
                    <a:pt x="194" y="152"/>
                  </a:lnTo>
                  <a:lnTo>
                    <a:pt x="146" y="190"/>
                  </a:lnTo>
                  <a:lnTo>
                    <a:pt x="198" y="159"/>
                  </a:lnTo>
                  <a:lnTo>
                    <a:pt x="161" y="204"/>
                  </a:lnTo>
                  <a:lnTo>
                    <a:pt x="213" y="171"/>
                  </a:lnTo>
                  <a:lnTo>
                    <a:pt x="163" y="206"/>
                  </a:lnTo>
                  <a:lnTo>
                    <a:pt x="217" y="175"/>
                  </a:lnTo>
                  <a:lnTo>
                    <a:pt x="165" y="209"/>
                  </a:lnTo>
                  <a:lnTo>
                    <a:pt x="220" y="178"/>
                  </a:lnTo>
                  <a:lnTo>
                    <a:pt x="170" y="213"/>
                  </a:lnTo>
                  <a:lnTo>
                    <a:pt x="224" y="182"/>
                  </a:lnTo>
                  <a:lnTo>
                    <a:pt x="172" y="216"/>
                  </a:lnTo>
                  <a:lnTo>
                    <a:pt x="227" y="185"/>
                  </a:lnTo>
                  <a:lnTo>
                    <a:pt x="184" y="227"/>
                  </a:lnTo>
                  <a:lnTo>
                    <a:pt x="236" y="194"/>
                  </a:lnTo>
                  <a:lnTo>
                    <a:pt x="196" y="239"/>
                  </a:lnTo>
                  <a:lnTo>
                    <a:pt x="251" y="209"/>
                  </a:lnTo>
                  <a:lnTo>
                    <a:pt x="203" y="246"/>
                  </a:lnTo>
                  <a:lnTo>
                    <a:pt x="258" y="216"/>
                  </a:lnTo>
                  <a:lnTo>
                    <a:pt x="210" y="254"/>
                  </a:lnTo>
                  <a:lnTo>
                    <a:pt x="265" y="223"/>
                  </a:lnTo>
                  <a:lnTo>
                    <a:pt x="217" y="261"/>
                  </a:lnTo>
                  <a:lnTo>
                    <a:pt x="272" y="230"/>
                  </a:lnTo>
                  <a:lnTo>
                    <a:pt x="220" y="263"/>
                  </a:lnTo>
                  <a:lnTo>
                    <a:pt x="274" y="232"/>
                  </a:lnTo>
                  <a:lnTo>
                    <a:pt x="222" y="265"/>
                  </a:lnTo>
                  <a:lnTo>
                    <a:pt x="277" y="235"/>
                  </a:lnTo>
                  <a:lnTo>
                    <a:pt x="236" y="280"/>
                  </a:lnTo>
                  <a:lnTo>
                    <a:pt x="288" y="246"/>
                  </a:lnTo>
                  <a:lnTo>
                    <a:pt x="246" y="289"/>
                  </a:lnTo>
                  <a:lnTo>
                    <a:pt x="300" y="258"/>
                  </a:lnTo>
                  <a:lnTo>
                    <a:pt x="260" y="303"/>
                  </a:lnTo>
                  <a:lnTo>
                    <a:pt x="312" y="270"/>
                  </a:lnTo>
                  <a:lnTo>
                    <a:pt x="262" y="306"/>
                  </a:lnTo>
                  <a:lnTo>
                    <a:pt x="317" y="275"/>
                  </a:lnTo>
                  <a:lnTo>
                    <a:pt x="265" y="308"/>
                  </a:lnTo>
                  <a:lnTo>
                    <a:pt x="319" y="277"/>
                  </a:lnTo>
                  <a:lnTo>
                    <a:pt x="269" y="313"/>
                  </a:lnTo>
                  <a:lnTo>
                    <a:pt x="322" y="282"/>
                  </a:lnTo>
                  <a:lnTo>
                    <a:pt x="272" y="315"/>
                  </a:lnTo>
                  <a:lnTo>
                    <a:pt x="326" y="284"/>
                  </a:lnTo>
                  <a:lnTo>
                    <a:pt x="274" y="318"/>
                  </a:lnTo>
                  <a:lnTo>
                    <a:pt x="314" y="296"/>
                  </a:lnTo>
                  <a:lnTo>
                    <a:pt x="277" y="320"/>
                  </a:lnTo>
                  <a:lnTo>
                    <a:pt x="307" y="303"/>
                  </a:lnTo>
                  <a:lnTo>
                    <a:pt x="284" y="327"/>
                  </a:lnTo>
                  <a:lnTo>
                    <a:pt x="284" y="327"/>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1" name="Freeform 3147"/>
            <p:cNvSpPr/>
            <p:nvPr/>
          </p:nvSpPr>
          <p:spPr bwMode="auto">
            <a:xfrm>
              <a:off x="6577013" y="3313113"/>
              <a:ext cx="514350" cy="514350"/>
            </a:xfrm>
            <a:custGeom>
              <a:avLst/>
              <a:gdLst>
                <a:gd name="T0" fmla="*/ 19 w 324"/>
                <a:gd name="T1" fmla="*/ 0 h 324"/>
                <a:gd name="T2" fmla="*/ 47 w 324"/>
                <a:gd name="T3" fmla="*/ 4 h 324"/>
                <a:gd name="T4" fmla="*/ 59 w 324"/>
                <a:gd name="T5" fmla="*/ 14 h 324"/>
                <a:gd name="T6" fmla="*/ 62 w 324"/>
                <a:gd name="T7" fmla="*/ 14 h 324"/>
                <a:gd name="T8" fmla="*/ 69 w 324"/>
                <a:gd name="T9" fmla="*/ 23 h 324"/>
                <a:gd name="T10" fmla="*/ 81 w 324"/>
                <a:gd name="T11" fmla="*/ 33 h 324"/>
                <a:gd name="T12" fmla="*/ 81 w 324"/>
                <a:gd name="T13" fmla="*/ 35 h 324"/>
                <a:gd name="T14" fmla="*/ 90 w 324"/>
                <a:gd name="T15" fmla="*/ 45 h 324"/>
                <a:gd name="T16" fmla="*/ 104 w 324"/>
                <a:gd name="T17" fmla="*/ 59 h 324"/>
                <a:gd name="T18" fmla="*/ 104 w 324"/>
                <a:gd name="T19" fmla="*/ 59 h 324"/>
                <a:gd name="T20" fmla="*/ 114 w 324"/>
                <a:gd name="T21" fmla="*/ 68 h 324"/>
                <a:gd name="T22" fmla="*/ 121 w 324"/>
                <a:gd name="T23" fmla="*/ 75 h 324"/>
                <a:gd name="T24" fmla="*/ 133 w 324"/>
                <a:gd name="T25" fmla="*/ 87 h 324"/>
                <a:gd name="T26" fmla="*/ 147 w 324"/>
                <a:gd name="T27" fmla="*/ 99 h 324"/>
                <a:gd name="T28" fmla="*/ 149 w 324"/>
                <a:gd name="T29" fmla="*/ 104 h 324"/>
                <a:gd name="T30" fmla="*/ 161 w 324"/>
                <a:gd name="T31" fmla="*/ 116 h 324"/>
                <a:gd name="T32" fmla="*/ 168 w 324"/>
                <a:gd name="T33" fmla="*/ 123 h 324"/>
                <a:gd name="T34" fmla="*/ 168 w 324"/>
                <a:gd name="T35" fmla="*/ 123 h 324"/>
                <a:gd name="T36" fmla="*/ 180 w 324"/>
                <a:gd name="T37" fmla="*/ 135 h 324"/>
                <a:gd name="T38" fmla="*/ 185 w 324"/>
                <a:gd name="T39" fmla="*/ 139 h 324"/>
                <a:gd name="T40" fmla="*/ 197 w 324"/>
                <a:gd name="T41" fmla="*/ 151 h 324"/>
                <a:gd name="T42" fmla="*/ 201 w 324"/>
                <a:gd name="T43" fmla="*/ 154 h 324"/>
                <a:gd name="T44" fmla="*/ 204 w 324"/>
                <a:gd name="T45" fmla="*/ 158 h 324"/>
                <a:gd name="T46" fmla="*/ 213 w 324"/>
                <a:gd name="T47" fmla="*/ 168 h 324"/>
                <a:gd name="T48" fmla="*/ 220 w 324"/>
                <a:gd name="T49" fmla="*/ 175 h 324"/>
                <a:gd name="T50" fmla="*/ 227 w 324"/>
                <a:gd name="T51" fmla="*/ 182 h 324"/>
                <a:gd name="T52" fmla="*/ 242 w 324"/>
                <a:gd name="T53" fmla="*/ 194 h 324"/>
                <a:gd name="T54" fmla="*/ 244 w 324"/>
                <a:gd name="T55" fmla="*/ 199 h 324"/>
                <a:gd name="T56" fmla="*/ 256 w 324"/>
                <a:gd name="T57" fmla="*/ 211 h 324"/>
                <a:gd name="T58" fmla="*/ 261 w 324"/>
                <a:gd name="T59" fmla="*/ 215 h 324"/>
                <a:gd name="T60" fmla="*/ 270 w 324"/>
                <a:gd name="T61" fmla="*/ 225 h 324"/>
                <a:gd name="T62" fmla="*/ 277 w 324"/>
                <a:gd name="T63" fmla="*/ 232 h 324"/>
                <a:gd name="T64" fmla="*/ 291 w 324"/>
                <a:gd name="T65" fmla="*/ 246 h 324"/>
                <a:gd name="T66" fmla="*/ 294 w 324"/>
                <a:gd name="T67" fmla="*/ 249 h 324"/>
                <a:gd name="T68" fmla="*/ 294 w 324"/>
                <a:gd name="T69" fmla="*/ 249 h 324"/>
                <a:gd name="T70" fmla="*/ 303 w 324"/>
                <a:gd name="T71" fmla="*/ 256 h 324"/>
                <a:gd name="T72" fmla="*/ 303 w 324"/>
                <a:gd name="T73" fmla="*/ 258 h 324"/>
                <a:gd name="T74" fmla="*/ 315 w 324"/>
                <a:gd name="T75" fmla="*/ 270 h 324"/>
                <a:gd name="T76" fmla="*/ 324 w 324"/>
                <a:gd name="T77" fmla="*/ 284 h 324"/>
                <a:gd name="T78" fmla="*/ 287 w 324"/>
                <a:gd name="T79"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17" y="2"/>
                  </a:moveTo>
                  <a:lnTo>
                    <a:pt x="19" y="0"/>
                  </a:lnTo>
                  <a:lnTo>
                    <a:pt x="0" y="30"/>
                  </a:lnTo>
                  <a:lnTo>
                    <a:pt x="47" y="4"/>
                  </a:lnTo>
                  <a:lnTo>
                    <a:pt x="7" y="45"/>
                  </a:lnTo>
                  <a:lnTo>
                    <a:pt x="59" y="14"/>
                  </a:lnTo>
                  <a:lnTo>
                    <a:pt x="7" y="45"/>
                  </a:lnTo>
                  <a:lnTo>
                    <a:pt x="62" y="14"/>
                  </a:lnTo>
                  <a:lnTo>
                    <a:pt x="17" y="54"/>
                  </a:lnTo>
                  <a:lnTo>
                    <a:pt x="69" y="23"/>
                  </a:lnTo>
                  <a:lnTo>
                    <a:pt x="26" y="66"/>
                  </a:lnTo>
                  <a:lnTo>
                    <a:pt x="81" y="33"/>
                  </a:lnTo>
                  <a:lnTo>
                    <a:pt x="26" y="66"/>
                  </a:lnTo>
                  <a:lnTo>
                    <a:pt x="81" y="35"/>
                  </a:lnTo>
                  <a:lnTo>
                    <a:pt x="38" y="75"/>
                  </a:lnTo>
                  <a:lnTo>
                    <a:pt x="90" y="45"/>
                  </a:lnTo>
                  <a:lnTo>
                    <a:pt x="52" y="90"/>
                  </a:lnTo>
                  <a:lnTo>
                    <a:pt x="104" y="59"/>
                  </a:lnTo>
                  <a:lnTo>
                    <a:pt x="52" y="90"/>
                  </a:lnTo>
                  <a:lnTo>
                    <a:pt x="104" y="59"/>
                  </a:lnTo>
                  <a:lnTo>
                    <a:pt x="59" y="99"/>
                  </a:lnTo>
                  <a:lnTo>
                    <a:pt x="114" y="68"/>
                  </a:lnTo>
                  <a:lnTo>
                    <a:pt x="66" y="106"/>
                  </a:lnTo>
                  <a:lnTo>
                    <a:pt x="121" y="75"/>
                  </a:lnTo>
                  <a:lnTo>
                    <a:pt x="81" y="118"/>
                  </a:lnTo>
                  <a:lnTo>
                    <a:pt x="133" y="87"/>
                  </a:lnTo>
                  <a:lnTo>
                    <a:pt x="92" y="130"/>
                  </a:lnTo>
                  <a:lnTo>
                    <a:pt x="147" y="99"/>
                  </a:lnTo>
                  <a:lnTo>
                    <a:pt x="97" y="135"/>
                  </a:lnTo>
                  <a:lnTo>
                    <a:pt x="149" y="104"/>
                  </a:lnTo>
                  <a:lnTo>
                    <a:pt x="107" y="147"/>
                  </a:lnTo>
                  <a:lnTo>
                    <a:pt x="161" y="116"/>
                  </a:lnTo>
                  <a:lnTo>
                    <a:pt x="114" y="154"/>
                  </a:lnTo>
                  <a:lnTo>
                    <a:pt x="168" y="123"/>
                  </a:lnTo>
                  <a:lnTo>
                    <a:pt x="114" y="154"/>
                  </a:lnTo>
                  <a:lnTo>
                    <a:pt x="168" y="123"/>
                  </a:lnTo>
                  <a:lnTo>
                    <a:pt x="126" y="166"/>
                  </a:lnTo>
                  <a:lnTo>
                    <a:pt x="180" y="135"/>
                  </a:lnTo>
                  <a:lnTo>
                    <a:pt x="133" y="170"/>
                  </a:lnTo>
                  <a:lnTo>
                    <a:pt x="185" y="139"/>
                  </a:lnTo>
                  <a:lnTo>
                    <a:pt x="142" y="182"/>
                  </a:lnTo>
                  <a:lnTo>
                    <a:pt x="197" y="151"/>
                  </a:lnTo>
                  <a:lnTo>
                    <a:pt x="147" y="187"/>
                  </a:lnTo>
                  <a:lnTo>
                    <a:pt x="201" y="154"/>
                  </a:lnTo>
                  <a:lnTo>
                    <a:pt x="149" y="189"/>
                  </a:lnTo>
                  <a:lnTo>
                    <a:pt x="204" y="158"/>
                  </a:lnTo>
                  <a:lnTo>
                    <a:pt x="159" y="199"/>
                  </a:lnTo>
                  <a:lnTo>
                    <a:pt x="213" y="168"/>
                  </a:lnTo>
                  <a:lnTo>
                    <a:pt x="168" y="206"/>
                  </a:lnTo>
                  <a:lnTo>
                    <a:pt x="220" y="175"/>
                  </a:lnTo>
                  <a:lnTo>
                    <a:pt x="175" y="213"/>
                  </a:lnTo>
                  <a:lnTo>
                    <a:pt x="227" y="182"/>
                  </a:lnTo>
                  <a:lnTo>
                    <a:pt x="187" y="227"/>
                  </a:lnTo>
                  <a:lnTo>
                    <a:pt x="242" y="194"/>
                  </a:lnTo>
                  <a:lnTo>
                    <a:pt x="192" y="230"/>
                  </a:lnTo>
                  <a:lnTo>
                    <a:pt x="244" y="199"/>
                  </a:lnTo>
                  <a:lnTo>
                    <a:pt x="201" y="241"/>
                  </a:lnTo>
                  <a:lnTo>
                    <a:pt x="256" y="211"/>
                  </a:lnTo>
                  <a:lnTo>
                    <a:pt x="206" y="246"/>
                  </a:lnTo>
                  <a:lnTo>
                    <a:pt x="261" y="215"/>
                  </a:lnTo>
                  <a:lnTo>
                    <a:pt x="216" y="256"/>
                  </a:lnTo>
                  <a:lnTo>
                    <a:pt x="270" y="225"/>
                  </a:lnTo>
                  <a:lnTo>
                    <a:pt x="223" y="263"/>
                  </a:lnTo>
                  <a:lnTo>
                    <a:pt x="277" y="232"/>
                  </a:lnTo>
                  <a:lnTo>
                    <a:pt x="237" y="277"/>
                  </a:lnTo>
                  <a:lnTo>
                    <a:pt x="291" y="246"/>
                  </a:lnTo>
                  <a:lnTo>
                    <a:pt x="239" y="279"/>
                  </a:lnTo>
                  <a:lnTo>
                    <a:pt x="294" y="249"/>
                  </a:lnTo>
                  <a:lnTo>
                    <a:pt x="239" y="279"/>
                  </a:lnTo>
                  <a:lnTo>
                    <a:pt x="294" y="249"/>
                  </a:lnTo>
                  <a:lnTo>
                    <a:pt x="249" y="289"/>
                  </a:lnTo>
                  <a:lnTo>
                    <a:pt x="303" y="256"/>
                  </a:lnTo>
                  <a:lnTo>
                    <a:pt x="249" y="289"/>
                  </a:lnTo>
                  <a:lnTo>
                    <a:pt x="303" y="258"/>
                  </a:lnTo>
                  <a:lnTo>
                    <a:pt x="261" y="301"/>
                  </a:lnTo>
                  <a:lnTo>
                    <a:pt x="315" y="270"/>
                  </a:lnTo>
                  <a:lnTo>
                    <a:pt x="275" y="313"/>
                  </a:lnTo>
                  <a:lnTo>
                    <a:pt x="324" y="284"/>
                  </a:lnTo>
                  <a:lnTo>
                    <a:pt x="284" y="324"/>
                  </a:lnTo>
                  <a:lnTo>
                    <a:pt x="287" y="3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2" name="Freeform 3148"/>
            <p:cNvSpPr/>
            <p:nvPr/>
          </p:nvSpPr>
          <p:spPr bwMode="auto">
            <a:xfrm>
              <a:off x="6194425" y="3173413"/>
              <a:ext cx="247650" cy="255588"/>
            </a:xfrm>
            <a:custGeom>
              <a:avLst/>
              <a:gdLst>
                <a:gd name="T0" fmla="*/ 35 w 156"/>
                <a:gd name="T1" fmla="*/ 0 h 161"/>
                <a:gd name="T2" fmla="*/ 35 w 156"/>
                <a:gd name="T3" fmla="*/ 0 h 161"/>
                <a:gd name="T4" fmla="*/ 0 w 156"/>
                <a:gd name="T5" fmla="*/ 35 h 161"/>
                <a:gd name="T6" fmla="*/ 45 w 156"/>
                <a:gd name="T7" fmla="*/ 9 h 161"/>
                <a:gd name="T8" fmla="*/ 2 w 156"/>
                <a:gd name="T9" fmla="*/ 50 h 161"/>
                <a:gd name="T10" fmla="*/ 56 w 156"/>
                <a:gd name="T11" fmla="*/ 19 h 161"/>
                <a:gd name="T12" fmla="*/ 14 w 156"/>
                <a:gd name="T13" fmla="*/ 61 h 161"/>
                <a:gd name="T14" fmla="*/ 68 w 156"/>
                <a:gd name="T15" fmla="*/ 31 h 161"/>
                <a:gd name="T16" fmla="*/ 28 w 156"/>
                <a:gd name="T17" fmla="*/ 76 h 161"/>
                <a:gd name="T18" fmla="*/ 82 w 156"/>
                <a:gd name="T19" fmla="*/ 45 h 161"/>
                <a:gd name="T20" fmla="*/ 30 w 156"/>
                <a:gd name="T21" fmla="*/ 78 h 161"/>
                <a:gd name="T22" fmla="*/ 85 w 156"/>
                <a:gd name="T23" fmla="*/ 47 h 161"/>
                <a:gd name="T24" fmla="*/ 42 w 156"/>
                <a:gd name="T25" fmla="*/ 90 h 161"/>
                <a:gd name="T26" fmla="*/ 97 w 156"/>
                <a:gd name="T27" fmla="*/ 59 h 161"/>
                <a:gd name="T28" fmla="*/ 49 w 156"/>
                <a:gd name="T29" fmla="*/ 97 h 161"/>
                <a:gd name="T30" fmla="*/ 104 w 156"/>
                <a:gd name="T31" fmla="*/ 66 h 161"/>
                <a:gd name="T32" fmla="*/ 61 w 156"/>
                <a:gd name="T33" fmla="*/ 109 h 161"/>
                <a:gd name="T34" fmla="*/ 116 w 156"/>
                <a:gd name="T35" fmla="*/ 78 h 161"/>
                <a:gd name="T36" fmla="*/ 68 w 156"/>
                <a:gd name="T37" fmla="*/ 116 h 161"/>
                <a:gd name="T38" fmla="*/ 123 w 156"/>
                <a:gd name="T39" fmla="*/ 85 h 161"/>
                <a:gd name="T40" fmla="*/ 78 w 156"/>
                <a:gd name="T41" fmla="*/ 126 h 161"/>
                <a:gd name="T42" fmla="*/ 132 w 156"/>
                <a:gd name="T43" fmla="*/ 95 h 161"/>
                <a:gd name="T44" fmla="*/ 85 w 156"/>
                <a:gd name="T45" fmla="*/ 133 h 161"/>
                <a:gd name="T46" fmla="*/ 139 w 156"/>
                <a:gd name="T47" fmla="*/ 102 h 161"/>
                <a:gd name="T48" fmla="*/ 92 w 156"/>
                <a:gd name="T49" fmla="*/ 140 h 161"/>
                <a:gd name="T50" fmla="*/ 146 w 156"/>
                <a:gd name="T51" fmla="*/ 109 h 161"/>
                <a:gd name="T52" fmla="*/ 94 w 156"/>
                <a:gd name="T53" fmla="*/ 142 h 161"/>
                <a:gd name="T54" fmla="*/ 149 w 156"/>
                <a:gd name="T55" fmla="*/ 111 h 161"/>
                <a:gd name="T56" fmla="*/ 99 w 156"/>
                <a:gd name="T57" fmla="*/ 147 h 161"/>
                <a:gd name="T58" fmla="*/ 151 w 156"/>
                <a:gd name="T59" fmla="*/ 116 h 161"/>
                <a:gd name="T60" fmla="*/ 104 w 156"/>
                <a:gd name="T61" fmla="*/ 152 h 161"/>
                <a:gd name="T62" fmla="*/ 153 w 156"/>
                <a:gd name="T63" fmla="*/ 123 h 161"/>
                <a:gd name="T64" fmla="*/ 106 w 156"/>
                <a:gd name="T65" fmla="*/ 154 h 161"/>
                <a:gd name="T66" fmla="*/ 156 w 156"/>
                <a:gd name="T67" fmla="*/ 126 h 161"/>
                <a:gd name="T68" fmla="*/ 120 w 156"/>
                <a:gd name="T69" fmla="*/ 161 h 161"/>
                <a:gd name="T70" fmla="*/ 153 w 156"/>
                <a:gd name="T71" fmla="*/ 140 h 161"/>
                <a:gd name="T72" fmla="*/ 120 w 156"/>
                <a:gd name="T73" fmla="*/ 161 h 161"/>
                <a:gd name="T74" fmla="*/ 153 w 156"/>
                <a:gd name="T75" fmla="*/ 142 h 161"/>
                <a:gd name="T76" fmla="*/ 137 w 156"/>
                <a:gd name="T77" fmla="*/ 159 h 161"/>
                <a:gd name="T78" fmla="*/ 142 w 156"/>
                <a:gd name="T79" fmla="*/ 1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161">
                  <a:moveTo>
                    <a:pt x="35" y="0"/>
                  </a:moveTo>
                  <a:lnTo>
                    <a:pt x="35" y="0"/>
                  </a:lnTo>
                  <a:lnTo>
                    <a:pt x="0" y="35"/>
                  </a:lnTo>
                  <a:lnTo>
                    <a:pt x="45" y="9"/>
                  </a:lnTo>
                  <a:lnTo>
                    <a:pt x="2" y="50"/>
                  </a:lnTo>
                  <a:lnTo>
                    <a:pt x="56" y="19"/>
                  </a:lnTo>
                  <a:lnTo>
                    <a:pt x="14" y="61"/>
                  </a:lnTo>
                  <a:lnTo>
                    <a:pt x="68" y="31"/>
                  </a:lnTo>
                  <a:lnTo>
                    <a:pt x="28" y="76"/>
                  </a:lnTo>
                  <a:lnTo>
                    <a:pt x="82" y="45"/>
                  </a:lnTo>
                  <a:lnTo>
                    <a:pt x="30" y="78"/>
                  </a:lnTo>
                  <a:lnTo>
                    <a:pt x="85" y="47"/>
                  </a:lnTo>
                  <a:lnTo>
                    <a:pt x="42" y="90"/>
                  </a:lnTo>
                  <a:lnTo>
                    <a:pt x="97" y="59"/>
                  </a:lnTo>
                  <a:lnTo>
                    <a:pt x="49" y="97"/>
                  </a:lnTo>
                  <a:lnTo>
                    <a:pt x="104" y="66"/>
                  </a:lnTo>
                  <a:lnTo>
                    <a:pt x="61" y="109"/>
                  </a:lnTo>
                  <a:lnTo>
                    <a:pt x="116" y="78"/>
                  </a:lnTo>
                  <a:lnTo>
                    <a:pt x="68" y="116"/>
                  </a:lnTo>
                  <a:lnTo>
                    <a:pt x="123" y="85"/>
                  </a:lnTo>
                  <a:lnTo>
                    <a:pt x="78" y="126"/>
                  </a:lnTo>
                  <a:lnTo>
                    <a:pt x="132" y="95"/>
                  </a:lnTo>
                  <a:lnTo>
                    <a:pt x="85" y="133"/>
                  </a:lnTo>
                  <a:lnTo>
                    <a:pt x="139" y="102"/>
                  </a:lnTo>
                  <a:lnTo>
                    <a:pt x="92" y="140"/>
                  </a:lnTo>
                  <a:lnTo>
                    <a:pt x="146" y="109"/>
                  </a:lnTo>
                  <a:lnTo>
                    <a:pt x="94" y="142"/>
                  </a:lnTo>
                  <a:lnTo>
                    <a:pt x="149" y="111"/>
                  </a:lnTo>
                  <a:lnTo>
                    <a:pt x="99" y="147"/>
                  </a:lnTo>
                  <a:lnTo>
                    <a:pt x="151" y="116"/>
                  </a:lnTo>
                  <a:lnTo>
                    <a:pt x="104" y="152"/>
                  </a:lnTo>
                  <a:lnTo>
                    <a:pt x="153" y="123"/>
                  </a:lnTo>
                  <a:lnTo>
                    <a:pt x="106" y="154"/>
                  </a:lnTo>
                  <a:lnTo>
                    <a:pt x="156" y="126"/>
                  </a:lnTo>
                  <a:lnTo>
                    <a:pt x="120" y="161"/>
                  </a:lnTo>
                  <a:lnTo>
                    <a:pt x="153" y="140"/>
                  </a:lnTo>
                  <a:lnTo>
                    <a:pt x="120" y="161"/>
                  </a:lnTo>
                  <a:lnTo>
                    <a:pt x="153" y="142"/>
                  </a:lnTo>
                  <a:lnTo>
                    <a:pt x="137" y="159"/>
                  </a:lnTo>
                  <a:lnTo>
                    <a:pt x="142" y="156"/>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3" name="Freeform 3149"/>
            <p:cNvSpPr/>
            <p:nvPr/>
          </p:nvSpPr>
          <p:spPr bwMode="auto">
            <a:xfrm>
              <a:off x="6321425" y="3041650"/>
              <a:ext cx="247650" cy="255588"/>
            </a:xfrm>
            <a:custGeom>
              <a:avLst/>
              <a:gdLst>
                <a:gd name="T0" fmla="*/ 36 w 156"/>
                <a:gd name="T1" fmla="*/ 2 h 161"/>
                <a:gd name="T2" fmla="*/ 36 w 156"/>
                <a:gd name="T3" fmla="*/ 0 h 161"/>
                <a:gd name="T4" fmla="*/ 10 w 156"/>
                <a:gd name="T5" fmla="*/ 26 h 161"/>
                <a:gd name="T6" fmla="*/ 43 w 156"/>
                <a:gd name="T7" fmla="*/ 7 h 161"/>
                <a:gd name="T8" fmla="*/ 0 w 156"/>
                <a:gd name="T9" fmla="*/ 50 h 161"/>
                <a:gd name="T10" fmla="*/ 52 w 156"/>
                <a:gd name="T11" fmla="*/ 16 h 161"/>
                <a:gd name="T12" fmla="*/ 7 w 156"/>
                <a:gd name="T13" fmla="*/ 57 h 161"/>
                <a:gd name="T14" fmla="*/ 62 w 156"/>
                <a:gd name="T15" fmla="*/ 26 h 161"/>
                <a:gd name="T16" fmla="*/ 12 w 156"/>
                <a:gd name="T17" fmla="*/ 61 h 161"/>
                <a:gd name="T18" fmla="*/ 66 w 156"/>
                <a:gd name="T19" fmla="*/ 31 h 161"/>
                <a:gd name="T20" fmla="*/ 21 w 156"/>
                <a:gd name="T21" fmla="*/ 71 h 161"/>
                <a:gd name="T22" fmla="*/ 76 w 156"/>
                <a:gd name="T23" fmla="*/ 40 h 161"/>
                <a:gd name="T24" fmla="*/ 31 w 156"/>
                <a:gd name="T25" fmla="*/ 80 h 161"/>
                <a:gd name="T26" fmla="*/ 85 w 156"/>
                <a:gd name="T27" fmla="*/ 50 h 161"/>
                <a:gd name="T28" fmla="*/ 36 w 156"/>
                <a:gd name="T29" fmla="*/ 85 h 161"/>
                <a:gd name="T30" fmla="*/ 90 w 156"/>
                <a:gd name="T31" fmla="*/ 54 h 161"/>
                <a:gd name="T32" fmla="*/ 43 w 156"/>
                <a:gd name="T33" fmla="*/ 92 h 161"/>
                <a:gd name="T34" fmla="*/ 97 w 156"/>
                <a:gd name="T35" fmla="*/ 61 h 161"/>
                <a:gd name="T36" fmla="*/ 45 w 156"/>
                <a:gd name="T37" fmla="*/ 92 h 161"/>
                <a:gd name="T38" fmla="*/ 97 w 156"/>
                <a:gd name="T39" fmla="*/ 61 h 161"/>
                <a:gd name="T40" fmla="*/ 55 w 156"/>
                <a:gd name="T41" fmla="*/ 104 h 161"/>
                <a:gd name="T42" fmla="*/ 109 w 156"/>
                <a:gd name="T43" fmla="*/ 73 h 161"/>
                <a:gd name="T44" fmla="*/ 62 w 156"/>
                <a:gd name="T45" fmla="*/ 111 h 161"/>
                <a:gd name="T46" fmla="*/ 116 w 156"/>
                <a:gd name="T47" fmla="*/ 80 h 161"/>
                <a:gd name="T48" fmla="*/ 64 w 156"/>
                <a:gd name="T49" fmla="*/ 114 h 161"/>
                <a:gd name="T50" fmla="*/ 118 w 156"/>
                <a:gd name="T51" fmla="*/ 83 h 161"/>
                <a:gd name="T52" fmla="*/ 71 w 156"/>
                <a:gd name="T53" fmla="*/ 121 h 161"/>
                <a:gd name="T54" fmla="*/ 126 w 156"/>
                <a:gd name="T55" fmla="*/ 90 h 161"/>
                <a:gd name="T56" fmla="*/ 76 w 156"/>
                <a:gd name="T57" fmla="*/ 126 h 161"/>
                <a:gd name="T58" fmla="*/ 130 w 156"/>
                <a:gd name="T59" fmla="*/ 92 h 161"/>
                <a:gd name="T60" fmla="*/ 88 w 156"/>
                <a:gd name="T61" fmla="*/ 137 h 161"/>
                <a:gd name="T62" fmla="*/ 142 w 156"/>
                <a:gd name="T63" fmla="*/ 107 h 161"/>
                <a:gd name="T64" fmla="*/ 97 w 156"/>
                <a:gd name="T65" fmla="*/ 147 h 161"/>
                <a:gd name="T66" fmla="*/ 149 w 156"/>
                <a:gd name="T67" fmla="*/ 116 h 161"/>
                <a:gd name="T68" fmla="*/ 102 w 156"/>
                <a:gd name="T69" fmla="*/ 152 h 161"/>
                <a:gd name="T70" fmla="*/ 154 w 156"/>
                <a:gd name="T71" fmla="*/ 121 h 161"/>
                <a:gd name="T72" fmla="*/ 107 w 156"/>
                <a:gd name="T73" fmla="*/ 154 h 161"/>
                <a:gd name="T74" fmla="*/ 156 w 156"/>
                <a:gd name="T75" fmla="*/ 126 h 161"/>
                <a:gd name="T76" fmla="*/ 114 w 156"/>
                <a:gd name="T77" fmla="*/ 159 h 161"/>
                <a:gd name="T78" fmla="*/ 156 w 156"/>
                <a:gd name="T79" fmla="*/ 135 h 161"/>
                <a:gd name="T80" fmla="*/ 118 w 156"/>
                <a:gd name="T81" fmla="*/ 161 h 161"/>
                <a:gd name="T82" fmla="*/ 156 w 156"/>
                <a:gd name="T83" fmla="*/ 140 h 161"/>
                <a:gd name="T84" fmla="*/ 137 w 156"/>
                <a:gd name="T85" fmla="*/ 161 h 161"/>
                <a:gd name="T86" fmla="*/ 142 w 156"/>
                <a:gd name="T87"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1">
                  <a:moveTo>
                    <a:pt x="36" y="2"/>
                  </a:moveTo>
                  <a:lnTo>
                    <a:pt x="36" y="0"/>
                  </a:lnTo>
                  <a:lnTo>
                    <a:pt x="10" y="26"/>
                  </a:lnTo>
                  <a:lnTo>
                    <a:pt x="43" y="7"/>
                  </a:lnTo>
                  <a:lnTo>
                    <a:pt x="0" y="50"/>
                  </a:lnTo>
                  <a:lnTo>
                    <a:pt x="52" y="16"/>
                  </a:lnTo>
                  <a:lnTo>
                    <a:pt x="7" y="57"/>
                  </a:lnTo>
                  <a:lnTo>
                    <a:pt x="62" y="26"/>
                  </a:lnTo>
                  <a:lnTo>
                    <a:pt x="12" y="61"/>
                  </a:lnTo>
                  <a:lnTo>
                    <a:pt x="66" y="31"/>
                  </a:lnTo>
                  <a:lnTo>
                    <a:pt x="21" y="71"/>
                  </a:lnTo>
                  <a:lnTo>
                    <a:pt x="76" y="40"/>
                  </a:lnTo>
                  <a:lnTo>
                    <a:pt x="31" y="80"/>
                  </a:lnTo>
                  <a:lnTo>
                    <a:pt x="85" y="50"/>
                  </a:lnTo>
                  <a:lnTo>
                    <a:pt x="36" y="85"/>
                  </a:lnTo>
                  <a:lnTo>
                    <a:pt x="90" y="54"/>
                  </a:lnTo>
                  <a:lnTo>
                    <a:pt x="43" y="92"/>
                  </a:lnTo>
                  <a:lnTo>
                    <a:pt x="97" y="61"/>
                  </a:lnTo>
                  <a:lnTo>
                    <a:pt x="45" y="92"/>
                  </a:lnTo>
                  <a:lnTo>
                    <a:pt x="97" y="61"/>
                  </a:lnTo>
                  <a:lnTo>
                    <a:pt x="55" y="104"/>
                  </a:lnTo>
                  <a:lnTo>
                    <a:pt x="109" y="73"/>
                  </a:lnTo>
                  <a:lnTo>
                    <a:pt x="62" y="111"/>
                  </a:lnTo>
                  <a:lnTo>
                    <a:pt x="116" y="80"/>
                  </a:lnTo>
                  <a:lnTo>
                    <a:pt x="64" y="114"/>
                  </a:lnTo>
                  <a:lnTo>
                    <a:pt x="118" y="83"/>
                  </a:lnTo>
                  <a:lnTo>
                    <a:pt x="71" y="121"/>
                  </a:lnTo>
                  <a:lnTo>
                    <a:pt x="126" y="90"/>
                  </a:lnTo>
                  <a:lnTo>
                    <a:pt x="76" y="126"/>
                  </a:lnTo>
                  <a:lnTo>
                    <a:pt x="130" y="92"/>
                  </a:lnTo>
                  <a:lnTo>
                    <a:pt x="88" y="137"/>
                  </a:lnTo>
                  <a:lnTo>
                    <a:pt x="142" y="107"/>
                  </a:lnTo>
                  <a:lnTo>
                    <a:pt x="97" y="147"/>
                  </a:lnTo>
                  <a:lnTo>
                    <a:pt x="149" y="116"/>
                  </a:lnTo>
                  <a:lnTo>
                    <a:pt x="102" y="152"/>
                  </a:lnTo>
                  <a:lnTo>
                    <a:pt x="154" y="121"/>
                  </a:lnTo>
                  <a:lnTo>
                    <a:pt x="107" y="154"/>
                  </a:lnTo>
                  <a:lnTo>
                    <a:pt x="156" y="126"/>
                  </a:lnTo>
                  <a:lnTo>
                    <a:pt x="114" y="159"/>
                  </a:lnTo>
                  <a:lnTo>
                    <a:pt x="156" y="135"/>
                  </a:lnTo>
                  <a:lnTo>
                    <a:pt x="118" y="161"/>
                  </a:lnTo>
                  <a:lnTo>
                    <a:pt x="156" y="140"/>
                  </a:lnTo>
                  <a:lnTo>
                    <a:pt x="137" y="161"/>
                  </a:lnTo>
                  <a:lnTo>
                    <a:pt x="142" y="15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4" name="Freeform 3150"/>
            <p:cNvSpPr/>
            <p:nvPr/>
          </p:nvSpPr>
          <p:spPr bwMode="auto">
            <a:xfrm>
              <a:off x="6791325" y="3097213"/>
              <a:ext cx="481013" cy="403225"/>
            </a:xfrm>
            <a:custGeom>
              <a:avLst/>
              <a:gdLst>
                <a:gd name="T0" fmla="*/ 197 w 303"/>
                <a:gd name="T1" fmla="*/ 34 h 254"/>
                <a:gd name="T2" fmla="*/ 206 w 303"/>
                <a:gd name="T3" fmla="*/ 29 h 254"/>
                <a:gd name="T4" fmla="*/ 192 w 303"/>
                <a:gd name="T5" fmla="*/ 41 h 254"/>
                <a:gd name="T6" fmla="*/ 215 w 303"/>
                <a:gd name="T7" fmla="*/ 26 h 254"/>
                <a:gd name="T8" fmla="*/ 144 w 303"/>
                <a:gd name="T9" fmla="*/ 88 h 254"/>
                <a:gd name="T10" fmla="*/ 287 w 303"/>
                <a:gd name="T11" fmla="*/ 5 h 254"/>
                <a:gd name="T12" fmla="*/ 133 w 303"/>
                <a:gd name="T13" fmla="*/ 100 h 254"/>
                <a:gd name="T14" fmla="*/ 303 w 303"/>
                <a:gd name="T15" fmla="*/ 0 h 254"/>
                <a:gd name="T16" fmla="*/ 114 w 303"/>
                <a:gd name="T17" fmla="*/ 119 h 254"/>
                <a:gd name="T18" fmla="*/ 213 w 303"/>
                <a:gd name="T19" fmla="*/ 62 h 254"/>
                <a:gd name="T20" fmla="*/ 104 w 303"/>
                <a:gd name="T21" fmla="*/ 128 h 254"/>
                <a:gd name="T22" fmla="*/ 204 w 303"/>
                <a:gd name="T23" fmla="*/ 72 h 254"/>
                <a:gd name="T24" fmla="*/ 92 w 303"/>
                <a:gd name="T25" fmla="*/ 140 h 254"/>
                <a:gd name="T26" fmla="*/ 192 w 303"/>
                <a:gd name="T27" fmla="*/ 83 h 254"/>
                <a:gd name="T28" fmla="*/ 40 w 303"/>
                <a:gd name="T29" fmla="*/ 192 h 254"/>
                <a:gd name="T30" fmla="*/ 140 w 303"/>
                <a:gd name="T31" fmla="*/ 133 h 254"/>
                <a:gd name="T32" fmla="*/ 28 w 303"/>
                <a:gd name="T33" fmla="*/ 202 h 254"/>
                <a:gd name="T34" fmla="*/ 128 w 303"/>
                <a:gd name="T35" fmla="*/ 145 h 254"/>
                <a:gd name="T36" fmla="*/ 5 w 303"/>
                <a:gd name="T37" fmla="*/ 228 h 254"/>
                <a:gd name="T38" fmla="*/ 102 w 303"/>
                <a:gd name="T39" fmla="*/ 171 h 254"/>
                <a:gd name="T40" fmla="*/ 0 w 303"/>
                <a:gd name="T41" fmla="*/ 245 h 254"/>
                <a:gd name="T42" fmla="*/ 73 w 303"/>
                <a:gd name="T43" fmla="*/ 202 h 254"/>
                <a:gd name="T44" fmla="*/ 5 w 303"/>
                <a:gd name="T45" fmla="*/ 249 h 254"/>
                <a:gd name="T46" fmla="*/ 50 w 303"/>
                <a:gd name="T47" fmla="*/ 226 h 254"/>
                <a:gd name="T48" fmla="*/ 12 w 303"/>
                <a:gd name="T49" fmla="*/ 254 h 254"/>
                <a:gd name="T50" fmla="*/ 31 w 303"/>
                <a:gd name="T51" fmla="*/ 242 h 254"/>
                <a:gd name="T52" fmla="*/ 17 w 303"/>
                <a:gd name="T53" fmla="*/ 254 h 254"/>
                <a:gd name="T54" fmla="*/ 26 w 303"/>
                <a:gd name="T55"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254">
                  <a:moveTo>
                    <a:pt x="197" y="34"/>
                  </a:moveTo>
                  <a:lnTo>
                    <a:pt x="206" y="29"/>
                  </a:lnTo>
                  <a:lnTo>
                    <a:pt x="192" y="41"/>
                  </a:lnTo>
                  <a:lnTo>
                    <a:pt x="215" y="26"/>
                  </a:lnTo>
                  <a:lnTo>
                    <a:pt x="144" y="88"/>
                  </a:lnTo>
                  <a:lnTo>
                    <a:pt x="287" y="5"/>
                  </a:lnTo>
                  <a:lnTo>
                    <a:pt x="133" y="100"/>
                  </a:lnTo>
                  <a:lnTo>
                    <a:pt x="303" y="0"/>
                  </a:lnTo>
                  <a:lnTo>
                    <a:pt x="114" y="119"/>
                  </a:lnTo>
                  <a:lnTo>
                    <a:pt x="213" y="62"/>
                  </a:lnTo>
                  <a:lnTo>
                    <a:pt x="104" y="128"/>
                  </a:lnTo>
                  <a:lnTo>
                    <a:pt x="204" y="72"/>
                  </a:lnTo>
                  <a:lnTo>
                    <a:pt x="92" y="140"/>
                  </a:lnTo>
                  <a:lnTo>
                    <a:pt x="192" y="83"/>
                  </a:lnTo>
                  <a:lnTo>
                    <a:pt x="40" y="192"/>
                  </a:lnTo>
                  <a:lnTo>
                    <a:pt x="140" y="133"/>
                  </a:lnTo>
                  <a:lnTo>
                    <a:pt x="28" y="202"/>
                  </a:lnTo>
                  <a:lnTo>
                    <a:pt x="128" y="145"/>
                  </a:lnTo>
                  <a:lnTo>
                    <a:pt x="5" y="228"/>
                  </a:lnTo>
                  <a:lnTo>
                    <a:pt x="102" y="171"/>
                  </a:lnTo>
                  <a:lnTo>
                    <a:pt x="0" y="245"/>
                  </a:lnTo>
                  <a:lnTo>
                    <a:pt x="73" y="202"/>
                  </a:lnTo>
                  <a:lnTo>
                    <a:pt x="5" y="249"/>
                  </a:lnTo>
                  <a:lnTo>
                    <a:pt x="50" y="226"/>
                  </a:lnTo>
                  <a:lnTo>
                    <a:pt x="12" y="254"/>
                  </a:lnTo>
                  <a:lnTo>
                    <a:pt x="31" y="242"/>
                  </a:lnTo>
                  <a:lnTo>
                    <a:pt x="17" y="254"/>
                  </a:lnTo>
                  <a:lnTo>
                    <a:pt x="26" y="24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5" name="Freeform 3151"/>
            <p:cNvSpPr/>
            <p:nvPr/>
          </p:nvSpPr>
          <p:spPr bwMode="auto">
            <a:xfrm>
              <a:off x="7137400" y="2995613"/>
              <a:ext cx="495300" cy="192088"/>
            </a:xfrm>
            <a:custGeom>
              <a:avLst/>
              <a:gdLst>
                <a:gd name="T0" fmla="*/ 0 w 312"/>
                <a:gd name="T1" fmla="*/ 121 h 121"/>
                <a:gd name="T2" fmla="*/ 109 w 312"/>
                <a:gd name="T3" fmla="*/ 57 h 121"/>
                <a:gd name="T4" fmla="*/ 71 w 312"/>
                <a:gd name="T5" fmla="*/ 100 h 121"/>
                <a:gd name="T6" fmla="*/ 180 w 312"/>
                <a:gd name="T7" fmla="*/ 36 h 121"/>
                <a:gd name="T8" fmla="*/ 137 w 312"/>
                <a:gd name="T9" fmla="*/ 81 h 121"/>
                <a:gd name="T10" fmla="*/ 246 w 312"/>
                <a:gd name="T11" fmla="*/ 17 h 121"/>
                <a:gd name="T12" fmla="*/ 139 w 312"/>
                <a:gd name="T13" fmla="*/ 81 h 121"/>
                <a:gd name="T14" fmla="*/ 248 w 312"/>
                <a:gd name="T15" fmla="*/ 17 h 121"/>
                <a:gd name="T16" fmla="*/ 189 w 312"/>
                <a:gd name="T17" fmla="*/ 64 h 121"/>
                <a:gd name="T18" fmla="*/ 300 w 312"/>
                <a:gd name="T19" fmla="*/ 0 h 121"/>
                <a:gd name="T20" fmla="*/ 244 w 312"/>
                <a:gd name="T21" fmla="*/ 50 h 121"/>
                <a:gd name="T22" fmla="*/ 305 w 312"/>
                <a:gd name="T23" fmla="*/ 15 h 121"/>
                <a:gd name="T24" fmla="*/ 248 w 312"/>
                <a:gd name="T25" fmla="*/ 48 h 121"/>
                <a:gd name="T26" fmla="*/ 305 w 312"/>
                <a:gd name="T27" fmla="*/ 15 h 121"/>
                <a:gd name="T28" fmla="*/ 279 w 312"/>
                <a:gd name="T29" fmla="*/ 45 h 121"/>
                <a:gd name="T30" fmla="*/ 308 w 312"/>
                <a:gd name="T31" fmla="*/ 29 h 121"/>
                <a:gd name="T32" fmla="*/ 284 w 312"/>
                <a:gd name="T33" fmla="*/ 67 h 121"/>
                <a:gd name="T34" fmla="*/ 310 w 312"/>
                <a:gd name="T35" fmla="*/ 50 h 121"/>
                <a:gd name="T36" fmla="*/ 284 w 312"/>
                <a:gd name="T37" fmla="*/ 67 h 121"/>
                <a:gd name="T38" fmla="*/ 310 w 312"/>
                <a:gd name="T39" fmla="*/ 50 h 121"/>
                <a:gd name="T40" fmla="*/ 293 w 312"/>
                <a:gd name="T41" fmla="*/ 74 h 121"/>
                <a:gd name="T42" fmla="*/ 312 w 312"/>
                <a:gd name="T43" fmla="*/ 64 h 121"/>
                <a:gd name="T44" fmla="*/ 300 w 312"/>
                <a:gd name="T45" fmla="*/ 76 h 121"/>
                <a:gd name="T46" fmla="*/ 308 w 312"/>
                <a:gd name="T47"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2" h="121">
                  <a:moveTo>
                    <a:pt x="0" y="121"/>
                  </a:moveTo>
                  <a:lnTo>
                    <a:pt x="109" y="57"/>
                  </a:lnTo>
                  <a:lnTo>
                    <a:pt x="71" y="100"/>
                  </a:lnTo>
                  <a:lnTo>
                    <a:pt x="180" y="36"/>
                  </a:lnTo>
                  <a:lnTo>
                    <a:pt x="137" y="81"/>
                  </a:lnTo>
                  <a:lnTo>
                    <a:pt x="246" y="17"/>
                  </a:lnTo>
                  <a:lnTo>
                    <a:pt x="139" y="81"/>
                  </a:lnTo>
                  <a:lnTo>
                    <a:pt x="248" y="17"/>
                  </a:lnTo>
                  <a:lnTo>
                    <a:pt x="189" y="64"/>
                  </a:lnTo>
                  <a:lnTo>
                    <a:pt x="300" y="0"/>
                  </a:lnTo>
                  <a:lnTo>
                    <a:pt x="244" y="50"/>
                  </a:lnTo>
                  <a:lnTo>
                    <a:pt x="305" y="15"/>
                  </a:lnTo>
                  <a:lnTo>
                    <a:pt x="248" y="48"/>
                  </a:lnTo>
                  <a:lnTo>
                    <a:pt x="305" y="15"/>
                  </a:lnTo>
                  <a:lnTo>
                    <a:pt x="279" y="45"/>
                  </a:lnTo>
                  <a:lnTo>
                    <a:pt x="308" y="29"/>
                  </a:lnTo>
                  <a:lnTo>
                    <a:pt x="284" y="67"/>
                  </a:lnTo>
                  <a:lnTo>
                    <a:pt x="310" y="50"/>
                  </a:lnTo>
                  <a:lnTo>
                    <a:pt x="284" y="67"/>
                  </a:lnTo>
                  <a:lnTo>
                    <a:pt x="310" y="50"/>
                  </a:lnTo>
                  <a:lnTo>
                    <a:pt x="293" y="74"/>
                  </a:lnTo>
                  <a:lnTo>
                    <a:pt x="312" y="64"/>
                  </a:lnTo>
                  <a:lnTo>
                    <a:pt x="300" y="76"/>
                  </a:lnTo>
                  <a:lnTo>
                    <a:pt x="308" y="7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6" name="Freeform 3152"/>
            <p:cNvSpPr/>
            <p:nvPr/>
          </p:nvSpPr>
          <p:spPr bwMode="auto">
            <a:xfrm>
              <a:off x="7126288" y="2540000"/>
              <a:ext cx="484188" cy="471488"/>
            </a:xfrm>
            <a:custGeom>
              <a:avLst/>
              <a:gdLst>
                <a:gd name="T0" fmla="*/ 28 w 305"/>
                <a:gd name="T1" fmla="*/ 0 h 297"/>
                <a:gd name="T2" fmla="*/ 38 w 305"/>
                <a:gd name="T3" fmla="*/ 12 h 297"/>
                <a:gd name="T4" fmla="*/ 42 w 305"/>
                <a:gd name="T5" fmla="*/ 27 h 297"/>
                <a:gd name="T6" fmla="*/ 42 w 305"/>
                <a:gd name="T7" fmla="*/ 43 h 297"/>
                <a:gd name="T8" fmla="*/ 45 w 305"/>
                <a:gd name="T9" fmla="*/ 64 h 297"/>
                <a:gd name="T10" fmla="*/ 47 w 305"/>
                <a:gd name="T11" fmla="*/ 67 h 297"/>
                <a:gd name="T12" fmla="*/ 66 w 305"/>
                <a:gd name="T13" fmla="*/ 76 h 297"/>
                <a:gd name="T14" fmla="*/ 85 w 305"/>
                <a:gd name="T15" fmla="*/ 76 h 297"/>
                <a:gd name="T16" fmla="*/ 106 w 305"/>
                <a:gd name="T17" fmla="*/ 81 h 297"/>
                <a:gd name="T18" fmla="*/ 116 w 305"/>
                <a:gd name="T19" fmla="*/ 88 h 297"/>
                <a:gd name="T20" fmla="*/ 123 w 305"/>
                <a:gd name="T21" fmla="*/ 98 h 297"/>
                <a:gd name="T22" fmla="*/ 128 w 305"/>
                <a:gd name="T23" fmla="*/ 107 h 297"/>
                <a:gd name="T24" fmla="*/ 130 w 305"/>
                <a:gd name="T25" fmla="*/ 117 h 297"/>
                <a:gd name="T26" fmla="*/ 130 w 305"/>
                <a:gd name="T27" fmla="*/ 121 h 297"/>
                <a:gd name="T28" fmla="*/ 132 w 305"/>
                <a:gd name="T29" fmla="*/ 126 h 297"/>
                <a:gd name="T30" fmla="*/ 132 w 305"/>
                <a:gd name="T31" fmla="*/ 136 h 297"/>
                <a:gd name="T32" fmla="*/ 132 w 305"/>
                <a:gd name="T33" fmla="*/ 136 h 297"/>
                <a:gd name="T34" fmla="*/ 135 w 305"/>
                <a:gd name="T35" fmla="*/ 150 h 297"/>
                <a:gd name="T36" fmla="*/ 135 w 305"/>
                <a:gd name="T37" fmla="*/ 152 h 297"/>
                <a:gd name="T38" fmla="*/ 137 w 305"/>
                <a:gd name="T39" fmla="*/ 159 h 297"/>
                <a:gd name="T40" fmla="*/ 137 w 305"/>
                <a:gd name="T41" fmla="*/ 159 h 297"/>
                <a:gd name="T42" fmla="*/ 161 w 305"/>
                <a:gd name="T43" fmla="*/ 164 h 297"/>
                <a:gd name="T44" fmla="*/ 173 w 305"/>
                <a:gd name="T45" fmla="*/ 166 h 297"/>
                <a:gd name="T46" fmla="*/ 196 w 305"/>
                <a:gd name="T47" fmla="*/ 171 h 297"/>
                <a:gd name="T48" fmla="*/ 199 w 305"/>
                <a:gd name="T49" fmla="*/ 174 h 297"/>
                <a:gd name="T50" fmla="*/ 210 w 305"/>
                <a:gd name="T51" fmla="*/ 183 h 297"/>
                <a:gd name="T52" fmla="*/ 215 w 305"/>
                <a:gd name="T53" fmla="*/ 195 h 297"/>
                <a:gd name="T54" fmla="*/ 220 w 305"/>
                <a:gd name="T55" fmla="*/ 211 h 297"/>
                <a:gd name="T56" fmla="*/ 220 w 305"/>
                <a:gd name="T57" fmla="*/ 214 h 297"/>
                <a:gd name="T58" fmla="*/ 220 w 305"/>
                <a:gd name="T59" fmla="*/ 228 h 297"/>
                <a:gd name="T60" fmla="*/ 222 w 305"/>
                <a:gd name="T61" fmla="*/ 233 h 297"/>
                <a:gd name="T62" fmla="*/ 225 w 305"/>
                <a:gd name="T63" fmla="*/ 247 h 297"/>
                <a:gd name="T64" fmla="*/ 239 w 305"/>
                <a:gd name="T65" fmla="*/ 254 h 297"/>
                <a:gd name="T66" fmla="*/ 244 w 305"/>
                <a:gd name="T67" fmla="*/ 254 h 297"/>
                <a:gd name="T68" fmla="*/ 255 w 305"/>
                <a:gd name="T69" fmla="*/ 254 h 297"/>
                <a:gd name="T70" fmla="*/ 267 w 305"/>
                <a:gd name="T71" fmla="*/ 254 h 297"/>
                <a:gd name="T72" fmla="*/ 281 w 305"/>
                <a:gd name="T73" fmla="*/ 259 h 297"/>
                <a:gd name="T74" fmla="*/ 286 w 305"/>
                <a:gd name="T75" fmla="*/ 261 h 297"/>
                <a:gd name="T76" fmla="*/ 291 w 305"/>
                <a:gd name="T77" fmla="*/ 264 h 297"/>
                <a:gd name="T78" fmla="*/ 303 w 305"/>
                <a:gd name="T79" fmla="*/ 276 h 297"/>
                <a:gd name="T80" fmla="*/ 305 w 305"/>
                <a:gd name="T81" fmla="*/ 28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297">
                  <a:moveTo>
                    <a:pt x="0" y="17"/>
                  </a:moveTo>
                  <a:lnTo>
                    <a:pt x="28" y="0"/>
                  </a:lnTo>
                  <a:lnTo>
                    <a:pt x="12" y="27"/>
                  </a:lnTo>
                  <a:lnTo>
                    <a:pt x="38" y="12"/>
                  </a:lnTo>
                  <a:lnTo>
                    <a:pt x="14" y="43"/>
                  </a:lnTo>
                  <a:lnTo>
                    <a:pt x="42" y="27"/>
                  </a:lnTo>
                  <a:lnTo>
                    <a:pt x="14" y="60"/>
                  </a:lnTo>
                  <a:lnTo>
                    <a:pt x="42" y="43"/>
                  </a:lnTo>
                  <a:lnTo>
                    <a:pt x="19" y="79"/>
                  </a:lnTo>
                  <a:lnTo>
                    <a:pt x="45" y="64"/>
                  </a:lnTo>
                  <a:lnTo>
                    <a:pt x="21" y="81"/>
                  </a:lnTo>
                  <a:lnTo>
                    <a:pt x="47" y="67"/>
                  </a:lnTo>
                  <a:lnTo>
                    <a:pt x="33" y="95"/>
                  </a:lnTo>
                  <a:lnTo>
                    <a:pt x="66" y="76"/>
                  </a:lnTo>
                  <a:lnTo>
                    <a:pt x="42" y="100"/>
                  </a:lnTo>
                  <a:lnTo>
                    <a:pt x="85" y="76"/>
                  </a:lnTo>
                  <a:lnTo>
                    <a:pt x="66" y="105"/>
                  </a:lnTo>
                  <a:lnTo>
                    <a:pt x="106" y="81"/>
                  </a:lnTo>
                  <a:lnTo>
                    <a:pt x="83" y="107"/>
                  </a:lnTo>
                  <a:lnTo>
                    <a:pt x="116" y="88"/>
                  </a:lnTo>
                  <a:lnTo>
                    <a:pt x="99" y="112"/>
                  </a:lnTo>
                  <a:lnTo>
                    <a:pt x="123" y="98"/>
                  </a:lnTo>
                  <a:lnTo>
                    <a:pt x="102" y="124"/>
                  </a:lnTo>
                  <a:lnTo>
                    <a:pt x="128" y="107"/>
                  </a:lnTo>
                  <a:lnTo>
                    <a:pt x="102" y="133"/>
                  </a:lnTo>
                  <a:lnTo>
                    <a:pt x="130" y="117"/>
                  </a:lnTo>
                  <a:lnTo>
                    <a:pt x="102" y="138"/>
                  </a:lnTo>
                  <a:lnTo>
                    <a:pt x="130" y="121"/>
                  </a:lnTo>
                  <a:lnTo>
                    <a:pt x="104" y="143"/>
                  </a:lnTo>
                  <a:lnTo>
                    <a:pt x="132" y="126"/>
                  </a:lnTo>
                  <a:lnTo>
                    <a:pt x="104" y="152"/>
                  </a:lnTo>
                  <a:lnTo>
                    <a:pt x="132" y="136"/>
                  </a:lnTo>
                  <a:lnTo>
                    <a:pt x="104" y="152"/>
                  </a:lnTo>
                  <a:lnTo>
                    <a:pt x="132" y="136"/>
                  </a:lnTo>
                  <a:lnTo>
                    <a:pt x="106" y="166"/>
                  </a:lnTo>
                  <a:lnTo>
                    <a:pt x="135" y="150"/>
                  </a:lnTo>
                  <a:lnTo>
                    <a:pt x="109" y="166"/>
                  </a:lnTo>
                  <a:lnTo>
                    <a:pt x="135" y="152"/>
                  </a:lnTo>
                  <a:lnTo>
                    <a:pt x="111" y="174"/>
                  </a:lnTo>
                  <a:lnTo>
                    <a:pt x="137" y="159"/>
                  </a:lnTo>
                  <a:lnTo>
                    <a:pt x="111" y="174"/>
                  </a:lnTo>
                  <a:lnTo>
                    <a:pt x="137" y="159"/>
                  </a:lnTo>
                  <a:lnTo>
                    <a:pt x="123" y="185"/>
                  </a:lnTo>
                  <a:lnTo>
                    <a:pt x="161" y="164"/>
                  </a:lnTo>
                  <a:lnTo>
                    <a:pt x="132" y="190"/>
                  </a:lnTo>
                  <a:lnTo>
                    <a:pt x="173" y="166"/>
                  </a:lnTo>
                  <a:lnTo>
                    <a:pt x="158" y="195"/>
                  </a:lnTo>
                  <a:lnTo>
                    <a:pt x="196" y="171"/>
                  </a:lnTo>
                  <a:lnTo>
                    <a:pt x="161" y="195"/>
                  </a:lnTo>
                  <a:lnTo>
                    <a:pt x="199" y="174"/>
                  </a:lnTo>
                  <a:lnTo>
                    <a:pt x="184" y="200"/>
                  </a:lnTo>
                  <a:lnTo>
                    <a:pt x="210" y="183"/>
                  </a:lnTo>
                  <a:lnTo>
                    <a:pt x="189" y="209"/>
                  </a:lnTo>
                  <a:lnTo>
                    <a:pt x="215" y="195"/>
                  </a:lnTo>
                  <a:lnTo>
                    <a:pt x="191" y="228"/>
                  </a:lnTo>
                  <a:lnTo>
                    <a:pt x="220" y="211"/>
                  </a:lnTo>
                  <a:lnTo>
                    <a:pt x="191" y="230"/>
                  </a:lnTo>
                  <a:lnTo>
                    <a:pt x="220" y="214"/>
                  </a:lnTo>
                  <a:lnTo>
                    <a:pt x="194" y="245"/>
                  </a:lnTo>
                  <a:lnTo>
                    <a:pt x="220" y="228"/>
                  </a:lnTo>
                  <a:lnTo>
                    <a:pt x="194" y="247"/>
                  </a:lnTo>
                  <a:lnTo>
                    <a:pt x="222" y="233"/>
                  </a:lnTo>
                  <a:lnTo>
                    <a:pt x="201" y="261"/>
                  </a:lnTo>
                  <a:lnTo>
                    <a:pt x="225" y="247"/>
                  </a:lnTo>
                  <a:lnTo>
                    <a:pt x="208" y="271"/>
                  </a:lnTo>
                  <a:lnTo>
                    <a:pt x="239" y="254"/>
                  </a:lnTo>
                  <a:lnTo>
                    <a:pt x="210" y="273"/>
                  </a:lnTo>
                  <a:lnTo>
                    <a:pt x="244" y="254"/>
                  </a:lnTo>
                  <a:lnTo>
                    <a:pt x="215" y="278"/>
                  </a:lnTo>
                  <a:lnTo>
                    <a:pt x="255" y="254"/>
                  </a:lnTo>
                  <a:lnTo>
                    <a:pt x="225" y="280"/>
                  </a:lnTo>
                  <a:lnTo>
                    <a:pt x="267" y="254"/>
                  </a:lnTo>
                  <a:lnTo>
                    <a:pt x="239" y="283"/>
                  </a:lnTo>
                  <a:lnTo>
                    <a:pt x="281" y="259"/>
                  </a:lnTo>
                  <a:lnTo>
                    <a:pt x="248" y="283"/>
                  </a:lnTo>
                  <a:lnTo>
                    <a:pt x="286" y="261"/>
                  </a:lnTo>
                  <a:lnTo>
                    <a:pt x="255" y="283"/>
                  </a:lnTo>
                  <a:lnTo>
                    <a:pt x="291" y="264"/>
                  </a:lnTo>
                  <a:lnTo>
                    <a:pt x="277" y="290"/>
                  </a:lnTo>
                  <a:lnTo>
                    <a:pt x="303" y="276"/>
                  </a:lnTo>
                  <a:lnTo>
                    <a:pt x="279" y="297"/>
                  </a:lnTo>
                  <a:lnTo>
                    <a:pt x="305" y="2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7" name="Freeform 3153"/>
            <p:cNvSpPr/>
            <p:nvPr/>
          </p:nvSpPr>
          <p:spPr bwMode="auto">
            <a:xfrm>
              <a:off x="6640513" y="2506663"/>
              <a:ext cx="519113" cy="839788"/>
            </a:xfrm>
            <a:custGeom>
              <a:avLst/>
              <a:gdLst>
                <a:gd name="T0" fmla="*/ 251 w 327"/>
                <a:gd name="T1" fmla="*/ 0 h 529"/>
                <a:gd name="T2" fmla="*/ 268 w 327"/>
                <a:gd name="T3" fmla="*/ 0 h 529"/>
                <a:gd name="T4" fmla="*/ 289 w 327"/>
                <a:gd name="T5" fmla="*/ 5 h 529"/>
                <a:gd name="T6" fmla="*/ 308 w 327"/>
                <a:gd name="T7" fmla="*/ 7 h 529"/>
                <a:gd name="T8" fmla="*/ 315 w 327"/>
                <a:gd name="T9" fmla="*/ 10 h 529"/>
                <a:gd name="T10" fmla="*/ 327 w 327"/>
                <a:gd name="T11" fmla="*/ 17 h 529"/>
                <a:gd name="T12" fmla="*/ 303 w 327"/>
                <a:gd name="T13" fmla="*/ 48 h 529"/>
                <a:gd name="T14" fmla="*/ 301 w 327"/>
                <a:gd name="T15" fmla="*/ 55 h 529"/>
                <a:gd name="T16" fmla="*/ 299 w 327"/>
                <a:gd name="T17" fmla="*/ 69 h 529"/>
                <a:gd name="T18" fmla="*/ 296 w 327"/>
                <a:gd name="T19" fmla="*/ 69 h 529"/>
                <a:gd name="T20" fmla="*/ 292 w 327"/>
                <a:gd name="T21" fmla="*/ 90 h 529"/>
                <a:gd name="T22" fmla="*/ 287 w 327"/>
                <a:gd name="T23" fmla="*/ 104 h 529"/>
                <a:gd name="T24" fmla="*/ 287 w 327"/>
                <a:gd name="T25" fmla="*/ 109 h 529"/>
                <a:gd name="T26" fmla="*/ 282 w 327"/>
                <a:gd name="T27" fmla="*/ 121 h 529"/>
                <a:gd name="T28" fmla="*/ 280 w 327"/>
                <a:gd name="T29" fmla="*/ 128 h 529"/>
                <a:gd name="T30" fmla="*/ 273 w 327"/>
                <a:gd name="T31" fmla="*/ 154 h 529"/>
                <a:gd name="T32" fmla="*/ 268 w 327"/>
                <a:gd name="T33" fmla="*/ 171 h 529"/>
                <a:gd name="T34" fmla="*/ 265 w 327"/>
                <a:gd name="T35" fmla="*/ 180 h 529"/>
                <a:gd name="T36" fmla="*/ 263 w 327"/>
                <a:gd name="T37" fmla="*/ 187 h 529"/>
                <a:gd name="T38" fmla="*/ 261 w 327"/>
                <a:gd name="T39" fmla="*/ 197 h 529"/>
                <a:gd name="T40" fmla="*/ 258 w 327"/>
                <a:gd name="T41" fmla="*/ 204 h 529"/>
                <a:gd name="T42" fmla="*/ 254 w 327"/>
                <a:gd name="T43" fmla="*/ 218 h 529"/>
                <a:gd name="T44" fmla="*/ 251 w 327"/>
                <a:gd name="T45" fmla="*/ 230 h 529"/>
                <a:gd name="T46" fmla="*/ 249 w 327"/>
                <a:gd name="T47" fmla="*/ 235 h 529"/>
                <a:gd name="T48" fmla="*/ 244 w 327"/>
                <a:gd name="T49" fmla="*/ 249 h 529"/>
                <a:gd name="T50" fmla="*/ 244 w 327"/>
                <a:gd name="T51" fmla="*/ 254 h 529"/>
                <a:gd name="T52" fmla="*/ 239 w 327"/>
                <a:gd name="T53" fmla="*/ 263 h 529"/>
                <a:gd name="T54" fmla="*/ 237 w 327"/>
                <a:gd name="T55" fmla="*/ 278 h 529"/>
                <a:gd name="T56" fmla="*/ 232 w 327"/>
                <a:gd name="T57" fmla="*/ 287 h 529"/>
                <a:gd name="T58" fmla="*/ 225 w 327"/>
                <a:gd name="T59" fmla="*/ 313 h 529"/>
                <a:gd name="T60" fmla="*/ 218 w 327"/>
                <a:gd name="T61" fmla="*/ 332 h 529"/>
                <a:gd name="T62" fmla="*/ 209 w 327"/>
                <a:gd name="T63" fmla="*/ 342 h 529"/>
                <a:gd name="T64" fmla="*/ 197 w 327"/>
                <a:gd name="T65" fmla="*/ 351 h 529"/>
                <a:gd name="T66" fmla="*/ 194 w 327"/>
                <a:gd name="T67" fmla="*/ 356 h 529"/>
                <a:gd name="T68" fmla="*/ 159 w 327"/>
                <a:gd name="T69" fmla="*/ 389 h 529"/>
                <a:gd name="T70" fmla="*/ 154 w 327"/>
                <a:gd name="T71" fmla="*/ 396 h 529"/>
                <a:gd name="T72" fmla="*/ 154 w 327"/>
                <a:gd name="T73" fmla="*/ 396 h 529"/>
                <a:gd name="T74" fmla="*/ 121 w 327"/>
                <a:gd name="T75" fmla="*/ 429 h 529"/>
                <a:gd name="T76" fmla="*/ 88 w 327"/>
                <a:gd name="T77" fmla="*/ 460 h 529"/>
                <a:gd name="T78" fmla="*/ 55 w 327"/>
                <a:gd name="T79" fmla="*/ 496 h 529"/>
                <a:gd name="T80" fmla="*/ 41 w 327"/>
                <a:gd name="T81" fmla="*/ 510 h 529"/>
                <a:gd name="T82" fmla="*/ 24 w 327"/>
                <a:gd name="T83"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7" h="529">
                  <a:moveTo>
                    <a:pt x="244" y="2"/>
                  </a:moveTo>
                  <a:lnTo>
                    <a:pt x="251" y="0"/>
                  </a:lnTo>
                  <a:lnTo>
                    <a:pt x="242" y="17"/>
                  </a:lnTo>
                  <a:lnTo>
                    <a:pt x="268" y="0"/>
                  </a:lnTo>
                  <a:lnTo>
                    <a:pt x="249" y="26"/>
                  </a:lnTo>
                  <a:lnTo>
                    <a:pt x="289" y="5"/>
                  </a:lnTo>
                  <a:lnTo>
                    <a:pt x="268" y="31"/>
                  </a:lnTo>
                  <a:lnTo>
                    <a:pt x="308" y="7"/>
                  </a:lnTo>
                  <a:lnTo>
                    <a:pt x="275" y="31"/>
                  </a:lnTo>
                  <a:lnTo>
                    <a:pt x="315" y="10"/>
                  </a:lnTo>
                  <a:lnTo>
                    <a:pt x="273" y="48"/>
                  </a:lnTo>
                  <a:lnTo>
                    <a:pt x="327" y="17"/>
                  </a:lnTo>
                  <a:lnTo>
                    <a:pt x="268" y="69"/>
                  </a:lnTo>
                  <a:lnTo>
                    <a:pt x="303" y="48"/>
                  </a:lnTo>
                  <a:lnTo>
                    <a:pt x="265" y="76"/>
                  </a:lnTo>
                  <a:lnTo>
                    <a:pt x="301" y="55"/>
                  </a:lnTo>
                  <a:lnTo>
                    <a:pt x="261" y="90"/>
                  </a:lnTo>
                  <a:lnTo>
                    <a:pt x="299" y="69"/>
                  </a:lnTo>
                  <a:lnTo>
                    <a:pt x="261" y="93"/>
                  </a:lnTo>
                  <a:lnTo>
                    <a:pt x="296" y="69"/>
                  </a:lnTo>
                  <a:lnTo>
                    <a:pt x="254" y="112"/>
                  </a:lnTo>
                  <a:lnTo>
                    <a:pt x="292" y="90"/>
                  </a:lnTo>
                  <a:lnTo>
                    <a:pt x="249" y="126"/>
                  </a:lnTo>
                  <a:lnTo>
                    <a:pt x="287" y="104"/>
                  </a:lnTo>
                  <a:lnTo>
                    <a:pt x="249" y="131"/>
                  </a:lnTo>
                  <a:lnTo>
                    <a:pt x="287" y="109"/>
                  </a:lnTo>
                  <a:lnTo>
                    <a:pt x="244" y="142"/>
                  </a:lnTo>
                  <a:lnTo>
                    <a:pt x="282" y="121"/>
                  </a:lnTo>
                  <a:lnTo>
                    <a:pt x="242" y="152"/>
                  </a:lnTo>
                  <a:lnTo>
                    <a:pt x="280" y="128"/>
                  </a:lnTo>
                  <a:lnTo>
                    <a:pt x="235" y="176"/>
                  </a:lnTo>
                  <a:lnTo>
                    <a:pt x="273" y="154"/>
                  </a:lnTo>
                  <a:lnTo>
                    <a:pt x="230" y="192"/>
                  </a:lnTo>
                  <a:lnTo>
                    <a:pt x="268" y="171"/>
                  </a:lnTo>
                  <a:lnTo>
                    <a:pt x="228" y="202"/>
                  </a:lnTo>
                  <a:lnTo>
                    <a:pt x="265" y="180"/>
                  </a:lnTo>
                  <a:lnTo>
                    <a:pt x="225" y="209"/>
                  </a:lnTo>
                  <a:lnTo>
                    <a:pt x="263" y="187"/>
                  </a:lnTo>
                  <a:lnTo>
                    <a:pt x="223" y="218"/>
                  </a:lnTo>
                  <a:lnTo>
                    <a:pt x="261" y="197"/>
                  </a:lnTo>
                  <a:lnTo>
                    <a:pt x="221" y="225"/>
                  </a:lnTo>
                  <a:lnTo>
                    <a:pt x="258" y="204"/>
                  </a:lnTo>
                  <a:lnTo>
                    <a:pt x="216" y="240"/>
                  </a:lnTo>
                  <a:lnTo>
                    <a:pt x="254" y="218"/>
                  </a:lnTo>
                  <a:lnTo>
                    <a:pt x="213" y="251"/>
                  </a:lnTo>
                  <a:lnTo>
                    <a:pt x="251" y="230"/>
                  </a:lnTo>
                  <a:lnTo>
                    <a:pt x="211" y="256"/>
                  </a:lnTo>
                  <a:lnTo>
                    <a:pt x="249" y="235"/>
                  </a:lnTo>
                  <a:lnTo>
                    <a:pt x="206" y="270"/>
                  </a:lnTo>
                  <a:lnTo>
                    <a:pt x="244" y="249"/>
                  </a:lnTo>
                  <a:lnTo>
                    <a:pt x="206" y="275"/>
                  </a:lnTo>
                  <a:lnTo>
                    <a:pt x="244" y="254"/>
                  </a:lnTo>
                  <a:lnTo>
                    <a:pt x="204" y="285"/>
                  </a:lnTo>
                  <a:lnTo>
                    <a:pt x="239" y="263"/>
                  </a:lnTo>
                  <a:lnTo>
                    <a:pt x="199" y="299"/>
                  </a:lnTo>
                  <a:lnTo>
                    <a:pt x="237" y="278"/>
                  </a:lnTo>
                  <a:lnTo>
                    <a:pt x="197" y="308"/>
                  </a:lnTo>
                  <a:lnTo>
                    <a:pt x="232" y="287"/>
                  </a:lnTo>
                  <a:lnTo>
                    <a:pt x="154" y="353"/>
                  </a:lnTo>
                  <a:lnTo>
                    <a:pt x="225" y="313"/>
                  </a:lnTo>
                  <a:lnTo>
                    <a:pt x="119" y="389"/>
                  </a:lnTo>
                  <a:lnTo>
                    <a:pt x="218" y="332"/>
                  </a:lnTo>
                  <a:lnTo>
                    <a:pt x="109" y="398"/>
                  </a:lnTo>
                  <a:lnTo>
                    <a:pt x="209" y="342"/>
                  </a:lnTo>
                  <a:lnTo>
                    <a:pt x="100" y="410"/>
                  </a:lnTo>
                  <a:lnTo>
                    <a:pt x="197" y="351"/>
                  </a:lnTo>
                  <a:lnTo>
                    <a:pt x="95" y="413"/>
                  </a:lnTo>
                  <a:lnTo>
                    <a:pt x="194" y="356"/>
                  </a:lnTo>
                  <a:lnTo>
                    <a:pt x="62" y="448"/>
                  </a:lnTo>
                  <a:lnTo>
                    <a:pt x="159" y="389"/>
                  </a:lnTo>
                  <a:lnTo>
                    <a:pt x="55" y="453"/>
                  </a:lnTo>
                  <a:lnTo>
                    <a:pt x="154" y="396"/>
                  </a:lnTo>
                  <a:lnTo>
                    <a:pt x="55" y="453"/>
                  </a:lnTo>
                  <a:lnTo>
                    <a:pt x="154" y="396"/>
                  </a:lnTo>
                  <a:lnTo>
                    <a:pt x="22" y="486"/>
                  </a:lnTo>
                  <a:lnTo>
                    <a:pt x="121" y="429"/>
                  </a:lnTo>
                  <a:lnTo>
                    <a:pt x="0" y="512"/>
                  </a:lnTo>
                  <a:lnTo>
                    <a:pt x="88" y="460"/>
                  </a:lnTo>
                  <a:lnTo>
                    <a:pt x="3" y="527"/>
                  </a:lnTo>
                  <a:lnTo>
                    <a:pt x="55" y="496"/>
                  </a:lnTo>
                  <a:lnTo>
                    <a:pt x="7" y="529"/>
                  </a:lnTo>
                  <a:lnTo>
                    <a:pt x="41" y="510"/>
                  </a:lnTo>
                  <a:lnTo>
                    <a:pt x="17" y="529"/>
                  </a:lnTo>
                  <a:lnTo>
                    <a:pt x="24" y="5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89" name="文本框 88"/>
          <p:cNvSpPr txBox="1"/>
          <p:nvPr/>
        </p:nvSpPr>
        <p:spPr>
          <a:xfrm>
            <a:off x="1443584" y="244311"/>
            <a:ext cx="19354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客户业务流程</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pic>
        <p:nvPicPr>
          <p:cNvPr id="3" name="图片 2"/>
          <p:cNvPicPr>
            <a:picLocks noChangeAspect="1"/>
          </p:cNvPicPr>
          <p:nvPr/>
        </p:nvPicPr>
        <p:blipFill>
          <a:blip r:embed="rId1"/>
          <a:stretch>
            <a:fillRect/>
          </a:stretch>
        </p:blipFill>
        <p:spPr>
          <a:xfrm>
            <a:off x="4636135" y="684530"/>
            <a:ext cx="7248525" cy="5972175"/>
          </a:xfrm>
          <a:prstGeom prst="rect">
            <a:avLst/>
          </a:prstGeom>
        </p:spPr>
      </p:pic>
      <p:sp>
        <p:nvSpPr>
          <p:cNvPr id="4" name="文本框 3"/>
          <p:cNvSpPr txBox="1"/>
          <p:nvPr/>
        </p:nvSpPr>
        <p:spPr>
          <a:xfrm>
            <a:off x="6171565" y="244475"/>
            <a:ext cx="1097280" cy="368300"/>
          </a:xfrm>
          <a:prstGeom prst="rect">
            <a:avLst/>
          </a:prstGeom>
          <a:noFill/>
        </p:spPr>
        <p:txBody>
          <a:bodyPr wrap="none" rtlCol="0">
            <a:spAutoFit/>
          </a:bodyPr>
          <a:p>
            <a:r>
              <a:rPr lang="zh-CN" altLang="en-US"/>
              <a:t>系统维护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187"/>
                                        </p:tgtEl>
                                        <p:attrNameLst>
                                          <p:attrName>style.visibility</p:attrName>
                                        </p:attrNameLst>
                                      </p:cBhvr>
                                      <p:to>
                                        <p:strVal val="visible"/>
                                      </p:to>
                                    </p:set>
                                    <p:anim calcmode="lin" valueType="num">
                                      <p:cBhvr>
                                        <p:cTn id="7" dur="500" decel="50000" fill="hold">
                                          <p:stCondLst>
                                            <p:cond delay="0"/>
                                          </p:stCondLst>
                                        </p:cTn>
                                        <p:tgtEl>
                                          <p:spTgt spid="31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1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187"/>
                                        </p:tgtEl>
                                        <p:attrNameLst>
                                          <p:attrName>ppt_w</p:attrName>
                                        </p:attrNameLst>
                                      </p:cBhvr>
                                      <p:tavLst>
                                        <p:tav tm="0">
                                          <p:val>
                                            <p:strVal val="#ppt_w*.05"/>
                                          </p:val>
                                        </p:tav>
                                        <p:tav tm="100000">
                                          <p:val>
                                            <p:strVal val="#ppt_w"/>
                                          </p:val>
                                        </p:tav>
                                      </p:tavLst>
                                    </p:anim>
                                    <p:anim calcmode="lin" valueType="num">
                                      <p:cBhvr>
                                        <p:cTn id="10" dur="1000" fill="hold"/>
                                        <p:tgtEl>
                                          <p:spTgt spid="31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1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1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1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18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188"/>
                                        </p:tgtEl>
                                        <p:attrNameLst>
                                          <p:attrName>style.visibility</p:attrName>
                                        </p:attrNameLst>
                                      </p:cBhvr>
                                      <p:to>
                                        <p:strVal val="visible"/>
                                      </p:to>
                                    </p:set>
                                    <p:anim calcmode="lin" valueType="num">
                                      <p:cBhvr>
                                        <p:cTn id="18" dur="500" decel="50000" fill="hold">
                                          <p:stCondLst>
                                            <p:cond delay="0"/>
                                          </p:stCondLst>
                                        </p:cTn>
                                        <p:tgtEl>
                                          <p:spTgt spid="318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18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188"/>
                                        </p:tgtEl>
                                        <p:attrNameLst>
                                          <p:attrName>ppt_w</p:attrName>
                                        </p:attrNameLst>
                                      </p:cBhvr>
                                      <p:tavLst>
                                        <p:tav tm="0">
                                          <p:val>
                                            <p:strVal val="#ppt_w*.05"/>
                                          </p:val>
                                        </p:tav>
                                        <p:tav tm="100000">
                                          <p:val>
                                            <p:strVal val="#ppt_w"/>
                                          </p:val>
                                        </p:tav>
                                      </p:tavLst>
                                    </p:anim>
                                    <p:anim calcmode="lin" valueType="num">
                                      <p:cBhvr>
                                        <p:cTn id="21" dur="1000" fill="hold"/>
                                        <p:tgtEl>
                                          <p:spTgt spid="318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18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18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18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7" name="组合 3186"/>
          <p:cNvGrpSpPr/>
          <p:nvPr/>
        </p:nvGrpSpPr>
        <p:grpSpPr>
          <a:xfrm>
            <a:off x="82867" y="763993"/>
            <a:ext cx="3138488" cy="3148013"/>
            <a:chOff x="3908425" y="1851025"/>
            <a:chExt cx="3138488" cy="3148013"/>
          </a:xfrm>
        </p:grpSpPr>
        <p:grpSp>
          <p:nvGrpSpPr>
            <p:cNvPr id="3186" name="组合 3185"/>
            <p:cNvGrpSpPr/>
            <p:nvPr/>
          </p:nvGrpSpPr>
          <p:grpSpPr>
            <a:xfrm>
              <a:off x="6062663" y="3662363"/>
              <a:ext cx="984250" cy="1336675"/>
              <a:chOff x="6062663" y="3662363"/>
              <a:chExt cx="984250" cy="1336675"/>
            </a:xfrm>
          </p:grpSpPr>
          <p:sp>
            <p:nvSpPr>
              <p:cNvPr id="3126" name="Freeform 3112"/>
              <p:cNvSpPr/>
              <p:nvPr/>
            </p:nvSpPr>
            <p:spPr bwMode="auto">
              <a:xfrm>
                <a:off x="6513513" y="4727575"/>
                <a:ext cx="157163" cy="90488"/>
              </a:xfrm>
              <a:custGeom>
                <a:avLst/>
                <a:gdLst>
                  <a:gd name="T0" fmla="*/ 0 w 99"/>
                  <a:gd name="T1" fmla="*/ 57 h 57"/>
                  <a:gd name="T2" fmla="*/ 99 w 99"/>
                  <a:gd name="T3" fmla="*/ 0 h 57"/>
                  <a:gd name="T4" fmla="*/ 40 w 99"/>
                  <a:gd name="T5" fmla="*/ 52 h 57"/>
                  <a:gd name="T6" fmla="*/ 76 w 99"/>
                  <a:gd name="T7" fmla="*/ 31 h 57"/>
                  <a:gd name="T8" fmla="*/ 54 w 99"/>
                  <a:gd name="T9" fmla="*/ 45 h 57"/>
                  <a:gd name="T10" fmla="*/ 66 w 99"/>
                  <a:gd name="T11" fmla="*/ 38 h 57"/>
                </a:gdLst>
                <a:ahLst/>
                <a:cxnLst>
                  <a:cxn ang="0">
                    <a:pos x="T0" y="T1"/>
                  </a:cxn>
                  <a:cxn ang="0">
                    <a:pos x="T2" y="T3"/>
                  </a:cxn>
                  <a:cxn ang="0">
                    <a:pos x="T4" y="T5"/>
                  </a:cxn>
                  <a:cxn ang="0">
                    <a:pos x="T6" y="T7"/>
                  </a:cxn>
                  <a:cxn ang="0">
                    <a:pos x="T8" y="T9"/>
                  </a:cxn>
                  <a:cxn ang="0">
                    <a:pos x="T10" y="T11"/>
                  </a:cxn>
                </a:cxnLst>
                <a:rect l="0" t="0" r="r" b="b"/>
                <a:pathLst>
                  <a:path w="99" h="57">
                    <a:moveTo>
                      <a:pt x="0" y="57"/>
                    </a:moveTo>
                    <a:lnTo>
                      <a:pt x="99" y="0"/>
                    </a:lnTo>
                    <a:lnTo>
                      <a:pt x="40" y="52"/>
                    </a:lnTo>
                    <a:lnTo>
                      <a:pt x="76" y="31"/>
                    </a:lnTo>
                    <a:lnTo>
                      <a:pt x="54" y="45"/>
                    </a:lnTo>
                    <a:lnTo>
                      <a:pt x="66"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0" name="Freeform 3116"/>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1" name="Freeform 3117"/>
              <p:cNvSpPr/>
              <p:nvPr/>
            </p:nvSpPr>
            <p:spPr bwMode="auto">
              <a:xfrm>
                <a:off x="6873875" y="4370388"/>
                <a:ext cx="146050" cy="82550"/>
              </a:xfrm>
              <a:custGeom>
                <a:avLst/>
                <a:gdLst>
                  <a:gd name="T0" fmla="*/ 0 w 92"/>
                  <a:gd name="T1" fmla="*/ 52 h 52"/>
                  <a:gd name="T2" fmla="*/ 92 w 92"/>
                  <a:gd name="T3" fmla="*/ 0 h 52"/>
                  <a:gd name="T4" fmla="*/ 40 w 92"/>
                  <a:gd name="T5" fmla="*/ 43 h 52"/>
                  <a:gd name="T6" fmla="*/ 62 w 92"/>
                  <a:gd name="T7" fmla="*/ 31 h 52"/>
                </a:gdLst>
                <a:ahLst/>
                <a:cxnLst>
                  <a:cxn ang="0">
                    <a:pos x="T0" y="T1"/>
                  </a:cxn>
                  <a:cxn ang="0">
                    <a:pos x="T2" y="T3"/>
                  </a:cxn>
                  <a:cxn ang="0">
                    <a:pos x="T4" y="T5"/>
                  </a:cxn>
                  <a:cxn ang="0">
                    <a:pos x="T6" y="T7"/>
                  </a:cxn>
                </a:cxnLst>
                <a:rect l="0" t="0" r="r" b="b"/>
                <a:pathLst>
                  <a:path w="92" h="52">
                    <a:moveTo>
                      <a:pt x="0" y="52"/>
                    </a:moveTo>
                    <a:lnTo>
                      <a:pt x="92" y="0"/>
                    </a:lnTo>
                    <a:lnTo>
                      <a:pt x="40" y="43"/>
                    </a:lnTo>
                    <a:lnTo>
                      <a:pt x="62" y="3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3185" name="组合 3184"/>
              <p:cNvGrpSpPr/>
              <p:nvPr/>
            </p:nvGrpSpPr>
            <p:grpSpPr>
              <a:xfrm>
                <a:off x="6062663" y="3662363"/>
                <a:ext cx="984250" cy="1336675"/>
                <a:chOff x="6062663" y="3662363"/>
                <a:chExt cx="984250" cy="1336675"/>
              </a:xfrm>
            </p:grpSpPr>
            <p:sp>
              <p:nvSpPr>
                <p:cNvPr id="3125" name="Freeform 3111"/>
                <p:cNvSpPr/>
                <p:nvPr/>
              </p:nvSpPr>
              <p:spPr bwMode="auto">
                <a:xfrm>
                  <a:off x="6062663" y="4727575"/>
                  <a:ext cx="450850" cy="271463"/>
                </a:xfrm>
                <a:custGeom>
                  <a:avLst/>
                  <a:gdLst>
                    <a:gd name="T0" fmla="*/ 9 w 284"/>
                    <a:gd name="T1" fmla="*/ 3 h 171"/>
                    <a:gd name="T2" fmla="*/ 14 w 284"/>
                    <a:gd name="T3" fmla="*/ 0 h 171"/>
                    <a:gd name="T4" fmla="*/ 0 w 284"/>
                    <a:gd name="T5" fmla="*/ 29 h 171"/>
                    <a:gd name="T6" fmla="*/ 40 w 284"/>
                    <a:gd name="T7" fmla="*/ 7 h 171"/>
                    <a:gd name="T8" fmla="*/ 7 w 284"/>
                    <a:gd name="T9" fmla="*/ 41 h 171"/>
                    <a:gd name="T10" fmla="*/ 49 w 284"/>
                    <a:gd name="T11" fmla="*/ 17 h 171"/>
                    <a:gd name="T12" fmla="*/ 14 w 284"/>
                    <a:gd name="T13" fmla="*/ 50 h 171"/>
                    <a:gd name="T14" fmla="*/ 57 w 284"/>
                    <a:gd name="T15" fmla="*/ 24 h 171"/>
                    <a:gd name="T16" fmla="*/ 16 w 284"/>
                    <a:gd name="T17" fmla="*/ 52 h 171"/>
                    <a:gd name="T18" fmla="*/ 59 w 284"/>
                    <a:gd name="T19" fmla="*/ 26 h 171"/>
                    <a:gd name="T20" fmla="*/ 23 w 284"/>
                    <a:gd name="T21" fmla="*/ 60 h 171"/>
                    <a:gd name="T22" fmla="*/ 66 w 284"/>
                    <a:gd name="T23" fmla="*/ 33 h 171"/>
                    <a:gd name="T24" fmla="*/ 28 w 284"/>
                    <a:gd name="T25" fmla="*/ 62 h 171"/>
                    <a:gd name="T26" fmla="*/ 71 w 284"/>
                    <a:gd name="T27" fmla="*/ 36 h 171"/>
                    <a:gd name="T28" fmla="*/ 28 w 284"/>
                    <a:gd name="T29" fmla="*/ 62 h 171"/>
                    <a:gd name="T30" fmla="*/ 71 w 284"/>
                    <a:gd name="T31" fmla="*/ 38 h 171"/>
                    <a:gd name="T32" fmla="*/ 33 w 284"/>
                    <a:gd name="T33" fmla="*/ 67 h 171"/>
                    <a:gd name="T34" fmla="*/ 75 w 284"/>
                    <a:gd name="T35" fmla="*/ 43 h 171"/>
                    <a:gd name="T36" fmla="*/ 47 w 284"/>
                    <a:gd name="T37" fmla="*/ 81 h 171"/>
                    <a:gd name="T38" fmla="*/ 90 w 284"/>
                    <a:gd name="T39" fmla="*/ 55 h 171"/>
                    <a:gd name="T40" fmla="*/ 59 w 284"/>
                    <a:gd name="T41" fmla="*/ 95 h 171"/>
                    <a:gd name="T42" fmla="*/ 101 w 284"/>
                    <a:gd name="T43" fmla="*/ 69 h 171"/>
                    <a:gd name="T44" fmla="*/ 73 w 284"/>
                    <a:gd name="T45" fmla="*/ 107 h 171"/>
                    <a:gd name="T46" fmla="*/ 116 w 284"/>
                    <a:gd name="T47" fmla="*/ 83 h 171"/>
                    <a:gd name="T48" fmla="*/ 85 w 284"/>
                    <a:gd name="T49" fmla="*/ 119 h 171"/>
                    <a:gd name="T50" fmla="*/ 128 w 284"/>
                    <a:gd name="T51" fmla="*/ 93 h 171"/>
                    <a:gd name="T52" fmla="*/ 94 w 284"/>
                    <a:gd name="T53" fmla="*/ 128 h 171"/>
                    <a:gd name="T54" fmla="*/ 137 w 284"/>
                    <a:gd name="T55" fmla="*/ 105 h 171"/>
                    <a:gd name="T56" fmla="*/ 109 w 284"/>
                    <a:gd name="T57" fmla="*/ 143 h 171"/>
                    <a:gd name="T58" fmla="*/ 151 w 284"/>
                    <a:gd name="T59" fmla="*/ 116 h 171"/>
                    <a:gd name="T60" fmla="*/ 109 w 284"/>
                    <a:gd name="T61" fmla="*/ 143 h 171"/>
                    <a:gd name="T62" fmla="*/ 154 w 284"/>
                    <a:gd name="T63" fmla="*/ 116 h 171"/>
                    <a:gd name="T64" fmla="*/ 116 w 284"/>
                    <a:gd name="T65" fmla="*/ 147 h 171"/>
                    <a:gd name="T66" fmla="*/ 163 w 284"/>
                    <a:gd name="T67" fmla="*/ 121 h 171"/>
                    <a:gd name="T68" fmla="*/ 120 w 284"/>
                    <a:gd name="T69" fmla="*/ 152 h 171"/>
                    <a:gd name="T70" fmla="*/ 170 w 284"/>
                    <a:gd name="T71" fmla="*/ 124 h 171"/>
                    <a:gd name="T72" fmla="*/ 135 w 284"/>
                    <a:gd name="T73" fmla="*/ 159 h 171"/>
                    <a:gd name="T74" fmla="*/ 284 w 284"/>
                    <a:gd name="T75" fmla="*/ 74 h 171"/>
                    <a:gd name="T76" fmla="*/ 154 w 284"/>
                    <a:gd name="T77" fmla="*/ 169 h 171"/>
                    <a:gd name="T78" fmla="*/ 279 w 284"/>
                    <a:gd name="T79" fmla="*/ 97 h 171"/>
                    <a:gd name="T80" fmla="*/ 187 w 284"/>
                    <a:gd name="T81" fmla="*/ 171 h 171"/>
                    <a:gd name="T82" fmla="*/ 262 w 284"/>
                    <a:gd name="T83" fmla="*/ 126 h 171"/>
                    <a:gd name="T84" fmla="*/ 225 w 284"/>
                    <a:gd name="T85" fmla="*/ 159 h 171"/>
                    <a:gd name="T86" fmla="*/ 236 w 284"/>
                    <a:gd name="T8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171">
                      <a:moveTo>
                        <a:pt x="9" y="3"/>
                      </a:moveTo>
                      <a:lnTo>
                        <a:pt x="14" y="0"/>
                      </a:lnTo>
                      <a:lnTo>
                        <a:pt x="0" y="29"/>
                      </a:lnTo>
                      <a:lnTo>
                        <a:pt x="40" y="7"/>
                      </a:lnTo>
                      <a:lnTo>
                        <a:pt x="7" y="41"/>
                      </a:lnTo>
                      <a:lnTo>
                        <a:pt x="49" y="17"/>
                      </a:lnTo>
                      <a:lnTo>
                        <a:pt x="14" y="50"/>
                      </a:lnTo>
                      <a:lnTo>
                        <a:pt x="57" y="24"/>
                      </a:lnTo>
                      <a:lnTo>
                        <a:pt x="16" y="52"/>
                      </a:lnTo>
                      <a:lnTo>
                        <a:pt x="59" y="26"/>
                      </a:lnTo>
                      <a:lnTo>
                        <a:pt x="23" y="60"/>
                      </a:lnTo>
                      <a:lnTo>
                        <a:pt x="66" y="33"/>
                      </a:lnTo>
                      <a:lnTo>
                        <a:pt x="28" y="62"/>
                      </a:lnTo>
                      <a:lnTo>
                        <a:pt x="71" y="36"/>
                      </a:lnTo>
                      <a:lnTo>
                        <a:pt x="28" y="62"/>
                      </a:lnTo>
                      <a:lnTo>
                        <a:pt x="71" y="38"/>
                      </a:lnTo>
                      <a:lnTo>
                        <a:pt x="33" y="67"/>
                      </a:lnTo>
                      <a:lnTo>
                        <a:pt x="75" y="43"/>
                      </a:lnTo>
                      <a:lnTo>
                        <a:pt x="47" y="81"/>
                      </a:lnTo>
                      <a:lnTo>
                        <a:pt x="90" y="55"/>
                      </a:lnTo>
                      <a:lnTo>
                        <a:pt x="59" y="95"/>
                      </a:lnTo>
                      <a:lnTo>
                        <a:pt x="101" y="69"/>
                      </a:lnTo>
                      <a:lnTo>
                        <a:pt x="73" y="107"/>
                      </a:lnTo>
                      <a:lnTo>
                        <a:pt x="116" y="83"/>
                      </a:lnTo>
                      <a:lnTo>
                        <a:pt x="85" y="119"/>
                      </a:lnTo>
                      <a:lnTo>
                        <a:pt x="128" y="93"/>
                      </a:lnTo>
                      <a:lnTo>
                        <a:pt x="94" y="128"/>
                      </a:lnTo>
                      <a:lnTo>
                        <a:pt x="137" y="105"/>
                      </a:lnTo>
                      <a:lnTo>
                        <a:pt x="109" y="143"/>
                      </a:lnTo>
                      <a:lnTo>
                        <a:pt x="151" y="116"/>
                      </a:lnTo>
                      <a:lnTo>
                        <a:pt x="109" y="143"/>
                      </a:lnTo>
                      <a:lnTo>
                        <a:pt x="154" y="116"/>
                      </a:lnTo>
                      <a:lnTo>
                        <a:pt x="116" y="147"/>
                      </a:lnTo>
                      <a:lnTo>
                        <a:pt x="163" y="121"/>
                      </a:lnTo>
                      <a:lnTo>
                        <a:pt x="120" y="152"/>
                      </a:lnTo>
                      <a:lnTo>
                        <a:pt x="170" y="124"/>
                      </a:lnTo>
                      <a:lnTo>
                        <a:pt x="135" y="159"/>
                      </a:lnTo>
                      <a:lnTo>
                        <a:pt x="284" y="74"/>
                      </a:lnTo>
                      <a:lnTo>
                        <a:pt x="154" y="169"/>
                      </a:lnTo>
                      <a:lnTo>
                        <a:pt x="279" y="97"/>
                      </a:lnTo>
                      <a:lnTo>
                        <a:pt x="187" y="171"/>
                      </a:lnTo>
                      <a:lnTo>
                        <a:pt x="262" y="126"/>
                      </a:lnTo>
                      <a:lnTo>
                        <a:pt x="225" y="159"/>
                      </a:lnTo>
                      <a:lnTo>
                        <a:pt x="236" y="15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7" name="Freeform 3113"/>
                <p:cNvSpPr/>
                <p:nvPr/>
              </p:nvSpPr>
              <p:spPr bwMode="auto">
                <a:xfrm>
                  <a:off x="6194425" y="4502150"/>
                  <a:ext cx="495300" cy="403225"/>
                </a:xfrm>
                <a:custGeom>
                  <a:avLst/>
                  <a:gdLst>
                    <a:gd name="T0" fmla="*/ 11 w 312"/>
                    <a:gd name="T1" fmla="*/ 2 h 254"/>
                    <a:gd name="T2" fmla="*/ 14 w 312"/>
                    <a:gd name="T3" fmla="*/ 0 h 254"/>
                    <a:gd name="T4" fmla="*/ 0 w 312"/>
                    <a:gd name="T5" fmla="*/ 19 h 254"/>
                    <a:gd name="T6" fmla="*/ 33 w 312"/>
                    <a:gd name="T7" fmla="*/ 0 h 254"/>
                    <a:gd name="T8" fmla="*/ 2 w 312"/>
                    <a:gd name="T9" fmla="*/ 31 h 254"/>
                    <a:gd name="T10" fmla="*/ 42 w 312"/>
                    <a:gd name="T11" fmla="*/ 7 h 254"/>
                    <a:gd name="T12" fmla="*/ 4 w 312"/>
                    <a:gd name="T13" fmla="*/ 33 h 254"/>
                    <a:gd name="T14" fmla="*/ 45 w 312"/>
                    <a:gd name="T15" fmla="*/ 9 h 254"/>
                    <a:gd name="T16" fmla="*/ 14 w 312"/>
                    <a:gd name="T17" fmla="*/ 45 h 254"/>
                    <a:gd name="T18" fmla="*/ 56 w 312"/>
                    <a:gd name="T19" fmla="*/ 21 h 254"/>
                    <a:gd name="T20" fmla="*/ 21 w 312"/>
                    <a:gd name="T21" fmla="*/ 52 h 254"/>
                    <a:gd name="T22" fmla="*/ 63 w 312"/>
                    <a:gd name="T23" fmla="*/ 28 h 254"/>
                    <a:gd name="T24" fmla="*/ 33 w 312"/>
                    <a:gd name="T25" fmla="*/ 64 h 254"/>
                    <a:gd name="T26" fmla="*/ 75 w 312"/>
                    <a:gd name="T27" fmla="*/ 40 h 254"/>
                    <a:gd name="T28" fmla="*/ 42 w 312"/>
                    <a:gd name="T29" fmla="*/ 73 h 254"/>
                    <a:gd name="T30" fmla="*/ 85 w 312"/>
                    <a:gd name="T31" fmla="*/ 50 h 254"/>
                    <a:gd name="T32" fmla="*/ 54 w 312"/>
                    <a:gd name="T33" fmla="*/ 85 h 254"/>
                    <a:gd name="T34" fmla="*/ 97 w 312"/>
                    <a:gd name="T35" fmla="*/ 62 h 254"/>
                    <a:gd name="T36" fmla="*/ 68 w 312"/>
                    <a:gd name="T37" fmla="*/ 100 h 254"/>
                    <a:gd name="T38" fmla="*/ 111 w 312"/>
                    <a:gd name="T39" fmla="*/ 76 h 254"/>
                    <a:gd name="T40" fmla="*/ 68 w 312"/>
                    <a:gd name="T41" fmla="*/ 102 h 254"/>
                    <a:gd name="T42" fmla="*/ 111 w 312"/>
                    <a:gd name="T43" fmla="*/ 76 h 254"/>
                    <a:gd name="T44" fmla="*/ 68 w 312"/>
                    <a:gd name="T45" fmla="*/ 102 h 254"/>
                    <a:gd name="T46" fmla="*/ 111 w 312"/>
                    <a:gd name="T47" fmla="*/ 76 h 254"/>
                    <a:gd name="T48" fmla="*/ 82 w 312"/>
                    <a:gd name="T49" fmla="*/ 116 h 254"/>
                    <a:gd name="T50" fmla="*/ 125 w 312"/>
                    <a:gd name="T51" fmla="*/ 90 h 254"/>
                    <a:gd name="T52" fmla="*/ 90 w 312"/>
                    <a:gd name="T53" fmla="*/ 121 h 254"/>
                    <a:gd name="T54" fmla="*/ 132 w 312"/>
                    <a:gd name="T55" fmla="*/ 97 h 254"/>
                    <a:gd name="T56" fmla="*/ 101 w 312"/>
                    <a:gd name="T57" fmla="*/ 133 h 254"/>
                    <a:gd name="T58" fmla="*/ 144 w 312"/>
                    <a:gd name="T59" fmla="*/ 109 h 254"/>
                    <a:gd name="T60" fmla="*/ 104 w 312"/>
                    <a:gd name="T61" fmla="*/ 135 h 254"/>
                    <a:gd name="T62" fmla="*/ 146 w 312"/>
                    <a:gd name="T63" fmla="*/ 111 h 254"/>
                    <a:gd name="T64" fmla="*/ 111 w 312"/>
                    <a:gd name="T65" fmla="*/ 145 h 254"/>
                    <a:gd name="T66" fmla="*/ 153 w 312"/>
                    <a:gd name="T67" fmla="*/ 119 h 254"/>
                    <a:gd name="T68" fmla="*/ 120 w 312"/>
                    <a:gd name="T69" fmla="*/ 152 h 254"/>
                    <a:gd name="T70" fmla="*/ 163 w 312"/>
                    <a:gd name="T71" fmla="*/ 128 h 254"/>
                    <a:gd name="T72" fmla="*/ 123 w 312"/>
                    <a:gd name="T73" fmla="*/ 156 h 254"/>
                    <a:gd name="T74" fmla="*/ 165 w 312"/>
                    <a:gd name="T75" fmla="*/ 130 h 254"/>
                    <a:gd name="T76" fmla="*/ 135 w 312"/>
                    <a:gd name="T77" fmla="*/ 168 h 254"/>
                    <a:gd name="T78" fmla="*/ 179 w 312"/>
                    <a:gd name="T79" fmla="*/ 142 h 254"/>
                    <a:gd name="T80" fmla="*/ 142 w 312"/>
                    <a:gd name="T81" fmla="*/ 175 h 254"/>
                    <a:gd name="T82" fmla="*/ 189 w 312"/>
                    <a:gd name="T83" fmla="*/ 147 h 254"/>
                    <a:gd name="T84" fmla="*/ 149 w 312"/>
                    <a:gd name="T85" fmla="*/ 190 h 254"/>
                    <a:gd name="T86" fmla="*/ 217 w 312"/>
                    <a:gd name="T87" fmla="*/ 152 h 254"/>
                    <a:gd name="T88" fmla="*/ 153 w 312"/>
                    <a:gd name="T89" fmla="*/ 202 h 254"/>
                    <a:gd name="T90" fmla="*/ 312 w 312"/>
                    <a:gd name="T91" fmla="*/ 109 h 254"/>
                    <a:gd name="T92" fmla="*/ 153 w 312"/>
                    <a:gd name="T93" fmla="*/ 202 h 254"/>
                    <a:gd name="T94" fmla="*/ 312 w 312"/>
                    <a:gd name="T95" fmla="*/ 109 h 254"/>
                    <a:gd name="T96" fmla="*/ 151 w 312"/>
                    <a:gd name="T97" fmla="*/ 223 h 254"/>
                    <a:gd name="T98" fmla="*/ 307 w 312"/>
                    <a:gd name="T99" fmla="*/ 133 h 254"/>
                    <a:gd name="T100" fmla="*/ 149 w 312"/>
                    <a:gd name="T101" fmla="*/ 228 h 254"/>
                    <a:gd name="T102" fmla="*/ 303 w 312"/>
                    <a:gd name="T103" fmla="*/ 140 h 254"/>
                    <a:gd name="T104" fmla="*/ 135 w 312"/>
                    <a:gd name="T105" fmla="*/ 249 h 254"/>
                    <a:gd name="T106" fmla="*/ 201 w 312"/>
                    <a:gd name="T107" fmla="*/ 211 h 254"/>
                    <a:gd name="T108" fmla="*/ 127 w 312"/>
                    <a:gd name="T109" fmla="*/ 254 h 254"/>
                    <a:gd name="T110" fmla="*/ 201 w 312"/>
                    <a:gd name="T11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254">
                      <a:moveTo>
                        <a:pt x="11" y="2"/>
                      </a:moveTo>
                      <a:lnTo>
                        <a:pt x="14" y="0"/>
                      </a:lnTo>
                      <a:lnTo>
                        <a:pt x="0" y="19"/>
                      </a:lnTo>
                      <a:lnTo>
                        <a:pt x="33" y="0"/>
                      </a:lnTo>
                      <a:lnTo>
                        <a:pt x="2" y="31"/>
                      </a:lnTo>
                      <a:lnTo>
                        <a:pt x="42" y="7"/>
                      </a:lnTo>
                      <a:lnTo>
                        <a:pt x="4" y="33"/>
                      </a:lnTo>
                      <a:lnTo>
                        <a:pt x="45" y="9"/>
                      </a:lnTo>
                      <a:lnTo>
                        <a:pt x="14" y="45"/>
                      </a:lnTo>
                      <a:lnTo>
                        <a:pt x="56" y="21"/>
                      </a:lnTo>
                      <a:lnTo>
                        <a:pt x="21" y="52"/>
                      </a:lnTo>
                      <a:lnTo>
                        <a:pt x="63" y="28"/>
                      </a:lnTo>
                      <a:lnTo>
                        <a:pt x="33" y="64"/>
                      </a:lnTo>
                      <a:lnTo>
                        <a:pt x="75" y="40"/>
                      </a:lnTo>
                      <a:lnTo>
                        <a:pt x="42" y="73"/>
                      </a:lnTo>
                      <a:lnTo>
                        <a:pt x="85" y="50"/>
                      </a:lnTo>
                      <a:lnTo>
                        <a:pt x="54" y="85"/>
                      </a:lnTo>
                      <a:lnTo>
                        <a:pt x="97" y="62"/>
                      </a:lnTo>
                      <a:lnTo>
                        <a:pt x="68" y="100"/>
                      </a:lnTo>
                      <a:lnTo>
                        <a:pt x="111" y="76"/>
                      </a:lnTo>
                      <a:lnTo>
                        <a:pt x="68" y="102"/>
                      </a:lnTo>
                      <a:lnTo>
                        <a:pt x="111" y="76"/>
                      </a:lnTo>
                      <a:lnTo>
                        <a:pt x="68" y="102"/>
                      </a:lnTo>
                      <a:lnTo>
                        <a:pt x="111" y="76"/>
                      </a:lnTo>
                      <a:lnTo>
                        <a:pt x="82" y="116"/>
                      </a:lnTo>
                      <a:lnTo>
                        <a:pt x="125" y="90"/>
                      </a:lnTo>
                      <a:lnTo>
                        <a:pt x="90" y="121"/>
                      </a:lnTo>
                      <a:lnTo>
                        <a:pt x="132" y="97"/>
                      </a:lnTo>
                      <a:lnTo>
                        <a:pt x="101" y="133"/>
                      </a:lnTo>
                      <a:lnTo>
                        <a:pt x="144" y="109"/>
                      </a:lnTo>
                      <a:lnTo>
                        <a:pt x="104" y="135"/>
                      </a:lnTo>
                      <a:lnTo>
                        <a:pt x="146" y="111"/>
                      </a:lnTo>
                      <a:lnTo>
                        <a:pt x="111" y="145"/>
                      </a:lnTo>
                      <a:lnTo>
                        <a:pt x="153" y="119"/>
                      </a:lnTo>
                      <a:lnTo>
                        <a:pt x="120" y="152"/>
                      </a:lnTo>
                      <a:lnTo>
                        <a:pt x="163" y="128"/>
                      </a:lnTo>
                      <a:lnTo>
                        <a:pt x="123" y="156"/>
                      </a:lnTo>
                      <a:lnTo>
                        <a:pt x="165" y="130"/>
                      </a:lnTo>
                      <a:lnTo>
                        <a:pt x="135" y="168"/>
                      </a:lnTo>
                      <a:lnTo>
                        <a:pt x="179" y="142"/>
                      </a:lnTo>
                      <a:lnTo>
                        <a:pt x="142" y="175"/>
                      </a:lnTo>
                      <a:lnTo>
                        <a:pt x="189" y="147"/>
                      </a:lnTo>
                      <a:lnTo>
                        <a:pt x="149" y="190"/>
                      </a:lnTo>
                      <a:lnTo>
                        <a:pt x="217" y="152"/>
                      </a:lnTo>
                      <a:lnTo>
                        <a:pt x="153" y="202"/>
                      </a:lnTo>
                      <a:lnTo>
                        <a:pt x="312" y="109"/>
                      </a:lnTo>
                      <a:lnTo>
                        <a:pt x="153" y="202"/>
                      </a:lnTo>
                      <a:lnTo>
                        <a:pt x="312" y="109"/>
                      </a:lnTo>
                      <a:lnTo>
                        <a:pt x="151" y="223"/>
                      </a:lnTo>
                      <a:lnTo>
                        <a:pt x="307" y="133"/>
                      </a:lnTo>
                      <a:lnTo>
                        <a:pt x="149" y="228"/>
                      </a:lnTo>
                      <a:lnTo>
                        <a:pt x="303" y="140"/>
                      </a:lnTo>
                      <a:lnTo>
                        <a:pt x="135" y="249"/>
                      </a:lnTo>
                      <a:lnTo>
                        <a:pt x="201" y="211"/>
                      </a:lnTo>
                      <a:lnTo>
                        <a:pt x="127" y="254"/>
                      </a:lnTo>
                      <a:lnTo>
                        <a:pt x="201" y="21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8" name="Freeform 3114"/>
                <p:cNvSpPr/>
                <p:nvPr/>
              </p:nvSpPr>
              <p:spPr bwMode="auto">
                <a:xfrm>
                  <a:off x="6692900" y="4546600"/>
                  <a:ext cx="158750" cy="95250"/>
                </a:xfrm>
                <a:custGeom>
                  <a:avLst/>
                  <a:gdLst>
                    <a:gd name="T0" fmla="*/ 0 w 100"/>
                    <a:gd name="T1" fmla="*/ 60 h 60"/>
                    <a:gd name="T2" fmla="*/ 100 w 100"/>
                    <a:gd name="T3" fmla="*/ 0 h 60"/>
                    <a:gd name="T4" fmla="*/ 15 w 100"/>
                    <a:gd name="T5" fmla="*/ 57 h 60"/>
                    <a:gd name="T6" fmla="*/ 95 w 100"/>
                    <a:gd name="T7" fmla="*/ 12 h 60"/>
                    <a:gd name="T8" fmla="*/ 50 w 100"/>
                    <a:gd name="T9" fmla="*/ 48 h 60"/>
                    <a:gd name="T10" fmla="*/ 67 w 100"/>
                    <a:gd name="T11" fmla="*/ 38 h 60"/>
                    <a:gd name="T12" fmla="*/ 55 w 100"/>
                    <a:gd name="T13" fmla="*/ 45 h 60"/>
                    <a:gd name="T14" fmla="*/ 67 w 100"/>
                    <a:gd name="T15" fmla="*/ 3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0">
                      <a:moveTo>
                        <a:pt x="0" y="60"/>
                      </a:moveTo>
                      <a:lnTo>
                        <a:pt x="100" y="0"/>
                      </a:lnTo>
                      <a:lnTo>
                        <a:pt x="15" y="57"/>
                      </a:lnTo>
                      <a:lnTo>
                        <a:pt x="95" y="12"/>
                      </a:lnTo>
                      <a:lnTo>
                        <a:pt x="50" y="48"/>
                      </a:lnTo>
                      <a:lnTo>
                        <a:pt x="67" y="38"/>
                      </a:lnTo>
                      <a:lnTo>
                        <a:pt x="55" y="45"/>
                      </a:lnTo>
                      <a:lnTo>
                        <a:pt x="67" y="3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29" name="Freeform 3115"/>
                <p:cNvSpPr/>
                <p:nvPr/>
              </p:nvSpPr>
              <p:spPr bwMode="auto">
                <a:xfrm>
                  <a:off x="6373813" y="4318000"/>
                  <a:ext cx="500063" cy="409575"/>
                </a:xfrm>
                <a:custGeom>
                  <a:avLst/>
                  <a:gdLst>
                    <a:gd name="T0" fmla="*/ 10 w 315"/>
                    <a:gd name="T1" fmla="*/ 4 h 258"/>
                    <a:gd name="T2" fmla="*/ 14 w 315"/>
                    <a:gd name="T3" fmla="*/ 2 h 258"/>
                    <a:gd name="T4" fmla="*/ 5 w 315"/>
                    <a:gd name="T5" fmla="*/ 9 h 258"/>
                    <a:gd name="T6" fmla="*/ 19 w 315"/>
                    <a:gd name="T7" fmla="*/ 0 h 258"/>
                    <a:gd name="T8" fmla="*/ 0 w 315"/>
                    <a:gd name="T9" fmla="*/ 23 h 258"/>
                    <a:gd name="T10" fmla="*/ 33 w 315"/>
                    <a:gd name="T11" fmla="*/ 2 h 258"/>
                    <a:gd name="T12" fmla="*/ 5 w 315"/>
                    <a:gd name="T13" fmla="*/ 38 h 258"/>
                    <a:gd name="T14" fmla="*/ 45 w 315"/>
                    <a:gd name="T15" fmla="*/ 14 h 258"/>
                    <a:gd name="T16" fmla="*/ 10 w 315"/>
                    <a:gd name="T17" fmla="*/ 42 h 258"/>
                    <a:gd name="T18" fmla="*/ 52 w 315"/>
                    <a:gd name="T19" fmla="*/ 19 h 258"/>
                    <a:gd name="T20" fmla="*/ 14 w 315"/>
                    <a:gd name="T21" fmla="*/ 50 h 258"/>
                    <a:gd name="T22" fmla="*/ 57 w 315"/>
                    <a:gd name="T23" fmla="*/ 26 h 258"/>
                    <a:gd name="T24" fmla="*/ 24 w 315"/>
                    <a:gd name="T25" fmla="*/ 59 h 258"/>
                    <a:gd name="T26" fmla="*/ 66 w 315"/>
                    <a:gd name="T27" fmla="*/ 33 h 258"/>
                    <a:gd name="T28" fmla="*/ 26 w 315"/>
                    <a:gd name="T29" fmla="*/ 61 h 258"/>
                    <a:gd name="T30" fmla="*/ 69 w 315"/>
                    <a:gd name="T31" fmla="*/ 35 h 258"/>
                    <a:gd name="T32" fmla="*/ 31 w 315"/>
                    <a:gd name="T33" fmla="*/ 66 h 258"/>
                    <a:gd name="T34" fmla="*/ 74 w 315"/>
                    <a:gd name="T35" fmla="*/ 42 h 258"/>
                    <a:gd name="T36" fmla="*/ 31 w 315"/>
                    <a:gd name="T37" fmla="*/ 66 h 258"/>
                    <a:gd name="T38" fmla="*/ 74 w 315"/>
                    <a:gd name="T39" fmla="*/ 42 h 258"/>
                    <a:gd name="T40" fmla="*/ 33 w 315"/>
                    <a:gd name="T41" fmla="*/ 69 h 258"/>
                    <a:gd name="T42" fmla="*/ 76 w 315"/>
                    <a:gd name="T43" fmla="*/ 45 h 258"/>
                    <a:gd name="T44" fmla="*/ 36 w 315"/>
                    <a:gd name="T45" fmla="*/ 71 h 258"/>
                    <a:gd name="T46" fmla="*/ 78 w 315"/>
                    <a:gd name="T47" fmla="*/ 45 h 258"/>
                    <a:gd name="T48" fmla="*/ 38 w 315"/>
                    <a:gd name="T49" fmla="*/ 73 h 258"/>
                    <a:gd name="T50" fmla="*/ 81 w 315"/>
                    <a:gd name="T51" fmla="*/ 47 h 258"/>
                    <a:gd name="T52" fmla="*/ 38 w 315"/>
                    <a:gd name="T53" fmla="*/ 73 h 258"/>
                    <a:gd name="T54" fmla="*/ 81 w 315"/>
                    <a:gd name="T55" fmla="*/ 50 h 258"/>
                    <a:gd name="T56" fmla="*/ 52 w 315"/>
                    <a:gd name="T57" fmla="*/ 87 h 258"/>
                    <a:gd name="T58" fmla="*/ 95 w 315"/>
                    <a:gd name="T59" fmla="*/ 61 h 258"/>
                    <a:gd name="T60" fmla="*/ 55 w 315"/>
                    <a:gd name="T61" fmla="*/ 90 h 258"/>
                    <a:gd name="T62" fmla="*/ 97 w 315"/>
                    <a:gd name="T63" fmla="*/ 66 h 258"/>
                    <a:gd name="T64" fmla="*/ 66 w 315"/>
                    <a:gd name="T65" fmla="*/ 99 h 258"/>
                    <a:gd name="T66" fmla="*/ 109 w 315"/>
                    <a:gd name="T67" fmla="*/ 76 h 258"/>
                    <a:gd name="T68" fmla="*/ 78 w 315"/>
                    <a:gd name="T69" fmla="*/ 114 h 258"/>
                    <a:gd name="T70" fmla="*/ 121 w 315"/>
                    <a:gd name="T71" fmla="*/ 87 h 258"/>
                    <a:gd name="T72" fmla="*/ 88 w 315"/>
                    <a:gd name="T73" fmla="*/ 123 h 258"/>
                    <a:gd name="T74" fmla="*/ 130 w 315"/>
                    <a:gd name="T75" fmla="*/ 97 h 258"/>
                    <a:gd name="T76" fmla="*/ 100 w 315"/>
                    <a:gd name="T77" fmla="*/ 135 h 258"/>
                    <a:gd name="T78" fmla="*/ 142 w 315"/>
                    <a:gd name="T79" fmla="*/ 111 h 258"/>
                    <a:gd name="T80" fmla="*/ 114 w 315"/>
                    <a:gd name="T81" fmla="*/ 149 h 258"/>
                    <a:gd name="T82" fmla="*/ 156 w 315"/>
                    <a:gd name="T83" fmla="*/ 123 h 258"/>
                    <a:gd name="T84" fmla="*/ 116 w 315"/>
                    <a:gd name="T85" fmla="*/ 152 h 258"/>
                    <a:gd name="T86" fmla="*/ 159 w 315"/>
                    <a:gd name="T87" fmla="*/ 125 h 258"/>
                    <a:gd name="T88" fmla="*/ 126 w 315"/>
                    <a:gd name="T89" fmla="*/ 161 h 258"/>
                    <a:gd name="T90" fmla="*/ 168 w 315"/>
                    <a:gd name="T91" fmla="*/ 137 h 258"/>
                    <a:gd name="T92" fmla="*/ 135 w 315"/>
                    <a:gd name="T93" fmla="*/ 170 h 258"/>
                    <a:gd name="T94" fmla="*/ 178 w 315"/>
                    <a:gd name="T95" fmla="*/ 144 h 258"/>
                    <a:gd name="T96" fmla="*/ 145 w 315"/>
                    <a:gd name="T97" fmla="*/ 182 h 258"/>
                    <a:gd name="T98" fmla="*/ 197 w 315"/>
                    <a:gd name="T99" fmla="*/ 152 h 258"/>
                    <a:gd name="T100" fmla="*/ 152 w 315"/>
                    <a:gd name="T101" fmla="*/ 197 h 258"/>
                    <a:gd name="T102" fmla="*/ 315 w 315"/>
                    <a:gd name="T103" fmla="*/ 102 h 258"/>
                    <a:gd name="T104" fmla="*/ 152 w 315"/>
                    <a:gd name="T105" fmla="*/ 197 h 258"/>
                    <a:gd name="T106" fmla="*/ 315 w 315"/>
                    <a:gd name="T107" fmla="*/ 104 h 258"/>
                    <a:gd name="T108" fmla="*/ 154 w 315"/>
                    <a:gd name="T109" fmla="*/ 208 h 258"/>
                    <a:gd name="T110" fmla="*/ 313 w 315"/>
                    <a:gd name="T111" fmla="*/ 118 h 258"/>
                    <a:gd name="T112" fmla="*/ 147 w 315"/>
                    <a:gd name="T113" fmla="*/ 235 h 258"/>
                    <a:gd name="T114" fmla="*/ 201 w 315"/>
                    <a:gd name="T115" fmla="*/ 204 h 258"/>
                    <a:gd name="T116" fmla="*/ 128 w 315"/>
                    <a:gd name="T117" fmla="*/ 258 h 258"/>
                    <a:gd name="T118" fmla="*/ 201 w 315"/>
                    <a:gd name="T119"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58">
                      <a:moveTo>
                        <a:pt x="10" y="4"/>
                      </a:moveTo>
                      <a:lnTo>
                        <a:pt x="14" y="2"/>
                      </a:lnTo>
                      <a:lnTo>
                        <a:pt x="5" y="9"/>
                      </a:lnTo>
                      <a:lnTo>
                        <a:pt x="19" y="0"/>
                      </a:lnTo>
                      <a:lnTo>
                        <a:pt x="0" y="23"/>
                      </a:lnTo>
                      <a:lnTo>
                        <a:pt x="33" y="2"/>
                      </a:lnTo>
                      <a:lnTo>
                        <a:pt x="5" y="38"/>
                      </a:lnTo>
                      <a:lnTo>
                        <a:pt x="45" y="14"/>
                      </a:lnTo>
                      <a:lnTo>
                        <a:pt x="10" y="42"/>
                      </a:lnTo>
                      <a:lnTo>
                        <a:pt x="52" y="19"/>
                      </a:lnTo>
                      <a:lnTo>
                        <a:pt x="14" y="50"/>
                      </a:lnTo>
                      <a:lnTo>
                        <a:pt x="57" y="26"/>
                      </a:lnTo>
                      <a:lnTo>
                        <a:pt x="24" y="59"/>
                      </a:lnTo>
                      <a:lnTo>
                        <a:pt x="66" y="33"/>
                      </a:lnTo>
                      <a:lnTo>
                        <a:pt x="26" y="61"/>
                      </a:lnTo>
                      <a:lnTo>
                        <a:pt x="69" y="35"/>
                      </a:lnTo>
                      <a:lnTo>
                        <a:pt x="31" y="66"/>
                      </a:lnTo>
                      <a:lnTo>
                        <a:pt x="74" y="42"/>
                      </a:lnTo>
                      <a:lnTo>
                        <a:pt x="31" y="66"/>
                      </a:lnTo>
                      <a:lnTo>
                        <a:pt x="74" y="42"/>
                      </a:lnTo>
                      <a:lnTo>
                        <a:pt x="33" y="69"/>
                      </a:lnTo>
                      <a:lnTo>
                        <a:pt x="76" y="45"/>
                      </a:lnTo>
                      <a:lnTo>
                        <a:pt x="36" y="71"/>
                      </a:lnTo>
                      <a:lnTo>
                        <a:pt x="78" y="45"/>
                      </a:lnTo>
                      <a:lnTo>
                        <a:pt x="38" y="73"/>
                      </a:lnTo>
                      <a:lnTo>
                        <a:pt x="81" y="47"/>
                      </a:lnTo>
                      <a:lnTo>
                        <a:pt x="38" y="73"/>
                      </a:lnTo>
                      <a:lnTo>
                        <a:pt x="81" y="50"/>
                      </a:lnTo>
                      <a:lnTo>
                        <a:pt x="52" y="87"/>
                      </a:lnTo>
                      <a:lnTo>
                        <a:pt x="95" y="61"/>
                      </a:lnTo>
                      <a:lnTo>
                        <a:pt x="55" y="90"/>
                      </a:lnTo>
                      <a:lnTo>
                        <a:pt x="97" y="66"/>
                      </a:lnTo>
                      <a:lnTo>
                        <a:pt x="66" y="99"/>
                      </a:lnTo>
                      <a:lnTo>
                        <a:pt x="109" y="76"/>
                      </a:lnTo>
                      <a:lnTo>
                        <a:pt x="78" y="114"/>
                      </a:lnTo>
                      <a:lnTo>
                        <a:pt x="121" y="87"/>
                      </a:lnTo>
                      <a:lnTo>
                        <a:pt x="88" y="123"/>
                      </a:lnTo>
                      <a:lnTo>
                        <a:pt x="130" y="97"/>
                      </a:lnTo>
                      <a:lnTo>
                        <a:pt x="100" y="135"/>
                      </a:lnTo>
                      <a:lnTo>
                        <a:pt x="142" y="111"/>
                      </a:lnTo>
                      <a:lnTo>
                        <a:pt x="114" y="149"/>
                      </a:lnTo>
                      <a:lnTo>
                        <a:pt x="156" y="123"/>
                      </a:lnTo>
                      <a:lnTo>
                        <a:pt x="116" y="152"/>
                      </a:lnTo>
                      <a:lnTo>
                        <a:pt x="159" y="125"/>
                      </a:lnTo>
                      <a:lnTo>
                        <a:pt x="126" y="161"/>
                      </a:lnTo>
                      <a:lnTo>
                        <a:pt x="168" y="137"/>
                      </a:lnTo>
                      <a:lnTo>
                        <a:pt x="135" y="170"/>
                      </a:lnTo>
                      <a:lnTo>
                        <a:pt x="178" y="144"/>
                      </a:lnTo>
                      <a:lnTo>
                        <a:pt x="145" y="182"/>
                      </a:lnTo>
                      <a:lnTo>
                        <a:pt x="197" y="152"/>
                      </a:lnTo>
                      <a:lnTo>
                        <a:pt x="152" y="197"/>
                      </a:lnTo>
                      <a:lnTo>
                        <a:pt x="315" y="102"/>
                      </a:lnTo>
                      <a:lnTo>
                        <a:pt x="152" y="197"/>
                      </a:lnTo>
                      <a:lnTo>
                        <a:pt x="315" y="104"/>
                      </a:lnTo>
                      <a:lnTo>
                        <a:pt x="154" y="208"/>
                      </a:lnTo>
                      <a:lnTo>
                        <a:pt x="313" y="118"/>
                      </a:lnTo>
                      <a:lnTo>
                        <a:pt x="147" y="235"/>
                      </a:lnTo>
                      <a:lnTo>
                        <a:pt x="201" y="204"/>
                      </a:lnTo>
                      <a:lnTo>
                        <a:pt x="128" y="258"/>
                      </a:lnTo>
                      <a:lnTo>
                        <a:pt x="201" y="21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2" name="Freeform 3118"/>
                <p:cNvSpPr/>
                <p:nvPr/>
              </p:nvSpPr>
              <p:spPr bwMode="auto">
                <a:xfrm>
                  <a:off x="6554788" y="4140200"/>
                  <a:ext cx="488950" cy="395288"/>
                </a:xfrm>
                <a:custGeom>
                  <a:avLst/>
                  <a:gdLst>
                    <a:gd name="T0" fmla="*/ 9 w 308"/>
                    <a:gd name="T1" fmla="*/ 3 h 249"/>
                    <a:gd name="T2" fmla="*/ 14 w 308"/>
                    <a:gd name="T3" fmla="*/ 0 h 249"/>
                    <a:gd name="T4" fmla="*/ 0 w 308"/>
                    <a:gd name="T5" fmla="*/ 19 h 249"/>
                    <a:gd name="T6" fmla="*/ 31 w 308"/>
                    <a:gd name="T7" fmla="*/ 0 h 249"/>
                    <a:gd name="T8" fmla="*/ 0 w 308"/>
                    <a:gd name="T9" fmla="*/ 24 h 249"/>
                    <a:gd name="T10" fmla="*/ 35 w 308"/>
                    <a:gd name="T11" fmla="*/ 3 h 249"/>
                    <a:gd name="T12" fmla="*/ 0 w 308"/>
                    <a:gd name="T13" fmla="*/ 29 h 249"/>
                    <a:gd name="T14" fmla="*/ 40 w 308"/>
                    <a:gd name="T15" fmla="*/ 5 h 249"/>
                    <a:gd name="T16" fmla="*/ 2 w 308"/>
                    <a:gd name="T17" fmla="*/ 33 h 249"/>
                    <a:gd name="T18" fmla="*/ 42 w 308"/>
                    <a:gd name="T19" fmla="*/ 10 h 249"/>
                    <a:gd name="T20" fmla="*/ 14 w 308"/>
                    <a:gd name="T21" fmla="*/ 48 h 249"/>
                    <a:gd name="T22" fmla="*/ 57 w 308"/>
                    <a:gd name="T23" fmla="*/ 24 h 249"/>
                    <a:gd name="T24" fmla="*/ 14 w 308"/>
                    <a:gd name="T25" fmla="*/ 50 h 249"/>
                    <a:gd name="T26" fmla="*/ 57 w 308"/>
                    <a:gd name="T27" fmla="*/ 24 h 249"/>
                    <a:gd name="T28" fmla="*/ 21 w 308"/>
                    <a:gd name="T29" fmla="*/ 55 h 249"/>
                    <a:gd name="T30" fmla="*/ 64 w 308"/>
                    <a:gd name="T31" fmla="*/ 31 h 249"/>
                    <a:gd name="T32" fmla="*/ 33 w 308"/>
                    <a:gd name="T33" fmla="*/ 67 h 249"/>
                    <a:gd name="T34" fmla="*/ 76 w 308"/>
                    <a:gd name="T35" fmla="*/ 41 h 249"/>
                    <a:gd name="T36" fmla="*/ 40 w 308"/>
                    <a:gd name="T37" fmla="*/ 74 h 249"/>
                    <a:gd name="T38" fmla="*/ 83 w 308"/>
                    <a:gd name="T39" fmla="*/ 50 h 249"/>
                    <a:gd name="T40" fmla="*/ 45 w 308"/>
                    <a:gd name="T41" fmla="*/ 79 h 249"/>
                    <a:gd name="T42" fmla="*/ 87 w 308"/>
                    <a:gd name="T43" fmla="*/ 55 h 249"/>
                    <a:gd name="T44" fmla="*/ 50 w 308"/>
                    <a:gd name="T45" fmla="*/ 83 h 249"/>
                    <a:gd name="T46" fmla="*/ 90 w 308"/>
                    <a:gd name="T47" fmla="*/ 57 h 249"/>
                    <a:gd name="T48" fmla="*/ 61 w 308"/>
                    <a:gd name="T49" fmla="*/ 95 h 249"/>
                    <a:gd name="T50" fmla="*/ 104 w 308"/>
                    <a:gd name="T51" fmla="*/ 71 h 249"/>
                    <a:gd name="T52" fmla="*/ 76 w 308"/>
                    <a:gd name="T53" fmla="*/ 109 h 249"/>
                    <a:gd name="T54" fmla="*/ 118 w 308"/>
                    <a:gd name="T55" fmla="*/ 86 h 249"/>
                    <a:gd name="T56" fmla="*/ 90 w 308"/>
                    <a:gd name="T57" fmla="*/ 124 h 249"/>
                    <a:gd name="T58" fmla="*/ 132 w 308"/>
                    <a:gd name="T59" fmla="*/ 98 h 249"/>
                    <a:gd name="T60" fmla="*/ 102 w 308"/>
                    <a:gd name="T61" fmla="*/ 135 h 249"/>
                    <a:gd name="T62" fmla="*/ 144 w 308"/>
                    <a:gd name="T63" fmla="*/ 112 h 249"/>
                    <a:gd name="T64" fmla="*/ 109 w 308"/>
                    <a:gd name="T65" fmla="*/ 143 h 249"/>
                    <a:gd name="T66" fmla="*/ 151 w 308"/>
                    <a:gd name="T67" fmla="*/ 116 h 249"/>
                    <a:gd name="T68" fmla="*/ 121 w 308"/>
                    <a:gd name="T69" fmla="*/ 154 h 249"/>
                    <a:gd name="T70" fmla="*/ 163 w 308"/>
                    <a:gd name="T71" fmla="*/ 131 h 249"/>
                    <a:gd name="T72" fmla="*/ 125 w 308"/>
                    <a:gd name="T73" fmla="*/ 159 h 249"/>
                    <a:gd name="T74" fmla="*/ 168 w 308"/>
                    <a:gd name="T75" fmla="*/ 135 h 249"/>
                    <a:gd name="T76" fmla="*/ 137 w 308"/>
                    <a:gd name="T77" fmla="*/ 173 h 249"/>
                    <a:gd name="T78" fmla="*/ 185 w 308"/>
                    <a:gd name="T79" fmla="*/ 145 h 249"/>
                    <a:gd name="T80" fmla="*/ 147 w 308"/>
                    <a:gd name="T81" fmla="*/ 183 h 249"/>
                    <a:gd name="T82" fmla="*/ 206 w 308"/>
                    <a:gd name="T83" fmla="*/ 150 h 249"/>
                    <a:gd name="T84" fmla="*/ 151 w 308"/>
                    <a:gd name="T85" fmla="*/ 202 h 249"/>
                    <a:gd name="T86" fmla="*/ 308 w 308"/>
                    <a:gd name="T87" fmla="*/ 112 h 249"/>
                    <a:gd name="T88" fmla="*/ 151 w 308"/>
                    <a:gd name="T89" fmla="*/ 202 h 249"/>
                    <a:gd name="T90" fmla="*/ 308 w 308"/>
                    <a:gd name="T91" fmla="*/ 112 h 249"/>
                    <a:gd name="T92" fmla="*/ 154 w 308"/>
                    <a:gd name="T93" fmla="*/ 211 h 249"/>
                    <a:gd name="T94" fmla="*/ 303 w 308"/>
                    <a:gd name="T95" fmla="*/ 124 h 249"/>
                    <a:gd name="T96" fmla="*/ 151 w 308"/>
                    <a:gd name="T97" fmla="*/ 218 h 249"/>
                    <a:gd name="T98" fmla="*/ 301 w 308"/>
                    <a:gd name="T99" fmla="*/ 133 h 249"/>
                    <a:gd name="T100" fmla="*/ 144 w 308"/>
                    <a:gd name="T101" fmla="*/ 237 h 249"/>
                    <a:gd name="T102" fmla="*/ 201 w 308"/>
                    <a:gd name="T103" fmla="*/ 207 h 249"/>
                    <a:gd name="T104" fmla="*/ 135 w 308"/>
                    <a:gd name="T105" fmla="*/ 249 h 249"/>
                    <a:gd name="T106" fmla="*/ 201 w 308"/>
                    <a:gd name="T107" fmla="*/ 2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249">
                      <a:moveTo>
                        <a:pt x="9" y="3"/>
                      </a:moveTo>
                      <a:lnTo>
                        <a:pt x="14" y="0"/>
                      </a:lnTo>
                      <a:lnTo>
                        <a:pt x="0" y="19"/>
                      </a:lnTo>
                      <a:lnTo>
                        <a:pt x="31" y="0"/>
                      </a:lnTo>
                      <a:lnTo>
                        <a:pt x="0" y="24"/>
                      </a:lnTo>
                      <a:lnTo>
                        <a:pt x="35" y="3"/>
                      </a:lnTo>
                      <a:lnTo>
                        <a:pt x="0" y="29"/>
                      </a:lnTo>
                      <a:lnTo>
                        <a:pt x="40" y="5"/>
                      </a:lnTo>
                      <a:lnTo>
                        <a:pt x="2" y="33"/>
                      </a:lnTo>
                      <a:lnTo>
                        <a:pt x="42" y="10"/>
                      </a:lnTo>
                      <a:lnTo>
                        <a:pt x="14" y="48"/>
                      </a:lnTo>
                      <a:lnTo>
                        <a:pt x="57" y="24"/>
                      </a:lnTo>
                      <a:lnTo>
                        <a:pt x="14" y="50"/>
                      </a:lnTo>
                      <a:lnTo>
                        <a:pt x="57" y="24"/>
                      </a:lnTo>
                      <a:lnTo>
                        <a:pt x="21" y="55"/>
                      </a:lnTo>
                      <a:lnTo>
                        <a:pt x="64" y="31"/>
                      </a:lnTo>
                      <a:lnTo>
                        <a:pt x="33" y="67"/>
                      </a:lnTo>
                      <a:lnTo>
                        <a:pt x="76" y="41"/>
                      </a:lnTo>
                      <a:lnTo>
                        <a:pt x="40" y="74"/>
                      </a:lnTo>
                      <a:lnTo>
                        <a:pt x="83" y="50"/>
                      </a:lnTo>
                      <a:lnTo>
                        <a:pt x="45" y="79"/>
                      </a:lnTo>
                      <a:lnTo>
                        <a:pt x="87" y="55"/>
                      </a:lnTo>
                      <a:lnTo>
                        <a:pt x="50" y="83"/>
                      </a:lnTo>
                      <a:lnTo>
                        <a:pt x="90" y="57"/>
                      </a:lnTo>
                      <a:lnTo>
                        <a:pt x="61" y="95"/>
                      </a:lnTo>
                      <a:lnTo>
                        <a:pt x="104" y="71"/>
                      </a:lnTo>
                      <a:lnTo>
                        <a:pt x="76" y="109"/>
                      </a:lnTo>
                      <a:lnTo>
                        <a:pt x="118" y="86"/>
                      </a:lnTo>
                      <a:lnTo>
                        <a:pt x="90" y="124"/>
                      </a:lnTo>
                      <a:lnTo>
                        <a:pt x="132" y="98"/>
                      </a:lnTo>
                      <a:lnTo>
                        <a:pt x="102" y="135"/>
                      </a:lnTo>
                      <a:lnTo>
                        <a:pt x="144" y="112"/>
                      </a:lnTo>
                      <a:lnTo>
                        <a:pt x="109" y="143"/>
                      </a:lnTo>
                      <a:lnTo>
                        <a:pt x="151" y="116"/>
                      </a:lnTo>
                      <a:lnTo>
                        <a:pt x="121" y="154"/>
                      </a:lnTo>
                      <a:lnTo>
                        <a:pt x="163" y="131"/>
                      </a:lnTo>
                      <a:lnTo>
                        <a:pt x="125" y="159"/>
                      </a:lnTo>
                      <a:lnTo>
                        <a:pt x="168" y="135"/>
                      </a:lnTo>
                      <a:lnTo>
                        <a:pt x="137" y="173"/>
                      </a:lnTo>
                      <a:lnTo>
                        <a:pt x="185" y="145"/>
                      </a:lnTo>
                      <a:lnTo>
                        <a:pt x="147" y="183"/>
                      </a:lnTo>
                      <a:lnTo>
                        <a:pt x="206" y="150"/>
                      </a:lnTo>
                      <a:lnTo>
                        <a:pt x="151" y="202"/>
                      </a:lnTo>
                      <a:lnTo>
                        <a:pt x="308" y="112"/>
                      </a:lnTo>
                      <a:lnTo>
                        <a:pt x="151" y="202"/>
                      </a:lnTo>
                      <a:lnTo>
                        <a:pt x="308" y="112"/>
                      </a:lnTo>
                      <a:lnTo>
                        <a:pt x="154" y="211"/>
                      </a:lnTo>
                      <a:lnTo>
                        <a:pt x="303" y="124"/>
                      </a:lnTo>
                      <a:lnTo>
                        <a:pt x="151" y="218"/>
                      </a:lnTo>
                      <a:lnTo>
                        <a:pt x="301" y="133"/>
                      </a:lnTo>
                      <a:lnTo>
                        <a:pt x="144" y="237"/>
                      </a:lnTo>
                      <a:lnTo>
                        <a:pt x="201" y="207"/>
                      </a:lnTo>
                      <a:lnTo>
                        <a:pt x="135" y="249"/>
                      </a:lnTo>
                      <a:lnTo>
                        <a:pt x="201" y="21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3" name="Freeform 3119"/>
                <p:cNvSpPr/>
                <p:nvPr/>
              </p:nvSpPr>
              <p:spPr bwMode="auto">
                <a:xfrm>
                  <a:off x="6430963" y="3662363"/>
                  <a:ext cx="615950" cy="696913"/>
                </a:xfrm>
                <a:custGeom>
                  <a:avLst/>
                  <a:gdLst>
                    <a:gd name="T0" fmla="*/ 16 w 388"/>
                    <a:gd name="T1" fmla="*/ 2 h 439"/>
                    <a:gd name="T2" fmla="*/ 26 w 388"/>
                    <a:gd name="T3" fmla="*/ 0 h 439"/>
                    <a:gd name="T4" fmla="*/ 30 w 388"/>
                    <a:gd name="T5" fmla="*/ 2 h 439"/>
                    <a:gd name="T6" fmla="*/ 47 w 388"/>
                    <a:gd name="T7" fmla="*/ 14 h 439"/>
                    <a:gd name="T8" fmla="*/ 57 w 388"/>
                    <a:gd name="T9" fmla="*/ 24 h 439"/>
                    <a:gd name="T10" fmla="*/ 61 w 388"/>
                    <a:gd name="T11" fmla="*/ 29 h 439"/>
                    <a:gd name="T12" fmla="*/ 75 w 388"/>
                    <a:gd name="T13" fmla="*/ 43 h 439"/>
                    <a:gd name="T14" fmla="*/ 78 w 388"/>
                    <a:gd name="T15" fmla="*/ 45 h 439"/>
                    <a:gd name="T16" fmla="*/ 87 w 388"/>
                    <a:gd name="T17" fmla="*/ 55 h 439"/>
                    <a:gd name="T18" fmla="*/ 87 w 388"/>
                    <a:gd name="T19" fmla="*/ 55 h 439"/>
                    <a:gd name="T20" fmla="*/ 92 w 388"/>
                    <a:gd name="T21" fmla="*/ 59 h 439"/>
                    <a:gd name="T22" fmla="*/ 97 w 388"/>
                    <a:gd name="T23" fmla="*/ 64 h 439"/>
                    <a:gd name="T24" fmla="*/ 104 w 388"/>
                    <a:gd name="T25" fmla="*/ 71 h 439"/>
                    <a:gd name="T26" fmla="*/ 109 w 388"/>
                    <a:gd name="T27" fmla="*/ 76 h 439"/>
                    <a:gd name="T28" fmla="*/ 123 w 388"/>
                    <a:gd name="T29" fmla="*/ 90 h 439"/>
                    <a:gd name="T30" fmla="*/ 128 w 388"/>
                    <a:gd name="T31" fmla="*/ 95 h 439"/>
                    <a:gd name="T32" fmla="*/ 142 w 388"/>
                    <a:gd name="T33" fmla="*/ 109 h 439"/>
                    <a:gd name="T34" fmla="*/ 151 w 388"/>
                    <a:gd name="T35" fmla="*/ 119 h 439"/>
                    <a:gd name="T36" fmla="*/ 158 w 388"/>
                    <a:gd name="T37" fmla="*/ 126 h 439"/>
                    <a:gd name="T38" fmla="*/ 173 w 388"/>
                    <a:gd name="T39" fmla="*/ 140 h 439"/>
                    <a:gd name="T40" fmla="*/ 184 w 388"/>
                    <a:gd name="T41" fmla="*/ 152 h 439"/>
                    <a:gd name="T42" fmla="*/ 194 w 388"/>
                    <a:gd name="T43" fmla="*/ 159 h 439"/>
                    <a:gd name="T44" fmla="*/ 194 w 388"/>
                    <a:gd name="T45" fmla="*/ 161 h 439"/>
                    <a:gd name="T46" fmla="*/ 206 w 388"/>
                    <a:gd name="T47" fmla="*/ 173 h 439"/>
                    <a:gd name="T48" fmla="*/ 215 w 388"/>
                    <a:gd name="T49" fmla="*/ 183 h 439"/>
                    <a:gd name="T50" fmla="*/ 215 w 388"/>
                    <a:gd name="T51" fmla="*/ 183 h 439"/>
                    <a:gd name="T52" fmla="*/ 218 w 388"/>
                    <a:gd name="T53" fmla="*/ 183 h 439"/>
                    <a:gd name="T54" fmla="*/ 218 w 388"/>
                    <a:gd name="T55" fmla="*/ 185 h 439"/>
                    <a:gd name="T56" fmla="*/ 220 w 388"/>
                    <a:gd name="T57" fmla="*/ 187 h 439"/>
                    <a:gd name="T58" fmla="*/ 222 w 388"/>
                    <a:gd name="T59" fmla="*/ 190 h 439"/>
                    <a:gd name="T60" fmla="*/ 234 w 388"/>
                    <a:gd name="T61" fmla="*/ 202 h 439"/>
                    <a:gd name="T62" fmla="*/ 239 w 388"/>
                    <a:gd name="T63" fmla="*/ 206 h 439"/>
                    <a:gd name="T64" fmla="*/ 244 w 388"/>
                    <a:gd name="T65" fmla="*/ 211 h 439"/>
                    <a:gd name="T66" fmla="*/ 248 w 388"/>
                    <a:gd name="T67" fmla="*/ 216 h 439"/>
                    <a:gd name="T68" fmla="*/ 263 w 388"/>
                    <a:gd name="T69" fmla="*/ 230 h 439"/>
                    <a:gd name="T70" fmla="*/ 265 w 388"/>
                    <a:gd name="T71" fmla="*/ 233 h 439"/>
                    <a:gd name="T72" fmla="*/ 270 w 388"/>
                    <a:gd name="T73" fmla="*/ 237 h 439"/>
                    <a:gd name="T74" fmla="*/ 281 w 388"/>
                    <a:gd name="T75" fmla="*/ 249 h 439"/>
                    <a:gd name="T76" fmla="*/ 291 w 388"/>
                    <a:gd name="T77" fmla="*/ 259 h 439"/>
                    <a:gd name="T78" fmla="*/ 303 w 388"/>
                    <a:gd name="T79" fmla="*/ 270 h 439"/>
                    <a:gd name="T80" fmla="*/ 310 w 388"/>
                    <a:gd name="T81" fmla="*/ 275 h 439"/>
                    <a:gd name="T82" fmla="*/ 312 w 388"/>
                    <a:gd name="T83" fmla="*/ 280 h 439"/>
                    <a:gd name="T84" fmla="*/ 317 w 388"/>
                    <a:gd name="T85" fmla="*/ 282 h 439"/>
                    <a:gd name="T86" fmla="*/ 322 w 388"/>
                    <a:gd name="T87" fmla="*/ 287 h 439"/>
                    <a:gd name="T88" fmla="*/ 322 w 388"/>
                    <a:gd name="T89" fmla="*/ 289 h 439"/>
                    <a:gd name="T90" fmla="*/ 336 w 388"/>
                    <a:gd name="T91" fmla="*/ 304 h 439"/>
                    <a:gd name="T92" fmla="*/ 345 w 388"/>
                    <a:gd name="T93" fmla="*/ 313 h 439"/>
                    <a:gd name="T94" fmla="*/ 355 w 388"/>
                    <a:gd name="T95" fmla="*/ 323 h 439"/>
                    <a:gd name="T96" fmla="*/ 357 w 388"/>
                    <a:gd name="T97" fmla="*/ 325 h 439"/>
                    <a:gd name="T98" fmla="*/ 360 w 388"/>
                    <a:gd name="T99" fmla="*/ 327 h 439"/>
                    <a:gd name="T100" fmla="*/ 364 w 388"/>
                    <a:gd name="T101" fmla="*/ 332 h 439"/>
                    <a:gd name="T102" fmla="*/ 369 w 388"/>
                    <a:gd name="T103" fmla="*/ 339 h 439"/>
                    <a:gd name="T104" fmla="*/ 379 w 388"/>
                    <a:gd name="T105" fmla="*/ 353 h 439"/>
                    <a:gd name="T106" fmla="*/ 381 w 388"/>
                    <a:gd name="T107" fmla="*/ 358 h 439"/>
                    <a:gd name="T108" fmla="*/ 386 w 388"/>
                    <a:gd name="T109" fmla="*/ 372 h 439"/>
                    <a:gd name="T110" fmla="*/ 386 w 388"/>
                    <a:gd name="T111" fmla="*/ 375 h 439"/>
                    <a:gd name="T112" fmla="*/ 388 w 388"/>
                    <a:gd name="T113" fmla="*/ 387 h 439"/>
                    <a:gd name="T114" fmla="*/ 388 w 388"/>
                    <a:gd name="T115" fmla="*/ 389 h 439"/>
                    <a:gd name="T116" fmla="*/ 388 w 388"/>
                    <a:gd name="T117" fmla="*/ 391 h 439"/>
                    <a:gd name="T118" fmla="*/ 388 w 388"/>
                    <a:gd name="T119" fmla="*/ 39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439">
                      <a:moveTo>
                        <a:pt x="12" y="5"/>
                      </a:moveTo>
                      <a:lnTo>
                        <a:pt x="16" y="2"/>
                      </a:lnTo>
                      <a:lnTo>
                        <a:pt x="2" y="14"/>
                      </a:lnTo>
                      <a:lnTo>
                        <a:pt x="26" y="0"/>
                      </a:lnTo>
                      <a:lnTo>
                        <a:pt x="0" y="19"/>
                      </a:lnTo>
                      <a:lnTo>
                        <a:pt x="30" y="2"/>
                      </a:lnTo>
                      <a:lnTo>
                        <a:pt x="4" y="38"/>
                      </a:lnTo>
                      <a:lnTo>
                        <a:pt x="47" y="14"/>
                      </a:lnTo>
                      <a:lnTo>
                        <a:pt x="14" y="48"/>
                      </a:lnTo>
                      <a:lnTo>
                        <a:pt x="57" y="24"/>
                      </a:lnTo>
                      <a:lnTo>
                        <a:pt x="19" y="55"/>
                      </a:lnTo>
                      <a:lnTo>
                        <a:pt x="61" y="29"/>
                      </a:lnTo>
                      <a:lnTo>
                        <a:pt x="33" y="67"/>
                      </a:lnTo>
                      <a:lnTo>
                        <a:pt x="75" y="43"/>
                      </a:lnTo>
                      <a:lnTo>
                        <a:pt x="35" y="71"/>
                      </a:lnTo>
                      <a:lnTo>
                        <a:pt x="78" y="45"/>
                      </a:lnTo>
                      <a:lnTo>
                        <a:pt x="45" y="78"/>
                      </a:lnTo>
                      <a:lnTo>
                        <a:pt x="87" y="55"/>
                      </a:lnTo>
                      <a:lnTo>
                        <a:pt x="45" y="78"/>
                      </a:lnTo>
                      <a:lnTo>
                        <a:pt x="87" y="55"/>
                      </a:lnTo>
                      <a:lnTo>
                        <a:pt x="49" y="85"/>
                      </a:lnTo>
                      <a:lnTo>
                        <a:pt x="92" y="59"/>
                      </a:lnTo>
                      <a:lnTo>
                        <a:pt x="54" y="88"/>
                      </a:lnTo>
                      <a:lnTo>
                        <a:pt x="97" y="64"/>
                      </a:lnTo>
                      <a:lnTo>
                        <a:pt x="61" y="97"/>
                      </a:lnTo>
                      <a:lnTo>
                        <a:pt x="104" y="71"/>
                      </a:lnTo>
                      <a:lnTo>
                        <a:pt x="66" y="102"/>
                      </a:lnTo>
                      <a:lnTo>
                        <a:pt x="109" y="76"/>
                      </a:lnTo>
                      <a:lnTo>
                        <a:pt x="80" y="114"/>
                      </a:lnTo>
                      <a:lnTo>
                        <a:pt x="123" y="90"/>
                      </a:lnTo>
                      <a:lnTo>
                        <a:pt x="85" y="121"/>
                      </a:lnTo>
                      <a:lnTo>
                        <a:pt x="128" y="95"/>
                      </a:lnTo>
                      <a:lnTo>
                        <a:pt x="99" y="135"/>
                      </a:lnTo>
                      <a:lnTo>
                        <a:pt x="142" y="109"/>
                      </a:lnTo>
                      <a:lnTo>
                        <a:pt x="109" y="142"/>
                      </a:lnTo>
                      <a:lnTo>
                        <a:pt x="151" y="119"/>
                      </a:lnTo>
                      <a:lnTo>
                        <a:pt x="116" y="152"/>
                      </a:lnTo>
                      <a:lnTo>
                        <a:pt x="158" y="126"/>
                      </a:lnTo>
                      <a:lnTo>
                        <a:pt x="130" y="164"/>
                      </a:lnTo>
                      <a:lnTo>
                        <a:pt x="173" y="140"/>
                      </a:lnTo>
                      <a:lnTo>
                        <a:pt x="142" y="178"/>
                      </a:lnTo>
                      <a:lnTo>
                        <a:pt x="184" y="152"/>
                      </a:lnTo>
                      <a:lnTo>
                        <a:pt x="151" y="185"/>
                      </a:lnTo>
                      <a:lnTo>
                        <a:pt x="194" y="159"/>
                      </a:lnTo>
                      <a:lnTo>
                        <a:pt x="151" y="187"/>
                      </a:lnTo>
                      <a:lnTo>
                        <a:pt x="194" y="161"/>
                      </a:lnTo>
                      <a:lnTo>
                        <a:pt x="163" y="197"/>
                      </a:lnTo>
                      <a:lnTo>
                        <a:pt x="206" y="173"/>
                      </a:lnTo>
                      <a:lnTo>
                        <a:pt x="173" y="206"/>
                      </a:lnTo>
                      <a:lnTo>
                        <a:pt x="215" y="183"/>
                      </a:lnTo>
                      <a:lnTo>
                        <a:pt x="173" y="206"/>
                      </a:lnTo>
                      <a:lnTo>
                        <a:pt x="215" y="183"/>
                      </a:lnTo>
                      <a:lnTo>
                        <a:pt x="175" y="209"/>
                      </a:lnTo>
                      <a:lnTo>
                        <a:pt x="218" y="183"/>
                      </a:lnTo>
                      <a:lnTo>
                        <a:pt x="175" y="209"/>
                      </a:lnTo>
                      <a:lnTo>
                        <a:pt x="218" y="185"/>
                      </a:lnTo>
                      <a:lnTo>
                        <a:pt x="177" y="211"/>
                      </a:lnTo>
                      <a:lnTo>
                        <a:pt x="220" y="187"/>
                      </a:lnTo>
                      <a:lnTo>
                        <a:pt x="180" y="214"/>
                      </a:lnTo>
                      <a:lnTo>
                        <a:pt x="222" y="190"/>
                      </a:lnTo>
                      <a:lnTo>
                        <a:pt x="192" y="228"/>
                      </a:lnTo>
                      <a:lnTo>
                        <a:pt x="234" y="202"/>
                      </a:lnTo>
                      <a:lnTo>
                        <a:pt x="196" y="233"/>
                      </a:lnTo>
                      <a:lnTo>
                        <a:pt x="239" y="206"/>
                      </a:lnTo>
                      <a:lnTo>
                        <a:pt x="201" y="237"/>
                      </a:lnTo>
                      <a:lnTo>
                        <a:pt x="244" y="211"/>
                      </a:lnTo>
                      <a:lnTo>
                        <a:pt x="206" y="242"/>
                      </a:lnTo>
                      <a:lnTo>
                        <a:pt x="248" y="216"/>
                      </a:lnTo>
                      <a:lnTo>
                        <a:pt x="220" y="254"/>
                      </a:lnTo>
                      <a:lnTo>
                        <a:pt x="263" y="230"/>
                      </a:lnTo>
                      <a:lnTo>
                        <a:pt x="222" y="256"/>
                      </a:lnTo>
                      <a:lnTo>
                        <a:pt x="265" y="233"/>
                      </a:lnTo>
                      <a:lnTo>
                        <a:pt x="227" y="263"/>
                      </a:lnTo>
                      <a:lnTo>
                        <a:pt x="270" y="237"/>
                      </a:lnTo>
                      <a:lnTo>
                        <a:pt x="239" y="273"/>
                      </a:lnTo>
                      <a:lnTo>
                        <a:pt x="281" y="249"/>
                      </a:lnTo>
                      <a:lnTo>
                        <a:pt x="248" y="282"/>
                      </a:lnTo>
                      <a:lnTo>
                        <a:pt x="291" y="259"/>
                      </a:lnTo>
                      <a:lnTo>
                        <a:pt x="260" y="294"/>
                      </a:lnTo>
                      <a:lnTo>
                        <a:pt x="303" y="270"/>
                      </a:lnTo>
                      <a:lnTo>
                        <a:pt x="267" y="301"/>
                      </a:lnTo>
                      <a:lnTo>
                        <a:pt x="310" y="275"/>
                      </a:lnTo>
                      <a:lnTo>
                        <a:pt x="270" y="304"/>
                      </a:lnTo>
                      <a:lnTo>
                        <a:pt x="312" y="280"/>
                      </a:lnTo>
                      <a:lnTo>
                        <a:pt x="274" y="308"/>
                      </a:lnTo>
                      <a:lnTo>
                        <a:pt x="317" y="282"/>
                      </a:lnTo>
                      <a:lnTo>
                        <a:pt x="279" y="313"/>
                      </a:lnTo>
                      <a:lnTo>
                        <a:pt x="322" y="287"/>
                      </a:lnTo>
                      <a:lnTo>
                        <a:pt x="279" y="313"/>
                      </a:lnTo>
                      <a:lnTo>
                        <a:pt x="322" y="289"/>
                      </a:lnTo>
                      <a:lnTo>
                        <a:pt x="293" y="327"/>
                      </a:lnTo>
                      <a:lnTo>
                        <a:pt x="336" y="304"/>
                      </a:lnTo>
                      <a:lnTo>
                        <a:pt x="303" y="339"/>
                      </a:lnTo>
                      <a:lnTo>
                        <a:pt x="345" y="313"/>
                      </a:lnTo>
                      <a:lnTo>
                        <a:pt x="312" y="346"/>
                      </a:lnTo>
                      <a:lnTo>
                        <a:pt x="355" y="323"/>
                      </a:lnTo>
                      <a:lnTo>
                        <a:pt x="315" y="349"/>
                      </a:lnTo>
                      <a:lnTo>
                        <a:pt x="357" y="325"/>
                      </a:lnTo>
                      <a:lnTo>
                        <a:pt x="317" y="351"/>
                      </a:lnTo>
                      <a:lnTo>
                        <a:pt x="360" y="327"/>
                      </a:lnTo>
                      <a:lnTo>
                        <a:pt x="322" y="356"/>
                      </a:lnTo>
                      <a:lnTo>
                        <a:pt x="364" y="332"/>
                      </a:lnTo>
                      <a:lnTo>
                        <a:pt x="329" y="363"/>
                      </a:lnTo>
                      <a:lnTo>
                        <a:pt x="369" y="339"/>
                      </a:lnTo>
                      <a:lnTo>
                        <a:pt x="336" y="377"/>
                      </a:lnTo>
                      <a:lnTo>
                        <a:pt x="379" y="353"/>
                      </a:lnTo>
                      <a:lnTo>
                        <a:pt x="338" y="382"/>
                      </a:lnTo>
                      <a:lnTo>
                        <a:pt x="381" y="358"/>
                      </a:lnTo>
                      <a:lnTo>
                        <a:pt x="338" y="401"/>
                      </a:lnTo>
                      <a:lnTo>
                        <a:pt x="386" y="372"/>
                      </a:lnTo>
                      <a:lnTo>
                        <a:pt x="338" y="401"/>
                      </a:lnTo>
                      <a:lnTo>
                        <a:pt x="386" y="375"/>
                      </a:lnTo>
                      <a:lnTo>
                        <a:pt x="334" y="417"/>
                      </a:lnTo>
                      <a:lnTo>
                        <a:pt x="388" y="387"/>
                      </a:lnTo>
                      <a:lnTo>
                        <a:pt x="326" y="425"/>
                      </a:lnTo>
                      <a:lnTo>
                        <a:pt x="388" y="389"/>
                      </a:lnTo>
                      <a:lnTo>
                        <a:pt x="326" y="427"/>
                      </a:lnTo>
                      <a:lnTo>
                        <a:pt x="388" y="391"/>
                      </a:lnTo>
                      <a:lnTo>
                        <a:pt x="315" y="439"/>
                      </a:lnTo>
                      <a:lnTo>
                        <a:pt x="388" y="39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3141" name="Freeform 3127"/>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nvGrpSpPr>
            <p:cNvPr id="3184" name="组合 3183"/>
            <p:cNvGrpSpPr/>
            <p:nvPr/>
          </p:nvGrpSpPr>
          <p:grpSpPr>
            <a:xfrm>
              <a:off x="3908425" y="1851025"/>
              <a:ext cx="2225676" cy="2225676"/>
              <a:chOff x="3908425" y="1851025"/>
              <a:chExt cx="2225676" cy="2225676"/>
            </a:xfrm>
          </p:grpSpPr>
          <p:sp>
            <p:nvSpPr>
              <p:cNvPr id="3134" name="Freeform 3120"/>
              <p:cNvSpPr/>
              <p:nvPr/>
            </p:nvSpPr>
            <p:spPr bwMode="auto">
              <a:xfrm>
                <a:off x="4975225" y="3636963"/>
                <a:ext cx="436563" cy="439738"/>
              </a:xfrm>
              <a:custGeom>
                <a:avLst/>
                <a:gdLst>
                  <a:gd name="T0" fmla="*/ 31 w 275"/>
                  <a:gd name="T1" fmla="*/ 0 h 277"/>
                  <a:gd name="T2" fmla="*/ 31 w 275"/>
                  <a:gd name="T3" fmla="*/ 0 h 277"/>
                  <a:gd name="T4" fmla="*/ 34 w 275"/>
                  <a:gd name="T5" fmla="*/ 2 h 277"/>
                  <a:gd name="T6" fmla="*/ 45 w 275"/>
                  <a:gd name="T7" fmla="*/ 11 h 277"/>
                  <a:gd name="T8" fmla="*/ 57 w 275"/>
                  <a:gd name="T9" fmla="*/ 26 h 277"/>
                  <a:gd name="T10" fmla="*/ 69 w 275"/>
                  <a:gd name="T11" fmla="*/ 37 h 277"/>
                  <a:gd name="T12" fmla="*/ 81 w 275"/>
                  <a:gd name="T13" fmla="*/ 49 h 277"/>
                  <a:gd name="T14" fmla="*/ 81 w 275"/>
                  <a:gd name="T15" fmla="*/ 49 h 277"/>
                  <a:gd name="T16" fmla="*/ 86 w 275"/>
                  <a:gd name="T17" fmla="*/ 54 h 277"/>
                  <a:gd name="T18" fmla="*/ 95 w 275"/>
                  <a:gd name="T19" fmla="*/ 61 h 277"/>
                  <a:gd name="T20" fmla="*/ 100 w 275"/>
                  <a:gd name="T21" fmla="*/ 68 h 277"/>
                  <a:gd name="T22" fmla="*/ 105 w 275"/>
                  <a:gd name="T23" fmla="*/ 73 h 277"/>
                  <a:gd name="T24" fmla="*/ 107 w 275"/>
                  <a:gd name="T25" fmla="*/ 75 h 277"/>
                  <a:gd name="T26" fmla="*/ 116 w 275"/>
                  <a:gd name="T27" fmla="*/ 85 h 277"/>
                  <a:gd name="T28" fmla="*/ 131 w 275"/>
                  <a:gd name="T29" fmla="*/ 97 h 277"/>
                  <a:gd name="T30" fmla="*/ 142 w 275"/>
                  <a:gd name="T31" fmla="*/ 111 h 277"/>
                  <a:gd name="T32" fmla="*/ 152 w 275"/>
                  <a:gd name="T33" fmla="*/ 118 h 277"/>
                  <a:gd name="T34" fmla="*/ 154 w 275"/>
                  <a:gd name="T35" fmla="*/ 123 h 277"/>
                  <a:gd name="T36" fmla="*/ 166 w 275"/>
                  <a:gd name="T37" fmla="*/ 135 h 277"/>
                  <a:gd name="T38" fmla="*/ 178 w 275"/>
                  <a:gd name="T39" fmla="*/ 147 h 277"/>
                  <a:gd name="T40" fmla="*/ 183 w 275"/>
                  <a:gd name="T41" fmla="*/ 149 h 277"/>
                  <a:gd name="T42" fmla="*/ 183 w 275"/>
                  <a:gd name="T43" fmla="*/ 151 h 277"/>
                  <a:gd name="T44" fmla="*/ 187 w 275"/>
                  <a:gd name="T45" fmla="*/ 156 h 277"/>
                  <a:gd name="T46" fmla="*/ 202 w 275"/>
                  <a:gd name="T47" fmla="*/ 170 h 277"/>
                  <a:gd name="T48" fmla="*/ 204 w 275"/>
                  <a:gd name="T49" fmla="*/ 173 h 277"/>
                  <a:gd name="T50" fmla="*/ 209 w 275"/>
                  <a:gd name="T51" fmla="*/ 177 h 277"/>
                  <a:gd name="T52" fmla="*/ 221 w 275"/>
                  <a:gd name="T53" fmla="*/ 189 h 277"/>
                  <a:gd name="T54" fmla="*/ 230 w 275"/>
                  <a:gd name="T55" fmla="*/ 196 h 277"/>
                  <a:gd name="T56" fmla="*/ 237 w 275"/>
                  <a:gd name="T57" fmla="*/ 203 h 277"/>
                  <a:gd name="T58" fmla="*/ 244 w 275"/>
                  <a:gd name="T59" fmla="*/ 211 h 277"/>
                  <a:gd name="T60" fmla="*/ 249 w 275"/>
                  <a:gd name="T61" fmla="*/ 218 h 277"/>
                  <a:gd name="T62" fmla="*/ 258 w 275"/>
                  <a:gd name="T63" fmla="*/ 227 h 277"/>
                  <a:gd name="T64" fmla="*/ 270 w 275"/>
                  <a:gd name="T65" fmla="*/ 239 h 277"/>
                  <a:gd name="T66" fmla="*/ 275 w 275"/>
                  <a:gd name="T67" fmla="*/ 244 h 277"/>
                  <a:gd name="T68" fmla="*/ 275 w 275"/>
                  <a:gd name="T69" fmla="*/ 249 h 277"/>
                  <a:gd name="T70" fmla="*/ 266 w 275"/>
                  <a:gd name="T71"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5" h="277">
                    <a:moveTo>
                      <a:pt x="31" y="0"/>
                    </a:moveTo>
                    <a:lnTo>
                      <a:pt x="31" y="0"/>
                    </a:lnTo>
                    <a:lnTo>
                      <a:pt x="29" y="2"/>
                    </a:lnTo>
                    <a:lnTo>
                      <a:pt x="31" y="0"/>
                    </a:lnTo>
                    <a:lnTo>
                      <a:pt x="24" y="7"/>
                    </a:lnTo>
                    <a:lnTo>
                      <a:pt x="34" y="2"/>
                    </a:lnTo>
                    <a:lnTo>
                      <a:pt x="0" y="37"/>
                    </a:lnTo>
                    <a:lnTo>
                      <a:pt x="45" y="11"/>
                    </a:lnTo>
                    <a:lnTo>
                      <a:pt x="15" y="49"/>
                    </a:lnTo>
                    <a:lnTo>
                      <a:pt x="57" y="26"/>
                    </a:lnTo>
                    <a:lnTo>
                      <a:pt x="26" y="64"/>
                    </a:lnTo>
                    <a:lnTo>
                      <a:pt x="69" y="37"/>
                    </a:lnTo>
                    <a:lnTo>
                      <a:pt x="38" y="73"/>
                    </a:lnTo>
                    <a:lnTo>
                      <a:pt x="81" y="49"/>
                    </a:lnTo>
                    <a:lnTo>
                      <a:pt x="38" y="73"/>
                    </a:lnTo>
                    <a:lnTo>
                      <a:pt x="81" y="49"/>
                    </a:lnTo>
                    <a:lnTo>
                      <a:pt x="43" y="78"/>
                    </a:lnTo>
                    <a:lnTo>
                      <a:pt x="86" y="54"/>
                    </a:lnTo>
                    <a:lnTo>
                      <a:pt x="53" y="87"/>
                    </a:lnTo>
                    <a:lnTo>
                      <a:pt x="95" y="61"/>
                    </a:lnTo>
                    <a:lnTo>
                      <a:pt x="57" y="92"/>
                    </a:lnTo>
                    <a:lnTo>
                      <a:pt x="100" y="68"/>
                    </a:lnTo>
                    <a:lnTo>
                      <a:pt x="62" y="97"/>
                    </a:lnTo>
                    <a:lnTo>
                      <a:pt x="105" y="73"/>
                    </a:lnTo>
                    <a:lnTo>
                      <a:pt x="64" y="99"/>
                    </a:lnTo>
                    <a:lnTo>
                      <a:pt x="107" y="75"/>
                    </a:lnTo>
                    <a:lnTo>
                      <a:pt x="74" y="109"/>
                    </a:lnTo>
                    <a:lnTo>
                      <a:pt x="116" y="85"/>
                    </a:lnTo>
                    <a:lnTo>
                      <a:pt x="86" y="123"/>
                    </a:lnTo>
                    <a:lnTo>
                      <a:pt x="131" y="97"/>
                    </a:lnTo>
                    <a:lnTo>
                      <a:pt x="100" y="135"/>
                    </a:lnTo>
                    <a:lnTo>
                      <a:pt x="142" y="111"/>
                    </a:lnTo>
                    <a:lnTo>
                      <a:pt x="107" y="144"/>
                    </a:lnTo>
                    <a:lnTo>
                      <a:pt x="152" y="118"/>
                    </a:lnTo>
                    <a:lnTo>
                      <a:pt x="112" y="147"/>
                    </a:lnTo>
                    <a:lnTo>
                      <a:pt x="154" y="123"/>
                    </a:lnTo>
                    <a:lnTo>
                      <a:pt x="124" y="158"/>
                    </a:lnTo>
                    <a:lnTo>
                      <a:pt x="166" y="135"/>
                    </a:lnTo>
                    <a:lnTo>
                      <a:pt x="135" y="173"/>
                    </a:lnTo>
                    <a:lnTo>
                      <a:pt x="178" y="147"/>
                    </a:lnTo>
                    <a:lnTo>
                      <a:pt x="140" y="175"/>
                    </a:lnTo>
                    <a:lnTo>
                      <a:pt x="183" y="149"/>
                    </a:lnTo>
                    <a:lnTo>
                      <a:pt x="140" y="177"/>
                    </a:lnTo>
                    <a:lnTo>
                      <a:pt x="183" y="151"/>
                    </a:lnTo>
                    <a:lnTo>
                      <a:pt x="145" y="180"/>
                    </a:lnTo>
                    <a:lnTo>
                      <a:pt x="187" y="156"/>
                    </a:lnTo>
                    <a:lnTo>
                      <a:pt x="159" y="194"/>
                    </a:lnTo>
                    <a:lnTo>
                      <a:pt x="202" y="170"/>
                    </a:lnTo>
                    <a:lnTo>
                      <a:pt x="161" y="196"/>
                    </a:lnTo>
                    <a:lnTo>
                      <a:pt x="204" y="173"/>
                    </a:lnTo>
                    <a:lnTo>
                      <a:pt x="166" y="201"/>
                    </a:lnTo>
                    <a:lnTo>
                      <a:pt x="209" y="177"/>
                    </a:lnTo>
                    <a:lnTo>
                      <a:pt x="178" y="213"/>
                    </a:lnTo>
                    <a:lnTo>
                      <a:pt x="221" y="189"/>
                    </a:lnTo>
                    <a:lnTo>
                      <a:pt x="187" y="222"/>
                    </a:lnTo>
                    <a:lnTo>
                      <a:pt x="230" y="196"/>
                    </a:lnTo>
                    <a:lnTo>
                      <a:pt x="195" y="230"/>
                    </a:lnTo>
                    <a:lnTo>
                      <a:pt x="237" y="203"/>
                    </a:lnTo>
                    <a:lnTo>
                      <a:pt x="202" y="237"/>
                    </a:lnTo>
                    <a:lnTo>
                      <a:pt x="244" y="211"/>
                    </a:lnTo>
                    <a:lnTo>
                      <a:pt x="206" y="241"/>
                    </a:lnTo>
                    <a:lnTo>
                      <a:pt x="249" y="218"/>
                    </a:lnTo>
                    <a:lnTo>
                      <a:pt x="216" y="251"/>
                    </a:lnTo>
                    <a:lnTo>
                      <a:pt x="258" y="227"/>
                    </a:lnTo>
                    <a:lnTo>
                      <a:pt x="228" y="265"/>
                    </a:lnTo>
                    <a:lnTo>
                      <a:pt x="270" y="239"/>
                    </a:lnTo>
                    <a:lnTo>
                      <a:pt x="232" y="270"/>
                    </a:lnTo>
                    <a:lnTo>
                      <a:pt x="275" y="244"/>
                    </a:lnTo>
                    <a:lnTo>
                      <a:pt x="237" y="272"/>
                    </a:lnTo>
                    <a:lnTo>
                      <a:pt x="275" y="249"/>
                    </a:lnTo>
                    <a:lnTo>
                      <a:pt x="261" y="277"/>
                    </a:lnTo>
                    <a:lnTo>
                      <a:pt x="266" y="27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35" name="Freeform 3121"/>
              <p:cNvSpPr/>
              <p:nvPr/>
            </p:nvSpPr>
            <p:spPr bwMode="auto">
              <a:xfrm>
                <a:off x="5694363" y="2913063"/>
                <a:ext cx="439738" cy="444500"/>
              </a:xfrm>
              <a:custGeom>
                <a:avLst/>
                <a:gdLst>
                  <a:gd name="T0" fmla="*/ 33 w 277"/>
                  <a:gd name="T1" fmla="*/ 0 h 280"/>
                  <a:gd name="T2" fmla="*/ 42 w 277"/>
                  <a:gd name="T3" fmla="*/ 12 h 280"/>
                  <a:gd name="T4" fmla="*/ 45 w 277"/>
                  <a:gd name="T5" fmla="*/ 12 h 280"/>
                  <a:gd name="T6" fmla="*/ 52 w 277"/>
                  <a:gd name="T7" fmla="*/ 22 h 280"/>
                  <a:gd name="T8" fmla="*/ 54 w 277"/>
                  <a:gd name="T9" fmla="*/ 24 h 280"/>
                  <a:gd name="T10" fmla="*/ 61 w 277"/>
                  <a:gd name="T11" fmla="*/ 31 h 280"/>
                  <a:gd name="T12" fmla="*/ 68 w 277"/>
                  <a:gd name="T13" fmla="*/ 38 h 280"/>
                  <a:gd name="T14" fmla="*/ 80 w 277"/>
                  <a:gd name="T15" fmla="*/ 50 h 280"/>
                  <a:gd name="T16" fmla="*/ 83 w 277"/>
                  <a:gd name="T17" fmla="*/ 52 h 280"/>
                  <a:gd name="T18" fmla="*/ 83 w 277"/>
                  <a:gd name="T19" fmla="*/ 52 h 280"/>
                  <a:gd name="T20" fmla="*/ 90 w 277"/>
                  <a:gd name="T21" fmla="*/ 59 h 280"/>
                  <a:gd name="T22" fmla="*/ 94 w 277"/>
                  <a:gd name="T23" fmla="*/ 64 h 280"/>
                  <a:gd name="T24" fmla="*/ 106 w 277"/>
                  <a:gd name="T25" fmla="*/ 76 h 280"/>
                  <a:gd name="T26" fmla="*/ 120 w 277"/>
                  <a:gd name="T27" fmla="*/ 90 h 280"/>
                  <a:gd name="T28" fmla="*/ 132 w 277"/>
                  <a:gd name="T29" fmla="*/ 102 h 280"/>
                  <a:gd name="T30" fmla="*/ 139 w 277"/>
                  <a:gd name="T31" fmla="*/ 109 h 280"/>
                  <a:gd name="T32" fmla="*/ 142 w 277"/>
                  <a:gd name="T33" fmla="*/ 112 h 280"/>
                  <a:gd name="T34" fmla="*/ 154 w 277"/>
                  <a:gd name="T35" fmla="*/ 124 h 280"/>
                  <a:gd name="T36" fmla="*/ 156 w 277"/>
                  <a:gd name="T37" fmla="*/ 126 h 280"/>
                  <a:gd name="T38" fmla="*/ 168 w 277"/>
                  <a:gd name="T39" fmla="*/ 138 h 280"/>
                  <a:gd name="T40" fmla="*/ 175 w 277"/>
                  <a:gd name="T41" fmla="*/ 145 h 280"/>
                  <a:gd name="T42" fmla="*/ 184 w 277"/>
                  <a:gd name="T43" fmla="*/ 154 h 280"/>
                  <a:gd name="T44" fmla="*/ 189 w 277"/>
                  <a:gd name="T45" fmla="*/ 159 h 280"/>
                  <a:gd name="T46" fmla="*/ 194 w 277"/>
                  <a:gd name="T47" fmla="*/ 164 h 280"/>
                  <a:gd name="T48" fmla="*/ 203 w 277"/>
                  <a:gd name="T49" fmla="*/ 173 h 280"/>
                  <a:gd name="T50" fmla="*/ 213 w 277"/>
                  <a:gd name="T51" fmla="*/ 183 h 280"/>
                  <a:gd name="T52" fmla="*/ 220 w 277"/>
                  <a:gd name="T53" fmla="*/ 190 h 280"/>
                  <a:gd name="T54" fmla="*/ 225 w 277"/>
                  <a:gd name="T55" fmla="*/ 195 h 280"/>
                  <a:gd name="T56" fmla="*/ 236 w 277"/>
                  <a:gd name="T57" fmla="*/ 207 h 280"/>
                  <a:gd name="T58" fmla="*/ 248 w 277"/>
                  <a:gd name="T59" fmla="*/ 218 h 280"/>
                  <a:gd name="T60" fmla="*/ 260 w 277"/>
                  <a:gd name="T61" fmla="*/ 230 h 280"/>
                  <a:gd name="T62" fmla="*/ 260 w 277"/>
                  <a:gd name="T63" fmla="*/ 230 h 280"/>
                  <a:gd name="T64" fmla="*/ 267 w 277"/>
                  <a:gd name="T65" fmla="*/ 237 h 280"/>
                  <a:gd name="T66" fmla="*/ 272 w 277"/>
                  <a:gd name="T67" fmla="*/ 242 h 280"/>
                  <a:gd name="T68" fmla="*/ 277 w 277"/>
                  <a:gd name="T69" fmla="*/ 249 h 280"/>
                  <a:gd name="T70" fmla="*/ 277 w 277"/>
                  <a:gd name="T71" fmla="*/ 266 h 280"/>
                  <a:gd name="T72" fmla="*/ 267 w 277"/>
                  <a:gd name="T73"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7" h="280">
                    <a:moveTo>
                      <a:pt x="30" y="3"/>
                    </a:moveTo>
                    <a:lnTo>
                      <a:pt x="33" y="0"/>
                    </a:lnTo>
                    <a:lnTo>
                      <a:pt x="0" y="38"/>
                    </a:lnTo>
                    <a:lnTo>
                      <a:pt x="42" y="12"/>
                    </a:lnTo>
                    <a:lnTo>
                      <a:pt x="0" y="38"/>
                    </a:lnTo>
                    <a:lnTo>
                      <a:pt x="45" y="12"/>
                    </a:lnTo>
                    <a:lnTo>
                      <a:pt x="9" y="45"/>
                    </a:lnTo>
                    <a:lnTo>
                      <a:pt x="52" y="22"/>
                    </a:lnTo>
                    <a:lnTo>
                      <a:pt x="11" y="50"/>
                    </a:lnTo>
                    <a:lnTo>
                      <a:pt x="54" y="24"/>
                    </a:lnTo>
                    <a:lnTo>
                      <a:pt x="19" y="55"/>
                    </a:lnTo>
                    <a:lnTo>
                      <a:pt x="61" y="31"/>
                    </a:lnTo>
                    <a:lnTo>
                      <a:pt x="26" y="64"/>
                    </a:lnTo>
                    <a:lnTo>
                      <a:pt x="68" y="38"/>
                    </a:lnTo>
                    <a:lnTo>
                      <a:pt x="38" y="74"/>
                    </a:lnTo>
                    <a:lnTo>
                      <a:pt x="80" y="50"/>
                    </a:lnTo>
                    <a:lnTo>
                      <a:pt x="40" y="76"/>
                    </a:lnTo>
                    <a:lnTo>
                      <a:pt x="83" y="52"/>
                    </a:lnTo>
                    <a:lnTo>
                      <a:pt x="40" y="78"/>
                    </a:lnTo>
                    <a:lnTo>
                      <a:pt x="83" y="52"/>
                    </a:lnTo>
                    <a:lnTo>
                      <a:pt x="47" y="83"/>
                    </a:lnTo>
                    <a:lnTo>
                      <a:pt x="90" y="59"/>
                    </a:lnTo>
                    <a:lnTo>
                      <a:pt x="52" y="90"/>
                    </a:lnTo>
                    <a:lnTo>
                      <a:pt x="94" y="64"/>
                    </a:lnTo>
                    <a:lnTo>
                      <a:pt x="64" y="100"/>
                    </a:lnTo>
                    <a:lnTo>
                      <a:pt x="106" y="76"/>
                    </a:lnTo>
                    <a:lnTo>
                      <a:pt x="78" y="114"/>
                    </a:lnTo>
                    <a:lnTo>
                      <a:pt x="120" y="90"/>
                    </a:lnTo>
                    <a:lnTo>
                      <a:pt x="90" y="128"/>
                    </a:lnTo>
                    <a:lnTo>
                      <a:pt x="132" y="102"/>
                    </a:lnTo>
                    <a:lnTo>
                      <a:pt x="97" y="135"/>
                    </a:lnTo>
                    <a:lnTo>
                      <a:pt x="139" y="109"/>
                    </a:lnTo>
                    <a:lnTo>
                      <a:pt x="99" y="135"/>
                    </a:lnTo>
                    <a:lnTo>
                      <a:pt x="142" y="112"/>
                    </a:lnTo>
                    <a:lnTo>
                      <a:pt x="111" y="150"/>
                    </a:lnTo>
                    <a:lnTo>
                      <a:pt x="154" y="124"/>
                    </a:lnTo>
                    <a:lnTo>
                      <a:pt x="113" y="150"/>
                    </a:lnTo>
                    <a:lnTo>
                      <a:pt x="156" y="126"/>
                    </a:lnTo>
                    <a:lnTo>
                      <a:pt x="125" y="164"/>
                    </a:lnTo>
                    <a:lnTo>
                      <a:pt x="168" y="138"/>
                    </a:lnTo>
                    <a:lnTo>
                      <a:pt x="132" y="169"/>
                    </a:lnTo>
                    <a:lnTo>
                      <a:pt x="175" y="145"/>
                    </a:lnTo>
                    <a:lnTo>
                      <a:pt x="142" y="180"/>
                    </a:lnTo>
                    <a:lnTo>
                      <a:pt x="184" y="154"/>
                    </a:lnTo>
                    <a:lnTo>
                      <a:pt x="146" y="185"/>
                    </a:lnTo>
                    <a:lnTo>
                      <a:pt x="189" y="159"/>
                    </a:lnTo>
                    <a:lnTo>
                      <a:pt x="151" y="188"/>
                    </a:lnTo>
                    <a:lnTo>
                      <a:pt x="194" y="164"/>
                    </a:lnTo>
                    <a:lnTo>
                      <a:pt x="161" y="199"/>
                    </a:lnTo>
                    <a:lnTo>
                      <a:pt x="203" y="173"/>
                    </a:lnTo>
                    <a:lnTo>
                      <a:pt x="170" y="207"/>
                    </a:lnTo>
                    <a:lnTo>
                      <a:pt x="213" y="183"/>
                    </a:lnTo>
                    <a:lnTo>
                      <a:pt x="177" y="216"/>
                    </a:lnTo>
                    <a:lnTo>
                      <a:pt x="220" y="190"/>
                    </a:lnTo>
                    <a:lnTo>
                      <a:pt x="182" y="218"/>
                    </a:lnTo>
                    <a:lnTo>
                      <a:pt x="225" y="195"/>
                    </a:lnTo>
                    <a:lnTo>
                      <a:pt x="194" y="230"/>
                    </a:lnTo>
                    <a:lnTo>
                      <a:pt x="236" y="207"/>
                    </a:lnTo>
                    <a:lnTo>
                      <a:pt x="206" y="242"/>
                    </a:lnTo>
                    <a:lnTo>
                      <a:pt x="248" y="218"/>
                    </a:lnTo>
                    <a:lnTo>
                      <a:pt x="217" y="254"/>
                    </a:lnTo>
                    <a:lnTo>
                      <a:pt x="260" y="230"/>
                    </a:lnTo>
                    <a:lnTo>
                      <a:pt x="217" y="254"/>
                    </a:lnTo>
                    <a:lnTo>
                      <a:pt x="260" y="230"/>
                    </a:lnTo>
                    <a:lnTo>
                      <a:pt x="225" y="261"/>
                    </a:lnTo>
                    <a:lnTo>
                      <a:pt x="267" y="237"/>
                    </a:lnTo>
                    <a:lnTo>
                      <a:pt x="229" y="266"/>
                    </a:lnTo>
                    <a:lnTo>
                      <a:pt x="272" y="242"/>
                    </a:lnTo>
                    <a:lnTo>
                      <a:pt x="236" y="273"/>
                    </a:lnTo>
                    <a:lnTo>
                      <a:pt x="277" y="249"/>
                    </a:lnTo>
                    <a:lnTo>
                      <a:pt x="251" y="280"/>
                    </a:lnTo>
                    <a:lnTo>
                      <a:pt x="277" y="266"/>
                    </a:lnTo>
                    <a:lnTo>
                      <a:pt x="262" y="280"/>
                    </a:lnTo>
                    <a:lnTo>
                      <a:pt x="267" y="278"/>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5" name="Freeform 3141"/>
              <p:cNvSpPr/>
              <p:nvPr/>
            </p:nvSpPr>
            <p:spPr bwMode="auto">
              <a:xfrm>
                <a:off x="5697538" y="3775075"/>
                <a:ext cx="3175" cy="4763"/>
              </a:xfrm>
              <a:custGeom>
                <a:avLst/>
                <a:gdLst>
                  <a:gd name="T0" fmla="*/ 0 w 2"/>
                  <a:gd name="T1" fmla="*/ 0 h 3"/>
                  <a:gd name="T2" fmla="*/ 2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0" y="0"/>
                    </a:moveTo>
                    <a:lnTo>
                      <a:pt x="2" y="0"/>
                    </a:lnTo>
                    <a:lnTo>
                      <a:pt x="0" y="3"/>
                    </a:lnTo>
                    <a:lnTo>
                      <a:pt x="2" y="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8" name="Freeform 3154"/>
              <p:cNvSpPr/>
              <p:nvPr/>
            </p:nvSpPr>
            <p:spPr bwMode="auto">
              <a:xfrm>
                <a:off x="4457700" y="1851025"/>
                <a:ext cx="1325563" cy="1179513"/>
              </a:xfrm>
              <a:custGeom>
                <a:avLst/>
                <a:gdLst>
                  <a:gd name="T0" fmla="*/ 222 w 835"/>
                  <a:gd name="T1" fmla="*/ 0 h 743"/>
                  <a:gd name="T2" fmla="*/ 277 w 835"/>
                  <a:gd name="T3" fmla="*/ 0 h 743"/>
                  <a:gd name="T4" fmla="*/ 303 w 835"/>
                  <a:gd name="T5" fmla="*/ 3 h 743"/>
                  <a:gd name="T6" fmla="*/ 326 w 835"/>
                  <a:gd name="T7" fmla="*/ 5 h 743"/>
                  <a:gd name="T8" fmla="*/ 369 w 835"/>
                  <a:gd name="T9" fmla="*/ 12 h 743"/>
                  <a:gd name="T10" fmla="*/ 388 w 835"/>
                  <a:gd name="T11" fmla="*/ 17 h 743"/>
                  <a:gd name="T12" fmla="*/ 414 w 835"/>
                  <a:gd name="T13" fmla="*/ 24 h 743"/>
                  <a:gd name="T14" fmla="*/ 423 w 835"/>
                  <a:gd name="T15" fmla="*/ 27 h 743"/>
                  <a:gd name="T16" fmla="*/ 435 w 835"/>
                  <a:gd name="T17" fmla="*/ 31 h 743"/>
                  <a:gd name="T18" fmla="*/ 445 w 835"/>
                  <a:gd name="T19" fmla="*/ 36 h 743"/>
                  <a:gd name="T20" fmla="*/ 461 w 835"/>
                  <a:gd name="T21" fmla="*/ 41 h 743"/>
                  <a:gd name="T22" fmla="*/ 490 w 835"/>
                  <a:gd name="T23" fmla="*/ 53 h 743"/>
                  <a:gd name="T24" fmla="*/ 502 w 835"/>
                  <a:gd name="T25" fmla="*/ 60 h 743"/>
                  <a:gd name="T26" fmla="*/ 528 w 835"/>
                  <a:gd name="T27" fmla="*/ 72 h 743"/>
                  <a:gd name="T28" fmla="*/ 544 w 835"/>
                  <a:gd name="T29" fmla="*/ 81 h 743"/>
                  <a:gd name="T30" fmla="*/ 561 w 835"/>
                  <a:gd name="T31" fmla="*/ 91 h 743"/>
                  <a:gd name="T32" fmla="*/ 570 w 835"/>
                  <a:gd name="T33" fmla="*/ 95 h 743"/>
                  <a:gd name="T34" fmla="*/ 580 w 835"/>
                  <a:gd name="T35" fmla="*/ 102 h 743"/>
                  <a:gd name="T36" fmla="*/ 596 w 835"/>
                  <a:gd name="T37" fmla="*/ 117 h 743"/>
                  <a:gd name="T38" fmla="*/ 613 w 835"/>
                  <a:gd name="T39" fmla="*/ 129 h 743"/>
                  <a:gd name="T40" fmla="*/ 627 w 835"/>
                  <a:gd name="T41" fmla="*/ 140 h 743"/>
                  <a:gd name="T42" fmla="*/ 639 w 835"/>
                  <a:gd name="T43" fmla="*/ 150 h 743"/>
                  <a:gd name="T44" fmla="*/ 651 w 835"/>
                  <a:gd name="T45" fmla="*/ 162 h 743"/>
                  <a:gd name="T46" fmla="*/ 667 w 835"/>
                  <a:gd name="T47" fmla="*/ 176 h 743"/>
                  <a:gd name="T48" fmla="*/ 689 w 835"/>
                  <a:gd name="T49" fmla="*/ 200 h 743"/>
                  <a:gd name="T50" fmla="*/ 696 w 835"/>
                  <a:gd name="T51" fmla="*/ 209 h 743"/>
                  <a:gd name="T52" fmla="*/ 715 w 835"/>
                  <a:gd name="T53" fmla="*/ 230 h 743"/>
                  <a:gd name="T54" fmla="*/ 724 w 835"/>
                  <a:gd name="T55" fmla="*/ 247 h 743"/>
                  <a:gd name="T56" fmla="*/ 738 w 835"/>
                  <a:gd name="T57" fmla="*/ 266 h 743"/>
                  <a:gd name="T58" fmla="*/ 750 w 835"/>
                  <a:gd name="T59" fmla="*/ 283 h 743"/>
                  <a:gd name="T60" fmla="*/ 753 w 835"/>
                  <a:gd name="T61" fmla="*/ 290 h 743"/>
                  <a:gd name="T62" fmla="*/ 764 w 835"/>
                  <a:gd name="T63" fmla="*/ 311 h 743"/>
                  <a:gd name="T64" fmla="*/ 772 w 835"/>
                  <a:gd name="T65" fmla="*/ 321 h 743"/>
                  <a:gd name="T66" fmla="*/ 779 w 835"/>
                  <a:gd name="T67" fmla="*/ 335 h 743"/>
                  <a:gd name="T68" fmla="*/ 781 w 835"/>
                  <a:gd name="T69" fmla="*/ 342 h 743"/>
                  <a:gd name="T70" fmla="*/ 788 w 835"/>
                  <a:gd name="T71" fmla="*/ 359 h 743"/>
                  <a:gd name="T72" fmla="*/ 798 w 835"/>
                  <a:gd name="T73" fmla="*/ 382 h 743"/>
                  <a:gd name="T74" fmla="*/ 805 w 835"/>
                  <a:gd name="T75" fmla="*/ 401 h 743"/>
                  <a:gd name="T76" fmla="*/ 814 w 835"/>
                  <a:gd name="T77" fmla="*/ 425 h 743"/>
                  <a:gd name="T78" fmla="*/ 817 w 835"/>
                  <a:gd name="T79" fmla="*/ 444 h 743"/>
                  <a:gd name="T80" fmla="*/ 826 w 835"/>
                  <a:gd name="T81" fmla="*/ 477 h 743"/>
                  <a:gd name="T82" fmla="*/ 828 w 835"/>
                  <a:gd name="T83" fmla="*/ 501 h 743"/>
                  <a:gd name="T84" fmla="*/ 833 w 835"/>
                  <a:gd name="T85" fmla="*/ 527 h 743"/>
                  <a:gd name="T86" fmla="*/ 833 w 835"/>
                  <a:gd name="T87" fmla="*/ 539 h 743"/>
                  <a:gd name="T88" fmla="*/ 835 w 835"/>
                  <a:gd name="T89" fmla="*/ 562 h 743"/>
                  <a:gd name="T90" fmla="*/ 835 w 835"/>
                  <a:gd name="T91" fmla="*/ 591 h 743"/>
                  <a:gd name="T92" fmla="*/ 835 w 835"/>
                  <a:gd name="T93" fmla="*/ 624 h 743"/>
                  <a:gd name="T94" fmla="*/ 833 w 835"/>
                  <a:gd name="T95" fmla="*/ 655 h 743"/>
                  <a:gd name="T96" fmla="*/ 828 w 835"/>
                  <a:gd name="T97" fmla="*/ 683 h 743"/>
                  <a:gd name="T98" fmla="*/ 826 w 835"/>
                  <a:gd name="T99" fmla="*/ 702 h 743"/>
                  <a:gd name="T100" fmla="*/ 819 w 835"/>
                  <a:gd name="T101" fmla="*/ 73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5" h="743">
                    <a:moveTo>
                      <a:pt x="0" y="119"/>
                    </a:moveTo>
                    <a:lnTo>
                      <a:pt x="203" y="0"/>
                    </a:lnTo>
                    <a:lnTo>
                      <a:pt x="66" y="91"/>
                    </a:lnTo>
                    <a:lnTo>
                      <a:pt x="222" y="0"/>
                    </a:lnTo>
                    <a:lnTo>
                      <a:pt x="135" y="72"/>
                    </a:lnTo>
                    <a:lnTo>
                      <a:pt x="258" y="0"/>
                    </a:lnTo>
                    <a:lnTo>
                      <a:pt x="163" y="67"/>
                    </a:lnTo>
                    <a:lnTo>
                      <a:pt x="277" y="0"/>
                    </a:lnTo>
                    <a:lnTo>
                      <a:pt x="187" y="62"/>
                    </a:lnTo>
                    <a:lnTo>
                      <a:pt x="293" y="0"/>
                    </a:lnTo>
                    <a:lnTo>
                      <a:pt x="201" y="62"/>
                    </a:lnTo>
                    <a:lnTo>
                      <a:pt x="303" y="3"/>
                    </a:lnTo>
                    <a:lnTo>
                      <a:pt x="206" y="62"/>
                    </a:lnTo>
                    <a:lnTo>
                      <a:pt x="307" y="3"/>
                    </a:lnTo>
                    <a:lnTo>
                      <a:pt x="234" y="60"/>
                    </a:lnTo>
                    <a:lnTo>
                      <a:pt x="326" y="5"/>
                    </a:lnTo>
                    <a:lnTo>
                      <a:pt x="251" y="60"/>
                    </a:lnTo>
                    <a:lnTo>
                      <a:pt x="341" y="8"/>
                    </a:lnTo>
                    <a:lnTo>
                      <a:pt x="284" y="62"/>
                    </a:lnTo>
                    <a:lnTo>
                      <a:pt x="369" y="12"/>
                    </a:lnTo>
                    <a:lnTo>
                      <a:pt x="300" y="62"/>
                    </a:lnTo>
                    <a:lnTo>
                      <a:pt x="381" y="15"/>
                    </a:lnTo>
                    <a:lnTo>
                      <a:pt x="307" y="64"/>
                    </a:lnTo>
                    <a:lnTo>
                      <a:pt x="388" y="17"/>
                    </a:lnTo>
                    <a:lnTo>
                      <a:pt x="336" y="67"/>
                    </a:lnTo>
                    <a:lnTo>
                      <a:pt x="412" y="24"/>
                    </a:lnTo>
                    <a:lnTo>
                      <a:pt x="338" y="67"/>
                    </a:lnTo>
                    <a:lnTo>
                      <a:pt x="414" y="24"/>
                    </a:lnTo>
                    <a:lnTo>
                      <a:pt x="338" y="67"/>
                    </a:lnTo>
                    <a:lnTo>
                      <a:pt x="414" y="24"/>
                    </a:lnTo>
                    <a:lnTo>
                      <a:pt x="350" y="69"/>
                    </a:lnTo>
                    <a:lnTo>
                      <a:pt x="423" y="27"/>
                    </a:lnTo>
                    <a:lnTo>
                      <a:pt x="350" y="69"/>
                    </a:lnTo>
                    <a:lnTo>
                      <a:pt x="423" y="27"/>
                    </a:lnTo>
                    <a:lnTo>
                      <a:pt x="364" y="74"/>
                    </a:lnTo>
                    <a:lnTo>
                      <a:pt x="435" y="31"/>
                    </a:lnTo>
                    <a:lnTo>
                      <a:pt x="367" y="74"/>
                    </a:lnTo>
                    <a:lnTo>
                      <a:pt x="438" y="31"/>
                    </a:lnTo>
                    <a:lnTo>
                      <a:pt x="374" y="76"/>
                    </a:lnTo>
                    <a:lnTo>
                      <a:pt x="445" y="36"/>
                    </a:lnTo>
                    <a:lnTo>
                      <a:pt x="390" y="79"/>
                    </a:lnTo>
                    <a:lnTo>
                      <a:pt x="459" y="41"/>
                    </a:lnTo>
                    <a:lnTo>
                      <a:pt x="393" y="81"/>
                    </a:lnTo>
                    <a:lnTo>
                      <a:pt x="461" y="41"/>
                    </a:lnTo>
                    <a:lnTo>
                      <a:pt x="407" y="86"/>
                    </a:lnTo>
                    <a:lnTo>
                      <a:pt x="476" y="46"/>
                    </a:lnTo>
                    <a:lnTo>
                      <a:pt x="423" y="91"/>
                    </a:lnTo>
                    <a:lnTo>
                      <a:pt x="490" y="53"/>
                    </a:lnTo>
                    <a:lnTo>
                      <a:pt x="435" y="95"/>
                    </a:lnTo>
                    <a:lnTo>
                      <a:pt x="499" y="57"/>
                    </a:lnTo>
                    <a:lnTo>
                      <a:pt x="438" y="95"/>
                    </a:lnTo>
                    <a:lnTo>
                      <a:pt x="502" y="60"/>
                    </a:lnTo>
                    <a:lnTo>
                      <a:pt x="447" y="100"/>
                    </a:lnTo>
                    <a:lnTo>
                      <a:pt x="511" y="62"/>
                    </a:lnTo>
                    <a:lnTo>
                      <a:pt x="466" y="107"/>
                    </a:lnTo>
                    <a:lnTo>
                      <a:pt x="528" y="72"/>
                    </a:lnTo>
                    <a:lnTo>
                      <a:pt x="483" y="117"/>
                    </a:lnTo>
                    <a:lnTo>
                      <a:pt x="544" y="81"/>
                    </a:lnTo>
                    <a:lnTo>
                      <a:pt x="485" y="117"/>
                    </a:lnTo>
                    <a:lnTo>
                      <a:pt x="544" y="81"/>
                    </a:lnTo>
                    <a:lnTo>
                      <a:pt x="492" y="119"/>
                    </a:lnTo>
                    <a:lnTo>
                      <a:pt x="551" y="86"/>
                    </a:lnTo>
                    <a:lnTo>
                      <a:pt x="502" y="126"/>
                    </a:lnTo>
                    <a:lnTo>
                      <a:pt x="561" y="91"/>
                    </a:lnTo>
                    <a:lnTo>
                      <a:pt x="504" y="126"/>
                    </a:lnTo>
                    <a:lnTo>
                      <a:pt x="563" y="93"/>
                    </a:lnTo>
                    <a:lnTo>
                      <a:pt x="511" y="131"/>
                    </a:lnTo>
                    <a:lnTo>
                      <a:pt x="570" y="95"/>
                    </a:lnTo>
                    <a:lnTo>
                      <a:pt x="518" y="136"/>
                    </a:lnTo>
                    <a:lnTo>
                      <a:pt x="575" y="100"/>
                    </a:lnTo>
                    <a:lnTo>
                      <a:pt x="521" y="138"/>
                    </a:lnTo>
                    <a:lnTo>
                      <a:pt x="580" y="102"/>
                    </a:lnTo>
                    <a:lnTo>
                      <a:pt x="525" y="138"/>
                    </a:lnTo>
                    <a:lnTo>
                      <a:pt x="582" y="105"/>
                    </a:lnTo>
                    <a:lnTo>
                      <a:pt x="540" y="147"/>
                    </a:lnTo>
                    <a:lnTo>
                      <a:pt x="596" y="117"/>
                    </a:lnTo>
                    <a:lnTo>
                      <a:pt x="544" y="152"/>
                    </a:lnTo>
                    <a:lnTo>
                      <a:pt x="601" y="119"/>
                    </a:lnTo>
                    <a:lnTo>
                      <a:pt x="556" y="159"/>
                    </a:lnTo>
                    <a:lnTo>
                      <a:pt x="613" y="129"/>
                    </a:lnTo>
                    <a:lnTo>
                      <a:pt x="558" y="162"/>
                    </a:lnTo>
                    <a:lnTo>
                      <a:pt x="615" y="131"/>
                    </a:lnTo>
                    <a:lnTo>
                      <a:pt x="573" y="171"/>
                    </a:lnTo>
                    <a:lnTo>
                      <a:pt x="627" y="140"/>
                    </a:lnTo>
                    <a:lnTo>
                      <a:pt x="582" y="181"/>
                    </a:lnTo>
                    <a:lnTo>
                      <a:pt x="637" y="147"/>
                    </a:lnTo>
                    <a:lnTo>
                      <a:pt x="584" y="183"/>
                    </a:lnTo>
                    <a:lnTo>
                      <a:pt x="639" y="150"/>
                    </a:lnTo>
                    <a:lnTo>
                      <a:pt x="594" y="190"/>
                    </a:lnTo>
                    <a:lnTo>
                      <a:pt x="648" y="159"/>
                    </a:lnTo>
                    <a:lnTo>
                      <a:pt x="596" y="193"/>
                    </a:lnTo>
                    <a:lnTo>
                      <a:pt x="651" y="162"/>
                    </a:lnTo>
                    <a:lnTo>
                      <a:pt x="599" y="195"/>
                    </a:lnTo>
                    <a:lnTo>
                      <a:pt x="653" y="164"/>
                    </a:lnTo>
                    <a:lnTo>
                      <a:pt x="613" y="207"/>
                    </a:lnTo>
                    <a:lnTo>
                      <a:pt x="667" y="176"/>
                    </a:lnTo>
                    <a:lnTo>
                      <a:pt x="622" y="216"/>
                    </a:lnTo>
                    <a:lnTo>
                      <a:pt x="674" y="185"/>
                    </a:lnTo>
                    <a:lnTo>
                      <a:pt x="634" y="230"/>
                    </a:lnTo>
                    <a:lnTo>
                      <a:pt x="689" y="200"/>
                    </a:lnTo>
                    <a:lnTo>
                      <a:pt x="644" y="240"/>
                    </a:lnTo>
                    <a:lnTo>
                      <a:pt x="696" y="209"/>
                    </a:lnTo>
                    <a:lnTo>
                      <a:pt x="644" y="240"/>
                    </a:lnTo>
                    <a:lnTo>
                      <a:pt x="696" y="209"/>
                    </a:lnTo>
                    <a:lnTo>
                      <a:pt x="653" y="252"/>
                    </a:lnTo>
                    <a:lnTo>
                      <a:pt x="708" y="221"/>
                    </a:lnTo>
                    <a:lnTo>
                      <a:pt x="663" y="261"/>
                    </a:lnTo>
                    <a:lnTo>
                      <a:pt x="715" y="230"/>
                    </a:lnTo>
                    <a:lnTo>
                      <a:pt x="665" y="266"/>
                    </a:lnTo>
                    <a:lnTo>
                      <a:pt x="717" y="238"/>
                    </a:lnTo>
                    <a:lnTo>
                      <a:pt x="672" y="278"/>
                    </a:lnTo>
                    <a:lnTo>
                      <a:pt x="724" y="247"/>
                    </a:lnTo>
                    <a:lnTo>
                      <a:pt x="679" y="285"/>
                    </a:lnTo>
                    <a:lnTo>
                      <a:pt x="731" y="257"/>
                    </a:lnTo>
                    <a:lnTo>
                      <a:pt x="686" y="297"/>
                    </a:lnTo>
                    <a:lnTo>
                      <a:pt x="738" y="266"/>
                    </a:lnTo>
                    <a:lnTo>
                      <a:pt x="689" y="299"/>
                    </a:lnTo>
                    <a:lnTo>
                      <a:pt x="741" y="268"/>
                    </a:lnTo>
                    <a:lnTo>
                      <a:pt x="698" y="313"/>
                    </a:lnTo>
                    <a:lnTo>
                      <a:pt x="750" y="283"/>
                    </a:lnTo>
                    <a:lnTo>
                      <a:pt x="701" y="316"/>
                    </a:lnTo>
                    <a:lnTo>
                      <a:pt x="750" y="287"/>
                    </a:lnTo>
                    <a:lnTo>
                      <a:pt x="701" y="318"/>
                    </a:lnTo>
                    <a:lnTo>
                      <a:pt x="753" y="290"/>
                    </a:lnTo>
                    <a:lnTo>
                      <a:pt x="705" y="325"/>
                    </a:lnTo>
                    <a:lnTo>
                      <a:pt x="757" y="297"/>
                    </a:lnTo>
                    <a:lnTo>
                      <a:pt x="715" y="340"/>
                    </a:lnTo>
                    <a:lnTo>
                      <a:pt x="764" y="311"/>
                    </a:lnTo>
                    <a:lnTo>
                      <a:pt x="715" y="344"/>
                    </a:lnTo>
                    <a:lnTo>
                      <a:pt x="767" y="313"/>
                    </a:lnTo>
                    <a:lnTo>
                      <a:pt x="719" y="351"/>
                    </a:lnTo>
                    <a:lnTo>
                      <a:pt x="772" y="321"/>
                    </a:lnTo>
                    <a:lnTo>
                      <a:pt x="727" y="366"/>
                    </a:lnTo>
                    <a:lnTo>
                      <a:pt x="779" y="335"/>
                    </a:lnTo>
                    <a:lnTo>
                      <a:pt x="727" y="366"/>
                    </a:lnTo>
                    <a:lnTo>
                      <a:pt x="779" y="335"/>
                    </a:lnTo>
                    <a:lnTo>
                      <a:pt x="729" y="370"/>
                    </a:lnTo>
                    <a:lnTo>
                      <a:pt x="781" y="340"/>
                    </a:lnTo>
                    <a:lnTo>
                      <a:pt x="729" y="370"/>
                    </a:lnTo>
                    <a:lnTo>
                      <a:pt x="781" y="342"/>
                    </a:lnTo>
                    <a:lnTo>
                      <a:pt x="731" y="375"/>
                    </a:lnTo>
                    <a:lnTo>
                      <a:pt x="783" y="344"/>
                    </a:lnTo>
                    <a:lnTo>
                      <a:pt x="736" y="387"/>
                    </a:lnTo>
                    <a:lnTo>
                      <a:pt x="788" y="359"/>
                    </a:lnTo>
                    <a:lnTo>
                      <a:pt x="741" y="399"/>
                    </a:lnTo>
                    <a:lnTo>
                      <a:pt x="793" y="368"/>
                    </a:lnTo>
                    <a:lnTo>
                      <a:pt x="746" y="413"/>
                    </a:lnTo>
                    <a:lnTo>
                      <a:pt x="798" y="382"/>
                    </a:lnTo>
                    <a:lnTo>
                      <a:pt x="746" y="413"/>
                    </a:lnTo>
                    <a:lnTo>
                      <a:pt x="798" y="385"/>
                    </a:lnTo>
                    <a:lnTo>
                      <a:pt x="753" y="430"/>
                    </a:lnTo>
                    <a:lnTo>
                      <a:pt x="805" y="401"/>
                    </a:lnTo>
                    <a:lnTo>
                      <a:pt x="755" y="439"/>
                    </a:lnTo>
                    <a:lnTo>
                      <a:pt x="807" y="408"/>
                    </a:lnTo>
                    <a:lnTo>
                      <a:pt x="760" y="458"/>
                    </a:lnTo>
                    <a:lnTo>
                      <a:pt x="814" y="425"/>
                    </a:lnTo>
                    <a:lnTo>
                      <a:pt x="760" y="458"/>
                    </a:lnTo>
                    <a:lnTo>
                      <a:pt x="814" y="427"/>
                    </a:lnTo>
                    <a:lnTo>
                      <a:pt x="764" y="477"/>
                    </a:lnTo>
                    <a:lnTo>
                      <a:pt x="817" y="444"/>
                    </a:lnTo>
                    <a:lnTo>
                      <a:pt x="767" y="494"/>
                    </a:lnTo>
                    <a:lnTo>
                      <a:pt x="821" y="463"/>
                    </a:lnTo>
                    <a:lnTo>
                      <a:pt x="769" y="508"/>
                    </a:lnTo>
                    <a:lnTo>
                      <a:pt x="826" y="477"/>
                    </a:lnTo>
                    <a:lnTo>
                      <a:pt x="772" y="513"/>
                    </a:lnTo>
                    <a:lnTo>
                      <a:pt x="826" y="482"/>
                    </a:lnTo>
                    <a:lnTo>
                      <a:pt x="774" y="532"/>
                    </a:lnTo>
                    <a:lnTo>
                      <a:pt x="828" y="501"/>
                    </a:lnTo>
                    <a:lnTo>
                      <a:pt x="774" y="541"/>
                    </a:lnTo>
                    <a:lnTo>
                      <a:pt x="831" y="510"/>
                    </a:lnTo>
                    <a:lnTo>
                      <a:pt x="776" y="560"/>
                    </a:lnTo>
                    <a:lnTo>
                      <a:pt x="833" y="527"/>
                    </a:lnTo>
                    <a:lnTo>
                      <a:pt x="776" y="565"/>
                    </a:lnTo>
                    <a:lnTo>
                      <a:pt x="833" y="532"/>
                    </a:lnTo>
                    <a:lnTo>
                      <a:pt x="776" y="572"/>
                    </a:lnTo>
                    <a:lnTo>
                      <a:pt x="833" y="539"/>
                    </a:lnTo>
                    <a:lnTo>
                      <a:pt x="776" y="579"/>
                    </a:lnTo>
                    <a:lnTo>
                      <a:pt x="835" y="546"/>
                    </a:lnTo>
                    <a:lnTo>
                      <a:pt x="776" y="596"/>
                    </a:lnTo>
                    <a:lnTo>
                      <a:pt x="835" y="562"/>
                    </a:lnTo>
                    <a:lnTo>
                      <a:pt x="776" y="612"/>
                    </a:lnTo>
                    <a:lnTo>
                      <a:pt x="835" y="577"/>
                    </a:lnTo>
                    <a:lnTo>
                      <a:pt x="774" y="627"/>
                    </a:lnTo>
                    <a:lnTo>
                      <a:pt x="835" y="591"/>
                    </a:lnTo>
                    <a:lnTo>
                      <a:pt x="774" y="638"/>
                    </a:lnTo>
                    <a:lnTo>
                      <a:pt x="835" y="603"/>
                    </a:lnTo>
                    <a:lnTo>
                      <a:pt x="772" y="660"/>
                    </a:lnTo>
                    <a:lnTo>
                      <a:pt x="835" y="624"/>
                    </a:lnTo>
                    <a:lnTo>
                      <a:pt x="772" y="669"/>
                    </a:lnTo>
                    <a:lnTo>
                      <a:pt x="835" y="631"/>
                    </a:lnTo>
                    <a:lnTo>
                      <a:pt x="767" y="693"/>
                    </a:lnTo>
                    <a:lnTo>
                      <a:pt x="833" y="655"/>
                    </a:lnTo>
                    <a:lnTo>
                      <a:pt x="772" y="698"/>
                    </a:lnTo>
                    <a:lnTo>
                      <a:pt x="833" y="662"/>
                    </a:lnTo>
                    <a:lnTo>
                      <a:pt x="783" y="710"/>
                    </a:lnTo>
                    <a:lnTo>
                      <a:pt x="828" y="683"/>
                    </a:lnTo>
                    <a:lnTo>
                      <a:pt x="790" y="719"/>
                    </a:lnTo>
                    <a:lnTo>
                      <a:pt x="826" y="698"/>
                    </a:lnTo>
                    <a:lnTo>
                      <a:pt x="793" y="721"/>
                    </a:lnTo>
                    <a:lnTo>
                      <a:pt x="826" y="702"/>
                    </a:lnTo>
                    <a:lnTo>
                      <a:pt x="805" y="731"/>
                    </a:lnTo>
                    <a:lnTo>
                      <a:pt x="821" y="721"/>
                    </a:lnTo>
                    <a:lnTo>
                      <a:pt x="812" y="738"/>
                    </a:lnTo>
                    <a:lnTo>
                      <a:pt x="819" y="733"/>
                    </a:lnTo>
                    <a:lnTo>
                      <a:pt x="817" y="743"/>
                    </a:lnTo>
                    <a:lnTo>
                      <a:pt x="817" y="743"/>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9" name="Freeform 3155"/>
              <p:cNvSpPr/>
              <p:nvPr/>
            </p:nvSpPr>
            <p:spPr bwMode="auto">
              <a:xfrm>
                <a:off x="3908425" y="1851025"/>
                <a:ext cx="1179513" cy="1879600"/>
              </a:xfrm>
              <a:custGeom>
                <a:avLst/>
                <a:gdLst>
                  <a:gd name="T0" fmla="*/ 362 w 743"/>
                  <a:gd name="T1" fmla="*/ 46 h 1184"/>
                  <a:gd name="T2" fmla="*/ 462 w 743"/>
                  <a:gd name="T3" fmla="*/ 15 h 1184"/>
                  <a:gd name="T4" fmla="*/ 542 w 743"/>
                  <a:gd name="T5" fmla="*/ 0 h 1184"/>
                  <a:gd name="T6" fmla="*/ 204 w 743"/>
                  <a:gd name="T7" fmla="*/ 228 h 1184"/>
                  <a:gd name="T8" fmla="*/ 175 w 743"/>
                  <a:gd name="T9" fmla="*/ 259 h 1184"/>
                  <a:gd name="T10" fmla="*/ 154 w 743"/>
                  <a:gd name="T11" fmla="*/ 290 h 1184"/>
                  <a:gd name="T12" fmla="*/ 135 w 743"/>
                  <a:gd name="T13" fmla="*/ 321 h 1184"/>
                  <a:gd name="T14" fmla="*/ 116 w 743"/>
                  <a:gd name="T15" fmla="*/ 354 h 1184"/>
                  <a:gd name="T16" fmla="*/ 107 w 743"/>
                  <a:gd name="T17" fmla="*/ 375 h 1184"/>
                  <a:gd name="T18" fmla="*/ 97 w 743"/>
                  <a:gd name="T19" fmla="*/ 394 h 1184"/>
                  <a:gd name="T20" fmla="*/ 83 w 743"/>
                  <a:gd name="T21" fmla="*/ 437 h 1184"/>
                  <a:gd name="T22" fmla="*/ 71 w 743"/>
                  <a:gd name="T23" fmla="*/ 479 h 1184"/>
                  <a:gd name="T24" fmla="*/ 66 w 743"/>
                  <a:gd name="T25" fmla="*/ 515 h 1184"/>
                  <a:gd name="T26" fmla="*/ 64 w 743"/>
                  <a:gd name="T27" fmla="*/ 529 h 1184"/>
                  <a:gd name="T28" fmla="*/ 62 w 743"/>
                  <a:gd name="T29" fmla="*/ 541 h 1184"/>
                  <a:gd name="T30" fmla="*/ 62 w 743"/>
                  <a:gd name="T31" fmla="*/ 579 h 1184"/>
                  <a:gd name="T32" fmla="*/ 59 w 743"/>
                  <a:gd name="T33" fmla="*/ 603 h 1184"/>
                  <a:gd name="T34" fmla="*/ 62 w 743"/>
                  <a:gd name="T35" fmla="*/ 638 h 1184"/>
                  <a:gd name="T36" fmla="*/ 64 w 743"/>
                  <a:gd name="T37" fmla="*/ 655 h 1184"/>
                  <a:gd name="T38" fmla="*/ 66 w 743"/>
                  <a:gd name="T39" fmla="*/ 679 h 1184"/>
                  <a:gd name="T40" fmla="*/ 73 w 743"/>
                  <a:gd name="T41" fmla="*/ 705 h 1184"/>
                  <a:gd name="T42" fmla="*/ 76 w 743"/>
                  <a:gd name="T43" fmla="*/ 721 h 1184"/>
                  <a:gd name="T44" fmla="*/ 85 w 743"/>
                  <a:gd name="T45" fmla="*/ 755 h 1184"/>
                  <a:gd name="T46" fmla="*/ 92 w 743"/>
                  <a:gd name="T47" fmla="*/ 771 h 1184"/>
                  <a:gd name="T48" fmla="*/ 97 w 743"/>
                  <a:gd name="T49" fmla="*/ 788 h 1184"/>
                  <a:gd name="T50" fmla="*/ 104 w 743"/>
                  <a:gd name="T51" fmla="*/ 802 h 1184"/>
                  <a:gd name="T52" fmla="*/ 114 w 743"/>
                  <a:gd name="T53" fmla="*/ 826 h 1184"/>
                  <a:gd name="T54" fmla="*/ 130 w 743"/>
                  <a:gd name="T55" fmla="*/ 857 h 1184"/>
                  <a:gd name="T56" fmla="*/ 142 w 743"/>
                  <a:gd name="T57" fmla="*/ 873 h 1184"/>
                  <a:gd name="T58" fmla="*/ 154 w 743"/>
                  <a:gd name="T59" fmla="*/ 894 h 1184"/>
                  <a:gd name="T60" fmla="*/ 168 w 743"/>
                  <a:gd name="T61" fmla="*/ 913 h 1184"/>
                  <a:gd name="T62" fmla="*/ 185 w 743"/>
                  <a:gd name="T63" fmla="*/ 935 h 1184"/>
                  <a:gd name="T64" fmla="*/ 199 w 743"/>
                  <a:gd name="T65" fmla="*/ 951 h 1184"/>
                  <a:gd name="T66" fmla="*/ 218 w 743"/>
                  <a:gd name="T67" fmla="*/ 970 h 1184"/>
                  <a:gd name="T68" fmla="*/ 234 w 743"/>
                  <a:gd name="T69" fmla="*/ 985 h 1184"/>
                  <a:gd name="T70" fmla="*/ 253 w 743"/>
                  <a:gd name="T71" fmla="*/ 1004 h 1184"/>
                  <a:gd name="T72" fmla="*/ 272 w 743"/>
                  <a:gd name="T73" fmla="*/ 1018 h 1184"/>
                  <a:gd name="T74" fmla="*/ 294 w 743"/>
                  <a:gd name="T75" fmla="*/ 1032 h 1184"/>
                  <a:gd name="T76" fmla="*/ 313 w 743"/>
                  <a:gd name="T77" fmla="*/ 1044 h 1184"/>
                  <a:gd name="T78" fmla="*/ 339 w 743"/>
                  <a:gd name="T79" fmla="*/ 1060 h 1184"/>
                  <a:gd name="T80" fmla="*/ 346 w 743"/>
                  <a:gd name="T81" fmla="*/ 1063 h 1184"/>
                  <a:gd name="T82" fmla="*/ 362 w 743"/>
                  <a:gd name="T83" fmla="*/ 1072 h 1184"/>
                  <a:gd name="T84" fmla="*/ 388 w 743"/>
                  <a:gd name="T85" fmla="*/ 1084 h 1184"/>
                  <a:gd name="T86" fmla="*/ 421 w 743"/>
                  <a:gd name="T87" fmla="*/ 1096 h 1184"/>
                  <a:gd name="T88" fmla="*/ 452 w 743"/>
                  <a:gd name="T89" fmla="*/ 1106 h 1184"/>
                  <a:gd name="T90" fmla="*/ 483 w 743"/>
                  <a:gd name="T91" fmla="*/ 1113 h 1184"/>
                  <a:gd name="T92" fmla="*/ 523 w 743"/>
                  <a:gd name="T93" fmla="*/ 1120 h 1184"/>
                  <a:gd name="T94" fmla="*/ 542 w 743"/>
                  <a:gd name="T95" fmla="*/ 1122 h 1184"/>
                  <a:gd name="T96" fmla="*/ 580 w 743"/>
                  <a:gd name="T97" fmla="*/ 1125 h 1184"/>
                  <a:gd name="T98" fmla="*/ 618 w 743"/>
                  <a:gd name="T99" fmla="*/ 1122 h 1184"/>
                  <a:gd name="T100" fmla="*/ 658 w 743"/>
                  <a:gd name="T101" fmla="*/ 1120 h 1184"/>
                  <a:gd name="T102" fmla="*/ 708 w 743"/>
                  <a:gd name="T103" fmla="*/ 1129 h 1184"/>
                  <a:gd name="T104" fmla="*/ 722 w 743"/>
                  <a:gd name="T105" fmla="*/ 1143 h 1184"/>
                  <a:gd name="T106" fmla="*/ 736 w 743"/>
                  <a:gd name="T107" fmla="*/ 1155 h 1184"/>
                  <a:gd name="T108" fmla="*/ 743 w 743"/>
                  <a:gd name="T109" fmla="*/ 1165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3" h="1184">
                    <a:moveTo>
                      <a:pt x="294" y="81"/>
                    </a:moveTo>
                    <a:lnTo>
                      <a:pt x="320" y="67"/>
                    </a:lnTo>
                    <a:lnTo>
                      <a:pt x="237" y="119"/>
                    </a:lnTo>
                    <a:lnTo>
                      <a:pt x="362" y="46"/>
                    </a:lnTo>
                    <a:lnTo>
                      <a:pt x="170" y="176"/>
                    </a:lnTo>
                    <a:lnTo>
                      <a:pt x="440" y="19"/>
                    </a:lnTo>
                    <a:lnTo>
                      <a:pt x="159" y="190"/>
                    </a:lnTo>
                    <a:lnTo>
                      <a:pt x="462" y="15"/>
                    </a:lnTo>
                    <a:lnTo>
                      <a:pt x="128" y="223"/>
                    </a:lnTo>
                    <a:lnTo>
                      <a:pt x="504" y="5"/>
                    </a:lnTo>
                    <a:lnTo>
                      <a:pt x="104" y="254"/>
                    </a:lnTo>
                    <a:lnTo>
                      <a:pt x="542" y="0"/>
                    </a:lnTo>
                    <a:lnTo>
                      <a:pt x="83" y="287"/>
                    </a:lnTo>
                    <a:lnTo>
                      <a:pt x="225" y="207"/>
                    </a:lnTo>
                    <a:lnTo>
                      <a:pt x="76" y="302"/>
                    </a:lnTo>
                    <a:lnTo>
                      <a:pt x="204" y="228"/>
                    </a:lnTo>
                    <a:lnTo>
                      <a:pt x="71" y="311"/>
                    </a:lnTo>
                    <a:lnTo>
                      <a:pt x="192" y="240"/>
                    </a:lnTo>
                    <a:lnTo>
                      <a:pt x="64" y="325"/>
                    </a:lnTo>
                    <a:lnTo>
                      <a:pt x="175" y="259"/>
                    </a:lnTo>
                    <a:lnTo>
                      <a:pt x="57" y="340"/>
                    </a:lnTo>
                    <a:lnTo>
                      <a:pt x="161" y="280"/>
                    </a:lnTo>
                    <a:lnTo>
                      <a:pt x="52" y="349"/>
                    </a:lnTo>
                    <a:lnTo>
                      <a:pt x="154" y="290"/>
                    </a:lnTo>
                    <a:lnTo>
                      <a:pt x="45" y="366"/>
                    </a:lnTo>
                    <a:lnTo>
                      <a:pt x="142" y="309"/>
                    </a:lnTo>
                    <a:lnTo>
                      <a:pt x="40" y="375"/>
                    </a:lnTo>
                    <a:lnTo>
                      <a:pt x="135" y="321"/>
                    </a:lnTo>
                    <a:lnTo>
                      <a:pt x="40" y="378"/>
                    </a:lnTo>
                    <a:lnTo>
                      <a:pt x="133" y="323"/>
                    </a:lnTo>
                    <a:lnTo>
                      <a:pt x="31" y="401"/>
                    </a:lnTo>
                    <a:lnTo>
                      <a:pt x="116" y="354"/>
                    </a:lnTo>
                    <a:lnTo>
                      <a:pt x="26" y="418"/>
                    </a:lnTo>
                    <a:lnTo>
                      <a:pt x="109" y="370"/>
                    </a:lnTo>
                    <a:lnTo>
                      <a:pt x="24" y="423"/>
                    </a:lnTo>
                    <a:lnTo>
                      <a:pt x="107" y="375"/>
                    </a:lnTo>
                    <a:lnTo>
                      <a:pt x="21" y="432"/>
                    </a:lnTo>
                    <a:lnTo>
                      <a:pt x="102" y="387"/>
                    </a:lnTo>
                    <a:lnTo>
                      <a:pt x="21" y="439"/>
                    </a:lnTo>
                    <a:lnTo>
                      <a:pt x="97" y="394"/>
                    </a:lnTo>
                    <a:lnTo>
                      <a:pt x="14" y="461"/>
                    </a:lnTo>
                    <a:lnTo>
                      <a:pt x="90" y="418"/>
                    </a:lnTo>
                    <a:lnTo>
                      <a:pt x="12" y="477"/>
                    </a:lnTo>
                    <a:lnTo>
                      <a:pt x="83" y="437"/>
                    </a:lnTo>
                    <a:lnTo>
                      <a:pt x="9" y="496"/>
                    </a:lnTo>
                    <a:lnTo>
                      <a:pt x="78" y="456"/>
                    </a:lnTo>
                    <a:lnTo>
                      <a:pt x="5" y="520"/>
                    </a:lnTo>
                    <a:lnTo>
                      <a:pt x="71" y="479"/>
                    </a:lnTo>
                    <a:lnTo>
                      <a:pt x="2" y="541"/>
                    </a:lnTo>
                    <a:lnTo>
                      <a:pt x="69" y="503"/>
                    </a:lnTo>
                    <a:lnTo>
                      <a:pt x="2" y="551"/>
                    </a:lnTo>
                    <a:lnTo>
                      <a:pt x="66" y="515"/>
                    </a:lnTo>
                    <a:lnTo>
                      <a:pt x="2" y="555"/>
                    </a:lnTo>
                    <a:lnTo>
                      <a:pt x="66" y="520"/>
                    </a:lnTo>
                    <a:lnTo>
                      <a:pt x="0" y="565"/>
                    </a:lnTo>
                    <a:lnTo>
                      <a:pt x="64" y="529"/>
                    </a:lnTo>
                    <a:lnTo>
                      <a:pt x="0" y="570"/>
                    </a:lnTo>
                    <a:lnTo>
                      <a:pt x="64" y="534"/>
                    </a:lnTo>
                    <a:lnTo>
                      <a:pt x="0" y="577"/>
                    </a:lnTo>
                    <a:lnTo>
                      <a:pt x="62" y="541"/>
                    </a:lnTo>
                    <a:lnTo>
                      <a:pt x="0" y="596"/>
                    </a:lnTo>
                    <a:lnTo>
                      <a:pt x="62" y="560"/>
                    </a:lnTo>
                    <a:lnTo>
                      <a:pt x="0" y="612"/>
                    </a:lnTo>
                    <a:lnTo>
                      <a:pt x="62" y="579"/>
                    </a:lnTo>
                    <a:lnTo>
                      <a:pt x="2" y="629"/>
                    </a:lnTo>
                    <a:lnTo>
                      <a:pt x="59" y="596"/>
                    </a:lnTo>
                    <a:lnTo>
                      <a:pt x="2" y="636"/>
                    </a:lnTo>
                    <a:lnTo>
                      <a:pt x="59" y="603"/>
                    </a:lnTo>
                    <a:lnTo>
                      <a:pt x="2" y="650"/>
                    </a:lnTo>
                    <a:lnTo>
                      <a:pt x="62" y="617"/>
                    </a:lnTo>
                    <a:lnTo>
                      <a:pt x="5" y="669"/>
                    </a:lnTo>
                    <a:lnTo>
                      <a:pt x="62" y="638"/>
                    </a:lnTo>
                    <a:lnTo>
                      <a:pt x="7" y="683"/>
                    </a:lnTo>
                    <a:lnTo>
                      <a:pt x="64" y="653"/>
                    </a:lnTo>
                    <a:lnTo>
                      <a:pt x="9" y="688"/>
                    </a:lnTo>
                    <a:lnTo>
                      <a:pt x="64" y="655"/>
                    </a:lnTo>
                    <a:lnTo>
                      <a:pt x="9" y="700"/>
                    </a:lnTo>
                    <a:lnTo>
                      <a:pt x="66" y="667"/>
                    </a:lnTo>
                    <a:lnTo>
                      <a:pt x="12" y="712"/>
                    </a:lnTo>
                    <a:lnTo>
                      <a:pt x="66" y="679"/>
                    </a:lnTo>
                    <a:lnTo>
                      <a:pt x="14" y="721"/>
                    </a:lnTo>
                    <a:lnTo>
                      <a:pt x="69" y="691"/>
                    </a:lnTo>
                    <a:lnTo>
                      <a:pt x="19" y="736"/>
                    </a:lnTo>
                    <a:lnTo>
                      <a:pt x="73" y="705"/>
                    </a:lnTo>
                    <a:lnTo>
                      <a:pt x="19" y="740"/>
                    </a:lnTo>
                    <a:lnTo>
                      <a:pt x="73" y="710"/>
                    </a:lnTo>
                    <a:lnTo>
                      <a:pt x="21" y="752"/>
                    </a:lnTo>
                    <a:lnTo>
                      <a:pt x="76" y="721"/>
                    </a:lnTo>
                    <a:lnTo>
                      <a:pt x="26" y="766"/>
                    </a:lnTo>
                    <a:lnTo>
                      <a:pt x="80" y="736"/>
                    </a:lnTo>
                    <a:lnTo>
                      <a:pt x="33" y="785"/>
                    </a:lnTo>
                    <a:lnTo>
                      <a:pt x="85" y="755"/>
                    </a:lnTo>
                    <a:lnTo>
                      <a:pt x="36" y="790"/>
                    </a:lnTo>
                    <a:lnTo>
                      <a:pt x="88" y="759"/>
                    </a:lnTo>
                    <a:lnTo>
                      <a:pt x="40" y="802"/>
                    </a:lnTo>
                    <a:lnTo>
                      <a:pt x="92" y="771"/>
                    </a:lnTo>
                    <a:lnTo>
                      <a:pt x="43" y="814"/>
                    </a:lnTo>
                    <a:lnTo>
                      <a:pt x="97" y="785"/>
                    </a:lnTo>
                    <a:lnTo>
                      <a:pt x="45" y="819"/>
                    </a:lnTo>
                    <a:lnTo>
                      <a:pt x="97" y="788"/>
                    </a:lnTo>
                    <a:lnTo>
                      <a:pt x="50" y="828"/>
                    </a:lnTo>
                    <a:lnTo>
                      <a:pt x="102" y="800"/>
                    </a:lnTo>
                    <a:lnTo>
                      <a:pt x="52" y="833"/>
                    </a:lnTo>
                    <a:lnTo>
                      <a:pt x="104" y="802"/>
                    </a:lnTo>
                    <a:lnTo>
                      <a:pt x="59" y="847"/>
                    </a:lnTo>
                    <a:lnTo>
                      <a:pt x="111" y="816"/>
                    </a:lnTo>
                    <a:lnTo>
                      <a:pt x="64" y="857"/>
                    </a:lnTo>
                    <a:lnTo>
                      <a:pt x="114" y="826"/>
                    </a:lnTo>
                    <a:lnTo>
                      <a:pt x="71" y="871"/>
                    </a:lnTo>
                    <a:lnTo>
                      <a:pt x="121" y="840"/>
                    </a:lnTo>
                    <a:lnTo>
                      <a:pt x="78" y="885"/>
                    </a:lnTo>
                    <a:lnTo>
                      <a:pt x="130" y="857"/>
                    </a:lnTo>
                    <a:lnTo>
                      <a:pt x="85" y="897"/>
                    </a:lnTo>
                    <a:lnTo>
                      <a:pt x="137" y="868"/>
                    </a:lnTo>
                    <a:lnTo>
                      <a:pt x="90" y="904"/>
                    </a:lnTo>
                    <a:lnTo>
                      <a:pt x="142" y="873"/>
                    </a:lnTo>
                    <a:lnTo>
                      <a:pt x="92" y="909"/>
                    </a:lnTo>
                    <a:lnTo>
                      <a:pt x="144" y="878"/>
                    </a:lnTo>
                    <a:lnTo>
                      <a:pt x="102" y="925"/>
                    </a:lnTo>
                    <a:lnTo>
                      <a:pt x="154" y="894"/>
                    </a:lnTo>
                    <a:lnTo>
                      <a:pt x="114" y="940"/>
                    </a:lnTo>
                    <a:lnTo>
                      <a:pt x="166" y="909"/>
                    </a:lnTo>
                    <a:lnTo>
                      <a:pt x="116" y="942"/>
                    </a:lnTo>
                    <a:lnTo>
                      <a:pt x="168" y="913"/>
                    </a:lnTo>
                    <a:lnTo>
                      <a:pt x="125" y="956"/>
                    </a:lnTo>
                    <a:lnTo>
                      <a:pt x="178" y="925"/>
                    </a:lnTo>
                    <a:lnTo>
                      <a:pt x="133" y="966"/>
                    </a:lnTo>
                    <a:lnTo>
                      <a:pt x="185" y="935"/>
                    </a:lnTo>
                    <a:lnTo>
                      <a:pt x="140" y="973"/>
                    </a:lnTo>
                    <a:lnTo>
                      <a:pt x="192" y="942"/>
                    </a:lnTo>
                    <a:lnTo>
                      <a:pt x="147" y="982"/>
                    </a:lnTo>
                    <a:lnTo>
                      <a:pt x="199" y="951"/>
                    </a:lnTo>
                    <a:lnTo>
                      <a:pt x="156" y="992"/>
                    </a:lnTo>
                    <a:lnTo>
                      <a:pt x="211" y="961"/>
                    </a:lnTo>
                    <a:lnTo>
                      <a:pt x="163" y="1001"/>
                    </a:lnTo>
                    <a:lnTo>
                      <a:pt x="218" y="970"/>
                    </a:lnTo>
                    <a:lnTo>
                      <a:pt x="168" y="1004"/>
                    </a:lnTo>
                    <a:lnTo>
                      <a:pt x="220" y="973"/>
                    </a:lnTo>
                    <a:lnTo>
                      <a:pt x="180" y="1015"/>
                    </a:lnTo>
                    <a:lnTo>
                      <a:pt x="234" y="985"/>
                    </a:lnTo>
                    <a:lnTo>
                      <a:pt x="189" y="1025"/>
                    </a:lnTo>
                    <a:lnTo>
                      <a:pt x="244" y="994"/>
                    </a:lnTo>
                    <a:lnTo>
                      <a:pt x="199" y="1034"/>
                    </a:lnTo>
                    <a:lnTo>
                      <a:pt x="253" y="1004"/>
                    </a:lnTo>
                    <a:lnTo>
                      <a:pt x="204" y="1039"/>
                    </a:lnTo>
                    <a:lnTo>
                      <a:pt x="260" y="1008"/>
                    </a:lnTo>
                    <a:lnTo>
                      <a:pt x="218" y="1051"/>
                    </a:lnTo>
                    <a:lnTo>
                      <a:pt x="272" y="1018"/>
                    </a:lnTo>
                    <a:lnTo>
                      <a:pt x="223" y="1053"/>
                    </a:lnTo>
                    <a:lnTo>
                      <a:pt x="277" y="1020"/>
                    </a:lnTo>
                    <a:lnTo>
                      <a:pt x="237" y="1065"/>
                    </a:lnTo>
                    <a:lnTo>
                      <a:pt x="294" y="1032"/>
                    </a:lnTo>
                    <a:lnTo>
                      <a:pt x="241" y="1068"/>
                    </a:lnTo>
                    <a:lnTo>
                      <a:pt x="298" y="1037"/>
                    </a:lnTo>
                    <a:lnTo>
                      <a:pt x="256" y="1077"/>
                    </a:lnTo>
                    <a:lnTo>
                      <a:pt x="313" y="1044"/>
                    </a:lnTo>
                    <a:lnTo>
                      <a:pt x="268" y="1087"/>
                    </a:lnTo>
                    <a:lnTo>
                      <a:pt x="327" y="1053"/>
                    </a:lnTo>
                    <a:lnTo>
                      <a:pt x="279" y="1094"/>
                    </a:lnTo>
                    <a:lnTo>
                      <a:pt x="339" y="1060"/>
                    </a:lnTo>
                    <a:lnTo>
                      <a:pt x="282" y="1096"/>
                    </a:lnTo>
                    <a:lnTo>
                      <a:pt x="341" y="1060"/>
                    </a:lnTo>
                    <a:lnTo>
                      <a:pt x="284" y="1098"/>
                    </a:lnTo>
                    <a:lnTo>
                      <a:pt x="346" y="1063"/>
                    </a:lnTo>
                    <a:lnTo>
                      <a:pt x="294" y="1103"/>
                    </a:lnTo>
                    <a:lnTo>
                      <a:pt x="353" y="1068"/>
                    </a:lnTo>
                    <a:lnTo>
                      <a:pt x="301" y="1108"/>
                    </a:lnTo>
                    <a:lnTo>
                      <a:pt x="362" y="1072"/>
                    </a:lnTo>
                    <a:lnTo>
                      <a:pt x="310" y="1113"/>
                    </a:lnTo>
                    <a:lnTo>
                      <a:pt x="374" y="1077"/>
                    </a:lnTo>
                    <a:lnTo>
                      <a:pt x="324" y="1120"/>
                    </a:lnTo>
                    <a:lnTo>
                      <a:pt x="388" y="1084"/>
                    </a:lnTo>
                    <a:lnTo>
                      <a:pt x="334" y="1125"/>
                    </a:lnTo>
                    <a:lnTo>
                      <a:pt x="398" y="1087"/>
                    </a:lnTo>
                    <a:lnTo>
                      <a:pt x="355" y="1134"/>
                    </a:lnTo>
                    <a:lnTo>
                      <a:pt x="421" y="1096"/>
                    </a:lnTo>
                    <a:lnTo>
                      <a:pt x="362" y="1136"/>
                    </a:lnTo>
                    <a:lnTo>
                      <a:pt x="429" y="1098"/>
                    </a:lnTo>
                    <a:lnTo>
                      <a:pt x="384" y="1146"/>
                    </a:lnTo>
                    <a:lnTo>
                      <a:pt x="452" y="1106"/>
                    </a:lnTo>
                    <a:lnTo>
                      <a:pt x="395" y="1151"/>
                    </a:lnTo>
                    <a:lnTo>
                      <a:pt x="466" y="1108"/>
                    </a:lnTo>
                    <a:lnTo>
                      <a:pt x="410" y="1155"/>
                    </a:lnTo>
                    <a:lnTo>
                      <a:pt x="483" y="1113"/>
                    </a:lnTo>
                    <a:lnTo>
                      <a:pt x="429" y="1160"/>
                    </a:lnTo>
                    <a:lnTo>
                      <a:pt x="504" y="1117"/>
                    </a:lnTo>
                    <a:lnTo>
                      <a:pt x="445" y="1165"/>
                    </a:lnTo>
                    <a:lnTo>
                      <a:pt x="523" y="1120"/>
                    </a:lnTo>
                    <a:lnTo>
                      <a:pt x="459" y="1167"/>
                    </a:lnTo>
                    <a:lnTo>
                      <a:pt x="540" y="1122"/>
                    </a:lnTo>
                    <a:lnTo>
                      <a:pt x="462" y="1170"/>
                    </a:lnTo>
                    <a:lnTo>
                      <a:pt x="542" y="1122"/>
                    </a:lnTo>
                    <a:lnTo>
                      <a:pt x="485" y="1174"/>
                    </a:lnTo>
                    <a:lnTo>
                      <a:pt x="573" y="1122"/>
                    </a:lnTo>
                    <a:lnTo>
                      <a:pt x="490" y="1174"/>
                    </a:lnTo>
                    <a:lnTo>
                      <a:pt x="580" y="1125"/>
                    </a:lnTo>
                    <a:lnTo>
                      <a:pt x="495" y="1174"/>
                    </a:lnTo>
                    <a:lnTo>
                      <a:pt x="585" y="1125"/>
                    </a:lnTo>
                    <a:lnTo>
                      <a:pt x="521" y="1179"/>
                    </a:lnTo>
                    <a:lnTo>
                      <a:pt x="618" y="1122"/>
                    </a:lnTo>
                    <a:lnTo>
                      <a:pt x="549" y="1181"/>
                    </a:lnTo>
                    <a:lnTo>
                      <a:pt x="658" y="1120"/>
                    </a:lnTo>
                    <a:lnTo>
                      <a:pt x="549" y="1181"/>
                    </a:lnTo>
                    <a:lnTo>
                      <a:pt x="658" y="1120"/>
                    </a:lnTo>
                    <a:lnTo>
                      <a:pt x="585" y="1184"/>
                    </a:lnTo>
                    <a:lnTo>
                      <a:pt x="698" y="1120"/>
                    </a:lnTo>
                    <a:lnTo>
                      <a:pt x="616" y="1184"/>
                    </a:lnTo>
                    <a:lnTo>
                      <a:pt x="708" y="1129"/>
                    </a:lnTo>
                    <a:lnTo>
                      <a:pt x="618" y="1184"/>
                    </a:lnTo>
                    <a:lnTo>
                      <a:pt x="708" y="1129"/>
                    </a:lnTo>
                    <a:lnTo>
                      <a:pt x="661" y="1179"/>
                    </a:lnTo>
                    <a:lnTo>
                      <a:pt x="722" y="1143"/>
                    </a:lnTo>
                    <a:lnTo>
                      <a:pt x="677" y="1177"/>
                    </a:lnTo>
                    <a:lnTo>
                      <a:pt x="727" y="1148"/>
                    </a:lnTo>
                    <a:lnTo>
                      <a:pt x="708" y="1172"/>
                    </a:lnTo>
                    <a:lnTo>
                      <a:pt x="736" y="1155"/>
                    </a:lnTo>
                    <a:lnTo>
                      <a:pt x="720" y="1170"/>
                    </a:lnTo>
                    <a:lnTo>
                      <a:pt x="739" y="1160"/>
                    </a:lnTo>
                    <a:lnTo>
                      <a:pt x="743" y="1165"/>
                    </a:lnTo>
                    <a:lnTo>
                      <a:pt x="743" y="116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0" name="Freeform 3156"/>
              <p:cNvSpPr/>
              <p:nvPr/>
            </p:nvSpPr>
            <p:spPr bwMode="auto">
              <a:xfrm>
                <a:off x="5238750" y="3695700"/>
                <a:ext cx="244475" cy="260350"/>
              </a:xfrm>
              <a:custGeom>
                <a:avLst/>
                <a:gdLst>
                  <a:gd name="T0" fmla="*/ 111 w 154"/>
                  <a:gd name="T1" fmla="*/ 5 h 164"/>
                  <a:gd name="T2" fmla="*/ 116 w 154"/>
                  <a:gd name="T3" fmla="*/ 3 h 164"/>
                  <a:gd name="T4" fmla="*/ 92 w 154"/>
                  <a:gd name="T5" fmla="*/ 22 h 164"/>
                  <a:gd name="T6" fmla="*/ 128 w 154"/>
                  <a:gd name="T7" fmla="*/ 0 h 164"/>
                  <a:gd name="T8" fmla="*/ 48 w 154"/>
                  <a:gd name="T9" fmla="*/ 67 h 164"/>
                  <a:gd name="T10" fmla="*/ 147 w 154"/>
                  <a:gd name="T11" fmla="*/ 10 h 164"/>
                  <a:gd name="T12" fmla="*/ 14 w 154"/>
                  <a:gd name="T13" fmla="*/ 100 h 164"/>
                  <a:gd name="T14" fmla="*/ 154 w 154"/>
                  <a:gd name="T15" fmla="*/ 19 h 164"/>
                  <a:gd name="T16" fmla="*/ 0 w 154"/>
                  <a:gd name="T17" fmla="*/ 129 h 164"/>
                  <a:gd name="T18" fmla="*/ 154 w 154"/>
                  <a:gd name="T19" fmla="*/ 38 h 164"/>
                  <a:gd name="T20" fmla="*/ 7 w 154"/>
                  <a:gd name="T21" fmla="*/ 138 h 164"/>
                  <a:gd name="T22" fmla="*/ 135 w 154"/>
                  <a:gd name="T23" fmla="*/ 62 h 164"/>
                  <a:gd name="T24" fmla="*/ 12 w 154"/>
                  <a:gd name="T25" fmla="*/ 140 h 164"/>
                  <a:gd name="T26" fmla="*/ 121 w 154"/>
                  <a:gd name="T27" fmla="*/ 79 h 164"/>
                  <a:gd name="T28" fmla="*/ 24 w 154"/>
                  <a:gd name="T29" fmla="*/ 152 h 164"/>
                  <a:gd name="T30" fmla="*/ 81 w 154"/>
                  <a:gd name="T31" fmla="*/ 117 h 164"/>
                  <a:gd name="T32" fmla="*/ 33 w 154"/>
                  <a:gd name="T33" fmla="*/ 162 h 164"/>
                  <a:gd name="T34" fmla="*/ 48 w 154"/>
                  <a:gd name="T35" fmla="*/ 152 h 164"/>
                  <a:gd name="T36" fmla="*/ 33 w 154"/>
                  <a:gd name="T37" fmla="*/ 162 h 164"/>
                  <a:gd name="T38" fmla="*/ 40 w 154"/>
                  <a:gd name="T39" fmla="*/ 159 h 164"/>
                  <a:gd name="T40" fmla="*/ 36 w 154"/>
                  <a:gd name="T41" fmla="*/ 164 h 164"/>
                  <a:gd name="T42" fmla="*/ 36 w 154"/>
                  <a:gd name="T4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4">
                    <a:moveTo>
                      <a:pt x="111" y="5"/>
                    </a:moveTo>
                    <a:lnTo>
                      <a:pt x="116" y="3"/>
                    </a:lnTo>
                    <a:lnTo>
                      <a:pt x="92" y="22"/>
                    </a:lnTo>
                    <a:lnTo>
                      <a:pt x="128" y="0"/>
                    </a:lnTo>
                    <a:lnTo>
                      <a:pt x="48" y="67"/>
                    </a:lnTo>
                    <a:lnTo>
                      <a:pt x="147" y="10"/>
                    </a:lnTo>
                    <a:lnTo>
                      <a:pt x="14" y="100"/>
                    </a:lnTo>
                    <a:lnTo>
                      <a:pt x="154" y="19"/>
                    </a:lnTo>
                    <a:lnTo>
                      <a:pt x="0" y="129"/>
                    </a:lnTo>
                    <a:lnTo>
                      <a:pt x="154" y="38"/>
                    </a:lnTo>
                    <a:lnTo>
                      <a:pt x="7" y="138"/>
                    </a:lnTo>
                    <a:lnTo>
                      <a:pt x="135" y="62"/>
                    </a:lnTo>
                    <a:lnTo>
                      <a:pt x="12" y="140"/>
                    </a:lnTo>
                    <a:lnTo>
                      <a:pt x="121" y="79"/>
                    </a:lnTo>
                    <a:lnTo>
                      <a:pt x="24" y="152"/>
                    </a:lnTo>
                    <a:lnTo>
                      <a:pt x="81" y="117"/>
                    </a:lnTo>
                    <a:lnTo>
                      <a:pt x="33" y="162"/>
                    </a:lnTo>
                    <a:lnTo>
                      <a:pt x="48" y="152"/>
                    </a:lnTo>
                    <a:lnTo>
                      <a:pt x="33" y="162"/>
                    </a:lnTo>
                    <a:lnTo>
                      <a:pt x="40" y="159"/>
                    </a:lnTo>
                    <a:lnTo>
                      <a:pt x="36" y="164"/>
                    </a:lnTo>
                    <a:lnTo>
                      <a:pt x="36" y="1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1" name="Freeform 3157"/>
              <p:cNvSpPr/>
              <p:nvPr/>
            </p:nvSpPr>
            <p:spPr bwMode="auto">
              <a:xfrm>
                <a:off x="5100638" y="3571875"/>
                <a:ext cx="255588" cy="255588"/>
              </a:xfrm>
              <a:custGeom>
                <a:avLst/>
                <a:gdLst>
                  <a:gd name="T0" fmla="*/ 118 w 161"/>
                  <a:gd name="T1" fmla="*/ 3 h 161"/>
                  <a:gd name="T2" fmla="*/ 123 w 161"/>
                  <a:gd name="T3" fmla="*/ 0 h 161"/>
                  <a:gd name="T4" fmla="*/ 111 w 161"/>
                  <a:gd name="T5" fmla="*/ 7 h 161"/>
                  <a:gd name="T6" fmla="*/ 123 w 161"/>
                  <a:gd name="T7" fmla="*/ 0 h 161"/>
                  <a:gd name="T8" fmla="*/ 68 w 161"/>
                  <a:gd name="T9" fmla="*/ 50 h 161"/>
                  <a:gd name="T10" fmla="*/ 149 w 161"/>
                  <a:gd name="T11" fmla="*/ 3 h 161"/>
                  <a:gd name="T12" fmla="*/ 47 w 161"/>
                  <a:gd name="T13" fmla="*/ 71 h 161"/>
                  <a:gd name="T14" fmla="*/ 153 w 161"/>
                  <a:gd name="T15" fmla="*/ 10 h 161"/>
                  <a:gd name="T16" fmla="*/ 35 w 161"/>
                  <a:gd name="T17" fmla="*/ 83 h 161"/>
                  <a:gd name="T18" fmla="*/ 156 w 161"/>
                  <a:gd name="T19" fmla="*/ 12 h 161"/>
                  <a:gd name="T20" fmla="*/ 30 w 161"/>
                  <a:gd name="T21" fmla="*/ 88 h 161"/>
                  <a:gd name="T22" fmla="*/ 158 w 161"/>
                  <a:gd name="T23" fmla="*/ 14 h 161"/>
                  <a:gd name="T24" fmla="*/ 23 w 161"/>
                  <a:gd name="T25" fmla="*/ 95 h 161"/>
                  <a:gd name="T26" fmla="*/ 158 w 161"/>
                  <a:gd name="T27" fmla="*/ 17 h 161"/>
                  <a:gd name="T28" fmla="*/ 0 w 161"/>
                  <a:gd name="T29" fmla="*/ 119 h 161"/>
                  <a:gd name="T30" fmla="*/ 161 w 161"/>
                  <a:gd name="T31" fmla="*/ 26 h 161"/>
                  <a:gd name="T32" fmla="*/ 7 w 161"/>
                  <a:gd name="T33" fmla="*/ 126 h 161"/>
                  <a:gd name="T34" fmla="*/ 161 w 161"/>
                  <a:gd name="T35" fmla="*/ 36 h 161"/>
                  <a:gd name="T36" fmla="*/ 14 w 161"/>
                  <a:gd name="T37" fmla="*/ 135 h 161"/>
                  <a:gd name="T38" fmla="*/ 139 w 161"/>
                  <a:gd name="T39" fmla="*/ 62 h 161"/>
                  <a:gd name="T40" fmla="*/ 18 w 161"/>
                  <a:gd name="T41" fmla="*/ 138 h 161"/>
                  <a:gd name="T42" fmla="*/ 125 w 161"/>
                  <a:gd name="T43" fmla="*/ 76 h 161"/>
                  <a:gd name="T44" fmla="*/ 28 w 161"/>
                  <a:gd name="T45" fmla="*/ 147 h 161"/>
                  <a:gd name="T46" fmla="*/ 90 w 161"/>
                  <a:gd name="T47" fmla="*/ 112 h 161"/>
                  <a:gd name="T48" fmla="*/ 37 w 161"/>
                  <a:gd name="T49" fmla="*/ 157 h 161"/>
                  <a:gd name="T50" fmla="*/ 59 w 161"/>
                  <a:gd name="T51" fmla="*/ 145 h 161"/>
                  <a:gd name="T52" fmla="*/ 37 w 161"/>
                  <a:gd name="T53" fmla="*/ 157 h 161"/>
                  <a:gd name="T54" fmla="*/ 54 w 161"/>
                  <a:gd name="T55" fmla="*/ 147 h 161"/>
                  <a:gd name="T56" fmla="*/ 40 w 161"/>
                  <a:gd name="T57" fmla="*/ 159 h 161"/>
                  <a:gd name="T58" fmla="*/ 47 w 161"/>
                  <a:gd name="T59" fmla="*/ 154 h 161"/>
                  <a:gd name="T60" fmla="*/ 42 w 161"/>
                  <a:gd name="T61" fmla="*/ 161 h 161"/>
                  <a:gd name="T62" fmla="*/ 42 w 161"/>
                  <a:gd name="T6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61">
                    <a:moveTo>
                      <a:pt x="118" y="3"/>
                    </a:moveTo>
                    <a:lnTo>
                      <a:pt x="123" y="0"/>
                    </a:lnTo>
                    <a:lnTo>
                      <a:pt x="111" y="7"/>
                    </a:lnTo>
                    <a:lnTo>
                      <a:pt x="123" y="0"/>
                    </a:lnTo>
                    <a:lnTo>
                      <a:pt x="68" y="50"/>
                    </a:lnTo>
                    <a:lnTo>
                      <a:pt x="149" y="3"/>
                    </a:lnTo>
                    <a:lnTo>
                      <a:pt x="47" y="71"/>
                    </a:lnTo>
                    <a:lnTo>
                      <a:pt x="153" y="10"/>
                    </a:lnTo>
                    <a:lnTo>
                      <a:pt x="35" y="83"/>
                    </a:lnTo>
                    <a:lnTo>
                      <a:pt x="156" y="12"/>
                    </a:lnTo>
                    <a:lnTo>
                      <a:pt x="30" y="88"/>
                    </a:lnTo>
                    <a:lnTo>
                      <a:pt x="158" y="14"/>
                    </a:lnTo>
                    <a:lnTo>
                      <a:pt x="23" y="95"/>
                    </a:lnTo>
                    <a:lnTo>
                      <a:pt x="158" y="17"/>
                    </a:lnTo>
                    <a:lnTo>
                      <a:pt x="0" y="119"/>
                    </a:lnTo>
                    <a:lnTo>
                      <a:pt x="161" y="26"/>
                    </a:lnTo>
                    <a:lnTo>
                      <a:pt x="7" y="126"/>
                    </a:lnTo>
                    <a:lnTo>
                      <a:pt x="161" y="36"/>
                    </a:lnTo>
                    <a:lnTo>
                      <a:pt x="14" y="135"/>
                    </a:lnTo>
                    <a:lnTo>
                      <a:pt x="139" y="62"/>
                    </a:lnTo>
                    <a:lnTo>
                      <a:pt x="18" y="138"/>
                    </a:lnTo>
                    <a:lnTo>
                      <a:pt x="125" y="76"/>
                    </a:lnTo>
                    <a:lnTo>
                      <a:pt x="28" y="147"/>
                    </a:lnTo>
                    <a:lnTo>
                      <a:pt x="90" y="112"/>
                    </a:lnTo>
                    <a:lnTo>
                      <a:pt x="37" y="157"/>
                    </a:lnTo>
                    <a:lnTo>
                      <a:pt x="59" y="145"/>
                    </a:lnTo>
                    <a:lnTo>
                      <a:pt x="37" y="157"/>
                    </a:lnTo>
                    <a:lnTo>
                      <a:pt x="54" y="147"/>
                    </a:lnTo>
                    <a:lnTo>
                      <a:pt x="40" y="159"/>
                    </a:lnTo>
                    <a:lnTo>
                      <a:pt x="47" y="154"/>
                    </a:lnTo>
                    <a:lnTo>
                      <a:pt x="42" y="161"/>
                    </a:lnTo>
                    <a:lnTo>
                      <a:pt x="42" y="16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2" name="Freeform 3158"/>
              <p:cNvSpPr/>
              <p:nvPr/>
            </p:nvSpPr>
            <p:spPr bwMode="auto">
              <a:xfrm>
                <a:off x="5494338" y="3173413"/>
                <a:ext cx="515938" cy="515938"/>
              </a:xfrm>
              <a:custGeom>
                <a:avLst/>
                <a:gdLst>
                  <a:gd name="T0" fmla="*/ 282 w 325"/>
                  <a:gd name="T1" fmla="*/ 0 h 325"/>
                  <a:gd name="T2" fmla="*/ 284 w 325"/>
                  <a:gd name="T3" fmla="*/ 0 h 325"/>
                  <a:gd name="T4" fmla="*/ 239 w 325"/>
                  <a:gd name="T5" fmla="*/ 43 h 325"/>
                  <a:gd name="T6" fmla="*/ 296 w 325"/>
                  <a:gd name="T7" fmla="*/ 9 h 325"/>
                  <a:gd name="T8" fmla="*/ 201 w 325"/>
                  <a:gd name="T9" fmla="*/ 80 h 325"/>
                  <a:gd name="T10" fmla="*/ 306 w 325"/>
                  <a:gd name="T11" fmla="*/ 21 h 325"/>
                  <a:gd name="T12" fmla="*/ 190 w 325"/>
                  <a:gd name="T13" fmla="*/ 92 h 325"/>
                  <a:gd name="T14" fmla="*/ 308 w 325"/>
                  <a:gd name="T15" fmla="*/ 24 h 325"/>
                  <a:gd name="T16" fmla="*/ 161 w 325"/>
                  <a:gd name="T17" fmla="*/ 121 h 325"/>
                  <a:gd name="T18" fmla="*/ 315 w 325"/>
                  <a:gd name="T19" fmla="*/ 31 h 325"/>
                  <a:gd name="T20" fmla="*/ 130 w 325"/>
                  <a:gd name="T21" fmla="*/ 149 h 325"/>
                  <a:gd name="T22" fmla="*/ 325 w 325"/>
                  <a:gd name="T23" fmla="*/ 40 h 325"/>
                  <a:gd name="T24" fmla="*/ 81 w 325"/>
                  <a:gd name="T25" fmla="*/ 201 h 325"/>
                  <a:gd name="T26" fmla="*/ 280 w 325"/>
                  <a:gd name="T27" fmla="*/ 85 h 325"/>
                  <a:gd name="T28" fmla="*/ 64 w 325"/>
                  <a:gd name="T29" fmla="*/ 216 h 325"/>
                  <a:gd name="T30" fmla="*/ 265 w 325"/>
                  <a:gd name="T31" fmla="*/ 102 h 325"/>
                  <a:gd name="T32" fmla="*/ 52 w 325"/>
                  <a:gd name="T33" fmla="*/ 230 h 325"/>
                  <a:gd name="T34" fmla="*/ 254 w 325"/>
                  <a:gd name="T35" fmla="*/ 114 h 325"/>
                  <a:gd name="T36" fmla="*/ 45 w 325"/>
                  <a:gd name="T37" fmla="*/ 237 h 325"/>
                  <a:gd name="T38" fmla="*/ 246 w 325"/>
                  <a:gd name="T39" fmla="*/ 121 h 325"/>
                  <a:gd name="T40" fmla="*/ 29 w 325"/>
                  <a:gd name="T41" fmla="*/ 254 h 325"/>
                  <a:gd name="T42" fmla="*/ 227 w 325"/>
                  <a:gd name="T43" fmla="*/ 137 h 325"/>
                  <a:gd name="T44" fmla="*/ 0 w 325"/>
                  <a:gd name="T45" fmla="*/ 284 h 325"/>
                  <a:gd name="T46" fmla="*/ 192 w 325"/>
                  <a:gd name="T47" fmla="*/ 175 h 325"/>
                  <a:gd name="T48" fmla="*/ 0 w 325"/>
                  <a:gd name="T49" fmla="*/ 292 h 325"/>
                  <a:gd name="T50" fmla="*/ 180 w 325"/>
                  <a:gd name="T51" fmla="*/ 187 h 325"/>
                  <a:gd name="T52" fmla="*/ 0 w 325"/>
                  <a:gd name="T53" fmla="*/ 299 h 325"/>
                  <a:gd name="T54" fmla="*/ 159 w 325"/>
                  <a:gd name="T55" fmla="*/ 209 h 325"/>
                  <a:gd name="T56" fmla="*/ 0 w 325"/>
                  <a:gd name="T57" fmla="*/ 303 h 325"/>
                  <a:gd name="T58" fmla="*/ 152 w 325"/>
                  <a:gd name="T59" fmla="*/ 216 h 325"/>
                  <a:gd name="T60" fmla="*/ 0 w 325"/>
                  <a:gd name="T61" fmla="*/ 306 h 325"/>
                  <a:gd name="T62" fmla="*/ 142 w 325"/>
                  <a:gd name="T63" fmla="*/ 225 h 325"/>
                  <a:gd name="T64" fmla="*/ 5 w 325"/>
                  <a:gd name="T65" fmla="*/ 313 h 325"/>
                  <a:gd name="T66" fmla="*/ 121 w 325"/>
                  <a:gd name="T67" fmla="*/ 246 h 325"/>
                  <a:gd name="T68" fmla="*/ 7 w 325"/>
                  <a:gd name="T69" fmla="*/ 315 h 325"/>
                  <a:gd name="T70" fmla="*/ 116 w 325"/>
                  <a:gd name="T71" fmla="*/ 251 h 325"/>
                  <a:gd name="T72" fmla="*/ 17 w 325"/>
                  <a:gd name="T73" fmla="*/ 322 h 325"/>
                  <a:gd name="T74" fmla="*/ 81 w 325"/>
                  <a:gd name="T75" fmla="*/ 287 h 325"/>
                  <a:gd name="T76" fmla="*/ 19 w 325"/>
                  <a:gd name="T77" fmla="*/ 322 h 325"/>
                  <a:gd name="T78" fmla="*/ 78 w 325"/>
                  <a:gd name="T79" fmla="*/ 289 h 325"/>
                  <a:gd name="T80" fmla="*/ 33 w 325"/>
                  <a:gd name="T81" fmla="*/ 325 h 325"/>
                  <a:gd name="T82" fmla="*/ 55 w 325"/>
                  <a:gd name="T83" fmla="*/ 310 h 325"/>
                  <a:gd name="T84" fmla="*/ 40 w 325"/>
                  <a:gd name="T85" fmla="*/ 322 h 325"/>
                  <a:gd name="T86" fmla="*/ 43 w 325"/>
                  <a:gd name="T87" fmla="*/ 32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 h="325">
                    <a:moveTo>
                      <a:pt x="282" y="0"/>
                    </a:moveTo>
                    <a:lnTo>
                      <a:pt x="284" y="0"/>
                    </a:lnTo>
                    <a:lnTo>
                      <a:pt x="239" y="43"/>
                    </a:lnTo>
                    <a:lnTo>
                      <a:pt x="296" y="9"/>
                    </a:lnTo>
                    <a:lnTo>
                      <a:pt x="201" y="80"/>
                    </a:lnTo>
                    <a:lnTo>
                      <a:pt x="306" y="21"/>
                    </a:lnTo>
                    <a:lnTo>
                      <a:pt x="190" y="92"/>
                    </a:lnTo>
                    <a:lnTo>
                      <a:pt x="308" y="24"/>
                    </a:lnTo>
                    <a:lnTo>
                      <a:pt x="161" y="121"/>
                    </a:lnTo>
                    <a:lnTo>
                      <a:pt x="315" y="31"/>
                    </a:lnTo>
                    <a:lnTo>
                      <a:pt x="130" y="149"/>
                    </a:lnTo>
                    <a:lnTo>
                      <a:pt x="325" y="40"/>
                    </a:lnTo>
                    <a:lnTo>
                      <a:pt x="81" y="201"/>
                    </a:lnTo>
                    <a:lnTo>
                      <a:pt x="280" y="85"/>
                    </a:lnTo>
                    <a:lnTo>
                      <a:pt x="64" y="216"/>
                    </a:lnTo>
                    <a:lnTo>
                      <a:pt x="265" y="102"/>
                    </a:lnTo>
                    <a:lnTo>
                      <a:pt x="52" y="230"/>
                    </a:lnTo>
                    <a:lnTo>
                      <a:pt x="254" y="114"/>
                    </a:lnTo>
                    <a:lnTo>
                      <a:pt x="45" y="237"/>
                    </a:lnTo>
                    <a:lnTo>
                      <a:pt x="246" y="121"/>
                    </a:lnTo>
                    <a:lnTo>
                      <a:pt x="29" y="254"/>
                    </a:lnTo>
                    <a:lnTo>
                      <a:pt x="227" y="137"/>
                    </a:lnTo>
                    <a:lnTo>
                      <a:pt x="0" y="284"/>
                    </a:lnTo>
                    <a:lnTo>
                      <a:pt x="192" y="175"/>
                    </a:lnTo>
                    <a:lnTo>
                      <a:pt x="0" y="292"/>
                    </a:lnTo>
                    <a:lnTo>
                      <a:pt x="180" y="187"/>
                    </a:lnTo>
                    <a:lnTo>
                      <a:pt x="0" y="299"/>
                    </a:lnTo>
                    <a:lnTo>
                      <a:pt x="159" y="209"/>
                    </a:lnTo>
                    <a:lnTo>
                      <a:pt x="0" y="303"/>
                    </a:lnTo>
                    <a:lnTo>
                      <a:pt x="152" y="216"/>
                    </a:lnTo>
                    <a:lnTo>
                      <a:pt x="0" y="306"/>
                    </a:lnTo>
                    <a:lnTo>
                      <a:pt x="142" y="225"/>
                    </a:lnTo>
                    <a:lnTo>
                      <a:pt x="5" y="313"/>
                    </a:lnTo>
                    <a:lnTo>
                      <a:pt x="121" y="246"/>
                    </a:lnTo>
                    <a:lnTo>
                      <a:pt x="7" y="315"/>
                    </a:lnTo>
                    <a:lnTo>
                      <a:pt x="116" y="251"/>
                    </a:lnTo>
                    <a:lnTo>
                      <a:pt x="17" y="322"/>
                    </a:lnTo>
                    <a:lnTo>
                      <a:pt x="81" y="287"/>
                    </a:lnTo>
                    <a:lnTo>
                      <a:pt x="19" y="322"/>
                    </a:lnTo>
                    <a:lnTo>
                      <a:pt x="78" y="289"/>
                    </a:lnTo>
                    <a:lnTo>
                      <a:pt x="33" y="325"/>
                    </a:lnTo>
                    <a:lnTo>
                      <a:pt x="55" y="310"/>
                    </a:lnTo>
                    <a:lnTo>
                      <a:pt x="40" y="322"/>
                    </a:lnTo>
                    <a:lnTo>
                      <a:pt x="43" y="320"/>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3" name="Freeform 3159"/>
              <p:cNvSpPr/>
              <p:nvPr/>
            </p:nvSpPr>
            <p:spPr bwMode="auto">
              <a:xfrm>
                <a:off x="5367338" y="3041650"/>
                <a:ext cx="514350" cy="515938"/>
              </a:xfrm>
              <a:custGeom>
                <a:avLst/>
                <a:gdLst>
                  <a:gd name="T0" fmla="*/ 281 w 324"/>
                  <a:gd name="T1" fmla="*/ 2 h 325"/>
                  <a:gd name="T2" fmla="*/ 281 w 324"/>
                  <a:gd name="T3" fmla="*/ 0 h 325"/>
                  <a:gd name="T4" fmla="*/ 251 w 324"/>
                  <a:gd name="T5" fmla="*/ 33 h 325"/>
                  <a:gd name="T6" fmla="*/ 291 w 324"/>
                  <a:gd name="T7" fmla="*/ 9 h 325"/>
                  <a:gd name="T8" fmla="*/ 215 w 324"/>
                  <a:gd name="T9" fmla="*/ 69 h 325"/>
                  <a:gd name="T10" fmla="*/ 300 w 324"/>
                  <a:gd name="T11" fmla="*/ 19 h 325"/>
                  <a:gd name="T12" fmla="*/ 213 w 324"/>
                  <a:gd name="T13" fmla="*/ 69 h 325"/>
                  <a:gd name="T14" fmla="*/ 300 w 324"/>
                  <a:gd name="T15" fmla="*/ 19 h 325"/>
                  <a:gd name="T16" fmla="*/ 170 w 324"/>
                  <a:gd name="T17" fmla="*/ 114 h 325"/>
                  <a:gd name="T18" fmla="*/ 312 w 324"/>
                  <a:gd name="T19" fmla="*/ 31 h 325"/>
                  <a:gd name="T20" fmla="*/ 168 w 324"/>
                  <a:gd name="T21" fmla="*/ 116 h 325"/>
                  <a:gd name="T22" fmla="*/ 315 w 324"/>
                  <a:gd name="T23" fmla="*/ 31 h 325"/>
                  <a:gd name="T24" fmla="*/ 123 w 324"/>
                  <a:gd name="T25" fmla="*/ 159 h 325"/>
                  <a:gd name="T26" fmla="*/ 324 w 324"/>
                  <a:gd name="T27" fmla="*/ 43 h 325"/>
                  <a:gd name="T28" fmla="*/ 120 w 324"/>
                  <a:gd name="T29" fmla="*/ 161 h 325"/>
                  <a:gd name="T30" fmla="*/ 322 w 324"/>
                  <a:gd name="T31" fmla="*/ 47 h 325"/>
                  <a:gd name="T32" fmla="*/ 118 w 324"/>
                  <a:gd name="T33" fmla="*/ 163 h 325"/>
                  <a:gd name="T34" fmla="*/ 319 w 324"/>
                  <a:gd name="T35" fmla="*/ 47 h 325"/>
                  <a:gd name="T36" fmla="*/ 85 w 324"/>
                  <a:gd name="T37" fmla="*/ 197 h 325"/>
                  <a:gd name="T38" fmla="*/ 286 w 324"/>
                  <a:gd name="T39" fmla="*/ 83 h 325"/>
                  <a:gd name="T40" fmla="*/ 66 w 324"/>
                  <a:gd name="T41" fmla="*/ 218 h 325"/>
                  <a:gd name="T42" fmla="*/ 265 w 324"/>
                  <a:gd name="T43" fmla="*/ 102 h 325"/>
                  <a:gd name="T44" fmla="*/ 26 w 324"/>
                  <a:gd name="T45" fmla="*/ 256 h 325"/>
                  <a:gd name="T46" fmla="*/ 227 w 324"/>
                  <a:gd name="T47" fmla="*/ 142 h 325"/>
                  <a:gd name="T48" fmla="*/ 0 w 324"/>
                  <a:gd name="T49" fmla="*/ 292 h 325"/>
                  <a:gd name="T50" fmla="*/ 184 w 324"/>
                  <a:gd name="T51" fmla="*/ 185 h 325"/>
                  <a:gd name="T52" fmla="*/ 0 w 324"/>
                  <a:gd name="T53" fmla="*/ 306 h 325"/>
                  <a:gd name="T54" fmla="*/ 146 w 324"/>
                  <a:gd name="T55" fmla="*/ 223 h 325"/>
                  <a:gd name="T56" fmla="*/ 0 w 324"/>
                  <a:gd name="T57" fmla="*/ 308 h 325"/>
                  <a:gd name="T58" fmla="*/ 137 w 324"/>
                  <a:gd name="T59" fmla="*/ 230 h 325"/>
                  <a:gd name="T60" fmla="*/ 9 w 324"/>
                  <a:gd name="T61" fmla="*/ 320 h 325"/>
                  <a:gd name="T62" fmla="*/ 101 w 324"/>
                  <a:gd name="T63" fmla="*/ 268 h 325"/>
                  <a:gd name="T64" fmla="*/ 38 w 324"/>
                  <a:gd name="T65" fmla="*/ 325 h 325"/>
                  <a:gd name="T66" fmla="*/ 49 w 324"/>
                  <a:gd name="T67" fmla="*/ 318 h 325"/>
                  <a:gd name="T68" fmla="*/ 38 w 324"/>
                  <a:gd name="T69" fmla="*/ 325 h 325"/>
                  <a:gd name="T70" fmla="*/ 42 w 324"/>
                  <a:gd name="T71" fmla="*/ 32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4" h="325">
                    <a:moveTo>
                      <a:pt x="281" y="2"/>
                    </a:moveTo>
                    <a:lnTo>
                      <a:pt x="281" y="0"/>
                    </a:lnTo>
                    <a:lnTo>
                      <a:pt x="251" y="33"/>
                    </a:lnTo>
                    <a:lnTo>
                      <a:pt x="291" y="9"/>
                    </a:lnTo>
                    <a:lnTo>
                      <a:pt x="215" y="69"/>
                    </a:lnTo>
                    <a:lnTo>
                      <a:pt x="300" y="19"/>
                    </a:lnTo>
                    <a:lnTo>
                      <a:pt x="213" y="69"/>
                    </a:lnTo>
                    <a:lnTo>
                      <a:pt x="300" y="19"/>
                    </a:lnTo>
                    <a:lnTo>
                      <a:pt x="170" y="114"/>
                    </a:lnTo>
                    <a:lnTo>
                      <a:pt x="312" y="31"/>
                    </a:lnTo>
                    <a:lnTo>
                      <a:pt x="168" y="116"/>
                    </a:lnTo>
                    <a:lnTo>
                      <a:pt x="315" y="31"/>
                    </a:lnTo>
                    <a:lnTo>
                      <a:pt x="123" y="159"/>
                    </a:lnTo>
                    <a:lnTo>
                      <a:pt x="324" y="43"/>
                    </a:lnTo>
                    <a:lnTo>
                      <a:pt x="120" y="161"/>
                    </a:lnTo>
                    <a:lnTo>
                      <a:pt x="322" y="47"/>
                    </a:lnTo>
                    <a:lnTo>
                      <a:pt x="118" y="163"/>
                    </a:lnTo>
                    <a:lnTo>
                      <a:pt x="319" y="47"/>
                    </a:lnTo>
                    <a:lnTo>
                      <a:pt x="85" y="197"/>
                    </a:lnTo>
                    <a:lnTo>
                      <a:pt x="286" y="83"/>
                    </a:lnTo>
                    <a:lnTo>
                      <a:pt x="66" y="218"/>
                    </a:lnTo>
                    <a:lnTo>
                      <a:pt x="265" y="102"/>
                    </a:lnTo>
                    <a:lnTo>
                      <a:pt x="26" y="256"/>
                    </a:lnTo>
                    <a:lnTo>
                      <a:pt x="227" y="142"/>
                    </a:lnTo>
                    <a:lnTo>
                      <a:pt x="0" y="292"/>
                    </a:lnTo>
                    <a:lnTo>
                      <a:pt x="184" y="185"/>
                    </a:lnTo>
                    <a:lnTo>
                      <a:pt x="0" y="306"/>
                    </a:lnTo>
                    <a:lnTo>
                      <a:pt x="146" y="223"/>
                    </a:lnTo>
                    <a:lnTo>
                      <a:pt x="0" y="308"/>
                    </a:lnTo>
                    <a:lnTo>
                      <a:pt x="137" y="230"/>
                    </a:lnTo>
                    <a:lnTo>
                      <a:pt x="9" y="320"/>
                    </a:lnTo>
                    <a:lnTo>
                      <a:pt x="101" y="268"/>
                    </a:lnTo>
                    <a:lnTo>
                      <a:pt x="38" y="325"/>
                    </a:lnTo>
                    <a:lnTo>
                      <a:pt x="49" y="318"/>
                    </a:lnTo>
                    <a:lnTo>
                      <a:pt x="38" y="325"/>
                    </a:lnTo>
                    <a:lnTo>
                      <a:pt x="42" y="32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4" name="Freeform 3160"/>
              <p:cNvSpPr/>
              <p:nvPr/>
            </p:nvSpPr>
            <p:spPr bwMode="auto">
              <a:xfrm>
                <a:off x="4614863" y="3025775"/>
                <a:ext cx="788988" cy="474663"/>
              </a:xfrm>
              <a:custGeom>
                <a:avLst/>
                <a:gdLst>
                  <a:gd name="T0" fmla="*/ 36 w 497"/>
                  <a:gd name="T1" fmla="*/ 0 h 299"/>
                  <a:gd name="T2" fmla="*/ 50 w 497"/>
                  <a:gd name="T3" fmla="*/ 3 h 299"/>
                  <a:gd name="T4" fmla="*/ 57 w 497"/>
                  <a:gd name="T5" fmla="*/ 5 h 299"/>
                  <a:gd name="T6" fmla="*/ 78 w 497"/>
                  <a:gd name="T7" fmla="*/ 12 h 299"/>
                  <a:gd name="T8" fmla="*/ 78 w 497"/>
                  <a:gd name="T9" fmla="*/ 12 h 299"/>
                  <a:gd name="T10" fmla="*/ 97 w 497"/>
                  <a:gd name="T11" fmla="*/ 17 h 299"/>
                  <a:gd name="T12" fmla="*/ 102 w 497"/>
                  <a:gd name="T13" fmla="*/ 19 h 299"/>
                  <a:gd name="T14" fmla="*/ 107 w 497"/>
                  <a:gd name="T15" fmla="*/ 19 h 299"/>
                  <a:gd name="T16" fmla="*/ 130 w 497"/>
                  <a:gd name="T17" fmla="*/ 26 h 299"/>
                  <a:gd name="T18" fmla="*/ 130 w 497"/>
                  <a:gd name="T19" fmla="*/ 26 h 299"/>
                  <a:gd name="T20" fmla="*/ 154 w 497"/>
                  <a:gd name="T21" fmla="*/ 34 h 299"/>
                  <a:gd name="T22" fmla="*/ 163 w 497"/>
                  <a:gd name="T23" fmla="*/ 38 h 299"/>
                  <a:gd name="T24" fmla="*/ 175 w 497"/>
                  <a:gd name="T25" fmla="*/ 41 h 299"/>
                  <a:gd name="T26" fmla="*/ 197 w 497"/>
                  <a:gd name="T27" fmla="*/ 48 h 299"/>
                  <a:gd name="T28" fmla="*/ 199 w 497"/>
                  <a:gd name="T29" fmla="*/ 48 h 299"/>
                  <a:gd name="T30" fmla="*/ 220 w 497"/>
                  <a:gd name="T31" fmla="*/ 53 h 299"/>
                  <a:gd name="T32" fmla="*/ 242 w 497"/>
                  <a:gd name="T33" fmla="*/ 60 h 299"/>
                  <a:gd name="T34" fmla="*/ 263 w 497"/>
                  <a:gd name="T35" fmla="*/ 67 h 299"/>
                  <a:gd name="T36" fmla="*/ 282 w 497"/>
                  <a:gd name="T37" fmla="*/ 71 h 299"/>
                  <a:gd name="T38" fmla="*/ 282 w 497"/>
                  <a:gd name="T39" fmla="*/ 71 h 299"/>
                  <a:gd name="T40" fmla="*/ 294 w 497"/>
                  <a:gd name="T41" fmla="*/ 76 h 299"/>
                  <a:gd name="T42" fmla="*/ 308 w 497"/>
                  <a:gd name="T43" fmla="*/ 88 h 299"/>
                  <a:gd name="T44" fmla="*/ 320 w 497"/>
                  <a:gd name="T45" fmla="*/ 100 h 299"/>
                  <a:gd name="T46" fmla="*/ 324 w 497"/>
                  <a:gd name="T47" fmla="*/ 105 h 299"/>
                  <a:gd name="T48" fmla="*/ 336 w 497"/>
                  <a:gd name="T49" fmla="*/ 117 h 299"/>
                  <a:gd name="T50" fmla="*/ 341 w 497"/>
                  <a:gd name="T51" fmla="*/ 121 h 299"/>
                  <a:gd name="T52" fmla="*/ 353 w 497"/>
                  <a:gd name="T53" fmla="*/ 133 h 299"/>
                  <a:gd name="T54" fmla="*/ 360 w 497"/>
                  <a:gd name="T55" fmla="*/ 140 h 299"/>
                  <a:gd name="T56" fmla="*/ 374 w 497"/>
                  <a:gd name="T57" fmla="*/ 154 h 299"/>
                  <a:gd name="T58" fmla="*/ 384 w 497"/>
                  <a:gd name="T59" fmla="*/ 164 h 299"/>
                  <a:gd name="T60" fmla="*/ 391 w 497"/>
                  <a:gd name="T61" fmla="*/ 171 h 299"/>
                  <a:gd name="T62" fmla="*/ 391 w 497"/>
                  <a:gd name="T63" fmla="*/ 171 h 299"/>
                  <a:gd name="T64" fmla="*/ 398 w 497"/>
                  <a:gd name="T65" fmla="*/ 178 h 299"/>
                  <a:gd name="T66" fmla="*/ 400 w 497"/>
                  <a:gd name="T67" fmla="*/ 181 h 299"/>
                  <a:gd name="T68" fmla="*/ 405 w 497"/>
                  <a:gd name="T69" fmla="*/ 185 h 299"/>
                  <a:gd name="T70" fmla="*/ 419 w 497"/>
                  <a:gd name="T71" fmla="*/ 200 h 299"/>
                  <a:gd name="T72" fmla="*/ 431 w 497"/>
                  <a:gd name="T73" fmla="*/ 211 h 299"/>
                  <a:gd name="T74" fmla="*/ 441 w 497"/>
                  <a:gd name="T75" fmla="*/ 221 h 299"/>
                  <a:gd name="T76" fmla="*/ 452 w 497"/>
                  <a:gd name="T77" fmla="*/ 233 h 299"/>
                  <a:gd name="T78" fmla="*/ 457 w 497"/>
                  <a:gd name="T79" fmla="*/ 237 h 299"/>
                  <a:gd name="T80" fmla="*/ 467 w 497"/>
                  <a:gd name="T81" fmla="*/ 247 h 299"/>
                  <a:gd name="T82" fmla="*/ 474 w 497"/>
                  <a:gd name="T83" fmla="*/ 254 h 299"/>
                  <a:gd name="T84" fmla="*/ 488 w 497"/>
                  <a:gd name="T85" fmla="*/ 268 h 299"/>
                  <a:gd name="T86" fmla="*/ 493 w 497"/>
                  <a:gd name="T87" fmla="*/ 273 h 299"/>
                  <a:gd name="T88" fmla="*/ 493 w 497"/>
                  <a:gd name="T89" fmla="*/ 273 h 299"/>
                  <a:gd name="T90" fmla="*/ 497 w 497"/>
                  <a:gd name="T91" fmla="*/ 285 h 299"/>
                  <a:gd name="T92" fmla="*/ 493 w 497"/>
                  <a:gd name="T93" fmla="*/ 29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99">
                    <a:moveTo>
                      <a:pt x="0" y="19"/>
                    </a:moveTo>
                    <a:lnTo>
                      <a:pt x="36" y="0"/>
                    </a:lnTo>
                    <a:lnTo>
                      <a:pt x="14" y="24"/>
                    </a:lnTo>
                    <a:lnTo>
                      <a:pt x="50" y="3"/>
                    </a:lnTo>
                    <a:lnTo>
                      <a:pt x="21" y="26"/>
                    </a:lnTo>
                    <a:lnTo>
                      <a:pt x="57" y="5"/>
                    </a:lnTo>
                    <a:lnTo>
                      <a:pt x="43" y="31"/>
                    </a:lnTo>
                    <a:lnTo>
                      <a:pt x="78" y="12"/>
                    </a:lnTo>
                    <a:lnTo>
                      <a:pt x="43" y="34"/>
                    </a:lnTo>
                    <a:lnTo>
                      <a:pt x="78" y="12"/>
                    </a:lnTo>
                    <a:lnTo>
                      <a:pt x="59" y="38"/>
                    </a:lnTo>
                    <a:lnTo>
                      <a:pt x="97" y="17"/>
                    </a:lnTo>
                    <a:lnTo>
                      <a:pt x="66" y="41"/>
                    </a:lnTo>
                    <a:lnTo>
                      <a:pt x="102" y="19"/>
                    </a:lnTo>
                    <a:lnTo>
                      <a:pt x="71" y="41"/>
                    </a:lnTo>
                    <a:lnTo>
                      <a:pt x="107" y="19"/>
                    </a:lnTo>
                    <a:lnTo>
                      <a:pt x="95" y="48"/>
                    </a:lnTo>
                    <a:lnTo>
                      <a:pt x="130" y="26"/>
                    </a:lnTo>
                    <a:lnTo>
                      <a:pt x="95" y="48"/>
                    </a:lnTo>
                    <a:lnTo>
                      <a:pt x="130" y="26"/>
                    </a:lnTo>
                    <a:lnTo>
                      <a:pt x="119" y="55"/>
                    </a:lnTo>
                    <a:lnTo>
                      <a:pt x="154" y="34"/>
                    </a:lnTo>
                    <a:lnTo>
                      <a:pt x="128" y="57"/>
                    </a:lnTo>
                    <a:lnTo>
                      <a:pt x="163" y="38"/>
                    </a:lnTo>
                    <a:lnTo>
                      <a:pt x="140" y="60"/>
                    </a:lnTo>
                    <a:lnTo>
                      <a:pt x="175" y="41"/>
                    </a:lnTo>
                    <a:lnTo>
                      <a:pt x="161" y="67"/>
                    </a:lnTo>
                    <a:lnTo>
                      <a:pt x="197" y="48"/>
                    </a:lnTo>
                    <a:lnTo>
                      <a:pt x="163" y="67"/>
                    </a:lnTo>
                    <a:lnTo>
                      <a:pt x="199" y="48"/>
                    </a:lnTo>
                    <a:lnTo>
                      <a:pt x="185" y="74"/>
                    </a:lnTo>
                    <a:lnTo>
                      <a:pt x="220" y="53"/>
                    </a:lnTo>
                    <a:lnTo>
                      <a:pt x="206" y="81"/>
                    </a:lnTo>
                    <a:lnTo>
                      <a:pt x="242" y="60"/>
                    </a:lnTo>
                    <a:lnTo>
                      <a:pt x="227" y="86"/>
                    </a:lnTo>
                    <a:lnTo>
                      <a:pt x="263" y="67"/>
                    </a:lnTo>
                    <a:lnTo>
                      <a:pt x="246" y="93"/>
                    </a:lnTo>
                    <a:lnTo>
                      <a:pt x="282" y="71"/>
                    </a:lnTo>
                    <a:lnTo>
                      <a:pt x="249" y="93"/>
                    </a:lnTo>
                    <a:lnTo>
                      <a:pt x="282" y="71"/>
                    </a:lnTo>
                    <a:lnTo>
                      <a:pt x="258" y="95"/>
                    </a:lnTo>
                    <a:lnTo>
                      <a:pt x="294" y="76"/>
                    </a:lnTo>
                    <a:lnTo>
                      <a:pt x="282" y="105"/>
                    </a:lnTo>
                    <a:lnTo>
                      <a:pt x="308" y="88"/>
                    </a:lnTo>
                    <a:lnTo>
                      <a:pt x="291" y="114"/>
                    </a:lnTo>
                    <a:lnTo>
                      <a:pt x="320" y="100"/>
                    </a:lnTo>
                    <a:lnTo>
                      <a:pt x="298" y="121"/>
                    </a:lnTo>
                    <a:lnTo>
                      <a:pt x="324" y="105"/>
                    </a:lnTo>
                    <a:lnTo>
                      <a:pt x="310" y="133"/>
                    </a:lnTo>
                    <a:lnTo>
                      <a:pt x="336" y="117"/>
                    </a:lnTo>
                    <a:lnTo>
                      <a:pt x="313" y="136"/>
                    </a:lnTo>
                    <a:lnTo>
                      <a:pt x="341" y="121"/>
                    </a:lnTo>
                    <a:lnTo>
                      <a:pt x="327" y="150"/>
                    </a:lnTo>
                    <a:lnTo>
                      <a:pt x="353" y="133"/>
                    </a:lnTo>
                    <a:lnTo>
                      <a:pt x="334" y="154"/>
                    </a:lnTo>
                    <a:lnTo>
                      <a:pt x="360" y="140"/>
                    </a:lnTo>
                    <a:lnTo>
                      <a:pt x="348" y="169"/>
                    </a:lnTo>
                    <a:lnTo>
                      <a:pt x="374" y="154"/>
                    </a:lnTo>
                    <a:lnTo>
                      <a:pt x="358" y="178"/>
                    </a:lnTo>
                    <a:lnTo>
                      <a:pt x="384" y="164"/>
                    </a:lnTo>
                    <a:lnTo>
                      <a:pt x="362" y="185"/>
                    </a:lnTo>
                    <a:lnTo>
                      <a:pt x="391" y="171"/>
                    </a:lnTo>
                    <a:lnTo>
                      <a:pt x="365" y="188"/>
                    </a:lnTo>
                    <a:lnTo>
                      <a:pt x="391" y="171"/>
                    </a:lnTo>
                    <a:lnTo>
                      <a:pt x="372" y="195"/>
                    </a:lnTo>
                    <a:lnTo>
                      <a:pt x="398" y="178"/>
                    </a:lnTo>
                    <a:lnTo>
                      <a:pt x="372" y="195"/>
                    </a:lnTo>
                    <a:lnTo>
                      <a:pt x="400" y="181"/>
                    </a:lnTo>
                    <a:lnTo>
                      <a:pt x="379" y="202"/>
                    </a:lnTo>
                    <a:lnTo>
                      <a:pt x="405" y="185"/>
                    </a:lnTo>
                    <a:lnTo>
                      <a:pt x="393" y="214"/>
                    </a:lnTo>
                    <a:lnTo>
                      <a:pt x="419" y="200"/>
                    </a:lnTo>
                    <a:lnTo>
                      <a:pt x="403" y="226"/>
                    </a:lnTo>
                    <a:lnTo>
                      <a:pt x="431" y="211"/>
                    </a:lnTo>
                    <a:lnTo>
                      <a:pt x="412" y="235"/>
                    </a:lnTo>
                    <a:lnTo>
                      <a:pt x="441" y="221"/>
                    </a:lnTo>
                    <a:lnTo>
                      <a:pt x="426" y="249"/>
                    </a:lnTo>
                    <a:lnTo>
                      <a:pt x="452" y="233"/>
                    </a:lnTo>
                    <a:lnTo>
                      <a:pt x="431" y="254"/>
                    </a:lnTo>
                    <a:lnTo>
                      <a:pt x="457" y="237"/>
                    </a:lnTo>
                    <a:lnTo>
                      <a:pt x="441" y="261"/>
                    </a:lnTo>
                    <a:lnTo>
                      <a:pt x="467" y="247"/>
                    </a:lnTo>
                    <a:lnTo>
                      <a:pt x="448" y="271"/>
                    </a:lnTo>
                    <a:lnTo>
                      <a:pt x="474" y="254"/>
                    </a:lnTo>
                    <a:lnTo>
                      <a:pt x="459" y="283"/>
                    </a:lnTo>
                    <a:lnTo>
                      <a:pt x="488" y="268"/>
                    </a:lnTo>
                    <a:lnTo>
                      <a:pt x="464" y="287"/>
                    </a:lnTo>
                    <a:lnTo>
                      <a:pt x="493" y="273"/>
                    </a:lnTo>
                    <a:lnTo>
                      <a:pt x="467" y="290"/>
                    </a:lnTo>
                    <a:lnTo>
                      <a:pt x="493" y="273"/>
                    </a:lnTo>
                    <a:lnTo>
                      <a:pt x="476" y="297"/>
                    </a:lnTo>
                    <a:lnTo>
                      <a:pt x="497" y="285"/>
                    </a:lnTo>
                    <a:lnTo>
                      <a:pt x="485" y="299"/>
                    </a:lnTo>
                    <a:lnTo>
                      <a:pt x="493" y="29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5" name="Freeform 3161"/>
              <p:cNvSpPr/>
              <p:nvPr/>
            </p:nvSpPr>
            <p:spPr bwMode="auto">
              <a:xfrm>
                <a:off x="4641850" y="2924175"/>
                <a:ext cx="119063" cy="68263"/>
              </a:xfrm>
              <a:custGeom>
                <a:avLst/>
                <a:gdLst>
                  <a:gd name="T0" fmla="*/ 0 w 75"/>
                  <a:gd name="T1" fmla="*/ 43 h 43"/>
                  <a:gd name="T2" fmla="*/ 75 w 75"/>
                  <a:gd name="T3" fmla="*/ 0 h 43"/>
                  <a:gd name="T4" fmla="*/ 14 w 75"/>
                  <a:gd name="T5" fmla="*/ 41 h 43"/>
                  <a:gd name="T6" fmla="*/ 75 w 75"/>
                  <a:gd name="T7" fmla="*/ 7 h 43"/>
                  <a:gd name="T8" fmla="*/ 23 w 75"/>
                  <a:gd name="T9" fmla="*/ 41 h 43"/>
                  <a:gd name="T10" fmla="*/ 73 w 75"/>
                  <a:gd name="T11" fmla="*/ 12 h 43"/>
                  <a:gd name="T12" fmla="*/ 52 w 75"/>
                  <a:gd name="T13" fmla="*/ 36 h 43"/>
                  <a:gd name="T14" fmla="*/ 57 w 75"/>
                  <a:gd name="T15" fmla="*/ 3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3">
                    <a:moveTo>
                      <a:pt x="0" y="43"/>
                    </a:moveTo>
                    <a:lnTo>
                      <a:pt x="75" y="0"/>
                    </a:lnTo>
                    <a:lnTo>
                      <a:pt x="14" y="41"/>
                    </a:lnTo>
                    <a:lnTo>
                      <a:pt x="75" y="7"/>
                    </a:lnTo>
                    <a:lnTo>
                      <a:pt x="23" y="41"/>
                    </a:lnTo>
                    <a:lnTo>
                      <a:pt x="73"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6" name="Freeform 3162"/>
              <p:cNvSpPr/>
              <p:nvPr/>
            </p:nvSpPr>
            <p:spPr bwMode="auto">
              <a:xfrm>
                <a:off x="4562475" y="2913063"/>
                <a:ext cx="203200" cy="203200"/>
              </a:xfrm>
              <a:custGeom>
                <a:avLst/>
                <a:gdLst>
                  <a:gd name="T0" fmla="*/ 31 w 128"/>
                  <a:gd name="T1" fmla="*/ 26 h 128"/>
                  <a:gd name="T2" fmla="*/ 35 w 128"/>
                  <a:gd name="T3" fmla="*/ 24 h 128"/>
                  <a:gd name="T4" fmla="*/ 21 w 128"/>
                  <a:gd name="T5" fmla="*/ 33 h 128"/>
                  <a:gd name="T6" fmla="*/ 45 w 128"/>
                  <a:gd name="T7" fmla="*/ 22 h 128"/>
                  <a:gd name="T8" fmla="*/ 17 w 128"/>
                  <a:gd name="T9" fmla="*/ 41 h 128"/>
                  <a:gd name="T10" fmla="*/ 52 w 128"/>
                  <a:gd name="T11" fmla="*/ 19 h 128"/>
                  <a:gd name="T12" fmla="*/ 9 w 128"/>
                  <a:gd name="T13" fmla="*/ 52 h 128"/>
                  <a:gd name="T14" fmla="*/ 71 w 128"/>
                  <a:gd name="T15" fmla="*/ 19 h 128"/>
                  <a:gd name="T16" fmla="*/ 5 w 128"/>
                  <a:gd name="T17" fmla="*/ 71 h 128"/>
                  <a:gd name="T18" fmla="*/ 128 w 128"/>
                  <a:gd name="T19" fmla="*/ 0 h 128"/>
                  <a:gd name="T20" fmla="*/ 5 w 128"/>
                  <a:gd name="T21" fmla="*/ 88 h 128"/>
                  <a:gd name="T22" fmla="*/ 45 w 128"/>
                  <a:gd name="T23" fmla="*/ 64 h 128"/>
                  <a:gd name="T24" fmla="*/ 0 w 128"/>
                  <a:gd name="T25" fmla="*/ 109 h 128"/>
                  <a:gd name="T26" fmla="*/ 69 w 128"/>
                  <a:gd name="T27" fmla="*/ 71 h 128"/>
                  <a:gd name="T28" fmla="*/ 2 w 128"/>
                  <a:gd name="T29" fmla="*/ 124 h 128"/>
                  <a:gd name="T30" fmla="*/ 31 w 128"/>
                  <a:gd name="T31" fmla="*/ 107 h 128"/>
                  <a:gd name="T32" fmla="*/ 17 w 128"/>
                  <a:gd name="T33" fmla="*/ 128 h 128"/>
                  <a:gd name="T34" fmla="*/ 26 w 128"/>
                  <a:gd name="T35" fmla="*/ 121 h 128"/>
                  <a:gd name="T36" fmla="*/ 17 w 128"/>
                  <a:gd name="T37" fmla="*/ 128 h 128"/>
                  <a:gd name="T38" fmla="*/ 26 w 128"/>
                  <a:gd name="T3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31" y="26"/>
                    </a:moveTo>
                    <a:lnTo>
                      <a:pt x="35" y="24"/>
                    </a:lnTo>
                    <a:lnTo>
                      <a:pt x="21" y="33"/>
                    </a:lnTo>
                    <a:lnTo>
                      <a:pt x="45" y="22"/>
                    </a:lnTo>
                    <a:lnTo>
                      <a:pt x="17" y="41"/>
                    </a:lnTo>
                    <a:lnTo>
                      <a:pt x="52" y="19"/>
                    </a:lnTo>
                    <a:lnTo>
                      <a:pt x="9" y="52"/>
                    </a:lnTo>
                    <a:lnTo>
                      <a:pt x="71" y="19"/>
                    </a:lnTo>
                    <a:lnTo>
                      <a:pt x="5" y="71"/>
                    </a:lnTo>
                    <a:lnTo>
                      <a:pt x="128" y="0"/>
                    </a:lnTo>
                    <a:lnTo>
                      <a:pt x="5" y="88"/>
                    </a:lnTo>
                    <a:lnTo>
                      <a:pt x="45" y="64"/>
                    </a:lnTo>
                    <a:lnTo>
                      <a:pt x="0" y="109"/>
                    </a:lnTo>
                    <a:lnTo>
                      <a:pt x="69" y="71"/>
                    </a:lnTo>
                    <a:lnTo>
                      <a:pt x="2" y="124"/>
                    </a:lnTo>
                    <a:lnTo>
                      <a:pt x="31" y="107"/>
                    </a:lnTo>
                    <a:lnTo>
                      <a:pt x="17" y="128"/>
                    </a:lnTo>
                    <a:lnTo>
                      <a:pt x="26" y="121"/>
                    </a:lnTo>
                    <a:lnTo>
                      <a:pt x="17" y="128"/>
                    </a:lnTo>
                    <a:lnTo>
                      <a:pt x="26" y="12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7" name="Freeform 3163"/>
              <p:cNvSpPr/>
              <p:nvPr/>
            </p:nvSpPr>
            <p:spPr bwMode="auto">
              <a:xfrm>
                <a:off x="4784725" y="2781300"/>
                <a:ext cx="119063" cy="71438"/>
              </a:xfrm>
              <a:custGeom>
                <a:avLst/>
                <a:gdLst>
                  <a:gd name="T0" fmla="*/ 0 w 75"/>
                  <a:gd name="T1" fmla="*/ 45 h 45"/>
                  <a:gd name="T2" fmla="*/ 75 w 75"/>
                  <a:gd name="T3" fmla="*/ 0 h 45"/>
                  <a:gd name="T4" fmla="*/ 40 w 75"/>
                  <a:gd name="T5" fmla="*/ 41 h 45"/>
                  <a:gd name="T6" fmla="*/ 64 w 75"/>
                  <a:gd name="T7" fmla="*/ 26 h 45"/>
                  <a:gd name="T8" fmla="*/ 47 w 75"/>
                  <a:gd name="T9" fmla="*/ 38 h 45"/>
                  <a:gd name="T10" fmla="*/ 59 w 75"/>
                  <a:gd name="T11" fmla="*/ 31 h 45"/>
                  <a:gd name="T12" fmla="*/ 52 w 75"/>
                  <a:gd name="T13" fmla="*/ 36 h 45"/>
                  <a:gd name="T14" fmla="*/ 54 w 75"/>
                  <a:gd name="T15" fmla="*/ 3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5">
                    <a:moveTo>
                      <a:pt x="0" y="45"/>
                    </a:moveTo>
                    <a:lnTo>
                      <a:pt x="75" y="0"/>
                    </a:lnTo>
                    <a:lnTo>
                      <a:pt x="40" y="41"/>
                    </a:lnTo>
                    <a:lnTo>
                      <a:pt x="64" y="26"/>
                    </a:lnTo>
                    <a:lnTo>
                      <a:pt x="47" y="38"/>
                    </a:lnTo>
                    <a:lnTo>
                      <a:pt x="59" y="31"/>
                    </a:lnTo>
                    <a:lnTo>
                      <a:pt x="52" y="36"/>
                    </a:lnTo>
                    <a:lnTo>
                      <a:pt x="54" y="36"/>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8" name="Freeform 3164"/>
              <p:cNvSpPr/>
              <p:nvPr/>
            </p:nvSpPr>
            <p:spPr bwMode="auto">
              <a:xfrm>
                <a:off x="4708525" y="2800350"/>
                <a:ext cx="131763" cy="131763"/>
              </a:xfrm>
              <a:custGeom>
                <a:avLst/>
                <a:gdLst>
                  <a:gd name="T0" fmla="*/ 29 w 83"/>
                  <a:gd name="T1" fmla="*/ 10 h 83"/>
                  <a:gd name="T2" fmla="*/ 31 w 83"/>
                  <a:gd name="T3" fmla="*/ 7 h 83"/>
                  <a:gd name="T4" fmla="*/ 10 w 83"/>
                  <a:gd name="T5" fmla="*/ 36 h 83"/>
                  <a:gd name="T6" fmla="*/ 67 w 83"/>
                  <a:gd name="T7" fmla="*/ 0 h 83"/>
                  <a:gd name="T8" fmla="*/ 10 w 83"/>
                  <a:gd name="T9" fmla="*/ 36 h 83"/>
                  <a:gd name="T10" fmla="*/ 69 w 83"/>
                  <a:gd name="T11" fmla="*/ 0 h 83"/>
                  <a:gd name="T12" fmla="*/ 7 w 83"/>
                  <a:gd name="T13" fmla="*/ 36 h 83"/>
                  <a:gd name="T14" fmla="*/ 69 w 83"/>
                  <a:gd name="T15" fmla="*/ 0 h 83"/>
                  <a:gd name="T16" fmla="*/ 7 w 83"/>
                  <a:gd name="T17" fmla="*/ 43 h 83"/>
                  <a:gd name="T18" fmla="*/ 83 w 83"/>
                  <a:gd name="T19" fmla="*/ 0 h 83"/>
                  <a:gd name="T20" fmla="*/ 5 w 83"/>
                  <a:gd name="T21" fmla="*/ 57 h 83"/>
                  <a:gd name="T22" fmla="*/ 41 w 83"/>
                  <a:gd name="T23" fmla="*/ 38 h 83"/>
                  <a:gd name="T24" fmla="*/ 5 w 83"/>
                  <a:gd name="T25" fmla="*/ 71 h 83"/>
                  <a:gd name="T26" fmla="*/ 36 w 83"/>
                  <a:gd name="T27" fmla="*/ 55 h 83"/>
                  <a:gd name="T28" fmla="*/ 5 w 83"/>
                  <a:gd name="T29" fmla="*/ 76 h 83"/>
                  <a:gd name="T30" fmla="*/ 36 w 83"/>
                  <a:gd name="T31" fmla="*/ 59 h 83"/>
                  <a:gd name="T32" fmla="*/ 3 w 83"/>
                  <a:gd name="T33" fmla="*/ 81 h 83"/>
                  <a:gd name="T34" fmla="*/ 36 w 83"/>
                  <a:gd name="T35" fmla="*/ 62 h 83"/>
                  <a:gd name="T36" fmla="*/ 3 w 83"/>
                  <a:gd name="T37" fmla="*/ 83 h 83"/>
                  <a:gd name="T38" fmla="*/ 36 w 83"/>
                  <a:gd name="T39" fmla="*/ 62 h 83"/>
                  <a:gd name="T40" fmla="*/ 0 w 83"/>
                  <a:gd name="T41" fmla="*/ 83 h 83"/>
                  <a:gd name="T42" fmla="*/ 36 w 83"/>
                  <a:gd name="T43"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3">
                    <a:moveTo>
                      <a:pt x="29" y="10"/>
                    </a:moveTo>
                    <a:lnTo>
                      <a:pt x="31" y="7"/>
                    </a:lnTo>
                    <a:lnTo>
                      <a:pt x="10" y="36"/>
                    </a:lnTo>
                    <a:lnTo>
                      <a:pt x="67" y="0"/>
                    </a:lnTo>
                    <a:lnTo>
                      <a:pt x="10" y="36"/>
                    </a:lnTo>
                    <a:lnTo>
                      <a:pt x="69" y="0"/>
                    </a:lnTo>
                    <a:lnTo>
                      <a:pt x="7" y="36"/>
                    </a:lnTo>
                    <a:lnTo>
                      <a:pt x="69" y="0"/>
                    </a:lnTo>
                    <a:lnTo>
                      <a:pt x="7" y="43"/>
                    </a:lnTo>
                    <a:lnTo>
                      <a:pt x="83" y="0"/>
                    </a:lnTo>
                    <a:lnTo>
                      <a:pt x="5" y="57"/>
                    </a:lnTo>
                    <a:lnTo>
                      <a:pt x="41" y="38"/>
                    </a:lnTo>
                    <a:lnTo>
                      <a:pt x="5" y="71"/>
                    </a:lnTo>
                    <a:lnTo>
                      <a:pt x="36" y="55"/>
                    </a:lnTo>
                    <a:lnTo>
                      <a:pt x="5" y="76"/>
                    </a:lnTo>
                    <a:lnTo>
                      <a:pt x="36" y="59"/>
                    </a:lnTo>
                    <a:lnTo>
                      <a:pt x="3" y="81"/>
                    </a:lnTo>
                    <a:lnTo>
                      <a:pt x="36" y="62"/>
                    </a:lnTo>
                    <a:lnTo>
                      <a:pt x="3" y="83"/>
                    </a:lnTo>
                    <a:lnTo>
                      <a:pt x="36" y="62"/>
                    </a:lnTo>
                    <a:lnTo>
                      <a:pt x="0" y="83"/>
                    </a:lnTo>
                    <a:lnTo>
                      <a:pt x="36" y="6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79" name="Freeform 3165"/>
              <p:cNvSpPr/>
              <p:nvPr/>
            </p:nvSpPr>
            <p:spPr bwMode="auto">
              <a:xfrm>
                <a:off x="4922838" y="2641600"/>
                <a:ext cx="120650" cy="68263"/>
              </a:xfrm>
              <a:custGeom>
                <a:avLst/>
                <a:gdLst>
                  <a:gd name="T0" fmla="*/ 0 w 76"/>
                  <a:gd name="T1" fmla="*/ 43 h 43"/>
                  <a:gd name="T2" fmla="*/ 76 w 76"/>
                  <a:gd name="T3" fmla="*/ 0 h 43"/>
                  <a:gd name="T4" fmla="*/ 22 w 76"/>
                  <a:gd name="T5" fmla="*/ 41 h 43"/>
                  <a:gd name="T6" fmla="*/ 74 w 76"/>
                  <a:gd name="T7" fmla="*/ 12 h 43"/>
                  <a:gd name="T8" fmla="*/ 52 w 76"/>
                  <a:gd name="T9" fmla="*/ 36 h 43"/>
                  <a:gd name="T10" fmla="*/ 57 w 76"/>
                  <a:gd name="T11" fmla="*/ 34 h 43"/>
                </a:gdLst>
                <a:ahLst/>
                <a:cxnLst>
                  <a:cxn ang="0">
                    <a:pos x="T0" y="T1"/>
                  </a:cxn>
                  <a:cxn ang="0">
                    <a:pos x="T2" y="T3"/>
                  </a:cxn>
                  <a:cxn ang="0">
                    <a:pos x="T4" y="T5"/>
                  </a:cxn>
                  <a:cxn ang="0">
                    <a:pos x="T6" y="T7"/>
                  </a:cxn>
                  <a:cxn ang="0">
                    <a:pos x="T8" y="T9"/>
                  </a:cxn>
                  <a:cxn ang="0">
                    <a:pos x="T10" y="T11"/>
                  </a:cxn>
                </a:cxnLst>
                <a:rect l="0" t="0" r="r" b="b"/>
                <a:pathLst>
                  <a:path w="76" h="43">
                    <a:moveTo>
                      <a:pt x="0" y="43"/>
                    </a:moveTo>
                    <a:lnTo>
                      <a:pt x="76" y="0"/>
                    </a:lnTo>
                    <a:lnTo>
                      <a:pt x="22" y="41"/>
                    </a:lnTo>
                    <a:lnTo>
                      <a:pt x="74" y="12"/>
                    </a:lnTo>
                    <a:lnTo>
                      <a:pt x="52" y="36"/>
                    </a:lnTo>
                    <a:lnTo>
                      <a:pt x="57" y="34"/>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0" name="Freeform 3166"/>
              <p:cNvSpPr/>
              <p:nvPr/>
            </p:nvSpPr>
            <p:spPr bwMode="auto">
              <a:xfrm>
                <a:off x="4851400" y="2624138"/>
                <a:ext cx="195263" cy="168275"/>
              </a:xfrm>
              <a:custGeom>
                <a:avLst/>
                <a:gdLst>
                  <a:gd name="T0" fmla="*/ 26 w 123"/>
                  <a:gd name="T1" fmla="*/ 30 h 106"/>
                  <a:gd name="T2" fmla="*/ 31 w 123"/>
                  <a:gd name="T3" fmla="*/ 28 h 106"/>
                  <a:gd name="T4" fmla="*/ 12 w 123"/>
                  <a:gd name="T5" fmla="*/ 45 h 106"/>
                  <a:gd name="T6" fmla="*/ 48 w 123"/>
                  <a:gd name="T7" fmla="*/ 23 h 106"/>
                  <a:gd name="T8" fmla="*/ 5 w 123"/>
                  <a:gd name="T9" fmla="*/ 68 h 106"/>
                  <a:gd name="T10" fmla="*/ 123 w 123"/>
                  <a:gd name="T11" fmla="*/ 0 h 106"/>
                  <a:gd name="T12" fmla="*/ 5 w 123"/>
                  <a:gd name="T13" fmla="*/ 83 h 106"/>
                  <a:gd name="T14" fmla="*/ 36 w 123"/>
                  <a:gd name="T15" fmla="*/ 64 h 106"/>
                  <a:gd name="T16" fmla="*/ 0 w 123"/>
                  <a:gd name="T17" fmla="*/ 104 h 106"/>
                  <a:gd name="T18" fmla="*/ 33 w 123"/>
                  <a:gd name="T19" fmla="*/ 85 h 106"/>
                  <a:gd name="T20" fmla="*/ 0 w 123"/>
                  <a:gd name="T21" fmla="*/ 106 h 106"/>
                  <a:gd name="T22" fmla="*/ 33 w 123"/>
                  <a:gd name="T23" fmla="*/ 8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6">
                    <a:moveTo>
                      <a:pt x="26" y="30"/>
                    </a:moveTo>
                    <a:lnTo>
                      <a:pt x="31" y="28"/>
                    </a:lnTo>
                    <a:lnTo>
                      <a:pt x="12" y="45"/>
                    </a:lnTo>
                    <a:lnTo>
                      <a:pt x="48" y="23"/>
                    </a:lnTo>
                    <a:lnTo>
                      <a:pt x="5" y="68"/>
                    </a:lnTo>
                    <a:lnTo>
                      <a:pt x="123" y="0"/>
                    </a:lnTo>
                    <a:lnTo>
                      <a:pt x="5" y="83"/>
                    </a:lnTo>
                    <a:lnTo>
                      <a:pt x="36" y="64"/>
                    </a:lnTo>
                    <a:lnTo>
                      <a:pt x="0" y="104"/>
                    </a:lnTo>
                    <a:lnTo>
                      <a:pt x="33" y="85"/>
                    </a:lnTo>
                    <a:lnTo>
                      <a:pt x="0" y="106"/>
                    </a:lnTo>
                    <a:lnTo>
                      <a:pt x="33" y="87"/>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1" name="Freeform 3167"/>
              <p:cNvSpPr/>
              <p:nvPr/>
            </p:nvSpPr>
            <p:spPr bwMode="auto">
              <a:xfrm>
                <a:off x="5114925" y="2525713"/>
                <a:ext cx="57150" cy="33338"/>
              </a:xfrm>
              <a:custGeom>
                <a:avLst/>
                <a:gdLst>
                  <a:gd name="T0" fmla="*/ 0 w 36"/>
                  <a:gd name="T1" fmla="*/ 21 h 21"/>
                  <a:gd name="T2" fmla="*/ 36 w 36"/>
                  <a:gd name="T3" fmla="*/ 0 h 21"/>
                  <a:gd name="T4" fmla="*/ 2 w 36"/>
                  <a:gd name="T5" fmla="*/ 19 h 21"/>
                  <a:gd name="T6" fmla="*/ 36 w 36"/>
                  <a:gd name="T7" fmla="*/ 0 h 21"/>
                  <a:gd name="T8" fmla="*/ 24 w 36"/>
                  <a:gd name="T9" fmla="*/ 17 h 21"/>
                  <a:gd name="T10" fmla="*/ 33 w 36"/>
                  <a:gd name="T11" fmla="*/ 12 h 21"/>
                </a:gdLst>
                <a:ahLst/>
                <a:cxnLst>
                  <a:cxn ang="0">
                    <a:pos x="T0" y="T1"/>
                  </a:cxn>
                  <a:cxn ang="0">
                    <a:pos x="T2" y="T3"/>
                  </a:cxn>
                  <a:cxn ang="0">
                    <a:pos x="T4" y="T5"/>
                  </a:cxn>
                  <a:cxn ang="0">
                    <a:pos x="T6" y="T7"/>
                  </a:cxn>
                  <a:cxn ang="0">
                    <a:pos x="T8" y="T9"/>
                  </a:cxn>
                  <a:cxn ang="0">
                    <a:pos x="T10" y="T11"/>
                  </a:cxn>
                </a:cxnLst>
                <a:rect l="0" t="0" r="r" b="b"/>
                <a:pathLst>
                  <a:path w="36" h="21">
                    <a:moveTo>
                      <a:pt x="0" y="21"/>
                    </a:moveTo>
                    <a:lnTo>
                      <a:pt x="36" y="0"/>
                    </a:lnTo>
                    <a:lnTo>
                      <a:pt x="2" y="19"/>
                    </a:lnTo>
                    <a:lnTo>
                      <a:pt x="36" y="0"/>
                    </a:lnTo>
                    <a:lnTo>
                      <a:pt x="24" y="17"/>
                    </a:lnTo>
                    <a:lnTo>
                      <a:pt x="33" y="12"/>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2" name="Freeform 3168"/>
              <p:cNvSpPr/>
              <p:nvPr/>
            </p:nvSpPr>
            <p:spPr bwMode="auto">
              <a:xfrm>
                <a:off x="5065713" y="2509838"/>
                <a:ext cx="488950" cy="836613"/>
              </a:xfrm>
              <a:custGeom>
                <a:avLst/>
                <a:gdLst>
                  <a:gd name="T0" fmla="*/ 62 w 308"/>
                  <a:gd name="T1" fmla="*/ 0 h 527"/>
                  <a:gd name="T2" fmla="*/ 31 w 308"/>
                  <a:gd name="T3" fmla="*/ 36 h 527"/>
                  <a:gd name="T4" fmla="*/ 36 w 308"/>
                  <a:gd name="T5" fmla="*/ 50 h 527"/>
                  <a:gd name="T6" fmla="*/ 38 w 308"/>
                  <a:gd name="T7" fmla="*/ 55 h 527"/>
                  <a:gd name="T8" fmla="*/ 40 w 308"/>
                  <a:gd name="T9" fmla="*/ 64 h 527"/>
                  <a:gd name="T10" fmla="*/ 43 w 308"/>
                  <a:gd name="T11" fmla="*/ 76 h 527"/>
                  <a:gd name="T12" fmla="*/ 50 w 308"/>
                  <a:gd name="T13" fmla="*/ 93 h 527"/>
                  <a:gd name="T14" fmla="*/ 50 w 308"/>
                  <a:gd name="T15" fmla="*/ 100 h 527"/>
                  <a:gd name="T16" fmla="*/ 52 w 308"/>
                  <a:gd name="T17" fmla="*/ 105 h 527"/>
                  <a:gd name="T18" fmla="*/ 52 w 308"/>
                  <a:gd name="T19" fmla="*/ 107 h 527"/>
                  <a:gd name="T20" fmla="*/ 55 w 308"/>
                  <a:gd name="T21" fmla="*/ 112 h 527"/>
                  <a:gd name="T22" fmla="*/ 59 w 308"/>
                  <a:gd name="T23" fmla="*/ 126 h 527"/>
                  <a:gd name="T24" fmla="*/ 59 w 308"/>
                  <a:gd name="T25" fmla="*/ 131 h 527"/>
                  <a:gd name="T26" fmla="*/ 62 w 308"/>
                  <a:gd name="T27" fmla="*/ 138 h 527"/>
                  <a:gd name="T28" fmla="*/ 62 w 308"/>
                  <a:gd name="T29" fmla="*/ 140 h 527"/>
                  <a:gd name="T30" fmla="*/ 64 w 308"/>
                  <a:gd name="T31" fmla="*/ 145 h 527"/>
                  <a:gd name="T32" fmla="*/ 67 w 308"/>
                  <a:gd name="T33" fmla="*/ 152 h 527"/>
                  <a:gd name="T34" fmla="*/ 67 w 308"/>
                  <a:gd name="T35" fmla="*/ 155 h 527"/>
                  <a:gd name="T36" fmla="*/ 71 w 308"/>
                  <a:gd name="T37" fmla="*/ 166 h 527"/>
                  <a:gd name="T38" fmla="*/ 71 w 308"/>
                  <a:gd name="T39" fmla="*/ 166 h 527"/>
                  <a:gd name="T40" fmla="*/ 74 w 308"/>
                  <a:gd name="T41" fmla="*/ 176 h 527"/>
                  <a:gd name="T42" fmla="*/ 76 w 308"/>
                  <a:gd name="T43" fmla="*/ 190 h 527"/>
                  <a:gd name="T44" fmla="*/ 81 w 308"/>
                  <a:gd name="T45" fmla="*/ 200 h 527"/>
                  <a:gd name="T46" fmla="*/ 83 w 308"/>
                  <a:gd name="T47" fmla="*/ 214 h 527"/>
                  <a:gd name="T48" fmla="*/ 88 w 308"/>
                  <a:gd name="T49" fmla="*/ 226 h 527"/>
                  <a:gd name="T50" fmla="*/ 90 w 308"/>
                  <a:gd name="T51" fmla="*/ 238 h 527"/>
                  <a:gd name="T52" fmla="*/ 97 w 308"/>
                  <a:gd name="T53" fmla="*/ 257 h 527"/>
                  <a:gd name="T54" fmla="*/ 100 w 308"/>
                  <a:gd name="T55" fmla="*/ 264 h 527"/>
                  <a:gd name="T56" fmla="*/ 102 w 308"/>
                  <a:gd name="T57" fmla="*/ 273 h 527"/>
                  <a:gd name="T58" fmla="*/ 102 w 308"/>
                  <a:gd name="T59" fmla="*/ 276 h 527"/>
                  <a:gd name="T60" fmla="*/ 104 w 308"/>
                  <a:gd name="T61" fmla="*/ 280 h 527"/>
                  <a:gd name="T62" fmla="*/ 107 w 308"/>
                  <a:gd name="T63" fmla="*/ 295 h 527"/>
                  <a:gd name="T64" fmla="*/ 112 w 308"/>
                  <a:gd name="T65" fmla="*/ 304 h 527"/>
                  <a:gd name="T66" fmla="*/ 119 w 308"/>
                  <a:gd name="T67" fmla="*/ 316 h 527"/>
                  <a:gd name="T68" fmla="*/ 130 w 308"/>
                  <a:gd name="T69" fmla="*/ 328 h 527"/>
                  <a:gd name="T70" fmla="*/ 142 w 308"/>
                  <a:gd name="T71" fmla="*/ 342 h 527"/>
                  <a:gd name="T72" fmla="*/ 154 w 308"/>
                  <a:gd name="T73" fmla="*/ 351 h 527"/>
                  <a:gd name="T74" fmla="*/ 164 w 308"/>
                  <a:gd name="T75" fmla="*/ 361 h 527"/>
                  <a:gd name="T76" fmla="*/ 173 w 308"/>
                  <a:gd name="T77" fmla="*/ 373 h 527"/>
                  <a:gd name="T78" fmla="*/ 175 w 308"/>
                  <a:gd name="T79" fmla="*/ 373 h 527"/>
                  <a:gd name="T80" fmla="*/ 180 w 308"/>
                  <a:gd name="T81" fmla="*/ 378 h 527"/>
                  <a:gd name="T82" fmla="*/ 183 w 308"/>
                  <a:gd name="T83" fmla="*/ 380 h 527"/>
                  <a:gd name="T84" fmla="*/ 190 w 308"/>
                  <a:gd name="T85" fmla="*/ 389 h 527"/>
                  <a:gd name="T86" fmla="*/ 192 w 308"/>
                  <a:gd name="T87" fmla="*/ 389 h 527"/>
                  <a:gd name="T88" fmla="*/ 201 w 308"/>
                  <a:gd name="T89" fmla="*/ 399 h 527"/>
                  <a:gd name="T90" fmla="*/ 206 w 308"/>
                  <a:gd name="T91" fmla="*/ 406 h 527"/>
                  <a:gd name="T92" fmla="*/ 209 w 308"/>
                  <a:gd name="T93" fmla="*/ 406 h 527"/>
                  <a:gd name="T94" fmla="*/ 218 w 308"/>
                  <a:gd name="T95" fmla="*/ 415 h 527"/>
                  <a:gd name="T96" fmla="*/ 225 w 308"/>
                  <a:gd name="T97" fmla="*/ 423 h 527"/>
                  <a:gd name="T98" fmla="*/ 232 w 308"/>
                  <a:gd name="T99" fmla="*/ 430 h 527"/>
                  <a:gd name="T100" fmla="*/ 237 w 308"/>
                  <a:gd name="T101" fmla="*/ 434 h 527"/>
                  <a:gd name="T102" fmla="*/ 242 w 308"/>
                  <a:gd name="T103" fmla="*/ 439 h 527"/>
                  <a:gd name="T104" fmla="*/ 251 w 308"/>
                  <a:gd name="T105" fmla="*/ 449 h 527"/>
                  <a:gd name="T106" fmla="*/ 261 w 308"/>
                  <a:gd name="T107" fmla="*/ 461 h 527"/>
                  <a:gd name="T108" fmla="*/ 275 w 308"/>
                  <a:gd name="T109" fmla="*/ 472 h 527"/>
                  <a:gd name="T110" fmla="*/ 282 w 308"/>
                  <a:gd name="T111" fmla="*/ 479 h 527"/>
                  <a:gd name="T112" fmla="*/ 294 w 308"/>
                  <a:gd name="T113" fmla="*/ 494 h 527"/>
                  <a:gd name="T114" fmla="*/ 308 w 308"/>
                  <a:gd name="T115" fmla="*/ 508 h 527"/>
                  <a:gd name="T116" fmla="*/ 306 w 308"/>
                  <a:gd name="T117" fmla="*/ 522 h 527"/>
                  <a:gd name="T118" fmla="*/ 306 w 308"/>
                  <a:gd name="T119" fmla="*/ 52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527">
                    <a:moveTo>
                      <a:pt x="0" y="36"/>
                    </a:moveTo>
                    <a:lnTo>
                      <a:pt x="62" y="0"/>
                    </a:lnTo>
                    <a:lnTo>
                      <a:pt x="5" y="53"/>
                    </a:lnTo>
                    <a:lnTo>
                      <a:pt x="31" y="36"/>
                    </a:lnTo>
                    <a:lnTo>
                      <a:pt x="10" y="67"/>
                    </a:lnTo>
                    <a:lnTo>
                      <a:pt x="36" y="50"/>
                    </a:lnTo>
                    <a:lnTo>
                      <a:pt x="10" y="69"/>
                    </a:lnTo>
                    <a:lnTo>
                      <a:pt x="38" y="55"/>
                    </a:lnTo>
                    <a:lnTo>
                      <a:pt x="14" y="81"/>
                    </a:lnTo>
                    <a:lnTo>
                      <a:pt x="40" y="64"/>
                    </a:lnTo>
                    <a:lnTo>
                      <a:pt x="17" y="91"/>
                    </a:lnTo>
                    <a:lnTo>
                      <a:pt x="43" y="76"/>
                    </a:lnTo>
                    <a:lnTo>
                      <a:pt x="22" y="110"/>
                    </a:lnTo>
                    <a:lnTo>
                      <a:pt x="50" y="93"/>
                    </a:lnTo>
                    <a:lnTo>
                      <a:pt x="24" y="114"/>
                    </a:lnTo>
                    <a:lnTo>
                      <a:pt x="50" y="100"/>
                    </a:lnTo>
                    <a:lnTo>
                      <a:pt x="26" y="119"/>
                    </a:lnTo>
                    <a:lnTo>
                      <a:pt x="52" y="105"/>
                    </a:lnTo>
                    <a:lnTo>
                      <a:pt x="26" y="121"/>
                    </a:lnTo>
                    <a:lnTo>
                      <a:pt x="52" y="107"/>
                    </a:lnTo>
                    <a:lnTo>
                      <a:pt x="29" y="129"/>
                    </a:lnTo>
                    <a:lnTo>
                      <a:pt x="55" y="112"/>
                    </a:lnTo>
                    <a:lnTo>
                      <a:pt x="31" y="143"/>
                    </a:lnTo>
                    <a:lnTo>
                      <a:pt x="59" y="126"/>
                    </a:lnTo>
                    <a:lnTo>
                      <a:pt x="33" y="145"/>
                    </a:lnTo>
                    <a:lnTo>
                      <a:pt x="59" y="131"/>
                    </a:lnTo>
                    <a:lnTo>
                      <a:pt x="36" y="155"/>
                    </a:lnTo>
                    <a:lnTo>
                      <a:pt x="62" y="138"/>
                    </a:lnTo>
                    <a:lnTo>
                      <a:pt x="36" y="157"/>
                    </a:lnTo>
                    <a:lnTo>
                      <a:pt x="62" y="140"/>
                    </a:lnTo>
                    <a:lnTo>
                      <a:pt x="38" y="159"/>
                    </a:lnTo>
                    <a:lnTo>
                      <a:pt x="64" y="145"/>
                    </a:lnTo>
                    <a:lnTo>
                      <a:pt x="38" y="166"/>
                    </a:lnTo>
                    <a:lnTo>
                      <a:pt x="67" y="152"/>
                    </a:lnTo>
                    <a:lnTo>
                      <a:pt x="40" y="169"/>
                    </a:lnTo>
                    <a:lnTo>
                      <a:pt x="67" y="155"/>
                    </a:lnTo>
                    <a:lnTo>
                      <a:pt x="43" y="183"/>
                    </a:lnTo>
                    <a:lnTo>
                      <a:pt x="71" y="166"/>
                    </a:lnTo>
                    <a:lnTo>
                      <a:pt x="43" y="183"/>
                    </a:lnTo>
                    <a:lnTo>
                      <a:pt x="71" y="166"/>
                    </a:lnTo>
                    <a:lnTo>
                      <a:pt x="45" y="190"/>
                    </a:lnTo>
                    <a:lnTo>
                      <a:pt x="74" y="176"/>
                    </a:lnTo>
                    <a:lnTo>
                      <a:pt x="50" y="204"/>
                    </a:lnTo>
                    <a:lnTo>
                      <a:pt x="76" y="190"/>
                    </a:lnTo>
                    <a:lnTo>
                      <a:pt x="52" y="216"/>
                    </a:lnTo>
                    <a:lnTo>
                      <a:pt x="81" y="200"/>
                    </a:lnTo>
                    <a:lnTo>
                      <a:pt x="57" y="228"/>
                    </a:lnTo>
                    <a:lnTo>
                      <a:pt x="83" y="214"/>
                    </a:lnTo>
                    <a:lnTo>
                      <a:pt x="62" y="240"/>
                    </a:lnTo>
                    <a:lnTo>
                      <a:pt x="88" y="226"/>
                    </a:lnTo>
                    <a:lnTo>
                      <a:pt x="64" y="254"/>
                    </a:lnTo>
                    <a:lnTo>
                      <a:pt x="90" y="238"/>
                    </a:lnTo>
                    <a:lnTo>
                      <a:pt x="69" y="271"/>
                    </a:lnTo>
                    <a:lnTo>
                      <a:pt x="97" y="257"/>
                    </a:lnTo>
                    <a:lnTo>
                      <a:pt x="71" y="278"/>
                    </a:lnTo>
                    <a:lnTo>
                      <a:pt x="100" y="264"/>
                    </a:lnTo>
                    <a:lnTo>
                      <a:pt x="74" y="287"/>
                    </a:lnTo>
                    <a:lnTo>
                      <a:pt x="102" y="273"/>
                    </a:lnTo>
                    <a:lnTo>
                      <a:pt x="76" y="290"/>
                    </a:lnTo>
                    <a:lnTo>
                      <a:pt x="102" y="276"/>
                    </a:lnTo>
                    <a:lnTo>
                      <a:pt x="78" y="297"/>
                    </a:lnTo>
                    <a:lnTo>
                      <a:pt x="104" y="280"/>
                    </a:lnTo>
                    <a:lnTo>
                      <a:pt x="81" y="309"/>
                    </a:lnTo>
                    <a:lnTo>
                      <a:pt x="107" y="295"/>
                    </a:lnTo>
                    <a:lnTo>
                      <a:pt x="83" y="321"/>
                    </a:lnTo>
                    <a:lnTo>
                      <a:pt x="112" y="304"/>
                    </a:lnTo>
                    <a:lnTo>
                      <a:pt x="90" y="330"/>
                    </a:lnTo>
                    <a:lnTo>
                      <a:pt x="119" y="316"/>
                    </a:lnTo>
                    <a:lnTo>
                      <a:pt x="104" y="344"/>
                    </a:lnTo>
                    <a:lnTo>
                      <a:pt x="130" y="328"/>
                    </a:lnTo>
                    <a:lnTo>
                      <a:pt x="116" y="356"/>
                    </a:lnTo>
                    <a:lnTo>
                      <a:pt x="142" y="342"/>
                    </a:lnTo>
                    <a:lnTo>
                      <a:pt x="126" y="366"/>
                    </a:lnTo>
                    <a:lnTo>
                      <a:pt x="154" y="351"/>
                    </a:lnTo>
                    <a:lnTo>
                      <a:pt x="135" y="375"/>
                    </a:lnTo>
                    <a:lnTo>
                      <a:pt x="164" y="361"/>
                    </a:lnTo>
                    <a:lnTo>
                      <a:pt x="147" y="387"/>
                    </a:lnTo>
                    <a:lnTo>
                      <a:pt x="173" y="373"/>
                    </a:lnTo>
                    <a:lnTo>
                      <a:pt x="149" y="389"/>
                    </a:lnTo>
                    <a:lnTo>
                      <a:pt x="175" y="373"/>
                    </a:lnTo>
                    <a:lnTo>
                      <a:pt x="154" y="394"/>
                    </a:lnTo>
                    <a:lnTo>
                      <a:pt x="180" y="378"/>
                    </a:lnTo>
                    <a:lnTo>
                      <a:pt x="157" y="396"/>
                    </a:lnTo>
                    <a:lnTo>
                      <a:pt x="183" y="380"/>
                    </a:lnTo>
                    <a:lnTo>
                      <a:pt x="164" y="404"/>
                    </a:lnTo>
                    <a:lnTo>
                      <a:pt x="190" y="389"/>
                    </a:lnTo>
                    <a:lnTo>
                      <a:pt x="166" y="406"/>
                    </a:lnTo>
                    <a:lnTo>
                      <a:pt x="192" y="389"/>
                    </a:lnTo>
                    <a:lnTo>
                      <a:pt x="175" y="415"/>
                    </a:lnTo>
                    <a:lnTo>
                      <a:pt x="201" y="399"/>
                    </a:lnTo>
                    <a:lnTo>
                      <a:pt x="180" y="420"/>
                    </a:lnTo>
                    <a:lnTo>
                      <a:pt x="206" y="406"/>
                    </a:lnTo>
                    <a:lnTo>
                      <a:pt x="180" y="420"/>
                    </a:lnTo>
                    <a:lnTo>
                      <a:pt x="209" y="406"/>
                    </a:lnTo>
                    <a:lnTo>
                      <a:pt x="192" y="432"/>
                    </a:lnTo>
                    <a:lnTo>
                      <a:pt x="218" y="415"/>
                    </a:lnTo>
                    <a:lnTo>
                      <a:pt x="199" y="439"/>
                    </a:lnTo>
                    <a:lnTo>
                      <a:pt x="225" y="423"/>
                    </a:lnTo>
                    <a:lnTo>
                      <a:pt x="204" y="444"/>
                    </a:lnTo>
                    <a:lnTo>
                      <a:pt x="232" y="430"/>
                    </a:lnTo>
                    <a:lnTo>
                      <a:pt x="211" y="451"/>
                    </a:lnTo>
                    <a:lnTo>
                      <a:pt x="237" y="434"/>
                    </a:lnTo>
                    <a:lnTo>
                      <a:pt x="213" y="453"/>
                    </a:lnTo>
                    <a:lnTo>
                      <a:pt x="242" y="439"/>
                    </a:lnTo>
                    <a:lnTo>
                      <a:pt x="225" y="465"/>
                    </a:lnTo>
                    <a:lnTo>
                      <a:pt x="251" y="449"/>
                    </a:lnTo>
                    <a:lnTo>
                      <a:pt x="235" y="475"/>
                    </a:lnTo>
                    <a:lnTo>
                      <a:pt x="261" y="461"/>
                    </a:lnTo>
                    <a:lnTo>
                      <a:pt x="249" y="489"/>
                    </a:lnTo>
                    <a:lnTo>
                      <a:pt x="275" y="472"/>
                    </a:lnTo>
                    <a:lnTo>
                      <a:pt x="254" y="496"/>
                    </a:lnTo>
                    <a:lnTo>
                      <a:pt x="282" y="479"/>
                    </a:lnTo>
                    <a:lnTo>
                      <a:pt x="268" y="508"/>
                    </a:lnTo>
                    <a:lnTo>
                      <a:pt x="294" y="494"/>
                    </a:lnTo>
                    <a:lnTo>
                      <a:pt x="282" y="522"/>
                    </a:lnTo>
                    <a:lnTo>
                      <a:pt x="308" y="508"/>
                    </a:lnTo>
                    <a:lnTo>
                      <a:pt x="296" y="527"/>
                    </a:lnTo>
                    <a:lnTo>
                      <a:pt x="306" y="522"/>
                    </a:lnTo>
                    <a:lnTo>
                      <a:pt x="299" y="527"/>
                    </a:lnTo>
                    <a:lnTo>
                      <a:pt x="306" y="525"/>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83" name="Freeform 3169"/>
              <p:cNvSpPr/>
              <p:nvPr/>
            </p:nvSpPr>
            <p:spPr bwMode="auto">
              <a:xfrm>
                <a:off x="4991100" y="2506663"/>
                <a:ext cx="165100" cy="142875"/>
              </a:xfrm>
              <a:custGeom>
                <a:avLst/>
                <a:gdLst>
                  <a:gd name="T0" fmla="*/ 28 w 104"/>
                  <a:gd name="T1" fmla="*/ 14 h 90"/>
                  <a:gd name="T2" fmla="*/ 33 w 104"/>
                  <a:gd name="T3" fmla="*/ 12 h 90"/>
                  <a:gd name="T4" fmla="*/ 9 w 104"/>
                  <a:gd name="T5" fmla="*/ 40 h 90"/>
                  <a:gd name="T6" fmla="*/ 73 w 104"/>
                  <a:gd name="T7" fmla="*/ 2 h 90"/>
                  <a:gd name="T8" fmla="*/ 7 w 104"/>
                  <a:gd name="T9" fmla="*/ 57 h 90"/>
                  <a:gd name="T10" fmla="*/ 104 w 104"/>
                  <a:gd name="T11" fmla="*/ 0 h 90"/>
                  <a:gd name="T12" fmla="*/ 7 w 104"/>
                  <a:gd name="T13" fmla="*/ 57 h 90"/>
                  <a:gd name="T14" fmla="*/ 104 w 104"/>
                  <a:gd name="T15" fmla="*/ 0 h 90"/>
                  <a:gd name="T16" fmla="*/ 5 w 104"/>
                  <a:gd name="T17" fmla="*/ 76 h 90"/>
                  <a:gd name="T18" fmla="*/ 35 w 104"/>
                  <a:gd name="T19" fmla="*/ 57 h 90"/>
                  <a:gd name="T20" fmla="*/ 5 w 104"/>
                  <a:gd name="T21" fmla="*/ 78 h 90"/>
                  <a:gd name="T22" fmla="*/ 35 w 104"/>
                  <a:gd name="T23" fmla="*/ 59 h 90"/>
                  <a:gd name="T24" fmla="*/ 0 w 104"/>
                  <a:gd name="T25" fmla="*/ 90 h 90"/>
                  <a:gd name="T26" fmla="*/ 35 w 104"/>
                  <a:gd name="T2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90">
                    <a:moveTo>
                      <a:pt x="28" y="14"/>
                    </a:moveTo>
                    <a:lnTo>
                      <a:pt x="33" y="12"/>
                    </a:lnTo>
                    <a:lnTo>
                      <a:pt x="9" y="40"/>
                    </a:lnTo>
                    <a:lnTo>
                      <a:pt x="73" y="2"/>
                    </a:lnTo>
                    <a:lnTo>
                      <a:pt x="7" y="57"/>
                    </a:lnTo>
                    <a:lnTo>
                      <a:pt x="104" y="0"/>
                    </a:lnTo>
                    <a:lnTo>
                      <a:pt x="7" y="57"/>
                    </a:lnTo>
                    <a:lnTo>
                      <a:pt x="104" y="0"/>
                    </a:lnTo>
                    <a:lnTo>
                      <a:pt x="5" y="76"/>
                    </a:lnTo>
                    <a:lnTo>
                      <a:pt x="35" y="57"/>
                    </a:lnTo>
                    <a:lnTo>
                      <a:pt x="5" y="78"/>
                    </a:lnTo>
                    <a:lnTo>
                      <a:pt x="35" y="59"/>
                    </a:lnTo>
                    <a:lnTo>
                      <a:pt x="0" y="90"/>
                    </a:lnTo>
                    <a:lnTo>
                      <a:pt x="35" y="71"/>
                    </a:lnTo>
                  </a:path>
                </a:pathLst>
              </a:custGeom>
              <a:noFill/>
              <a:ln w="0" cap="rnd">
                <a:solidFill>
                  <a:schemeClr val="tx1">
                    <a:lumMod val="65000"/>
                    <a:lumOff val="3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grpSp>
      <p:grpSp>
        <p:nvGrpSpPr>
          <p:cNvPr id="3188" name="组合 3187"/>
          <p:cNvGrpSpPr/>
          <p:nvPr/>
        </p:nvGrpSpPr>
        <p:grpSpPr>
          <a:xfrm>
            <a:off x="1483042" y="684618"/>
            <a:ext cx="3152776" cy="3155951"/>
            <a:chOff x="5133975" y="1851025"/>
            <a:chExt cx="3152776" cy="3155951"/>
          </a:xfrm>
        </p:grpSpPr>
        <p:sp>
          <p:nvSpPr>
            <p:cNvPr id="3147" name="Freeform 3133"/>
            <p:cNvSpPr/>
            <p:nvPr/>
          </p:nvSpPr>
          <p:spPr bwMode="auto">
            <a:xfrm>
              <a:off x="6780213" y="3636963"/>
              <a:ext cx="436563" cy="439738"/>
            </a:xfrm>
            <a:custGeom>
              <a:avLst/>
              <a:gdLst>
                <a:gd name="T0" fmla="*/ 244 w 275"/>
                <a:gd name="T1" fmla="*/ 0 h 277"/>
                <a:gd name="T2" fmla="*/ 246 w 275"/>
                <a:gd name="T3" fmla="*/ 0 h 277"/>
                <a:gd name="T4" fmla="*/ 196 w 275"/>
                <a:gd name="T5" fmla="*/ 47 h 277"/>
                <a:gd name="T6" fmla="*/ 258 w 275"/>
                <a:gd name="T7" fmla="*/ 11 h 277"/>
                <a:gd name="T8" fmla="*/ 144 w 275"/>
                <a:gd name="T9" fmla="*/ 99 h 277"/>
                <a:gd name="T10" fmla="*/ 272 w 275"/>
                <a:gd name="T11" fmla="*/ 26 h 277"/>
                <a:gd name="T12" fmla="*/ 133 w 275"/>
                <a:gd name="T13" fmla="*/ 113 h 277"/>
                <a:gd name="T14" fmla="*/ 275 w 275"/>
                <a:gd name="T15" fmla="*/ 30 h 277"/>
                <a:gd name="T16" fmla="*/ 104 w 275"/>
                <a:gd name="T17" fmla="*/ 142 h 277"/>
                <a:gd name="T18" fmla="*/ 263 w 275"/>
                <a:gd name="T19" fmla="*/ 49 h 277"/>
                <a:gd name="T20" fmla="*/ 66 w 275"/>
                <a:gd name="T21" fmla="*/ 180 h 277"/>
                <a:gd name="T22" fmla="*/ 225 w 275"/>
                <a:gd name="T23" fmla="*/ 87 h 277"/>
                <a:gd name="T24" fmla="*/ 61 w 275"/>
                <a:gd name="T25" fmla="*/ 184 h 277"/>
                <a:gd name="T26" fmla="*/ 220 w 275"/>
                <a:gd name="T27" fmla="*/ 92 h 277"/>
                <a:gd name="T28" fmla="*/ 50 w 275"/>
                <a:gd name="T29" fmla="*/ 194 h 277"/>
                <a:gd name="T30" fmla="*/ 211 w 275"/>
                <a:gd name="T31" fmla="*/ 101 h 277"/>
                <a:gd name="T32" fmla="*/ 28 w 275"/>
                <a:gd name="T33" fmla="*/ 218 h 277"/>
                <a:gd name="T34" fmla="*/ 187 w 275"/>
                <a:gd name="T35" fmla="*/ 125 h 277"/>
                <a:gd name="T36" fmla="*/ 0 w 275"/>
                <a:gd name="T37" fmla="*/ 246 h 277"/>
                <a:gd name="T38" fmla="*/ 151 w 275"/>
                <a:gd name="T39" fmla="*/ 158 h 277"/>
                <a:gd name="T40" fmla="*/ 2 w 275"/>
                <a:gd name="T41" fmla="*/ 265 h 277"/>
                <a:gd name="T42" fmla="*/ 109 w 275"/>
                <a:gd name="T43" fmla="*/ 203 h 277"/>
                <a:gd name="T44" fmla="*/ 5 w 275"/>
                <a:gd name="T45" fmla="*/ 270 h 277"/>
                <a:gd name="T46" fmla="*/ 95 w 275"/>
                <a:gd name="T47" fmla="*/ 218 h 277"/>
                <a:gd name="T48" fmla="*/ 12 w 275"/>
                <a:gd name="T49" fmla="*/ 277 h 277"/>
                <a:gd name="T50" fmla="*/ 69 w 275"/>
                <a:gd name="T51" fmla="*/ 244 h 277"/>
                <a:gd name="T52" fmla="*/ 31 w 275"/>
                <a:gd name="T53" fmla="*/ 277 h 277"/>
                <a:gd name="T54" fmla="*/ 35 w 275"/>
                <a:gd name="T55"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 h="277">
                  <a:moveTo>
                    <a:pt x="244" y="0"/>
                  </a:moveTo>
                  <a:lnTo>
                    <a:pt x="246" y="0"/>
                  </a:lnTo>
                  <a:lnTo>
                    <a:pt x="196" y="47"/>
                  </a:lnTo>
                  <a:lnTo>
                    <a:pt x="258" y="11"/>
                  </a:lnTo>
                  <a:lnTo>
                    <a:pt x="144" y="99"/>
                  </a:lnTo>
                  <a:lnTo>
                    <a:pt x="272" y="26"/>
                  </a:lnTo>
                  <a:lnTo>
                    <a:pt x="133" y="113"/>
                  </a:lnTo>
                  <a:lnTo>
                    <a:pt x="275" y="30"/>
                  </a:lnTo>
                  <a:lnTo>
                    <a:pt x="104" y="142"/>
                  </a:lnTo>
                  <a:lnTo>
                    <a:pt x="263" y="49"/>
                  </a:lnTo>
                  <a:lnTo>
                    <a:pt x="66" y="180"/>
                  </a:lnTo>
                  <a:lnTo>
                    <a:pt x="225" y="87"/>
                  </a:lnTo>
                  <a:lnTo>
                    <a:pt x="61" y="184"/>
                  </a:lnTo>
                  <a:lnTo>
                    <a:pt x="220" y="92"/>
                  </a:lnTo>
                  <a:lnTo>
                    <a:pt x="50" y="194"/>
                  </a:lnTo>
                  <a:lnTo>
                    <a:pt x="211" y="101"/>
                  </a:lnTo>
                  <a:lnTo>
                    <a:pt x="28" y="218"/>
                  </a:lnTo>
                  <a:lnTo>
                    <a:pt x="187" y="125"/>
                  </a:lnTo>
                  <a:lnTo>
                    <a:pt x="0" y="246"/>
                  </a:lnTo>
                  <a:lnTo>
                    <a:pt x="151" y="158"/>
                  </a:lnTo>
                  <a:lnTo>
                    <a:pt x="2" y="265"/>
                  </a:lnTo>
                  <a:lnTo>
                    <a:pt x="109" y="203"/>
                  </a:lnTo>
                  <a:lnTo>
                    <a:pt x="5" y="270"/>
                  </a:lnTo>
                  <a:lnTo>
                    <a:pt x="95" y="218"/>
                  </a:lnTo>
                  <a:lnTo>
                    <a:pt x="12" y="277"/>
                  </a:lnTo>
                  <a:lnTo>
                    <a:pt x="69" y="244"/>
                  </a:lnTo>
                  <a:lnTo>
                    <a:pt x="31" y="277"/>
                  </a:lnTo>
                  <a:lnTo>
                    <a:pt x="35" y="275"/>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8" name="Freeform 3134"/>
            <p:cNvSpPr/>
            <p:nvPr/>
          </p:nvSpPr>
          <p:spPr bwMode="auto">
            <a:xfrm>
              <a:off x="5884863" y="4483100"/>
              <a:ext cx="327025" cy="436563"/>
            </a:xfrm>
            <a:custGeom>
              <a:avLst/>
              <a:gdLst>
                <a:gd name="T0" fmla="*/ 81 w 206"/>
                <a:gd name="T1" fmla="*/ 40 h 275"/>
                <a:gd name="T2" fmla="*/ 152 w 206"/>
                <a:gd name="T3" fmla="*/ 0 h 275"/>
                <a:gd name="T4" fmla="*/ 114 w 206"/>
                <a:gd name="T5" fmla="*/ 38 h 275"/>
                <a:gd name="T6" fmla="*/ 164 w 206"/>
                <a:gd name="T7" fmla="*/ 10 h 275"/>
                <a:gd name="T8" fmla="*/ 135 w 206"/>
                <a:gd name="T9" fmla="*/ 45 h 275"/>
                <a:gd name="T10" fmla="*/ 178 w 206"/>
                <a:gd name="T11" fmla="*/ 21 h 275"/>
                <a:gd name="T12" fmla="*/ 135 w 206"/>
                <a:gd name="T13" fmla="*/ 45 h 275"/>
                <a:gd name="T14" fmla="*/ 180 w 206"/>
                <a:gd name="T15" fmla="*/ 21 h 275"/>
                <a:gd name="T16" fmla="*/ 150 w 206"/>
                <a:gd name="T17" fmla="*/ 57 h 275"/>
                <a:gd name="T18" fmla="*/ 190 w 206"/>
                <a:gd name="T19" fmla="*/ 33 h 275"/>
                <a:gd name="T20" fmla="*/ 152 w 206"/>
                <a:gd name="T21" fmla="*/ 62 h 275"/>
                <a:gd name="T22" fmla="*/ 192 w 206"/>
                <a:gd name="T23" fmla="*/ 38 h 275"/>
                <a:gd name="T24" fmla="*/ 159 w 206"/>
                <a:gd name="T25" fmla="*/ 78 h 275"/>
                <a:gd name="T26" fmla="*/ 199 w 206"/>
                <a:gd name="T27" fmla="*/ 55 h 275"/>
                <a:gd name="T28" fmla="*/ 159 w 206"/>
                <a:gd name="T29" fmla="*/ 97 h 275"/>
                <a:gd name="T30" fmla="*/ 206 w 206"/>
                <a:gd name="T31" fmla="*/ 71 h 275"/>
                <a:gd name="T32" fmla="*/ 159 w 206"/>
                <a:gd name="T33" fmla="*/ 104 h 275"/>
                <a:gd name="T34" fmla="*/ 206 w 206"/>
                <a:gd name="T35" fmla="*/ 76 h 275"/>
                <a:gd name="T36" fmla="*/ 159 w 206"/>
                <a:gd name="T37" fmla="*/ 107 h 275"/>
                <a:gd name="T38" fmla="*/ 206 w 206"/>
                <a:gd name="T39" fmla="*/ 81 h 275"/>
                <a:gd name="T40" fmla="*/ 138 w 206"/>
                <a:gd name="T41" fmla="*/ 138 h 275"/>
                <a:gd name="T42" fmla="*/ 206 w 206"/>
                <a:gd name="T43" fmla="*/ 100 h 275"/>
                <a:gd name="T44" fmla="*/ 121 w 206"/>
                <a:gd name="T45" fmla="*/ 157 h 275"/>
                <a:gd name="T46" fmla="*/ 206 w 206"/>
                <a:gd name="T47" fmla="*/ 107 h 275"/>
                <a:gd name="T48" fmla="*/ 116 w 206"/>
                <a:gd name="T49" fmla="*/ 159 h 275"/>
                <a:gd name="T50" fmla="*/ 206 w 206"/>
                <a:gd name="T51" fmla="*/ 109 h 275"/>
                <a:gd name="T52" fmla="*/ 112 w 206"/>
                <a:gd name="T53" fmla="*/ 166 h 275"/>
                <a:gd name="T54" fmla="*/ 206 w 206"/>
                <a:gd name="T55" fmla="*/ 112 h 275"/>
                <a:gd name="T56" fmla="*/ 107 w 206"/>
                <a:gd name="T57" fmla="*/ 171 h 275"/>
                <a:gd name="T58" fmla="*/ 206 w 206"/>
                <a:gd name="T59" fmla="*/ 114 h 275"/>
                <a:gd name="T60" fmla="*/ 100 w 206"/>
                <a:gd name="T61" fmla="*/ 178 h 275"/>
                <a:gd name="T62" fmla="*/ 204 w 206"/>
                <a:gd name="T63" fmla="*/ 116 h 275"/>
                <a:gd name="T64" fmla="*/ 71 w 206"/>
                <a:gd name="T65" fmla="*/ 206 h 275"/>
                <a:gd name="T66" fmla="*/ 199 w 206"/>
                <a:gd name="T67" fmla="*/ 131 h 275"/>
                <a:gd name="T68" fmla="*/ 69 w 206"/>
                <a:gd name="T69" fmla="*/ 209 h 275"/>
                <a:gd name="T70" fmla="*/ 199 w 206"/>
                <a:gd name="T71" fmla="*/ 133 h 275"/>
                <a:gd name="T72" fmla="*/ 29 w 206"/>
                <a:gd name="T73" fmla="*/ 249 h 275"/>
                <a:gd name="T74" fmla="*/ 183 w 206"/>
                <a:gd name="T75" fmla="*/ 159 h 275"/>
                <a:gd name="T76" fmla="*/ 0 w 206"/>
                <a:gd name="T77" fmla="*/ 275 h 275"/>
                <a:gd name="T78" fmla="*/ 164 w 206"/>
                <a:gd name="T79" fmla="*/ 18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75">
                  <a:moveTo>
                    <a:pt x="81" y="40"/>
                  </a:moveTo>
                  <a:lnTo>
                    <a:pt x="152" y="0"/>
                  </a:lnTo>
                  <a:lnTo>
                    <a:pt x="114" y="38"/>
                  </a:lnTo>
                  <a:lnTo>
                    <a:pt x="164" y="10"/>
                  </a:lnTo>
                  <a:lnTo>
                    <a:pt x="135" y="45"/>
                  </a:lnTo>
                  <a:lnTo>
                    <a:pt x="178" y="21"/>
                  </a:lnTo>
                  <a:lnTo>
                    <a:pt x="135" y="45"/>
                  </a:lnTo>
                  <a:lnTo>
                    <a:pt x="180" y="21"/>
                  </a:lnTo>
                  <a:lnTo>
                    <a:pt x="150" y="57"/>
                  </a:lnTo>
                  <a:lnTo>
                    <a:pt x="190" y="33"/>
                  </a:lnTo>
                  <a:lnTo>
                    <a:pt x="152" y="62"/>
                  </a:lnTo>
                  <a:lnTo>
                    <a:pt x="192" y="38"/>
                  </a:lnTo>
                  <a:lnTo>
                    <a:pt x="159" y="78"/>
                  </a:lnTo>
                  <a:lnTo>
                    <a:pt x="199" y="55"/>
                  </a:lnTo>
                  <a:lnTo>
                    <a:pt x="159" y="97"/>
                  </a:lnTo>
                  <a:lnTo>
                    <a:pt x="206" y="71"/>
                  </a:lnTo>
                  <a:lnTo>
                    <a:pt x="159" y="104"/>
                  </a:lnTo>
                  <a:lnTo>
                    <a:pt x="206" y="76"/>
                  </a:lnTo>
                  <a:lnTo>
                    <a:pt x="159" y="107"/>
                  </a:lnTo>
                  <a:lnTo>
                    <a:pt x="206" y="81"/>
                  </a:lnTo>
                  <a:lnTo>
                    <a:pt x="138" y="138"/>
                  </a:lnTo>
                  <a:lnTo>
                    <a:pt x="206" y="100"/>
                  </a:lnTo>
                  <a:lnTo>
                    <a:pt x="121" y="157"/>
                  </a:lnTo>
                  <a:lnTo>
                    <a:pt x="206" y="107"/>
                  </a:lnTo>
                  <a:lnTo>
                    <a:pt x="116" y="159"/>
                  </a:lnTo>
                  <a:lnTo>
                    <a:pt x="206" y="109"/>
                  </a:lnTo>
                  <a:lnTo>
                    <a:pt x="112" y="166"/>
                  </a:lnTo>
                  <a:lnTo>
                    <a:pt x="206" y="112"/>
                  </a:lnTo>
                  <a:lnTo>
                    <a:pt x="107" y="171"/>
                  </a:lnTo>
                  <a:lnTo>
                    <a:pt x="206" y="114"/>
                  </a:lnTo>
                  <a:lnTo>
                    <a:pt x="100" y="178"/>
                  </a:lnTo>
                  <a:lnTo>
                    <a:pt x="204" y="116"/>
                  </a:lnTo>
                  <a:lnTo>
                    <a:pt x="71" y="206"/>
                  </a:lnTo>
                  <a:lnTo>
                    <a:pt x="199" y="131"/>
                  </a:lnTo>
                  <a:lnTo>
                    <a:pt x="69" y="209"/>
                  </a:lnTo>
                  <a:lnTo>
                    <a:pt x="199" y="133"/>
                  </a:lnTo>
                  <a:lnTo>
                    <a:pt x="29" y="249"/>
                  </a:lnTo>
                  <a:lnTo>
                    <a:pt x="183" y="159"/>
                  </a:lnTo>
                  <a:lnTo>
                    <a:pt x="0" y="275"/>
                  </a:lnTo>
                  <a:lnTo>
                    <a:pt x="164" y="1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49" name="Freeform 3135"/>
            <p:cNvSpPr/>
            <p:nvPr/>
          </p:nvSpPr>
          <p:spPr bwMode="auto">
            <a:xfrm>
              <a:off x="5705475" y="4265613"/>
              <a:ext cx="417513" cy="473075"/>
            </a:xfrm>
            <a:custGeom>
              <a:avLst/>
              <a:gdLst>
                <a:gd name="T0" fmla="*/ 104 w 263"/>
                <a:gd name="T1" fmla="*/ 40 h 298"/>
                <a:gd name="T2" fmla="*/ 175 w 263"/>
                <a:gd name="T3" fmla="*/ 0 h 298"/>
                <a:gd name="T4" fmla="*/ 132 w 263"/>
                <a:gd name="T5" fmla="*/ 35 h 298"/>
                <a:gd name="T6" fmla="*/ 184 w 263"/>
                <a:gd name="T7" fmla="*/ 4 h 298"/>
                <a:gd name="T8" fmla="*/ 154 w 263"/>
                <a:gd name="T9" fmla="*/ 42 h 298"/>
                <a:gd name="T10" fmla="*/ 199 w 263"/>
                <a:gd name="T11" fmla="*/ 16 h 298"/>
                <a:gd name="T12" fmla="*/ 168 w 263"/>
                <a:gd name="T13" fmla="*/ 52 h 298"/>
                <a:gd name="T14" fmla="*/ 210 w 263"/>
                <a:gd name="T15" fmla="*/ 28 h 298"/>
                <a:gd name="T16" fmla="*/ 170 w 263"/>
                <a:gd name="T17" fmla="*/ 54 h 298"/>
                <a:gd name="T18" fmla="*/ 210 w 263"/>
                <a:gd name="T19" fmla="*/ 30 h 298"/>
                <a:gd name="T20" fmla="*/ 177 w 263"/>
                <a:gd name="T21" fmla="*/ 66 h 298"/>
                <a:gd name="T22" fmla="*/ 218 w 263"/>
                <a:gd name="T23" fmla="*/ 42 h 298"/>
                <a:gd name="T24" fmla="*/ 182 w 263"/>
                <a:gd name="T25" fmla="*/ 80 h 298"/>
                <a:gd name="T26" fmla="*/ 225 w 263"/>
                <a:gd name="T27" fmla="*/ 56 h 298"/>
                <a:gd name="T28" fmla="*/ 184 w 263"/>
                <a:gd name="T29" fmla="*/ 97 h 298"/>
                <a:gd name="T30" fmla="*/ 229 w 263"/>
                <a:gd name="T31" fmla="*/ 71 h 298"/>
                <a:gd name="T32" fmla="*/ 184 w 263"/>
                <a:gd name="T33" fmla="*/ 97 h 298"/>
                <a:gd name="T34" fmla="*/ 229 w 263"/>
                <a:gd name="T35" fmla="*/ 71 h 298"/>
                <a:gd name="T36" fmla="*/ 180 w 263"/>
                <a:gd name="T37" fmla="*/ 113 h 298"/>
                <a:gd name="T38" fmla="*/ 232 w 263"/>
                <a:gd name="T39" fmla="*/ 85 h 298"/>
                <a:gd name="T40" fmla="*/ 149 w 263"/>
                <a:gd name="T41" fmla="*/ 151 h 298"/>
                <a:gd name="T42" fmla="*/ 229 w 263"/>
                <a:gd name="T43" fmla="*/ 104 h 298"/>
                <a:gd name="T44" fmla="*/ 128 w 263"/>
                <a:gd name="T45" fmla="*/ 173 h 298"/>
                <a:gd name="T46" fmla="*/ 229 w 263"/>
                <a:gd name="T47" fmla="*/ 113 h 298"/>
                <a:gd name="T48" fmla="*/ 92 w 263"/>
                <a:gd name="T49" fmla="*/ 208 h 298"/>
                <a:gd name="T50" fmla="*/ 232 w 263"/>
                <a:gd name="T51" fmla="*/ 128 h 298"/>
                <a:gd name="T52" fmla="*/ 71 w 263"/>
                <a:gd name="T53" fmla="*/ 230 h 298"/>
                <a:gd name="T54" fmla="*/ 244 w 263"/>
                <a:gd name="T55" fmla="*/ 130 h 298"/>
                <a:gd name="T56" fmla="*/ 64 w 263"/>
                <a:gd name="T57" fmla="*/ 237 h 298"/>
                <a:gd name="T58" fmla="*/ 246 w 263"/>
                <a:gd name="T59" fmla="*/ 130 h 298"/>
                <a:gd name="T60" fmla="*/ 28 w 263"/>
                <a:gd name="T61" fmla="*/ 272 h 298"/>
                <a:gd name="T62" fmla="*/ 263 w 263"/>
                <a:gd name="T63" fmla="*/ 137 h 298"/>
                <a:gd name="T64" fmla="*/ 23 w 263"/>
                <a:gd name="T65" fmla="*/ 277 h 298"/>
                <a:gd name="T66" fmla="*/ 187 w 263"/>
                <a:gd name="T67" fmla="*/ 182 h 298"/>
                <a:gd name="T68" fmla="*/ 0 w 263"/>
                <a:gd name="T69" fmla="*/ 298 h 298"/>
                <a:gd name="T70" fmla="*/ 163 w 263"/>
                <a:gd name="T71" fmla="*/ 20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298">
                  <a:moveTo>
                    <a:pt x="104" y="40"/>
                  </a:moveTo>
                  <a:lnTo>
                    <a:pt x="175" y="0"/>
                  </a:lnTo>
                  <a:lnTo>
                    <a:pt x="132" y="35"/>
                  </a:lnTo>
                  <a:lnTo>
                    <a:pt x="184" y="4"/>
                  </a:lnTo>
                  <a:lnTo>
                    <a:pt x="154" y="42"/>
                  </a:lnTo>
                  <a:lnTo>
                    <a:pt x="199" y="16"/>
                  </a:lnTo>
                  <a:lnTo>
                    <a:pt x="168" y="52"/>
                  </a:lnTo>
                  <a:lnTo>
                    <a:pt x="210" y="28"/>
                  </a:lnTo>
                  <a:lnTo>
                    <a:pt x="170" y="54"/>
                  </a:lnTo>
                  <a:lnTo>
                    <a:pt x="210" y="30"/>
                  </a:lnTo>
                  <a:lnTo>
                    <a:pt x="177" y="66"/>
                  </a:lnTo>
                  <a:lnTo>
                    <a:pt x="218" y="42"/>
                  </a:lnTo>
                  <a:lnTo>
                    <a:pt x="182" y="80"/>
                  </a:lnTo>
                  <a:lnTo>
                    <a:pt x="225" y="56"/>
                  </a:lnTo>
                  <a:lnTo>
                    <a:pt x="184" y="97"/>
                  </a:lnTo>
                  <a:lnTo>
                    <a:pt x="229" y="71"/>
                  </a:lnTo>
                  <a:lnTo>
                    <a:pt x="184" y="97"/>
                  </a:lnTo>
                  <a:lnTo>
                    <a:pt x="229" y="71"/>
                  </a:lnTo>
                  <a:lnTo>
                    <a:pt x="180" y="113"/>
                  </a:lnTo>
                  <a:lnTo>
                    <a:pt x="232" y="85"/>
                  </a:lnTo>
                  <a:lnTo>
                    <a:pt x="149" y="151"/>
                  </a:lnTo>
                  <a:lnTo>
                    <a:pt x="229" y="104"/>
                  </a:lnTo>
                  <a:lnTo>
                    <a:pt x="128" y="173"/>
                  </a:lnTo>
                  <a:lnTo>
                    <a:pt x="229" y="113"/>
                  </a:lnTo>
                  <a:lnTo>
                    <a:pt x="92" y="208"/>
                  </a:lnTo>
                  <a:lnTo>
                    <a:pt x="232" y="128"/>
                  </a:lnTo>
                  <a:lnTo>
                    <a:pt x="71" y="230"/>
                  </a:lnTo>
                  <a:lnTo>
                    <a:pt x="244" y="130"/>
                  </a:lnTo>
                  <a:lnTo>
                    <a:pt x="64" y="237"/>
                  </a:lnTo>
                  <a:lnTo>
                    <a:pt x="246" y="130"/>
                  </a:lnTo>
                  <a:lnTo>
                    <a:pt x="28" y="272"/>
                  </a:lnTo>
                  <a:lnTo>
                    <a:pt x="263" y="137"/>
                  </a:lnTo>
                  <a:lnTo>
                    <a:pt x="23" y="277"/>
                  </a:lnTo>
                  <a:lnTo>
                    <a:pt x="187" y="182"/>
                  </a:lnTo>
                  <a:lnTo>
                    <a:pt x="0" y="298"/>
                  </a:lnTo>
                  <a:lnTo>
                    <a:pt x="163" y="20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0" name="Freeform 3136"/>
            <p:cNvSpPr/>
            <p:nvPr/>
          </p:nvSpPr>
          <p:spPr bwMode="auto">
            <a:xfrm>
              <a:off x="5524500" y="4008438"/>
              <a:ext cx="442913" cy="550863"/>
            </a:xfrm>
            <a:custGeom>
              <a:avLst/>
              <a:gdLst>
                <a:gd name="T0" fmla="*/ 154 w 279"/>
                <a:gd name="T1" fmla="*/ 41 h 347"/>
                <a:gd name="T2" fmla="*/ 225 w 279"/>
                <a:gd name="T3" fmla="*/ 0 h 347"/>
                <a:gd name="T4" fmla="*/ 173 w 279"/>
                <a:gd name="T5" fmla="*/ 36 h 347"/>
                <a:gd name="T6" fmla="*/ 230 w 279"/>
                <a:gd name="T7" fmla="*/ 3 h 347"/>
                <a:gd name="T8" fmla="*/ 197 w 279"/>
                <a:gd name="T9" fmla="*/ 38 h 347"/>
                <a:gd name="T10" fmla="*/ 244 w 279"/>
                <a:gd name="T11" fmla="*/ 12 h 347"/>
                <a:gd name="T12" fmla="*/ 211 w 279"/>
                <a:gd name="T13" fmla="*/ 45 h 347"/>
                <a:gd name="T14" fmla="*/ 253 w 279"/>
                <a:gd name="T15" fmla="*/ 22 h 347"/>
                <a:gd name="T16" fmla="*/ 218 w 279"/>
                <a:gd name="T17" fmla="*/ 52 h 347"/>
                <a:gd name="T18" fmla="*/ 258 w 279"/>
                <a:gd name="T19" fmla="*/ 29 h 347"/>
                <a:gd name="T20" fmla="*/ 220 w 279"/>
                <a:gd name="T21" fmla="*/ 55 h 347"/>
                <a:gd name="T22" fmla="*/ 261 w 279"/>
                <a:gd name="T23" fmla="*/ 31 h 347"/>
                <a:gd name="T24" fmla="*/ 227 w 279"/>
                <a:gd name="T25" fmla="*/ 64 h 347"/>
                <a:gd name="T26" fmla="*/ 268 w 279"/>
                <a:gd name="T27" fmla="*/ 41 h 347"/>
                <a:gd name="T28" fmla="*/ 230 w 279"/>
                <a:gd name="T29" fmla="*/ 74 h 347"/>
                <a:gd name="T30" fmla="*/ 272 w 279"/>
                <a:gd name="T31" fmla="*/ 50 h 347"/>
                <a:gd name="T32" fmla="*/ 235 w 279"/>
                <a:gd name="T33" fmla="*/ 88 h 347"/>
                <a:gd name="T34" fmla="*/ 277 w 279"/>
                <a:gd name="T35" fmla="*/ 64 h 347"/>
                <a:gd name="T36" fmla="*/ 235 w 279"/>
                <a:gd name="T37" fmla="*/ 93 h 347"/>
                <a:gd name="T38" fmla="*/ 277 w 279"/>
                <a:gd name="T39" fmla="*/ 67 h 347"/>
                <a:gd name="T40" fmla="*/ 227 w 279"/>
                <a:gd name="T41" fmla="*/ 119 h 347"/>
                <a:gd name="T42" fmla="*/ 279 w 279"/>
                <a:gd name="T43" fmla="*/ 88 h 347"/>
                <a:gd name="T44" fmla="*/ 213 w 279"/>
                <a:gd name="T45" fmla="*/ 135 h 347"/>
                <a:gd name="T46" fmla="*/ 279 w 279"/>
                <a:gd name="T47" fmla="*/ 98 h 347"/>
                <a:gd name="T48" fmla="*/ 199 w 279"/>
                <a:gd name="T49" fmla="*/ 150 h 347"/>
                <a:gd name="T50" fmla="*/ 279 w 279"/>
                <a:gd name="T51" fmla="*/ 105 h 347"/>
                <a:gd name="T52" fmla="*/ 161 w 279"/>
                <a:gd name="T53" fmla="*/ 190 h 347"/>
                <a:gd name="T54" fmla="*/ 275 w 279"/>
                <a:gd name="T55" fmla="*/ 121 h 347"/>
                <a:gd name="T56" fmla="*/ 154 w 279"/>
                <a:gd name="T57" fmla="*/ 195 h 347"/>
                <a:gd name="T58" fmla="*/ 275 w 279"/>
                <a:gd name="T59" fmla="*/ 126 h 347"/>
                <a:gd name="T60" fmla="*/ 142 w 279"/>
                <a:gd name="T61" fmla="*/ 207 h 347"/>
                <a:gd name="T62" fmla="*/ 272 w 279"/>
                <a:gd name="T63" fmla="*/ 131 h 347"/>
                <a:gd name="T64" fmla="*/ 107 w 279"/>
                <a:gd name="T65" fmla="*/ 242 h 347"/>
                <a:gd name="T66" fmla="*/ 263 w 279"/>
                <a:gd name="T67" fmla="*/ 152 h 347"/>
                <a:gd name="T68" fmla="*/ 88 w 279"/>
                <a:gd name="T69" fmla="*/ 261 h 347"/>
                <a:gd name="T70" fmla="*/ 272 w 279"/>
                <a:gd name="T71" fmla="*/ 154 h 347"/>
                <a:gd name="T72" fmla="*/ 76 w 279"/>
                <a:gd name="T73" fmla="*/ 275 h 347"/>
                <a:gd name="T74" fmla="*/ 277 w 279"/>
                <a:gd name="T75" fmla="*/ 157 h 347"/>
                <a:gd name="T76" fmla="*/ 29 w 279"/>
                <a:gd name="T77" fmla="*/ 320 h 347"/>
                <a:gd name="T78" fmla="*/ 185 w 279"/>
                <a:gd name="T79" fmla="*/ 230 h 347"/>
                <a:gd name="T80" fmla="*/ 17 w 279"/>
                <a:gd name="T81" fmla="*/ 332 h 347"/>
                <a:gd name="T82" fmla="*/ 175 w 279"/>
                <a:gd name="T83" fmla="*/ 242 h 347"/>
                <a:gd name="T84" fmla="*/ 0 w 279"/>
                <a:gd name="T85" fmla="*/ 347 h 347"/>
                <a:gd name="T86" fmla="*/ 163 w 279"/>
                <a:gd name="T87" fmla="*/ 25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347">
                  <a:moveTo>
                    <a:pt x="154" y="41"/>
                  </a:moveTo>
                  <a:lnTo>
                    <a:pt x="225" y="0"/>
                  </a:lnTo>
                  <a:lnTo>
                    <a:pt x="173" y="36"/>
                  </a:lnTo>
                  <a:lnTo>
                    <a:pt x="230" y="3"/>
                  </a:lnTo>
                  <a:lnTo>
                    <a:pt x="197" y="38"/>
                  </a:lnTo>
                  <a:lnTo>
                    <a:pt x="244" y="12"/>
                  </a:lnTo>
                  <a:lnTo>
                    <a:pt x="211" y="45"/>
                  </a:lnTo>
                  <a:lnTo>
                    <a:pt x="253" y="22"/>
                  </a:lnTo>
                  <a:lnTo>
                    <a:pt x="218" y="52"/>
                  </a:lnTo>
                  <a:lnTo>
                    <a:pt x="258" y="29"/>
                  </a:lnTo>
                  <a:lnTo>
                    <a:pt x="220" y="55"/>
                  </a:lnTo>
                  <a:lnTo>
                    <a:pt x="261" y="31"/>
                  </a:lnTo>
                  <a:lnTo>
                    <a:pt x="227" y="64"/>
                  </a:lnTo>
                  <a:lnTo>
                    <a:pt x="268" y="41"/>
                  </a:lnTo>
                  <a:lnTo>
                    <a:pt x="230" y="74"/>
                  </a:lnTo>
                  <a:lnTo>
                    <a:pt x="272" y="50"/>
                  </a:lnTo>
                  <a:lnTo>
                    <a:pt x="235" y="88"/>
                  </a:lnTo>
                  <a:lnTo>
                    <a:pt x="277" y="64"/>
                  </a:lnTo>
                  <a:lnTo>
                    <a:pt x="235" y="93"/>
                  </a:lnTo>
                  <a:lnTo>
                    <a:pt x="277" y="67"/>
                  </a:lnTo>
                  <a:lnTo>
                    <a:pt x="227" y="119"/>
                  </a:lnTo>
                  <a:lnTo>
                    <a:pt x="279" y="88"/>
                  </a:lnTo>
                  <a:lnTo>
                    <a:pt x="213" y="135"/>
                  </a:lnTo>
                  <a:lnTo>
                    <a:pt x="279" y="98"/>
                  </a:lnTo>
                  <a:lnTo>
                    <a:pt x="199" y="150"/>
                  </a:lnTo>
                  <a:lnTo>
                    <a:pt x="279" y="105"/>
                  </a:lnTo>
                  <a:lnTo>
                    <a:pt x="161" y="190"/>
                  </a:lnTo>
                  <a:lnTo>
                    <a:pt x="275" y="121"/>
                  </a:lnTo>
                  <a:lnTo>
                    <a:pt x="154" y="195"/>
                  </a:lnTo>
                  <a:lnTo>
                    <a:pt x="275" y="126"/>
                  </a:lnTo>
                  <a:lnTo>
                    <a:pt x="142" y="207"/>
                  </a:lnTo>
                  <a:lnTo>
                    <a:pt x="272" y="131"/>
                  </a:lnTo>
                  <a:lnTo>
                    <a:pt x="107" y="242"/>
                  </a:lnTo>
                  <a:lnTo>
                    <a:pt x="263" y="152"/>
                  </a:lnTo>
                  <a:lnTo>
                    <a:pt x="88" y="261"/>
                  </a:lnTo>
                  <a:lnTo>
                    <a:pt x="272" y="154"/>
                  </a:lnTo>
                  <a:lnTo>
                    <a:pt x="76" y="275"/>
                  </a:lnTo>
                  <a:lnTo>
                    <a:pt x="277" y="157"/>
                  </a:lnTo>
                  <a:lnTo>
                    <a:pt x="29" y="320"/>
                  </a:lnTo>
                  <a:lnTo>
                    <a:pt x="185" y="230"/>
                  </a:lnTo>
                  <a:lnTo>
                    <a:pt x="17" y="332"/>
                  </a:lnTo>
                  <a:lnTo>
                    <a:pt x="175" y="242"/>
                  </a:lnTo>
                  <a:lnTo>
                    <a:pt x="0" y="347"/>
                  </a:lnTo>
                  <a:lnTo>
                    <a:pt x="163" y="25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1" name="Freeform 3137"/>
            <p:cNvSpPr/>
            <p:nvPr/>
          </p:nvSpPr>
          <p:spPr bwMode="auto">
            <a:xfrm>
              <a:off x="5343525" y="3906838"/>
              <a:ext cx="534988" cy="471488"/>
            </a:xfrm>
            <a:custGeom>
              <a:avLst/>
              <a:gdLst>
                <a:gd name="T0" fmla="*/ 107 w 337"/>
                <a:gd name="T1" fmla="*/ 41 h 297"/>
                <a:gd name="T2" fmla="*/ 176 w 337"/>
                <a:gd name="T3" fmla="*/ 0 h 297"/>
                <a:gd name="T4" fmla="*/ 112 w 337"/>
                <a:gd name="T5" fmla="*/ 38 h 297"/>
                <a:gd name="T6" fmla="*/ 178 w 337"/>
                <a:gd name="T7" fmla="*/ 0 h 297"/>
                <a:gd name="T8" fmla="*/ 143 w 337"/>
                <a:gd name="T9" fmla="*/ 36 h 297"/>
                <a:gd name="T10" fmla="*/ 190 w 337"/>
                <a:gd name="T11" fmla="*/ 7 h 297"/>
                <a:gd name="T12" fmla="*/ 152 w 337"/>
                <a:gd name="T13" fmla="*/ 41 h 297"/>
                <a:gd name="T14" fmla="*/ 197 w 337"/>
                <a:gd name="T15" fmla="*/ 14 h 297"/>
                <a:gd name="T16" fmla="*/ 166 w 337"/>
                <a:gd name="T17" fmla="*/ 50 h 297"/>
                <a:gd name="T18" fmla="*/ 209 w 337"/>
                <a:gd name="T19" fmla="*/ 24 h 297"/>
                <a:gd name="T20" fmla="*/ 176 w 337"/>
                <a:gd name="T21" fmla="*/ 60 h 297"/>
                <a:gd name="T22" fmla="*/ 216 w 337"/>
                <a:gd name="T23" fmla="*/ 36 h 297"/>
                <a:gd name="T24" fmla="*/ 180 w 337"/>
                <a:gd name="T25" fmla="*/ 67 h 297"/>
                <a:gd name="T26" fmla="*/ 221 w 337"/>
                <a:gd name="T27" fmla="*/ 43 h 297"/>
                <a:gd name="T28" fmla="*/ 183 w 337"/>
                <a:gd name="T29" fmla="*/ 71 h 297"/>
                <a:gd name="T30" fmla="*/ 223 w 337"/>
                <a:gd name="T31" fmla="*/ 48 h 297"/>
                <a:gd name="T32" fmla="*/ 185 w 337"/>
                <a:gd name="T33" fmla="*/ 83 h 297"/>
                <a:gd name="T34" fmla="*/ 228 w 337"/>
                <a:gd name="T35" fmla="*/ 57 h 297"/>
                <a:gd name="T36" fmla="*/ 185 w 337"/>
                <a:gd name="T37" fmla="*/ 97 h 297"/>
                <a:gd name="T38" fmla="*/ 240 w 337"/>
                <a:gd name="T39" fmla="*/ 67 h 297"/>
                <a:gd name="T40" fmla="*/ 171 w 337"/>
                <a:gd name="T41" fmla="*/ 128 h 297"/>
                <a:gd name="T42" fmla="*/ 301 w 337"/>
                <a:gd name="T43" fmla="*/ 52 h 297"/>
                <a:gd name="T44" fmla="*/ 150 w 337"/>
                <a:gd name="T45" fmla="*/ 152 h 297"/>
                <a:gd name="T46" fmla="*/ 315 w 337"/>
                <a:gd name="T47" fmla="*/ 55 h 297"/>
                <a:gd name="T48" fmla="*/ 102 w 337"/>
                <a:gd name="T49" fmla="*/ 197 h 297"/>
                <a:gd name="T50" fmla="*/ 337 w 337"/>
                <a:gd name="T51" fmla="*/ 62 h 297"/>
                <a:gd name="T52" fmla="*/ 100 w 337"/>
                <a:gd name="T53" fmla="*/ 202 h 297"/>
                <a:gd name="T54" fmla="*/ 337 w 337"/>
                <a:gd name="T55" fmla="*/ 64 h 297"/>
                <a:gd name="T56" fmla="*/ 93 w 337"/>
                <a:gd name="T57" fmla="*/ 207 h 297"/>
                <a:gd name="T58" fmla="*/ 251 w 337"/>
                <a:gd name="T59" fmla="*/ 116 h 297"/>
                <a:gd name="T60" fmla="*/ 53 w 337"/>
                <a:gd name="T61" fmla="*/ 247 h 297"/>
                <a:gd name="T62" fmla="*/ 209 w 337"/>
                <a:gd name="T63" fmla="*/ 157 h 297"/>
                <a:gd name="T64" fmla="*/ 41 w 337"/>
                <a:gd name="T65" fmla="*/ 259 h 297"/>
                <a:gd name="T66" fmla="*/ 199 w 337"/>
                <a:gd name="T67" fmla="*/ 169 h 297"/>
                <a:gd name="T68" fmla="*/ 38 w 337"/>
                <a:gd name="T69" fmla="*/ 261 h 297"/>
                <a:gd name="T70" fmla="*/ 195 w 337"/>
                <a:gd name="T71" fmla="*/ 171 h 297"/>
                <a:gd name="T72" fmla="*/ 15 w 337"/>
                <a:gd name="T73" fmla="*/ 287 h 297"/>
                <a:gd name="T74" fmla="*/ 171 w 337"/>
                <a:gd name="T75" fmla="*/ 197 h 297"/>
                <a:gd name="T76" fmla="*/ 0 w 337"/>
                <a:gd name="T77" fmla="*/ 297 h 297"/>
                <a:gd name="T78" fmla="*/ 164 w 337"/>
                <a:gd name="T79" fmla="*/ 20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7" h="297">
                  <a:moveTo>
                    <a:pt x="107" y="41"/>
                  </a:moveTo>
                  <a:lnTo>
                    <a:pt x="176" y="0"/>
                  </a:lnTo>
                  <a:lnTo>
                    <a:pt x="112" y="38"/>
                  </a:lnTo>
                  <a:lnTo>
                    <a:pt x="178" y="0"/>
                  </a:lnTo>
                  <a:lnTo>
                    <a:pt x="143" y="36"/>
                  </a:lnTo>
                  <a:lnTo>
                    <a:pt x="190" y="7"/>
                  </a:lnTo>
                  <a:lnTo>
                    <a:pt x="152" y="41"/>
                  </a:lnTo>
                  <a:lnTo>
                    <a:pt x="197" y="14"/>
                  </a:lnTo>
                  <a:lnTo>
                    <a:pt x="166" y="50"/>
                  </a:lnTo>
                  <a:lnTo>
                    <a:pt x="209" y="24"/>
                  </a:lnTo>
                  <a:lnTo>
                    <a:pt x="176" y="60"/>
                  </a:lnTo>
                  <a:lnTo>
                    <a:pt x="216" y="36"/>
                  </a:lnTo>
                  <a:lnTo>
                    <a:pt x="180" y="67"/>
                  </a:lnTo>
                  <a:lnTo>
                    <a:pt x="221" y="43"/>
                  </a:lnTo>
                  <a:lnTo>
                    <a:pt x="183" y="71"/>
                  </a:lnTo>
                  <a:lnTo>
                    <a:pt x="223" y="48"/>
                  </a:lnTo>
                  <a:lnTo>
                    <a:pt x="185" y="83"/>
                  </a:lnTo>
                  <a:lnTo>
                    <a:pt x="228" y="57"/>
                  </a:lnTo>
                  <a:lnTo>
                    <a:pt x="185" y="97"/>
                  </a:lnTo>
                  <a:lnTo>
                    <a:pt x="240" y="67"/>
                  </a:lnTo>
                  <a:lnTo>
                    <a:pt x="171" y="128"/>
                  </a:lnTo>
                  <a:lnTo>
                    <a:pt x="301" y="52"/>
                  </a:lnTo>
                  <a:lnTo>
                    <a:pt x="150" y="152"/>
                  </a:lnTo>
                  <a:lnTo>
                    <a:pt x="315" y="55"/>
                  </a:lnTo>
                  <a:lnTo>
                    <a:pt x="102" y="197"/>
                  </a:lnTo>
                  <a:lnTo>
                    <a:pt x="337" y="62"/>
                  </a:lnTo>
                  <a:lnTo>
                    <a:pt x="100" y="202"/>
                  </a:lnTo>
                  <a:lnTo>
                    <a:pt x="337" y="64"/>
                  </a:lnTo>
                  <a:lnTo>
                    <a:pt x="93" y="207"/>
                  </a:lnTo>
                  <a:lnTo>
                    <a:pt x="251" y="116"/>
                  </a:lnTo>
                  <a:lnTo>
                    <a:pt x="53" y="247"/>
                  </a:lnTo>
                  <a:lnTo>
                    <a:pt x="209" y="157"/>
                  </a:lnTo>
                  <a:lnTo>
                    <a:pt x="41" y="259"/>
                  </a:lnTo>
                  <a:lnTo>
                    <a:pt x="199" y="169"/>
                  </a:lnTo>
                  <a:lnTo>
                    <a:pt x="38" y="261"/>
                  </a:lnTo>
                  <a:lnTo>
                    <a:pt x="195" y="171"/>
                  </a:lnTo>
                  <a:lnTo>
                    <a:pt x="15" y="287"/>
                  </a:lnTo>
                  <a:lnTo>
                    <a:pt x="171" y="197"/>
                  </a:lnTo>
                  <a:lnTo>
                    <a:pt x="0" y="297"/>
                  </a:lnTo>
                  <a:lnTo>
                    <a:pt x="164" y="20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2" name="Freeform 3138"/>
            <p:cNvSpPr/>
            <p:nvPr/>
          </p:nvSpPr>
          <p:spPr bwMode="auto">
            <a:xfrm>
              <a:off x="5133975" y="3887788"/>
              <a:ext cx="969963" cy="1119188"/>
            </a:xfrm>
            <a:custGeom>
              <a:avLst/>
              <a:gdLst>
                <a:gd name="T0" fmla="*/ 151 w 611"/>
                <a:gd name="T1" fmla="*/ 64 h 705"/>
                <a:gd name="T2" fmla="*/ 286 w 611"/>
                <a:gd name="T3" fmla="*/ 3 h 705"/>
                <a:gd name="T4" fmla="*/ 102 w 611"/>
                <a:gd name="T5" fmla="*/ 117 h 705"/>
                <a:gd name="T6" fmla="*/ 298 w 611"/>
                <a:gd name="T7" fmla="*/ 5 h 705"/>
                <a:gd name="T8" fmla="*/ 76 w 611"/>
                <a:gd name="T9" fmla="*/ 143 h 705"/>
                <a:gd name="T10" fmla="*/ 213 w 611"/>
                <a:gd name="T11" fmla="*/ 72 h 705"/>
                <a:gd name="T12" fmla="*/ 42 w 611"/>
                <a:gd name="T13" fmla="*/ 176 h 705"/>
                <a:gd name="T14" fmla="*/ 173 w 611"/>
                <a:gd name="T15" fmla="*/ 112 h 705"/>
                <a:gd name="T16" fmla="*/ 5 w 611"/>
                <a:gd name="T17" fmla="*/ 228 h 705"/>
                <a:gd name="T18" fmla="*/ 121 w 611"/>
                <a:gd name="T19" fmla="*/ 164 h 705"/>
                <a:gd name="T20" fmla="*/ 0 w 611"/>
                <a:gd name="T21" fmla="*/ 259 h 705"/>
                <a:gd name="T22" fmla="*/ 50 w 611"/>
                <a:gd name="T23" fmla="*/ 245 h 705"/>
                <a:gd name="T24" fmla="*/ 9 w 611"/>
                <a:gd name="T25" fmla="*/ 304 h 705"/>
                <a:gd name="T26" fmla="*/ 57 w 611"/>
                <a:gd name="T27" fmla="*/ 292 h 705"/>
                <a:gd name="T28" fmla="*/ 26 w 611"/>
                <a:gd name="T29" fmla="*/ 330 h 705"/>
                <a:gd name="T30" fmla="*/ 71 w 611"/>
                <a:gd name="T31" fmla="*/ 306 h 705"/>
                <a:gd name="T32" fmla="*/ 57 w 611"/>
                <a:gd name="T33" fmla="*/ 354 h 705"/>
                <a:gd name="T34" fmla="*/ 286 w 611"/>
                <a:gd name="T35" fmla="*/ 226 h 705"/>
                <a:gd name="T36" fmla="*/ 80 w 611"/>
                <a:gd name="T37" fmla="*/ 363 h 705"/>
                <a:gd name="T38" fmla="*/ 208 w 611"/>
                <a:gd name="T39" fmla="*/ 302 h 705"/>
                <a:gd name="T40" fmla="*/ 111 w 611"/>
                <a:gd name="T41" fmla="*/ 366 h 705"/>
                <a:gd name="T42" fmla="*/ 173 w 611"/>
                <a:gd name="T43" fmla="*/ 340 h 705"/>
                <a:gd name="T44" fmla="*/ 116 w 611"/>
                <a:gd name="T45" fmla="*/ 394 h 705"/>
                <a:gd name="T46" fmla="*/ 161 w 611"/>
                <a:gd name="T47" fmla="*/ 368 h 705"/>
                <a:gd name="T48" fmla="*/ 123 w 611"/>
                <a:gd name="T49" fmla="*/ 420 h 705"/>
                <a:gd name="T50" fmla="*/ 173 w 611"/>
                <a:gd name="T51" fmla="*/ 411 h 705"/>
                <a:gd name="T52" fmla="*/ 135 w 611"/>
                <a:gd name="T53" fmla="*/ 437 h 705"/>
                <a:gd name="T54" fmla="*/ 187 w 611"/>
                <a:gd name="T55" fmla="*/ 423 h 705"/>
                <a:gd name="T56" fmla="*/ 168 w 611"/>
                <a:gd name="T57" fmla="*/ 468 h 705"/>
                <a:gd name="T58" fmla="*/ 395 w 611"/>
                <a:gd name="T59" fmla="*/ 342 h 705"/>
                <a:gd name="T60" fmla="*/ 201 w 611"/>
                <a:gd name="T61" fmla="*/ 477 h 705"/>
                <a:gd name="T62" fmla="*/ 338 w 611"/>
                <a:gd name="T63" fmla="*/ 399 h 705"/>
                <a:gd name="T64" fmla="*/ 227 w 611"/>
                <a:gd name="T65" fmla="*/ 494 h 705"/>
                <a:gd name="T66" fmla="*/ 275 w 611"/>
                <a:gd name="T67" fmla="*/ 487 h 705"/>
                <a:gd name="T68" fmla="*/ 241 w 611"/>
                <a:gd name="T69" fmla="*/ 541 h 705"/>
                <a:gd name="T70" fmla="*/ 293 w 611"/>
                <a:gd name="T71" fmla="*/ 532 h 705"/>
                <a:gd name="T72" fmla="*/ 258 w 611"/>
                <a:gd name="T73" fmla="*/ 562 h 705"/>
                <a:gd name="T74" fmla="*/ 324 w 611"/>
                <a:gd name="T75" fmla="*/ 543 h 705"/>
                <a:gd name="T76" fmla="*/ 277 w 611"/>
                <a:gd name="T77" fmla="*/ 577 h 705"/>
                <a:gd name="T78" fmla="*/ 511 w 611"/>
                <a:gd name="T79" fmla="*/ 453 h 705"/>
                <a:gd name="T80" fmla="*/ 301 w 611"/>
                <a:gd name="T81" fmla="*/ 586 h 705"/>
                <a:gd name="T82" fmla="*/ 471 w 611"/>
                <a:gd name="T83" fmla="*/ 494 h 705"/>
                <a:gd name="T84" fmla="*/ 324 w 611"/>
                <a:gd name="T85" fmla="*/ 591 h 705"/>
                <a:gd name="T86" fmla="*/ 419 w 611"/>
                <a:gd name="T87" fmla="*/ 546 h 705"/>
                <a:gd name="T88" fmla="*/ 341 w 611"/>
                <a:gd name="T89" fmla="*/ 622 h 705"/>
                <a:gd name="T90" fmla="*/ 386 w 611"/>
                <a:gd name="T91" fmla="*/ 600 h 705"/>
                <a:gd name="T92" fmla="*/ 355 w 611"/>
                <a:gd name="T93" fmla="*/ 657 h 705"/>
                <a:gd name="T94" fmla="*/ 400 w 611"/>
                <a:gd name="T95" fmla="*/ 638 h 705"/>
                <a:gd name="T96" fmla="*/ 362 w 611"/>
                <a:gd name="T97" fmla="*/ 667 h 705"/>
                <a:gd name="T98" fmla="*/ 414 w 611"/>
                <a:gd name="T99" fmla="*/ 650 h 705"/>
                <a:gd name="T100" fmla="*/ 391 w 611"/>
                <a:gd name="T101" fmla="*/ 690 h 705"/>
                <a:gd name="T102" fmla="*/ 452 w 611"/>
                <a:gd name="T103" fmla="*/ 657 h 705"/>
                <a:gd name="T104" fmla="*/ 395 w 611"/>
                <a:gd name="T105" fmla="*/ 693 h 705"/>
                <a:gd name="T106" fmla="*/ 611 w 611"/>
                <a:gd name="T107" fmla="*/ 581 h 705"/>
                <a:gd name="T108" fmla="*/ 417 w 611"/>
                <a:gd name="T109" fmla="*/ 702 h 705"/>
                <a:gd name="T110" fmla="*/ 542 w 611"/>
                <a:gd name="T111" fmla="*/ 650 h 705"/>
                <a:gd name="T112" fmla="*/ 495 w 611"/>
                <a:gd name="T113" fmla="*/ 69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1" h="705">
                  <a:moveTo>
                    <a:pt x="203" y="17"/>
                  </a:moveTo>
                  <a:lnTo>
                    <a:pt x="211" y="12"/>
                  </a:lnTo>
                  <a:lnTo>
                    <a:pt x="151" y="64"/>
                  </a:lnTo>
                  <a:lnTo>
                    <a:pt x="265" y="0"/>
                  </a:lnTo>
                  <a:lnTo>
                    <a:pt x="118" y="100"/>
                  </a:lnTo>
                  <a:lnTo>
                    <a:pt x="286" y="3"/>
                  </a:lnTo>
                  <a:lnTo>
                    <a:pt x="104" y="112"/>
                  </a:lnTo>
                  <a:lnTo>
                    <a:pt x="291" y="5"/>
                  </a:lnTo>
                  <a:lnTo>
                    <a:pt x="102" y="117"/>
                  </a:lnTo>
                  <a:lnTo>
                    <a:pt x="293" y="5"/>
                  </a:lnTo>
                  <a:lnTo>
                    <a:pt x="92" y="124"/>
                  </a:lnTo>
                  <a:lnTo>
                    <a:pt x="298" y="5"/>
                  </a:lnTo>
                  <a:lnTo>
                    <a:pt x="76" y="140"/>
                  </a:lnTo>
                  <a:lnTo>
                    <a:pt x="305" y="10"/>
                  </a:lnTo>
                  <a:lnTo>
                    <a:pt x="76" y="143"/>
                  </a:lnTo>
                  <a:lnTo>
                    <a:pt x="305" y="10"/>
                  </a:lnTo>
                  <a:lnTo>
                    <a:pt x="57" y="162"/>
                  </a:lnTo>
                  <a:lnTo>
                    <a:pt x="213" y="72"/>
                  </a:lnTo>
                  <a:lnTo>
                    <a:pt x="45" y="174"/>
                  </a:lnTo>
                  <a:lnTo>
                    <a:pt x="201" y="83"/>
                  </a:lnTo>
                  <a:lnTo>
                    <a:pt x="42" y="176"/>
                  </a:lnTo>
                  <a:lnTo>
                    <a:pt x="199" y="86"/>
                  </a:lnTo>
                  <a:lnTo>
                    <a:pt x="21" y="200"/>
                  </a:lnTo>
                  <a:lnTo>
                    <a:pt x="173" y="112"/>
                  </a:lnTo>
                  <a:lnTo>
                    <a:pt x="9" y="216"/>
                  </a:lnTo>
                  <a:lnTo>
                    <a:pt x="147" y="138"/>
                  </a:lnTo>
                  <a:lnTo>
                    <a:pt x="5" y="228"/>
                  </a:lnTo>
                  <a:lnTo>
                    <a:pt x="128" y="157"/>
                  </a:lnTo>
                  <a:lnTo>
                    <a:pt x="5" y="230"/>
                  </a:lnTo>
                  <a:lnTo>
                    <a:pt x="121" y="164"/>
                  </a:lnTo>
                  <a:lnTo>
                    <a:pt x="2" y="240"/>
                  </a:lnTo>
                  <a:lnTo>
                    <a:pt x="104" y="181"/>
                  </a:lnTo>
                  <a:lnTo>
                    <a:pt x="0" y="259"/>
                  </a:lnTo>
                  <a:lnTo>
                    <a:pt x="61" y="221"/>
                  </a:lnTo>
                  <a:lnTo>
                    <a:pt x="0" y="273"/>
                  </a:lnTo>
                  <a:lnTo>
                    <a:pt x="50" y="245"/>
                  </a:lnTo>
                  <a:lnTo>
                    <a:pt x="5" y="287"/>
                  </a:lnTo>
                  <a:lnTo>
                    <a:pt x="47" y="264"/>
                  </a:lnTo>
                  <a:lnTo>
                    <a:pt x="9" y="304"/>
                  </a:lnTo>
                  <a:lnTo>
                    <a:pt x="50" y="280"/>
                  </a:lnTo>
                  <a:lnTo>
                    <a:pt x="16" y="316"/>
                  </a:lnTo>
                  <a:lnTo>
                    <a:pt x="57" y="292"/>
                  </a:lnTo>
                  <a:lnTo>
                    <a:pt x="21" y="325"/>
                  </a:lnTo>
                  <a:lnTo>
                    <a:pt x="64" y="302"/>
                  </a:lnTo>
                  <a:lnTo>
                    <a:pt x="26" y="330"/>
                  </a:lnTo>
                  <a:lnTo>
                    <a:pt x="69" y="306"/>
                  </a:lnTo>
                  <a:lnTo>
                    <a:pt x="26" y="332"/>
                  </a:lnTo>
                  <a:lnTo>
                    <a:pt x="71" y="306"/>
                  </a:lnTo>
                  <a:lnTo>
                    <a:pt x="40" y="344"/>
                  </a:lnTo>
                  <a:lnTo>
                    <a:pt x="87" y="316"/>
                  </a:lnTo>
                  <a:lnTo>
                    <a:pt x="57" y="354"/>
                  </a:lnTo>
                  <a:lnTo>
                    <a:pt x="293" y="219"/>
                  </a:lnTo>
                  <a:lnTo>
                    <a:pt x="61" y="356"/>
                  </a:lnTo>
                  <a:lnTo>
                    <a:pt x="286" y="226"/>
                  </a:lnTo>
                  <a:lnTo>
                    <a:pt x="69" y="358"/>
                  </a:lnTo>
                  <a:lnTo>
                    <a:pt x="267" y="245"/>
                  </a:lnTo>
                  <a:lnTo>
                    <a:pt x="80" y="363"/>
                  </a:lnTo>
                  <a:lnTo>
                    <a:pt x="241" y="271"/>
                  </a:lnTo>
                  <a:lnTo>
                    <a:pt x="102" y="366"/>
                  </a:lnTo>
                  <a:lnTo>
                    <a:pt x="208" y="302"/>
                  </a:lnTo>
                  <a:lnTo>
                    <a:pt x="102" y="366"/>
                  </a:lnTo>
                  <a:lnTo>
                    <a:pt x="206" y="306"/>
                  </a:lnTo>
                  <a:lnTo>
                    <a:pt x="111" y="366"/>
                  </a:lnTo>
                  <a:lnTo>
                    <a:pt x="194" y="316"/>
                  </a:lnTo>
                  <a:lnTo>
                    <a:pt x="114" y="375"/>
                  </a:lnTo>
                  <a:lnTo>
                    <a:pt x="173" y="340"/>
                  </a:lnTo>
                  <a:lnTo>
                    <a:pt x="114" y="389"/>
                  </a:lnTo>
                  <a:lnTo>
                    <a:pt x="161" y="361"/>
                  </a:lnTo>
                  <a:lnTo>
                    <a:pt x="116" y="394"/>
                  </a:lnTo>
                  <a:lnTo>
                    <a:pt x="161" y="366"/>
                  </a:lnTo>
                  <a:lnTo>
                    <a:pt x="116" y="394"/>
                  </a:lnTo>
                  <a:lnTo>
                    <a:pt x="161" y="368"/>
                  </a:lnTo>
                  <a:lnTo>
                    <a:pt x="121" y="411"/>
                  </a:lnTo>
                  <a:lnTo>
                    <a:pt x="161" y="387"/>
                  </a:lnTo>
                  <a:lnTo>
                    <a:pt x="123" y="420"/>
                  </a:lnTo>
                  <a:lnTo>
                    <a:pt x="163" y="396"/>
                  </a:lnTo>
                  <a:lnTo>
                    <a:pt x="132" y="434"/>
                  </a:lnTo>
                  <a:lnTo>
                    <a:pt x="173" y="411"/>
                  </a:lnTo>
                  <a:lnTo>
                    <a:pt x="135" y="437"/>
                  </a:lnTo>
                  <a:lnTo>
                    <a:pt x="175" y="413"/>
                  </a:lnTo>
                  <a:lnTo>
                    <a:pt x="135" y="437"/>
                  </a:lnTo>
                  <a:lnTo>
                    <a:pt x="175" y="413"/>
                  </a:lnTo>
                  <a:lnTo>
                    <a:pt x="142" y="449"/>
                  </a:lnTo>
                  <a:lnTo>
                    <a:pt x="187" y="423"/>
                  </a:lnTo>
                  <a:lnTo>
                    <a:pt x="154" y="456"/>
                  </a:lnTo>
                  <a:lnTo>
                    <a:pt x="201" y="430"/>
                  </a:lnTo>
                  <a:lnTo>
                    <a:pt x="168" y="468"/>
                  </a:lnTo>
                  <a:lnTo>
                    <a:pt x="234" y="427"/>
                  </a:lnTo>
                  <a:lnTo>
                    <a:pt x="175" y="470"/>
                  </a:lnTo>
                  <a:lnTo>
                    <a:pt x="395" y="342"/>
                  </a:lnTo>
                  <a:lnTo>
                    <a:pt x="199" y="477"/>
                  </a:lnTo>
                  <a:lnTo>
                    <a:pt x="348" y="389"/>
                  </a:lnTo>
                  <a:lnTo>
                    <a:pt x="201" y="477"/>
                  </a:lnTo>
                  <a:lnTo>
                    <a:pt x="343" y="394"/>
                  </a:lnTo>
                  <a:lnTo>
                    <a:pt x="203" y="477"/>
                  </a:lnTo>
                  <a:lnTo>
                    <a:pt x="338" y="399"/>
                  </a:lnTo>
                  <a:lnTo>
                    <a:pt x="227" y="479"/>
                  </a:lnTo>
                  <a:lnTo>
                    <a:pt x="305" y="434"/>
                  </a:lnTo>
                  <a:lnTo>
                    <a:pt x="227" y="494"/>
                  </a:lnTo>
                  <a:lnTo>
                    <a:pt x="279" y="463"/>
                  </a:lnTo>
                  <a:lnTo>
                    <a:pt x="230" y="510"/>
                  </a:lnTo>
                  <a:lnTo>
                    <a:pt x="275" y="487"/>
                  </a:lnTo>
                  <a:lnTo>
                    <a:pt x="234" y="527"/>
                  </a:lnTo>
                  <a:lnTo>
                    <a:pt x="275" y="503"/>
                  </a:lnTo>
                  <a:lnTo>
                    <a:pt x="241" y="541"/>
                  </a:lnTo>
                  <a:lnTo>
                    <a:pt x="282" y="517"/>
                  </a:lnTo>
                  <a:lnTo>
                    <a:pt x="251" y="555"/>
                  </a:lnTo>
                  <a:lnTo>
                    <a:pt x="293" y="532"/>
                  </a:lnTo>
                  <a:lnTo>
                    <a:pt x="251" y="555"/>
                  </a:lnTo>
                  <a:lnTo>
                    <a:pt x="293" y="532"/>
                  </a:lnTo>
                  <a:lnTo>
                    <a:pt x="258" y="562"/>
                  </a:lnTo>
                  <a:lnTo>
                    <a:pt x="301" y="536"/>
                  </a:lnTo>
                  <a:lnTo>
                    <a:pt x="272" y="574"/>
                  </a:lnTo>
                  <a:lnTo>
                    <a:pt x="324" y="543"/>
                  </a:lnTo>
                  <a:lnTo>
                    <a:pt x="272" y="574"/>
                  </a:lnTo>
                  <a:lnTo>
                    <a:pt x="324" y="543"/>
                  </a:lnTo>
                  <a:lnTo>
                    <a:pt x="277" y="577"/>
                  </a:lnTo>
                  <a:lnTo>
                    <a:pt x="331" y="546"/>
                  </a:lnTo>
                  <a:lnTo>
                    <a:pt x="286" y="584"/>
                  </a:lnTo>
                  <a:lnTo>
                    <a:pt x="511" y="453"/>
                  </a:lnTo>
                  <a:lnTo>
                    <a:pt x="291" y="584"/>
                  </a:lnTo>
                  <a:lnTo>
                    <a:pt x="504" y="460"/>
                  </a:lnTo>
                  <a:lnTo>
                    <a:pt x="301" y="586"/>
                  </a:lnTo>
                  <a:lnTo>
                    <a:pt x="485" y="479"/>
                  </a:lnTo>
                  <a:lnTo>
                    <a:pt x="305" y="589"/>
                  </a:lnTo>
                  <a:lnTo>
                    <a:pt x="471" y="494"/>
                  </a:lnTo>
                  <a:lnTo>
                    <a:pt x="312" y="591"/>
                  </a:lnTo>
                  <a:lnTo>
                    <a:pt x="459" y="506"/>
                  </a:lnTo>
                  <a:lnTo>
                    <a:pt x="324" y="591"/>
                  </a:lnTo>
                  <a:lnTo>
                    <a:pt x="440" y="524"/>
                  </a:lnTo>
                  <a:lnTo>
                    <a:pt x="338" y="591"/>
                  </a:lnTo>
                  <a:lnTo>
                    <a:pt x="419" y="546"/>
                  </a:lnTo>
                  <a:lnTo>
                    <a:pt x="341" y="610"/>
                  </a:lnTo>
                  <a:lnTo>
                    <a:pt x="391" y="581"/>
                  </a:lnTo>
                  <a:lnTo>
                    <a:pt x="341" y="622"/>
                  </a:lnTo>
                  <a:lnTo>
                    <a:pt x="388" y="593"/>
                  </a:lnTo>
                  <a:lnTo>
                    <a:pt x="343" y="626"/>
                  </a:lnTo>
                  <a:lnTo>
                    <a:pt x="386" y="600"/>
                  </a:lnTo>
                  <a:lnTo>
                    <a:pt x="348" y="643"/>
                  </a:lnTo>
                  <a:lnTo>
                    <a:pt x="388" y="617"/>
                  </a:lnTo>
                  <a:lnTo>
                    <a:pt x="355" y="657"/>
                  </a:lnTo>
                  <a:lnTo>
                    <a:pt x="395" y="634"/>
                  </a:lnTo>
                  <a:lnTo>
                    <a:pt x="360" y="662"/>
                  </a:lnTo>
                  <a:lnTo>
                    <a:pt x="400" y="638"/>
                  </a:lnTo>
                  <a:lnTo>
                    <a:pt x="360" y="664"/>
                  </a:lnTo>
                  <a:lnTo>
                    <a:pt x="402" y="641"/>
                  </a:lnTo>
                  <a:lnTo>
                    <a:pt x="362" y="667"/>
                  </a:lnTo>
                  <a:lnTo>
                    <a:pt x="405" y="643"/>
                  </a:lnTo>
                  <a:lnTo>
                    <a:pt x="372" y="676"/>
                  </a:lnTo>
                  <a:lnTo>
                    <a:pt x="414" y="650"/>
                  </a:lnTo>
                  <a:lnTo>
                    <a:pt x="386" y="688"/>
                  </a:lnTo>
                  <a:lnTo>
                    <a:pt x="438" y="657"/>
                  </a:lnTo>
                  <a:lnTo>
                    <a:pt x="391" y="690"/>
                  </a:lnTo>
                  <a:lnTo>
                    <a:pt x="450" y="657"/>
                  </a:lnTo>
                  <a:lnTo>
                    <a:pt x="393" y="693"/>
                  </a:lnTo>
                  <a:lnTo>
                    <a:pt x="452" y="657"/>
                  </a:lnTo>
                  <a:lnTo>
                    <a:pt x="393" y="693"/>
                  </a:lnTo>
                  <a:lnTo>
                    <a:pt x="454" y="657"/>
                  </a:lnTo>
                  <a:lnTo>
                    <a:pt x="395" y="693"/>
                  </a:lnTo>
                  <a:lnTo>
                    <a:pt x="457" y="657"/>
                  </a:lnTo>
                  <a:lnTo>
                    <a:pt x="407" y="700"/>
                  </a:lnTo>
                  <a:lnTo>
                    <a:pt x="611" y="581"/>
                  </a:lnTo>
                  <a:lnTo>
                    <a:pt x="412" y="700"/>
                  </a:lnTo>
                  <a:lnTo>
                    <a:pt x="599" y="591"/>
                  </a:lnTo>
                  <a:lnTo>
                    <a:pt x="417" y="702"/>
                  </a:lnTo>
                  <a:lnTo>
                    <a:pt x="589" y="603"/>
                  </a:lnTo>
                  <a:lnTo>
                    <a:pt x="447" y="705"/>
                  </a:lnTo>
                  <a:lnTo>
                    <a:pt x="542" y="650"/>
                  </a:lnTo>
                  <a:lnTo>
                    <a:pt x="473" y="700"/>
                  </a:lnTo>
                  <a:lnTo>
                    <a:pt x="514" y="676"/>
                  </a:lnTo>
                  <a:lnTo>
                    <a:pt x="495" y="690"/>
                  </a:lnTo>
                  <a:lnTo>
                    <a:pt x="502" y="688"/>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3" name="Freeform 3139"/>
            <p:cNvSpPr/>
            <p:nvPr/>
          </p:nvSpPr>
          <p:spPr bwMode="auto">
            <a:xfrm>
              <a:off x="6122988" y="3665538"/>
              <a:ext cx="385763" cy="109538"/>
            </a:xfrm>
            <a:custGeom>
              <a:avLst/>
              <a:gdLst>
                <a:gd name="T0" fmla="*/ 0 w 243"/>
                <a:gd name="T1" fmla="*/ 62 h 69"/>
                <a:gd name="T2" fmla="*/ 82 w 243"/>
                <a:gd name="T3" fmla="*/ 15 h 69"/>
                <a:gd name="T4" fmla="*/ 37 w 243"/>
                <a:gd name="T5" fmla="*/ 55 h 69"/>
                <a:gd name="T6" fmla="*/ 99 w 243"/>
                <a:gd name="T7" fmla="*/ 17 h 69"/>
                <a:gd name="T8" fmla="*/ 54 w 243"/>
                <a:gd name="T9" fmla="*/ 57 h 69"/>
                <a:gd name="T10" fmla="*/ 118 w 243"/>
                <a:gd name="T11" fmla="*/ 22 h 69"/>
                <a:gd name="T12" fmla="*/ 56 w 243"/>
                <a:gd name="T13" fmla="*/ 57 h 69"/>
                <a:gd name="T14" fmla="*/ 120 w 243"/>
                <a:gd name="T15" fmla="*/ 22 h 69"/>
                <a:gd name="T16" fmla="*/ 68 w 243"/>
                <a:gd name="T17" fmla="*/ 60 h 69"/>
                <a:gd name="T18" fmla="*/ 132 w 243"/>
                <a:gd name="T19" fmla="*/ 22 h 69"/>
                <a:gd name="T20" fmla="*/ 85 w 243"/>
                <a:gd name="T21" fmla="*/ 65 h 69"/>
                <a:gd name="T22" fmla="*/ 161 w 243"/>
                <a:gd name="T23" fmla="*/ 19 h 69"/>
                <a:gd name="T24" fmla="*/ 90 w 243"/>
                <a:gd name="T25" fmla="*/ 65 h 69"/>
                <a:gd name="T26" fmla="*/ 172 w 243"/>
                <a:gd name="T27" fmla="*/ 17 h 69"/>
                <a:gd name="T28" fmla="*/ 113 w 243"/>
                <a:gd name="T29" fmla="*/ 69 h 69"/>
                <a:gd name="T30" fmla="*/ 232 w 243"/>
                <a:gd name="T31" fmla="*/ 0 h 69"/>
                <a:gd name="T32" fmla="*/ 118 w 243"/>
                <a:gd name="T33" fmla="*/ 69 h 69"/>
                <a:gd name="T34" fmla="*/ 234 w 243"/>
                <a:gd name="T35" fmla="*/ 3 h 69"/>
                <a:gd name="T36" fmla="*/ 144 w 243"/>
                <a:gd name="T37" fmla="*/ 69 h 69"/>
                <a:gd name="T38" fmla="*/ 243 w 243"/>
                <a:gd name="T39" fmla="*/ 12 h 69"/>
                <a:gd name="T40" fmla="*/ 149 w 243"/>
                <a:gd name="T41" fmla="*/ 69 h 69"/>
                <a:gd name="T42" fmla="*/ 243 w 243"/>
                <a:gd name="T43" fmla="*/ 15 h 69"/>
                <a:gd name="T44" fmla="*/ 177 w 243"/>
                <a:gd name="T45" fmla="*/ 65 h 69"/>
                <a:gd name="T46" fmla="*/ 243 w 243"/>
                <a:gd name="T47" fmla="*/ 29 h 69"/>
                <a:gd name="T48" fmla="*/ 184 w 243"/>
                <a:gd name="T49" fmla="*/ 62 h 69"/>
                <a:gd name="T50" fmla="*/ 241 w 243"/>
                <a:gd name="T51" fmla="*/ 31 h 69"/>
                <a:gd name="T52" fmla="*/ 224 w 243"/>
                <a:gd name="T53" fmla="*/ 46 h 69"/>
                <a:gd name="T54" fmla="*/ 234 w 243"/>
                <a:gd name="T55"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69">
                  <a:moveTo>
                    <a:pt x="0" y="62"/>
                  </a:moveTo>
                  <a:lnTo>
                    <a:pt x="82" y="15"/>
                  </a:lnTo>
                  <a:lnTo>
                    <a:pt x="37" y="55"/>
                  </a:lnTo>
                  <a:lnTo>
                    <a:pt x="99" y="17"/>
                  </a:lnTo>
                  <a:lnTo>
                    <a:pt x="54" y="57"/>
                  </a:lnTo>
                  <a:lnTo>
                    <a:pt x="118" y="22"/>
                  </a:lnTo>
                  <a:lnTo>
                    <a:pt x="56" y="57"/>
                  </a:lnTo>
                  <a:lnTo>
                    <a:pt x="120" y="22"/>
                  </a:lnTo>
                  <a:lnTo>
                    <a:pt x="68" y="60"/>
                  </a:lnTo>
                  <a:lnTo>
                    <a:pt x="132" y="22"/>
                  </a:lnTo>
                  <a:lnTo>
                    <a:pt x="85" y="65"/>
                  </a:lnTo>
                  <a:lnTo>
                    <a:pt x="161" y="19"/>
                  </a:lnTo>
                  <a:lnTo>
                    <a:pt x="90" y="65"/>
                  </a:lnTo>
                  <a:lnTo>
                    <a:pt x="172" y="17"/>
                  </a:lnTo>
                  <a:lnTo>
                    <a:pt x="113" y="69"/>
                  </a:lnTo>
                  <a:lnTo>
                    <a:pt x="232" y="0"/>
                  </a:lnTo>
                  <a:lnTo>
                    <a:pt x="118" y="69"/>
                  </a:lnTo>
                  <a:lnTo>
                    <a:pt x="234" y="3"/>
                  </a:lnTo>
                  <a:lnTo>
                    <a:pt x="144" y="69"/>
                  </a:lnTo>
                  <a:lnTo>
                    <a:pt x="243" y="12"/>
                  </a:lnTo>
                  <a:lnTo>
                    <a:pt x="149" y="69"/>
                  </a:lnTo>
                  <a:lnTo>
                    <a:pt x="243" y="15"/>
                  </a:lnTo>
                  <a:lnTo>
                    <a:pt x="177" y="65"/>
                  </a:lnTo>
                  <a:lnTo>
                    <a:pt x="243" y="29"/>
                  </a:lnTo>
                  <a:lnTo>
                    <a:pt x="184" y="62"/>
                  </a:lnTo>
                  <a:lnTo>
                    <a:pt x="241" y="31"/>
                  </a:lnTo>
                  <a:lnTo>
                    <a:pt x="224" y="46"/>
                  </a:lnTo>
                  <a:lnTo>
                    <a:pt x="234" y="41"/>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4" name="Freeform 3140"/>
            <p:cNvSpPr/>
            <p:nvPr/>
          </p:nvSpPr>
          <p:spPr bwMode="auto">
            <a:xfrm>
              <a:off x="5961063" y="3673475"/>
              <a:ext cx="203200" cy="117475"/>
            </a:xfrm>
            <a:custGeom>
              <a:avLst/>
              <a:gdLst>
                <a:gd name="T0" fmla="*/ 71 w 128"/>
                <a:gd name="T1" fmla="*/ 22 h 74"/>
                <a:gd name="T2" fmla="*/ 83 w 128"/>
                <a:gd name="T3" fmla="*/ 14 h 74"/>
                <a:gd name="T4" fmla="*/ 33 w 128"/>
                <a:gd name="T5" fmla="*/ 50 h 74"/>
                <a:gd name="T6" fmla="*/ 118 w 128"/>
                <a:gd name="T7" fmla="*/ 3 h 74"/>
                <a:gd name="T8" fmla="*/ 0 w 128"/>
                <a:gd name="T9" fmla="*/ 74 h 74"/>
                <a:gd name="T10" fmla="*/ 128 w 128"/>
                <a:gd name="T11" fmla="*/ 0 h 74"/>
              </a:gdLst>
              <a:ahLst/>
              <a:cxnLst>
                <a:cxn ang="0">
                  <a:pos x="T0" y="T1"/>
                </a:cxn>
                <a:cxn ang="0">
                  <a:pos x="T2" y="T3"/>
                </a:cxn>
                <a:cxn ang="0">
                  <a:pos x="T4" y="T5"/>
                </a:cxn>
                <a:cxn ang="0">
                  <a:pos x="T6" y="T7"/>
                </a:cxn>
                <a:cxn ang="0">
                  <a:pos x="T8" y="T9"/>
                </a:cxn>
                <a:cxn ang="0">
                  <a:pos x="T10" y="T11"/>
                </a:cxn>
              </a:cxnLst>
              <a:rect l="0" t="0" r="r" b="b"/>
              <a:pathLst>
                <a:path w="128" h="74">
                  <a:moveTo>
                    <a:pt x="71" y="22"/>
                  </a:moveTo>
                  <a:lnTo>
                    <a:pt x="83" y="14"/>
                  </a:lnTo>
                  <a:lnTo>
                    <a:pt x="33" y="50"/>
                  </a:lnTo>
                  <a:lnTo>
                    <a:pt x="118" y="3"/>
                  </a:lnTo>
                  <a:lnTo>
                    <a:pt x="0" y="74"/>
                  </a:lnTo>
                  <a:lnTo>
                    <a:pt x="128" y="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6" name="Freeform 3142"/>
            <p:cNvSpPr/>
            <p:nvPr/>
          </p:nvSpPr>
          <p:spPr bwMode="auto">
            <a:xfrm>
              <a:off x="5622925" y="2917825"/>
              <a:ext cx="879475" cy="985838"/>
            </a:xfrm>
            <a:custGeom>
              <a:avLst/>
              <a:gdLst>
                <a:gd name="T0" fmla="*/ 521 w 554"/>
                <a:gd name="T1" fmla="*/ 0 h 621"/>
                <a:gd name="T2" fmla="*/ 535 w 554"/>
                <a:gd name="T3" fmla="*/ 11 h 621"/>
                <a:gd name="T4" fmla="*/ 539 w 554"/>
                <a:gd name="T5" fmla="*/ 19 h 621"/>
                <a:gd name="T6" fmla="*/ 547 w 554"/>
                <a:gd name="T7" fmla="*/ 23 h 621"/>
                <a:gd name="T8" fmla="*/ 551 w 554"/>
                <a:gd name="T9" fmla="*/ 28 h 621"/>
                <a:gd name="T10" fmla="*/ 554 w 554"/>
                <a:gd name="T11" fmla="*/ 30 h 621"/>
                <a:gd name="T12" fmla="*/ 528 w 554"/>
                <a:gd name="T13" fmla="*/ 59 h 621"/>
                <a:gd name="T14" fmla="*/ 521 w 554"/>
                <a:gd name="T15" fmla="*/ 66 h 621"/>
                <a:gd name="T16" fmla="*/ 495 w 554"/>
                <a:gd name="T17" fmla="*/ 92 h 621"/>
                <a:gd name="T18" fmla="*/ 480 w 554"/>
                <a:gd name="T19" fmla="*/ 106 h 621"/>
                <a:gd name="T20" fmla="*/ 468 w 554"/>
                <a:gd name="T21" fmla="*/ 118 h 621"/>
                <a:gd name="T22" fmla="*/ 431 w 554"/>
                <a:gd name="T23" fmla="*/ 156 h 621"/>
                <a:gd name="T24" fmla="*/ 386 w 554"/>
                <a:gd name="T25" fmla="*/ 201 h 621"/>
                <a:gd name="T26" fmla="*/ 350 w 554"/>
                <a:gd name="T27" fmla="*/ 237 h 621"/>
                <a:gd name="T28" fmla="*/ 343 w 554"/>
                <a:gd name="T29" fmla="*/ 244 h 621"/>
                <a:gd name="T30" fmla="*/ 317 w 554"/>
                <a:gd name="T31" fmla="*/ 270 h 621"/>
                <a:gd name="T32" fmla="*/ 315 w 554"/>
                <a:gd name="T33" fmla="*/ 272 h 621"/>
                <a:gd name="T34" fmla="*/ 296 w 554"/>
                <a:gd name="T35" fmla="*/ 291 h 621"/>
                <a:gd name="T36" fmla="*/ 260 w 554"/>
                <a:gd name="T37" fmla="*/ 327 h 621"/>
                <a:gd name="T38" fmla="*/ 213 w 554"/>
                <a:gd name="T39" fmla="*/ 374 h 621"/>
                <a:gd name="T40" fmla="*/ 177 w 554"/>
                <a:gd name="T41" fmla="*/ 410 h 621"/>
                <a:gd name="T42" fmla="*/ 125 w 554"/>
                <a:gd name="T43" fmla="*/ 462 h 621"/>
                <a:gd name="T44" fmla="*/ 87 w 554"/>
                <a:gd name="T45" fmla="*/ 500 h 621"/>
                <a:gd name="T46" fmla="*/ 78 w 554"/>
                <a:gd name="T47" fmla="*/ 509 h 621"/>
                <a:gd name="T48" fmla="*/ 52 w 554"/>
                <a:gd name="T49" fmla="*/ 543 h 621"/>
                <a:gd name="T50" fmla="*/ 54 w 554"/>
                <a:gd name="T51" fmla="*/ 545 h 621"/>
                <a:gd name="T52" fmla="*/ 54 w 554"/>
                <a:gd name="T53" fmla="*/ 547 h 621"/>
                <a:gd name="T54" fmla="*/ 68 w 554"/>
                <a:gd name="T55" fmla="*/ 557 h 621"/>
                <a:gd name="T56" fmla="*/ 83 w 554"/>
                <a:gd name="T57" fmla="*/ 564 h 621"/>
                <a:gd name="T58" fmla="*/ 106 w 554"/>
                <a:gd name="T59" fmla="*/ 571 h 621"/>
                <a:gd name="T60" fmla="*/ 137 w 554"/>
                <a:gd name="T61" fmla="*/ 573 h 621"/>
                <a:gd name="T62" fmla="*/ 165 w 554"/>
                <a:gd name="T63" fmla="*/ 569 h 621"/>
                <a:gd name="T64" fmla="*/ 362 w 554"/>
                <a:gd name="T65" fmla="*/ 479 h 621"/>
                <a:gd name="T66" fmla="*/ 376 w 554"/>
                <a:gd name="T67" fmla="*/ 481 h 621"/>
                <a:gd name="T68" fmla="*/ 388 w 554"/>
                <a:gd name="T69" fmla="*/ 483 h 621"/>
                <a:gd name="T70" fmla="*/ 390 w 554"/>
                <a:gd name="T71" fmla="*/ 483 h 621"/>
                <a:gd name="T72" fmla="*/ 244 w 554"/>
                <a:gd name="T73" fmla="*/ 588 h 621"/>
                <a:gd name="T74" fmla="*/ 239 w 554"/>
                <a:gd name="T75" fmla="*/ 5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4" h="621">
                  <a:moveTo>
                    <a:pt x="521" y="0"/>
                  </a:moveTo>
                  <a:lnTo>
                    <a:pt x="521" y="0"/>
                  </a:lnTo>
                  <a:lnTo>
                    <a:pt x="468" y="52"/>
                  </a:lnTo>
                  <a:lnTo>
                    <a:pt x="535" y="11"/>
                  </a:lnTo>
                  <a:lnTo>
                    <a:pt x="450" y="71"/>
                  </a:lnTo>
                  <a:lnTo>
                    <a:pt x="539" y="19"/>
                  </a:lnTo>
                  <a:lnTo>
                    <a:pt x="423" y="94"/>
                  </a:lnTo>
                  <a:lnTo>
                    <a:pt x="547" y="23"/>
                  </a:lnTo>
                  <a:lnTo>
                    <a:pt x="409" y="111"/>
                  </a:lnTo>
                  <a:lnTo>
                    <a:pt x="551" y="28"/>
                  </a:lnTo>
                  <a:lnTo>
                    <a:pt x="402" y="116"/>
                  </a:lnTo>
                  <a:lnTo>
                    <a:pt x="554" y="30"/>
                  </a:lnTo>
                  <a:lnTo>
                    <a:pt x="367" y="151"/>
                  </a:lnTo>
                  <a:lnTo>
                    <a:pt x="528" y="59"/>
                  </a:lnTo>
                  <a:lnTo>
                    <a:pt x="362" y="158"/>
                  </a:lnTo>
                  <a:lnTo>
                    <a:pt x="521" y="66"/>
                  </a:lnTo>
                  <a:lnTo>
                    <a:pt x="336" y="185"/>
                  </a:lnTo>
                  <a:lnTo>
                    <a:pt x="495" y="92"/>
                  </a:lnTo>
                  <a:lnTo>
                    <a:pt x="322" y="199"/>
                  </a:lnTo>
                  <a:lnTo>
                    <a:pt x="480" y="106"/>
                  </a:lnTo>
                  <a:lnTo>
                    <a:pt x="307" y="211"/>
                  </a:lnTo>
                  <a:lnTo>
                    <a:pt x="468" y="118"/>
                  </a:lnTo>
                  <a:lnTo>
                    <a:pt x="272" y="246"/>
                  </a:lnTo>
                  <a:lnTo>
                    <a:pt x="431" y="156"/>
                  </a:lnTo>
                  <a:lnTo>
                    <a:pt x="225" y="294"/>
                  </a:lnTo>
                  <a:lnTo>
                    <a:pt x="386" y="201"/>
                  </a:lnTo>
                  <a:lnTo>
                    <a:pt x="191" y="329"/>
                  </a:lnTo>
                  <a:lnTo>
                    <a:pt x="350" y="237"/>
                  </a:lnTo>
                  <a:lnTo>
                    <a:pt x="184" y="336"/>
                  </a:lnTo>
                  <a:lnTo>
                    <a:pt x="343" y="244"/>
                  </a:lnTo>
                  <a:lnTo>
                    <a:pt x="158" y="362"/>
                  </a:lnTo>
                  <a:lnTo>
                    <a:pt x="317" y="270"/>
                  </a:lnTo>
                  <a:lnTo>
                    <a:pt x="156" y="365"/>
                  </a:lnTo>
                  <a:lnTo>
                    <a:pt x="315" y="272"/>
                  </a:lnTo>
                  <a:lnTo>
                    <a:pt x="137" y="384"/>
                  </a:lnTo>
                  <a:lnTo>
                    <a:pt x="296" y="291"/>
                  </a:lnTo>
                  <a:lnTo>
                    <a:pt x="101" y="419"/>
                  </a:lnTo>
                  <a:lnTo>
                    <a:pt x="260" y="327"/>
                  </a:lnTo>
                  <a:lnTo>
                    <a:pt x="54" y="464"/>
                  </a:lnTo>
                  <a:lnTo>
                    <a:pt x="213" y="374"/>
                  </a:lnTo>
                  <a:lnTo>
                    <a:pt x="16" y="502"/>
                  </a:lnTo>
                  <a:lnTo>
                    <a:pt x="177" y="410"/>
                  </a:lnTo>
                  <a:lnTo>
                    <a:pt x="0" y="536"/>
                  </a:lnTo>
                  <a:lnTo>
                    <a:pt x="125" y="462"/>
                  </a:lnTo>
                  <a:lnTo>
                    <a:pt x="2" y="550"/>
                  </a:lnTo>
                  <a:lnTo>
                    <a:pt x="87" y="500"/>
                  </a:lnTo>
                  <a:lnTo>
                    <a:pt x="4" y="552"/>
                  </a:lnTo>
                  <a:lnTo>
                    <a:pt x="78" y="509"/>
                  </a:lnTo>
                  <a:lnTo>
                    <a:pt x="12" y="566"/>
                  </a:lnTo>
                  <a:lnTo>
                    <a:pt x="52" y="543"/>
                  </a:lnTo>
                  <a:lnTo>
                    <a:pt x="12" y="569"/>
                  </a:lnTo>
                  <a:lnTo>
                    <a:pt x="54" y="545"/>
                  </a:lnTo>
                  <a:lnTo>
                    <a:pt x="14" y="571"/>
                  </a:lnTo>
                  <a:lnTo>
                    <a:pt x="54" y="547"/>
                  </a:lnTo>
                  <a:lnTo>
                    <a:pt x="26" y="583"/>
                  </a:lnTo>
                  <a:lnTo>
                    <a:pt x="68" y="557"/>
                  </a:lnTo>
                  <a:lnTo>
                    <a:pt x="35" y="592"/>
                  </a:lnTo>
                  <a:lnTo>
                    <a:pt x="83" y="564"/>
                  </a:lnTo>
                  <a:lnTo>
                    <a:pt x="52" y="602"/>
                  </a:lnTo>
                  <a:lnTo>
                    <a:pt x="106" y="571"/>
                  </a:lnTo>
                  <a:lnTo>
                    <a:pt x="73" y="611"/>
                  </a:lnTo>
                  <a:lnTo>
                    <a:pt x="137" y="573"/>
                  </a:lnTo>
                  <a:lnTo>
                    <a:pt x="85" y="616"/>
                  </a:lnTo>
                  <a:lnTo>
                    <a:pt x="165" y="569"/>
                  </a:lnTo>
                  <a:lnTo>
                    <a:pt x="113" y="621"/>
                  </a:lnTo>
                  <a:lnTo>
                    <a:pt x="362" y="479"/>
                  </a:lnTo>
                  <a:lnTo>
                    <a:pt x="132" y="621"/>
                  </a:lnTo>
                  <a:lnTo>
                    <a:pt x="376" y="481"/>
                  </a:lnTo>
                  <a:lnTo>
                    <a:pt x="151" y="621"/>
                  </a:lnTo>
                  <a:lnTo>
                    <a:pt x="388" y="483"/>
                  </a:lnTo>
                  <a:lnTo>
                    <a:pt x="154" y="621"/>
                  </a:lnTo>
                  <a:lnTo>
                    <a:pt x="390" y="483"/>
                  </a:lnTo>
                  <a:lnTo>
                    <a:pt x="227" y="597"/>
                  </a:lnTo>
                  <a:lnTo>
                    <a:pt x="244" y="588"/>
                  </a:lnTo>
                  <a:lnTo>
                    <a:pt x="232" y="595"/>
                  </a:lnTo>
                  <a:lnTo>
                    <a:pt x="239" y="59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7" name="Freeform 3143"/>
            <p:cNvSpPr/>
            <p:nvPr/>
          </p:nvSpPr>
          <p:spPr bwMode="auto">
            <a:xfrm>
              <a:off x="7110413" y="3327400"/>
              <a:ext cx="1008063" cy="403225"/>
            </a:xfrm>
            <a:custGeom>
              <a:avLst/>
              <a:gdLst>
                <a:gd name="T0" fmla="*/ 48 w 635"/>
                <a:gd name="T1" fmla="*/ 185 h 254"/>
                <a:gd name="T2" fmla="*/ 48 w 635"/>
                <a:gd name="T3" fmla="*/ 185 h 254"/>
                <a:gd name="T4" fmla="*/ 0 w 635"/>
                <a:gd name="T5" fmla="*/ 232 h 254"/>
                <a:gd name="T6" fmla="*/ 76 w 635"/>
                <a:gd name="T7" fmla="*/ 187 h 254"/>
                <a:gd name="T8" fmla="*/ 19 w 635"/>
                <a:gd name="T9" fmla="*/ 240 h 254"/>
                <a:gd name="T10" fmla="*/ 102 w 635"/>
                <a:gd name="T11" fmla="*/ 192 h 254"/>
                <a:gd name="T12" fmla="*/ 22 w 635"/>
                <a:gd name="T13" fmla="*/ 240 h 254"/>
                <a:gd name="T14" fmla="*/ 102 w 635"/>
                <a:gd name="T15" fmla="*/ 192 h 254"/>
                <a:gd name="T16" fmla="*/ 38 w 635"/>
                <a:gd name="T17" fmla="*/ 244 h 254"/>
                <a:gd name="T18" fmla="*/ 126 w 635"/>
                <a:gd name="T19" fmla="*/ 192 h 254"/>
                <a:gd name="T20" fmla="*/ 59 w 635"/>
                <a:gd name="T21" fmla="*/ 247 h 254"/>
                <a:gd name="T22" fmla="*/ 149 w 635"/>
                <a:gd name="T23" fmla="*/ 195 h 254"/>
                <a:gd name="T24" fmla="*/ 62 w 635"/>
                <a:gd name="T25" fmla="*/ 247 h 254"/>
                <a:gd name="T26" fmla="*/ 154 w 635"/>
                <a:gd name="T27" fmla="*/ 195 h 254"/>
                <a:gd name="T28" fmla="*/ 86 w 635"/>
                <a:gd name="T29" fmla="*/ 249 h 254"/>
                <a:gd name="T30" fmla="*/ 185 w 635"/>
                <a:gd name="T31" fmla="*/ 192 h 254"/>
                <a:gd name="T32" fmla="*/ 119 w 635"/>
                <a:gd name="T33" fmla="*/ 251 h 254"/>
                <a:gd name="T34" fmla="*/ 232 w 635"/>
                <a:gd name="T35" fmla="*/ 187 h 254"/>
                <a:gd name="T36" fmla="*/ 119 w 635"/>
                <a:gd name="T37" fmla="*/ 251 h 254"/>
                <a:gd name="T38" fmla="*/ 232 w 635"/>
                <a:gd name="T39" fmla="*/ 187 h 254"/>
                <a:gd name="T40" fmla="*/ 140 w 635"/>
                <a:gd name="T41" fmla="*/ 254 h 254"/>
                <a:gd name="T42" fmla="*/ 268 w 635"/>
                <a:gd name="T43" fmla="*/ 180 h 254"/>
                <a:gd name="T44" fmla="*/ 159 w 635"/>
                <a:gd name="T45" fmla="*/ 254 h 254"/>
                <a:gd name="T46" fmla="*/ 301 w 635"/>
                <a:gd name="T47" fmla="*/ 173 h 254"/>
                <a:gd name="T48" fmla="*/ 199 w 635"/>
                <a:gd name="T49" fmla="*/ 251 h 254"/>
                <a:gd name="T50" fmla="*/ 635 w 635"/>
                <a:gd name="T51" fmla="*/ 0 h 254"/>
                <a:gd name="T52" fmla="*/ 242 w 635"/>
                <a:gd name="T53" fmla="*/ 247 h 254"/>
                <a:gd name="T54" fmla="*/ 611 w 635"/>
                <a:gd name="T55" fmla="*/ 33 h 254"/>
                <a:gd name="T56" fmla="*/ 256 w 635"/>
                <a:gd name="T57" fmla="*/ 244 h 254"/>
                <a:gd name="T58" fmla="*/ 599 w 635"/>
                <a:gd name="T59" fmla="*/ 45 h 254"/>
                <a:gd name="T60" fmla="*/ 308 w 635"/>
                <a:gd name="T61" fmla="*/ 232 h 254"/>
                <a:gd name="T62" fmla="*/ 564 w 635"/>
                <a:gd name="T63" fmla="*/ 83 h 254"/>
                <a:gd name="T64" fmla="*/ 351 w 635"/>
                <a:gd name="T65" fmla="*/ 218 h 254"/>
                <a:gd name="T66" fmla="*/ 531 w 635"/>
                <a:gd name="T67" fmla="*/ 114 h 254"/>
                <a:gd name="T68" fmla="*/ 353 w 635"/>
                <a:gd name="T69" fmla="*/ 216 h 254"/>
                <a:gd name="T70" fmla="*/ 528 w 635"/>
                <a:gd name="T71" fmla="*/ 116 h 254"/>
                <a:gd name="T72" fmla="*/ 422 w 635"/>
                <a:gd name="T73" fmla="*/ 187 h 254"/>
                <a:gd name="T74" fmla="*/ 448 w 635"/>
                <a:gd name="T75" fmla="*/ 17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254">
                  <a:moveTo>
                    <a:pt x="48" y="185"/>
                  </a:moveTo>
                  <a:lnTo>
                    <a:pt x="48" y="185"/>
                  </a:lnTo>
                  <a:lnTo>
                    <a:pt x="0" y="232"/>
                  </a:lnTo>
                  <a:lnTo>
                    <a:pt x="76" y="187"/>
                  </a:lnTo>
                  <a:lnTo>
                    <a:pt x="19" y="240"/>
                  </a:lnTo>
                  <a:lnTo>
                    <a:pt x="102" y="192"/>
                  </a:lnTo>
                  <a:lnTo>
                    <a:pt x="22" y="240"/>
                  </a:lnTo>
                  <a:lnTo>
                    <a:pt x="102" y="192"/>
                  </a:lnTo>
                  <a:lnTo>
                    <a:pt x="38" y="244"/>
                  </a:lnTo>
                  <a:lnTo>
                    <a:pt x="126" y="192"/>
                  </a:lnTo>
                  <a:lnTo>
                    <a:pt x="59" y="247"/>
                  </a:lnTo>
                  <a:lnTo>
                    <a:pt x="149" y="195"/>
                  </a:lnTo>
                  <a:lnTo>
                    <a:pt x="62" y="247"/>
                  </a:lnTo>
                  <a:lnTo>
                    <a:pt x="154" y="195"/>
                  </a:lnTo>
                  <a:lnTo>
                    <a:pt x="86" y="249"/>
                  </a:lnTo>
                  <a:lnTo>
                    <a:pt x="185" y="192"/>
                  </a:lnTo>
                  <a:lnTo>
                    <a:pt x="119" y="251"/>
                  </a:lnTo>
                  <a:lnTo>
                    <a:pt x="232" y="187"/>
                  </a:lnTo>
                  <a:lnTo>
                    <a:pt x="119" y="251"/>
                  </a:lnTo>
                  <a:lnTo>
                    <a:pt x="232" y="187"/>
                  </a:lnTo>
                  <a:lnTo>
                    <a:pt x="140" y="254"/>
                  </a:lnTo>
                  <a:lnTo>
                    <a:pt x="268" y="180"/>
                  </a:lnTo>
                  <a:lnTo>
                    <a:pt x="159" y="254"/>
                  </a:lnTo>
                  <a:lnTo>
                    <a:pt x="301" y="173"/>
                  </a:lnTo>
                  <a:lnTo>
                    <a:pt x="199" y="251"/>
                  </a:lnTo>
                  <a:lnTo>
                    <a:pt x="635" y="0"/>
                  </a:lnTo>
                  <a:lnTo>
                    <a:pt x="242" y="247"/>
                  </a:lnTo>
                  <a:lnTo>
                    <a:pt x="611" y="33"/>
                  </a:lnTo>
                  <a:lnTo>
                    <a:pt x="256" y="244"/>
                  </a:lnTo>
                  <a:lnTo>
                    <a:pt x="599" y="45"/>
                  </a:lnTo>
                  <a:lnTo>
                    <a:pt x="308" y="232"/>
                  </a:lnTo>
                  <a:lnTo>
                    <a:pt x="564" y="83"/>
                  </a:lnTo>
                  <a:lnTo>
                    <a:pt x="351" y="218"/>
                  </a:lnTo>
                  <a:lnTo>
                    <a:pt x="531" y="114"/>
                  </a:lnTo>
                  <a:lnTo>
                    <a:pt x="353" y="216"/>
                  </a:lnTo>
                  <a:lnTo>
                    <a:pt x="528" y="116"/>
                  </a:lnTo>
                  <a:lnTo>
                    <a:pt x="422" y="187"/>
                  </a:lnTo>
                  <a:lnTo>
                    <a:pt x="448" y="17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8" name="Freeform 3144"/>
            <p:cNvSpPr/>
            <p:nvPr/>
          </p:nvSpPr>
          <p:spPr bwMode="auto">
            <a:xfrm>
              <a:off x="6961188" y="1851025"/>
              <a:ext cx="1325563" cy="1665288"/>
            </a:xfrm>
            <a:custGeom>
              <a:avLst/>
              <a:gdLst>
                <a:gd name="T0" fmla="*/ 232 w 835"/>
                <a:gd name="T1" fmla="*/ 0 h 1049"/>
                <a:gd name="T2" fmla="*/ 291 w 835"/>
                <a:gd name="T3" fmla="*/ 0 h 1049"/>
                <a:gd name="T4" fmla="*/ 326 w 835"/>
                <a:gd name="T5" fmla="*/ 5 h 1049"/>
                <a:gd name="T6" fmla="*/ 369 w 835"/>
                <a:gd name="T7" fmla="*/ 12 h 1049"/>
                <a:gd name="T8" fmla="*/ 404 w 835"/>
                <a:gd name="T9" fmla="*/ 22 h 1049"/>
                <a:gd name="T10" fmla="*/ 433 w 835"/>
                <a:gd name="T11" fmla="*/ 31 h 1049"/>
                <a:gd name="T12" fmla="*/ 449 w 835"/>
                <a:gd name="T13" fmla="*/ 36 h 1049"/>
                <a:gd name="T14" fmla="*/ 466 w 835"/>
                <a:gd name="T15" fmla="*/ 43 h 1049"/>
                <a:gd name="T16" fmla="*/ 483 w 835"/>
                <a:gd name="T17" fmla="*/ 50 h 1049"/>
                <a:gd name="T18" fmla="*/ 490 w 835"/>
                <a:gd name="T19" fmla="*/ 55 h 1049"/>
                <a:gd name="T20" fmla="*/ 511 w 835"/>
                <a:gd name="T21" fmla="*/ 62 h 1049"/>
                <a:gd name="T22" fmla="*/ 535 w 835"/>
                <a:gd name="T23" fmla="*/ 76 h 1049"/>
                <a:gd name="T24" fmla="*/ 551 w 835"/>
                <a:gd name="T25" fmla="*/ 86 h 1049"/>
                <a:gd name="T26" fmla="*/ 580 w 835"/>
                <a:gd name="T27" fmla="*/ 105 h 1049"/>
                <a:gd name="T28" fmla="*/ 591 w 835"/>
                <a:gd name="T29" fmla="*/ 114 h 1049"/>
                <a:gd name="T30" fmla="*/ 608 w 835"/>
                <a:gd name="T31" fmla="*/ 126 h 1049"/>
                <a:gd name="T32" fmla="*/ 620 w 835"/>
                <a:gd name="T33" fmla="*/ 136 h 1049"/>
                <a:gd name="T34" fmla="*/ 632 w 835"/>
                <a:gd name="T35" fmla="*/ 145 h 1049"/>
                <a:gd name="T36" fmla="*/ 644 w 835"/>
                <a:gd name="T37" fmla="*/ 155 h 1049"/>
                <a:gd name="T38" fmla="*/ 658 w 835"/>
                <a:gd name="T39" fmla="*/ 169 h 1049"/>
                <a:gd name="T40" fmla="*/ 681 w 835"/>
                <a:gd name="T41" fmla="*/ 195 h 1049"/>
                <a:gd name="T42" fmla="*/ 691 w 835"/>
                <a:gd name="T43" fmla="*/ 207 h 1049"/>
                <a:gd name="T44" fmla="*/ 707 w 835"/>
                <a:gd name="T45" fmla="*/ 226 h 1049"/>
                <a:gd name="T46" fmla="*/ 724 w 835"/>
                <a:gd name="T47" fmla="*/ 247 h 1049"/>
                <a:gd name="T48" fmla="*/ 733 w 835"/>
                <a:gd name="T49" fmla="*/ 259 h 1049"/>
                <a:gd name="T50" fmla="*/ 750 w 835"/>
                <a:gd name="T51" fmla="*/ 287 h 1049"/>
                <a:gd name="T52" fmla="*/ 762 w 835"/>
                <a:gd name="T53" fmla="*/ 306 h 1049"/>
                <a:gd name="T54" fmla="*/ 769 w 835"/>
                <a:gd name="T55" fmla="*/ 321 h 1049"/>
                <a:gd name="T56" fmla="*/ 776 w 835"/>
                <a:gd name="T57" fmla="*/ 335 h 1049"/>
                <a:gd name="T58" fmla="*/ 788 w 835"/>
                <a:gd name="T59" fmla="*/ 359 h 1049"/>
                <a:gd name="T60" fmla="*/ 790 w 835"/>
                <a:gd name="T61" fmla="*/ 368 h 1049"/>
                <a:gd name="T62" fmla="*/ 797 w 835"/>
                <a:gd name="T63" fmla="*/ 387 h 1049"/>
                <a:gd name="T64" fmla="*/ 805 w 835"/>
                <a:gd name="T65" fmla="*/ 404 h 1049"/>
                <a:gd name="T66" fmla="*/ 809 w 835"/>
                <a:gd name="T67" fmla="*/ 423 h 1049"/>
                <a:gd name="T68" fmla="*/ 816 w 835"/>
                <a:gd name="T69" fmla="*/ 451 h 1049"/>
                <a:gd name="T70" fmla="*/ 823 w 835"/>
                <a:gd name="T71" fmla="*/ 475 h 1049"/>
                <a:gd name="T72" fmla="*/ 826 w 835"/>
                <a:gd name="T73" fmla="*/ 489 h 1049"/>
                <a:gd name="T74" fmla="*/ 831 w 835"/>
                <a:gd name="T75" fmla="*/ 517 h 1049"/>
                <a:gd name="T76" fmla="*/ 833 w 835"/>
                <a:gd name="T77" fmla="*/ 541 h 1049"/>
                <a:gd name="T78" fmla="*/ 833 w 835"/>
                <a:gd name="T79" fmla="*/ 572 h 1049"/>
                <a:gd name="T80" fmla="*/ 835 w 835"/>
                <a:gd name="T81" fmla="*/ 589 h 1049"/>
                <a:gd name="T82" fmla="*/ 833 w 835"/>
                <a:gd name="T83" fmla="*/ 627 h 1049"/>
                <a:gd name="T84" fmla="*/ 831 w 835"/>
                <a:gd name="T85" fmla="*/ 662 h 1049"/>
                <a:gd name="T86" fmla="*/ 826 w 835"/>
                <a:gd name="T87" fmla="*/ 688 h 1049"/>
                <a:gd name="T88" fmla="*/ 816 w 835"/>
                <a:gd name="T89" fmla="*/ 736 h 1049"/>
                <a:gd name="T90" fmla="*/ 812 w 835"/>
                <a:gd name="T91" fmla="*/ 757 h 1049"/>
                <a:gd name="T92" fmla="*/ 800 w 835"/>
                <a:gd name="T93" fmla="*/ 793 h 1049"/>
                <a:gd name="T94" fmla="*/ 778 w 835"/>
                <a:gd name="T95" fmla="*/ 842 h 1049"/>
                <a:gd name="T96" fmla="*/ 750 w 835"/>
                <a:gd name="T97" fmla="*/ 894 h 1049"/>
                <a:gd name="T98" fmla="*/ 741 w 835"/>
                <a:gd name="T99"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049">
                  <a:moveTo>
                    <a:pt x="0" y="119"/>
                  </a:moveTo>
                  <a:lnTo>
                    <a:pt x="203" y="0"/>
                  </a:lnTo>
                  <a:lnTo>
                    <a:pt x="90" y="83"/>
                  </a:lnTo>
                  <a:lnTo>
                    <a:pt x="232" y="0"/>
                  </a:lnTo>
                  <a:lnTo>
                    <a:pt x="142" y="69"/>
                  </a:lnTo>
                  <a:lnTo>
                    <a:pt x="260" y="0"/>
                  </a:lnTo>
                  <a:lnTo>
                    <a:pt x="184" y="62"/>
                  </a:lnTo>
                  <a:lnTo>
                    <a:pt x="291" y="0"/>
                  </a:lnTo>
                  <a:lnTo>
                    <a:pt x="227" y="60"/>
                  </a:lnTo>
                  <a:lnTo>
                    <a:pt x="322" y="5"/>
                  </a:lnTo>
                  <a:lnTo>
                    <a:pt x="234" y="60"/>
                  </a:lnTo>
                  <a:lnTo>
                    <a:pt x="326" y="5"/>
                  </a:lnTo>
                  <a:lnTo>
                    <a:pt x="267" y="60"/>
                  </a:lnTo>
                  <a:lnTo>
                    <a:pt x="355" y="10"/>
                  </a:lnTo>
                  <a:lnTo>
                    <a:pt x="284" y="62"/>
                  </a:lnTo>
                  <a:lnTo>
                    <a:pt x="369" y="12"/>
                  </a:lnTo>
                  <a:lnTo>
                    <a:pt x="310" y="64"/>
                  </a:lnTo>
                  <a:lnTo>
                    <a:pt x="390" y="17"/>
                  </a:lnTo>
                  <a:lnTo>
                    <a:pt x="326" y="67"/>
                  </a:lnTo>
                  <a:lnTo>
                    <a:pt x="404" y="22"/>
                  </a:lnTo>
                  <a:lnTo>
                    <a:pt x="348" y="69"/>
                  </a:lnTo>
                  <a:lnTo>
                    <a:pt x="421" y="27"/>
                  </a:lnTo>
                  <a:lnTo>
                    <a:pt x="362" y="74"/>
                  </a:lnTo>
                  <a:lnTo>
                    <a:pt x="433" y="31"/>
                  </a:lnTo>
                  <a:lnTo>
                    <a:pt x="376" y="76"/>
                  </a:lnTo>
                  <a:lnTo>
                    <a:pt x="447" y="36"/>
                  </a:lnTo>
                  <a:lnTo>
                    <a:pt x="381" y="79"/>
                  </a:lnTo>
                  <a:lnTo>
                    <a:pt x="449" y="36"/>
                  </a:lnTo>
                  <a:lnTo>
                    <a:pt x="388" y="79"/>
                  </a:lnTo>
                  <a:lnTo>
                    <a:pt x="456" y="38"/>
                  </a:lnTo>
                  <a:lnTo>
                    <a:pt x="397" y="81"/>
                  </a:lnTo>
                  <a:lnTo>
                    <a:pt x="466" y="43"/>
                  </a:lnTo>
                  <a:lnTo>
                    <a:pt x="400" y="83"/>
                  </a:lnTo>
                  <a:lnTo>
                    <a:pt x="466" y="43"/>
                  </a:lnTo>
                  <a:lnTo>
                    <a:pt x="416" y="88"/>
                  </a:lnTo>
                  <a:lnTo>
                    <a:pt x="483" y="50"/>
                  </a:lnTo>
                  <a:lnTo>
                    <a:pt x="416" y="88"/>
                  </a:lnTo>
                  <a:lnTo>
                    <a:pt x="483" y="50"/>
                  </a:lnTo>
                  <a:lnTo>
                    <a:pt x="426" y="93"/>
                  </a:lnTo>
                  <a:lnTo>
                    <a:pt x="490" y="55"/>
                  </a:lnTo>
                  <a:lnTo>
                    <a:pt x="426" y="93"/>
                  </a:lnTo>
                  <a:lnTo>
                    <a:pt x="492" y="55"/>
                  </a:lnTo>
                  <a:lnTo>
                    <a:pt x="447" y="100"/>
                  </a:lnTo>
                  <a:lnTo>
                    <a:pt x="511" y="62"/>
                  </a:lnTo>
                  <a:lnTo>
                    <a:pt x="454" y="102"/>
                  </a:lnTo>
                  <a:lnTo>
                    <a:pt x="518" y="67"/>
                  </a:lnTo>
                  <a:lnTo>
                    <a:pt x="473" y="112"/>
                  </a:lnTo>
                  <a:lnTo>
                    <a:pt x="535" y="76"/>
                  </a:lnTo>
                  <a:lnTo>
                    <a:pt x="475" y="112"/>
                  </a:lnTo>
                  <a:lnTo>
                    <a:pt x="537" y="79"/>
                  </a:lnTo>
                  <a:lnTo>
                    <a:pt x="492" y="121"/>
                  </a:lnTo>
                  <a:lnTo>
                    <a:pt x="551" y="86"/>
                  </a:lnTo>
                  <a:lnTo>
                    <a:pt x="504" y="129"/>
                  </a:lnTo>
                  <a:lnTo>
                    <a:pt x="563" y="93"/>
                  </a:lnTo>
                  <a:lnTo>
                    <a:pt x="523" y="138"/>
                  </a:lnTo>
                  <a:lnTo>
                    <a:pt x="580" y="105"/>
                  </a:lnTo>
                  <a:lnTo>
                    <a:pt x="523" y="140"/>
                  </a:lnTo>
                  <a:lnTo>
                    <a:pt x="582" y="107"/>
                  </a:lnTo>
                  <a:lnTo>
                    <a:pt x="535" y="147"/>
                  </a:lnTo>
                  <a:lnTo>
                    <a:pt x="591" y="114"/>
                  </a:lnTo>
                  <a:lnTo>
                    <a:pt x="539" y="150"/>
                  </a:lnTo>
                  <a:lnTo>
                    <a:pt x="594" y="117"/>
                  </a:lnTo>
                  <a:lnTo>
                    <a:pt x="551" y="159"/>
                  </a:lnTo>
                  <a:lnTo>
                    <a:pt x="608" y="126"/>
                  </a:lnTo>
                  <a:lnTo>
                    <a:pt x="563" y="166"/>
                  </a:lnTo>
                  <a:lnTo>
                    <a:pt x="617" y="133"/>
                  </a:lnTo>
                  <a:lnTo>
                    <a:pt x="565" y="169"/>
                  </a:lnTo>
                  <a:lnTo>
                    <a:pt x="620" y="136"/>
                  </a:lnTo>
                  <a:lnTo>
                    <a:pt x="570" y="171"/>
                  </a:lnTo>
                  <a:lnTo>
                    <a:pt x="625" y="140"/>
                  </a:lnTo>
                  <a:lnTo>
                    <a:pt x="577" y="176"/>
                  </a:lnTo>
                  <a:lnTo>
                    <a:pt x="632" y="145"/>
                  </a:lnTo>
                  <a:lnTo>
                    <a:pt x="584" y="183"/>
                  </a:lnTo>
                  <a:lnTo>
                    <a:pt x="639" y="152"/>
                  </a:lnTo>
                  <a:lnTo>
                    <a:pt x="589" y="188"/>
                  </a:lnTo>
                  <a:lnTo>
                    <a:pt x="644" y="155"/>
                  </a:lnTo>
                  <a:lnTo>
                    <a:pt x="591" y="190"/>
                  </a:lnTo>
                  <a:lnTo>
                    <a:pt x="646" y="159"/>
                  </a:lnTo>
                  <a:lnTo>
                    <a:pt x="603" y="202"/>
                  </a:lnTo>
                  <a:lnTo>
                    <a:pt x="658" y="169"/>
                  </a:lnTo>
                  <a:lnTo>
                    <a:pt x="617" y="214"/>
                  </a:lnTo>
                  <a:lnTo>
                    <a:pt x="672" y="183"/>
                  </a:lnTo>
                  <a:lnTo>
                    <a:pt x="629" y="226"/>
                  </a:lnTo>
                  <a:lnTo>
                    <a:pt x="681" y="195"/>
                  </a:lnTo>
                  <a:lnTo>
                    <a:pt x="629" y="228"/>
                  </a:lnTo>
                  <a:lnTo>
                    <a:pt x="684" y="197"/>
                  </a:lnTo>
                  <a:lnTo>
                    <a:pt x="639" y="238"/>
                  </a:lnTo>
                  <a:lnTo>
                    <a:pt x="691" y="207"/>
                  </a:lnTo>
                  <a:lnTo>
                    <a:pt x="646" y="247"/>
                  </a:lnTo>
                  <a:lnTo>
                    <a:pt x="700" y="216"/>
                  </a:lnTo>
                  <a:lnTo>
                    <a:pt x="655" y="254"/>
                  </a:lnTo>
                  <a:lnTo>
                    <a:pt x="707" y="226"/>
                  </a:lnTo>
                  <a:lnTo>
                    <a:pt x="662" y="266"/>
                  </a:lnTo>
                  <a:lnTo>
                    <a:pt x="715" y="235"/>
                  </a:lnTo>
                  <a:lnTo>
                    <a:pt x="672" y="278"/>
                  </a:lnTo>
                  <a:lnTo>
                    <a:pt x="724" y="247"/>
                  </a:lnTo>
                  <a:lnTo>
                    <a:pt x="674" y="280"/>
                  </a:lnTo>
                  <a:lnTo>
                    <a:pt x="726" y="249"/>
                  </a:lnTo>
                  <a:lnTo>
                    <a:pt x="681" y="290"/>
                  </a:lnTo>
                  <a:lnTo>
                    <a:pt x="733" y="259"/>
                  </a:lnTo>
                  <a:lnTo>
                    <a:pt x="691" y="304"/>
                  </a:lnTo>
                  <a:lnTo>
                    <a:pt x="743" y="273"/>
                  </a:lnTo>
                  <a:lnTo>
                    <a:pt x="698" y="316"/>
                  </a:lnTo>
                  <a:lnTo>
                    <a:pt x="750" y="287"/>
                  </a:lnTo>
                  <a:lnTo>
                    <a:pt x="703" y="325"/>
                  </a:lnTo>
                  <a:lnTo>
                    <a:pt x="755" y="295"/>
                  </a:lnTo>
                  <a:lnTo>
                    <a:pt x="710" y="335"/>
                  </a:lnTo>
                  <a:lnTo>
                    <a:pt x="762" y="306"/>
                  </a:lnTo>
                  <a:lnTo>
                    <a:pt x="712" y="340"/>
                  </a:lnTo>
                  <a:lnTo>
                    <a:pt x="764" y="311"/>
                  </a:lnTo>
                  <a:lnTo>
                    <a:pt x="717" y="351"/>
                  </a:lnTo>
                  <a:lnTo>
                    <a:pt x="769" y="321"/>
                  </a:lnTo>
                  <a:lnTo>
                    <a:pt x="722" y="359"/>
                  </a:lnTo>
                  <a:lnTo>
                    <a:pt x="774" y="328"/>
                  </a:lnTo>
                  <a:lnTo>
                    <a:pt x="724" y="366"/>
                  </a:lnTo>
                  <a:lnTo>
                    <a:pt x="776" y="335"/>
                  </a:lnTo>
                  <a:lnTo>
                    <a:pt x="729" y="375"/>
                  </a:lnTo>
                  <a:lnTo>
                    <a:pt x="781" y="344"/>
                  </a:lnTo>
                  <a:lnTo>
                    <a:pt x="736" y="389"/>
                  </a:lnTo>
                  <a:lnTo>
                    <a:pt x="788" y="359"/>
                  </a:lnTo>
                  <a:lnTo>
                    <a:pt x="736" y="394"/>
                  </a:lnTo>
                  <a:lnTo>
                    <a:pt x="788" y="363"/>
                  </a:lnTo>
                  <a:lnTo>
                    <a:pt x="738" y="399"/>
                  </a:lnTo>
                  <a:lnTo>
                    <a:pt x="790" y="368"/>
                  </a:lnTo>
                  <a:lnTo>
                    <a:pt x="738" y="399"/>
                  </a:lnTo>
                  <a:lnTo>
                    <a:pt x="790" y="368"/>
                  </a:lnTo>
                  <a:lnTo>
                    <a:pt x="745" y="415"/>
                  </a:lnTo>
                  <a:lnTo>
                    <a:pt x="797" y="387"/>
                  </a:lnTo>
                  <a:lnTo>
                    <a:pt x="750" y="432"/>
                  </a:lnTo>
                  <a:lnTo>
                    <a:pt x="802" y="404"/>
                  </a:lnTo>
                  <a:lnTo>
                    <a:pt x="750" y="434"/>
                  </a:lnTo>
                  <a:lnTo>
                    <a:pt x="805" y="404"/>
                  </a:lnTo>
                  <a:lnTo>
                    <a:pt x="755" y="451"/>
                  </a:lnTo>
                  <a:lnTo>
                    <a:pt x="809" y="420"/>
                  </a:lnTo>
                  <a:lnTo>
                    <a:pt x="757" y="453"/>
                  </a:lnTo>
                  <a:lnTo>
                    <a:pt x="809" y="423"/>
                  </a:lnTo>
                  <a:lnTo>
                    <a:pt x="760" y="470"/>
                  </a:lnTo>
                  <a:lnTo>
                    <a:pt x="814" y="439"/>
                  </a:lnTo>
                  <a:lnTo>
                    <a:pt x="764" y="482"/>
                  </a:lnTo>
                  <a:lnTo>
                    <a:pt x="816" y="451"/>
                  </a:lnTo>
                  <a:lnTo>
                    <a:pt x="764" y="487"/>
                  </a:lnTo>
                  <a:lnTo>
                    <a:pt x="819" y="456"/>
                  </a:lnTo>
                  <a:lnTo>
                    <a:pt x="767" y="506"/>
                  </a:lnTo>
                  <a:lnTo>
                    <a:pt x="823" y="475"/>
                  </a:lnTo>
                  <a:lnTo>
                    <a:pt x="767" y="506"/>
                  </a:lnTo>
                  <a:lnTo>
                    <a:pt x="823" y="475"/>
                  </a:lnTo>
                  <a:lnTo>
                    <a:pt x="769" y="520"/>
                  </a:lnTo>
                  <a:lnTo>
                    <a:pt x="826" y="489"/>
                  </a:lnTo>
                  <a:lnTo>
                    <a:pt x="771" y="541"/>
                  </a:lnTo>
                  <a:lnTo>
                    <a:pt x="828" y="508"/>
                  </a:lnTo>
                  <a:lnTo>
                    <a:pt x="774" y="551"/>
                  </a:lnTo>
                  <a:lnTo>
                    <a:pt x="831" y="517"/>
                  </a:lnTo>
                  <a:lnTo>
                    <a:pt x="774" y="562"/>
                  </a:lnTo>
                  <a:lnTo>
                    <a:pt x="831" y="529"/>
                  </a:lnTo>
                  <a:lnTo>
                    <a:pt x="774" y="574"/>
                  </a:lnTo>
                  <a:lnTo>
                    <a:pt x="833" y="541"/>
                  </a:lnTo>
                  <a:lnTo>
                    <a:pt x="774" y="589"/>
                  </a:lnTo>
                  <a:lnTo>
                    <a:pt x="833" y="555"/>
                  </a:lnTo>
                  <a:lnTo>
                    <a:pt x="774" y="605"/>
                  </a:lnTo>
                  <a:lnTo>
                    <a:pt x="833" y="572"/>
                  </a:lnTo>
                  <a:lnTo>
                    <a:pt x="774" y="608"/>
                  </a:lnTo>
                  <a:lnTo>
                    <a:pt x="833" y="572"/>
                  </a:lnTo>
                  <a:lnTo>
                    <a:pt x="774" y="624"/>
                  </a:lnTo>
                  <a:lnTo>
                    <a:pt x="835" y="589"/>
                  </a:lnTo>
                  <a:lnTo>
                    <a:pt x="771" y="645"/>
                  </a:lnTo>
                  <a:lnTo>
                    <a:pt x="833" y="610"/>
                  </a:lnTo>
                  <a:lnTo>
                    <a:pt x="769" y="662"/>
                  </a:lnTo>
                  <a:lnTo>
                    <a:pt x="833" y="627"/>
                  </a:lnTo>
                  <a:lnTo>
                    <a:pt x="767" y="683"/>
                  </a:lnTo>
                  <a:lnTo>
                    <a:pt x="833" y="645"/>
                  </a:lnTo>
                  <a:lnTo>
                    <a:pt x="764" y="700"/>
                  </a:lnTo>
                  <a:lnTo>
                    <a:pt x="831" y="662"/>
                  </a:lnTo>
                  <a:lnTo>
                    <a:pt x="762" y="710"/>
                  </a:lnTo>
                  <a:lnTo>
                    <a:pt x="828" y="672"/>
                  </a:lnTo>
                  <a:lnTo>
                    <a:pt x="757" y="728"/>
                  </a:lnTo>
                  <a:lnTo>
                    <a:pt x="826" y="688"/>
                  </a:lnTo>
                  <a:lnTo>
                    <a:pt x="750" y="752"/>
                  </a:lnTo>
                  <a:lnTo>
                    <a:pt x="823" y="710"/>
                  </a:lnTo>
                  <a:lnTo>
                    <a:pt x="741" y="781"/>
                  </a:lnTo>
                  <a:lnTo>
                    <a:pt x="816" y="736"/>
                  </a:lnTo>
                  <a:lnTo>
                    <a:pt x="741" y="781"/>
                  </a:lnTo>
                  <a:lnTo>
                    <a:pt x="816" y="738"/>
                  </a:lnTo>
                  <a:lnTo>
                    <a:pt x="731" y="804"/>
                  </a:lnTo>
                  <a:lnTo>
                    <a:pt x="812" y="757"/>
                  </a:lnTo>
                  <a:lnTo>
                    <a:pt x="719" y="830"/>
                  </a:lnTo>
                  <a:lnTo>
                    <a:pt x="802" y="781"/>
                  </a:lnTo>
                  <a:lnTo>
                    <a:pt x="712" y="842"/>
                  </a:lnTo>
                  <a:lnTo>
                    <a:pt x="800" y="793"/>
                  </a:lnTo>
                  <a:lnTo>
                    <a:pt x="696" y="871"/>
                  </a:lnTo>
                  <a:lnTo>
                    <a:pt x="790" y="814"/>
                  </a:lnTo>
                  <a:lnTo>
                    <a:pt x="674" y="904"/>
                  </a:lnTo>
                  <a:lnTo>
                    <a:pt x="778" y="842"/>
                  </a:lnTo>
                  <a:lnTo>
                    <a:pt x="646" y="937"/>
                  </a:lnTo>
                  <a:lnTo>
                    <a:pt x="767" y="868"/>
                  </a:lnTo>
                  <a:lnTo>
                    <a:pt x="610" y="975"/>
                  </a:lnTo>
                  <a:lnTo>
                    <a:pt x="750" y="894"/>
                  </a:lnTo>
                  <a:lnTo>
                    <a:pt x="589" y="994"/>
                  </a:lnTo>
                  <a:lnTo>
                    <a:pt x="745" y="906"/>
                  </a:lnTo>
                  <a:lnTo>
                    <a:pt x="580" y="1004"/>
                  </a:lnTo>
                  <a:lnTo>
                    <a:pt x="741" y="911"/>
                  </a:lnTo>
                  <a:lnTo>
                    <a:pt x="513" y="1049"/>
                  </a:lnTo>
                  <a:lnTo>
                    <a:pt x="733" y="923"/>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59" name="Freeform 3145"/>
            <p:cNvSpPr/>
            <p:nvPr/>
          </p:nvSpPr>
          <p:spPr bwMode="auto">
            <a:xfrm>
              <a:off x="6408738" y="1855788"/>
              <a:ext cx="849313" cy="1174750"/>
            </a:xfrm>
            <a:custGeom>
              <a:avLst/>
              <a:gdLst>
                <a:gd name="T0" fmla="*/ 319 w 535"/>
                <a:gd name="T1" fmla="*/ 64 h 740"/>
                <a:gd name="T2" fmla="*/ 390 w 535"/>
                <a:gd name="T3" fmla="*/ 33 h 740"/>
                <a:gd name="T4" fmla="*/ 447 w 535"/>
                <a:gd name="T5" fmla="*/ 14 h 740"/>
                <a:gd name="T6" fmla="*/ 487 w 535"/>
                <a:gd name="T7" fmla="*/ 7 h 740"/>
                <a:gd name="T8" fmla="*/ 501 w 535"/>
                <a:gd name="T9" fmla="*/ 5 h 740"/>
                <a:gd name="T10" fmla="*/ 535 w 535"/>
                <a:gd name="T11" fmla="*/ 0 h 740"/>
                <a:gd name="T12" fmla="*/ 253 w 535"/>
                <a:gd name="T13" fmla="*/ 180 h 740"/>
                <a:gd name="T14" fmla="*/ 234 w 535"/>
                <a:gd name="T15" fmla="*/ 197 h 740"/>
                <a:gd name="T16" fmla="*/ 203 w 535"/>
                <a:gd name="T17" fmla="*/ 227 h 740"/>
                <a:gd name="T18" fmla="*/ 201 w 535"/>
                <a:gd name="T19" fmla="*/ 227 h 740"/>
                <a:gd name="T20" fmla="*/ 175 w 535"/>
                <a:gd name="T21" fmla="*/ 261 h 740"/>
                <a:gd name="T22" fmla="*/ 158 w 535"/>
                <a:gd name="T23" fmla="*/ 282 h 740"/>
                <a:gd name="T24" fmla="*/ 153 w 535"/>
                <a:gd name="T25" fmla="*/ 287 h 740"/>
                <a:gd name="T26" fmla="*/ 142 w 535"/>
                <a:gd name="T27" fmla="*/ 306 h 740"/>
                <a:gd name="T28" fmla="*/ 137 w 535"/>
                <a:gd name="T29" fmla="*/ 315 h 740"/>
                <a:gd name="T30" fmla="*/ 118 w 535"/>
                <a:gd name="T31" fmla="*/ 344 h 740"/>
                <a:gd name="T32" fmla="*/ 111 w 535"/>
                <a:gd name="T33" fmla="*/ 365 h 740"/>
                <a:gd name="T34" fmla="*/ 106 w 535"/>
                <a:gd name="T35" fmla="*/ 375 h 740"/>
                <a:gd name="T36" fmla="*/ 101 w 535"/>
                <a:gd name="T37" fmla="*/ 384 h 740"/>
                <a:gd name="T38" fmla="*/ 97 w 535"/>
                <a:gd name="T39" fmla="*/ 393 h 740"/>
                <a:gd name="T40" fmla="*/ 94 w 535"/>
                <a:gd name="T41" fmla="*/ 403 h 740"/>
                <a:gd name="T42" fmla="*/ 89 w 535"/>
                <a:gd name="T43" fmla="*/ 415 h 740"/>
                <a:gd name="T44" fmla="*/ 85 w 535"/>
                <a:gd name="T45" fmla="*/ 429 h 740"/>
                <a:gd name="T46" fmla="*/ 82 w 535"/>
                <a:gd name="T47" fmla="*/ 434 h 740"/>
                <a:gd name="T48" fmla="*/ 80 w 535"/>
                <a:gd name="T49" fmla="*/ 448 h 740"/>
                <a:gd name="T50" fmla="*/ 78 w 535"/>
                <a:gd name="T51" fmla="*/ 450 h 740"/>
                <a:gd name="T52" fmla="*/ 75 w 535"/>
                <a:gd name="T53" fmla="*/ 460 h 740"/>
                <a:gd name="T54" fmla="*/ 73 w 535"/>
                <a:gd name="T55" fmla="*/ 474 h 740"/>
                <a:gd name="T56" fmla="*/ 71 w 535"/>
                <a:gd name="T57" fmla="*/ 486 h 740"/>
                <a:gd name="T58" fmla="*/ 66 w 535"/>
                <a:gd name="T59" fmla="*/ 507 h 740"/>
                <a:gd name="T60" fmla="*/ 63 w 535"/>
                <a:gd name="T61" fmla="*/ 524 h 740"/>
                <a:gd name="T62" fmla="*/ 63 w 535"/>
                <a:gd name="T63" fmla="*/ 526 h 740"/>
                <a:gd name="T64" fmla="*/ 63 w 535"/>
                <a:gd name="T65" fmla="*/ 533 h 740"/>
                <a:gd name="T66" fmla="*/ 63 w 535"/>
                <a:gd name="T67" fmla="*/ 533 h 740"/>
                <a:gd name="T68" fmla="*/ 61 w 535"/>
                <a:gd name="T69" fmla="*/ 550 h 740"/>
                <a:gd name="T70" fmla="*/ 61 w 535"/>
                <a:gd name="T71" fmla="*/ 552 h 740"/>
                <a:gd name="T72" fmla="*/ 61 w 535"/>
                <a:gd name="T73" fmla="*/ 552 h 740"/>
                <a:gd name="T74" fmla="*/ 61 w 535"/>
                <a:gd name="T75" fmla="*/ 567 h 740"/>
                <a:gd name="T76" fmla="*/ 61 w 535"/>
                <a:gd name="T77" fmla="*/ 581 h 740"/>
                <a:gd name="T78" fmla="*/ 61 w 535"/>
                <a:gd name="T79" fmla="*/ 595 h 740"/>
                <a:gd name="T80" fmla="*/ 61 w 535"/>
                <a:gd name="T81" fmla="*/ 600 h 740"/>
                <a:gd name="T82" fmla="*/ 61 w 535"/>
                <a:gd name="T83" fmla="*/ 616 h 740"/>
                <a:gd name="T84" fmla="*/ 61 w 535"/>
                <a:gd name="T85" fmla="*/ 635 h 740"/>
                <a:gd name="T86" fmla="*/ 66 w 535"/>
                <a:gd name="T87" fmla="*/ 657 h 740"/>
                <a:gd name="T88" fmla="*/ 68 w 535"/>
                <a:gd name="T89" fmla="*/ 673 h 740"/>
                <a:gd name="T90" fmla="*/ 68 w 535"/>
                <a:gd name="T91" fmla="*/ 680 h 740"/>
                <a:gd name="T92" fmla="*/ 56 w 535"/>
                <a:gd name="T93" fmla="*/ 704 h 740"/>
                <a:gd name="T94" fmla="*/ 26 w 535"/>
                <a:gd name="T95" fmla="*/ 735 h 740"/>
                <a:gd name="T96" fmla="*/ 21 w 535"/>
                <a:gd name="T97"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5" h="740">
                  <a:moveTo>
                    <a:pt x="293" y="78"/>
                  </a:moveTo>
                  <a:lnTo>
                    <a:pt x="319" y="64"/>
                  </a:lnTo>
                  <a:lnTo>
                    <a:pt x="210" y="137"/>
                  </a:lnTo>
                  <a:lnTo>
                    <a:pt x="390" y="33"/>
                  </a:lnTo>
                  <a:lnTo>
                    <a:pt x="165" y="178"/>
                  </a:lnTo>
                  <a:lnTo>
                    <a:pt x="447" y="14"/>
                  </a:lnTo>
                  <a:lnTo>
                    <a:pt x="139" y="206"/>
                  </a:lnTo>
                  <a:lnTo>
                    <a:pt x="487" y="7"/>
                  </a:lnTo>
                  <a:lnTo>
                    <a:pt x="130" y="218"/>
                  </a:lnTo>
                  <a:lnTo>
                    <a:pt x="501" y="5"/>
                  </a:lnTo>
                  <a:lnTo>
                    <a:pt x="111" y="244"/>
                  </a:lnTo>
                  <a:lnTo>
                    <a:pt x="535" y="0"/>
                  </a:lnTo>
                  <a:lnTo>
                    <a:pt x="92" y="273"/>
                  </a:lnTo>
                  <a:lnTo>
                    <a:pt x="253" y="180"/>
                  </a:lnTo>
                  <a:lnTo>
                    <a:pt x="87" y="280"/>
                  </a:lnTo>
                  <a:lnTo>
                    <a:pt x="234" y="197"/>
                  </a:lnTo>
                  <a:lnTo>
                    <a:pt x="75" y="301"/>
                  </a:lnTo>
                  <a:lnTo>
                    <a:pt x="203" y="227"/>
                  </a:lnTo>
                  <a:lnTo>
                    <a:pt x="75" y="301"/>
                  </a:lnTo>
                  <a:lnTo>
                    <a:pt x="201" y="227"/>
                  </a:lnTo>
                  <a:lnTo>
                    <a:pt x="63" y="325"/>
                  </a:lnTo>
                  <a:lnTo>
                    <a:pt x="175" y="261"/>
                  </a:lnTo>
                  <a:lnTo>
                    <a:pt x="54" y="341"/>
                  </a:lnTo>
                  <a:lnTo>
                    <a:pt x="158" y="282"/>
                  </a:lnTo>
                  <a:lnTo>
                    <a:pt x="52" y="346"/>
                  </a:lnTo>
                  <a:lnTo>
                    <a:pt x="153" y="287"/>
                  </a:lnTo>
                  <a:lnTo>
                    <a:pt x="47" y="360"/>
                  </a:lnTo>
                  <a:lnTo>
                    <a:pt x="142" y="306"/>
                  </a:lnTo>
                  <a:lnTo>
                    <a:pt x="42" y="370"/>
                  </a:lnTo>
                  <a:lnTo>
                    <a:pt x="137" y="315"/>
                  </a:lnTo>
                  <a:lnTo>
                    <a:pt x="33" y="393"/>
                  </a:lnTo>
                  <a:lnTo>
                    <a:pt x="118" y="344"/>
                  </a:lnTo>
                  <a:lnTo>
                    <a:pt x="28" y="412"/>
                  </a:lnTo>
                  <a:lnTo>
                    <a:pt x="111" y="365"/>
                  </a:lnTo>
                  <a:lnTo>
                    <a:pt x="23" y="422"/>
                  </a:lnTo>
                  <a:lnTo>
                    <a:pt x="106" y="375"/>
                  </a:lnTo>
                  <a:lnTo>
                    <a:pt x="23" y="429"/>
                  </a:lnTo>
                  <a:lnTo>
                    <a:pt x="101" y="384"/>
                  </a:lnTo>
                  <a:lnTo>
                    <a:pt x="21" y="439"/>
                  </a:lnTo>
                  <a:lnTo>
                    <a:pt x="97" y="393"/>
                  </a:lnTo>
                  <a:lnTo>
                    <a:pt x="18" y="446"/>
                  </a:lnTo>
                  <a:lnTo>
                    <a:pt x="94" y="403"/>
                  </a:lnTo>
                  <a:lnTo>
                    <a:pt x="16" y="458"/>
                  </a:lnTo>
                  <a:lnTo>
                    <a:pt x="89" y="415"/>
                  </a:lnTo>
                  <a:lnTo>
                    <a:pt x="11" y="472"/>
                  </a:lnTo>
                  <a:lnTo>
                    <a:pt x="85" y="429"/>
                  </a:lnTo>
                  <a:lnTo>
                    <a:pt x="11" y="476"/>
                  </a:lnTo>
                  <a:lnTo>
                    <a:pt x="82" y="434"/>
                  </a:lnTo>
                  <a:lnTo>
                    <a:pt x="9" y="488"/>
                  </a:lnTo>
                  <a:lnTo>
                    <a:pt x="80" y="448"/>
                  </a:lnTo>
                  <a:lnTo>
                    <a:pt x="9" y="491"/>
                  </a:lnTo>
                  <a:lnTo>
                    <a:pt x="78" y="450"/>
                  </a:lnTo>
                  <a:lnTo>
                    <a:pt x="7" y="500"/>
                  </a:lnTo>
                  <a:lnTo>
                    <a:pt x="75" y="460"/>
                  </a:lnTo>
                  <a:lnTo>
                    <a:pt x="4" y="514"/>
                  </a:lnTo>
                  <a:lnTo>
                    <a:pt x="73" y="474"/>
                  </a:lnTo>
                  <a:lnTo>
                    <a:pt x="4" y="524"/>
                  </a:lnTo>
                  <a:lnTo>
                    <a:pt x="71" y="486"/>
                  </a:lnTo>
                  <a:lnTo>
                    <a:pt x="2" y="545"/>
                  </a:lnTo>
                  <a:lnTo>
                    <a:pt x="66" y="507"/>
                  </a:lnTo>
                  <a:lnTo>
                    <a:pt x="2" y="559"/>
                  </a:lnTo>
                  <a:lnTo>
                    <a:pt x="63" y="524"/>
                  </a:lnTo>
                  <a:lnTo>
                    <a:pt x="2" y="564"/>
                  </a:lnTo>
                  <a:lnTo>
                    <a:pt x="63" y="526"/>
                  </a:lnTo>
                  <a:lnTo>
                    <a:pt x="2" y="569"/>
                  </a:lnTo>
                  <a:lnTo>
                    <a:pt x="63" y="533"/>
                  </a:lnTo>
                  <a:lnTo>
                    <a:pt x="2" y="569"/>
                  </a:lnTo>
                  <a:lnTo>
                    <a:pt x="63" y="533"/>
                  </a:lnTo>
                  <a:lnTo>
                    <a:pt x="0" y="586"/>
                  </a:lnTo>
                  <a:lnTo>
                    <a:pt x="61" y="550"/>
                  </a:lnTo>
                  <a:lnTo>
                    <a:pt x="0" y="588"/>
                  </a:lnTo>
                  <a:lnTo>
                    <a:pt x="61" y="552"/>
                  </a:lnTo>
                  <a:lnTo>
                    <a:pt x="0" y="588"/>
                  </a:lnTo>
                  <a:lnTo>
                    <a:pt x="61" y="552"/>
                  </a:lnTo>
                  <a:lnTo>
                    <a:pt x="0" y="602"/>
                  </a:lnTo>
                  <a:lnTo>
                    <a:pt x="61" y="567"/>
                  </a:lnTo>
                  <a:lnTo>
                    <a:pt x="2" y="614"/>
                  </a:lnTo>
                  <a:lnTo>
                    <a:pt x="61" y="581"/>
                  </a:lnTo>
                  <a:lnTo>
                    <a:pt x="2" y="628"/>
                  </a:lnTo>
                  <a:lnTo>
                    <a:pt x="61" y="595"/>
                  </a:lnTo>
                  <a:lnTo>
                    <a:pt x="2" y="635"/>
                  </a:lnTo>
                  <a:lnTo>
                    <a:pt x="61" y="600"/>
                  </a:lnTo>
                  <a:lnTo>
                    <a:pt x="4" y="650"/>
                  </a:lnTo>
                  <a:lnTo>
                    <a:pt x="61" y="616"/>
                  </a:lnTo>
                  <a:lnTo>
                    <a:pt x="7" y="669"/>
                  </a:lnTo>
                  <a:lnTo>
                    <a:pt x="61" y="635"/>
                  </a:lnTo>
                  <a:lnTo>
                    <a:pt x="9" y="688"/>
                  </a:lnTo>
                  <a:lnTo>
                    <a:pt x="66" y="657"/>
                  </a:lnTo>
                  <a:lnTo>
                    <a:pt x="11" y="704"/>
                  </a:lnTo>
                  <a:lnTo>
                    <a:pt x="68" y="673"/>
                  </a:lnTo>
                  <a:lnTo>
                    <a:pt x="14" y="711"/>
                  </a:lnTo>
                  <a:lnTo>
                    <a:pt x="68" y="680"/>
                  </a:lnTo>
                  <a:lnTo>
                    <a:pt x="16" y="728"/>
                  </a:lnTo>
                  <a:lnTo>
                    <a:pt x="56" y="704"/>
                  </a:lnTo>
                  <a:lnTo>
                    <a:pt x="18" y="737"/>
                  </a:lnTo>
                  <a:lnTo>
                    <a:pt x="26" y="735"/>
                  </a:lnTo>
                  <a:lnTo>
                    <a:pt x="21" y="740"/>
                  </a:lnTo>
                  <a:lnTo>
                    <a:pt x="21" y="74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0" name="Freeform 3146"/>
            <p:cNvSpPr/>
            <p:nvPr/>
          </p:nvSpPr>
          <p:spPr bwMode="auto">
            <a:xfrm>
              <a:off x="6450013" y="3436938"/>
              <a:ext cx="517525" cy="519113"/>
            </a:xfrm>
            <a:custGeom>
              <a:avLst/>
              <a:gdLst>
                <a:gd name="T0" fmla="*/ 18 w 326"/>
                <a:gd name="T1" fmla="*/ 2 h 327"/>
                <a:gd name="T2" fmla="*/ 26 w 326"/>
                <a:gd name="T3" fmla="*/ 0 h 327"/>
                <a:gd name="T4" fmla="*/ 49 w 326"/>
                <a:gd name="T5" fmla="*/ 7 h 327"/>
                <a:gd name="T6" fmla="*/ 52 w 326"/>
                <a:gd name="T7" fmla="*/ 12 h 327"/>
                <a:gd name="T8" fmla="*/ 56 w 326"/>
                <a:gd name="T9" fmla="*/ 16 h 327"/>
                <a:gd name="T10" fmla="*/ 61 w 326"/>
                <a:gd name="T11" fmla="*/ 19 h 327"/>
                <a:gd name="T12" fmla="*/ 63 w 326"/>
                <a:gd name="T13" fmla="*/ 21 h 327"/>
                <a:gd name="T14" fmla="*/ 78 w 326"/>
                <a:gd name="T15" fmla="*/ 35 h 327"/>
                <a:gd name="T16" fmla="*/ 80 w 326"/>
                <a:gd name="T17" fmla="*/ 38 h 327"/>
                <a:gd name="T18" fmla="*/ 87 w 326"/>
                <a:gd name="T19" fmla="*/ 45 h 327"/>
                <a:gd name="T20" fmla="*/ 94 w 326"/>
                <a:gd name="T21" fmla="*/ 54 h 327"/>
                <a:gd name="T22" fmla="*/ 101 w 326"/>
                <a:gd name="T23" fmla="*/ 59 h 327"/>
                <a:gd name="T24" fmla="*/ 106 w 326"/>
                <a:gd name="T25" fmla="*/ 64 h 327"/>
                <a:gd name="T26" fmla="*/ 113 w 326"/>
                <a:gd name="T27" fmla="*/ 71 h 327"/>
                <a:gd name="T28" fmla="*/ 118 w 326"/>
                <a:gd name="T29" fmla="*/ 76 h 327"/>
                <a:gd name="T30" fmla="*/ 120 w 326"/>
                <a:gd name="T31" fmla="*/ 80 h 327"/>
                <a:gd name="T32" fmla="*/ 135 w 326"/>
                <a:gd name="T33" fmla="*/ 92 h 327"/>
                <a:gd name="T34" fmla="*/ 139 w 326"/>
                <a:gd name="T35" fmla="*/ 97 h 327"/>
                <a:gd name="T36" fmla="*/ 149 w 326"/>
                <a:gd name="T37" fmla="*/ 107 h 327"/>
                <a:gd name="T38" fmla="*/ 153 w 326"/>
                <a:gd name="T39" fmla="*/ 111 h 327"/>
                <a:gd name="T40" fmla="*/ 161 w 326"/>
                <a:gd name="T41" fmla="*/ 118 h 327"/>
                <a:gd name="T42" fmla="*/ 170 w 326"/>
                <a:gd name="T43" fmla="*/ 128 h 327"/>
                <a:gd name="T44" fmla="*/ 172 w 326"/>
                <a:gd name="T45" fmla="*/ 130 h 327"/>
                <a:gd name="T46" fmla="*/ 177 w 326"/>
                <a:gd name="T47" fmla="*/ 135 h 327"/>
                <a:gd name="T48" fmla="*/ 180 w 326"/>
                <a:gd name="T49" fmla="*/ 137 h 327"/>
                <a:gd name="T50" fmla="*/ 182 w 326"/>
                <a:gd name="T51" fmla="*/ 140 h 327"/>
                <a:gd name="T52" fmla="*/ 184 w 326"/>
                <a:gd name="T53" fmla="*/ 142 h 327"/>
                <a:gd name="T54" fmla="*/ 194 w 326"/>
                <a:gd name="T55" fmla="*/ 152 h 327"/>
                <a:gd name="T56" fmla="*/ 198 w 326"/>
                <a:gd name="T57" fmla="*/ 159 h 327"/>
                <a:gd name="T58" fmla="*/ 213 w 326"/>
                <a:gd name="T59" fmla="*/ 171 h 327"/>
                <a:gd name="T60" fmla="*/ 217 w 326"/>
                <a:gd name="T61" fmla="*/ 175 h 327"/>
                <a:gd name="T62" fmla="*/ 220 w 326"/>
                <a:gd name="T63" fmla="*/ 178 h 327"/>
                <a:gd name="T64" fmla="*/ 224 w 326"/>
                <a:gd name="T65" fmla="*/ 182 h 327"/>
                <a:gd name="T66" fmla="*/ 227 w 326"/>
                <a:gd name="T67" fmla="*/ 185 h 327"/>
                <a:gd name="T68" fmla="*/ 236 w 326"/>
                <a:gd name="T69" fmla="*/ 194 h 327"/>
                <a:gd name="T70" fmla="*/ 251 w 326"/>
                <a:gd name="T71" fmla="*/ 209 h 327"/>
                <a:gd name="T72" fmla="*/ 258 w 326"/>
                <a:gd name="T73" fmla="*/ 216 h 327"/>
                <a:gd name="T74" fmla="*/ 265 w 326"/>
                <a:gd name="T75" fmla="*/ 223 h 327"/>
                <a:gd name="T76" fmla="*/ 272 w 326"/>
                <a:gd name="T77" fmla="*/ 230 h 327"/>
                <a:gd name="T78" fmla="*/ 274 w 326"/>
                <a:gd name="T79" fmla="*/ 232 h 327"/>
                <a:gd name="T80" fmla="*/ 277 w 326"/>
                <a:gd name="T81" fmla="*/ 235 h 327"/>
                <a:gd name="T82" fmla="*/ 288 w 326"/>
                <a:gd name="T83" fmla="*/ 246 h 327"/>
                <a:gd name="T84" fmla="*/ 300 w 326"/>
                <a:gd name="T85" fmla="*/ 258 h 327"/>
                <a:gd name="T86" fmla="*/ 312 w 326"/>
                <a:gd name="T87" fmla="*/ 270 h 327"/>
                <a:gd name="T88" fmla="*/ 317 w 326"/>
                <a:gd name="T89" fmla="*/ 275 h 327"/>
                <a:gd name="T90" fmla="*/ 319 w 326"/>
                <a:gd name="T91" fmla="*/ 277 h 327"/>
                <a:gd name="T92" fmla="*/ 322 w 326"/>
                <a:gd name="T93" fmla="*/ 282 h 327"/>
                <a:gd name="T94" fmla="*/ 326 w 326"/>
                <a:gd name="T95" fmla="*/ 284 h 327"/>
                <a:gd name="T96" fmla="*/ 314 w 326"/>
                <a:gd name="T97" fmla="*/ 296 h 327"/>
                <a:gd name="T98" fmla="*/ 307 w 326"/>
                <a:gd name="T99" fmla="*/ 303 h 327"/>
                <a:gd name="T100" fmla="*/ 284 w 326"/>
                <a:gd name="T10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327">
                  <a:moveTo>
                    <a:pt x="14" y="5"/>
                  </a:moveTo>
                  <a:lnTo>
                    <a:pt x="18" y="2"/>
                  </a:lnTo>
                  <a:lnTo>
                    <a:pt x="7" y="12"/>
                  </a:lnTo>
                  <a:lnTo>
                    <a:pt x="26" y="0"/>
                  </a:lnTo>
                  <a:lnTo>
                    <a:pt x="0" y="35"/>
                  </a:lnTo>
                  <a:lnTo>
                    <a:pt x="49" y="7"/>
                  </a:lnTo>
                  <a:lnTo>
                    <a:pt x="2" y="40"/>
                  </a:lnTo>
                  <a:lnTo>
                    <a:pt x="52" y="12"/>
                  </a:lnTo>
                  <a:lnTo>
                    <a:pt x="4" y="45"/>
                  </a:lnTo>
                  <a:lnTo>
                    <a:pt x="56" y="16"/>
                  </a:lnTo>
                  <a:lnTo>
                    <a:pt x="7" y="50"/>
                  </a:lnTo>
                  <a:lnTo>
                    <a:pt x="61" y="19"/>
                  </a:lnTo>
                  <a:lnTo>
                    <a:pt x="9" y="52"/>
                  </a:lnTo>
                  <a:lnTo>
                    <a:pt x="63" y="21"/>
                  </a:lnTo>
                  <a:lnTo>
                    <a:pt x="23" y="66"/>
                  </a:lnTo>
                  <a:lnTo>
                    <a:pt x="78" y="35"/>
                  </a:lnTo>
                  <a:lnTo>
                    <a:pt x="26" y="69"/>
                  </a:lnTo>
                  <a:lnTo>
                    <a:pt x="80" y="38"/>
                  </a:lnTo>
                  <a:lnTo>
                    <a:pt x="33" y="76"/>
                  </a:lnTo>
                  <a:lnTo>
                    <a:pt x="87" y="45"/>
                  </a:lnTo>
                  <a:lnTo>
                    <a:pt x="42" y="85"/>
                  </a:lnTo>
                  <a:lnTo>
                    <a:pt x="94" y="54"/>
                  </a:lnTo>
                  <a:lnTo>
                    <a:pt x="47" y="90"/>
                  </a:lnTo>
                  <a:lnTo>
                    <a:pt x="101" y="59"/>
                  </a:lnTo>
                  <a:lnTo>
                    <a:pt x="52" y="95"/>
                  </a:lnTo>
                  <a:lnTo>
                    <a:pt x="106" y="64"/>
                  </a:lnTo>
                  <a:lnTo>
                    <a:pt x="59" y="102"/>
                  </a:lnTo>
                  <a:lnTo>
                    <a:pt x="113" y="71"/>
                  </a:lnTo>
                  <a:lnTo>
                    <a:pt x="63" y="107"/>
                  </a:lnTo>
                  <a:lnTo>
                    <a:pt x="118" y="76"/>
                  </a:lnTo>
                  <a:lnTo>
                    <a:pt x="68" y="111"/>
                  </a:lnTo>
                  <a:lnTo>
                    <a:pt x="120" y="80"/>
                  </a:lnTo>
                  <a:lnTo>
                    <a:pt x="80" y="123"/>
                  </a:lnTo>
                  <a:lnTo>
                    <a:pt x="135" y="92"/>
                  </a:lnTo>
                  <a:lnTo>
                    <a:pt x="85" y="128"/>
                  </a:lnTo>
                  <a:lnTo>
                    <a:pt x="139" y="97"/>
                  </a:lnTo>
                  <a:lnTo>
                    <a:pt x="94" y="137"/>
                  </a:lnTo>
                  <a:lnTo>
                    <a:pt x="149" y="107"/>
                  </a:lnTo>
                  <a:lnTo>
                    <a:pt x="99" y="142"/>
                  </a:lnTo>
                  <a:lnTo>
                    <a:pt x="153" y="111"/>
                  </a:lnTo>
                  <a:lnTo>
                    <a:pt x="106" y="149"/>
                  </a:lnTo>
                  <a:lnTo>
                    <a:pt x="161" y="118"/>
                  </a:lnTo>
                  <a:lnTo>
                    <a:pt x="116" y="159"/>
                  </a:lnTo>
                  <a:lnTo>
                    <a:pt x="170" y="128"/>
                  </a:lnTo>
                  <a:lnTo>
                    <a:pt x="118" y="161"/>
                  </a:lnTo>
                  <a:lnTo>
                    <a:pt x="172" y="130"/>
                  </a:lnTo>
                  <a:lnTo>
                    <a:pt x="123" y="166"/>
                  </a:lnTo>
                  <a:lnTo>
                    <a:pt x="177" y="135"/>
                  </a:lnTo>
                  <a:lnTo>
                    <a:pt x="125" y="168"/>
                  </a:lnTo>
                  <a:lnTo>
                    <a:pt x="180" y="137"/>
                  </a:lnTo>
                  <a:lnTo>
                    <a:pt x="127" y="171"/>
                  </a:lnTo>
                  <a:lnTo>
                    <a:pt x="182" y="140"/>
                  </a:lnTo>
                  <a:lnTo>
                    <a:pt x="130" y="173"/>
                  </a:lnTo>
                  <a:lnTo>
                    <a:pt x="184" y="142"/>
                  </a:lnTo>
                  <a:lnTo>
                    <a:pt x="139" y="182"/>
                  </a:lnTo>
                  <a:lnTo>
                    <a:pt x="194" y="152"/>
                  </a:lnTo>
                  <a:lnTo>
                    <a:pt x="146" y="190"/>
                  </a:lnTo>
                  <a:lnTo>
                    <a:pt x="198" y="159"/>
                  </a:lnTo>
                  <a:lnTo>
                    <a:pt x="161" y="204"/>
                  </a:lnTo>
                  <a:lnTo>
                    <a:pt x="213" y="171"/>
                  </a:lnTo>
                  <a:lnTo>
                    <a:pt x="163" y="206"/>
                  </a:lnTo>
                  <a:lnTo>
                    <a:pt x="217" y="175"/>
                  </a:lnTo>
                  <a:lnTo>
                    <a:pt x="165" y="209"/>
                  </a:lnTo>
                  <a:lnTo>
                    <a:pt x="220" y="178"/>
                  </a:lnTo>
                  <a:lnTo>
                    <a:pt x="170" y="213"/>
                  </a:lnTo>
                  <a:lnTo>
                    <a:pt x="224" y="182"/>
                  </a:lnTo>
                  <a:lnTo>
                    <a:pt x="172" y="216"/>
                  </a:lnTo>
                  <a:lnTo>
                    <a:pt x="227" y="185"/>
                  </a:lnTo>
                  <a:lnTo>
                    <a:pt x="184" y="227"/>
                  </a:lnTo>
                  <a:lnTo>
                    <a:pt x="236" y="194"/>
                  </a:lnTo>
                  <a:lnTo>
                    <a:pt x="196" y="239"/>
                  </a:lnTo>
                  <a:lnTo>
                    <a:pt x="251" y="209"/>
                  </a:lnTo>
                  <a:lnTo>
                    <a:pt x="203" y="246"/>
                  </a:lnTo>
                  <a:lnTo>
                    <a:pt x="258" y="216"/>
                  </a:lnTo>
                  <a:lnTo>
                    <a:pt x="210" y="254"/>
                  </a:lnTo>
                  <a:lnTo>
                    <a:pt x="265" y="223"/>
                  </a:lnTo>
                  <a:lnTo>
                    <a:pt x="217" y="261"/>
                  </a:lnTo>
                  <a:lnTo>
                    <a:pt x="272" y="230"/>
                  </a:lnTo>
                  <a:lnTo>
                    <a:pt x="220" y="263"/>
                  </a:lnTo>
                  <a:lnTo>
                    <a:pt x="274" y="232"/>
                  </a:lnTo>
                  <a:lnTo>
                    <a:pt x="222" y="265"/>
                  </a:lnTo>
                  <a:lnTo>
                    <a:pt x="277" y="235"/>
                  </a:lnTo>
                  <a:lnTo>
                    <a:pt x="236" y="280"/>
                  </a:lnTo>
                  <a:lnTo>
                    <a:pt x="288" y="246"/>
                  </a:lnTo>
                  <a:lnTo>
                    <a:pt x="246" y="289"/>
                  </a:lnTo>
                  <a:lnTo>
                    <a:pt x="300" y="258"/>
                  </a:lnTo>
                  <a:lnTo>
                    <a:pt x="260" y="303"/>
                  </a:lnTo>
                  <a:lnTo>
                    <a:pt x="312" y="270"/>
                  </a:lnTo>
                  <a:lnTo>
                    <a:pt x="262" y="306"/>
                  </a:lnTo>
                  <a:lnTo>
                    <a:pt x="317" y="275"/>
                  </a:lnTo>
                  <a:lnTo>
                    <a:pt x="265" y="308"/>
                  </a:lnTo>
                  <a:lnTo>
                    <a:pt x="319" y="277"/>
                  </a:lnTo>
                  <a:lnTo>
                    <a:pt x="269" y="313"/>
                  </a:lnTo>
                  <a:lnTo>
                    <a:pt x="322" y="282"/>
                  </a:lnTo>
                  <a:lnTo>
                    <a:pt x="272" y="315"/>
                  </a:lnTo>
                  <a:lnTo>
                    <a:pt x="326" y="284"/>
                  </a:lnTo>
                  <a:lnTo>
                    <a:pt x="274" y="318"/>
                  </a:lnTo>
                  <a:lnTo>
                    <a:pt x="314" y="296"/>
                  </a:lnTo>
                  <a:lnTo>
                    <a:pt x="277" y="320"/>
                  </a:lnTo>
                  <a:lnTo>
                    <a:pt x="307" y="303"/>
                  </a:lnTo>
                  <a:lnTo>
                    <a:pt x="284" y="327"/>
                  </a:lnTo>
                  <a:lnTo>
                    <a:pt x="284" y="327"/>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1" name="Freeform 3147"/>
            <p:cNvSpPr/>
            <p:nvPr/>
          </p:nvSpPr>
          <p:spPr bwMode="auto">
            <a:xfrm>
              <a:off x="6577013" y="3313113"/>
              <a:ext cx="514350" cy="514350"/>
            </a:xfrm>
            <a:custGeom>
              <a:avLst/>
              <a:gdLst>
                <a:gd name="T0" fmla="*/ 19 w 324"/>
                <a:gd name="T1" fmla="*/ 0 h 324"/>
                <a:gd name="T2" fmla="*/ 47 w 324"/>
                <a:gd name="T3" fmla="*/ 4 h 324"/>
                <a:gd name="T4" fmla="*/ 59 w 324"/>
                <a:gd name="T5" fmla="*/ 14 h 324"/>
                <a:gd name="T6" fmla="*/ 62 w 324"/>
                <a:gd name="T7" fmla="*/ 14 h 324"/>
                <a:gd name="T8" fmla="*/ 69 w 324"/>
                <a:gd name="T9" fmla="*/ 23 h 324"/>
                <a:gd name="T10" fmla="*/ 81 w 324"/>
                <a:gd name="T11" fmla="*/ 33 h 324"/>
                <a:gd name="T12" fmla="*/ 81 w 324"/>
                <a:gd name="T13" fmla="*/ 35 h 324"/>
                <a:gd name="T14" fmla="*/ 90 w 324"/>
                <a:gd name="T15" fmla="*/ 45 h 324"/>
                <a:gd name="T16" fmla="*/ 104 w 324"/>
                <a:gd name="T17" fmla="*/ 59 h 324"/>
                <a:gd name="T18" fmla="*/ 104 w 324"/>
                <a:gd name="T19" fmla="*/ 59 h 324"/>
                <a:gd name="T20" fmla="*/ 114 w 324"/>
                <a:gd name="T21" fmla="*/ 68 h 324"/>
                <a:gd name="T22" fmla="*/ 121 w 324"/>
                <a:gd name="T23" fmla="*/ 75 h 324"/>
                <a:gd name="T24" fmla="*/ 133 w 324"/>
                <a:gd name="T25" fmla="*/ 87 h 324"/>
                <a:gd name="T26" fmla="*/ 147 w 324"/>
                <a:gd name="T27" fmla="*/ 99 h 324"/>
                <a:gd name="T28" fmla="*/ 149 w 324"/>
                <a:gd name="T29" fmla="*/ 104 h 324"/>
                <a:gd name="T30" fmla="*/ 161 w 324"/>
                <a:gd name="T31" fmla="*/ 116 h 324"/>
                <a:gd name="T32" fmla="*/ 168 w 324"/>
                <a:gd name="T33" fmla="*/ 123 h 324"/>
                <a:gd name="T34" fmla="*/ 168 w 324"/>
                <a:gd name="T35" fmla="*/ 123 h 324"/>
                <a:gd name="T36" fmla="*/ 180 w 324"/>
                <a:gd name="T37" fmla="*/ 135 h 324"/>
                <a:gd name="T38" fmla="*/ 185 w 324"/>
                <a:gd name="T39" fmla="*/ 139 h 324"/>
                <a:gd name="T40" fmla="*/ 197 w 324"/>
                <a:gd name="T41" fmla="*/ 151 h 324"/>
                <a:gd name="T42" fmla="*/ 201 w 324"/>
                <a:gd name="T43" fmla="*/ 154 h 324"/>
                <a:gd name="T44" fmla="*/ 204 w 324"/>
                <a:gd name="T45" fmla="*/ 158 h 324"/>
                <a:gd name="T46" fmla="*/ 213 w 324"/>
                <a:gd name="T47" fmla="*/ 168 h 324"/>
                <a:gd name="T48" fmla="*/ 220 w 324"/>
                <a:gd name="T49" fmla="*/ 175 h 324"/>
                <a:gd name="T50" fmla="*/ 227 w 324"/>
                <a:gd name="T51" fmla="*/ 182 h 324"/>
                <a:gd name="T52" fmla="*/ 242 w 324"/>
                <a:gd name="T53" fmla="*/ 194 h 324"/>
                <a:gd name="T54" fmla="*/ 244 w 324"/>
                <a:gd name="T55" fmla="*/ 199 h 324"/>
                <a:gd name="T56" fmla="*/ 256 w 324"/>
                <a:gd name="T57" fmla="*/ 211 h 324"/>
                <a:gd name="T58" fmla="*/ 261 w 324"/>
                <a:gd name="T59" fmla="*/ 215 h 324"/>
                <a:gd name="T60" fmla="*/ 270 w 324"/>
                <a:gd name="T61" fmla="*/ 225 h 324"/>
                <a:gd name="T62" fmla="*/ 277 w 324"/>
                <a:gd name="T63" fmla="*/ 232 h 324"/>
                <a:gd name="T64" fmla="*/ 291 w 324"/>
                <a:gd name="T65" fmla="*/ 246 h 324"/>
                <a:gd name="T66" fmla="*/ 294 w 324"/>
                <a:gd name="T67" fmla="*/ 249 h 324"/>
                <a:gd name="T68" fmla="*/ 294 w 324"/>
                <a:gd name="T69" fmla="*/ 249 h 324"/>
                <a:gd name="T70" fmla="*/ 303 w 324"/>
                <a:gd name="T71" fmla="*/ 256 h 324"/>
                <a:gd name="T72" fmla="*/ 303 w 324"/>
                <a:gd name="T73" fmla="*/ 258 h 324"/>
                <a:gd name="T74" fmla="*/ 315 w 324"/>
                <a:gd name="T75" fmla="*/ 270 h 324"/>
                <a:gd name="T76" fmla="*/ 324 w 324"/>
                <a:gd name="T77" fmla="*/ 284 h 324"/>
                <a:gd name="T78" fmla="*/ 287 w 324"/>
                <a:gd name="T79"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17" y="2"/>
                  </a:moveTo>
                  <a:lnTo>
                    <a:pt x="19" y="0"/>
                  </a:lnTo>
                  <a:lnTo>
                    <a:pt x="0" y="30"/>
                  </a:lnTo>
                  <a:lnTo>
                    <a:pt x="47" y="4"/>
                  </a:lnTo>
                  <a:lnTo>
                    <a:pt x="7" y="45"/>
                  </a:lnTo>
                  <a:lnTo>
                    <a:pt x="59" y="14"/>
                  </a:lnTo>
                  <a:lnTo>
                    <a:pt x="7" y="45"/>
                  </a:lnTo>
                  <a:lnTo>
                    <a:pt x="62" y="14"/>
                  </a:lnTo>
                  <a:lnTo>
                    <a:pt x="17" y="54"/>
                  </a:lnTo>
                  <a:lnTo>
                    <a:pt x="69" y="23"/>
                  </a:lnTo>
                  <a:lnTo>
                    <a:pt x="26" y="66"/>
                  </a:lnTo>
                  <a:lnTo>
                    <a:pt x="81" y="33"/>
                  </a:lnTo>
                  <a:lnTo>
                    <a:pt x="26" y="66"/>
                  </a:lnTo>
                  <a:lnTo>
                    <a:pt x="81" y="35"/>
                  </a:lnTo>
                  <a:lnTo>
                    <a:pt x="38" y="75"/>
                  </a:lnTo>
                  <a:lnTo>
                    <a:pt x="90" y="45"/>
                  </a:lnTo>
                  <a:lnTo>
                    <a:pt x="52" y="90"/>
                  </a:lnTo>
                  <a:lnTo>
                    <a:pt x="104" y="59"/>
                  </a:lnTo>
                  <a:lnTo>
                    <a:pt x="52" y="90"/>
                  </a:lnTo>
                  <a:lnTo>
                    <a:pt x="104" y="59"/>
                  </a:lnTo>
                  <a:lnTo>
                    <a:pt x="59" y="99"/>
                  </a:lnTo>
                  <a:lnTo>
                    <a:pt x="114" y="68"/>
                  </a:lnTo>
                  <a:lnTo>
                    <a:pt x="66" y="106"/>
                  </a:lnTo>
                  <a:lnTo>
                    <a:pt x="121" y="75"/>
                  </a:lnTo>
                  <a:lnTo>
                    <a:pt x="81" y="118"/>
                  </a:lnTo>
                  <a:lnTo>
                    <a:pt x="133" y="87"/>
                  </a:lnTo>
                  <a:lnTo>
                    <a:pt x="92" y="130"/>
                  </a:lnTo>
                  <a:lnTo>
                    <a:pt x="147" y="99"/>
                  </a:lnTo>
                  <a:lnTo>
                    <a:pt x="97" y="135"/>
                  </a:lnTo>
                  <a:lnTo>
                    <a:pt x="149" y="104"/>
                  </a:lnTo>
                  <a:lnTo>
                    <a:pt x="107" y="147"/>
                  </a:lnTo>
                  <a:lnTo>
                    <a:pt x="161" y="116"/>
                  </a:lnTo>
                  <a:lnTo>
                    <a:pt x="114" y="154"/>
                  </a:lnTo>
                  <a:lnTo>
                    <a:pt x="168" y="123"/>
                  </a:lnTo>
                  <a:lnTo>
                    <a:pt x="114" y="154"/>
                  </a:lnTo>
                  <a:lnTo>
                    <a:pt x="168" y="123"/>
                  </a:lnTo>
                  <a:lnTo>
                    <a:pt x="126" y="166"/>
                  </a:lnTo>
                  <a:lnTo>
                    <a:pt x="180" y="135"/>
                  </a:lnTo>
                  <a:lnTo>
                    <a:pt x="133" y="170"/>
                  </a:lnTo>
                  <a:lnTo>
                    <a:pt x="185" y="139"/>
                  </a:lnTo>
                  <a:lnTo>
                    <a:pt x="142" y="182"/>
                  </a:lnTo>
                  <a:lnTo>
                    <a:pt x="197" y="151"/>
                  </a:lnTo>
                  <a:lnTo>
                    <a:pt x="147" y="187"/>
                  </a:lnTo>
                  <a:lnTo>
                    <a:pt x="201" y="154"/>
                  </a:lnTo>
                  <a:lnTo>
                    <a:pt x="149" y="189"/>
                  </a:lnTo>
                  <a:lnTo>
                    <a:pt x="204" y="158"/>
                  </a:lnTo>
                  <a:lnTo>
                    <a:pt x="159" y="199"/>
                  </a:lnTo>
                  <a:lnTo>
                    <a:pt x="213" y="168"/>
                  </a:lnTo>
                  <a:lnTo>
                    <a:pt x="168" y="206"/>
                  </a:lnTo>
                  <a:lnTo>
                    <a:pt x="220" y="175"/>
                  </a:lnTo>
                  <a:lnTo>
                    <a:pt x="175" y="213"/>
                  </a:lnTo>
                  <a:lnTo>
                    <a:pt x="227" y="182"/>
                  </a:lnTo>
                  <a:lnTo>
                    <a:pt x="187" y="227"/>
                  </a:lnTo>
                  <a:lnTo>
                    <a:pt x="242" y="194"/>
                  </a:lnTo>
                  <a:lnTo>
                    <a:pt x="192" y="230"/>
                  </a:lnTo>
                  <a:lnTo>
                    <a:pt x="244" y="199"/>
                  </a:lnTo>
                  <a:lnTo>
                    <a:pt x="201" y="241"/>
                  </a:lnTo>
                  <a:lnTo>
                    <a:pt x="256" y="211"/>
                  </a:lnTo>
                  <a:lnTo>
                    <a:pt x="206" y="246"/>
                  </a:lnTo>
                  <a:lnTo>
                    <a:pt x="261" y="215"/>
                  </a:lnTo>
                  <a:lnTo>
                    <a:pt x="216" y="256"/>
                  </a:lnTo>
                  <a:lnTo>
                    <a:pt x="270" y="225"/>
                  </a:lnTo>
                  <a:lnTo>
                    <a:pt x="223" y="263"/>
                  </a:lnTo>
                  <a:lnTo>
                    <a:pt x="277" y="232"/>
                  </a:lnTo>
                  <a:lnTo>
                    <a:pt x="237" y="277"/>
                  </a:lnTo>
                  <a:lnTo>
                    <a:pt x="291" y="246"/>
                  </a:lnTo>
                  <a:lnTo>
                    <a:pt x="239" y="279"/>
                  </a:lnTo>
                  <a:lnTo>
                    <a:pt x="294" y="249"/>
                  </a:lnTo>
                  <a:lnTo>
                    <a:pt x="239" y="279"/>
                  </a:lnTo>
                  <a:lnTo>
                    <a:pt x="294" y="249"/>
                  </a:lnTo>
                  <a:lnTo>
                    <a:pt x="249" y="289"/>
                  </a:lnTo>
                  <a:lnTo>
                    <a:pt x="303" y="256"/>
                  </a:lnTo>
                  <a:lnTo>
                    <a:pt x="249" y="289"/>
                  </a:lnTo>
                  <a:lnTo>
                    <a:pt x="303" y="258"/>
                  </a:lnTo>
                  <a:lnTo>
                    <a:pt x="261" y="301"/>
                  </a:lnTo>
                  <a:lnTo>
                    <a:pt x="315" y="270"/>
                  </a:lnTo>
                  <a:lnTo>
                    <a:pt x="275" y="313"/>
                  </a:lnTo>
                  <a:lnTo>
                    <a:pt x="324" y="284"/>
                  </a:lnTo>
                  <a:lnTo>
                    <a:pt x="284" y="324"/>
                  </a:lnTo>
                  <a:lnTo>
                    <a:pt x="287" y="3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2" name="Freeform 3148"/>
            <p:cNvSpPr/>
            <p:nvPr/>
          </p:nvSpPr>
          <p:spPr bwMode="auto">
            <a:xfrm>
              <a:off x="6194425" y="3173413"/>
              <a:ext cx="247650" cy="255588"/>
            </a:xfrm>
            <a:custGeom>
              <a:avLst/>
              <a:gdLst>
                <a:gd name="T0" fmla="*/ 35 w 156"/>
                <a:gd name="T1" fmla="*/ 0 h 161"/>
                <a:gd name="T2" fmla="*/ 35 w 156"/>
                <a:gd name="T3" fmla="*/ 0 h 161"/>
                <a:gd name="T4" fmla="*/ 0 w 156"/>
                <a:gd name="T5" fmla="*/ 35 h 161"/>
                <a:gd name="T6" fmla="*/ 45 w 156"/>
                <a:gd name="T7" fmla="*/ 9 h 161"/>
                <a:gd name="T8" fmla="*/ 2 w 156"/>
                <a:gd name="T9" fmla="*/ 50 h 161"/>
                <a:gd name="T10" fmla="*/ 56 w 156"/>
                <a:gd name="T11" fmla="*/ 19 h 161"/>
                <a:gd name="T12" fmla="*/ 14 w 156"/>
                <a:gd name="T13" fmla="*/ 61 h 161"/>
                <a:gd name="T14" fmla="*/ 68 w 156"/>
                <a:gd name="T15" fmla="*/ 31 h 161"/>
                <a:gd name="T16" fmla="*/ 28 w 156"/>
                <a:gd name="T17" fmla="*/ 76 h 161"/>
                <a:gd name="T18" fmla="*/ 82 w 156"/>
                <a:gd name="T19" fmla="*/ 45 h 161"/>
                <a:gd name="T20" fmla="*/ 30 w 156"/>
                <a:gd name="T21" fmla="*/ 78 h 161"/>
                <a:gd name="T22" fmla="*/ 85 w 156"/>
                <a:gd name="T23" fmla="*/ 47 h 161"/>
                <a:gd name="T24" fmla="*/ 42 w 156"/>
                <a:gd name="T25" fmla="*/ 90 h 161"/>
                <a:gd name="T26" fmla="*/ 97 w 156"/>
                <a:gd name="T27" fmla="*/ 59 h 161"/>
                <a:gd name="T28" fmla="*/ 49 w 156"/>
                <a:gd name="T29" fmla="*/ 97 h 161"/>
                <a:gd name="T30" fmla="*/ 104 w 156"/>
                <a:gd name="T31" fmla="*/ 66 h 161"/>
                <a:gd name="T32" fmla="*/ 61 w 156"/>
                <a:gd name="T33" fmla="*/ 109 h 161"/>
                <a:gd name="T34" fmla="*/ 116 w 156"/>
                <a:gd name="T35" fmla="*/ 78 h 161"/>
                <a:gd name="T36" fmla="*/ 68 w 156"/>
                <a:gd name="T37" fmla="*/ 116 h 161"/>
                <a:gd name="T38" fmla="*/ 123 w 156"/>
                <a:gd name="T39" fmla="*/ 85 h 161"/>
                <a:gd name="T40" fmla="*/ 78 w 156"/>
                <a:gd name="T41" fmla="*/ 126 h 161"/>
                <a:gd name="T42" fmla="*/ 132 w 156"/>
                <a:gd name="T43" fmla="*/ 95 h 161"/>
                <a:gd name="T44" fmla="*/ 85 w 156"/>
                <a:gd name="T45" fmla="*/ 133 h 161"/>
                <a:gd name="T46" fmla="*/ 139 w 156"/>
                <a:gd name="T47" fmla="*/ 102 h 161"/>
                <a:gd name="T48" fmla="*/ 92 w 156"/>
                <a:gd name="T49" fmla="*/ 140 h 161"/>
                <a:gd name="T50" fmla="*/ 146 w 156"/>
                <a:gd name="T51" fmla="*/ 109 h 161"/>
                <a:gd name="T52" fmla="*/ 94 w 156"/>
                <a:gd name="T53" fmla="*/ 142 h 161"/>
                <a:gd name="T54" fmla="*/ 149 w 156"/>
                <a:gd name="T55" fmla="*/ 111 h 161"/>
                <a:gd name="T56" fmla="*/ 99 w 156"/>
                <a:gd name="T57" fmla="*/ 147 h 161"/>
                <a:gd name="T58" fmla="*/ 151 w 156"/>
                <a:gd name="T59" fmla="*/ 116 h 161"/>
                <a:gd name="T60" fmla="*/ 104 w 156"/>
                <a:gd name="T61" fmla="*/ 152 h 161"/>
                <a:gd name="T62" fmla="*/ 153 w 156"/>
                <a:gd name="T63" fmla="*/ 123 h 161"/>
                <a:gd name="T64" fmla="*/ 106 w 156"/>
                <a:gd name="T65" fmla="*/ 154 h 161"/>
                <a:gd name="T66" fmla="*/ 156 w 156"/>
                <a:gd name="T67" fmla="*/ 126 h 161"/>
                <a:gd name="T68" fmla="*/ 120 w 156"/>
                <a:gd name="T69" fmla="*/ 161 h 161"/>
                <a:gd name="T70" fmla="*/ 153 w 156"/>
                <a:gd name="T71" fmla="*/ 140 h 161"/>
                <a:gd name="T72" fmla="*/ 120 w 156"/>
                <a:gd name="T73" fmla="*/ 161 h 161"/>
                <a:gd name="T74" fmla="*/ 153 w 156"/>
                <a:gd name="T75" fmla="*/ 142 h 161"/>
                <a:gd name="T76" fmla="*/ 137 w 156"/>
                <a:gd name="T77" fmla="*/ 159 h 161"/>
                <a:gd name="T78" fmla="*/ 142 w 156"/>
                <a:gd name="T79" fmla="*/ 1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161">
                  <a:moveTo>
                    <a:pt x="35" y="0"/>
                  </a:moveTo>
                  <a:lnTo>
                    <a:pt x="35" y="0"/>
                  </a:lnTo>
                  <a:lnTo>
                    <a:pt x="0" y="35"/>
                  </a:lnTo>
                  <a:lnTo>
                    <a:pt x="45" y="9"/>
                  </a:lnTo>
                  <a:lnTo>
                    <a:pt x="2" y="50"/>
                  </a:lnTo>
                  <a:lnTo>
                    <a:pt x="56" y="19"/>
                  </a:lnTo>
                  <a:lnTo>
                    <a:pt x="14" y="61"/>
                  </a:lnTo>
                  <a:lnTo>
                    <a:pt x="68" y="31"/>
                  </a:lnTo>
                  <a:lnTo>
                    <a:pt x="28" y="76"/>
                  </a:lnTo>
                  <a:lnTo>
                    <a:pt x="82" y="45"/>
                  </a:lnTo>
                  <a:lnTo>
                    <a:pt x="30" y="78"/>
                  </a:lnTo>
                  <a:lnTo>
                    <a:pt x="85" y="47"/>
                  </a:lnTo>
                  <a:lnTo>
                    <a:pt x="42" y="90"/>
                  </a:lnTo>
                  <a:lnTo>
                    <a:pt x="97" y="59"/>
                  </a:lnTo>
                  <a:lnTo>
                    <a:pt x="49" y="97"/>
                  </a:lnTo>
                  <a:lnTo>
                    <a:pt x="104" y="66"/>
                  </a:lnTo>
                  <a:lnTo>
                    <a:pt x="61" y="109"/>
                  </a:lnTo>
                  <a:lnTo>
                    <a:pt x="116" y="78"/>
                  </a:lnTo>
                  <a:lnTo>
                    <a:pt x="68" y="116"/>
                  </a:lnTo>
                  <a:lnTo>
                    <a:pt x="123" y="85"/>
                  </a:lnTo>
                  <a:lnTo>
                    <a:pt x="78" y="126"/>
                  </a:lnTo>
                  <a:lnTo>
                    <a:pt x="132" y="95"/>
                  </a:lnTo>
                  <a:lnTo>
                    <a:pt x="85" y="133"/>
                  </a:lnTo>
                  <a:lnTo>
                    <a:pt x="139" y="102"/>
                  </a:lnTo>
                  <a:lnTo>
                    <a:pt x="92" y="140"/>
                  </a:lnTo>
                  <a:lnTo>
                    <a:pt x="146" y="109"/>
                  </a:lnTo>
                  <a:lnTo>
                    <a:pt x="94" y="142"/>
                  </a:lnTo>
                  <a:lnTo>
                    <a:pt x="149" y="111"/>
                  </a:lnTo>
                  <a:lnTo>
                    <a:pt x="99" y="147"/>
                  </a:lnTo>
                  <a:lnTo>
                    <a:pt x="151" y="116"/>
                  </a:lnTo>
                  <a:lnTo>
                    <a:pt x="104" y="152"/>
                  </a:lnTo>
                  <a:lnTo>
                    <a:pt x="153" y="123"/>
                  </a:lnTo>
                  <a:lnTo>
                    <a:pt x="106" y="154"/>
                  </a:lnTo>
                  <a:lnTo>
                    <a:pt x="156" y="126"/>
                  </a:lnTo>
                  <a:lnTo>
                    <a:pt x="120" y="161"/>
                  </a:lnTo>
                  <a:lnTo>
                    <a:pt x="153" y="140"/>
                  </a:lnTo>
                  <a:lnTo>
                    <a:pt x="120" y="161"/>
                  </a:lnTo>
                  <a:lnTo>
                    <a:pt x="153" y="142"/>
                  </a:lnTo>
                  <a:lnTo>
                    <a:pt x="137" y="159"/>
                  </a:lnTo>
                  <a:lnTo>
                    <a:pt x="142" y="156"/>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3" name="Freeform 3149"/>
            <p:cNvSpPr/>
            <p:nvPr/>
          </p:nvSpPr>
          <p:spPr bwMode="auto">
            <a:xfrm>
              <a:off x="6321425" y="3041650"/>
              <a:ext cx="247650" cy="255588"/>
            </a:xfrm>
            <a:custGeom>
              <a:avLst/>
              <a:gdLst>
                <a:gd name="T0" fmla="*/ 36 w 156"/>
                <a:gd name="T1" fmla="*/ 2 h 161"/>
                <a:gd name="T2" fmla="*/ 36 w 156"/>
                <a:gd name="T3" fmla="*/ 0 h 161"/>
                <a:gd name="T4" fmla="*/ 10 w 156"/>
                <a:gd name="T5" fmla="*/ 26 h 161"/>
                <a:gd name="T6" fmla="*/ 43 w 156"/>
                <a:gd name="T7" fmla="*/ 7 h 161"/>
                <a:gd name="T8" fmla="*/ 0 w 156"/>
                <a:gd name="T9" fmla="*/ 50 h 161"/>
                <a:gd name="T10" fmla="*/ 52 w 156"/>
                <a:gd name="T11" fmla="*/ 16 h 161"/>
                <a:gd name="T12" fmla="*/ 7 w 156"/>
                <a:gd name="T13" fmla="*/ 57 h 161"/>
                <a:gd name="T14" fmla="*/ 62 w 156"/>
                <a:gd name="T15" fmla="*/ 26 h 161"/>
                <a:gd name="T16" fmla="*/ 12 w 156"/>
                <a:gd name="T17" fmla="*/ 61 h 161"/>
                <a:gd name="T18" fmla="*/ 66 w 156"/>
                <a:gd name="T19" fmla="*/ 31 h 161"/>
                <a:gd name="T20" fmla="*/ 21 w 156"/>
                <a:gd name="T21" fmla="*/ 71 h 161"/>
                <a:gd name="T22" fmla="*/ 76 w 156"/>
                <a:gd name="T23" fmla="*/ 40 h 161"/>
                <a:gd name="T24" fmla="*/ 31 w 156"/>
                <a:gd name="T25" fmla="*/ 80 h 161"/>
                <a:gd name="T26" fmla="*/ 85 w 156"/>
                <a:gd name="T27" fmla="*/ 50 h 161"/>
                <a:gd name="T28" fmla="*/ 36 w 156"/>
                <a:gd name="T29" fmla="*/ 85 h 161"/>
                <a:gd name="T30" fmla="*/ 90 w 156"/>
                <a:gd name="T31" fmla="*/ 54 h 161"/>
                <a:gd name="T32" fmla="*/ 43 w 156"/>
                <a:gd name="T33" fmla="*/ 92 h 161"/>
                <a:gd name="T34" fmla="*/ 97 w 156"/>
                <a:gd name="T35" fmla="*/ 61 h 161"/>
                <a:gd name="T36" fmla="*/ 45 w 156"/>
                <a:gd name="T37" fmla="*/ 92 h 161"/>
                <a:gd name="T38" fmla="*/ 97 w 156"/>
                <a:gd name="T39" fmla="*/ 61 h 161"/>
                <a:gd name="T40" fmla="*/ 55 w 156"/>
                <a:gd name="T41" fmla="*/ 104 h 161"/>
                <a:gd name="T42" fmla="*/ 109 w 156"/>
                <a:gd name="T43" fmla="*/ 73 h 161"/>
                <a:gd name="T44" fmla="*/ 62 w 156"/>
                <a:gd name="T45" fmla="*/ 111 h 161"/>
                <a:gd name="T46" fmla="*/ 116 w 156"/>
                <a:gd name="T47" fmla="*/ 80 h 161"/>
                <a:gd name="T48" fmla="*/ 64 w 156"/>
                <a:gd name="T49" fmla="*/ 114 h 161"/>
                <a:gd name="T50" fmla="*/ 118 w 156"/>
                <a:gd name="T51" fmla="*/ 83 h 161"/>
                <a:gd name="T52" fmla="*/ 71 w 156"/>
                <a:gd name="T53" fmla="*/ 121 h 161"/>
                <a:gd name="T54" fmla="*/ 126 w 156"/>
                <a:gd name="T55" fmla="*/ 90 h 161"/>
                <a:gd name="T56" fmla="*/ 76 w 156"/>
                <a:gd name="T57" fmla="*/ 126 h 161"/>
                <a:gd name="T58" fmla="*/ 130 w 156"/>
                <a:gd name="T59" fmla="*/ 92 h 161"/>
                <a:gd name="T60" fmla="*/ 88 w 156"/>
                <a:gd name="T61" fmla="*/ 137 h 161"/>
                <a:gd name="T62" fmla="*/ 142 w 156"/>
                <a:gd name="T63" fmla="*/ 107 h 161"/>
                <a:gd name="T64" fmla="*/ 97 w 156"/>
                <a:gd name="T65" fmla="*/ 147 h 161"/>
                <a:gd name="T66" fmla="*/ 149 w 156"/>
                <a:gd name="T67" fmla="*/ 116 h 161"/>
                <a:gd name="T68" fmla="*/ 102 w 156"/>
                <a:gd name="T69" fmla="*/ 152 h 161"/>
                <a:gd name="T70" fmla="*/ 154 w 156"/>
                <a:gd name="T71" fmla="*/ 121 h 161"/>
                <a:gd name="T72" fmla="*/ 107 w 156"/>
                <a:gd name="T73" fmla="*/ 154 h 161"/>
                <a:gd name="T74" fmla="*/ 156 w 156"/>
                <a:gd name="T75" fmla="*/ 126 h 161"/>
                <a:gd name="T76" fmla="*/ 114 w 156"/>
                <a:gd name="T77" fmla="*/ 159 h 161"/>
                <a:gd name="T78" fmla="*/ 156 w 156"/>
                <a:gd name="T79" fmla="*/ 135 h 161"/>
                <a:gd name="T80" fmla="*/ 118 w 156"/>
                <a:gd name="T81" fmla="*/ 161 h 161"/>
                <a:gd name="T82" fmla="*/ 156 w 156"/>
                <a:gd name="T83" fmla="*/ 140 h 161"/>
                <a:gd name="T84" fmla="*/ 137 w 156"/>
                <a:gd name="T85" fmla="*/ 161 h 161"/>
                <a:gd name="T86" fmla="*/ 142 w 156"/>
                <a:gd name="T87"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1">
                  <a:moveTo>
                    <a:pt x="36" y="2"/>
                  </a:moveTo>
                  <a:lnTo>
                    <a:pt x="36" y="0"/>
                  </a:lnTo>
                  <a:lnTo>
                    <a:pt x="10" y="26"/>
                  </a:lnTo>
                  <a:lnTo>
                    <a:pt x="43" y="7"/>
                  </a:lnTo>
                  <a:lnTo>
                    <a:pt x="0" y="50"/>
                  </a:lnTo>
                  <a:lnTo>
                    <a:pt x="52" y="16"/>
                  </a:lnTo>
                  <a:lnTo>
                    <a:pt x="7" y="57"/>
                  </a:lnTo>
                  <a:lnTo>
                    <a:pt x="62" y="26"/>
                  </a:lnTo>
                  <a:lnTo>
                    <a:pt x="12" y="61"/>
                  </a:lnTo>
                  <a:lnTo>
                    <a:pt x="66" y="31"/>
                  </a:lnTo>
                  <a:lnTo>
                    <a:pt x="21" y="71"/>
                  </a:lnTo>
                  <a:lnTo>
                    <a:pt x="76" y="40"/>
                  </a:lnTo>
                  <a:lnTo>
                    <a:pt x="31" y="80"/>
                  </a:lnTo>
                  <a:lnTo>
                    <a:pt x="85" y="50"/>
                  </a:lnTo>
                  <a:lnTo>
                    <a:pt x="36" y="85"/>
                  </a:lnTo>
                  <a:lnTo>
                    <a:pt x="90" y="54"/>
                  </a:lnTo>
                  <a:lnTo>
                    <a:pt x="43" y="92"/>
                  </a:lnTo>
                  <a:lnTo>
                    <a:pt x="97" y="61"/>
                  </a:lnTo>
                  <a:lnTo>
                    <a:pt x="45" y="92"/>
                  </a:lnTo>
                  <a:lnTo>
                    <a:pt x="97" y="61"/>
                  </a:lnTo>
                  <a:lnTo>
                    <a:pt x="55" y="104"/>
                  </a:lnTo>
                  <a:lnTo>
                    <a:pt x="109" y="73"/>
                  </a:lnTo>
                  <a:lnTo>
                    <a:pt x="62" y="111"/>
                  </a:lnTo>
                  <a:lnTo>
                    <a:pt x="116" y="80"/>
                  </a:lnTo>
                  <a:lnTo>
                    <a:pt x="64" y="114"/>
                  </a:lnTo>
                  <a:lnTo>
                    <a:pt x="118" y="83"/>
                  </a:lnTo>
                  <a:lnTo>
                    <a:pt x="71" y="121"/>
                  </a:lnTo>
                  <a:lnTo>
                    <a:pt x="126" y="90"/>
                  </a:lnTo>
                  <a:lnTo>
                    <a:pt x="76" y="126"/>
                  </a:lnTo>
                  <a:lnTo>
                    <a:pt x="130" y="92"/>
                  </a:lnTo>
                  <a:lnTo>
                    <a:pt x="88" y="137"/>
                  </a:lnTo>
                  <a:lnTo>
                    <a:pt x="142" y="107"/>
                  </a:lnTo>
                  <a:lnTo>
                    <a:pt x="97" y="147"/>
                  </a:lnTo>
                  <a:lnTo>
                    <a:pt x="149" y="116"/>
                  </a:lnTo>
                  <a:lnTo>
                    <a:pt x="102" y="152"/>
                  </a:lnTo>
                  <a:lnTo>
                    <a:pt x="154" y="121"/>
                  </a:lnTo>
                  <a:lnTo>
                    <a:pt x="107" y="154"/>
                  </a:lnTo>
                  <a:lnTo>
                    <a:pt x="156" y="126"/>
                  </a:lnTo>
                  <a:lnTo>
                    <a:pt x="114" y="159"/>
                  </a:lnTo>
                  <a:lnTo>
                    <a:pt x="156" y="135"/>
                  </a:lnTo>
                  <a:lnTo>
                    <a:pt x="118" y="161"/>
                  </a:lnTo>
                  <a:lnTo>
                    <a:pt x="156" y="140"/>
                  </a:lnTo>
                  <a:lnTo>
                    <a:pt x="137" y="161"/>
                  </a:lnTo>
                  <a:lnTo>
                    <a:pt x="142" y="15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4" name="Freeform 3150"/>
            <p:cNvSpPr/>
            <p:nvPr/>
          </p:nvSpPr>
          <p:spPr bwMode="auto">
            <a:xfrm>
              <a:off x="6791325" y="3097213"/>
              <a:ext cx="481013" cy="403225"/>
            </a:xfrm>
            <a:custGeom>
              <a:avLst/>
              <a:gdLst>
                <a:gd name="T0" fmla="*/ 197 w 303"/>
                <a:gd name="T1" fmla="*/ 34 h 254"/>
                <a:gd name="T2" fmla="*/ 206 w 303"/>
                <a:gd name="T3" fmla="*/ 29 h 254"/>
                <a:gd name="T4" fmla="*/ 192 w 303"/>
                <a:gd name="T5" fmla="*/ 41 h 254"/>
                <a:gd name="T6" fmla="*/ 215 w 303"/>
                <a:gd name="T7" fmla="*/ 26 h 254"/>
                <a:gd name="T8" fmla="*/ 144 w 303"/>
                <a:gd name="T9" fmla="*/ 88 h 254"/>
                <a:gd name="T10" fmla="*/ 287 w 303"/>
                <a:gd name="T11" fmla="*/ 5 h 254"/>
                <a:gd name="T12" fmla="*/ 133 w 303"/>
                <a:gd name="T13" fmla="*/ 100 h 254"/>
                <a:gd name="T14" fmla="*/ 303 w 303"/>
                <a:gd name="T15" fmla="*/ 0 h 254"/>
                <a:gd name="T16" fmla="*/ 114 w 303"/>
                <a:gd name="T17" fmla="*/ 119 h 254"/>
                <a:gd name="T18" fmla="*/ 213 w 303"/>
                <a:gd name="T19" fmla="*/ 62 h 254"/>
                <a:gd name="T20" fmla="*/ 104 w 303"/>
                <a:gd name="T21" fmla="*/ 128 h 254"/>
                <a:gd name="T22" fmla="*/ 204 w 303"/>
                <a:gd name="T23" fmla="*/ 72 h 254"/>
                <a:gd name="T24" fmla="*/ 92 w 303"/>
                <a:gd name="T25" fmla="*/ 140 h 254"/>
                <a:gd name="T26" fmla="*/ 192 w 303"/>
                <a:gd name="T27" fmla="*/ 83 h 254"/>
                <a:gd name="T28" fmla="*/ 40 w 303"/>
                <a:gd name="T29" fmla="*/ 192 h 254"/>
                <a:gd name="T30" fmla="*/ 140 w 303"/>
                <a:gd name="T31" fmla="*/ 133 h 254"/>
                <a:gd name="T32" fmla="*/ 28 w 303"/>
                <a:gd name="T33" fmla="*/ 202 h 254"/>
                <a:gd name="T34" fmla="*/ 128 w 303"/>
                <a:gd name="T35" fmla="*/ 145 h 254"/>
                <a:gd name="T36" fmla="*/ 5 w 303"/>
                <a:gd name="T37" fmla="*/ 228 h 254"/>
                <a:gd name="T38" fmla="*/ 102 w 303"/>
                <a:gd name="T39" fmla="*/ 171 h 254"/>
                <a:gd name="T40" fmla="*/ 0 w 303"/>
                <a:gd name="T41" fmla="*/ 245 h 254"/>
                <a:gd name="T42" fmla="*/ 73 w 303"/>
                <a:gd name="T43" fmla="*/ 202 h 254"/>
                <a:gd name="T44" fmla="*/ 5 w 303"/>
                <a:gd name="T45" fmla="*/ 249 h 254"/>
                <a:gd name="T46" fmla="*/ 50 w 303"/>
                <a:gd name="T47" fmla="*/ 226 h 254"/>
                <a:gd name="T48" fmla="*/ 12 w 303"/>
                <a:gd name="T49" fmla="*/ 254 h 254"/>
                <a:gd name="T50" fmla="*/ 31 w 303"/>
                <a:gd name="T51" fmla="*/ 242 h 254"/>
                <a:gd name="T52" fmla="*/ 17 w 303"/>
                <a:gd name="T53" fmla="*/ 254 h 254"/>
                <a:gd name="T54" fmla="*/ 26 w 303"/>
                <a:gd name="T55"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254">
                  <a:moveTo>
                    <a:pt x="197" y="34"/>
                  </a:moveTo>
                  <a:lnTo>
                    <a:pt x="206" y="29"/>
                  </a:lnTo>
                  <a:lnTo>
                    <a:pt x="192" y="41"/>
                  </a:lnTo>
                  <a:lnTo>
                    <a:pt x="215" y="26"/>
                  </a:lnTo>
                  <a:lnTo>
                    <a:pt x="144" y="88"/>
                  </a:lnTo>
                  <a:lnTo>
                    <a:pt x="287" y="5"/>
                  </a:lnTo>
                  <a:lnTo>
                    <a:pt x="133" y="100"/>
                  </a:lnTo>
                  <a:lnTo>
                    <a:pt x="303" y="0"/>
                  </a:lnTo>
                  <a:lnTo>
                    <a:pt x="114" y="119"/>
                  </a:lnTo>
                  <a:lnTo>
                    <a:pt x="213" y="62"/>
                  </a:lnTo>
                  <a:lnTo>
                    <a:pt x="104" y="128"/>
                  </a:lnTo>
                  <a:lnTo>
                    <a:pt x="204" y="72"/>
                  </a:lnTo>
                  <a:lnTo>
                    <a:pt x="92" y="140"/>
                  </a:lnTo>
                  <a:lnTo>
                    <a:pt x="192" y="83"/>
                  </a:lnTo>
                  <a:lnTo>
                    <a:pt x="40" y="192"/>
                  </a:lnTo>
                  <a:lnTo>
                    <a:pt x="140" y="133"/>
                  </a:lnTo>
                  <a:lnTo>
                    <a:pt x="28" y="202"/>
                  </a:lnTo>
                  <a:lnTo>
                    <a:pt x="128" y="145"/>
                  </a:lnTo>
                  <a:lnTo>
                    <a:pt x="5" y="228"/>
                  </a:lnTo>
                  <a:lnTo>
                    <a:pt x="102" y="171"/>
                  </a:lnTo>
                  <a:lnTo>
                    <a:pt x="0" y="245"/>
                  </a:lnTo>
                  <a:lnTo>
                    <a:pt x="73" y="202"/>
                  </a:lnTo>
                  <a:lnTo>
                    <a:pt x="5" y="249"/>
                  </a:lnTo>
                  <a:lnTo>
                    <a:pt x="50" y="226"/>
                  </a:lnTo>
                  <a:lnTo>
                    <a:pt x="12" y="254"/>
                  </a:lnTo>
                  <a:lnTo>
                    <a:pt x="31" y="242"/>
                  </a:lnTo>
                  <a:lnTo>
                    <a:pt x="17" y="254"/>
                  </a:lnTo>
                  <a:lnTo>
                    <a:pt x="26" y="249"/>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5" name="Freeform 3151"/>
            <p:cNvSpPr/>
            <p:nvPr/>
          </p:nvSpPr>
          <p:spPr bwMode="auto">
            <a:xfrm>
              <a:off x="7137400" y="2995613"/>
              <a:ext cx="495300" cy="192088"/>
            </a:xfrm>
            <a:custGeom>
              <a:avLst/>
              <a:gdLst>
                <a:gd name="T0" fmla="*/ 0 w 312"/>
                <a:gd name="T1" fmla="*/ 121 h 121"/>
                <a:gd name="T2" fmla="*/ 109 w 312"/>
                <a:gd name="T3" fmla="*/ 57 h 121"/>
                <a:gd name="T4" fmla="*/ 71 w 312"/>
                <a:gd name="T5" fmla="*/ 100 h 121"/>
                <a:gd name="T6" fmla="*/ 180 w 312"/>
                <a:gd name="T7" fmla="*/ 36 h 121"/>
                <a:gd name="T8" fmla="*/ 137 w 312"/>
                <a:gd name="T9" fmla="*/ 81 h 121"/>
                <a:gd name="T10" fmla="*/ 246 w 312"/>
                <a:gd name="T11" fmla="*/ 17 h 121"/>
                <a:gd name="T12" fmla="*/ 139 w 312"/>
                <a:gd name="T13" fmla="*/ 81 h 121"/>
                <a:gd name="T14" fmla="*/ 248 w 312"/>
                <a:gd name="T15" fmla="*/ 17 h 121"/>
                <a:gd name="T16" fmla="*/ 189 w 312"/>
                <a:gd name="T17" fmla="*/ 64 h 121"/>
                <a:gd name="T18" fmla="*/ 300 w 312"/>
                <a:gd name="T19" fmla="*/ 0 h 121"/>
                <a:gd name="T20" fmla="*/ 244 w 312"/>
                <a:gd name="T21" fmla="*/ 50 h 121"/>
                <a:gd name="T22" fmla="*/ 305 w 312"/>
                <a:gd name="T23" fmla="*/ 15 h 121"/>
                <a:gd name="T24" fmla="*/ 248 w 312"/>
                <a:gd name="T25" fmla="*/ 48 h 121"/>
                <a:gd name="T26" fmla="*/ 305 w 312"/>
                <a:gd name="T27" fmla="*/ 15 h 121"/>
                <a:gd name="T28" fmla="*/ 279 w 312"/>
                <a:gd name="T29" fmla="*/ 45 h 121"/>
                <a:gd name="T30" fmla="*/ 308 w 312"/>
                <a:gd name="T31" fmla="*/ 29 h 121"/>
                <a:gd name="T32" fmla="*/ 284 w 312"/>
                <a:gd name="T33" fmla="*/ 67 h 121"/>
                <a:gd name="T34" fmla="*/ 310 w 312"/>
                <a:gd name="T35" fmla="*/ 50 h 121"/>
                <a:gd name="T36" fmla="*/ 284 w 312"/>
                <a:gd name="T37" fmla="*/ 67 h 121"/>
                <a:gd name="T38" fmla="*/ 310 w 312"/>
                <a:gd name="T39" fmla="*/ 50 h 121"/>
                <a:gd name="T40" fmla="*/ 293 w 312"/>
                <a:gd name="T41" fmla="*/ 74 h 121"/>
                <a:gd name="T42" fmla="*/ 312 w 312"/>
                <a:gd name="T43" fmla="*/ 64 h 121"/>
                <a:gd name="T44" fmla="*/ 300 w 312"/>
                <a:gd name="T45" fmla="*/ 76 h 121"/>
                <a:gd name="T46" fmla="*/ 308 w 312"/>
                <a:gd name="T47"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2" h="121">
                  <a:moveTo>
                    <a:pt x="0" y="121"/>
                  </a:moveTo>
                  <a:lnTo>
                    <a:pt x="109" y="57"/>
                  </a:lnTo>
                  <a:lnTo>
                    <a:pt x="71" y="100"/>
                  </a:lnTo>
                  <a:lnTo>
                    <a:pt x="180" y="36"/>
                  </a:lnTo>
                  <a:lnTo>
                    <a:pt x="137" y="81"/>
                  </a:lnTo>
                  <a:lnTo>
                    <a:pt x="246" y="17"/>
                  </a:lnTo>
                  <a:lnTo>
                    <a:pt x="139" y="81"/>
                  </a:lnTo>
                  <a:lnTo>
                    <a:pt x="248" y="17"/>
                  </a:lnTo>
                  <a:lnTo>
                    <a:pt x="189" y="64"/>
                  </a:lnTo>
                  <a:lnTo>
                    <a:pt x="300" y="0"/>
                  </a:lnTo>
                  <a:lnTo>
                    <a:pt x="244" y="50"/>
                  </a:lnTo>
                  <a:lnTo>
                    <a:pt x="305" y="15"/>
                  </a:lnTo>
                  <a:lnTo>
                    <a:pt x="248" y="48"/>
                  </a:lnTo>
                  <a:lnTo>
                    <a:pt x="305" y="15"/>
                  </a:lnTo>
                  <a:lnTo>
                    <a:pt x="279" y="45"/>
                  </a:lnTo>
                  <a:lnTo>
                    <a:pt x="308" y="29"/>
                  </a:lnTo>
                  <a:lnTo>
                    <a:pt x="284" y="67"/>
                  </a:lnTo>
                  <a:lnTo>
                    <a:pt x="310" y="50"/>
                  </a:lnTo>
                  <a:lnTo>
                    <a:pt x="284" y="67"/>
                  </a:lnTo>
                  <a:lnTo>
                    <a:pt x="310" y="50"/>
                  </a:lnTo>
                  <a:lnTo>
                    <a:pt x="293" y="74"/>
                  </a:lnTo>
                  <a:lnTo>
                    <a:pt x="312" y="64"/>
                  </a:lnTo>
                  <a:lnTo>
                    <a:pt x="300" y="76"/>
                  </a:lnTo>
                  <a:lnTo>
                    <a:pt x="308" y="72"/>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6" name="Freeform 3152"/>
            <p:cNvSpPr/>
            <p:nvPr/>
          </p:nvSpPr>
          <p:spPr bwMode="auto">
            <a:xfrm>
              <a:off x="7126288" y="2540000"/>
              <a:ext cx="484188" cy="471488"/>
            </a:xfrm>
            <a:custGeom>
              <a:avLst/>
              <a:gdLst>
                <a:gd name="T0" fmla="*/ 28 w 305"/>
                <a:gd name="T1" fmla="*/ 0 h 297"/>
                <a:gd name="T2" fmla="*/ 38 w 305"/>
                <a:gd name="T3" fmla="*/ 12 h 297"/>
                <a:gd name="T4" fmla="*/ 42 w 305"/>
                <a:gd name="T5" fmla="*/ 27 h 297"/>
                <a:gd name="T6" fmla="*/ 42 w 305"/>
                <a:gd name="T7" fmla="*/ 43 h 297"/>
                <a:gd name="T8" fmla="*/ 45 w 305"/>
                <a:gd name="T9" fmla="*/ 64 h 297"/>
                <a:gd name="T10" fmla="*/ 47 w 305"/>
                <a:gd name="T11" fmla="*/ 67 h 297"/>
                <a:gd name="T12" fmla="*/ 66 w 305"/>
                <a:gd name="T13" fmla="*/ 76 h 297"/>
                <a:gd name="T14" fmla="*/ 85 w 305"/>
                <a:gd name="T15" fmla="*/ 76 h 297"/>
                <a:gd name="T16" fmla="*/ 106 w 305"/>
                <a:gd name="T17" fmla="*/ 81 h 297"/>
                <a:gd name="T18" fmla="*/ 116 w 305"/>
                <a:gd name="T19" fmla="*/ 88 h 297"/>
                <a:gd name="T20" fmla="*/ 123 w 305"/>
                <a:gd name="T21" fmla="*/ 98 h 297"/>
                <a:gd name="T22" fmla="*/ 128 w 305"/>
                <a:gd name="T23" fmla="*/ 107 h 297"/>
                <a:gd name="T24" fmla="*/ 130 w 305"/>
                <a:gd name="T25" fmla="*/ 117 h 297"/>
                <a:gd name="T26" fmla="*/ 130 w 305"/>
                <a:gd name="T27" fmla="*/ 121 h 297"/>
                <a:gd name="T28" fmla="*/ 132 w 305"/>
                <a:gd name="T29" fmla="*/ 126 h 297"/>
                <a:gd name="T30" fmla="*/ 132 w 305"/>
                <a:gd name="T31" fmla="*/ 136 h 297"/>
                <a:gd name="T32" fmla="*/ 132 w 305"/>
                <a:gd name="T33" fmla="*/ 136 h 297"/>
                <a:gd name="T34" fmla="*/ 135 w 305"/>
                <a:gd name="T35" fmla="*/ 150 h 297"/>
                <a:gd name="T36" fmla="*/ 135 w 305"/>
                <a:gd name="T37" fmla="*/ 152 h 297"/>
                <a:gd name="T38" fmla="*/ 137 w 305"/>
                <a:gd name="T39" fmla="*/ 159 h 297"/>
                <a:gd name="T40" fmla="*/ 137 w 305"/>
                <a:gd name="T41" fmla="*/ 159 h 297"/>
                <a:gd name="T42" fmla="*/ 161 w 305"/>
                <a:gd name="T43" fmla="*/ 164 h 297"/>
                <a:gd name="T44" fmla="*/ 173 w 305"/>
                <a:gd name="T45" fmla="*/ 166 h 297"/>
                <a:gd name="T46" fmla="*/ 196 w 305"/>
                <a:gd name="T47" fmla="*/ 171 h 297"/>
                <a:gd name="T48" fmla="*/ 199 w 305"/>
                <a:gd name="T49" fmla="*/ 174 h 297"/>
                <a:gd name="T50" fmla="*/ 210 w 305"/>
                <a:gd name="T51" fmla="*/ 183 h 297"/>
                <a:gd name="T52" fmla="*/ 215 w 305"/>
                <a:gd name="T53" fmla="*/ 195 h 297"/>
                <a:gd name="T54" fmla="*/ 220 w 305"/>
                <a:gd name="T55" fmla="*/ 211 h 297"/>
                <a:gd name="T56" fmla="*/ 220 w 305"/>
                <a:gd name="T57" fmla="*/ 214 h 297"/>
                <a:gd name="T58" fmla="*/ 220 w 305"/>
                <a:gd name="T59" fmla="*/ 228 h 297"/>
                <a:gd name="T60" fmla="*/ 222 w 305"/>
                <a:gd name="T61" fmla="*/ 233 h 297"/>
                <a:gd name="T62" fmla="*/ 225 w 305"/>
                <a:gd name="T63" fmla="*/ 247 h 297"/>
                <a:gd name="T64" fmla="*/ 239 w 305"/>
                <a:gd name="T65" fmla="*/ 254 h 297"/>
                <a:gd name="T66" fmla="*/ 244 w 305"/>
                <a:gd name="T67" fmla="*/ 254 h 297"/>
                <a:gd name="T68" fmla="*/ 255 w 305"/>
                <a:gd name="T69" fmla="*/ 254 h 297"/>
                <a:gd name="T70" fmla="*/ 267 w 305"/>
                <a:gd name="T71" fmla="*/ 254 h 297"/>
                <a:gd name="T72" fmla="*/ 281 w 305"/>
                <a:gd name="T73" fmla="*/ 259 h 297"/>
                <a:gd name="T74" fmla="*/ 286 w 305"/>
                <a:gd name="T75" fmla="*/ 261 h 297"/>
                <a:gd name="T76" fmla="*/ 291 w 305"/>
                <a:gd name="T77" fmla="*/ 264 h 297"/>
                <a:gd name="T78" fmla="*/ 303 w 305"/>
                <a:gd name="T79" fmla="*/ 276 h 297"/>
                <a:gd name="T80" fmla="*/ 305 w 305"/>
                <a:gd name="T81" fmla="*/ 28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297">
                  <a:moveTo>
                    <a:pt x="0" y="17"/>
                  </a:moveTo>
                  <a:lnTo>
                    <a:pt x="28" y="0"/>
                  </a:lnTo>
                  <a:lnTo>
                    <a:pt x="12" y="27"/>
                  </a:lnTo>
                  <a:lnTo>
                    <a:pt x="38" y="12"/>
                  </a:lnTo>
                  <a:lnTo>
                    <a:pt x="14" y="43"/>
                  </a:lnTo>
                  <a:lnTo>
                    <a:pt x="42" y="27"/>
                  </a:lnTo>
                  <a:lnTo>
                    <a:pt x="14" y="60"/>
                  </a:lnTo>
                  <a:lnTo>
                    <a:pt x="42" y="43"/>
                  </a:lnTo>
                  <a:lnTo>
                    <a:pt x="19" y="79"/>
                  </a:lnTo>
                  <a:lnTo>
                    <a:pt x="45" y="64"/>
                  </a:lnTo>
                  <a:lnTo>
                    <a:pt x="21" y="81"/>
                  </a:lnTo>
                  <a:lnTo>
                    <a:pt x="47" y="67"/>
                  </a:lnTo>
                  <a:lnTo>
                    <a:pt x="33" y="95"/>
                  </a:lnTo>
                  <a:lnTo>
                    <a:pt x="66" y="76"/>
                  </a:lnTo>
                  <a:lnTo>
                    <a:pt x="42" y="100"/>
                  </a:lnTo>
                  <a:lnTo>
                    <a:pt x="85" y="76"/>
                  </a:lnTo>
                  <a:lnTo>
                    <a:pt x="66" y="105"/>
                  </a:lnTo>
                  <a:lnTo>
                    <a:pt x="106" y="81"/>
                  </a:lnTo>
                  <a:lnTo>
                    <a:pt x="83" y="107"/>
                  </a:lnTo>
                  <a:lnTo>
                    <a:pt x="116" y="88"/>
                  </a:lnTo>
                  <a:lnTo>
                    <a:pt x="99" y="112"/>
                  </a:lnTo>
                  <a:lnTo>
                    <a:pt x="123" y="98"/>
                  </a:lnTo>
                  <a:lnTo>
                    <a:pt x="102" y="124"/>
                  </a:lnTo>
                  <a:lnTo>
                    <a:pt x="128" y="107"/>
                  </a:lnTo>
                  <a:lnTo>
                    <a:pt x="102" y="133"/>
                  </a:lnTo>
                  <a:lnTo>
                    <a:pt x="130" y="117"/>
                  </a:lnTo>
                  <a:lnTo>
                    <a:pt x="102" y="138"/>
                  </a:lnTo>
                  <a:lnTo>
                    <a:pt x="130" y="121"/>
                  </a:lnTo>
                  <a:lnTo>
                    <a:pt x="104" y="143"/>
                  </a:lnTo>
                  <a:lnTo>
                    <a:pt x="132" y="126"/>
                  </a:lnTo>
                  <a:lnTo>
                    <a:pt x="104" y="152"/>
                  </a:lnTo>
                  <a:lnTo>
                    <a:pt x="132" y="136"/>
                  </a:lnTo>
                  <a:lnTo>
                    <a:pt x="104" y="152"/>
                  </a:lnTo>
                  <a:lnTo>
                    <a:pt x="132" y="136"/>
                  </a:lnTo>
                  <a:lnTo>
                    <a:pt x="106" y="166"/>
                  </a:lnTo>
                  <a:lnTo>
                    <a:pt x="135" y="150"/>
                  </a:lnTo>
                  <a:lnTo>
                    <a:pt x="109" y="166"/>
                  </a:lnTo>
                  <a:lnTo>
                    <a:pt x="135" y="152"/>
                  </a:lnTo>
                  <a:lnTo>
                    <a:pt x="111" y="174"/>
                  </a:lnTo>
                  <a:lnTo>
                    <a:pt x="137" y="159"/>
                  </a:lnTo>
                  <a:lnTo>
                    <a:pt x="111" y="174"/>
                  </a:lnTo>
                  <a:lnTo>
                    <a:pt x="137" y="159"/>
                  </a:lnTo>
                  <a:lnTo>
                    <a:pt x="123" y="185"/>
                  </a:lnTo>
                  <a:lnTo>
                    <a:pt x="161" y="164"/>
                  </a:lnTo>
                  <a:lnTo>
                    <a:pt x="132" y="190"/>
                  </a:lnTo>
                  <a:lnTo>
                    <a:pt x="173" y="166"/>
                  </a:lnTo>
                  <a:lnTo>
                    <a:pt x="158" y="195"/>
                  </a:lnTo>
                  <a:lnTo>
                    <a:pt x="196" y="171"/>
                  </a:lnTo>
                  <a:lnTo>
                    <a:pt x="161" y="195"/>
                  </a:lnTo>
                  <a:lnTo>
                    <a:pt x="199" y="174"/>
                  </a:lnTo>
                  <a:lnTo>
                    <a:pt x="184" y="200"/>
                  </a:lnTo>
                  <a:lnTo>
                    <a:pt x="210" y="183"/>
                  </a:lnTo>
                  <a:lnTo>
                    <a:pt x="189" y="209"/>
                  </a:lnTo>
                  <a:lnTo>
                    <a:pt x="215" y="195"/>
                  </a:lnTo>
                  <a:lnTo>
                    <a:pt x="191" y="228"/>
                  </a:lnTo>
                  <a:lnTo>
                    <a:pt x="220" y="211"/>
                  </a:lnTo>
                  <a:lnTo>
                    <a:pt x="191" y="230"/>
                  </a:lnTo>
                  <a:lnTo>
                    <a:pt x="220" y="214"/>
                  </a:lnTo>
                  <a:lnTo>
                    <a:pt x="194" y="245"/>
                  </a:lnTo>
                  <a:lnTo>
                    <a:pt x="220" y="228"/>
                  </a:lnTo>
                  <a:lnTo>
                    <a:pt x="194" y="247"/>
                  </a:lnTo>
                  <a:lnTo>
                    <a:pt x="222" y="233"/>
                  </a:lnTo>
                  <a:lnTo>
                    <a:pt x="201" y="261"/>
                  </a:lnTo>
                  <a:lnTo>
                    <a:pt x="225" y="247"/>
                  </a:lnTo>
                  <a:lnTo>
                    <a:pt x="208" y="271"/>
                  </a:lnTo>
                  <a:lnTo>
                    <a:pt x="239" y="254"/>
                  </a:lnTo>
                  <a:lnTo>
                    <a:pt x="210" y="273"/>
                  </a:lnTo>
                  <a:lnTo>
                    <a:pt x="244" y="254"/>
                  </a:lnTo>
                  <a:lnTo>
                    <a:pt x="215" y="278"/>
                  </a:lnTo>
                  <a:lnTo>
                    <a:pt x="255" y="254"/>
                  </a:lnTo>
                  <a:lnTo>
                    <a:pt x="225" y="280"/>
                  </a:lnTo>
                  <a:lnTo>
                    <a:pt x="267" y="254"/>
                  </a:lnTo>
                  <a:lnTo>
                    <a:pt x="239" y="283"/>
                  </a:lnTo>
                  <a:lnTo>
                    <a:pt x="281" y="259"/>
                  </a:lnTo>
                  <a:lnTo>
                    <a:pt x="248" y="283"/>
                  </a:lnTo>
                  <a:lnTo>
                    <a:pt x="286" y="261"/>
                  </a:lnTo>
                  <a:lnTo>
                    <a:pt x="255" y="283"/>
                  </a:lnTo>
                  <a:lnTo>
                    <a:pt x="291" y="264"/>
                  </a:lnTo>
                  <a:lnTo>
                    <a:pt x="277" y="290"/>
                  </a:lnTo>
                  <a:lnTo>
                    <a:pt x="303" y="276"/>
                  </a:lnTo>
                  <a:lnTo>
                    <a:pt x="279" y="297"/>
                  </a:lnTo>
                  <a:lnTo>
                    <a:pt x="305" y="280"/>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67" name="Freeform 3153"/>
            <p:cNvSpPr/>
            <p:nvPr/>
          </p:nvSpPr>
          <p:spPr bwMode="auto">
            <a:xfrm>
              <a:off x="6640513" y="2506663"/>
              <a:ext cx="519113" cy="839788"/>
            </a:xfrm>
            <a:custGeom>
              <a:avLst/>
              <a:gdLst>
                <a:gd name="T0" fmla="*/ 251 w 327"/>
                <a:gd name="T1" fmla="*/ 0 h 529"/>
                <a:gd name="T2" fmla="*/ 268 w 327"/>
                <a:gd name="T3" fmla="*/ 0 h 529"/>
                <a:gd name="T4" fmla="*/ 289 w 327"/>
                <a:gd name="T5" fmla="*/ 5 h 529"/>
                <a:gd name="T6" fmla="*/ 308 w 327"/>
                <a:gd name="T7" fmla="*/ 7 h 529"/>
                <a:gd name="T8" fmla="*/ 315 w 327"/>
                <a:gd name="T9" fmla="*/ 10 h 529"/>
                <a:gd name="T10" fmla="*/ 327 w 327"/>
                <a:gd name="T11" fmla="*/ 17 h 529"/>
                <a:gd name="T12" fmla="*/ 303 w 327"/>
                <a:gd name="T13" fmla="*/ 48 h 529"/>
                <a:gd name="T14" fmla="*/ 301 w 327"/>
                <a:gd name="T15" fmla="*/ 55 h 529"/>
                <a:gd name="T16" fmla="*/ 299 w 327"/>
                <a:gd name="T17" fmla="*/ 69 h 529"/>
                <a:gd name="T18" fmla="*/ 296 w 327"/>
                <a:gd name="T19" fmla="*/ 69 h 529"/>
                <a:gd name="T20" fmla="*/ 292 w 327"/>
                <a:gd name="T21" fmla="*/ 90 h 529"/>
                <a:gd name="T22" fmla="*/ 287 w 327"/>
                <a:gd name="T23" fmla="*/ 104 h 529"/>
                <a:gd name="T24" fmla="*/ 287 w 327"/>
                <a:gd name="T25" fmla="*/ 109 h 529"/>
                <a:gd name="T26" fmla="*/ 282 w 327"/>
                <a:gd name="T27" fmla="*/ 121 h 529"/>
                <a:gd name="T28" fmla="*/ 280 w 327"/>
                <a:gd name="T29" fmla="*/ 128 h 529"/>
                <a:gd name="T30" fmla="*/ 273 w 327"/>
                <a:gd name="T31" fmla="*/ 154 h 529"/>
                <a:gd name="T32" fmla="*/ 268 w 327"/>
                <a:gd name="T33" fmla="*/ 171 h 529"/>
                <a:gd name="T34" fmla="*/ 265 w 327"/>
                <a:gd name="T35" fmla="*/ 180 h 529"/>
                <a:gd name="T36" fmla="*/ 263 w 327"/>
                <a:gd name="T37" fmla="*/ 187 h 529"/>
                <a:gd name="T38" fmla="*/ 261 w 327"/>
                <a:gd name="T39" fmla="*/ 197 h 529"/>
                <a:gd name="T40" fmla="*/ 258 w 327"/>
                <a:gd name="T41" fmla="*/ 204 h 529"/>
                <a:gd name="T42" fmla="*/ 254 w 327"/>
                <a:gd name="T43" fmla="*/ 218 h 529"/>
                <a:gd name="T44" fmla="*/ 251 w 327"/>
                <a:gd name="T45" fmla="*/ 230 h 529"/>
                <a:gd name="T46" fmla="*/ 249 w 327"/>
                <a:gd name="T47" fmla="*/ 235 h 529"/>
                <a:gd name="T48" fmla="*/ 244 w 327"/>
                <a:gd name="T49" fmla="*/ 249 h 529"/>
                <a:gd name="T50" fmla="*/ 244 w 327"/>
                <a:gd name="T51" fmla="*/ 254 h 529"/>
                <a:gd name="T52" fmla="*/ 239 w 327"/>
                <a:gd name="T53" fmla="*/ 263 h 529"/>
                <a:gd name="T54" fmla="*/ 237 w 327"/>
                <a:gd name="T55" fmla="*/ 278 h 529"/>
                <a:gd name="T56" fmla="*/ 232 w 327"/>
                <a:gd name="T57" fmla="*/ 287 h 529"/>
                <a:gd name="T58" fmla="*/ 225 w 327"/>
                <a:gd name="T59" fmla="*/ 313 h 529"/>
                <a:gd name="T60" fmla="*/ 218 w 327"/>
                <a:gd name="T61" fmla="*/ 332 h 529"/>
                <a:gd name="T62" fmla="*/ 209 w 327"/>
                <a:gd name="T63" fmla="*/ 342 h 529"/>
                <a:gd name="T64" fmla="*/ 197 w 327"/>
                <a:gd name="T65" fmla="*/ 351 h 529"/>
                <a:gd name="T66" fmla="*/ 194 w 327"/>
                <a:gd name="T67" fmla="*/ 356 h 529"/>
                <a:gd name="T68" fmla="*/ 159 w 327"/>
                <a:gd name="T69" fmla="*/ 389 h 529"/>
                <a:gd name="T70" fmla="*/ 154 w 327"/>
                <a:gd name="T71" fmla="*/ 396 h 529"/>
                <a:gd name="T72" fmla="*/ 154 w 327"/>
                <a:gd name="T73" fmla="*/ 396 h 529"/>
                <a:gd name="T74" fmla="*/ 121 w 327"/>
                <a:gd name="T75" fmla="*/ 429 h 529"/>
                <a:gd name="T76" fmla="*/ 88 w 327"/>
                <a:gd name="T77" fmla="*/ 460 h 529"/>
                <a:gd name="T78" fmla="*/ 55 w 327"/>
                <a:gd name="T79" fmla="*/ 496 h 529"/>
                <a:gd name="T80" fmla="*/ 41 w 327"/>
                <a:gd name="T81" fmla="*/ 510 h 529"/>
                <a:gd name="T82" fmla="*/ 24 w 327"/>
                <a:gd name="T83"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7" h="529">
                  <a:moveTo>
                    <a:pt x="244" y="2"/>
                  </a:moveTo>
                  <a:lnTo>
                    <a:pt x="251" y="0"/>
                  </a:lnTo>
                  <a:lnTo>
                    <a:pt x="242" y="17"/>
                  </a:lnTo>
                  <a:lnTo>
                    <a:pt x="268" y="0"/>
                  </a:lnTo>
                  <a:lnTo>
                    <a:pt x="249" y="26"/>
                  </a:lnTo>
                  <a:lnTo>
                    <a:pt x="289" y="5"/>
                  </a:lnTo>
                  <a:lnTo>
                    <a:pt x="268" y="31"/>
                  </a:lnTo>
                  <a:lnTo>
                    <a:pt x="308" y="7"/>
                  </a:lnTo>
                  <a:lnTo>
                    <a:pt x="275" y="31"/>
                  </a:lnTo>
                  <a:lnTo>
                    <a:pt x="315" y="10"/>
                  </a:lnTo>
                  <a:lnTo>
                    <a:pt x="273" y="48"/>
                  </a:lnTo>
                  <a:lnTo>
                    <a:pt x="327" y="17"/>
                  </a:lnTo>
                  <a:lnTo>
                    <a:pt x="268" y="69"/>
                  </a:lnTo>
                  <a:lnTo>
                    <a:pt x="303" y="48"/>
                  </a:lnTo>
                  <a:lnTo>
                    <a:pt x="265" y="76"/>
                  </a:lnTo>
                  <a:lnTo>
                    <a:pt x="301" y="55"/>
                  </a:lnTo>
                  <a:lnTo>
                    <a:pt x="261" y="90"/>
                  </a:lnTo>
                  <a:lnTo>
                    <a:pt x="299" y="69"/>
                  </a:lnTo>
                  <a:lnTo>
                    <a:pt x="261" y="93"/>
                  </a:lnTo>
                  <a:lnTo>
                    <a:pt x="296" y="69"/>
                  </a:lnTo>
                  <a:lnTo>
                    <a:pt x="254" y="112"/>
                  </a:lnTo>
                  <a:lnTo>
                    <a:pt x="292" y="90"/>
                  </a:lnTo>
                  <a:lnTo>
                    <a:pt x="249" y="126"/>
                  </a:lnTo>
                  <a:lnTo>
                    <a:pt x="287" y="104"/>
                  </a:lnTo>
                  <a:lnTo>
                    <a:pt x="249" y="131"/>
                  </a:lnTo>
                  <a:lnTo>
                    <a:pt x="287" y="109"/>
                  </a:lnTo>
                  <a:lnTo>
                    <a:pt x="244" y="142"/>
                  </a:lnTo>
                  <a:lnTo>
                    <a:pt x="282" y="121"/>
                  </a:lnTo>
                  <a:lnTo>
                    <a:pt x="242" y="152"/>
                  </a:lnTo>
                  <a:lnTo>
                    <a:pt x="280" y="128"/>
                  </a:lnTo>
                  <a:lnTo>
                    <a:pt x="235" y="176"/>
                  </a:lnTo>
                  <a:lnTo>
                    <a:pt x="273" y="154"/>
                  </a:lnTo>
                  <a:lnTo>
                    <a:pt x="230" y="192"/>
                  </a:lnTo>
                  <a:lnTo>
                    <a:pt x="268" y="171"/>
                  </a:lnTo>
                  <a:lnTo>
                    <a:pt x="228" y="202"/>
                  </a:lnTo>
                  <a:lnTo>
                    <a:pt x="265" y="180"/>
                  </a:lnTo>
                  <a:lnTo>
                    <a:pt x="225" y="209"/>
                  </a:lnTo>
                  <a:lnTo>
                    <a:pt x="263" y="187"/>
                  </a:lnTo>
                  <a:lnTo>
                    <a:pt x="223" y="218"/>
                  </a:lnTo>
                  <a:lnTo>
                    <a:pt x="261" y="197"/>
                  </a:lnTo>
                  <a:lnTo>
                    <a:pt x="221" y="225"/>
                  </a:lnTo>
                  <a:lnTo>
                    <a:pt x="258" y="204"/>
                  </a:lnTo>
                  <a:lnTo>
                    <a:pt x="216" y="240"/>
                  </a:lnTo>
                  <a:lnTo>
                    <a:pt x="254" y="218"/>
                  </a:lnTo>
                  <a:lnTo>
                    <a:pt x="213" y="251"/>
                  </a:lnTo>
                  <a:lnTo>
                    <a:pt x="251" y="230"/>
                  </a:lnTo>
                  <a:lnTo>
                    <a:pt x="211" y="256"/>
                  </a:lnTo>
                  <a:lnTo>
                    <a:pt x="249" y="235"/>
                  </a:lnTo>
                  <a:lnTo>
                    <a:pt x="206" y="270"/>
                  </a:lnTo>
                  <a:lnTo>
                    <a:pt x="244" y="249"/>
                  </a:lnTo>
                  <a:lnTo>
                    <a:pt x="206" y="275"/>
                  </a:lnTo>
                  <a:lnTo>
                    <a:pt x="244" y="254"/>
                  </a:lnTo>
                  <a:lnTo>
                    <a:pt x="204" y="285"/>
                  </a:lnTo>
                  <a:lnTo>
                    <a:pt x="239" y="263"/>
                  </a:lnTo>
                  <a:lnTo>
                    <a:pt x="199" y="299"/>
                  </a:lnTo>
                  <a:lnTo>
                    <a:pt x="237" y="278"/>
                  </a:lnTo>
                  <a:lnTo>
                    <a:pt x="197" y="308"/>
                  </a:lnTo>
                  <a:lnTo>
                    <a:pt x="232" y="287"/>
                  </a:lnTo>
                  <a:lnTo>
                    <a:pt x="154" y="353"/>
                  </a:lnTo>
                  <a:lnTo>
                    <a:pt x="225" y="313"/>
                  </a:lnTo>
                  <a:lnTo>
                    <a:pt x="119" y="389"/>
                  </a:lnTo>
                  <a:lnTo>
                    <a:pt x="218" y="332"/>
                  </a:lnTo>
                  <a:lnTo>
                    <a:pt x="109" y="398"/>
                  </a:lnTo>
                  <a:lnTo>
                    <a:pt x="209" y="342"/>
                  </a:lnTo>
                  <a:lnTo>
                    <a:pt x="100" y="410"/>
                  </a:lnTo>
                  <a:lnTo>
                    <a:pt x="197" y="351"/>
                  </a:lnTo>
                  <a:lnTo>
                    <a:pt x="95" y="413"/>
                  </a:lnTo>
                  <a:lnTo>
                    <a:pt x="194" y="356"/>
                  </a:lnTo>
                  <a:lnTo>
                    <a:pt x="62" y="448"/>
                  </a:lnTo>
                  <a:lnTo>
                    <a:pt x="159" y="389"/>
                  </a:lnTo>
                  <a:lnTo>
                    <a:pt x="55" y="453"/>
                  </a:lnTo>
                  <a:lnTo>
                    <a:pt x="154" y="396"/>
                  </a:lnTo>
                  <a:lnTo>
                    <a:pt x="55" y="453"/>
                  </a:lnTo>
                  <a:lnTo>
                    <a:pt x="154" y="396"/>
                  </a:lnTo>
                  <a:lnTo>
                    <a:pt x="22" y="486"/>
                  </a:lnTo>
                  <a:lnTo>
                    <a:pt x="121" y="429"/>
                  </a:lnTo>
                  <a:lnTo>
                    <a:pt x="0" y="512"/>
                  </a:lnTo>
                  <a:lnTo>
                    <a:pt x="88" y="460"/>
                  </a:lnTo>
                  <a:lnTo>
                    <a:pt x="3" y="527"/>
                  </a:lnTo>
                  <a:lnTo>
                    <a:pt x="55" y="496"/>
                  </a:lnTo>
                  <a:lnTo>
                    <a:pt x="7" y="529"/>
                  </a:lnTo>
                  <a:lnTo>
                    <a:pt x="41" y="510"/>
                  </a:lnTo>
                  <a:lnTo>
                    <a:pt x="17" y="529"/>
                  </a:lnTo>
                  <a:lnTo>
                    <a:pt x="24" y="524"/>
                  </a:lnTo>
                </a:path>
              </a:pathLst>
            </a:custGeom>
            <a:noFill/>
            <a:ln w="0" cap="rnd">
              <a:solidFill>
                <a:schemeClr val="tx1">
                  <a:lumMod val="95000"/>
                  <a:lumOff val="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89" name="文本框 88"/>
          <p:cNvSpPr txBox="1"/>
          <p:nvPr/>
        </p:nvSpPr>
        <p:spPr>
          <a:xfrm>
            <a:off x="1443584" y="244311"/>
            <a:ext cx="19354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客户业务流程</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pic>
        <p:nvPicPr>
          <p:cNvPr id="2" name="图片 1"/>
          <p:cNvPicPr>
            <a:picLocks noChangeAspect="1"/>
          </p:cNvPicPr>
          <p:nvPr/>
        </p:nvPicPr>
        <p:blipFill>
          <a:blip r:embed="rId1"/>
          <a:stretch>
            <a:fillRect/>
          </a:stretch>
        </p:blipFill>
        <p:spPr>
          <a:xfrm>
            <a:off x="4636135" y="1623060"/>
            <a:ext cx="6800850" cy="3571875"/>
          </a:xfrm>
          <a:prstGeom prst="rect">
            <a:avLst/>
          </a:prstGeom>
        </p:spPr>
      </p:pic>
      <p:sp>
        <p:nvSpPr>
          <p:cNvPr id="4" name="文本框 3"/>
          <p:cNvSpPr txBox="1"/>
          <p:nvPr/>
        </p:nvSpPr>
        <p:spPr>
          <a:xfrm>
            <a:off x="7259320" y="763905"/>
            <a:ext cx="1554480" cy="368300"/>
          </a:xfrm>
          <a:prstGeom prst="rect">
            <a:avLst/>
          </a:prstGeom>
          <a:noFill/>
        </p:spPr>
        <p:txBody>
          <a:bodyPr wrap="none" rtlCol="0">
            <a:spAutoFit/>
          </a:bodyPr>
          <a:p>
            <a:r>
              <a:rPr lang="zh-CN" altLang="en-US"/>
              <a:t>查看数据记录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187"/>
                                        </p:tgtEl>
                                        <p:attrNameLst>
                                          <p:attrName>style.visibility</p:attrName>
                                        </p:attrNameLst>
                                      </p:cBhvr>
                                      <p:to>
                                        <p:strVal val="visible"/>
                                      </p:to>
                                    </p:set>
                                    <p:anim calcmode="lin" valueType="num">
                                      <p:cBhvr>
                                        <p:cTn id="7" dur="500" decel="50000" fill="hold">
                                          <p:stCondLst>
                                            <p:cond delay="0"/>
                                          </p:stCondLst>
                                        </p:cTn>
                                        <p:tgtEl>
                                          <p:spTgt spid="31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1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187"/>
                                        </p:tgtEl>
                                        <p:attrNameLst>
                                          <p:attrName>ppt_w</p:attrName>
                                        </p:attrNameLst>
                                      </p:cBhvr>
                                      <p:tavLst>
                                        <p:tav tm="0">
                                          <p:val>
                                            <p:strVal val="#ppt_w*.05"/>
                                          </p:val>
                                        </p:tav>
                                        <p:tav tm="100000">
                                          <p:val>
                                            <p:strVal val="#ppt_w"/>
                                          </p:val>
                                        </p:tav>
                                      </p:tavLst>
                                    </p:anim>
                                    <p:anim calcmode="lin" valueType="num">
                                      <p:cBhvr>
                                        <p:cTn id="10" dur="1000" fill="hold"/>
                                        <p:tgtEl>
                                          <p:spTgt spid="31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1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1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1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18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188"/>
                                        </p:tgtEl>
                                        <p:attrNameLst>
                                          <p:attrName>style.visibility</p:attrName>
                                        </p:attrNameLst>
                                      </p:cBhvr>
                                      <p:to>
                                        <p:strVal val="visible"/>
                                      </p:to>
                                    </p:set>
                                    <p:anim calcmode="lin" valueType="num">
                                      <p:cBhvr>
                                        <p:cTn id="18" dur="500" decel="50000" fill="hold">
                                          <p:stCondLst>
                                            <p:cond delay="0"/>
                                          </p:stCondLst>
                                        </p:cTn>
                                        <p:tgtEl>
                                          <p:spTgt spid="318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18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188"/>
                                        </p:tgtEl>
                                        <p:attrNameLst>
                                          <p:attrName>ppt_w</p:attrName>
                                        </p:attrNameLst>
                                      </p:cBhvr>
                                      <p:tavLst>
                                        <p:tav tm="0">
                                          <p:val>
                                            <p:strVal val="#ppt_w*.05"/>
                                          </p:val>
                                        </p:tav>
                                        <p:tav tm="100000">
                                          <p:val>
                                            <p:strVal val="#ppt_w"/>
                                          </p:val>
                                        </p:tav>
                                      </p:tavLst>
                                    </p:anim>
                                    <p:anim calcmode="lin" valueType="num">
                                      <p:cBhvr>
                                        <p:cTn id="21" dur="1000" fill="hold"/>
                                        <p:tgtEl>
                                          <p:spTgt spid="318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18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18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18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540761" y="4040355"/>
            <a:ext cx="2710815" cy="645160"/>
          </a:xfrm>
          <a:prstGeom prst="rect">
            <a:avLst/>
          </a:prstGeom>
          <a:noFill/>
        </p:spPr>
        <p:txBody>
          <a:bodyPr wrap="none" rtlCol="0">
            <a:spAutoFit/>
          </a:bodyPr>
          <a:lstStyle/>
          <a:p>
            <a:pPr algn="l"/>
            <a:r>
              <a:rPr lang="zh-CN" altLang="en-US" sz="3600" b="1" dirty="0">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项 目 演 示</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4</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204846" y="4040355"/>
            <a:ext cx="3396615" cy="645160"/>
          </a:xfrm>
          <a:prstGeom prst="rect">
            <a:avLst/>
          </a:prstGeom>
          <a:noFill/>
        </p:spPr>
        <p:txBody>
          <a:bodyPr wrap="none" rtlCol="0">
            <a:spAutoFit/>
          </a:bodyPr>
          <a:lstStyle/>
          <a:p>
            <a:pPr algn="l"/>
            <a:r>
              <a:rPr lang="zh-CN" altLang="en-US" sz="3600" b="1" dirty="0">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个人心得、总结</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latin typeface="Arial" panose="020B0604020202020204"/>
                <a:ea typeface="微软雅黑" panose="020B0503020204020204" charset="-122"/>
                <a:sym typeface="Arial" panose="020B0604020202020204"/>
              </a:endParaRPr>
            </a:p>
          </p:txBody>
        </p:sp>
        <p:sp>
          <p:nvSpPr>
            <p:cNvPr id="36" name="文本框 35"/>
            <p:cNvSpPr txBox="1"/>
            <p:nvPr/>
          </p:nvSpPr>
          <p:spPr>
            <a:xfrm>
              <a:off x="5471679" y="1860569"/>
              <a:ext cx="820887" cy="1340751"/>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5</a:t>
              </a:r>
              <a:endPar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233889" y="1648598"/>
            <a:ext cx="4012590" cy="3338721"/>
          </a:xfrm>
          <a:prstGeom prst="rect">
            <a:avLst/>
          </a:prstGeom>
        </p:spPr>
      </p:pic>
      <p:sp>
        <p:nvSpPr>
          <p:cNvPr id="112" name="PA_文本框 19"/>
          <p:cNvSpPr txBox="1"/>
          <p:nvPr>
            <p:custDataLst>
              <p:tags r:id="rId3"/>
            </p:custDataLst>
          </p:nvPr>
        </p:nvSpPr>
        <p:spPr>
          <a:xfrm>
            <a:off x="5969820" y="1805902"/>
            <a:ext cx="716280" cy="575945"/>
          </a:xfrm>
          <a:prstGeom prst="rect">
            <a:avLst/>
          </a:prstGeom>
          <a:noFill/>
        </p:spPr>
        <p:txBody>
          <a:bodyPr wrap="none" rtlCol="0">
            <a:spAutoFit/>
          </a:bodyPr>
          <a:lstStyle/>
          <a:p>
            <a:pPr>
              <a:lnSpc>
                <a:spcPct val="150000"/>
              </a:lnSpc>
            </a:pPr>
            <a:r>
              <a:rPr lang="zh-CN" altLang="en-US" sz="2100" b="1" dirty="0">
                <a:solidFill>
                  <a:schemeClr val="tx1">
                    <a:lumMod val="75000"/>
                    <a:lumOff val="25000"/>
                  </a:schemeClr>
                </a:solidFill>
                <a:latin typeface="Arial" panose="020B0604020202020204"/>
                <a:ea typeface="微软雅黑" panose="020B0503020204020204" charset="-122"/>
                <a:sym typeface="Arial" panose="020B0604020202020204"/>
              </a:rPr>
              <a:t>态度</a:t>
            </a:r>
            <a:endParaRPr lang="zh-CN" altLang="en-US" sz="21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13" name="PA_文本框 45"/>
          <p:cNvSpPr txBox="1"/>
          <p:nvPr>
            <p:custDataLst>
              <p:tags r:id="rId4"/>
            </p:custDataLst>
          </p:nvPr>
        </p:nvSpPr>
        <p:spPr>
          <a:xfrm>
            <a:off x="5969820" y="2325853"/>
            <a:ext cx="4532401" cy="553085"/>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charset="-122"/>
                <a:ea typeface="微软雅黑" panose="020B0503020204020204" charset="-122"/>
              </a:defRPr>
            </a:lvl1pPr>
          </a:lstStyle>
          <a:p>
            <a:r>
              <a:rPr lang="zh-CN" altLang="en-US" sz="2000" b="1" dirty="0">
                <a:solidFill>
                  <a:schemeClr val="tx1">
                    <a:lumMod val="75000"/>
                    <a:lumOff val="25000"/>
                  </a:schemeClr>
                </a:solidFill>
                <a:latin typeface="Arial" panose="020B0604020202020204"/>
                <a:ea typeface="微软雅黑" panose="020B0503020204020204" charset="-122"/>
                <a:sym typeface="Arial" panose="020B0604020202020204"/>
              </a:rPr>
              <a:t>收获</a:t>
            </a:r>
            <a:endParaRPr lang="zh-CN" altLang="en-US" sz="20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0" name="文本框 9"/>
          <p:cNvSpPr txBox="1"/>
          <p:nvPr/>
        </p:nvSpPr>
        <p:spPr>
          <a:xfrm>
            <a:off x="282804" y="320511"/>
            <a:ext cx="10591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李烨：</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1" name="组合 10"/>
          <p:cNvGrpSpPr/>
          <p:nvPr/>
        </p:nvGrpSpPr>
        <p:grpSpPr>
          <a:xfrm>
            <a:off x="3543759" y="266849"/>
            <a:ext cx="636853" cy="393183"/>
            <a:chOff x="3610120" y="261689"/>
            <a:chExt cx="636853" cy="393183"/>
          </a:xfrm>
        </p:grpSpPr>
        <p:pic>
          <p:nvPicPr>
            <p:cNvPr id="12" name="图片 11"/>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3" name="PA_文本框 45"/>
          <p:cNvSpPr txBox="1"/>
          <p:nvPr>
            <p:custDataLst>
              <p:tags r:id="rId7"/>
            </p:custDataLst>
          </p:nvPr>
        </p:nvSpPr>
        <p:spPr>
          <a:xfrm>
            <a:off x="6024430" y="2935453"/>
            <a:ext cx="4532401" cy="553085"/>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charset="-122"/>
                <a:ea typeface="微软雅黑" panose="020B0503020204020204" charset="-122"/>
              </a:defRPr>
            </a:lvl1pPr>
          </a:lstStyle>
          <a:p>
            <a:r>
              <a:rPr lang="zh-CN" altLang="en-US" sz="2000" b="1" dirty="0">
                <a:solidFill>
                  <a:schemeClr val="tx1">
                    <a:lumMod val="75000"/>
                    <a:lumOff val="25000"/>
                  </a:schemeClr>
                </a:solidFill>
                <a:latin typeface="Arial" panose="020B0604020202020204"/>
                <a:ea typeface="微软雅黑" panose="020B0503020204020204" charset="-122"/>
                <a:sym typeface="Arial" panose="020B0604020202020204"/>
              </a:rPr>
              <a:t>感恩</a:t>
            </a:r>
            <a:endParaRPr lang="zh-CN" altLang="en-US" sz="20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30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1000" fill="hold"/>
                                        <p:tgtEl>
                                          <p:spTgt spid="112"/>
                                        </p:tgtEl>
                                        <p:attrNameLst>
                                          <p:attrName>ppt_w</p:attrName>
                                        </p:attrNameLst>
                                      </p:cBhvr>
                                      <p:tavLst>
                                        <p:tav tm="0">
                                          <p:val>
                                            <p:fltVal val="0"/>
                                          </p:val>
                                        </p:tav>
                                        <p:tav tm="100000">
                                          <p:val>
                                            <p:strVal val="#ppt_w"/>
                                          </p:val>
                                        </p:tav>
                                      </p:tavLst>
                                    </p:anim>
                                    <p:anim calcmode="lin" valueType="num">
                                      <p:cBhvr>
                                        <p:cTn id="14" dur="1000" fill="hold"/>
                                        <p:tgtEl>
                                          <p:spTgt spid="112"/>
                                        </p:tgtEl>
                                        <p:attrNameLst>
                                          <p:attrName>ppt_h</p:attrName>
                                        </p:attrNameLst>
                                      </p:cBhvr>
                                      <p:tavLst>
                                        <p:tav tm="0">
                                          <p:val>
                                            <p:fltVal val="0"/>
                                          </p:val>
                                        </p:tav>
                                        <p:tav tm="100000">
                                          <p:val>
                                            <p:strVal val="#ppt_h"/>
                                          </p:val>
                                        </p:tav>
                                      </p:tavLst>
                                    </p:anim>
                                    <p:anim calcmode="lin" valueType="num">
                                      <p:cBhvr>
                                        <p:cTn id="15" dur="1000" fill="hold"/>
                                        <p:tgtEl>
                                          <p:spTgt spid="112"/>
                                        </p:tgtEl>
                                        <p:attrNameLst>
                                          <p:attrName>style.rotation</p:attrName>
                                        </p:attrNameLst>
                                      </p:cBhvr>
                                      <p:tavLst>
                                        <p:tav tm="0">
                                          <p:val>
                                            <p:fltVal val="90"/>
                                          </p:val>
                                        </p:tav>
                                        <p:tav tm="100000">
                                          <p:val>
                                            <p:fltVal val="0"/>
                                          </p:val>
                                        </p:tav>
                                      </p:tavLst>
                                    </p:anim>
                                    <p:animEffect transition="in" filter="fade">
                                      <p:cBhvr>
                                        <p:cTn id="16" dur="1000"/>
                                        <p:tgtEl>
                                          <p:spTgt spid="112"/>
                                        </p:tgtEl>
                                      </p:cBhvr>
                                    </p:animEffect>
                                  </p:childTnLst>
                                </p:cTn>
                              </p:par>
                              <p:par>
                                <p:cTn id="17" presetID="31" presetClass="entr" presetSubtype="0" fill="hold" grpId="0" nodeType="withEffect">
                                  <p:stCondLst>
                                    <p:cond delay="60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1000" fill="hold"/>
                                        <p:tgtEl>
                                          <p:spTgt spid="113"/>
                                        </p:tgtEl>
                                        <p:attrNameLst>
                                          <p:attrName>ppt_w</p:attrName>
                                        </p:attrNameLst>
                                      </p:cBhvr>
                                      <p:tavLst>
                                        <p:tav tm="0">
                                          <p:val>
                                            <p:fltVal val="0"/>
                                          </p:val>
                                        </p:tav>
                                        <p:tav tm="100000">
                                          <p:val>
                                            <p:strVal val="#ppt_w"/>
                                          </p:val>
                                        </p:tav>
                                      </p:tavLst>
                                    </p:anim>
                                    <p:anim calcmode="lin" valueType="num">
                                      <p:cBhvr>
                                        <p:cTn id="20" dur="1000" fill="hold"/>
                                        <p:tgtEl>
                                          <p:spTgt spid="113"/>
                                        </p:tgtEl>
                                        <p:attrNameLst>
                                          <p:attrName>ppt_h</p:attrName>
                                        </p:attrNameLst>
                                      </p:cBhvr>
                                      <p:tavLst>
                                        <p:tav tm="0">
                                          <p:val>
                                            <p:fltVal val="0"/>
                                          </p:val>
                                        </p:tav>
                                        <p:tav tm="100000">
                                          <p:val>
                                            <p:strVal val="#ppt_h"/>
                                          </p:val>
                                        </p:tav>
                                      </p:tavLst>
                                    </p:anim>
                                    <p:anim calcmode="lin" valueType="num">
                                      <p:cBhvr>
                                        <p:cTn id="21" dur="1000" fill="hold"/>
                                        <p:tgtEl>
                                          <p:spTgt spid="113"/>
                                        </p:tgtEl>
                                        <p:attrNameLst>
                                          <p:attrName>style.rotation</p:attrName>
                                        </p:attrNameLst>
                                      </p:cBhvr>
                                      <p:tavLst>
                                        <p:tav tm="0">
                                          <p:val>
                                            <p:fltVal val="90"/>
                                          </p:val>
                                        </p:tav>
                                        <p:tav tm="100000">
                                          <p:val>
                                            <p:fltVal val="0"/>
                                          </p:val>
                                        </p:tav>
                                      </p:tavLst>
                                    </p:anim>
                                    <p:animEffect transition="in" filter="fade">
                                      <p:cBhvr>
                                        <p:cTn id="22" dur="1000"/>
                                        <p:tgtEl>
                                          <p:spTgt spid="113"/>
                                        </p:tgtEl>
                                      </p:cBhvr>
                                    </p:animEffect>
                                  </p:childTnLst>
                                </p:cTn>
                              </p:par>
                              <p:par>
                                <p:cTn id="23" presetID="31" presetClass="entr" presetSubtype="0" fill="hold" grpId="0" nodeType="withEffect">
                                  <p:stCondLst>
                                    <p:cond delay="60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1686356" y="2180861"/>
            <a:ext cx="5049097" cy="3456384"/>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tx1"/>
                </a:solidFill>
                <a:latin typeface="Arial" panose="020B0604020202020204"/>
                <a:ea typeface="微软雅黑" panose="020B0503020204020204" charset="-122"/>
                <a:sym typeface="Arial" panose="020B0604020202020204"/>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tx1"/>
                </a:solidFill>
                <a:latin typeface="Arial" panose="020B0604020202020204"/>
                <a:ea typeface="微软雅黑" panose="020B0503020204020204" charset="-122"/>
                <a:sym typeface="Arial" panose="020B0604020202020204"/>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schemeClr val="tx1"/>
                </a:solidFill>
                <a:latin typeface="Arial" panose="020B0604020202020204"/>
                <a:ea typeface="微软雅黑" panose="020B0503020204020204" charset="-122"/>
                <a:sym typeface="Arial" panose="020B0604020202020204"/>
              </a:endParaRPr>
            </a:p>
          </p:txBody>
        </p:sp>
      </p:grpSp>
      <p:pic>
        <p:nvPicPr>
          <p:cNvPr id="23" name="PA_图片 22"/>
          <p:cNvPicPr>
            <a:picLocks noChangeAspect="1"/>
          </p:cNvPicPr>
          <p:nvPr>
            <p:custDataLst>
              <p:tags r:id="rId2"/>
            </p:custDataLst>
          </p:nvPr>
        </p:nvPicPr>
        <p:blipFill>
          <a:blip r:embed="rId3" cstate="print">
            <a:grayscl/>
            <a:extLst>
              <a:ext uri="{28A0092B-C50C-407E-A947-70E740481C1C}">
                <a14:useLocalDpi xmlns:a14="http://schemas.microsoft.com/office/drawing/2010/main" val="0"/>
              </a:ext>
            </a:extLst>
          </a:blip>
          <a:stretch>
            <a:fillRect/>
          </a:stretch>
        </p:blipFill>
        <p:spPr>
          <a:xfrm>
            <a:off x="2233955" y="2186946"/>
            <a:ext cx="1653800" cy="2976332"/>
          </a:xfrm>
          <a:prstGeom prst="rect">
            <a:avLst/>
          </a:prstGeom>
        </p:spPr>
      </p:pic>
      <p:sp>
        <p:nvSpPr>
          <p:cNvPr id="25" name="PA_文本框 271"/>
          <p:cNvSpPr txBox="1"/>
          <p:nvPr>
            <p:custDataLst>
              <p:tags r:id="rId4"/>
            </p:custDataLst>
          </p:nvPr>
        </p:nvSpPr>
        <p:spPr>
          <a:xfrm>
            <a:off x="7164100" y="2382948"/>
            <a:ext cx="3264363" cy="645160"/>
          </a:xfrm>
          <a:prstGeom prst="rect">
            <a:avLst/>
          </a:prstGeom>
          <a:noFill/>
        </p:spPr>
        <p:txBody>
          <a:bodyPr wrap="square" rtlCol="0">
            <a:spAutoFit/>
          </a:bodyPr>
          <a:lstStyle/>
          <a:p>
            <a:r>
              <a:rPr lang="zh-CN" altLang="en-US" sz="3600" b="1" dirty="0">
                <a:latin typeface="Arial" panose="020B0604020202020204"/>
                <a:ea typeface="微软雅黑" panose="020B0503020204020204" charset="-122"/>
                <a:cs typeface="落落补 汤圆" pitchFamily="2" charset="-128"/>
                <a:sym typeface="Arial" panose="020B0604020202020204"/>
              </a:rPr>
              <a:t>反思</a:t>
            </a:r>
            <a:endParaRPr lang="zh-CN" altLang="en-US" sz="3600" b="1" dirty="0">
              <a:latin typeface="Arial" panose="020B0604020202020204"/>
              <a:ea typeface="微软雅黑" panose="020B0503020204020204" charset="-122"/>
              <a:cs typeface="落落补 汤圆" pitchFamily="2" charset="-128"/>
              <a:sym typeface="Arial" panose="020B0604020202020204"/>
            </a:endParaRPr>
          </a:p>
        </p:txBody>
      </p:sp>
      <p:sp>
        <p:nvSpPr>
          <p:cNvPr id="14" name="文本框 13"/>
          <p:cNvSpPr txBox="1"/>
          <p:nvPr/>
        </p:nvSpPr>
        <p:spPr>
          <a:xfrm>
            <a:off x="282804" y="320511"/>
            <a:ext cx="10591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陈钰：</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80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21869" y="2006606"/>
            <a:ext cx="2031325" cy="1200329"/>
          </a:xfrm>
          <a:prstGeom prst="rect">
            <a:avLst/>
          </a:prstGeom>
          <a:noFill/>
        </p:spPr>
        <p:txBody>
          <a:bodyPr wrap="none" rtlCol="0">
            <a:spAutoFit/>
          </a:bodyPr>
          <a:lstStyle/>
          <a:p>
            <a:pPr algn="r"/>
            <a:r>
              <a:rPr kumimoji="1" lang="zh-CN" altLang="en-US" sz="720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rPr>
              <a:t>目录</a:t>
            </a:r>
            <a:endParaRPr kumimoji="1" lang="zh-CN" altLang="en-US" sz="720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endParaRPr>
          </a:p>
        </p:txBody>
      </p:sp>
      <p:sp>
        <p:nvSpPr>
          <p:cNvPr id="6" name="文本框 5"/>
          <p:cNvSpPr txBox="1"/>
          <p:nvPr/>
        </p:nvSpPr>
        <p:spPr>
          <a:xfrm>
            <a:off x="7658207" y="1803641"/>
            <a:ext cx="2152015" cy="521970"/>
          </a:xfrm>
          <a:prstGeom prst="rect">
            <a:avLst/>
          </a:prstGeom>
          <a:noFill/>
        </p:spPr>
        <p:txBody>
          <a:bodyPr wrap="none" rtlCol="0">
            <a:spAutoFit/>
          </a:bodyPr>
          <a:lstStyle/>
          <a:p>
            <a:pPr algn="l"/>
            <a:r>
              <a:rPr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团 队 介 绍</a:t>
            </a:r>
            <a:endParaRPr kumimoji="1"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cs typeface="DFPShaoNvW5-GB" charset="-122"/>
              <a:sym typeface="+mn-ea"/>
            </a:endParaRPr>
          </a:p>
        </p:txBody>
      </p:sp>
      <p:sp>
        <p:nvSpPr>
          <p:cNvPr id="7" name="文本框 6"/>
          <p:cNvSpPr txBox="1"/>
          <p:nvPr/>
        </p:nvSpPr>
        <p:spPr>
          <a:xfrm>
            <a:off x="2284649" y="1355250"/>
            <a:ext cx="2651687" cy="830997"/>
          </a:xfrm>
          <a:prstGeom prst="rect">
            <a:avLst/>
          </a:prstGeom>
          <a:noFill/>
        </p:spPr>
        <p:txBody>
          <a:bodyPr wrap="none" rtlCol="0">
            <a:spAutoFit/>
          </a:bodyPr>
          <a:lstStyle/>
          <a:p>
            <a:pPr algn="r"/>
            <a:r>
              <a:rPr kumimoji="1" lang="en-US" altLang="zh-CN" sz="4800" dirty="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rPr>
              <a:t>Contents</a:t>
            </a:r>
            <a:endParaRPr kumimoji="1" lang="zh-CN" altLang="en-US" sz="4800" dirty="0">
              <a:solidFill>
                <a:schemeClr val="tx1">
                  <a:lumMod val="75000"/>
                  <a:lumOff val="25000"/>
                </a:schemeClr>
              </a:solidFill>
              <a:latin typeface="Arial" panose="020B0604020202020204"/>
              <a:ea typeface="微软雅黑" panose="020B0503020204020204" charset="-122"/>
              <a:cs typeface="DFPShaoNvW5-GB" charset="-122"/>
              <a:sym typeface="Arial" panose="020B0604020202020204"/>
            </a:endParaRPr>
          </a:p>
        </p:txBody>
      </p:sp>
      <p:grpSp>
        <p:nvGrpSpPr>
          <p:cNvPr id="68" name="组 67"/>
          <p:cNvGrpSpPr/>
          <p:nvPr/>
        </p:nvGrpSpPr>
        <p:grpSpPr>
          <a:xfrm>
            <a:off x="6776735" y="1717949"/>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28" name="文本框 27"/>
            <p:cNvSpPr txBox="1"/>
            <p:nvPr/>
          </p:nvSpPr>
          <p:spPr>
            <a:xfrm>
              <a:off x="6722231" y="1808762"/>
              <a:ext cx="352425" cy="46037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2</a:t>
              </a:r>
              <a:endParaRPr kumimoji="1" lang="en-US" altLang="zh-CN" sz="2400" dirty="0">
                <a:latin typeface="Arial" panose="020B0604020202020204"/>
                <a:ea typeface="微软雅黑" panose="020B0503020204020204" charset="-122"/>
                <a:cs typeface="DFPShaoNvW5-GB" charset="-122"/>
                <a:sym typeface="Arial" panose="020B0604020202020204"/>
              </a:endParaRPr>
            </a:p>
          </p:txBody>
        </p:sp>
      </p:grpSp>
      <p:sp>
        <p:nvSpPr>
          <p:cNvPr id="72" name="文本框 71"/>
          <p:cNvSpPr txBox="1"/>
          <p:nvPr/>
        </p:nvSpPr>
        <p:spPr>
          <a:xfrm>
            <a:off x="8202522" y="2906206"/>
            <a:ext cx="2152015" cy="521970"/>
          </a:xfrm>
          <a:prstGeom prst="rect">
            <a:avLst/>
          </a:prstGeom>
          <a:noFill/>
        </p:spPr>
        <p:txBody>
          <a:bodyPr wrap="none" rtlCol="0">
            <a:spAutoFit/>
          </a:bodyPr>
          <a:lstStyle/>
          <a:p>
            <a:pPr algn="l"/>
            <a:r>
              <a:rPr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功 能 介 绍</a:t>
            </a:r>
            <a:endParaRPr kumimoji="1"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cs typeface="DFPShaoNvW5-GB" charset="-122"/>
              <a:sym typeface="+mn-ea"/>
            </a:endParaRPr>
          </a:p>
        </p:txBody>
      </p:sp>
      <p:grpSp>
        <p:nvGrpSpPr>
          <p:cNvPr id="73" name="组 72"/>
          <p:cNvGrpSpPr/>
          <p:nvPr/>
        </p:nvGrpSpPr>
        <p:grpSpPr>
          <a:xfrm>
            <a:off x="7321050" y="2817795"/>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75" name="文本框 74"/>
            <p:cNvSpPr txBox="1"/>
            <p:nvPr/>
          </p:nvSpPr>
          <p:spPr>
            <a:xfrm>
              <a:off x="6722231" y="1808762"/>
              <a:ext cx="352425" cy="460375"/>
            </a:xfrm>
            <a:prstGeom prst="rect">
              <a:avLst/>
            </a:prstGeom>
            <a:noFill/>
          </p:spPr>
          <p:txBody>
            <a:bodyPr wrap="none" rtlCol="0">
              <a:spAutoFit/>
            </a:bodyPr>
            <a:lstStyle/>
            <a:p>
              <a:r>
                <a:rPr kumimoji="1" lang="en-US" altLang="zh-CN" sz="2400">
                  <a:latin typeface="Arial" panose="020B0604020202020204"/>
                  <a:ea typeface="微软雅黑" panose="020B0503020204020204" charset="-122"/>
                  <a:cs typeface="DFPShaoNvW5-GB" charset="-122"/>
                  <a:sym typeface="Arial" panose="020B0604020202020204"/>
                </a:rPr>
                <a:t>3</a:t>
              </a:r>
              <a:endParaRPr kumimoji="1" lang="en-US" altLang="zh-CN" sz="2400">
                <a:latin typeface="Arial" panose="020B0604020202020204"/>
                <a:ea typeface="微软雅黑" panose="020B0503020204020204" charset="-122"/>
                <a:cs typeface="DFPShaoNvW5-GB" charset="-122"/>
                <a:sym typeface="Arial" panose="020B0604020202020204"/>
              </a:endParaRPr>
            </a:p>
          </p:txBody>
        </p:sp>
      </p:grpSp>
      <p:sp>
        <p:nvSpPr>
          <p:cNvPr id="76" name="文本框 75"/>
          <p:cNvSpPr txBox="1"/>
          <p:nvPr/>
        </p:nvSpPr>
        <p:spPr>
          <a:xfrm>
            <a:off x="7708184" y="4255597"/>
            <a:ext cx="2152015" cy="521970"/>
          </a:xfrm>
          <a:prstGeom prst="rect">
            <a:avLst/>
          </a:prstGeom>
          <a:noFill/>
        </p:spPr>
        <p:txBody>
          <a:bodyPr wrap="none" rtlCol="0">
            <a:spAutoFit/>
          </a:bodyPr>
          <a:lstStyle/>
          <a:p>
            <a:pPr algn="l"/>
            <a:r>
              <a:rPr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项 目 演 示</a:t>
            </a:r>
            <a:endParaRPr kumimoji="1"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cs typeface="DFPShaoNvW5-GB" charset="-122"/>
              <a:sym typeface="+mn-ea"/>
            </a:endParaRPr>
          </a:p>
        </p:txBody>
      </p:sp>
      <p:grpSp>
        <p:nvGrpSpPr>
          <p:cNvPr id="77" name="组 76"/>
          <p:cNvGrpSpPr/>
          <p:nvPr/>
        </p:nvGrpSpPr>
        <p:grpSpPr>
          <a:xfrm>
            <a:off x="6826712" y="4095976"/>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79" name="文本框 78"/>
            <p:cNvSpPr txBox="1"/>
            <p:nvPr/>
          </p:nvSpPr>
          <p:spPr>
            <a:xfrm>
              <a:off x="6722231" y="1808762"/>
              <a:ext cx="352425" cy="46037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4</a:t>
              </a:r>
              <a:endParaRPr kumimoji="1" lang="en-US" altLang="zh-CN" sz="2400" dirty="0">
                <a:latin typeface="Arial" panose="020B0604020202020204"/>
                <a:ea typeface="微软雅黑" panose="020B0503020204020204" charset="-122"/>
                <a:cs typeface="DFPShaoNvW5-GB" charset="-122"/>
                <a:sym typeface="Arial" panose="020B0604020202020204"/>
              </a:endParaRPr>
            </a:p>
          </p:txBody>
        </p:sp>
      </p:grpSp>
      <p:sp>
        <p:nvSpPr>
          <p:cNvPr id="80" name="文本框 79"/>
          <p:cNvSpPr txBox="1"/>
          <p:nvPr/>
        </p:nvSpPr>
        <p:spPr>
          <a:xfrm>
            <a:off x="8396089" y="5384711"/>
            <a:ext cx="2685415" cy="521970"/>
          </a:xfrm>
          <a:prstGeom prst="rect">
            <a:avLst/>
          </a:prstGeom>
          <a:noFill/>
        </p:spPr>
        <p:txBody>
          <a:bodyPr wrap="none" rtlCol="0">
            <a:spAutoFit/>
          </a:bodyPr>
          <a:lstStyle/>
          <a:p>
            <a:pPr algn="l"/>
            <a:r>
              <a:rPr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个人心得、总结</a:t>
            </a:r>
            <a:endParaRPr kumimoji="1"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cs typeface="DFPShaoNvW5-GB" charset="-122"/>
              <a:sym typeface="+mn-ea"/>
            </a:endParaRPr>
          </a:p>
        </p:txBody>
      </p:sp>
      <p:grpSp>
        <p:nvGrpSpPr>
          <p:cNvPr id="81" name="组 80"/>
          <p:cNvGrpSpPr/>
          <p:nvPr/>
        </p:nvGrpSpPr>
        <p:grpSpPr>
          <a:xfrm>
            <a:off x="7514617" y="5299019"/>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83" name="文本框 82"/>
            <p:cNvSpPr txBox="1"/>
            <p:nvPr/>
          </p:nvSpPr>
          <p:spPr>
            <a:xfrm>
              <a:off x="6722231" y="1808762"/>
              <a:ext cx="352425" cy="460375"/>
            </a:xfrm>
            <a:prstGeom prst="rect">
              <a:avLst/>
            </a:prstGeom>
            <a:noFill/>
          </p:spPr>
          <p:txBody>
            <a:bodyPr wrap="none" rtlCol="0">
              <a:spAutoFit/>
            </a:bodyPr>
            <a:lstStyle/>
            <a:p>
              <a:r>
                <a:rPr kumimoji="1" lang="en-US" altLang="zh-CN" sz="2400" dirty="0">
                  <a:latin typeface="Arial" panose="020B0604020202020204"/>
                  <a:ea typeface="微软雅黑" panose="020B0503020204020204" charset="-122"/>
                  <a:cs typeface="DFPShaoNvW5-GB" charset="-122"/>
                  <a:sym typeface="Arial" panose="020B0604020202020204"/>
                </a:rPr>
                <a:t>5</a:t>
              </a:r>
              <a:endParaRPr kumimoji="1" lang="en-US" altLang="zh-CN" sz="2400" dirty="0">
                <a:latin typeface="Arial" panose="020B0604020202020204"/>
                <a:ea typeface="微软雅黑" panose="020B0503020204020204" charset="-122"/>
                <a:cs typeface="DFPShaoNvW5-GB" charset="-122"/>
                <a:sym typeface="Arial" panose="020B0604020202020204"/>
              </a:endParaRPr>
            </a:p>
          </p:txBody>
        </p:sp>
      </p:grpSp>
      <p:pic>
        <p:nvPicPr>
          <p:cNvPr id="113" name="PA_图片 259"/>
          <p:cNvPicPr>
            <a:picLocks noChangeAspect="1"/>
          </p:cNvPicPr>
          <p:nvPr>
            <p:custDataLst>
              <p:tags r:id="rId1"/>
            </p:custDataLst>
          </p:nvPr>
        </p:nvPicPr>
        <p:blipFill>
          <a:blip r:embed="rId2" cstate="print">
            <a:biLevel thresh="7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H="1">
            <a:off x="12978" y="2817340"/>
            <a:ext cx="6278727" cy="3957393"/>
          </a:xfrm>
          <a:prstGeom prst="rect">
            <a:avLst/>
          </a:prstGeom>
        </p:spPr>
      </p:pic>
      <p:grpSp>
        <p:nvGrpSpPr>
          <p:cNvPr id="2" name="组 80"/>
          <p:cNvGrpSpPr/>
          <p:nvPr/>
        </p:nvGrpSpPr>
        <p:grpSpPr>
          <a:xfrm>
            <a:off x="7810527" y="358719"/>
            <a:ext cx="714896" cy="842464"/>
            <a:chOff x="6528664" y="1618363"/>
            <a:chExt cx="714896" cy="842464"/>
          </a:xfrm>
        </p:grpSpPr>
        <p:sp>
          <p:nvSpPr>
            <p:cNvPr id="3"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4" name="文本框 3"/>
            <p:cNvSpPr txBox="1"/>
            <p:nvPr/>
          </p:nvSpPr>
          <p:spPr>
            <a:xfrm>
              <a:off x="6722231" y="1808762"/>
              <a:ext cx="352425" cy="460375"/>
            </a:xfrm>
            <a:prstGeom prst="rect">
              <a:avLst/>
            </a:prstGeom>
            <a:noFill/>
          </p:spPr>
          <p:txBody>
            <a:bodyPr wrap="none" rtlCol="0">
              <a:spAutoFit/>
            </a:bodyPr>
            <a:p>
              <a:r>
                <a:rPr kumimoji="1" lang="en-US" altLang="zh-CN" sz="2400" dirty="0">
                  <a:latin typeface="Arial" panose="020B0604020202020204"/>
                  <a:ea typeface="微软雅黑" panose="020B0503020204020204" charset="-122"/>
                  <a:cs typeface="DFPShaoNvW5-GB" charset="-122"/>
                  <a:sym typeface="Arial" panose="020B0604020202020204"/>
                </a:rPr>
                <a:t>1</a:t>
              </a:r>
              <a:endParaRPr kumimoji="1" lang="en-US" altLang="zh-CN" sz="2400" dirty="0">
                <a:latin typeface="Arial" panose="020B0604020202020204"/>
                <a:ea typeface="微软雅黑" panose="020B0503020204020204" charset="-122"/>
                <a:cs typeface="DFPShaoNvW5-GB" charset="-122"/>
                <a:sym typeface="Arial" panose="020B0604020202020204"/>
              </a:endParaRPr>
            </a:p>
          </p:txBody>
        </p:sp>
      </p:grpSp>
      <p:sp>
        <p:nvSpPr>
          <p:cNvPr id="11" name="文本框 10"/>
          <p:cNvSpPr txBox="1"/>
          <p:nvPr/>
        </p:nvSpPr>
        <p:spPr>
          <a:xfrm>
            <a:off x="8690082" y="470776"/>
            <a:ext cx="2152015" cy="521970"/>
          </a:xfrm>
          <a:prstGeom prst="rect">
            <a:avLst/>
          </a:prstGeom>
          <a:noFill/>
        </p:spPr>
        <p:txBody>
          <a:bodyPr wrap="none" rtlCol="0">
            <a:spAutoFit/>
          </a:bodyPr>
          <a:p>
            <a:pPr algn="l"/>
            <a:r>
              <a:rPr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项 目 引 述</a:t>
            </a:r>
            <a:endParaRPr kumimoji="1" lang="zh-CN" altLang="en-US" sz="2800" b="1" dirty="0">
              <a:solidFill>
                <a:schemeClr val="tx1"/>
              </a:solidFill>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cs typeface="DFPShaoNvW5-GB"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68"/>
                                        </p:tgtEl>
                                        <p:attrNameLst>
                                          <p:attrName>r</p:attrName>
                                        </p:attrNameLst>
                                      </p:cBhvr>
                                    </p:animRot>
                                    <p:animRot by="-240000">
                                      <p:cBhvr>
                                        <p:cTn id="23" dur="200" fill="hold">
                                          <p:stCondLst>
                                            <p:cond delay="200"/>
                                          </p:stCondLst>
                                        </p:cTn>
                                        <p:tgtEl>
                                          <p:spTgt spid="68"/>
                                        </p:tgtEl>
                                        <p:attrNameLst>
                                          <p:attrName>r</p:attrName>
                                        </p:attrNameLst>
                                      </p:cBhvr>
                                    </p:animRot>
                                    <p:animRot by="240000">
                                      <p:cBhvr>
                                        <p:cTn id="24" dur="200" fill="hold">
                                          <p:stCondLst>
                                            <p:cond delay="400"/>
                                          </p:stCondLst>
                                        </p:cTn>
                                        <p:tgtEl>
                                          <p:spTgt spid="68"/>
                                        </p:tgtEl>
                                        <p:attrNameLst>
                                          <p:attrName>r</p:attrName>
                                        </p:attrNameLst>
                                      </p:cBhvr>
                                    </p:animRot>
                                    <p:animRot by="-240000">
                                      <p:cBhvr>
                                        <p:cTn id="25" dur="200" fill="hold">
                                          <p:stCondLst>
                                            <p:cond delay="600"/>
                                          </p:stCondLst>
                                        </p:cTn>
                                        <p:tgtEl>
                                          <p:spTgt spid="68"/>
                                        </p:tgtEl>
                                        <p:attrNameLst>
                                          <p:attrName>r</p:attrName>
                                        </p:attrNameLst>
                                      </p:cBhvr>
                                    </p:animRot>
                                    <p:animRot by="120000">
                                      <p:cBhvr>
                                        <p:cTn id="26" dur="200" fill="hold">
                                          <p:stCondLst>
                                            <p:cond delay="800"/>
                                          </p:stCondLst>
                                        </p:cTn>
                                        <p:tgtEl>
                                          <p:spTgt spid="68"/>
                                        </p:tgtEl>
                                        <p:attrNameLst>
                                          <p:attrName>r</p:attrName>
                                        </p:attrNameLst>
                                      </p:cBhvr>
                                    </p:animRo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32" presetClass="emph" presetSubtype="0" fill="hold" nodeType="withEffect">
                                  <p:stCondLst>
                                    <p:cond delay="0"/>
                                  </p:stCondLst>
                                  <p:childTnLst>
                                    <p:animRot by="120000">
                                      <p:cBhvr>
                                        <p:cTn id="36" dur="100" fill="hold">
                                          <p:stCondLst>
                                            <p:cond delay="0"/>
                                          </p:stCondLst>
                                        </p:cTn>
                                        <p:tgtEl>
                                          <p:spTgt spid="73"/>
                                        </p:tgtEl>
                                        <p:attrNameLst>
                                          <p:attrName>r</p:attrName>
                                        </p:attrNameLst>
                                      </p:cBhvr>
                                    </p:animRot>
                                    <p:animRot by="-240000">
                                      <p:cBhvr>
                                        <p:cTn id="37" dur="200" fill="hold">
                                          <p:stCondLst>
                                            <p:cond delay="200"/>
                                          </p:stCondLst>
                                        </p:cTn>
                                        <p:tgtEl>
                                          <p:spTgt spid="73"/>
                                        </p:tgtEl>
                                        <p:attrNameLst>
                                          <p:attrName>r</p:attrName>
                                        </p:attrNameLst>
                                      </p:cBhvr>
                                    </p:animRot>
                                    <p:animRot by="240000">
                                      <p:cBhvr>
                                        <p:cTn id="38" dur="200" fill="hold">
                                          <p:stCondLst>
                                            <p:cond delay="400"/>
                                          </p:stCondLst>
                                        </p:cTn>
                                        <p:tgtEl>
                                          <p:spTgt spid="73"/>
                                        </p:tgtEl>
                                        <p:attrNameLst>
                                          <p:attrName>r</p:attrName>
                                        </p:attrNameLst>
                                      </p:cBhvr>
                                    </p:animRot>
                                    <p:animRot by="-240000">
                                      <p:cBhvr>
                                        <p:cTn id="39" dur="200" fill="hold">
                                          <p:stCondLst>
                                            <p:cond delay="600"/>
                                          </p:stCondLst>
                                        </p:cTn>
                                        <p:tgtEl>
                                          <p:spTgt spid="73"/>
                                        </p:tgtEl>
                                        <p:attrNameLst>
                                          <p:attrName>r</p:attrName>
                                        </p:attrNameLst>
                                      </p:cBhvr>
                                    </p:animRot>
                                    <p:animRot by="120000">
                                      <p:cBhvr>
                                        <p:cTn id="40" dur="200" fill="hold">
                                          <p:stCondLst>
                                            <p:cond delay="800"/>
                                          </p:stCondLst>
                                        </p:cTn>
                                        <p:tgtEl>
                                          <p:spTgt spid="73"/>
                                        </p:tgtEl>
                                        <p:attrNameLst>
                                          <p:attrName>r</p:attrName>
                                        </p:attrNameLst>
                                      </p:cBhvr>
                                    </p:animRo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left)">
                                      <p:cBhvr>
                                        <p:cTn id="44" dur="500"/>
                                        <p:tgtEl>
                                          <p:spTgt spid="72"/>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32" presetClass="emph" presetSubtype="0" fill="hold"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left)">
                                      <p:cBhvr>
                                        <p:cTn id="58" dur="500"/>
                                        <p:tgtEl>
                                          <p:spTgt spid="76"/>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par>
                                <p:cTn id="63" presetID="32" presetClass="emph" presetSubtype="0" fill="hold" nodeType="withEffect">
                                  <p:stCondLst>
                                    <p:cond delay="0"/>
                                  </p:stCondLst>
                                  <p:childTnLst>
                                    <p:animRot by="120000">
                                      <p:cBhvr>
                                        <p:cTn id="64" dur="100" fill="hold">
                                          <p:stCondLst>
                                            <p:cond delay="0"/>
                                          </p:stCondLst>
                                        </p:cTn>
                                        <p:tgtEl>
                                          <p:spTgt spid="81"/>
                                        </p:tgtEl>
                                        <p:attrNameLst>
                                          <p:attrName>r</p:attrName>
                                        </p:attrNameLst>
                                      </p:cBhvr>
                                    </p:animRot>
                                    <p:animRot by="-240000">
                                      <p:cBhvr>
                                        <p:cTn id="65" dur="200" fill="hold">
                                          <p:stCondLst>
                                            <p:cond delay="200"/>
                                          </p:stCondLst>
                                        </p:cTn>
                                        <p:tgtEl>
                                          <p:spTgt spid="81"/>
                                        </p:tgtEl>
                                        <p:attrNameLst>
                                          <p:attrName>r</p:attrName>
                                        </p:attrNameLst>
                                      </p:cBhvr>
                                    </p:animRot>
                                    <p:animRot by="240000">
                                      <p:cBhvr>
                                        <p:cTn id="66" dur="200" fill="hold">
                                          <p:stCondLst>
                                            <p:cond delay="400"/>
                                          </p:stCondLst>
                                        </p:cTn>
                                        <p:tgtEl>
                                          <p:spTgt spid="81"/>
                                        </p:tgtEl>
                                        <p:attrNameLst>
                                          <p:attrName>r</p:attrName>
                                        </p:attrNameLst>
                                      </p:cBhvr>
                                    </p:animRot>
                                    <p:animRot by="-240000">
                                      <p:cBhvr>
                                        <p:cTn id="67" dur="200" fill="hold">
                                          <p:stCondLst>
                                            <p:cond delay="600"/>
                                          </p:stCondLst>
                                        </p:cTn>
                                        <p:tgtEl>
                                          <p:spTgt spid="81"/>
                                        </p:tgtEl>
                                        <p:attrNameLst>
                                          <p:attrName>r</p:attrName>
                                        </p:attrNameLst>
                                      </p:cBhvr>
                                    </p:animRot>
                                    <p:animRot by="120000">
                                      <p:cBhvr>
                                        <p:cTn id="68" dur="200" fill="hold">
                                          <p:stCondLst>
                                            <p:cond delay="800"/>
                                          </p:stCondLst>
                                        </p:cTn>
                                        <p:tgtEl>
                                          <p:spTgt spid="81"/>
                                        </p:tgtEl>
                                        <p:attrNameLst>
                                          <p:attrName>r</p:attrName>
                                        </p:attrNameLst>
                                      </p:cBhvr>
                                    </p:animRot>
                                  </p:childTnLst>
                                </p:cTn>
                              </p:par>
                            </p:childTnLst>
                          </p:cTn>
                        </p:par>
                        <p:par>
                          <p:cTn id="69" fill="hold">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wipe(left)">
                                      <p:cBhvr>
                                        <p:cTn id="72" dur="500"/>
                                        <p:tgtEl>
                                          <p:spTgt spid="80"/>
                                        </p:tgtEl>
                                      </p:cBhvr>
                                    </p:animEffect>
                                  </p:childTnLst>
                                </p:cTn>
                              </p:par>
                            </p:childTnLst>
                          </p:cTn>
                        </p:par>
                        <p:par>
                          <p:cTn id="73" fill="hold">
                            <p:stCondLst>
                              <p:cond delay="5500"/>
                            </p:stCondLst>
                            <p:childTnLst>
                              <p:par>
                                <p:cTn id="74" presetID="10" presetClass="entr" presetSubtype="0"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fade">
                                      <p:cBhvr>
                                        <p:cTn id="76" dur="500"/>
                                        <p:tgtEl>
                                          <p:spTgt spid="2"/>
                                        </p:tgtEl>
                                      </p:cBhvr>
                                    </p:animEffect>
                                  </p:childTnLst>
                                </p:cTn>
                              </p:par>
                              <p:par>
                                <p:cTn id="77" presetID="32" presetClass="emph" presetSubtype="0" fill="hold" nodeType="withEffect">
                                  <p:stCondLst>
                                    <p:cond delay="0"/>
                                  </p:stCondLst>
                                  <p:childTnLst>
                                    <p:animRot by="120000">
                                      <p:cBhvr>
                                        <p:cTn id="78" dur="100" fill="hold">
                                          <p:stCondLst>
                                            <p:cond delay="0"/>
                                          </p:stCondLst>
                                        </p:cTn>
                                        <p:tgtEl>
                                          <p:spTgt spid="2"/>
                                        </p:tgtEl>
                                        <p:attrNameLst>
                                          <p:attrName>r</p:attrName>
                                        </p:attrNameLst>
                                      </p:cBhvr>
                                    </p:animRot>
                                    <p:animRot by="-240000">
                                      <p:cBhvr>
                                        <p:cTn id="79" dur="200" fill="hold">
                                          <p:stCondLst>
                                            <p:cond delay="200"/>
                                          </p:stCondLst>
                                        </p:cTn>
                                        <p:tgtEl>
                                          <p:spTgt spid="2"/>
                                        </p:tgtEl>
                                        <p:attrNameLst>
                                          <p:attrName>r</p:attrName>
                                        </p:attrNameLst>
                                      </p:cBhvr>
                                    </p:animRot>
                                    <p:animRot by="240000">
                                      <p:cBhvr>
                                        <p:cTn id="80" dur="200" fill="hold">
                                          <p:stCondLst>
                                            <p:cond delay="400"/>
                                          </p:stCondLst>
                                        </p:cTn>
                                        <p:tgtEl>
                                          <p:spTgt spid="2"/>
                                        </p:tgtEl>
                                        <p:attrNameLst>
                                          <p:attrName>r</p:attrName>
                                        </p:attrNameLst>
                                      </p:cBhvr>
                                    </p:animRot>
                                    <p:animRot by="-240000">
                                      <p:cBhvr>
                                        <p:cTn id="81" dur="200" fill="hold">
                                          <p:stCondLst>
                                            <p:cond delay="600"/>
                                          </p:stCondLst>
                                        </p:cTn>
                                        <p:tgtEl>
                                          <p:spTgt spid="2"/>
                                        </p:tgtEl>
                                        <p:attrNameLst>
                                          <p:attrName>r</p:attrName>
                                        </p:attrNameLst>
                                      </p:cBhvr>
                                    </p:animRot>
                                    <p:animRot by="120000">
                                      <p:cBhvr>
                                        <p:cTn id="82" dur="200" fill="hold">
                                          <p:stCondLst>
                                            <p:cond delay="800"/>
                                          </p:stCondLst>
                                        </p:cTn>
                                        <p:tgtEl>
                                          <p:spTgt spid="2"/>
                                        </p:tgtEl>
                                        <p:attrNameLst>
                                          <p:attrName>r</p:attrName>
                                        </p:attrNameLst>
                                      </p:cBhvr>
                                    </p:animRo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wipe(left)">
                                      <p:cBhvr>
                                        <p:cTn id="8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a:blip r:embed="rId2">
            <a:duotone>
              <a:prstClr val="black"/>
              <a:schemeClr val="tx2">
                <a:tint val="45000"/>
                <a:satMod val="400000"/>
              </a:schemeClr>
            </a:duotone>
            <a:lum bright="-40000" contrast="-40000"/>
          </a:blip>
          <a:stretch>
            <a:fillRect/>
          </a:stretch>
        </p:blipFill>
        <p:spPr>
          <a:xfrm>
            <a:off x="1680424" y="1515734"/>
            <a:ext cx="3058844" cy="3997352"/>
          </a:xfrm>
          <a:prstGeom prst="rect">
            <a:avLst/>
          </a:prstGeom>
        </p:spPr>
      </p:pic>
      <p:sp>
        <p:nvSpPr>
          <p:cNvPr id="334" name="PA_文本框 333"/>
          <p:cNvSpPr txBox="1"/>
          <p:nvPr>
            <p:custDataLst>
              <p:tags r:id="rId3"/>
            </p:custDataLst>
          </p:nvPr>
        </p:nvSpPr>
        <p:spPr>
          <a:xfrm>
            <a:off x="6394906" y="1928947"/>
            <a:ext cx="1021080" cy="645160"/>
          </a:xfrm>
          <a:prstGeom prst="rect">
            <a:avLst/>
          </a:prstGeom>
          <a:noFill/>
        </p:spPr>
        <p:txBody>
          <a:bodyPr wrap="none" rtlCol="0">
            <a:spAutoFit/>
          </a:bodyPr>
          <a:lstStyle/>
          <a:p>
            <a:r>
              <a:rPr lang="zh-CN" altLang="en-US" sz="3600" b="1" spc="-300" dirty="0">
                <a:solidFill>
                  <a:schemeClr val="tx1">
                    <a:lumMod val="75000"/>
                    <a:lumOff val="25000"/>
                  </a:schemeClr>
                </a:solidFill>
                <a:latin typeface="Arial" panose="020B0604020202020204"/>
                <a:ea typeface="微软雅黑" panose="020B0503020204020204" charset="-122"/>
                <a:sym typeface="Arial" panose="020B0604020202020204"/>
              </a:rPr>
              <a:t>心态</a:t>
            </a:r>
            <a:endParaRPr lang="zh-CN" altLang="en-US" sz="3600" b="1" spc="-3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36" name="PA_文本框 335"/>
          <p:cNvSpPr txBox="1"/>
          <p:nvPr>
            <p:custDataLst>
              <p:tags r:id="rId4"/>
            </p:custDataLst>
          </p:nvPr>
        </p:nvSpPr>
        <p:spPr>
          <a:xfrm>
            <a:off x="6394906" y="4081925"/>
            <a:ext cx="1021080" cy="645160"/>
          </a:xfrm>
          <a:prstGeom prst="rect">
            <a:avLst/>
          </a:prstGeom>
          <a:noFill/>
        </p:spPr>
        <p:txBody>
          <a:bodyPr wrap="none" rtlCol="0">
            <a:spAutoFit/>
          </a:bodyPr>
          <a:lstStyle/>
          <a:p>
            <a:r>
              <a:rPr lang="zh-CN" altLang="en-US" sz="3600" b="1" spc="-300" dirty="0">
                <a:solidFill>
                  <a:schemeClr val="tx1">
                    <a:lumMod val="75000"/>
                    <a:lumOff val="25000"/>
                  </a:schemeClr>
                </a:solidFill>
                <a:latin typeface="Arial" panose="020B0604020202020204"/>
                <a:ea typeface="微软雅黑" panose="020B0503020204020204" charset="-122"/>
                <a:sym typeface="Arial" panose="020B0604020202020204"/>
              </a:rPr>
              <a:t>逻辑</a:t>
            </a:r>
            <a:endParaRPr lang="zh-CN" altLang="en-US" sz="3600" b="1" spc="-3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pic>
        <p:nvPicPr>
          <p:cNvPr id="338" name="PA_图片 337"/>
          <p:cNvPicPr>
            <a:picLocks noChangeAspect="1"/>
          </p:cNvPicPr>
          <p:nvPr>
            <p:custDataLst>
              <p:tags r:id="rId5"/>
            </p:custDataLst>
          </p:nvPr>
        </p:nvPicPr>
        <p:blipFill rotWithShape="1">
          <a:blip r:embed="rId6" cstate="print">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5426730" y="1786288"/>
            <a:ext cx="958311" cy="887325"/>
          </a:xfrm>
          <a:prstGeom prst="rect">
            <a:avLst/>
          </a:prstGeom>
        </p:spPr>
      </p:pic>
      <p:pic>
        <p:nvPicPr>
          <p:cNvPr id="339" name="PA_图片 338"/>
          <p:cNvPicPr>
            <a:picLocks noChangeAspect="1"/>
          </p:cNvPicPr>
          <p:nvPr>
            <p:custDataLst>
              <p:tags r:id="rId8"/>
            </p:custDataLst>
          </p:nvPr>
        </p:nvPicPr>
        <p:blipFill rotWithShape="1">
          <a:blip r:embed="rId6" cstate="print">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5489200" y="3938021"/>
            <a:ext cx="958311" cy="887325"/>
          </a:xfrm>
          <a:prstGeom prst="rect">
            <a:avLst/>
          </a:prstGeom>
        </p:spPr>
      </p:pic>
      <p:sp>
        <p:nvSpPr>
          <p:cNvPr id="14" name="文本框 13"/>
          <p:cNvSpPr txBox="1"/>
          <p:nvPr/>
        </p:nvSpPr>
        <p:spPr>
          <a:xfrm>
            <a:off x="282804" y="320511"/>
            <a:ext cx="13512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曾凌康：</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1" presetClass="entr" presetSubtype="0" fill="hold" grpId="0" nodeType="withEffect">
                                  <p:stCondLst>
                                    <p:cond delay="300"/>
                                  </p:stCondLst>
                                  <p:childTnLst>
                                    <p:set>
                                      <p:cBhvr>
                                        <p:cTn id="11" dur="1" fill="hold">
                                          <p:stCondLst>
                                            <p:cond delay="0"/>
                                          </p:stCondLst>
                                        </p:cTn>
                                        <p:tgtEl>
                                          <p:spTgt spid="334"/>
                                        </p:tgtEl>
                                        <p:attrNameLst>
                                          <p:attrName>style.visibility</p:attrName>
                                        </p:attrNameLst>
                                      </p:cBhvr>
                                      <p:to>
                                        <p:strVal val="visible"/>
                                      </p:to>
                                    </p:set>
                                    <p:anim calcmode="lin" valueType="num">
                                      <p:cBhvr>
                                        <p:cTn id="12" dur="1000" fill="hold"/>
                                        <p:tgtEl>
                                          <p:spTgt spid="334"/>
                                        </p:tgtEl>
                                        <p:attrNameLst>
                                          <p:attrName>ppt_w</p:attrName>
                                        </p:attrNameLst>
                                      </p:cBhvr>
                                      <p:tavLst>
                                        <p:tav tm="0">
                                          <p:val>
                                            <p:fltVal val="0"/>
                                          </p:val>
                                        </p:tav>
                                        <p:tav tm="100000">
                                          <p:val>
                                            <p:strVal val="#ppt_w"/>
                                          </p:val>
                                        </p:tav>
                                      </p:tavLst>
                                    </p:anim>
                                    <p:anim calcmode="lin" valueType="num">
                                      <p:cBhvr>
                                        <p:cTn id="13" dur="1000" fill="hold"/>
                                        <p:tgtEl>
                                          <p:spTgt spid="334"/>
                                        </p:tgtEl>
                                        <p:attrNameLst>
                                          <p:attrName>ppt_h</p:attrName>
                                        </p:attrNameLst>
                                      </p:cBhvr>
                                      <p:tavLst>
                                        <p:tav tm="0">
                                          <p:val>
                                            <p:fltVal val="0"/>
                                          </p:val>
                                        </p:tav>
                                        <p:tav tm="100000">
                                          <p:val>
                                            <p:strVal val="#ppt_h"/>
                                          </p:val>
                                        </p:tav>
                                      </p:tavLst>
                                    </p:anim>
                                    <p:anim calcmode="lin" valueType="num">
                                      <p:cBhvr>
                                        <p:cTn id="14" dur="1000" fill="hold"/>
                                        <p:tgtEl>
                                          <p:spTgt spid="334"/>
                                        </p:tgtEl>
                                        <p:attrNameLst>
                                          <p:attrName>style.rotation</p:attrName>
                                        </p:attrNameLst>
                                      </p:cBhvr>
                                      <p:tavLst>
                                        <p:tav tm="0">
                                          <p:val>
                                            <p:fltVal val="90"/>
                                          </p:val>
                                        </p:tav>
                                        <p:tav tm="100000">
                                          <p:val>
                                            <p:fltVal val="0"/>
                                          </p:val>
                                        </p:tav>
                                      </p:tavLst>
                                    </p:anim>
                                    <p:animEffect transition="in" filter="fade">
                                      <p:cBhvr>
                                        <p:cTn id="15" dur="1000"/>
                                        <p:tgtEl>
                                          <p:spTgt spid="334"/>
                                        </p:tgtEl>
                                      </p:cBhvr>
                                    </p:animEffect>
                                  </p:childTnLst>
                                </p:cTn>
                              </p:par>
                              <p:par>
                                <p:cTn id="16" presetID="31" presetClass="entr" presetSubtype="0" fill="hold" grpId="0" nodeType="withEffect">
                                  <p:stCondLst>
                                    <p:cond delay="900"/>
                                  </p:stCondLst>
                                  <p:childTnLst>
                                    <p:set>
                                      <p:cBhvr>
                                        <p:cTn id="17" dur="1" fill="hold">
                                          <p:stCondLst>
                                            <p:cond delay="0"/>
                                          </p:stCondLst>
                                        </p:cTn>
                                        <p:tgtEl>
                                          <p:spTgt spid="336"/>
                                        </p:tgtEl>
                                        <p:attrNameLst>
                                          <p:attrName>style.visibility</p:attrName>
                                        </p:attrNameLst>
                                      </p:cBhvr>
                                      <p:to>
                                        <p:strVal val="visible"/>
                                      </p:to>
                                    </p:set>
                                    <p:anim calcmode="lin" valueType="num">
                                      <p:cBhvr>
                                        <p:cTn id="18" dur="1000" fill="hold"/>
                                        <p:tgtEl>
                                          <p:spTgt spid="336"/>
                                        </p:tgtEl>
                                        <p:attrNameLst>
                                          <p:attrName>ppt_w</p:attrName>
                                        </p:attrNameLst>
                                      </p:cBhvr>
                                      <p:tavLst>
                                        <p:tav tm="0">
                                          <p:val>
                                            <p:fltVal val="0"/>
                                          </p:val>
                                        </p:tav>
                                        <p:tav tm="100000">
                                          <p:val>
                                            <p:strVal val="#ppt_w"/>
                                          </p:val>
                                        </p:tav>
                                      </p:tavLst>
                                    </p:anim>
                                    <p:anim calcmode="lin" valueType="num">
                                      <p:cBhvr>
                                        <p:cTn id="19" dur="1000" fill="hold"/>
                                        <p:tgtEl>
                                          <p:spTgt spid="336"/>
                                        </p:tgtEl>
                                        <p:attrNameLst>
                                          <p:attrName>ppt_h</p:attrName>
                                        </p:attrNameLst>
                                      </p:cBhvr>
                                      <p:tavLst>
                                        <p:tav tm="0">
                                          <p:val>
                                            <p:fltVal val="0"/>
                                          </p:val>
                                        </p:tav>
                                        <p:tav tm="100000">
                                          <p:val>
                                            <p:strVal val="#ppt_h"/>
                                          </p:val>
                                        </p:tav>
                                      </p:tavLst>
                                    </p:anim>
                                    <p:anim calcmode="lin" valueType="num">
                                      <p:cBhvr>
                                        <p:cTn id="20" dur="1000" fill="hold"/>
                                        <p:tgtEl>
                                          <p:spTgt spid="336"/>
                                        </p:tgtEl>
                                        <p:attrNameLst>
                                          <p:attrName>style.rotation</p:attrName>
                                        </p:attrNameLst>
                                      </p:cBhvr>
                                      <p:tavLst>
                                        <p:tav tm="0">
                                          <p:val>
                                            <p:fltVal val="90"/>
                                          </p:val>
                                        </p:tav>
                                        <p:tav tm="100000">
                                          <p:val>
                                            <p:fltVal val="0"/>
                                          </p:val>
                                        </p:tav>
                                      </p:tavLst>
                                    </p:anim>
                                    <p:animEffect transition="in" filter="fade">
                                      <p:cBhvr>
                                        <p:cTn id="21" dur="1000"/>
                                        <p:tgtEl>
                                          <p:spTgt spid="336"/>
                                        </p:tgtEl>
                                      </p:cBhvr>
                                    </p:animEffect>
                                  </p:childTnLst>
                                </p:cTn>
                              </p:par>
                              <p:par>
                                <p:cTn id="22" presetID="10" presetClass="entr" presetSubtype="0" fill="hold" nodeType="withEffect">
                                  <p:stCondLst>
                                    <p:cond delay="1500"/>
                                  </p:stCondLst>
                                  <p:childTnLst>
                                    <p:set>
                                      <p:cBhvr>
                                        <p:cTn id="23" dur="1" fill="hold">
                                          <p:stCondLst>
                                            <p:cond delay="0"/>
                                          </p:stCondLst>
                                        </p:cTn>
                                        <p:tgtEl>
                                          <p:spTgt spid="338"/>
                                        </p:tgtEl>
                                        <p:attrNameLst>
                                          <p:attrName>style.visibility</p:attrName>
                                        </p:attrNameLst>
                                      </p:cBhvr>
                                      <p:to>
                                        <p:strVal val="visible"/>
                                      </p:to>
                                    </p:set>
                                    <p:animEffect transition="in" filter="fade">
                                      <p:cBhvr>
                                        <p:cTn id="24" dur="500"/>
                                        <p:tgtEl>
                                          <p:spTgt spid="338"/>
                                        </p:tgtEl>
                                      </p:cBhvr>
                                    </p:animEffect>
                                  </p:childTnLst>
                                </p:cTn>
                              </p:par>
                              <p:par>
                                <p:cTn id="25" presetID="10" presetClass="entr" presetSubtype="0" fill="hold" nodeType="withEffect">
                                  <p:stCondLst>
                                    <p:cond delay="2400"/>
                                  </p:stCondLst>
                                  <p:childTnLst>
                                    <p:set>
                                      <p:cBhvr>
                                        <p:cTn id="26" dur="1" fill="hold">
                                          <p:stCondLst>
                                            <p:cond delay="0"/>
                                          </p:stCondLst>
                                        </p:cTn>
                                        <p:tgtEl>
                                          <p:spTgt spid="339"/>
                                        </p:tgtEl>
                                        <p:attrNameLst>
                                          <p:attrName>style.visibility</p:attrName>
                                        </p:attrNameLst>
                                      </p:cBhvr>
                                      <p:to>
                                        <p:strVal val="visible"/>
                                      </p:to>
                                    </p:set>
                                    <p:animEffect transition="in" filter="fade">
                                      <p:cBhvr>
                                        <p:cTn id="2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noChangeAspect="1"/>
          </p:cNvGrpSpPr>
          <p:nvPr/>
        </p:nvGrpSpPr>
        <p:grpSpPr bwMode="auto">
          <a:xfrm>
            <a:off x="2097964" y="2081319"/>
            <a:ext cx="1158875" cy="2000249"/>
            <a:chOff x="1449" y="1496"/>
            <a:chExt cx="730" cy="1260"/>
          </a:xfrm>
          <a:solidFill>
            <a:schemeClr val="tx1">
              <a:lumMod val="75000"/>
              <a:lumOff val="25000"/>
            </a:schemeClr>
          </a:solidFill>
        </p:grpSpPr>
        <p:sp>
          <p:nvSpPr>
            <p:cNvPr id="4"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5" name="Freeform 18"/>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grpSp>
      <p:grpSp>
        <p:nvGrpSpPr>
          <p:cNvPr id="6" name="Group 21"/>
          <p:cNvGrpSpPr>
            <a:grpSpLocks noChangeAspect="1"/>
          </p:cNvGrpSpPr>
          <p:nvPr/>
        </p:nvGrpSpPr>
        <p:grpSpPr bwMode="auto">
          <a:xfrm>
            <a:off x="5376943" y="2100894"/>
            <a:ext cx="1209675" cy="1979613"/>
            <a:chOff x="3270" y="1510"/>
            <a:chExt cx="762" cy="1247"/>
          </a:xfrm>
          <a:solidFill>
            <a:schemeClr val="tx1">
              <a:lumMod val="75000"/>
              <a:lumOff val="25000"/>
            </a:schemeClr>
          </a:solidFill>
        </p:grpSpPr>
        <p:sp>
          <p:nvSpPr>
            <p:cNvPr id="7" name="Freeform 22"/>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8"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grpSp>
      <p:grpSp>
        <p:nvGrpSpPr>
          <p:cNvPr id="9" name="Group 26"/>
          <p:cNvGrpSpPr>
            <a:grpSpLocks noChangeAspect="1"/>
          </p:cNvGrpSpPr>
          <p:nvPr/>
        </p:nvGrpSpPr>
        <p:grpSpPr bwMode="auto">
          <a:xfrm>
            <a:off x="8706722" y="2102482"/>
            <a:ext cx="1200149" cy="1973263"/>
            <a:chOff x="5100" y="1511"/>
            <a:chExt cx="756" cy="1243"/>
          </a:xfrm>
          <a:solidFill>
            <a:schemeClr val="tx1">
              <a:lumMod val="75000"/>
              <a:lumOff val="25000"/>
            </a:schemeClr>
          </a:solidFill>
        </p:grpSpPr>
        <p:sp>
          <p:nvSpPr>
            <p:cNvPr id="10" name="Freeform 27"/>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1" name="Freeform 28"/>
            <p:cNvSpPr>
              <a:spLocks noEditPoints="1"/>
            </p:cNvSpPr>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grpSp>
      <p:sp>
        <p:nvSpPr>
          <p:cNvPr id="12" name="Freeform 5"/>
          <p:cNvSpPr/>
          <p:nvPr/>
        </p:nvSpPr>
        <p:spPr bwMode="auto">
          <a:xfrm rot="5844680">
            <a:off x="3979206" y="2964876"/>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3" name="Freeform 5"/>
          <p:cNvSpPr/>
          <p:nvPr/>
        </p:nvSpPr>
        <p:spPr bwMode="auto">
          <a:xfrm rot="5844680">
            <a:off x="7308985" y="2964876"/>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6" name="矩形 15"/>
          <p:cNvSpPr/>
          <p:nvPr/>
        </p:nvSpPr>
        <p:spPr>
          <a:xfrm>
            <a:off x="1577604" y="4363474"/>
            <a:ext cx="2026517" cy="646331"/>
          </a:xfrm>
          <a:prstGeom prst="rect">
            <a:avLst/>
          </a:prstGeom>
          <a:noFill/>
        </p:spPr>
        <p:txBody>
          <a:bodyPr wrap="none" rtlCol="0">
            <a:spAutoFit/>
          </a:bodyPr>
          <a:lstStyle/>
          <a:p>
            <a:pPr algn="ctr"/>
            <a:r>
              <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rPr>
              <a:t>STEP 01</a:t>
            </a:r>
            <a:endPar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8" name="矩形 17"/>
          <p:cNvSpPr/>
          <p:nvPr/>
        </p:nvSpPr>
        <p:spPr>
          <a:xfrm>
            <a:off x="4956381" y="4363474"/>
            <a:ext cx="2026517" cy="646331"/>
          </a:xfrm>
          <a:prstGeom prst="rect">
            <a:avLst/>
          </a:prstGeom>
          <a:noFill/>
        </p:spPr>
        <p:txBody>
          <a:bodyPr wrap="none" rtlCol="0">
            <a:spAutoFit/>
          </a:bodyPr>
          <a:lstStyle/>
          <a:p>
            <a:pPr algn="ctr"/>
            <a:r>
              <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rPr>
              <a:t>STEP 02</a:t>
            </a:r>
            <a:endPar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0" name="矩形 19"/>
          <p:cNvSpPr/>
          <p:nvPr/>
        </p:nvSpPr>
        <p:spPr>
          <a:xfrm>
            <a:off x="8280724" y="4363474"/>
            <a:ext cx="2026517" cy="646331"/>
          </a:xfrm>
          <a:prstGeom prst="rect">
            <a:avLst/>
          </a:prstGeom>
          <a:noFill/>
        </p:spPr>
        <p:txBody>
          <a:bodyPr wrap="none" rtlCol="0">
            <a:spAutoFit/>
          </a:bodyPr>
          <a:lstStyle/>
          <a:p>
            <a:pPr algn="ctr"/>
            <a:r>
              <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rPr>
              <a:t>STEP 03</a:t>
            </a:r>
            <a:endParaRPr lang="en-US" altLang="zh-CN" sz="36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2" name="文本框 21"/>
          <p:cNvSpPr txBox="1"/>
          <p:nvPr/>
        </p:nvSpPr>
        <p:spPr>
          <a:xfrm>
            <a:off x="282804" y="320511"/>
            <a:ext cx="16433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组长总结：</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23" name="组合 22"/>
          <p:cNvGrpSpPr/>
          <p:nvPr/>
        </p:nvGrpSpPr>
        <p:grpSpPr>
          <a:xfrm>
            <a:off x="3543759" y="266849"/>
            <a:ext cx="636853" cy="393183"/>
            <a:chOff x="3610120" y="261689"/>
            <a:chExt cx="636853" cy="393183"/>
          </a:xfrm>
        </p:grpSpPr>
        <p:pic>
          <p:nvPicPr>
            <p:cNvPr id="24" name="图片 23"/>
            <p:cNvPicPr>
              <a:picLocks noChangeAspect="1"/>
            </p:cNvPicPr>
            <p:nvPr userDrawn="1"/>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5"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2" name="文本框 1"/>
          <p:cNvSpPr txBox="1"/>
          <p:nvPr/>
        </p:nvSpPr>
        <p:spPr>
          <a:xfrm>
            <a:off x="1874520" y="1007110"/>
            <a:ext cx="1461770" cy="1198880"/>
          </a:xfrm>
          <a:prstGeom prst="rect">
            <a:avLst/>
          </a:prstGeom>
          <a:noFill/>
        </p:spPr>
        <p:txBody>
          <a:bodyPr wrap="square" rtlCol="0">
            <a:spAutoFit/>
          </a:bodyPr>
          <a:p>
            <a:r>
              <a:rPr lang="zh-CN" altLang="en-US" sz="7200" b="1" i="1"/>
              <a:t>松</a:t>
            </a:r>
            <a:endParaRPr lang="zh-CN" altLang="en-US" sz="7200" b="1" i="1"/>
          </a:p>
        </p:txBody>
      </p:sp>
      <p:sp>
        <p:nvSpPr>
          <p:cNvPr id="14" name="文本框 13"/>
          <p:cNvSpPr txBox="1"/>
          <p:nvPr/>
        </p:nvSpPr>
        <p:spPr>
          <a:xfrm>
            <a:off x="5247005" y="1013460"/>
            <a:ext cx="1461770" cy="1198880"/>
          </a:xfrm>
          <a:prstGeom prst="rect">
            <a:avLst/>
          </a:prstGeom>
          <a:noFill/>
        </p:spPr>
        <p:txBody>
          <a:bodyPr wrap="square" rtlCol="0">
            <a:spAutoFit/>
          </a:bodyPr>
          <a:p>
            <a:r>
              <a:rPr lang="zh-CN" altLang="en-US" sz="7200" b="1" i="1"/>
              <a:t>紧</a:t>
            </a:r>
            <a:endParaRPr lang="zh-CN" altLang="en-US" sz="7200" b="1" i="1"/>
          </a:p>
        </p:txBody>
      </p:sp>
      <p:sp>
        <p:nvSpPr>
          <p:cNvPr id="15" name="文本框 14"/>
          <p:cNvSpPr txBox="1"/>
          <p:nvPr/>
        </p:nvSpPr>
        <p:spPr>
          <a:xfrm>
            <a:off x="8590915" y="1013460"/>
            <a:ext cx="1461770" cy="1198880"/>
          </a:xfrm>
          <a:prstGeom prst="rect">
            <a:avLst/>
          </a:prstGeom>
          <a:noFill/>
        </p:spPr>
        <p:txBody>
          <a:bodyPr wrap="square" rtlCol="0">
            <a:spAutoFit/>
          </a:bodyPr>
          <a:p>
            <a:r>
              <a:rPr lang="zh-CN" altLang="en-US" sz="7200" b="1" i="1"/>
              <a:t>成</a:t>
            </a:r>
            <a:endParaRPr lang="zh-CN" altLang="en-US" sz="7200" b="1" i="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2000"/>
                            </p:stCondLst>
                            <p:childTnLst>
                              <p:par>
                                <p:cTn id="20" presetID="37"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675" decel="100000" fill="hold"/>
                                        <p:tgtEl>
                                          <p:spTgt spid="6"/>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4000"/>
                            </p:stCondLst>
                            <p:childTnLst>
                              <p:par>
                                <p:cTn id="35" presetID="37"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675" decel="100000" fill="hold"/>
                                        <p:tgtEl>
                                          <p:spTgt spid="9"/>
                                        </p:tgtEl>
                                        <p:attrNameLst>
                                          <p:attrName>ppt_y</p:attrName>
                                        </p:attrNameLst>
                                      </p:cBhvr>
                                      <p:tavLst>
                                        <p:tav tm="0">
                                          <p:val>
                                            <p:strVal val="#ppt_y+1"/>
                                          </p:val>
                                        </p:tav>
                                        <p:tav tm="100000">
                                          <p:val>
                                            <p:strVal val="#ppt_y-.03"/>
                                          </p:val>
                                        </p:tav>
                                      </p:tavLst>
                                    </p:anim>
                                    <p:anim calcmode="lin" valueType="num">
                                      <p:cBhvr>
                                        <p:cTn id="40" dur="75" accel="100000" fill="hold">
                                          <p:stCondLst>
                                            <p:cond delay="675"/>
                                          </p:stCondLst>
                                        </p:cTn>
                                        <p:tgtEl>
                                          <p:spTgt spid="9"/>
                                        </p:tgtEl>
                                        <p:attrNameLst>
                                          <p:attrName>ppt_y</p:attrName>
                                        </p:attrNameLst>
                                      </p:cBhvr>
                                      <p:tavLst>
                                        <p:tav tm="0">
                                          <p:val>
                                            <p:strVal val="#ppt_y-.03"/>
                                          </p:val>
                                        </p:tav>
                                        <p:tav tm="100000">
                                          <p:val>
                                            <p:strVal val="#ppt_y"/>
                                          </p:val>
                                        </p:tav>
                                      </p:tavLst>
                                    </p:anim>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6"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70"/>
            <a:ext cx="12192000" cy="6860032"/>
          </a:xfrm>
          <a:prstGeom prst="rect">
            <a:avLst/>
          </a:prstGeom>
        </p:spPr>
      </p:pic>
      <p:sp>
        <p:nvSpPr>
          <p:cNvPr id="3" name="PA_文本框 1"/>
          <p:cNvSpPr txBox="1"/>
          <p:nvPr>
            <p:custDataLst>
              <p:tags r:id="rId2"/>
            </p:custDataLst>
          </p:nvPr>
        </p:nvSpPr>
        <p:spPr>
          <a:xfrm>
            <a:off x="3546088" y="4028903"/>
            <a:ext cx="5262880" cy="706755"/>
          </a:xfrm>
          <a:prstGeom prst="rect">
            <a:avLst/>
          </a:prstGeom>
          <a:noFill/>
        </p:spPr>
        <p:txBody>
          <a:bodyPr wrap="none" rtlCol="0">
            <a:spAutoFit/>
          </a:bodyPr>
          <a:lstStyle/>
          <a:p>
            <a:r>
              <a:rPr lang="zh-CN" altLang="en-US" sz="4000" dirty="0" smtClean="0">
                <a:latin typeface="Arial" panose="020B0604020202020204"/>
                <a:ea typeface="微软雅黑" panose="020B0503020204020204" charset="-122"/>
                <a:cs typeface="方正苏新诗柳楷简体-yolan" panose="02000000000000000000" pitchFamily="2" charset="-122"/>
                <a:sym typeface="Arial" panose="020B0604020202020204"/>
              </a:rPr>
              <a:t>旺旺集团感谢</a:t>
            </a:r>
            <a:r>
              <a:rPr lang="zh-CN" altLang="en-US" sz="4000" dirty="0">
                <a:latin typeface="Arial" panose="020B0604020202020204"/>
                <a:ea typeface="微软雅黑" panose="020B0503020204020204" charset="-122"/>
                <a:cs typeface="方正苏新诗柳楷简体-yolan" panose="02000000000000000000" pitchFamily="2" charset="-122"/>
                <a:sym typeface="Arial" panose="020B0604020202020204"/>
              </a:rPr>
              <a:t>一路有你</a:t>
            </a:r>
            <a:endParaRPr lang="zh-CN" altLang="en-US" sz="40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4" name="PA_文本框 2"/>
          <p:cNvSpPr txBox="1"/>
          <p:nvPr>
            <p:custDataLst>
              <p:tags r:id="rId3"/>
            </p:custDataLst>
          </p:nvPr>
        </p:nvSpPr>
        <p:spPr>
          <a:xfrm>
            <a:off x="4553050" y="5600350"/>
            <a:ext cx="3347720" cy="403225"/>
          </a:xfrm>
          <a:prstGeom prst="rect">
            <a:avLst/>
          </a:prstGeom>
          <a:noFill/>
        </p:spPr>
        <p:txBody>
          <a:bodyPr wrap="none" rtlCol="0">
            <a:spAutoFit/>
          </a:bodyPr>
          <a:lstStyle/>
          <a:p>
            <a:pPr algn="l"/>
            <a:r>
              <a:rPr lang="en-US" altLang="zh-CN" sz="2025" dirty="0">
                <a:latin typeface="Arial" panose="020B0604020202020204"/>
                <a:ea typeface="微软雅黑" panose="020B0503020204020204" charset="-122"/>
                <a:cs typeface="方正苏新诗柳楷简体-yolan" panose="02000000000000000000" pitchFamily="2" charset="-122"/>
                <a:sym typeface="Arial" panose="020B0604020202020204"/>
              </a:rPr>
              <a:t>CRM</a:t>
            </a:r>
            <a:r>
              <a:rPr lang="zh-CN" altLang="en-US" sz="2025" dirty="0">
                <a:latin typeface="Arial" panose="020B0604020202020204"/>
                <a:ea typeface="微软雅黑" panose="020B0503020204020204" charset="-122"/>
                <a:cs typeface="方正苏新诗柳楷简体-yolan" panose="02000000000000000000" pitchFamily="2" charset="-122"/>
                <a:sym typeface="Arial" panose="020B0604020202020204"/>
              </a:rPr>
              <a:t>客户管理系统发布结束</a:t>
            </a:r>
            <a:endParaRPr lang="zh-CN" altLang="en-US" sz="203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5" name="PA_文本框 4"/>
          <p:cNvSpPr txBox="1"/>
          <p:nvPr>
            <p:custDataLst>
              <p:tags r:id="rId4"/>
            </p:custDataLst>
          </p:nvPr>
        </p:nvSpPr>
        <p:spPr>
          <a:xfrm>
            <a:off x="4179035" y="5078481"/>
            <a:ext cx="3820160" cy="583565"/>
          </a:xfrm>
          <a:prstGeom prst="rect">
            <a:avLst/>
          </a:prstGeom>
          <a:noFill/>
        </p:spPr>
        <p:txBody>
          <a:bodyPr wrap="none" rtlCol="0">
            <a:spAutoFit/>
          </a:bodyPr>
          <a:lstStyle/>
          <a:p>
            <a:r>
              <a:rPr lang="en-US" altLang="zh-CN" sz="3200" dirty="0">
                <a:latin typeface="Arial" panose="020B0604020202020204"/>
                <a:ea typeface="微软雅黑" panose="020B0503020204020204" charset="-122"/>
                <a:cs typeface="方正苏新诗柳楷简体-yolan" panose="02000000000000000000" pitchFamily="2" charset="-122"/>
                <a:sym typeface="Arial" panose="020B0604020202020204"/>
              </a:rPr>
              <a:t>Thanks for watching</a:t>
            </a:r>
            <a:endParaRPr lang="en-US" altLang="zh-CN" sz="32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6" name="PA_组合 66"/>
          <p:cNvGrpSpPr/>
          <p:nvPr>
            <p:custDataLst>
              <p:tags r:id="rId5"/>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
        <p:nvSpPr>
          <p:cNvPr id="9" name="PA_文本框 63"/>
          <p:cNvSpPr txBox="1"/>
          <p:nvPr>
            <p:custDataLst>
              <p:tags r:id="rId6"/>
            </p:custDataLst>
          </p:nvPr>
        </p:nvSpPr>
        <p:spPr>
          <a:xfrm>
            <a:off x="9363806" y="6199722"/>
            <a:ext cx="1249680" cy="414020"/>
          </a:xfrm>
          <a:prstGeom prst="rect">
            <a:avLst/>
          </a:prstGeom>
          <a:noFill/>
        </p:spPr>
        <p:txBody>
          <a:bodyPr wrap="none" rtlCol="0">
            <a:spAutoFit/>
          </a:bodyPr>
          <a:lstStyle/>
          <a:p>
            <a:r>
              <a:rPr lang="zh-CN" altLang="en-US" sz="2100" dirty="0">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endParaRPr lang="zh-CN" altLang="en-US" sz="2100" dirty="0">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sp>
        <p:nvSpPr>
          <p:cNvPr id="10" name="矩形 9"/>
          <p:cNvSpPr/>
          <p:nvPr/>
        </p:nvSpPr>
        <p:spPr>
          <a:xfrm>
            <a:off x="3773379" y="6188291"/>
            <a:ext cx="184731" cy="369332"/>
          </a:xfrm>
          <a:prstGeom prst="rect">
            <a:avLst/>
          </a:prstGeom>
        </p:spPr>
        <p:txBody>
          <a:bodyPr wrap="none">
            <a:spAutoFit/>
          </a:bodyPr>
          <a:lstStyle/>
          <a:p>
            <a:endParaRPr lang="zh-CN" altLang="en-US" dirty="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p:stCondLst>
                                    <p:cond delay="125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11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600"/>
                            </p:stCondLst>
                            <p:childTnLst>
                              <p:par>
                                <p:cTn id="29" presetID="26" presetClass="entr" presetSubtype="0" fill="hold" grpId="0" nodeType="afterEffect">
                                  <p:stCondLst>
                                    <p:cond delay="0"/>
                                  </p:stCondLst>
                                  <p:iterate type="lt">
                                    <p:tmPct val="8000"/>
                                  </p:iterate>
                                  <p:childTnLst>
                                    <p:set>
                                      <p:cBhvr>
                                        <p:cTn id="30" dur="1" fill="hold">
                                          <p:stCondLst>
                                            <p:cond delay="0"/>
                                          </p:stCondLst>
                                        </p:cTn>
                                        <p:tgtEl>
                                          <p:spTgt spid="9"/>
                                        </p:tgtEl>
                                        <p:attrNameLst>
                                          <p:attrName>style.visibility</p:attrName>
                                        </p:attrNameLst>
                                      </p:cBhvr>
                                      <p:to>
                                        <p:strVal val="visible"/>
                                      </p:to>
                                    </p:set>
                                    <p:animEffect transition="in" filter="wipe(down)">
                                      <p:cBhvr>
                                        <p:cTn id="31" dur="290">
                                          <p:stCondLst>
                                            <p:cond delay="0"/>
                                          </p:stCondLst>
                                        </p:cTn>
                                        <p:tgtEl>
                                          <p:spTgt spid="9"/>
                                        </p:tgtEl>
                                      </p:cBhvr>
                                    </p:animEffect>
                                    <p:anim calcmode="lin" valueType="num">
                                      <p:cBhvr>
                                        <p:cTn id="32"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7" dur="13">
                                          <p:stCondLst>
                                            <p:cond delay="325"/>
                                          </p:stCondLst>
                                        </p:cTn>
                                        <p:tgtEl>
                                          <p:spTgt spid="9"/>
                                        </p:tgtEl>
                                      </p:cBhvr>
                                      <p:to x="100000" y="60000"/>
                                    </p:animScale>
                                    <p:animScale>
                                      <p:cBhvr>
                                        <p:cTn id="38" dur="83" decel="50000">
                                          <p:stCondLst>
                                            <p:cond delay="338"/>
                                          </p:stCondLst>
                                        </p:cTn>
                                        <p:tgtEl>
                                          <p:spTgt spid="9"/>
                                        </p:tgtEl>
                                      </p:cBhvr>
                                      <p:to x="100000" y="100000"/>
                                    </p:animScale>
                                    <p:animScale>
                                      <p:cBhvr>
                                        <p:cTn id="39" dur="13">
                                          <p:stCondLst>
                                            <p:cond delay="656"/>
                                          </p:stCondLst>
                                        </p:cTn>
                                        <p:tgtEl>
                                          <p:spTgt spid="9"/>
                                        </p:tgtEl>
                                      </p:cBhvr>
                                      <p:to x="100000" y="80000"/>
                                    </p:animScale>
                                    <p:animScale>
                                      <p:cBhvr>
                                        <p:cTn id="40" dur="83" decel="50000">
                                          <p:stCondLst>
                                            <p:cond delay="669"/>
                                          </p:stCondLst>
                                        </p:cTn>
                                        <p:tgtEl>
                                          <p:spTgt spid="9"/>
                                        </p:tgtEl>
                                      </p:cBhvr>
                                      <p:to x="100000" y="100000"/>
                                    </p:animScale>
                                    <p:animScale>
                                      <p:cBhvr>
                                        <p:cTn id="41" dur="13">
                                          <p:stCondLst>
                                            <p:cond delay="821"/>
                                          </p:stCondLst>
                                        </p:cTn>
                                        <p:tgtEl>
                                          <p:spTgt spid="9"/>
                                        </p:tgtEl>
                                      </p:cBhvr>
                                      <p:to x="100000" y="90000"/>
                                    </p:animScale>
                                    <p:animScale>
                                      <p:cBhvr>
                                        <p:cTn id="42" dur="83" decel="50000">
                                          <p:stCondLst>
                                            <p:cond delay="834"/>
                                          </p:stCondLst>
                                        </p:cTn>
                                        <p:tgtEl>
                                          <p:spTgt spid="9"/>
                                        </p:tgtEl>
                                      </p:cBhvr>
                                      <p:to x="100000" y="100000"/>
                                    </p:animScale>
                                    <p:animScale>
                                      <p:cBhvr>
                                        <p:cTn id="43" dur="13">
                                          <p:stCondLst>
                                            <p:cond delay="904"/>
                                          </p:stCondLst>
                                        </p:cTn>
                                        <p:tgtEl>
                                          <p:spTgt spid="9"/>
                                        </p:tgtEl>
                                      </p:cBhvr>
                                      <p:to x="100000" y="95000"/>
                                    </p:animScale>
                                    <p:animScale>
                                      <p:cBhvr>
                                        <p:cTn id="44"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597276" y="3977490"/>
            <a:ext cx="2710815" cy="645160"/>
          </a:xfrm>
          <a:prstGeom prst="rect">
            <a:avLst/>
          </a:prstGeom>
          <a:noFill/>
        </p:spPr>
        <p:txBody>
          <a:bodyPr wrap="none" rtlCol="0">
            <a:spAutoFit/>
          </a:bodyPr>
          <a:lstStyle/>
          <a:p>
            <a:pPr algn="l"/>
            <a:r>
              <a:rPr lang="zh-CN" altLang="en-US" sz="3600" b="1" dirty="0">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项 目 引 述</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1</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3"/>
          <p:cNvGrpSpPr/>
          <p:nvPr>
            <p:custDataLst>
              <p:tags r:id="rId1"/>
            </p:custDataLst>
          </p:nvPr>
        </p:nvGrpSpPr>
        <p:grpSpPr>
          <a:xfrm rot="20908391">
            <a:off x="2076335" y="4085413"/>
            <a:ext cx="2600983" cy="1615603"/>
            <a:chOff x="3246438" y="1068388"/>
            <a:chExt cx="5711825" cy="4678363"/>
          </a:xfrm>
          <a:solidFill>
            <a:schemeClr val="tx1"/>
          </a:solidFill>
        </p:grpSpPr>
        <p:sp>
          <p:nvSpPr>
            <p:cNvPr id="322"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3"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4"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5"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6"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7"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8"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nvGrpSpPr>
            <p:cNvPr id="329" name="chenying0907 328"/>
            <p:cNvGrpSpPr/>
            <p:nvPr/>
          </p:nvGrpSpPr>
          <p:grpSpPr>
            <a:xfrm>
              <a:off x="3517901" y="1225551"/>
              <a:ext cx="5260975" cy="4090987"/>
              <a:chOff x="3517901" y="1225551"/>
              <a:chExt cx="5260975" cy="4090987"/>
            </a:xfrm>
            <a:grpFill/>
          </p:grpSpPr>
          <p:sp>
            <p:nvSpPr>
              <p:cNvPr id="330"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1"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2"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3"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4"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5"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6"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7"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8"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39"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0"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1"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2"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3"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4"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5"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6"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7"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8"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49"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0"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1"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2"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3"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4"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5"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6"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7"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8"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59"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0"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1"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2"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3"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4"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5"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6"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7"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8"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69"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0"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1"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2"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3"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4"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5"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6"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7"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8"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79"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0"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1"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2"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3"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4"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5"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6"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7"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8"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89"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0"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1"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2"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3"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4"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5"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6"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7"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8"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99"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0"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1"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2"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3"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4"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5"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6"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7"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8"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09"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410"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grpSp>
      <p:grpSp>
        <p:nvGrpSpPr>
          <p:cNvPr id="5" name="PA_chenying0907 4"/>
          <p:cNvGrpSpPr/>
          <p:nvPr>
            <p:custDataLst>
              <p:tags r:id="rId2"/>
            </p:custDataLst>
          </p:nvPr>
        </p:nvGrpSpPr>
        <p:grpSpPr>
          <a:xfrm>
            <a:off x="2005307" y="1764953"/>
            <a:ext cx="3118103" cy="2201312"/>
            <a:chOff x="3246438" y="1068388"/>
            <a:chExt cx="5711825" cy="4678363"/>
          </a:xfrm>
          <a:solidFill>
            <a:schemeClr val="tx1"/>
          </a:solidFill>
        </p:grpSpPr>
        <p:sp>
          <p:nvSpPr>
            <p:cNvPr id="233"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4"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5"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6"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7"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8"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9"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nvGrpSpPr>
            <p:cNvPr id="240" name="chenying0907 239"/>
            <p:cNvGrpSpPr/>
            <p:nvPr/>
          </p:nvGrpSpPr>
          <p:grpSpPr>
            <a:xfrm>
              <a:off x="3517901" y="1225551"/>
              <a:ext cx="5260975" cy="4090987"/>
              <a:chOff x="3517901" y="1225551"/>
              <a:chExt cx="5260975" cy="4090987"/>
            </a:xfrm>
            <a:grpFill/>
          </p:grpSpPr>
          <p:sp>
            <p:nvSpPr>
              <p:cNvPr id="241"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2"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3"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4"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5"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6"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7"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8"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49"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0"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1"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2"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3"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4"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5"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6"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7"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8"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59"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0"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1"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2"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3"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4"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5"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6"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7"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8"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69"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0"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1"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2"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3"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4"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5"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6"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7"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8"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79"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0"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1"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2"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3"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4"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5"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6"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7"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8"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89"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0"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1"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2"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3"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4"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5"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6"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7"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8"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99"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0"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1"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2"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3"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4"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5"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6"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7"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8"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09"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0"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1"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2"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3"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4"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5"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6"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7"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8"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19"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0"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321"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grpSp>
      <p:grpSp>
        <p:nvGrpSpPr>
          <p:cNvPr id="6" name="PA_chenying0907 5"/>
          <p:cNvGrpSpPr/>
          <p:nvPr>
            <p:custDataLst>
              <p:tags r:id="rId3"/>
            </p:custDataLst>
          </p:nvPr>
        </p:nvGrpSpPr>
        <p:grpSpPr>
          <a:xfrm flipH="1">
            <a:off x="7317369" y="1844777"/>
            <a:ext cx="2571999" cy="1887400"/>
            <a:chOff x="3246438" y="1068388"/>
            <a:chExt cx="5711825" cy="4678363"/>
          </a:xfrm>
          <a:solidFill>
            <a:schemeClr val="tx1"/>
          </a:solidFill>
        </p:grpSpPr>
        <p:sp>
          <p:nvSpPr>
            <p:cNvPr id="144"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5"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6"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7"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8"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9"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0"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nvGrpSpPr>
            <p:cNvPr id="151" name="chenying0907 150"/>
            <p:cNvGrpSpPr/>
            <p:nvPr/>
          </p:nvGrpSpPr>
          <p:grpSpPr>
            <a:xfrm>
              <a:off x="3517901" y="1225551"/>
              <a:ext cx="5260975" cy="4090987"/>
              <a:chOff x="3517901" y="1225551"/>
              <a:chExt cx="5260975" cy="4090987"/>
            </a:xfrm>
            <a:grpFill/>
          </p:grpSpPr>
          <p:sp>
            <p:nvSpPr>
              <p:cNvPr id="152"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3"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4"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5"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6"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7"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8"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59"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0"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1"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2"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3"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4"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5"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6"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7"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8"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69"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0"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1"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2"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3"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4"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5"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6"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7"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8"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79"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0"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1"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2"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3"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4"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5"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6"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7"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8"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89"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0"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1"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2"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3"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4"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5"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6"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7"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8"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99"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0"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1"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2"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3"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4"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5"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6"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7"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8"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09"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0"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1"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2"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3"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4"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5"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6"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7"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8"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19"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0"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1"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2"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3"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4"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5"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6"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7"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8"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29"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0"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1"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232"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grpSp>
      <p:grpSp>
        <p:nvGrpSpPr>
          <p:cNvPr id="7" name="PA_chenying0907 6"/>
          <p:cNvGrpSpPr/>
          <p:nvPr>
            <p:custDataLst>
              <p:tags r:id="rId4"/>
            </p:custDataLst>
          </p:nvPr>
        </p:nvGrpSpPr>
        <p:grpSpPr>
          <a:xfrm rot="626096" flipH="1">
            <a:off x="7885046" y="3764294"/>
            <a:ext cx="2389201" cy="1679540"/>
            <a:chOff x="3246438" y="1068388"/>
            <a:chExt cx="5711825" cy="4678363"/>
          </a:xfrm>
          <a:solidFill>
            <a:schemeClr val="tx1"/>
          </a:solidFill>
        </p:grpSpPr>
        <p:sp>
          <p:nvSpPr>
            <p:cNvPr id="55" name="chenying0907 5"/>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56" name="chenying0907 6"/>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57" name="chenying0907 7"/>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58" name="chenying0907 8"/>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59" name="chenying0907 9"/>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0" name="chenying0907 10"/>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1" name="chenying0907 11"/>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nvGrpSpPr>
            <p:cNvPr id="62" name="chenying0907 61"/>
            <p:cNvGrpSpPr/>
            <p:nvPr/>
          </p:nvGrpSpPr>
          <p:grpSpPr>
            <a:xfrm>
              <a:off x="3517901" y="1225551"/>
              <a:ext cx="5260975" cy="4090987"/>
              <a:chOff x="3517901" y="1225551"/>
              <a:chExt cx="5260975" cy="4090987"/>
            </a:xfrm>
            <a:grpFill/>
          </p:grpSpPr>
          <p:sp>
            <p:nvSpPr>
              <p:cNvPr id="63" name="chenying0907 12"/>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4" name="chenying0907 13"/>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5" name="chenying0907 14"/>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6" name="chenying0907 15"/>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7" name="chenying0907 16"/>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8" name="chenying0907 17"/>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69" name="chenying0907 18"/>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0" name="chenying0907 19"/>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1" name="chenying0907 20"/>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2" name="chenying0907 21"/>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3" name="chenying0907 22"/>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4" name="chenying0907 23"/>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5" name="chenying0907 24"/>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6" name="chenying0907 25"/>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7" name="chenying0907 26"/>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8" name="chenying0907 27"/>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79" name="chenying0907 28"/>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0" name="chenying0907 29"/>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1" name="chenying0907 30"/>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2" name="chenying0907 31"/>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3" name="chenying0907 32"/>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4" name="chenying0907 33"/>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5" name="chenying0907 34"/>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6" name="chenying0907 35"/>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7" name="chenying0907 36"/>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8" name="chenying0907 37"/>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89" name="chenying0907 38"/>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0" name="chenying0907 39"/>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1" name="chenying0907 40"/>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2" name="chenying0907 41"/>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3" name="chenying0907 42"/>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4" name="chenying0907 43"/>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5" name="chenying0907 44"/>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6" name="chenying0907 45"/>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7" name="chenying0907 46"/>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8" name="chenying0907 47"/>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99" name="chenying0907 48"/>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0" name="chenying0907 49"/>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1" name="chenying0907 50"/>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2" name="chenying0907 51"/>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3" name="chenying0907 52"/>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4" name="chenying0907 53"/>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5" name="chenying0907 54"/>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6" name="chenying0907 55"/>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7" name="chenying0907 56"/>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8" name="chenying0907 57"/>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09" name="chenying0907 58"/>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0" name="chenying0907 59"/>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1" name="chenying0907 60"/>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2" name="chenying0907 61"/>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3" name="chenying0907 62"/>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4" name="chenying0907 63"/>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5" name="chenying0907 64"/>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6" name="chenying0907 65"/>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7" name="chenying0907 66"/>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8" name="chenying0907 67"/>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19" name="chenying0907 68"/>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0" name="chenying0907 69"/>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1" name="chenying0907 70"/>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2" name="chenying0907 71"/>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3" name="chenying0907 72"/>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4" name="chenying0907 73"/>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5" name="chenying0907 74"/>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6" name="chenying0907 75"/>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7" name="chenying0907 76"/>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8" name="chenying0907 77"/>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29" name="chenying0907 78"/>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0" name="chenying0907 79"/>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1" name="chenying0907 80"/>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2" name="chenying0907 81"/>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3" name="chenying0907 82"/>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4" name="chenying0907 83"/>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5" name="chenying0907 84"/>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6" name="chenying0907 85"/>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7" name="chenying0907 86"/>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8" name="chenying0907 87"/>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39" name="chenying0907 88"/>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0" name="chenying0907 89"/>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1" name="chenying0907 90"/>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2" name="chenying0907 91"/>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sp>
            <p:nvSpPr>
              <p:cNvPr id="143" name="chenying0907 92"/>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panose="020B0604020202020204"/>
                  <a:ea typeface="微软雅黑" panose="020B0503020204020204" charset="-122"/>
                  <a:sym typeface="Arial" panose="020B0604020202020204"/>
                </a:endParaRPr>
              </a:p>
            </p:txBody>
          </p:sp>
        </p:grpSp>
      </p:grpSp>
      <p:sp>
        <p:nvSpPr>
          <p:cNvPr id="2" name="PA_矩形 1"/>
          <p:cNvSpPr/>
          <p:nvPr>
            <p:custDataLst>
              <p:tags r:id="rId5"/>
            </p:custDataLst>
          </p:nvPr>
        </p:nvSpPr>
        <p:spPr>
          <a:xfrm>
            <a:off x="2351585" y="2347950"/>
            <a:ext cx="2242207" cy="1018540"/>
          </a:xfrm>
          <a:prstGeom prst="rect">
            <a:avLst/>
          </a:prstGeom>
        </p:spPr>
        <p:txBody>
          <a:bodyPr wrap="square">
            <a:spAutoFit/>
          </a:bodyPr>
          <a:lstStyle/>
          <a:p>
            <a:pPr>
              <a:lnSpc>
                <a:spcPct val="150000"/>
              </a:lnSpc>
            </a:pPr>
            <a:r>
              <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rPr>
              <a:t>如今越来越多的销售型公司开始使用CRM系统，尤其是旺旺集团。</a:t>
            </a:r>
            <a:endPar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71" name="PA_矩形 470"/>
          <p:cNvSpPr/>
          <p:nvPr>
            <p:custDataLst>
              <p:tags r:id="rId6"/>
            </p:custDataLst>
          </p:nvPr>
        </p:nvSpPr>
        <p:spPr>
          <a:xfrm>
            <a:off x="7832778" y="2286550"/>
            <a:ext cx="1911628" cy="1018540"/>
          </a:xfrm>
          <a:prstGeom prst="rect">
            <a:avLst/>
          </a:prstGeom>
        </p:spPr>
        <p:txBody>
          <a:bodyPr wrap="square">
            <a:spAutoFit/>
          </a:bodyPr>
          <a:lstStyle/>
          <a:p>
            <a:pPr>
              <a:lnSpc>
                <a:spcPct val="150000"/>
              </a:lnSpc>
            </a:pPr>
            <a:r>
              <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rPr>
              <a:t>作为CRM的最新升级版SCRM，更是受到众多大型集团公司的青睐</a:t>
            </a:r>
            <a:endPar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72" name="PA_矩形 471"/>
          <p:cNvSpPr/>
          <p:nvPr>
            <p:custDataLst>
              <p:tags r:id="rId7"/>
            </p:custDataLst>
          </p:nvPr>
        </p:nvSpPr>
        <p:spPr>
          <a:xfrm>
            <a:off x="2351585" y="4385947"/>
            <a:ext cx="1911628" cy="1018540"/>
          </a:xfrm>
          <a:prstGeom prst="rect">
            <a:avLst/>
          </a:prstGeom>
        </p:spPr>
        <p:txBody>
          <a:bodyPr wrap="square">
            <a:spAutoFit/>
          </a:bodyPr>
          <a:lstStyle/>
          <a:p>
            <a:pPr>
              <a:lnSpc>
                <a:spcPct val="150000"/>
              </a:lnSpc>
            </a:pPr>
            <a:r>
              <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rPr>
              <a:t>例如中国平安、360、中原地产、万科地产等等。</a:t>
            </a:r>
            <a:endPar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73" name="PA_矩形 472"/>
          <p:cNvSpPr/>
          <p:nvPr>
            <p:custDataLst>
              <p:tags r:id="rId8"/>
            </p:custDataLst>
          </p:nvPr>
        </p:nvSpPr>
        <p:spPr>
          <a:xfrm>
            <a:off x="8301633" y="4005065"/>
            <a:ext cx="1703065" cy="1018540"/>
          </a:xfrm>
          <a:prstGeom prst="rect">
            <a:avLst/>
          </a:prstGeom>
        </p:spPr>
        <p:txBody>
          <a:bodyPr wrap="square">
            <a:spAutoFit/>
          </a:bodyPr>
          <a:lstStyle/>
          <a:p>
            <a:pPr>
              <a:lnSpc>
                <a:spcPct val="150000"/>
              </a:lnSpc>
            </a:pPr>
            <a:r>
              <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rPr>
              <a:t>为大家阐述销售型公司使用旺旺集团</a:t>
            </a:r>
            <a:r>
              <a:rPr lang="en-US" altLang="zh-CN" sz="1335" dirty="0">
                <a:solidFill>
                  <a:schemeClr val="tx1">
                    <a:lumMod val="75000"/>
                    <a:lumOff val="25000"/>
                  </a:schemeClr>
                </a:solidFill>
                <a:latin typeface="Arial" panose="020B0604020202020204"/>
                <a:ea typeface="微软雅黑" panose="020B0503020204020204" charset="-122"/>
                <a:sym typeface="Arial" panose="020B0604020202020204"/>
              </a:rPr>
              <a:t>CRM</a:t>
            </a:r>
            <a:r>
              <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rPr>
              <a:t>是我们的初心</a:t>
            </a:r>
            <a:endParaRPr lang="zh-CN" altLang="en-US" sz="1335" dirty="0">
              <a:solidFill>
                <a:schemeClr val="tx1">
                  <a:lumMod val="75000"/>
                  <a:lumOff val="25000"/>
                </a:schemeClr>
              </a:solidFill>
              <a:latin typeface="Arial" panose="020B0604020202020204"/>
              <a:ea typeface="微软雅黑" panose="020B0503020204020204" charset="-122"/>
              <a:sym typeface="Arial" panose="020B0604020202020204"/>
            </a:endParaRPr>
          </a:p>
        </p:txBody>
      </p:sp>
      <p:pic>
        <p:nvPicPr>
          <p:cNvPr id="413" name="PA_图片 412"/>
          <p:cNvPicPr>
            <a:picLocks noChangeAspect="1"/>
          </p:cNvPicPr>
          <p:nvPr>
            <p:custDataLst>
              <p:tags r:id="rId9"/>
            </p:custDataLst>
          </p:nvPr>
        </p:nvPicPr>
        <p:blipFill rotWithShape="1">
          <a:blip r:embed="rId10" cstate="print">
            <a:grayscl/>
            <a:extLst>
              <a:ext uri="{28A0092B-C50C-407E-A947-70E740481C1C}">
                <a14:useLocalDpi xmlns:a14="http://schemas.microsoft.com/office/drawing/2010/main" val="0"/>
              </a:ext>
            </a:extLst>
          </a:blip>
          <a:srcRect t="25626"/>
          <a:stretch>
            <a:fillRect/>
          </a:stretch>
        </p:blipFill>
        <p:spPr>
          <a:xfrm>
            <a:off x="4589048" y="1379908"/>
            <a:ext cx="3221369" cy="4311787"/>
          </a:xfrm>
          <a:prstGeom prst="rect">
            <a:avLst/>
          </a:prstGeom>
        </p:spPr>
      </p:pic>
      <p:sp>
        <p:nvSpPr>
          <p:cNvPr id="416" name="文本框 415"/>
          <p:cNvSpPr txBox="1"/>
          <p:nvPr/>
        </p:nvSpPr>
        <p:spPr>
          <a:xfrm>
            <a:off x="282804" y="320511"/>
            <a:ext cx="1059180"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前言：</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417" name="组合 416"/>
          <p:cNvGrpSpPr/>
          <p:nvPr/>
        </p:nvGrpSpPr>
        <p:grpSpPr>
          <a:xfrm>
            <a:off x="3543759" y="266849"/>
            <a:ext cx="636853" cy="393183"/>
            <a:chOff x="3610120" y="261689"/>
            <a:chExt cx="636853" cy="393183"/>
          </a:xfrm>
        </p:grpSpPr>
        <p:pic>
          <p:nvPicPr>
            <p:cNvPr id="418" name="图片 417"/>
            <p:cNvPicPr>
              <a:picLocks noChangeAspect="1"/>
            </p:cNvPicPr>
            <p:nvPr userDrawn="1"/>
          </p:nvPicPr>
          <p:blipFill>
            <a:blip r:embed="rId11" cstate="print">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cxnSp>
        <p:nvCxnSpPr>
          <p:cNvPr id="8" name="直接连接符 7"/>
          <p:cNvCxnSpPr/>
          <p:nvPr/>
        </p:nvCxnSpPr>
        <p:spPr>
          <a:xfrm>
            <a:off x="4690099" y="1379908"/>
            <a:ext cx="2755942" cy="0"/>
          </a:xfrm>
          <a:prstGeom prst="line">
            <a:avLst/>
          </a:prstGeom>
          <a:ln w="2413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wipe(left)">
                                      <p:cBhvr>
                                        <p:cTn id="10" dur="500"/>
                                        <p:tgtEl>
                                          <p:spTgt spid="413"/>
                                        </p:tgtEl>
                                      </p:cBhvr>
                                    </p:animEffect>
                                  </p:childTnLst>
                                </p:cTn>
                              </p:par>
                            </p:childTnLst>
                          </p:cTn>
                        </p:par>
                        <p:par>
                          <p:cTn id="11" fill="hold">
                            <p:stCondLst>
                              <p:cond delay="500"/>
                            </p:stCondLst>
                            <p:childTnLst>
                              <p:par>
                                <p:cTn id="12" presetID="2" presetClass="entr" presetSubtype="1" decel="100000" fill="hold" grpId="0" nodeType="afterEffect">
                                  <p:stCondLst>
                                    <p:cond delay="0"/>
                                  </p:stCondLst>
                                  <p:childTnLst>
                                    <p:set>
                                      <p:cBhvr>
                                        <p:cTn id="13" dur="1" fill="hold">
                                          <p:stCondLst>
                                            <p:cond delay="0"/>
                                          </p:stCondLst>
                                        </p:cTn>
                                        <p:tgtEl>
                                          <p:spTgt spid="472"/>
                                        </p:tgtEl>
                                        <p:attrNameLst>
                                          <p:attrName>style.visibility</p:attrName>
                                        </p:attrNameLst>
                                      </p:cBhvr>
                                      <p:to>
                                        <p:strVal val="visible"/>
                                      </p:to>
                                    </p:set>
                                    <p:anim calcmode="lin" valueType="num">
                                      <p:cBhvr additive="base">
                                        <p:cTn id="14" dur="500" fill="hold"/>
                                        <p:tgtEl>
                                          <p:spTgt spid="472"/>
                                        </p:tgtEl>
                                        <p:attrNameLst>
                                          <p:attrName>ppt_x</p:attrName>
                                        </p:attrNameLst>
                                      </p:cBhvr>
                                      <p:tavLst>
                                        <p:tav tm="0">
                                          <p:val>
                                            <p:strVal val="#ppt_x"/>
                                          </p:val>
                                        </p:tav>
                                        <p:tav tm="100000">
                                          <p:val>
                                            <p:strVal val="#ppt_x"/>
                                          </p:val>
                                        </p:tav>
                                      </p:tavLst>
                                    </p:anim>
                                    <p:anim calcmode="lin" valueType="num">
                                      <p:cBhvr additive="base">
                                        <p:cTn id="15" dur="500" fill="hold"/>
                                        <p:tgtEl>
                                          <p:spTgt spid="472"/>
                                        </p:tgtEl>
                                        <p:attrNameLst>
                                          <p:attrName>ppt_y</p:attrName>
                                        </p:attrNameLst>
                                      </p:cBhvr>
                                      <p:tavLst>
                                        <p:tav tm="0">
                                          <p:val>
                                            <p:strVal val="0-#ppt_h/2"/>
                                          </p:val>
                                        </p:tav>
                                        <p:tav tm="100000">
                                          <p:val>
                                            <p:strVal val="#ppt_y"/>
                                          </p:val>
                                        </p:tav>
                                      </p:tavLst>
                                    </p:anim>
                                  </p:childTnLst>
                                </p:cTn>
                              </p:par>
                              <p:par>
                                <p:cTn id="16" presetID="22" presetClass="entr" presetSubtype="8" fill="hold" nodeType="withEffect">
                                  <p:stCondLst>
                                    <p:cond delay="3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2" presetClass="entr" presetSubtype="8" fill="hold"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nodeType="withEffect">
                                  <p:stCondLst>
                                    <p:cond delay="9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nodeType="withEffect">
                                  <p:stCondLst>
                                    <p:cond delay="120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22" presetClass="entr" presetSubtype="8" fill="hold" grpId="0" nodeType="withEffect">
                                  <p:stCondLst>
                                    <p:cond delay="180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par>
                                <p:cTn id="31" presetID="22" presetClass="entr" presetSubtype="8" fill="hold" grpId="0" nodeType="withEffect">
                                  <p:stCondLst>
                                    <p:cond delay="2100"/>
                                  </p:stCondLst>
                                  <p:childTnLst>
                                    <p:set>
                                      <p:cBhvr>
                                        <p:cTn id="32" dur="1" fill="hold">
                                          <p:stCondLst>
                                            <p:cond delay="0"/>
                                          </p:stCondLst>
                                        </p:cTn>
                                        <p:tgtEl>
                                          <p:spTgt spid="471"/>
                                        </p:tgtEl>
                                        <p:attrNameLst>
                                          <p:attrName>style.visibility</p:attrName>
                                        </p:attrNameLst>
                                      </p:cBhvr>
                                      <p:to>
                                        <p:strVal val="visible"/>
                                      </p:to>
                                    </p:set>
                                    <p:animEffect transition="in" filter="wipe(left)">
                                      <p:cBhvr>
                                        <p:cTn id="33" dur="500"/>
                                        <p:tgtEl>
                                          <p:spTgt spid="471"/>
                                        </p:tgtEl>
                                      </p:cBhvr>
                                    </p:animEffect>
                                  </p:childTnLst>
                                </p:cTn>
                              </p:par>
                              <p:par>
                                <p:cTn id="34" presetID="22" presetClass="entr" presetSubtype="8" fill="hold" grpId="0" nodeType="withEffect">
                                  <p:stCondLst>
                                    <p:cond delay="2400"/>
                                  </p:stCondLst>
                                  <p:childTnLst>
                                    <p:set>
                                      <p:cBhvr>
                                        <p:cTn id="35" dur="1" fill="hold">
                                          <p:stCondLst>
                                            <p:cond delay="0"/>
                                          </p:stCondLst>
                                        </p:cTn>
                                        <p:tgtEl>
                                          <p:spTgt spid="473"/>
                                        </p:tgtEl>
                                        <p:attrNameLst>
                                          <p:attrName>style.visibility</p:attrName>
                                        </p:attrNameLst>
                                      </p:cBhvr>
                                      <p:to>
                                        <p:strVal val="visible"/>
                                      </p:to>
                                    </p:set>
                                    <p:animEffect transition="in" filter="wipe(left)">
                                      <p:cBhvr>
                                        <p:cTn id="36"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71" grpId="0" animBg="1" autoUpdateAnimBg="0"/>
      <p:bldP spid="472" grpId="0"/>
      <p:bldP spid="4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123703" y="2128120"/>
            <a:ext cx="1255594"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理由一</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6" name="文本框 49"/>
          <p:cNvSpPr txBox="1">
            <a:spLocks noChangeArrowheads="1"/>
          </p:cNvSpPr>
          <p:nvPr/>
        </p:nvSpPr>
        <p:spPr bwMode="auto">
          <a:xfrm>
            <a:off x="282575" y="3993515"/>
            <a:ext cx="3409950"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rPr>
              <a:t>通过融合QQ、微信、网站、座机、手机、邮件、短信、拜访八大主流社交方式，推出了基于SCRM理念的云平台级产品。该平台为企业建立以“连接客户”为中心的网状关系，并通过8大连接器不断连接客户，变被动式销售为互动式、信任式的营销与传播，不仅能够提升销售效率，而且还能使企业主动获客。</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7" name="文本框 56"/>
          <p:cNvSpPr txBox="1"/>
          <p:nvPr/>
        </p:nvSpPr>
        <p:spPr>
          <a:xfrm>
            <a:off x="859155" y="3569970"/>
            <a:ext cx="2543175"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融合社交主动获客</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9" name="文本框 58"/>
          <p:cNvSpPr txBox="1"/>
          <p:nvPr/>
        </p:nvSpPr>
        <p:spPr>
          <a:xfrm>
            <a:off x="4007629" y="2128120"/>
            <a:ext cx="1255594"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理由二</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0" name="文本框 49"/>
          <p:cNvSpPr txBox="1">
            <a:spLocks noChangeArrowheads="1"/>
          </p:cNvSpPr>
          <p:nvPr/>
        </p:nvSpPr>
        <p:spPr bwMode="auto">
          <a:xfrm>
            <a:off x="3836403" y="3993258"/>
            <a:ext cx="2003696" cy="2353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rPr>
              <a:t>后台的数据化模式，使得企业管理者能够随时查看公司客户数量变化、公司业绩情况、员工工作情况，实现销售过程可视化，轻松掌控销售全流程。</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1" name="文本框 60"/>
          <p:cNvSpPr txBox="1"/>
          <p:nvPr/>
        </p:nvSpPr>
        <p:spPr>
          <a:xfrm>
            <a:off x="3791585" y="3569970"/>
            <a:ext cx="2291715"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可视化公司管理</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3" name="文本框 62"/>
          <p:cNvSpPr txBox="1"/>
          <p:nvPr/>
        </p:nvSpPr>
        <p:spPr>
          <a:xfrm>
            <a:off x="6968721" y="2128120"/>
            <a:ext cx="1255594"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理由三</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4" name="文本框 49"/>
          <p:cNvSpPr txBox="1">
            <a:spLocks noChangeArrowheads="1"/>
          </p:cNvSpPr>
          <p:nvPr/>
        </p:nvSpPr>
        <p:spPr bwMode="auto">
          <a:xfrm>
            <a:off x="6396355" y="3996055"/>
            <a:ext cx="2807970" cy="2353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rPr>
              <a:t>使用“拖”“拉”“拽”即可生成精美页面，并支持转发到微信、QQ等各大社交平台，从而实现裂变式传播。如果有人浏览了相关页面，后台会智能化提醒，以方便销售人员精准获取客户信息，轻松开发客户。</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5" name="文本框 64"/>
          <p:cNvSpPr txBox="1"/>
          <p:nvPr/>
        </p:nvSpPr>
        <p:spPr>
          <a:xfrm>
            <a:off x="6825064" y="3533783"/>
            <a:ext cx="2040279"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 微营销</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7" name="文本框 66"/>
          <p:cNvSpPr txBox="1"/>
          <p:nvPr/>
        </p:nvSpPr>
        <p:spPr>
          <a:xfrm>
            <a:off x="9966098" y="1804905"/>
            <a:ext cx="1255594" cy="737235"/>
          </a:xfrm>
          <a:prstGeom prst="rect">
            <a:avLst/>
          </a:prstGeom>
          <a:noFill/>
        </p:spPr>
        <p:txBody>
          <a:bodyPr wrap="square" rtlCol="0">
            <a:spAutoFit/>
          </a:bodyPr>
          <a:lstStyle/>
          <a:p>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理由四 </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8" name="文本框 49"/>
          <p:cNvSpPr txBox="1">
            <a:spLocks noChangeArrowheads="1"/>
          </p:cNvSpPr>
          <p:nvPr/>
        </p:nvSpPr>
        <p:spPr bwMode="auto">
          <a:xfrm>
            <a:off x="9271635" y="3993515"/>
            <a:ext cx="2799080"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rPr>
              <a:t>每一个客户都有专属资料卡，客户资料随时更新，真正做到精准的客户管理。而客户标签功能则能够对客户属性进行筛选，制定销售漏斗，以使客户跟进更高效。另外，还支持自定义客户分组，对零散的客户进行统一管理。</a:t>
            </a: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a:p>
            <a:pPr algn="ctr">
              <a:lnSpc>
                <a:spcPct val="150000"/>
              </a:lnSpc>
              <a:spcBef>
                <a:spcPct val="0"/>
              </a:spcBef>
              <a:buNone/>
            </a:pPr>
            <a:endParaRPr lang="zh-CN" altLang="en-US" sz="1400"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9" name="文本框 68"/>
          <p:cNvSpPr txBox="1"/>
          <p:nvPr/>
        </p:nvSpPr>
        <p:spPr>
          <a:xfrm>
            <a:off x="9659246" y="3521718"/>
            <a:ext cx="2040279" cy="414020"/>
          </a:xfrm>
          <a:prstGeom prst="rect">
            <a:avLst/>
          </a:prstGeom>
          <a:noFill/>
        </p:spPr>
        <p:txBody>
          <a:bodyPr wrap="square" rtlCol="0">
            <a:spAutoFit/>
          </a:bodyPr>
          <a:lstStyle/>
          <a:p>
            <a:r>
              <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rPr>
              <a:t>客户管理</a:t>
            </a:r>
            <a:endParaRPr lang="zh-CN" altLang="en-US" sz="2100" dirty="0">
              <a:solidFill>
                <a:schemeClr val="tx1">
                  <a:lumMod val="75000"/>
                  <a:lumOff val="25000"/>
                </a:schemeClr>
              </a:solidFill>
              <a:latin typeface="Arial" panose="020B0604020202020204"/>
              <a:ea typeface="微软雅黑" panose="020B0503020204020204" charset="-122"/>
              <a:sym typeface="Arial" panose="020B0604020202020204"/>
            </a:endParaRPr>
          </a:p>
        </p:txBody>
      </p:sp>
      <p:grpSp>
        <p:nvGrpSpPr>
          <p:cNvPr id="143" name="组合 142"/>
          <p:cNvGrpSpPr/>
          <p:nvPr/>
        </p:nvGrpSpPr>
        <p:grpSpPr>
          <a:xfrm>
            <a:off x="1474997" y="2604976"/>
            <a:ext cx="9223862" cy="504967"/>
            <a:chOff x="1486014" y="2924465"/>
            <a:chExt cx="9223862" cy="504967"/>
          </a:xfrm>
        </p:grpSpPr>
        <p:grpSp>
          <p:nvGrpSpPr>
            <p:cNvPr id="2" name="Group 4"/>
            <p:cNvGrpSpPr>
              <a:grpSpLocks noChangeAspect="1"/>
            </p:cNvGrpSpPr>
            <p:nvPr/>
          </p:nvGrpSpPr>
          <p:grpSpPr bwMode="auto">
            <a:xfrm>
              <a:off x="1581204" y="3121659"/>
              <a:ext cx="9128672" cy="117793"/>
              <a:chOff x="2667" y="3648"/>
              <a:chExt cx="959" cy="49"/>
            </a:xfrm>
            <a:solidFill>
              <a:schemeClr val="bg1"/>
            </a:solidFill>
          </p:grpSpPr>
          <p:sp>
            <p:nvSpPr>
              <p:cNvPr id="3" name="Freeform 5"/>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 name="Freeform 6"/>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 name="Freeform 7"/>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 name="Freeform 8"/>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7" name="Freeform 9"/>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8" name="Freeform 10"/>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9" name="Freeform 11"/>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0" name="Freeform 12"/>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2" name="Freeform 14"/>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3" name="Freeform 15"/>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5" name="Freeform 17"/>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6" name="Freeform 18"/>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7" name="Freeform 19"/>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8" name="Freeform 20"/>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19" name="Freeform 21"/>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0" name="Freeform 22"/>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1" name="Freeform 23"/>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2" name="Freeform 24"/>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3" name="Freeform 25"/>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4" name="Freeform 26"/>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6" name="Freeform 28"/>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7" name="Freeform 29"/>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8" name="Freeform 30"/>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9" name="Freeform 31"/>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0" name="Freeform 32"/>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 name="Freeform 33"/>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2" name="Freeform 34"/>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3" name="Freeform 35"/>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4" name="Freeform 36"/>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5" name="Freeform 37"/>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6" name="Freeform 38"/>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7" name="Freeform 39"/>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8" name="Freeform 40"/>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9" name="Freeform 41"/>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0" name="Freeform 42"/>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1" name="Freeform 43"/>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2" name="Freeform 44"/>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3" name="Freeform 45"/>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5" name="Freeform 47"/>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6" name="Freeform 48"/>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7" name="Freeform 49"/>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8" name="Freeform 50"/>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49" name="Freeform 51"/>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0" name="Freeform 52"/>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1" name="Freeform 53"/>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2" name="Freeform 54"/>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3" name="Freeform 55"/>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54" name="Freeform 56"/>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58" name="椭圆 57"/>
            <p:cNvSpPr/>
            <p:nvPr/>
          </p:nvSpPr>
          <p:spPr>
            <a:xfrm>
              <a:off x="1486014" y="2924465"/>
              <a:ext cx="523542" cy="504967"/>
            </a:xfrm>
            <a:prstGeom prst="ellipse">
              <a:avLst/>
            </a:prstGeom>
            <a:blipFill dpi="0" rotWithShape="1">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2" name="椭圆 61"/>
            <p:cNvSpPr/>
            <p:nvPr/>
          </p:nvSpPr>
          <p:spPr>
            <a:xfrm>
              <a:off x="4369940" y="2924465"/>
              <a:ext cx="523542" cy="504967"/>
            </a:xfrm>
            <a:prstGeom prst="ellipse">
              <a:avLst/>
            </a:prstGeom>
            <a:blipFill dpi="0" rotWithShape="1">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66" name="椭圆 65"/>
            <p:cNvSpPr/>
            <p:nvPr/>
          </p:nvSpPr>
          <p:spPr>
            <a:xfrm>
              <a:off x="7331032" y="2924465"/>
              <a:ext cx="523542" cy="504967"/>
            </a:xfrm>
            <a:prstGeom prst="ellipse">
              <a:avLst/>
            </a:prstGeom>
            <a:blipFill dpi="0" rotWithShape="1">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70" name="椭圆 69"/>
            <p:cNvSpPr/>
            <p:nvPr/>
          </p:nvSpPr>
          <p:spPr>
            <a:xfrm>
              <a:off x="10153149" y="2924465"/>
              <a:ext cx="523542" cy="504967"/>
            </a:xfrm>
            <a:prstGeom prst="ellipse">
              <a:avLst/>
            </a:prstGeom>
            <a:blipFill dpi="0" rotWithShape="1">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l="-100000" t="-100000" r="-100000"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a:ea typeface="微软雅黑" panose="020B0503020204020204" charset="-122"/>
                <a:sym typeface="Arial" panose="020B0604020202020204"/>
              </a:endParaRPr>
            </a:p>
          </p:txBody>
        </p:sp>
      </p:grpSp>
      <p:sp>
        <p:nvSpPr>
          <p:cNvPr id="139" name="文本框 138"/>
          <p:cNvSpPr txBox="1"/>
          <p:nvPr/>
        </p:nvSpPr>
        <p:spPr>
          <a:xfrm>
            <a:off x="282804" y="320511"/>
            <a:ext cx="3476625" cy="445135"/>
          </a:xfrm>
          <a:prstGeom prst="rect">
            <a:avLst/>
          </a:prstGeom>
          <a:noFill/>
        </p:spPr>
        <p:txBody>
          <a:bodyPr wrap="none" rtlCol="0">
            <a:spAutoFit/>
          </a:bodyPr>
          <a:lstStyle/>
          <a:p>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r>
              <a:rPr lang="en-US" altLang="zh-CN"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CRM</a:t>
            </a:r>
            <a:r>
              <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七大强势：</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40" name="组合 139"/>
          <p:cNvGrpSpPr/>
          <p:nvPr/>
        </p:nvGrpSpPr>
        <p:grpSpPr>
          <a:xfrm>
            <a:off x="3543759" y="266849"/>
            <a:ext cx="636853" cy="393183"/>
            <a:chOff x="3610120" y="261689"/>
            <a:chExt cx="636853" cy="393183"/>
          </a:xfrm>
        </p:grpSpPr>
        <p:pic>
          <p:nvPicPr>
            <p:cNvPr id="141" name="图片 140"/>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4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ppt_x"/>
                                          </p:val>
                                        </p:tav>
                                        <p:tav tm="100000">
                                          <p:val>
                                            <p:strVal val="#ppt_x"/>
                                          </p:val>
                                        </p:tav>
                                      </p:tavLst>
                                    </p:anim>
                                    <p:anim calcmode="lin" valueType="num">
                                      <p:cBhvr additive="base">
                                        <p:cTn id="24" dur="500" fill="hold"/>
                                        <p:tgtEl>
                                          <p:spTgt spid="67"/>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arn(inVertical)">
                                      <p:cBhvr>
                                        <p:cTn id="28" dur="500"/>
                                        <p:tgtEl>
                                          <p:spTgt spid="5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arn(inVertical)">
                                      <p:cBhvr>
                                        <p:cTn id="34" dur="500"/>
                                        <p:tgtEl>
                                          <p:spTgt spid="6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arn(inVertical)">
                                      <p:cBhvr>
                                        <p:cTn id="37" dur="500"/>
                                        <p:tgtEl>
                                          <p:spTgt spid="69"/>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up)">
                                      <p:cBhvr>
                                        <p:cTn id="44" dur="500"/>
                                        <p:tgtEl>
                                          <p:spTgt spid="6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up)">
                                      <p:cBhvr>
                                        <p:cTn id="47" dur="500"/>
                                        <p:tgtEl>
                                          <p:spTgt spid="64"/>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up)">
                                      <p:cBhvr>
                                        <p:cTn id="5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bldLvl="0" animBg="1"/>
      <p:bldP spid="57" grpId="0"/>
      <p:bldP spid="59" grpId="0"/>
      <p:bldP spid="60" grpId="0" bldLvl="0" animBg="1"/>
      <p:bldP spid="61" grpId="0"/>
      <p:bldP spid="63" grpId="0"/>
      <p:bldP spid="64" grpId="0" bldLvl="0" animBg="1"/>
      <p:bldP spid="65" grpId="0"/>
      <p:bldP spid="67" grpId="0"/>
      <p:bldP spid="68" grpId="0" bldLvl="0" animBg="1"/>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4"/>
          <p:cNvGrpSpPr>
            <a:grpSpLocks noChangeAspect="1"/>
          </p:cNvGrpSpPr>
          <p:nvPr>
            <p:custDataLst>
              <p:tags r:id="rId1"/>
            </p:custDataLst>
          </p:nvPr>
        </p:nvGrpSpPr>
        <p:grpSpPr bwMode="auto">
          <a:xfrm>
            <a:off x="1539853" y="1490701"/>
            <a:ext cx="3870932" cy="3208173"/>
            <a:chOff x="4405" y="1302"/>
            <a:chExt cx="2359" cy="2115"/>
          </a:xfrm>
          <a:solidFill>
            <a:schemeClr val="tx1"/>
          </a:solidFill>
        </p:grpSpPr>
        <p:sp>
          <p:nvSpPr>
            <p:cNvPr id="5" name="chenying0907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w="9525">
              <a:noFill/>
              <a:round/>
            </a:ln>
          </p:spPr>
          <p:txBody>
            <a:bodyPr vert="horz" wrap="square" lIns="121920" tIns="60960" rIns="121920" bIns="60960" numCol="1" anchor="t" anchorCtr="0" compatLnSpc="1"/>
            <a:lstStyle/>
            <a:p>
              <a:endParaRPr lang="zh-CN" altLang="en-US" sz="2400">
                <a:latin typeface="Arial" panose="020B0604020202020204"/>
                <a:ea typeface="微软雅黑" panose="020B0503020204020204" charset="-122"/>
                <a:sym typeface="Arial" panose="020B0604020202020204"/>
              </a:endParaRPr>
            </a:p>
          </p:txBody>
        </p:sp>
        <p:sp>
          <p:nvSpPr>
            <p:cNvPr id="6" name="chenying0907 6"/>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solidFill>
              <a:schemeClr val="tx1">
                <a:lumMod val="75000"/>
                <a:lumOff val="25000"/>
              </a:schemeClr>
            </a:solidFill>
            <a:ln w="9525">
              <a:noFill/>
              <a:round/>
            </a:ln>
          </p:spPr>
          <p:txBody>
            <a:bodyPr vert="horz" wrap="square" lIns="121920" tIns="60960" rIns="121920" bIns="60960" numCol="1" anchor="t" anchorCtr="0" compatLnSpc="1"/>
            <a:lstStyle/>
            <a:p>
              <a:endParaRPr lang="zh-CN" altLang="en-US" sz="2400">
                <a:latin typeface="Arial" panose="020B0604020202020204"/>
                <a:ea typeface="微软雅黑" panose="020B0503020204020204" charset="-122"/>
                <a:sym typeface="Arial" panose="020B0604020202020204"/>
              </a:endParaRPr>
            </a:p>
          </p:txBody>
        </p:sp>
        <p:sp>
          <p:nvSpPr>
            <p:cNvPr id="7" name="chenying0907 7"/>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solidFill>
              <a:schemeClr val="tx1">
                <a:lumMod val="75000"/>
                <a:lumOff val="25000"/>
              </a:schemeClr>
            </a:solidFill>
            <a:ln w="9525">
              <a:noFill/>
              <a:round/>
            </a:ln>
          </p:spPr>
          <p:txBody>
            <a:bodyPr vert="horz" wrap="square" lIns="121920" tIns="60960" rIns="121920" bIns="60960" numCol="1" anchor="t" anchorCtr="0" compatLnSpc="1"/>
            <a:lstStyle/>
            <a:p>
              <a:endParaRPr lang="zh-CN" altLang="en-US" sz="2400">
                <a:latin typeface="Arial" panose="020B0604020202020204"/>
                <a:ea typeface="微软雅黑" panose="020B0503020204020204" charset="-122"/>
                <a:sym typeface="Arial" panose="020B0604020202020204"/>
              </a:endParaRPr>
            </a:p>
          </p:txBody>
        </p:sp>
      </p:grpSp>
      <p:sp>
        <p:nvSpPr>
          <p:cNvPr id="19" name="PA_椭圆 31"/>
          <p:cNvSpPr/>
          <p:nvPr>
            <p:custDataLst>
              <p:tags r:id="rId2"/>
            </p:custDataLst>
          </p:nvPr>
        </p:nvSpPr>
        <p:spPr>
          <a:xfrm>
            <a:off x="6062045" y="1486532"/>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1600">
              <a:solidFill>
                <a:schemeClr val="tx1"/>
              </a:solidFill>
              <a:latin typeface="Arial" panose="020B0604020202020204"/>
              <a:ea typeface="微软雅黑" panose="020B0503020204020204" charset="-122"/>
              <a:sym typeface="Arial" panose="020B0604020202020204"/>
            </a:endParaRPr>
          </a:p>
        </p:txBody>
      </p:sp>
      <p:sp>
        <p:nvSpPr>
          <p:cNvPr id="21" name="PA_椭圆 31"/>
          <p:cNvSpPr/>
          <p:nvPr>
            <p:custDataLst>
              <p:tags r:id="rId3"/>
            </p:custDataLst>
          </p:nvPr>
        </p:nvSpPr>
        <p:spPr>
          <a:xfrm>
            <a:off x="6089035" y="309045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1600">
              <a:solidFill>
                <a:schemeClr val="tx1"/>
              </a:solidFill>
              <a:latin typeface="Arial" panose="020B0604020202020204"/>
              <a:ea typeface="微软雅黑" panose="020B0503020204020204" charset="-122"/>
              <a:sym typeface="Arial" panose="020B0604020202020204"/>
            </a:endParaRPr>
          </a:p>
        </p:txBody>
      </p:sp>
      <p:sp>
        <p:nvSpPr>
          <p:cNvPr id="22" name="PA_文本框 21"/>
          <p:cNvSpPr txBox="1"/>
          <p:nvPr>
            <p:custDataLst>
              <p:tags r:id="rId4"/>
            </p:custDataLst>
          </p:nvPr>
        </p:nvSpPr>
        <p:spPr>
          <a:xfrm>
            <a:off x="5986922" y="1808908"/>
            <a:ext cx="868680" cy="368300"/>
          </a:xfrm>
          <a:prstGeom prst="rect">
            <a:avLst/>
          </a:prstGeom>
          <a:noFill/>
        </p:spPr>
        <p:txBody>
          <a:bodyPr wrap="none" rtlCol="0">
            <a:spAutoFit/>
          </a:bodyPr>
          <a:lstStyle/>
          <a:p>
            <a:pPr algn="ctr"/>
            <a:r>
              <a:rPr lang="en-US" altLang="zh-CN"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rPr>
              <a:t>理由五</a:t>
            </a:r>
            <a:endParaRPr lang="en-US" altLang="zh-CN"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endParaRPr>
          </a:p>
        </p:txBody>
      </p:sp>
      <p:sp>
        <p:nvSpPr>
          <p:cNvPr id="23" name="PA_文本框 22"/>
          <p:cNvSpPr txBox="1"/>
          <p:nvPr>
            <p:custDataLst>
              <p:tags r:id="rId5"/>
            </p:custDataLst>
          </p:nvPr>
        </p:nvSpPr>
        <p:spPr>
          <a:xfrm>
            <a:off x="6041501" y="3378578"/>
            <a:ext cx="868680" cy="368300"/>
          </a:xfrm>
          <a:prstGeom prst="rect">
            <a:avLst/>
          </a:prstGeom>
          <a:noFill/>
        </p:spPr>
        <p:txBody>
          <a:bodyPr wrap="none" rtlCol="0">
            <a:spAutoFit/>
          </a:bodyPr>
          <a:lstStyle/>
          <a:p>
            <a:pPr algn="ctr"/>
            <a:r>
              <a:rPr lang="en-US" altLang="zh-CN"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rPr>
              <a:t>理由六</a:t>
            </a:r>
            <a:endParaRPr lang="en-US" altLang="zh-CN"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endParaRPr>
          </a:p>
        </p:txBody>
      </p:sp>
      <p:sp>
        <p:nvSpPr>
          <p:cNvPr id="26" name="PA_文本框 271"/>
          <p:cNvSpPr txBox="1"/>
          <p:nvPr>
            <p:custDataLst>
              <p:tags r:id="rId6"/>
            </p:custDataLst>
          </p:nvPr>
        </p:nvSpPr>
        <p:spPr>
          <a:xfrm>
            <a:off x="1975517" y="4945595"/>
            <a:ext cx="2927410" cy="400110"/>
          </a:xfrm>
          <a:prstGeom prst="rect">
            <a:avLst/>
          </a:prstGeom>
          <a:noFill/>
        </p:spPr>
        <p:txBody>
          <a:bodyPr wrap="square" rtlCol="0">
            <a:spAutoFit/>
          </a:bodyPr>
          <a:lstStyle/>
          <a:p>
            <a:r>
              <a:rPr lang="zh-CN" altLang="en-US" sz="2000" dirty="0">
                <a:latin typeface="Arial" panose="020B0604020202020204"/>
                <a:ea typeface="微软雅黑" panose="020B0503020204020204" charset="-122"/>
                <a:cs typeface="落落补 汤圆" pitchFamily="2" charset="-128"/>
                <a:sym typeface="Arial" panose="020B0604020202020204"/>
              </a:rPr>
              <a:t>点击添加主要文字内容</a:t>
            </a:r>
            <a:endParaRPr lang="zh-CN" altLang="en-US" sz="2000" dirty="0">
              <a:latin typeface="Arial" panose="020B0604020202020204"/>
              <a:ea typeface="微软雅黑" panose="020B0503020204020204" charset="-122"/>
              <a:cs typeface="落落补 汤圆" pitchFamily="2" charset="-128"/>
              <a:sym typeface="Arial" panose="020B0604020202020204"/>
            </a:endParaRPr>
          </a:p>
        </p:txBody>
      </p:sp>
      <p:sp>
        <p:nvSpPr>
          <p:cNvPr id="2" name="PA_矩形 1"/>
          <p:cNvSpPr/>
          <p:nvPr>
            <p:custDataLst>
              <p:tags r:id="rId7"/>
            </p:custDataLst>
          </p:nvPr>
        </p:nvSpPr>
        <p:spPr>
          <a:xfrm>
            <a:off x="7052945" y="1490980"/>
            <a:ext cx="4954905" cy="1636395"/>
          </a:xfrm>
          <a:prstGeom prst="rect">
            <a:avLst/>
          </a:prstGeom>
        </p:spPr>
        <p:txBody>
          <a:bodyPr wrap="square">
            <a:spAutoFit/>
          </a:bodyPr>
          <a:lstStyle/>
          <a:p>
            <a:pPr>
              <a:lnSpc>
                <a:spcPct val="150000"/>
              </a:lnSpc>
            </a:pPr>
            <a:r>
              <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rPr>
              <a:t>后台能够自动保存销售记录，以方便销售人员及时回顾与客户的沟通过程，并从中挖掘新的销售线索和商机。同时，也能方便销售新人进行相关销售技能的学习。而批量跟进客户的功能，则能够根据客户特性，批量制定销售计划，批量跟进，一个客户都不会丢。</a:t>
            </a:r>
            <a:endPar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7" name="PA_矩形 26"/>
          <p:cNvSpPr/>
          <p:nvPr>
            <p:custDataLst>
              <p:tags r:id="rId8"/>
            </p:custDataLst>
          </p:nvPr>
        </p:nvSpPr>
        <p:spPr>
          <a:xfrm>
            <a:off x="7052945" y="3421380"/>
            <a:ext cx="4954905" cy="1327150"/>
          </a:xfrm>
          <a:prstGeom prst="rect">
            <a:avLst/>
          </a:prstGeom>
        </p:spPr>
        <p:txBody>
          <a:bodyPr wrap="square">
            <a:spAutoFit/>
          </a:bodyPr>
          <a:lstStyle/>
          <a:p>
            <a:pPr>
              <a:lnSpc>
                <a:spcPct val="150000"/>
              </a:lnSpc>
            </a:pPr>
            <a:r>
              <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rPr>
              <a:t>具有很强的即时通讯功能，不仅能够把公司架构装进手机里，而且同事之间还能通过平台直接进行沟通，无需添加好友。手机端与电脑多端的数据是同步的，任何地方都可以办公，把工作装进手机里。。</a:t>
            </a:r>
            <a:endPar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28" name="PA_椭圆 31"/>
          <p:cNvSpPr/>
          <p:nvPr>
            <p:custDataLst>
              <p:tags r:id="rId9"/>
            </p:custDataLst>
          </p:nvPr>
        </p:nvSpPr>
        <p:spPr>
          <a:xfrm>
            <a:off x="4870470" y="494666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1600">
              <a:solidFill>
                <a:schemeClr val="tx1"/>
              </a:solidFill>
              <a:latin typeface="Arial" panose="020B0604020202020204"/>
              <a:ea typeface="微软雅黑" panose="020B0503020204020204" charset="-122"/>
              <a:sym typeface="Arial" panose="020B0604020202020204"/>
            </a:endParaRPr>
          </a:p>
        </p:txBody>
      </p:sp>
      <p:sp>
        <p:nvSpPr>
          <p:cNvPr id="29" name="PA_文本框 22"/>
          <p:cNvSpPr txBox="1"/>
          <p:nvPr>
            <p:custDataLst>
              <p:tags r:id="rId10"/>
            </p:custDataLst>
          </p:nvPr>
        </p:nvSpPr>
        <p:spPr>
          <a:xfrm>
            <a:off x="4822301" y="5265903"/>
            <a:ext cx="868680" cy="368300"/>
          </a:xfrm>
          <a:prstGeom prst="rect">
            <a:avLst/>
          </a:prstGeom>
          <a:noFill/>
        </p:spPr>
        <p:txBody>
          <a:bodyPr wrap="none" rtlCol="0">
            <a:spAutoFit/>
          </a:bodyPr>
          <a:lstStyle/>
          <a:p>
            <a:pPr algn="ctr"/>
            <a:r>
              <a:rPr lang="zh-CN" altLang="en-US"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rPr>
              <a:t>理由七</a:t>
            </a:r>
            <a:endParaRPr lang="zh-CN" altLang="en-US" dirty="0">
              <a:solidFill>
                <a:schemeClr val="tx1">
                  <a:lumMod val="75000"/>
                  <a:lumOff val="25000"/>
                </a:schemeClr>
              </a:solidFill>
              <a:latin typeface="Arial" panose="020B0604020202020204"/>
              <a:ea typeface="微软雅黑" panose="020B0503020204020204" charset="-122"/>
              <a:cs typeface="落落补 汤圆" pitchFamily="2" charset="-128"/>
              <a:sym typeface="Arial" panose="020B0604020202020204"/>
            </a:endParaRPr>
          </a:p>
        </p:txBody>
      </p:sp>
      <p:sp>
        <p:nvSpPr>
          <p:cNvPr id="30" name="PA_矩形 29"/>
          <p:cNvSpPr/>
          <p:nvPr>
            <p:custDataLst>
              <p:tags r:id="rId11"/>
            </p:custDataLst>
          </p:nvPr>
        </p:nvSpPr>
        <p:spPr>
          <a:xfrm>
            <a:off x="5690235" y="4945380"/>
            <a:ext cx="6426835" cy="1945640"/>
          </a:xfrm>
          <a:prstGeom prst="rect">
            <a:avLst/>
          </a:prstGeom>
        </p:spPr>
        <p:txBody>
          <a:bodyPr wrap="square">
            <a:spAutoFit/>
          </a:bodyPr>
          <a:lstStyle/>
          <a:p>
            <a:pPr>
              <a:lnSpc>
                <a:spcPct val="150000"/>
              </a:lnSpc>
            </a:pPr>
            <a:r>
              <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rPr>
              <a:t> 能够自动生成各种销售数据，包括金额分析、电话联系客户统计、微信联系客户统计、销售计划统计、工作效率统计等。同时还能生成日报和月度使用报告。通过这些数据统计，能够让销售人员及时改进自己工作中的不足之处，提升业绩。</a:t>
            </a:r>
            <a:endPar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endParaRPr>
          </a:p>
          <a:p>
            <a:pPr>
              <a:lnSpc>
                <a:spcPct val="150000"/>
              </a:lnSpc>
            </a:pPr>
            <a:r>
              <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rPr>
              <a:t>           总结来看，旺旺集团的SCRM系统把传统销售过程中繁琐的销售流程，变得统一化、系统化、数据化、可视化、智能化，从而大大提升了销售人员的销售效率，降低开发新客成本，提升公司业绩和利润，而这些正是销售型公司所追求的。</a:t>
            </a:r>
            <a:endParaRPr lang="zh-CN" altLang="en-US" sz="1335" b="1" dirty="0">
              <a:solidFill>
                <a:schemeClr val="tx1">
                  <a:lumMod val="75000"/>
                  <a:lumOff val="25000"/>
                </a:schemeClr>
              </a:solidFill>
              <a:latin typeface="Arial" panose="020B0604020202020204"/>
              <a:ea typeface="微软雅黑" panose="020B0503020204020204" charset="-122"/>
              <a:sym typeface="Arial" panose="020B0604020202020204"/>
            </a:endParaRPr>
          </a:p>
        </p:txBody>
      </p:sp>
      <p:sp>
        <p:nvSpPr>
          <p:cNvPr id="31" name="文本框 30"/>
          <p:cNvSpPr txBox="1"/>
          <p:nvPr/>
        </p:nvSpPr>
        <p:spPr>
          <a:xfrm>
            <a:off x="282804" y="320511"/>
            <a:ext cx="3476625" cy="445135"/>
          </a:xfrm>
          <a:prstGeom prst="rect">
            <a:avLst/>
          </a:prstGeom>
          <a:noFill/>
        </p:spPr>
        <p:txBody>
          <a:bodyPr wrap="none" rtlCol="0">
            <a:spAutoFit/>
          </a:bodyPr>
          <a:lstStyle/>
          <a:p>
            <a:pPr algn="l"/>
            <a:r>
              <a:rPr lang="zh-CN" altLang="en-US" sz="2300" dirty="0">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r>
              <a:rPr lang="en-US" altLang="zh-CN" sz="2300" dirty="0">
                <a:latin typeface="Arial" panose="020B0604020202020204"/>
                <a:ea typeface="微软雅黑" panose="020B0503020204020204" charset="-122"/>
                <a:cs typeface="方正苏新诗柳楷简体-yolan" panose="02000000000000000000" pitchFamily="2" charset="-122"/>
                <a:sym typeface="Arial" panose="020B0604020202020204"/>
              </a:rPr>
              <a:t>CRM</a:t>
            </a:r>
            <a:r>
              <a:rPr lang="zh-CN" altLang="en-US" sz="2300" dirty="0">
                <a:latin typeface="Arial" panose="020B0604020202020204"/>
                <a:ea typeface="微软雅黑" panose="020B0503020204020204" charset="-122"/>
                <a:cs typeface="方正苏新诗柳楷简体-yolan" panose="02000000000000000000" pitchFamily="2" charset="-122"/>
                <a:sym typeface="Arial" panose="020B0604020202020204"/>
              </a:rPr>
              <a:t>七大强势：</a:t>
            </a:r>
            <a:endParaRPr lang="zh-CN" altLang="en-US" sz="2300"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32" name="组合 31"/>
          <p:cNvGrpSpPr/>
          <p:nvPr/>
        </p:nvGrpSpPr>
        <p:grpSpPr>
          <a:xfrm>
            <a:off x="3543759" y="266849"/>
            <a:ext cx="636853" cy="393183"/>
            <a:chOff x="3610120" y="261689"/>
            <a:chExt cx="636853" cy="393183"/>
          </a:xfrm>
        </p:grpSpPr>
        <p:pic>
          <p:nvPicPr>
            <p:cNvPr id="33" name="图片 32"/>
            <p:cNvPicPr>
              <a:picLocks noChangeAspect="1"/>
            </p:cNvPicPr>
            <p:nvPr userDrawn="1"/>
          </p:nvPicPr>
          <p:blipFill>
            <a:blip r:embed="rId12" cstate="print">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3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3" name="文本框 2"/>
          <p:cNvSpPr txBox="1"/>
          <p:nvPr/>
        </p:nvSpPr>
        <p:spPr>
          <a:xfrm>
            <a:off x="7498080" y="1124585"/>
            <a:ext cx="2479675" cy="368300"/>
          </a:xfrm>
          <a:prstGeom prst="rect">
            <a:avLst/>
          </a:prstGeom>
          <a:noFill/>
        </p:spPr>
        <p:txBody>
          <a:bodyPr wrap="square" rtlCol="0">
            <a:spAutoFit/>
          </a:bodyPr>
          <a:p>
            <a:r>
              <a:rPr lang="zh-CN" altLang="en-US"/>
              <a:t>销售流程智能化</a:t>
            </a:r>
            <a:endParaRPr lang="zh-CN" altLang="en-US"/>
          </a:p>
        </p:txBody>
      </p:sp>
      <p:sp>
        <p:nvSpPr>
          <p:cNvPr id="8" name="文本框 7"/>
          <p:cNvSpPr txBox="1"/>
          <p:nvPr/>
        </p:nvSpPr>
        <p:spPr>
          <a:xfrm>
            <a:off x="8035290" y="3047365"/>
            <a:ext cx="1874520" cy="368300"/>
          </a:xfrm>
          <a:prstGeom prst="rect">
            <a:avLst/>
          </a:prstGeom>
          <a:noFill/>
        </p:spPr>
        <p:txBody>
          <a:bodyPr wrap="square" rtlCol="0">
            <a:spAutoFit/>
          </a:bodyPr>
          <a:p>
            <a:r>
              <a:rPr lang="zh-CN" altLang="en-US"/>
              <a:t>高效协同办公</a:t>
            </a:r>
            <a:endParaRPr lang="zh-CN" altLang="en-US"/>
          </a:p>
        </p:txBody>
      </p:sp>
      <p:sp>
        <p:nvSpPr>
          <p:cNvPr id="9" name="文本框 8"/>
          <p:cNvSpPr txBox="1"/>
          <p:nvPr/>
        </p:nvSpPr>
        <p:spPr>
          <a:xfrm>
            <a:off x="8374380" y="4578350"/>
            <a:ext cx="2056130" cy="368300"/>
          </a:xfrm>
          <a:prstGeom prst="rect">
            <a:avLst/>
          </a:prstGeom>
          <a:noFill/>
        </p:spPr>
        <p:txBody>
          <a:bodyPr wrap="square" rtlCol="0">
            <a:spAutoFit/>
          </a:bodyPr>
          <a:p>
            <a:r>
              <a:rPr lang="zh-CN" altLang="en-US"/>
              <a:t>数据报表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6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210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24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grpId="0" nodeType="withEffect">
                                  <p:stCondLst>
                                    <p:cond delay="27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330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6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animBg="1"/>
      <p:bldP spid="22" grpId="0" animBg="1" autoUpdateAnimBg="0"/>
      <p:bldP spid="23" grpId="0"/>
      <p:bldP spid="26" grpId="0" animBg="1" autoUpdateAnimBg="0"/>
      <p:bldP spid="2" grpId="0"/>
      <p:bldP spid="27" grpId="0"/>
      <p:bldP spid="28" grpId="0" bldLvl="0" animBg="1" autoUpdateAnimBg="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4740151" y="4040355"/>
            <a:ext cx="2710815" cy="645160"/>
          </a:xfrm>
          <a:prstGeom prst="rect">
            <a:avLst/>
          </a:prstGeom>
          <a:noFill/>
        </p:spPr>
        <p:txBody>
          <a:bodyPr wrap="none" rtlCol="0">
            <a:spAutoFit/>
          </a:bodyPr>
          <a:lstStyle/>
          <a:p>
            <a:pPr algn="l"/>
            <a:r>
              <a:rPr lang="zh-CN" altLang="en-US" sz="3600" b="1" dirty="0">
                <a:effectLst>
                  <a:outerShdw blurRad="38100" dist="19050" dir="2700000" algn="tl" rotWithShape="0">
                    <a:schemeClr val="dk1">
                      <a:alpha val="40000"/>
                    </a:schemeClr>
                  </a:outerShdw>
                </a:effectLst>
                <a:latin typeface="方正启体繁体" panose="03000509000000000000" pitchFamily="65" charset="-122"/>
                <a:ea typeface="方正启体繁体" panose="03000509000000000000" pitchFamily="65" charset="-122"/>
                <a:sym typeface="+mn-ea"/>
              </a:rPr>
              <a:t>团 队 介 绍</a:t>
            </a:r>
            <a:endParaRPr kumimoji="1" lang="zh-CN" altLang="en-US" sz="3600" dirty="0">
              <a:solidFill>
                <a:schemeClr val="tx2">
                  <a:lumMod val="75000"/>
                </a:schemeClr>
              </a:solidFill>
              <a:latin typeface="Arial" panose="020B0604020202020204"/>
              <a:ea typeface="微软雅黑" panose="020B0503020204020204" charset="-122"/>
              <a:cs typeface="DFPShaoNvW5-GB" charset="-122"/>
              <a:sym typeface="Arial" panose="020B0604020202020204"/>
            </a:endParaRP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panose="020B0604020202020204"/>
                <a:ea typeface="微软雅黑" panose="020B0503020204020204" charset="-122"/>
                <a:sym typeface="Arial" panose="020B0604020202020204"/>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rPr>
                <a:t>2</a:t>
              </a:r>
              <a:endParaRPr kumimoji="1" lang="zh-CN" altLang="en-US" sz="5400" dirty="0">
                <a:solidFill>
                  <a:schemeClr val="tx1">
                    <a:lumMod val="65000"/>
                    <a:lumOff val="35000"/>
                  </a:schemeClr>
                </a:solidFill>
                <a:latin typeface="Arial" panose="020B0604020202020204"/>
                <a:ea typeface="微软雅黑" panose="020B0503020204020204" charset="-122"/>
                <a:cs typeface="DFPShaoNvW5-GB" charset="-122"/>
                <a:sym typeface="Arial" panose="020B0604020202020204"/>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1" fmla="*/ 2541747 w 2541747"/>
                <a:gd name="connsiteY0-2" fmla="*/ 13982 h 95004"/>
                <a:gd name="connsiteX1-3" fmla="*/ 2159783 w 2541747"/>
                <a:gd name="connsiteY1-4" fmla="*/ 13982 h 95004"/>
                <a:gd name="connsiteX2-5" fmla="*/ 2090334 w 2541747"/>
                <a:gd name="connsiteY2-6" fmla="*/ 37131 h 95004"/>
                <a:gd name="connsiteX3-7" fmla="*/ 1453727 w 2541747"/>
                <a:gd name="connsiteY3-8" fmla="*/ 60280 h 95004"/>
                <a:gd name="connsiteX4-9" fmla="*/ 1361129 w 2541747"/>
                <a:gd name="connsiteY4-10" fmla="*/ 71855 h 95004"/>
                <a:gd name="connsiteX5-11" fmla="*/ 1280107 w 2541747"/>
                <a:gd name="connsiteY5-12" fmla="*/ 83430 h 95004"/>
                <a:gd name="connsiteX6-13" fmla="*/ 817119 w 2541747"/>
                <a:gd name="connsiteY6-14" fmla="*/ 71855 h 95004"/>
                <a:gd name="connsiteX7-15" fmla="*/ 747671 w 2541747"/>
                <a:gd name="connsiteY7-16" fmla="*/ 48706 h 95004"/>
                <a:gd name="connsiteX8-17" fmla="*/ 712947 w 2541747"/>
                <a:gd name="connsiteY8-18" fmla="*/ 37131 h 95004"/>
                <a:gd name="connsiteX9-19" fmla="*/ 226810 w 2541747"/>
                <a:gd name="connsiteY9-20" fmla="*/ 48706 h 95004"/>
                <a:gd name="connsiteX10-21" fmla="*/ 192086 w 2541747"/>
                <a:gd name="connsiteY10-22" fmla="*/ 60280 h 95004"/>
                <a:gd name="connsiteX11-23" fmla="*/ 168937 w 2541747"/>
                <a:gd name="connsiteY11-24" fmla="*/ 95004 h 95004"/>
                <a:gd name="connsiteX12-25" fmla="*/ 0 w 2541747"/>
                <a:gd name="connsiteY12-26" fmla="*/ 24815 h 95004"/>
                <a:gd name="connsiteX0-27" fmla="*/ 2541747 w 2541747"/>
                <a:gd name="connsiteY0-28" fmla="*/ 13982 h 95004"/>
                <a:gd name="connsiteX1-29" fmla="*/ 2159783 w 2541747"/>
                <a:gd name="connsiteY1-30" fmla="*/ 13982 h 95004"/>
                <a:gd name="connsiteX2-31" fmla="*/ 2090334 w 2541747"/>
                <a:gd name="connsiteY2-32" fmla="*/ 37131 h 95004"/>
                <a:gd name="connsiteX3-33" fmla="*/ 1453727 w 2541747"/>
                <a:gd name="connsiteY3-34" fmla="*/ 60280 h 95004"/>
                <a:gd name="connsiteX4-35" fmla="*/ 1361129 w 2541747"/>
                <a:gd name="connsiteY4-36" fmla="*/ 71855 h 95004"/>
                <a:gd name="connsiteX5-37" fmla="*/ 1280107 w 2541747"/>
                <a:gd name="connsiteY5-38" fmla="*/ 83430 h 95004"/>
                <a:gd name="connsiteX6-39" fmla="*/ 817119 w 2541747"/>
                <a:gd name="connsiteY6-40" fmla="*/ 71855 h 95004"/>
                <a:gd name="connsiteX7-41" fmla="*/ 747671 w 2541747"/>
                <a:gd name="connsiteY7-42" fmla="*/ 48706 h 95004"/>
                <a:gd name="connsiteX8-43" fmla="*/ 712947 w 2541747"/>
                <a:gd name="connsiteY8-44" fmla="*/ 37131 h 95004"/>
                <a:gd name="connsiteX9-45" fmla="*/ 226810 w 2541747"/>
                <a:gd name="connsiteY9-46" fmla="*/ 48706 h 95004"/>
                <a:gd name="connsiteX10-47" fmla="*/ 192086 w 2541747"/>
                <a:gd name="connsiteY10-48" fmla="*/ 60280 h 95004"/>
                <a:gd name="connsiteX11-49" fmla="*/ 168937 w 2541747"/>
                <a:gd name="connsiteY11-50" fmla="*/ 95004 h 95004"/>
                <a:gd name="connsiteX12-51" fmla="*/ 0 w 2541747"/>
                <a:gd name="connsiteY12-52" fmla="*/ 24815 h 95004"/>
                <a:gd name="connsiteX0-53" fmla="*/ 2537771 w 2537771"/>
                <a:gd name="connsiteY0-54" fmla="*/ 13982 h 95004"/>
                <a:gd name="connsiteX1-55" fmla="*/ 2155807 w 2537771"/>
                <a:gd name="connsiteY1-56" fmla="*/ 13982 h 95004"/>
                <a:gd name="connsiteX2-57" fmla="*/ 2086358 w 2537771"/>
                <a:gd name="connsiteY2-58" fmla="*/ 37131 h 95004"/>
                <a:gd name="connsiteX3-59" fmla="*/ 1449751 w 2537771"/>
                <a:gd name="connsiteY3-60" fmla="*/ 60280 h 95004"/>
                <a:gd name="connsiteX4-61" fmla="*/ 1357153 w 2537771"/>
                <a:gd name="connsiteY4-62" fmla="*/ 71855 h 95004"/>
                <a:gd name="connsiteX5-63" fmla="*/ 1276131 w 2537771"/>
                <a:gd name="connsiteY5-64" fmla="*/ 83430 h 95004"/>
                <a:gd name="connsiteX6-65" fmla="*/ 813143 w 2537771"/>
                <a:gd name="connsiteY6-66" fmla="*/ 71855 h 95004"/>
                <a:gd name="connsiteX7-67" fmla="*/ 743695 w 2537771"/>
                <a:gd name="connsiteY7-68" fmla="*/ 48706 h 95004"/>
                <a:gd name="connsiteX8-69" fmla="*/ 708971 w 2537771"/>
                <a:gd name="connsiteY8-70" fmla="*/ 37131 h 95004"/>
                <a:gd name="connsiteX9-71" fmla="*/ 222834 w 2537771"/>
                <a:gd name="connsiteY9-72" fmla="*/ 48706 h 95004"/>
                <a:gd name="connsiteX10-73" fmla="*/ 188110 w 2537771"/>
                <a:gd name="connsiteY10-74" fmla="*/ 60280 h 95004"/>
                <a:gd name="connsiteX11-75" fmla="*/ 164961 w 2537771"/>
                <a:gd name="connsiteY11-76" fmla="*/ 95004 h 95004"/>
                <a:gd name="connsiteX12-77" fmla="*/ 0 w 2537771"/>
                <a:gd name="connsiteY12-78" fmla="*/ 1369 h 95004"/>
                <a:gd name="connsiteX0-79" fmla="*/ 2537771 w 2537771"/>
                <a:gd name="connsiteY0-80" fmla="*/ 13982 h 83430"/>
                <a:gd name="connsiteX1-81" fmla="*/ 2155807 w 2537771"/>
                <a:gd name="connsiteY1-82" fmla="*/ 13982 h 83430"/>
                <a:gd name="connsiteX2-83" fmla="*/ 2086358 w 2537771"/>
                <a:gd name="connsiteY2-84" fmla="*/ 37131 h 83430"/>
                <a:gd name="connsiteX3-85" fmla="*/ 1449751 w 2537771"/>
                <a:gd name="connsiteY3-86" fmla="*/ 60280 h 83430"/>
                <a:gd name="connsiteX4-87" fmla="*/ 1357153 w 2537771"/>
                <a:gd name="connsiteY4-88" fmla="*/ 71855 h 83430"/>
                <a:gd name="connsiteX5-89" fmla="*/ 1276131 w 2537771"/>
                <a:gd name="connsiteY5-90" fmla="*/ 83430 h 83430"/>
                <a:gd name="connsiteX6-91" fmla="*/ 813143 w 2537771"/>
                <a:gd name="connsiteY6-92" fmla="*/ 71855 h 83430"/>
                <a:gd name="connsiteX7-93" fmla="*/ 743695 w 2537771"/>
                <a:gd name="connsiteY7-94" fmla="*/ 48706 h 83430"/>
                <a:gd name="connsiteX8-95" fmla="*/ 708971 w 2537771"/>
                <a:gd name="connsiteY8-96" fmla="*/ 37131 h 83430"/>
                <a:gd name="connsiteX9-97" fmla="*/ 222834 w 2537771"/>
                <a:gd name="connsiteY9-98" fmla="*/ 48706 h 83430"/>
                <a:gd name="connsiteX10-99" fmla="*/ 188110 w 2537771"/>
                <a:gd name="connsiteY10-100" fmla="*/ 60280 h 83430"/>
                <a:gd name="connsiteX11-101" fmla="*/ 93392 w 2537771"/>
                <a:gd name="connsiteY11-102" fmla="*/ 83281 h 83430"/>
                <a:gd name="connsiteX12-103" fmla="*/ 0 w 2537771"/>
                <a:gd name="connsiteY12-104" fmla="*/ 1369 h 83430"/>
                <a:gd name="connsiteX0-105" fmla="*/ 2537771 w 2537771"/>
                <a:gd name="connsiteY0-106" fmla="*/ 13982 h 83430"/>
                <a:gd name="connsiteX1-107" fmla="*/ 2155807 w 2537771"/>
                <a:gd name="connsiteY1-108" fmla="*/ 13982 h 83430"/>
                <a:gd name="connsiteX2-109" fmla="*/ 2086358 w 2537771"/>
                <a:gd name="connsiteY2-110" fmla="*/ 37131 h 83430"/>
                <a:gd name="connsiteX3-111" fmla="*/ 1449751 w 2537771"/>
                <a:gd name="connsiteY3-112" fmla="*/ 60280 h 83430"/>
                <a:gd name="connsiteX4-113" fmla="*/ 1357153 w 2537771"/>
                <a:gd name="connsiteY4-114" fmla="*/ 71855 h 83430"/>
                <a:gd name="connsiteX5-115" fmla="*/ 1276131 w 2537771"/>
                <a:gd name="connsiteY5-116" fmla="*/ 83430 h 83430"/>
                <a:gd name="connsiteX6-117" fmla="*/ 813143 w 2537771"/>
                <a:gd name="connsiteY6-118" fmla="*/ 71855 h 83430"/>
                <a:gd name="connsiteX7-119" fmla="*/ 743695 w 2537771"/>
                <a:gd name="connsiteY7-120" fmla="*/ 48706 h 83430"/>
                <a:gd name="connsiteX8-121" fmla="*/ 708971 w 2537771"/>
                <a:gd name="connsiteY8-122" fmla="*/ 37131 h 83430"/>
                <a:gd name="connsiteX9-123" fmla="*/ 254643 w 2537771"/>
                <a:gd name="connsiteY9-124" fmla="*/ 72152 h 83430"/>
                <a:gd name="connsiteX10-125" fmla="*/ 188110 w 2537771"/>
                <a:gd name="connsiteY10-126" fmla="*/ 60280 h 83430"/>
                <a:gd name="connsiteX11-127" fmla="*/ 93392 w 2537771"/>
                <a:gd name="connsiteY11-128" fmla="*/ 83281 h 83430"/>
                <a:gd name="connsiteX12-129" fmla="*/ 0 w 2537771"/>
                <a:gd name="connsiteY12-130" fmla="*/ 1369 h 83430"/>
                <a:gd name="connsiteX0-131" fmla="*/ 2537771 w 2537771"/>
                <a:gd name="connsiteY0-132" fmla="*/ 13982 h 83430"/>
                <a:gd name="connsiteX1-133" fmla="*/ 2155807 w 2537771"/>
                <a:gd name="connsiteY1-134" fmla="*/ 13982 h 83430"/>
                <a:gd name="connsiteX2-135" fmla="*/ 2086358 w 2537771"/>
                <a:gd name="connsiteY2-136" fmla="*/ 37131 h 83430"/>
                <a:gd name="connsiteX3-137" fmla="*/ 1449751 w 2537771"/>
                <a:gd name="connsiteY3-138" fmla="*/ 60280 h 83430"/>
                <a:gd name="connsiteX4-139" fmla="*/ 1357153 w 2537771"/>
                <a:gd name="connsiteY4-140" fmla="*/ 71855 h 83430"/>
                <a:gd name="connsiteX5-141" fmla="*/ 1276131 w 2537771"/>
                <a:gd name="connsiteY5-142" fmla="*/ 83430 h 83430"/>
                <a:gd name="connsiteX6-143" fmla="*/ 813143 w 2537771"/>
                <a:gd name="connsiteY6-144" fmla="*/ 71855 h 83430"/>
                <a:gd name="connsiteX7-145" fmla="*/ 743695 w 2537771"/>
                <a:gd name="connsiteY7-146" fmla="*/ 48706 h 83430"/>
                <a:gd name="connsiteX8-147" fmla="*/ 708971 w 2537771"/>
                <a:gd name="connsiteY8-148" fmla="*/ 37131 h 83430"/>
                <a:gd name="connsiteX9-149" fmla="*/ 254643 w 2537771"/>
                <a:gd name="connsiteY9-150" fmla="*/ 72152 h 83430"/>
                <a:gd name="connsiteX10-151" fmla="*/ 180158 w 2537771"/>
                <a:gd name="connsiteY10-152" fmla="*/ 48557 h 83430"/>
                <a:gd name="connsiteX11-153" fmla="*/ 93392 w 2537771"/>
                <a:gd name="connsiteY11-154" fmla="*/ 83281 h 83430"/>
                <a:gd name="connsiteX12-155" fmla="*/ 0 w 2537771"/>
                <a:gd name="connsiteY12-156" fmla="*/ 1369 h 83430"/>
                <a:gd name="connsiteX0-157" fmla="*/ 2537771 w 2537771"/>
                <a:gd name="connsiteY0-158" fmla="*/ 13982 h 83430"/>
                <a:gd name="connsiteX1-159" fmla="*/ 2155807 w 2537771"/>
                <a:gd name="connsiteY1-160" fmla="*/ 13982 h 83430"/>
                <a:gd name="connsiteX2-161" fmla="*/ 2086358 w 2537771"/>
                <a:gd name="connsiteY2-162" fmla="*/ 37131 h 83430"/>
                <a:gd name="connsiteX3-163" fmla="*/ 1449751 w 2537771"/>
                <a:gd name="connsiteY3-164" fmla="*/ 60280 h 83430"/>
                <a:gd name="connsiteX4-165" fmla="*/ 1357153 w 2537771"/>
                <a:gd name="connsiteY4-166" fmla="*/ 71855 h 83430"/>
                <a:gd name="connsiteX5-167" fmla="*/ 1276131 w 2537771"/>
                <a:gd name="connsiteY5-168" fmla="*/ 83430 h 83430"/>
                <a:gd name="connsiteX6-169" fmla="*/ 813143 w 2537771"/>
                <a:gd name="connsiteY6-170" fmla="*/ 71855 h 83430"/>
                <a:gd name="connsiteX7-171" fmla="*/ 743695 w 2537771"/>
                <a:gd name="connsiteY7-172" fmla="*/ 48706 h 83430"/>
                <a:gd name="connsiteX8-173" fmla="*/ 605592 w 2537771"/>
                <a:gd name="connsiteY8-174" fmla="*/ 60577 h 83430"/>
                <a:gd name="connsiteX9-175" fmla="*/ 254643 w 2537771"/>
                <a:gd name="connsiteY9-176" fmla="*/ 72152 h 83430"/>
                <a:gd name="connsiteX10-177" fmla="*/ 180158 w 2537771"/>
                <a:gd name="connsiteY10-178" fmla="*/ 48557 h 83430"/>
                <a:gd name="connsiteX11-179" fmla="*/ 93392 w 2537771"/>
                <a:gd name="connsiteY11-180" fmla="*/ 83281 h 83430"/>
                <a:gd name="connsiteX12-181" fmla="*/ 0 w 2537771"/>
                <a:gd name="connsiteY12-182" fmla="*/ 1369 h 83430"/>
                <a:gd name="connsiteX0-183" fmla="*/ 2537771 w 2537771"/>
                <a:gd name="connsiteY0-184" fmla="*/ 13982 h 83430"/>
                <a:gd name="connsiteX1-185" fmla="*/ 2155807 w 2537771"/>
                <a:gd name="connsiteY1-186" fmla="*/ 13982 h 83430"/>
                <a:gd name="connsiteX2-187" fmla="*/ 2086358 w 2537771"/>
                <a:gd name="connsiteY2-188" fmla="*/ 37131 h 83430"/>
                <a:gd name="connsiteX3-189" fmla="*/ 1449751 w 2537771"/>
                <a:gd name="connsiteY3-190" fmla="*/ 60280 h 83430"/>
                <a:gd name="connsiteX4-191" fmla="*/ 1357153 w 2537771"/>
                <a:gd name="connsiteY4-192" fmla="*/ 71855 h 83430"/>
                <a:gd name="connsiteX5-193" fmla="*/ 1276131 w 2537771"/>
                <a:gd name="connsiteY5-194" fmla="*/ 83430 h 83430"/>
                <a:gd name="connsiteX6-195" fmla="*/ 813143 w 2537771"/>
                <a:gd name="connsiteY6-196" fmla="*/ 71855 h 83430"/>
                <a:gd name="connsiteX7-197" fmla="*/ 747671 w 2537771"/>
                <a:gd name="connsiteY7-198" fmla="*/ 60429 h 83430"/>
                <a:gd name="connsiteX8-199" fmla="*/ 605592 w 2537771"/>
                <a:gd name="connsiteY8-200" fmla="*/ 60577 h 83430"/>
                <a:gd name="connsiteX9-201" fmla="*/ 254643 w 2537771"/>
                <a:gd name="connsiteY9-202" fmla="*/ 72152 h 83430"/>
                <a:gd name="connsiteX10-203" fmla="*/ 180158 w 2537771"/>
                <a:gd name="connsiteY10-204" fmla="*/ 48557 h 83430"/>
                <a:gd name="connsiteX11-205" fmla="*/ 93392 w 2537771"/>
                <a:gd name="connsiteY11-206" fmla="*/ 83281 h 83430"/>
                <a:gd name="connsiteX12-207" fmla="*/ 0 w 2537771"/>
                <a:gd name="connsiteY12-208" fmla="*/ 1369 h 83430"/>
                <a:gd name="connsiteX0-209" fmla="*/ 2537771 w 2537771"/>
                <a:gd name="connsiteY0-210" fmla="*/ 13982 h 83430"/>
                <a:gd name="connsiteX1-211" fmla="*/ 2155807 w 2537771"/>
                <a:gd name="connsiteY1-212" fmla="*/ 13982 h 83430"/>
                <a:gd name="connsiteX2-213" fmla="*/ 2086358 w 2537771"/>
                <a:gd name="connsiteY2-214" fmla="*/ 37131 h 83430"/>
                <a:gd name="connsiteX3-215" fmla="*/ 1449751 w 2537771"/>
                <a:gd name="connsiteY3-216" fmla="*/ 60280 h 83430"/>
                <a:gd name="connsiteX4-217" fmla="*/ 1357153 w 2537771"/>
                <a:gd name="connsiteY4-218" fmla="*/ 71855 h 83430"/>
                <a:gd name="connsiteX5-219" fmla="*/ 1276131 w 2537771"/>
                <a:gd name="connsiteY5-220" fmla="*/ 83430 h 83430"/>
                <a:gd name="connsiteX6-221" fmla="*/ 813143 w 2537771"/>
                <a:gd name="connsiteY6-222" fmla="*/ 71855 h 83430"/>
                <a:gd name="connsiteX7-223" fmla="*/ 747671 w 2537771"/>
                <a:gd name="connsiteY7-224" fmla="*/ 60429 h 83430"/>
                <a:gd name="connsiteX8-225" fmla="*/ 526070 w 2537771"/>
                <a:gd name="connsiteY8-226" fmla="*/ 33224 h 83430"/>
                <a:gd name="connsiteX9-227" fmla="*/ 254643 w 2537771"/>
                <a:gd name="connsiteY9-228" fmla="*/ 72152 h 83430"/>
                <a:gd name="connsiteX10-229" fmla="*/ 180158 w 2537771"/>
                <a:gd name="connsiteY10-230" fmla="*/ 48557 h 83430"/>
                <a:gd name="connsiteX11-231" fmla="*/ 93392 w 2537771"/>
                <a:gd name="connsiteY11-232" fmla="*/ 83281 h 83430"/>
                <a:gd name="connsiteX12-233" fmla="*/ 0 w 2537771"/>
                <a:gd name="connsiteY12-234" fmla="*/ 1369 h 83430"/>
                <a:gd name="connsiteX0-235" fmla="*/ 2537771 w 2537771"/>
                <a:gd name="connsiteY0-236" fmla="*/ 13982 h 83934"/>
                <a:gd name="connsiteX1-237" fmla="*/ 2155807 w 2537771"/>
                <a:gd name="connsiteY1-238" fmla="*/ 13982 h 83934"/>
                <a:gd name="connsiteX2-239" fmla="*/ 2086358 w 2537771"/>
                <a:gd name="connsiteY2-240" fmla="*/ 37131 h 83934"/>
                <a:gd name="connsiteX3-241" fmla="*/ 1449751 w 2537771"/>
                <a:gd name="connsiteY3-242" fmla="*/ 60280 h 83934"/>
                <a:gd name="connsiteX4-243" fmla="*/ 1357153 w 2537771"/>
                <a:gd name="connsiteY4-244" fmla="*/ 71855 h 83934"/>
                <a:gd name="connsiteX5-245" fmla="*/ 1276131 w 2537771"/>
                <a:gd name="connsiteY5-246" fmla="*/ 83430 h 83934"/>
                <a:gd name="connsiteX6-247" fmla="*/ 960259 w 2537771"/>
                <a:gd name="connsiteY6-248" fmla="*/ 79670 h 83934"/>
                <a:gd name="connsiteX7-249" fmla="*/ 747671 w 2537771"/>
                <a:gd name="connsiteY7-250" fmla="*/ 60429 h 83934"/>
                <a:gd name="connsiteX8-251" fmla="*/ 526070 w 2537771"/>
                <a:gd name="connsiteY8-252" fmla="*/ 33224 h 83934"/>
                <a:gd name="connsiteX9-253" fmla="*/ 254643 w 2537771"/>
                <a:gd name="connsiteY9-254" fmla="*/ 72152 h 83934"/>
                <a:gd name="connsiteX10-255" fmla="*/ 180158 w 2537771"/>
                <a:gd name="connsiteY10-256" fmla="*/ 48557 h 83934"/>
                <a:gd name="connsiteX11-257" fmla="*/ 93392 w 2537771"/>
                <a:gd name="connsiteY11-258" fmla="*/ 83281 h 83934"/>
                <a:gd name="connsiteX12-259" fmla="*/ 0 w 2537771"/>
                <a:gd name="connsiteY12-260" fmla="*/ 1369 h 83934"/>
                <a:gd name="connsiteX0-261" fmla="*/ 2537771 w 2537771"/>
                <a:gd name="connsiteY0-262" fmla="*/ 13982 h 83934"/>
                <a:gd name="connsiteX1-263" fmla="*/ 2155807 w 2537771"/>
                <a:gd name="connsiteY1-264" fmla="*/ 13982 h 83934"/>
                <a:gd name="connsiteX2-265" fmla="*/ 2086358 w 2537771"/>
                <a:gd name="connsiteY2-266" fmla="*/ 37131 h 83934"/>
                <a:gd name="connsiteX3-267" fmla="*/ 1449751 w 2537771"/>
                <a:gd name="connsiteY3-268" fmla="*/ 60280 h 83934"/>
                <a:gd name="connsiteX4-269" fmla="*/ 1357153 w 2537771"/>
                <a:gd name="connsiteY4-270" fmla="*/ 71855 h 83934"/>
                <a:gd name="connsiteX5-271" fmla="*/ 1276131 w 2537771"/>
                <a:gd name="connsiteY5-272" fmla="*/ 83430 h 83934"/>
                <a:gd name="connsiteX6-273" fmla="*/ 960259 w 2537771"/>
                <a:gd name="connsiteY6-274" fmla="*/ 79670 h 83934"/>
                <a:gd name="connsiteX7-275" fmla="*/ 747671 w 2537771"/>
                <a:gd name="connsiteY7-276" fmla="*/ 60429 h 83934"/>
                <a:gd name="connsiteX8-277" fmla="*/ 526070 w 2537771"/>
                <a:gd name="connsiteY8-278" fmla="*/ 33224 h 83934"/>
                <a:gd name="connsiteX9-279" fmla="*/ 254643 w 2537771"/>
                <a:gd name="connsiteY9-280" fmla="*/ 72152 h 83934"/>
                <a:gd name="connsiteX10-281" fmla="*/ 180158 w 2537771"/>
                <a:gd name="connsiteY10-282" fmla="*/ 48557 h 83934"/>
                <a:gd name="connsiteX11-283" fmla="*/ 93392 w 2537771"/>
                <a:gd name="connsiteY11-284" fmla="*/ 83281 h 83934"/>
                <a:gd name="connsiteX12-285" fmla="*/ 0 w 2537771"/>
                <a:gd name="connsiteY12-286" fmla="*/ 1369 h 83934"/>
                <a:gd name="connsiteX0-287" fmla="*/ 2537771 w 2537771"/>
                <a:gd name="connsiteY0-288" fmla="*/ 13982 h 85357"/>
                <a:gd name="connsiteX1-289" fmla="*/ 2155807 w 2537771"/>
                <a:gd name="connsiteY1-290" fmla="*/ 13982 h 85357"/>
                <a:gd name="connsiteX2-291" fmla="*/ 2086358 w 2537771"/>
                <a:gd name="connsiteY2-292" fmla="*/ 37131 h 85357"/>
                <a:gd name="connsiteX3-293" fmla="*/ 1449751 w 2537771"/>
                <a:gd name="connsiteY3-294" fmla="*/ 60280 h 85357"/>
                <a:gd name="connsiteX4-295" fmla="*/ 1365106 w 2537771"/>
                <a:gd name="connsiteY4-296" fmla="*/ 52317 h 85357"/>
                <a:gd name="connsiteX5-297" fmla="*/ 1276131 w 2537771"/>
                <a:gd name="connsiteY5-298" fmla="*/ 83430 h 85357"/>
                <a:gd name="connsiteX6-299" fmla="*/ 960259 w 2537771"/>
                <a:gd name="connsiteY6-300" fmla="*/ 79670 h 85357"/>
                <a:gd name="connsiteX7-301" fmla="*/ 747671 w 2537771"/>
                <a:gd name="connsiteY7-302" fmla="*/ 60429 h 85357"/>
                <a:gd name="connsiteX8-303" fmla="*/ 526070 w 2537771"/>
                <a:gd name="connsiteY8-304" fmla="*/ 33224 h 85357"/>
                <a:gd name="connsiteX9-305" fmla="*/ 254643 w 2537771"/>
                <a:gd name="connsiteY9-306" fmla="*/ 72152 h 85357"/>
                <a:gd name="connsiteX10-307" fmla="*/ 180158 w 2537771"/>
                <a:gd name="connsiteY10-308" fmla="*/ 48557 h 85357"/>
                <a:gd name="connsiteX11-309" fmla="*/ 93392 w 2537771"/>
                <a:gd name="connsiteY11-310" fmla="*/ 83281 h 85357"/>
                <a:gd name="connsiteX12-311" fmla="*/ 0 w 2537771"/>
                <a:gd name="connsiteY12-312" fmla="*/ 1369 h 85357"/>
                <a:gd name="connsiteX0-313" fmla="*/ 2537771 w 2537771"/>
                <a:gd name="connsiteY0-314" fmla="*/ 13982 h 85357"/>
                <a:gd name="connsiteX1-315" fmla="*/ 2155807 w 2537771"/>
                <a:gd name="connsiteY1-316" fmla="*/ 13982 h 85357"/>
                <a:gd name="connsiteX2-317" fmla="*/ 2086358 w 2537771"/>
                <a:gd name="connsiteY2-318" fmla="*/ 37131 h 85357"/>
                <a:gd name="connsiteX3-319" fmla="*/ 1604819 w 2537771"/>
                <a:gd name="connsiteY3-320" fmla="*/ 72003 h 85357"/>
                <a:gd name="connsiteX4-321" fmla="*/ 1365106 w 2537771"/>
                <a:gd name="connsiteY4-322" fmla="*/ 52317 h 85357"/>
                <a:gd name="connsiteX5-323" fmla="*/ 1276131 w 2537771"/>
                <a:gd name="connsiteY5-324" fmla="*/ 83430 h 85357"/>
                <a:gd name="connsiteX6-325" fmla="*/ 960259 w 2537771"/>
                <a:gd name="connsiteY6-326" fmla="*/ 79670 h 85357"/>
                <a:gd name="connsiteX7-327" fmla="*/ 747671 w 2537771"/>
                <a:gd name="connsiteY7-328" fmla="*/ 60429 h 85357"/>
                <a:gd name="connsiteX8-329" fmla="*/ 526070 w 2537771"/>
                <a:gd name="connsiteY8-330" fmla="*/ 33224 h 85357"/>
                <a:gd name="connsiteX9-331" fmla="*/ 254643 w 2537771"/>
                <a:gd name="connsiteY9-332" fmla="*/ 72152 h 85357"/>
                <a:gd name="connsiteX10-333" fmla="*/ 180158 w 2537771"/>
                <a:gd name="connsiteY10-334" fmla="*/ 48557 h 85357"/>
                <a:gd name="connsiteX11-335" fmla="*/ 93392 w 2537771"/>
                <a:gd name="connsiteY11-336" fmla="*/ 83281 h 85357"/>
                <a:gd name="connsiteX12-337" fmla="*/ 0 w 2537771"/>
                <a:gd name="connsiteY12-338" fmla="*/ 1369 h 85357"/>
                <a:gd name="connsiteX0-339" fmla="*/ 2537771 w 2537771"/>
                <a:gd name="connsiteY0-340" fmla="*/ 13982 h 83281"/>
                <a:gd name="connsiteX1-341" fmla="*/ 2155807 w 2537771"/>
                <a:gd name="connsiteY1-342" fmla="*/ 13982 h 83281"/>
                <a:gd name="connsiteX2-343" fmla="*/ 2086358 w 2537771"/>
                <a:gd name="connsiteY2-344" fmla="*/ 37131 h 83281"/>
                <a:gd name="connsiteX3-345" fmla="*/ 1604819 w 2537771"/>
                <a:gd name="connsiteY3-346" fmla="*/ 72003 h 83281"/>
                <a:gd name="connsiteX4-347" fmla="*/ 1365106 w 2537771"/>
                <a:gd name="connsiteY4-348" fmla="*/ 52317 h 83281"/>
                <a:gd name="connsiteX5-349" fmla="*/ 1188657 w 2537771"/>
                <a:gd name="connsiteY5-350" fmla="*/ 71707 h 83281"/>
                <a:gd name="connsiteX6-351" fmla="*/ 960259 w 2537771"/>
                <a:gd name="connsiteY6-352" fmla="*/ 79670 h 83281"/>
                <a:gd name="connsiteX7-353" fmla="*/ 747671 w 2537771"/>
                <a:gd name="connsiteY7-354" fmla="*/ 60429 h 83281"/>
                <a:gd name="connsiteX8-355" fmla="*/ 526070 w 2537771"/>
                <a:gd name="connsiteY8-356" fmla="*/ 33224 h 83281"/>
                <a:gd name="connsiteX9-357" fmla="*/ 254643 w 2537771"/>
                <a:gd name="connsiteY9-358" fmla="*/ 72152 h 83281"/>
                <a:gd name="connsiteX10-359" fmla="*/ 180158 w 2537771"/>
                <a:gd name="connsiteY10-360" fmla="*/ 48557 h 83281"/>
                <a:gd name="connsiteX11-361" fmla="*/ 93392 w 2537771"/>
                <a:gd name="connsiteY11-362" fmla="*/ 83281 h 83281"/>
                <a:gd name="connsiteX12-363" fmla="*/ 0 w 2537771"/>
                <a:gd name="connsiteY12-364" fmla="*/ 1369 h 83281"/>
                <a:gd name="connsiteX0-365" fmla="*/ 2537771 w 2537771"/>
                <a:gd name="connsiteY0-366" fmla="*/ 12613 h 81912"/>
                <a:gd name="connsiteX1-367" fmla="*/ 2191592 w 2537771"/>
                <a:gd name="connsiteY1-368" fmla="*/ 39967 h 81912"/>
                <a:gd name="connsiteX2-369" fmla="*/ 2086358 w 2537771"/>
                <a:gd name="connsiteY2-370" fmla="*/ 35762 h 81912"/>
                <a:gd name="connsiteX3-371" fmla="*/ 1604819 w 2537771"/>
                <a:gd name="connsiteY3-372" fmla="*/ 70634 h 81912"/>
                <a:gd name="connsiteX4-373" fmla="*/ 1365106 w 2537771"/>
                <a:gd name="connsiteY4-374" fmla="*/ 50948 h 81912"/>
                <a:gd name="connsiteX5-375" fmla="*/ 1188657 w 2537771"/>
                <a:gd name="connsiteY5-376" fmla="*/ 70338 h 81912"/>
                <a:gd name="connsiteX6-377" fmla="*/ 960259 w 2537771"/>
                <a:gd name="connsiteY6-378" fmla="*/ 78301 h 81912"/>
                <a:gd name="connsiteX7-379" fmla="*/ 747671 w 2537771"/>
                <a:gd name="connsiteY7-380" fmla="*/ 59060 h 81912"/>
                <a:gd name="connsiteX8-381" fmla="*/ 526070 w 2537771"/>
                <a:gd name="connsiteY8-382" fmla="*/ 31855 h 81912"/>
                <a:gd name="connsiteX9-383" fmla="*/ 254643 w 2537771"/>
                <a:gd name="connsiteY9-384" fmla="*/ 70783 h 81912"/>
                <a:gd name="connsiteX10-385" fmla="*/ 180158 w 2537771"/>
                <a:gd name="connsiteY10-386" fmla="*/ 47188 h 81912"/>
                <a:gd name="connsiteX11-387" fmla="*/ 93392 w 2537771"/>
                <a:gd name="connsiteY11-388" fmla="*/ 81912 h 81912"/>
                <a:gd name="connsiteX12-389" fmla="*/ 0 w 2537771"/>
                <a:gd name="connsiteY12-390" fmla="*/ 0 h 81912"/>
                <a:gd name="connsiteX0-391" fmla="*/ 2537771 w 2537771"/>
                <a:gd name="connsiteY0-392" fmla="*/ 12613 h 81912"/>
                <a:gd name="connsiteX1-393" fmla="*/ 2191592 w 2537771"/>
                <a:gd name="connsiteY1-394" fmla="*/ 39967 h 81912"/>
                <a:gd name="connsiteX2-395" fmla="*/ 2054548 w 2537771"/>
                <a:gd name="connsiteY2-396" fmla="*/ 27946 h 81912"/>
                <a:gd name="connsiteX3-397" fmla="*/ 1604819 w 2537771"/>
                <a:gd name="connsiteY3-398" fmla="*/ 70634 h 81912"/>
                <a:gd name="connsiteX4-399" fmla="*/ 1365106 w 2537771"/>
                <a:gd name="connsiteY4-400" fmla="*/ 50948 h 81912"/>
                <a:gd name="connsiteX5-401" fmla="*/ 1188657 w 2537771"/>
                <a:gd name="connsiteY5-402" fmla="*/ 70338 h 81912"/>
                <a:gd name="connsiteX6-403" fmla="*/ 960259 w 2537771"/>
                <a:gd name="connsiteY6-404" fmla="*/ 78301 h 81912"/>
                <a:gd name="connsiteX7-405" fmla="*/ 747671 w 2537771"/>
                <a:gd name="connsiteY7-406" fmla="*/ 59060 h 81912"/>
                <a:gd name="connsiteX8-407" fmla="*/ 526070 w 2537771"/>
                <a:gd name="connsiteY8-408" fmla="*/ 31855 h 81912"/>
                <a:gd name="connsiteX9-409" fmla="*/ 254643 w 2537771"/>
                <a:gd name="connsiteY9-410" fmla="*/ 70783 h 81912"/>
                <a:gd name="connsiteX10-411" fmla="*/ 180158 w 2537771"/>
                <a:gd name="connsiteY10-412" fmla="*/ 47188 h 81912"/>
                <a:gd name="connsiteX11-413" fmla="*/ 93392 w 2537771"/>
                <a:gd name="connsiteY11-414" fmla="*/ 81912 h 81912"/>
                <a:gd name="connsiteX12-415" fmla="*/ 0 w 2537771"/>
                <a:gd name="connsiteY12-416" fmla="*/ 0 h 81912"/>
                <a:gd name="connsiteX0-417" fmla="*/ 2537771 w 2537771"/>
                <a:gd name="connsiteY0-418" fmla="*/ 12613 h 79392"/>
                <a:gd name="connsiteX1-419" fmla="*/ 2191592 w 2537771"/>
                <a:gd name="connsiteY1-420" fmla="*/ 39967 h 79392"/>
                <a:gd name="connsiteX2-421" fmla="*/ 2054548 w 2537771"/>
                <a:gd name="connsiteY2-422" fmla="*/ 27946 h 79392"/>
                <a:gd name="connsiteX3-423" fmla="*/ 1604819 w 2537771"/>
                <a:gd name="connsiteY3-424" fmla="*/ 70634 h 79392"/>
                <a:gd name="connsiteX4-425" fmla="*/ 1365106 w 2537771"/>
                <a:gd name="connsiteY4-426" fmla="*/ 50948 h 79392"/>
                <a:gd name="connsiteX5-427" fmla="*/ 1188657 w 2537771"/>
                <a:gd name="connsiteY5-428" fmla="*/ 70338 h 79392"/>
                <a:gd name="connsiteX6-429" fmla="*/ 960259 w 2537771"/>
                <a:gd name="connsiteY6-430" fmla="*/ 78301 h 79392"/>
                <a:gd name="connsiteX7-431" fmla="*/ 747671 w 2537771"/>
                <a:gd name="connsiteY7-432" fmla="*/ 59060 h 79392"/>
                <a:gd name="connsiteX8-433" fmla="*/ 526070 w 2537771"/>
                <a:gd name="connsiteY8-434" fmla="*/ 31855 h 79392"/>
                <a:gd name="connsiteX9-435" fmla="*/ 254643 w 2537771"/>
                <a:gd name="connsiteY9-436" fmla="*/ 70783 h 79392"/>
                <a:gd name="connsiteX10-437" fmla="*/ 180158 w 2537771"/>
                <a:gd name="connsiteY10-438" fmla="*/ 47188 h 79392"/>
                <a:gd name="connsiteX11-439" fmla="*/ 105320 w 2537771"/>
                <a:gd name="connsiteY11-440" fmla="*/ 62373 h 79392"/>
                <a:gd name="connsiteX12-441" fmla="*/ 0 w 2537771"/>
                <a:gd name="connsiteY12-442" fmla="*/ 0 h 793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grpSp>
        <p:nvGrpSpPr>
          <p:cNvPr id="24" name="PA_组合 33"/>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6" name="Freeform 101"/>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7" name="Freeform 102"/>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8" name="Freeform 103"/>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29" name="Freeform 104"/>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0" name="Freeform 105"/>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A_图片 2" descr="C:\Users\Administrator\Desktop\f7d7060f540b6677161820d233704db5.png"/>
          <p:cNvPicPr>
            <a:picLocks noChangeAspect="1" noChangeArrowheads="1"/>
          </p:cNvPicPr>
          <p:nvPr>
            <p:custDataLst>
              <p:tags r:id="rId1"/>
            </p:custDataLst>
          </p:nvPr>
        </p:nvPicPr>
        <p:blipFill>
          <a:blip r:embed="rId2">
            <a:grayscl/>
            <a:extLst>
              <a:ext uri="{28A0092B-C50C-407E-A947-70E740481C1C}">
                <a14:useLocalDpi xmlns:a14="http://schemas.microsoft.com/office/drawing/2010/main" val="0"/>
              </a:ext>
            </a:extLst>
          </a:blip>
          <a:srcRect/>
          <a:stretch>
            <a:fillRect/>
          </a:stretch>
        </p:blipFill>
        <p:spPr bwMode="auto">
          <a:xfrm>
            <a:off x="2860907" y="1329025"/>
            <a:ext cx="6754280" cy="3832820"/>
          </a:xfrm>
          <a:prstGeom prst="rect">
            <a:avLst/>
          </a:prstGeom>
          <a:noFill/>
          <a:extLst>
            <a:ext uri="{909E8E84-426E-40DD-AFC4-6F175D3DCCD1}">
              <a14:hiddenFill xmlns:a14="http://schemas.microsoft.com/office/drawing/2010/main">
                <a:solidFill>
                  <a:srgbClr val="FFFFFF"/>
                </a:solidFill>
              </a14:hiddenFill>
            </a:ext>
          </a:extLst>
        </p:spPr>
      </p:pic>
      <p:sp>
        <p:nvSpPr>
          <p:cNvPr id="6" name="PA_chenying0907 5"/>
          <p:cNvSpPr/>
          <p:nvPr>
            <p:custDataLst>
              <p:tags r:id="rId3"/>
            </p:custDataLst>
          </p:nvPr>
        </p:nvSpPr>
        <p:spPr>
          <a:xfrm>
            <a:off x="977762" y="2784295"/>
            <a:ext cx="2366568" cy="922020"/>
          </a:xfrm>
          <a:prstGeom prst="rect">
            <a:avLst/>
          </a:prstGeom>
        </p:spPr>
        <p:txBody>
          <a:bodyPr wrap="square">
            <a:spAutoFit/>
          </a:bodyPr>
          <a:lstStyle/>
          <a:p>
            <a:pPr algn="ctr"/>
            <a:r>
              <a:rPr lang="zh-CN" altLang="en-US" sz="5400" b="1">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李旺旺</a:t>
            </a:r>
            <a:endParaRPr lang="zh-CN" altLang="en-US" sz="54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endParaRPr>
          </a:p>
        </p:txBody>
      </p:sp>
      <p:sp>
        <p:nvSpPr>
          <p:cNvPr id="7" name="PA_chenying0907 29"/>
          <p:cNvSpPr txBox="1"/>
          <p:nvPr>
            <p:custDataLst>
              <p:tags r:id="rId4"/>
            </p:custDataLst>
          </p:nvPr>
        </p:nvSpPr>
        <p:spPr>
          <a:xfrm>
            <a:off x="977762" y="2434899"/>
            <a:ext cx="2374188" cy="414020"/>
          </a:xfrm>
          <a:prstGeom prst="rect">
            <a:avLst/>
          </a:prstGeom>
          <a:noFill/>
        </p:spPr>
        <p:txBody>
          <a:bodyPr wrap="square" rtlCol="0">
            <a:spAutoFit/>
          </a:bodyPr>
          <a:lstStyle/>
          <a:p>
            <a:r>
              <a:rPr lang="zh-CN" altLang="en-US" sz="2100" dirty="0">
                <a:latin typeface="Arial" panose="020B0604020202020204"/>
                <a:ea typeface="微软雅黑" panose="020B0503020204020204" charset="-122"/>
                <a:cs typeface="+mn-ea"/>
                <a:sym typeface="Arial" panose="020B0604020202020204"/>
              </a:rPr>
              <a:t>董事长：</a:t>
            </a:r>
            <a:endParaRPr lang="zh-CN" altLang="en-US" sz="2100" dirty="0">
              <a:latin typeface="Arial" panose="020B0604020202020204"/>
              <a:ea typeface="微软雅黑" panose="020B0503020204020204" charset="-122"/>
              <a:cs typeface="+mn-ea"/>
              <a:sym typeface="Arial" panose="020B0604020202020204"/>
            </a:endParaRPr>
          </a:p>
        </p:txBody>
      </p:sp>
      <p:sp>
        <p:nvSpPr>
          <p:cNvPr id="9" name="PA_chenying0907 29"/>
          <p:cNvSpPr txBox="1"/>
          <p:nvPr>
            <p:custDataLst>
              <p:tags r:id="rId5"/>
            </p:custDataLst>
          </p:nvPr>
        </p:nvSpPr>
        <p:spPr>
          <a:xfrm>
            <a:off x="9231360" y="4446499"/>
            <a:ext cx="2374188" cy="414020"/>
          </a:xfrm>
          <a:prstGeom prst="rect">
            <a:avLst/>
          </a:prstGeom>
          <a:noFill/>
        </p:spPr>
        <p:txBody>
          <a:bodyPr wrap="square" rtlCol="0">
            <a:spAutoFit/>
          </a:bodyPr>
          <a:lstStyle/>
          <a:p>
            <a:r>
              <a:rPr lang="zh-CN" altLang="en-US" sz="2100" dirty="0">
                <a:latin typeface="Arial" panose="020B0604020202020204"/>
                <a:ea typeface="微软雅黑" panose="020B0503020204020204" charset="-122"/>
                <a:cs typeface="+mn-ea"/>
                <a:sym typeface="Arial" panose="020B0604020202020204"/>
              </a:rPr>
              <a:t>技术总监：</a:t>
            </a:r>
            <a:endParaRPr lang="en-US" altLang="zh-CN" sz="2100" dirty="0">
              <a:latin typeface="Arial" panose="020B0604020202020204"/>
              <a:ea typeface="微软雅黑" panose="020B0503020204020204" charset="-122"/>
              <a:cs typeface="+mn-ea"/>
              <a:sym typeface="Arial" panose="020B0604020202020204"/>
            </a:endParaRPr>
          </a:p>
        </p:txBody>
      </p:sp>
      <p:sp>
        <p:nvSpPr>
          <p:cNvPr id="11" name="文本框 10"/>
          <p:cNvSpPr txBox="1"/>
          <p:nvPr/>
        </p:nvSpPr>
        <p:spPr>
          <a:xfrm>
            <a:off x="282804" y="320511"/>
            <a:ext cx="1351280" cy="445135"/>
          </a:xfrm>
          <a:prstGeom prst="rect">
            <a:avLst/>
          </a:prstGeom>
          <a:noFill/>
        </p:spPr>
        <p:txBody>
          <a:bodyPr wrap="none" rtlCol="0">
            <a:spAutoFit/>
          </a:bodyPr>
          <a:lstStyle/>
          <a:p>
            <a:r>
              <a:rPr lang="zh-CN" altLang="en-US" sz="2300" b="1" i="1"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endParaRPr lang="zh-CN" altLang="en-US" sz="2300" b="1" i="1"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12" name="组合 11"/>
          <p:cNvGrpSpPr/>
          <p:nvPr/>
        </p:nvGrpSpPr>
        <p:grpSpPr>
          <a:xfrm>
            <a:off x="3543759" y="266849"/>
            <a:ext cx="636853" cy="393183"/>
            <a:chOff x="3610120" y="261689"/>
            <a:chExt cx="636853" cy="393183"/>
          </a:xfrm>
        </p:grpSpPr>
        <p:pic>
          <p:nvPicPr>
            <p:cNvPr id="13" name="图片 12"/>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
        <p:nvSpPr>
          <p:cNvPr id="2" name="PA_chenying0907 29"/>
          <p:cNvSpPr txBox="1"/>
          <p:nvPr>
            <p:custDataLst>
              <p:tags r:id="rId8"/>
            </p:custDataLst>
          </p:nvPr>
        </p:nvSpPr>
        <p:spPr>
          <a:xfrm>
            <a:off x="4317227" y="3856029"/>
            <a:ext cx="2374188" cy="414020"/>
          </a:xfrm>
          <a:prstGeom prst="rect">
            <a:avLst/>
          </a:prstGeom>
          <a:noFill/>
        </p:spPr>
        <p:txBody>
          <a:bodyPr wrap="square" rtlCol="0">
            <a:spAutoFit/>
          </a:bodyPr>
          <a:p>
            <a:r>
              <a:rPr lang="zh-CN" altLang="en-US" sz="2100" dirty="0">
                <a:latin typeface="Arial" panose="020B0604020202020204"/>
                <a:ea typeface="微软雅黑" panose="020B0503020204020204" charset="-122"/>
                <a:cs typeface="+mn-ea"/>
                <a:sym typeface="Arial" panose="020B0604020202020204"/>
              </a:rPr>
              <a:t>执行</a:t>
            </a:r>
            <a:r>
              <a:rPr lang="en-US" altLang="zh-CN" sz="2100" dirty="0">
                <a:latin typeface="Arial" panose="020B0604020202020204"/>
                <a:ea typeface="微软雅黑" panose="020B0503020204020204" charset="-122"/>
                <a:cs typeface="+mn-ea"/>
                <a:sym typeface="Arial" panose="020B0604020202020204"/>
              </a:rPr>
              <a:t>CEO</a:t>
            </a:r>
            <a:r>
              <a:rPr lang="zh-CN" altLang="en-US" sz="2100" dirty="0">
                <a:latin typeface="Arial" panose="020B0604020202020204"/>
                <a:ea typeface="微软雅黑" panose="020B0503020204020204" charset="-122"/>
                <a:cs typeface="+mn-ea"/>
                <a:sym typeface="Arial" panose="020B0604020202020204"/>
              </a:rPr>
              <a:t>：</a:t>
            </a:r>
            <a:endParaRPr lang="zh-CN" altLang="en-US" sz="2100" dirty="0">
              <a:latin typeface="Arial" panose="020B0604020202020204"/>
              <a:ea typeface="微软雅黑" panose="020B0503020204020204" charset="-122"/>
              <a:cs typeface="+mn-ea"/>
              <a:sym typeface="Arial" panose="020B0604020202020204"/>
            </a:endParaRPr>
          </a:p>
        </p:txBody>
      </p:sp>
      <p:sp>
        <p:nvSpPr>
          <p:cNvPr id="3" name="PA_chenying0907 5"/>
          <p:cNvSpPr/>
          <p:nvPr>
            <p:custDataLst>
              <p:tags r:id="rId9"/>
            </p:custDataLst>
          </p:nvPr>
        </p:nvSpPr>
        <p:spPr>
          <a:xfrm>
            <a:off x="4053067" y="4269560"/>
            <a:ext cx="2366568" cy="768350"/>
          </a:xfrm>
          <a:prstGeom prst="rect">
            <a:avLst/>
          </a:prstGeom>
        </p:spPr>
        <p:txBody>
          <a:bodyPr wrap="square">
            <a:spAutoFit/>
          </a:bodyPr>
          <a:p>
            <a:pPr algn="ctr"/>
            <a:r>
              <a:rPr lang="zh-CN" altLang="en-US" sz="44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rPr>
              <a:t>陈钰</a:t>
            </a:r>
            <a:endParaRPr lang="zh-CN" altLang="en-US" sz="44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endParaRPr>
          </a:p>
        </p:txBody>
      </p:sp>
      <p:sp>
        <p:nvSpPr>
          <p:cNvPr id="4" name="PA_chenying0907 29"/>
          <p:cNvSpPr txBox="1"/>
          <p:nvPr>
            <p:custDataLst>
              <p:tags r:id="rId10"/>
            </p:custDataLst>
          </p:nvPr>
        </p:nvSpPr>
        <p:spPr>
          <a:xfrm>
            <a:off x="6699747" y="4079549"/>
            <a:ext cx="2374188" cy="414020"/>
          </a:xfrm>
          <a:prstGeom prst="rect">
            <a:avLst/>
          </a:prstGeom>
          <a:noFill/>
        </p:spPr>
        <p:txBody>
          <a:bodyPr wrap="square" rtlCol="0">
            <a:spAutoFit/>
          </a:bodyPr>
          <a:p>
            <a:r>
              <a:rPr lang="zh-CN" altLang="en-US" sz="2100" dirty="0">
                <a:latin typeface="Arial" panose="020B0604020202020204"/>
                <a:ea typeface="微软雅黑" panose="020B0503020204020204" charset="-122"/>
                <a:cs typeface="+mn-ea"/>
                <a:sym typeface="Arial" panose="020B0604020202020204"/>
              </a:rPr>
              <a:t>总经理：</a:t>
            </a:r>
            <a:endParaRPr lang="zh-CN" altLang="en-US" sz="2100" dirty="0">
              <a:latin typeface="Arial" panose="020B0604020202020204"/>
              <a:ea typeface="微软雅黑" panose="020B0503020204020204" charset="-122"/>
              <a:cs typeface="+mn-ea"/>
              <a:sym typeface="Arial" panose="020B0604020202020204"/>
            </a:endParaRPr>
          </a:p>
        </p:txBody>
      </p:sp>
      <p:sp>
        <p:nvSpPr>
          <p:cNvPr id="5" name="PA_chenying0907 5"/>
          <p:cNvSpPr/>
          <p:nvPr>
            <p:custDataLst>
              <p:tags r:id="rId11"/>
            </p:custDataLst>
          </p:nvPr>
        </p:nvSpPr>
        <p:spPr>
          <a:xfrm>
            <a:off x="6346687" y="4493080"/>
            <a:ext cx="2366568" cy="706755"/>
          </a:xfrm>
          <a:prstGeom prst="rect">
            <a:avLst/>
          </a:prstGeom>
        </p:spPr>
        <p:txBody>
          <a:bodyPr wrap="square">
            <a:spAutoFit/>
          </a:bodyPr>
          <a:p>
            <a:pPr algn="ctr"/>
            <a:r>
              <a:rPr lang="zh-CN" altLang="en-US" sz="40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rPr>
              <a:t>李烨</a:t>
            </a:r>
            <a:endParaRPr lang="zh-CN" altLang="en-US" sz="40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endParaRPr>
          </a:p>
        </p:txBody>
      </p:sp>
      <p:sp>
        <p:nvSpPr>
          <p:cNvPr id="15" name="PA_chenying0907 5"/>
          <p:cNvSpPr/>
          <p:nvPr>
            <p:custDataLst>
              <p:tags r:id="rId12"/>
            </p:custDataLst>
          </p:nvPr>
        </p:nvSpPr>
        <p:spPr>
          <a:xfrm>
            <a:off x="9615032" y="4860110"/>
            <a:ext cx="2366568" cy="583565"/>
          </a:xfrm>
          <a:prstGeom prst="rect">
            <a:avLst/>
          </a:prstGeom>
        </p:spPr>
        <p:txBody>
          <a:bodyPr wrap="square">
            <a:spAutoFit/>
          </a:bodyPr>
          <a:p>
            <a:pPr algn="ctr"/>
            <a:r>
              <a:rPr lang="zh-CN" altLang="en-US" sz="32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rPr>
              <a:t>曾凌康</a:t>
            </a:r>
            <a:endParaRPr lang="zh-CN" altLang="en-US" sz="3200" b="1"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39"/>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1762"/>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2068"/>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839"/>
                            </p:stCondLst>
                            <p:childTnLst>
                              <p:par>
                                <p:cTn id="15" presetID="10" presetClass="entr" presetSubtype="0" fill="hold" grpId="0" nodeType="afterEffect">
                                  <p:stCondLst>
                                    <p:cond delay="339"/>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068"/>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1762"/>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2068"/>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1762"/>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1762"/>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 grpId="0"/>
      <p:bldP spid="3" grpId="0"/>
      <p:bldP spid="4" grpId="0"/>
      <p:bldP spid="5"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084666" y="2899476"/>
            <a:ext cx="2032000" cy="520700"/>
            <a:chOff x="5073650" y="3329133"/>
            <a:chExt cx="2032000" cy="520700"/>
          </a:xfrm>
        </p:grpSpPr>
        <p:sp>
          <p:nvSpPr>
            <p:cNvPr id="35" name="圆角矩形 34"/>
            <p:cNvSpPr/>
            <p:nvPr/>
          </p:nvSpPr>
          <p:spPr>
            <a:xfrm>
              <a:off x="5073650" y="3329133"/>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36" name="矩形 35"/>
            <p:cNvSpPr/>
            <p:nvPr/>
          </p:nvSpPr>
          <p:spPr>
            <a:xfrm>
              <a:off x="5478781" y="3404817"/>
              <a:ext cx="1221740" cy="337185"/>
            </a:xfrm>
            <a:prstGeom prst="rect">
              <a:avLst/>
            </a:prstGeom>
          </p:spPr>
          <p:txBody>
            <a:bodyPr wrap="non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团队</a:t>
              </a:r>
              <a:r>
                <a:rPr lang="en-US" altLang="zh-CN"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Slogan</a:t>
              </a:r>
              <a:endParaRPr lang="en-US" altLang="zh-CN"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37" name="组合 36"/>
          <p:cNvGrpSpPr/>
          <p:nvPr/>
        </p:nvGrpSpPr>
        <p:grpSpPr>
          <a:xfrm>
            <a:off x="5084666" y="1339854"/>
            <a:ext cx="2032000" cy="520700"/>
            <a:chOff x="5073650" y="1769511"/>
            <a:chExt cx="2032000" cy="520700"/>
          </a:xfrm>
        </p:grpSpPr>
        <p:sp>
          <p:nvSpPr>
            <p:cNvPr id="38" name="圆角矩形 37"/>
            <p:cNvSpPr/>
            <p:nvPr/>
          </p:nvSpPr>
          <p:spPr>
            <a:xfrm>
              <a:off x="5073650" y="1769511"/>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39" name="矩形 38"/>
            <p:cNvSpPr/>
            <p:nvPr/>
          </p:nvSpPr>
          <p:spPr>
            <a:xfrm>
              <a:off x="5655311" y="1845195"/>
              <a:ext cx="868680" cy="368300"/>
            </a:xfrm>
            <a:prstGeom prst="rect">
              <a:avLst/>
            </a:prstGeom>
          </p:spPr>
          <p:txBody>
            <a:bodyPr wrap="none">
              <a:spAutoFit/>
            </a:bodyPr>
            <a:lstStyle/>
            <a:p>
              <a:pPr algn="ctr"/>
              <a:r>
                <a:rPr lang="zh-CN" altLang="en-US"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总指针</a:t>
              </a:r>
              <a:endParaRPr lang="zh-CN" altLang="en-US"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40" name="组合 39"/>
          <p:cNvGrpSpPr/>
          <p:nvPr/>
        </p:nvGrpSpPr>
        <p:grpSpPr>
          <a:xfrm>
            <a:off x="1639101" y="2899476"/>
            <a:ext cx="1526595" cy="520700"/>
            <a:chOff x="1628085" y="3329133"/>
            <a:chExt cx="1526595" cy="520700"/>
          </a:xfrm>
        </p:grpSpPr>
        <p:sp>
          <p:nvSpPr>
            <p:cNvPr id="41" name="圆角矩形 40"/>
            <p:cNvSpPr/>
            <p:nvPr/>
          </p:nvSpPr>
          <p:spPr>
            <a:xfrm>
              <a:off x="16280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42" name="矩形 41"/>
            <p:cNvSpPr/>
            <p:nvPr/>
          </p:nvSpPr>
          <p:spPr>
            <a:xfrm>
              <a:off x="1902405" y="3404817"/>
              <a:ext cx="995680" cy="337185"/>
            </a:xfrm>
            <a:prstGeom prst="rect">
              <a:avLst/>
            </a:prstGeom>
          </p:spPr>
          <p:txBody>
            <a:bodyPr wrap="non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团体意义</a:t>
              </a:r>
              <a:endPar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43" name="组合 42"/>
          <p:cNvGrpSpPr/>
          <p:nvPr/>
        </p:nvGrpSpPr>
        <p:grpSpPr>
          <a:xfrm>
            <a:off x="9144801" y="2899476"/>
            <a:ext cx="1526595" cy="520700"/>
            <a:chOff x="9133785" y="3329133"/>
            <a:chExt cx="1526595" cy="520700"/>
          </a:xfrm>
        </p:grpSpPr>
        <p:sp>
          <p:nvSpPr>
            <p:cNvPr id="44" name="圆角矩形 43"/>
            <p:cNvSpPr/>
            <p:nvPr/>
          </p:nvSpPr>
          <p:spPr>
            <a:xfrm>
              <a:off x="91337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45" name="矩形 44"/>
            <p:cNvSpPr/>
            <p:nvPr/>
          </p:nvSpPr>
          <p:spPr>
            <a:xfrm>
              <a:off x="9408106" y="3404817"/>
              <a:ext cx="995680" cy="337185"/>
            </a:xfrm>
            <a:prstGeom prst="rect">
              <a:avLst/>
            </a:prstGeom>
          </p:spPr>
          <p:txBody>
            <a:bodyPr wrap="non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团体状态</a:t>
              </a:r>
              <a:endPar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46" name="组合 45"/>
          <p:cNvGrpSpPr/>
          <p:nvPr/>
        </p:nvGrpSpPr>
        <p:grpSpPr>
          <a:xfrm>
            <a:off x="4054957" y="4972050"/>
            <a:ext cx="4118765" cy="520700"/>
            <a:chOff x="4522986" y="5401417"/>
            <a:chExt cx="1575096" cy="520700"/>
          </a:xfrm>
        </p:grpSpPr>
        <p:sp>
          <p:nvSpPr>
            <p:cNvPr id="47" name="圆角矩形 46"/>
            <p:cNvSpPr/>
            <p:nvPr/>
          </p:nvSpPr>
          <p:spPr>
            <a:xfrm>
              <a:off x="456214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48" name="矩形 47"/>
            <p:cNvSpPr/>
            <p:nvPr/>
          </p:nvSpPr>
          <p:spPr>
            <a:xfrm>
              <a:off x="4522986" y="5492222"/>
              <a:ext cx="1575096" cy="337185"/>
            </a:xfrm>
            <a:prstGeom prst="rect">
              <a:avLst/>
            </a:prstGeom>
          </p:spPr>
          <p:txBody>
            <a:bodyPr wrap="squar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相信自己，相信伙伴。团结一心，其利断金</a:t>
              </a:r>
              <a:endPar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52" name="组合 51"/>
          <p:cNvGrpSpPr/>
          <p:nvPr/>
        </p:nvGrpSpPr>
        <p:grpSpPr>
          <a:xfrm>
            <a:off x="657225" y="4971415"/>
            <a:ext cx="3421380" cy="520700"/>
            <a:chOff x="1502526" y="5401417"/>
            <a:chExt cx="1914710" cy="520700"/>
          </a:xfrm>
        </p:grpSpPr>
        <p:sp>
          <p:nvSpPr>
            <p:cNvPr id="53" name="圆角矩形 52"/>
            <p:cNvSpPr/>
            <p:nvPr/>
          </p:nvSpPr>
          <p:spPr>
            <a:xfrm>
              <a:off x="1502526" y="5401417"/>
              <a:ext cx="19147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54" name="矩形 53"/>
            <p:cNvSpPr/>
            <p:nvPr/>
          </p:nvSpPr>
          <p:spPr>
            <a:xfrm>
              <a:off x="1502526" y="5492857"/>
              <a:ext cx="1855719" cy="337185"/>
            </a:xfrm>
            <a:prstGeom prst="rect">
              <a:avLst/>
            </a:prstGeom>
          </p:spPr>
          <p:txBody>
            <a:bodyPr wrap="squar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一起奋斗，一起走过，才是最好</a:t>
              </a:r>
              <a:endParaRPr lang="en-US" altLang="zh-CN"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grpSp>
        <p:nvGrpSpPr>
          <p:cNvPr id="61" name="组合 60"/>
          <p:cNvGrpSpPr/>
          <p:nvPr/>
        </p:nvGrpSpPr>
        <p:grpSpPr>
          <a:xfrm>
            <a:off x="8273415" y="4972050"/>
            <a:ext cx="3873500" cy="520700"/>
            <a:chOff x="9919335" y="5401417"/>
            <a:chExt cx="1515110" cy="520700"/>
          </a:xfrm>
        </p:grpSpPr>
        <p:sp>
          <p:nvSpPr>
            <p:cNvPr id="62" name="圆角矩形 61"/>
            <p:cNvSpPr/>
            <p:nvPr/>
          </p:nvSpPr>
          <p:spPr>
            <a:xfrm>
              <a:off x="9919335"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panose="020B0604020202020204"/>
                <a:ea typeface="微软雅黑" panose="020B0503020204020204" charset="-122"/>
                <a:sym typeface="Arial" panose="020B0604020202020204"/>
              </a:endParaRPr>
            </a:p>
          </p:txBody>
        </p:sp>
        <p:sp>
          <p:nvSpPr>
            <p:cNvPr id="63" name="矩形 62"/>
            <p:cNvSpPr/>
            <p:nvPr/>
          </p:nvSpPr>
          <p:spPr>
            <a:xfrm>
              <a:off x="9981443" y="5492490"/>
              <a:ext cx="1390894" cy="337185"/>
            </a:xfrm>
            <a:prstGeom prst="rect">
              <a:avLst/>
            </a:prstGeom>
          </p:spPr>
          <p:txBody>
            <a:bodyPr wrap="square">
              <a:spAutoFit/>
            </a:bodyPr>
            <a:lstStyle/>
            <a:p>
              <a:pPr algn="ctr"/>
              <a:r>
                <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rPr>
                <a:t>有缘千里来相会，三笑徒然当一痴</a:t>
              </a:r>
              <a:endParaRPr lang="zh-CN" altLang="en-US" sz="1600" dirty="0">
                <a:solidFill>
                  <a:prstClr val="white"/>
                </a:solidFill>
                <a:latin typeface="Arial" panose="020B0604020202020204"/>
                <a:ea typeface="微软雅黑" panose="020B0503020204020204" charset="-122"/>
                <a:cs typeface="Arial" panose="020B0604020202020204" pitchFamily="34" charset="0"/>
                <a:sym typeface="Arial" panose="020B0604020202020204"/>
              </a:endParaRPr>
            </a:p>
          </p:txBody>
        </p:sp>
      </p:grpSp>
      <p:cxnSp>
        <p:nvCxnSpPr>
          <p:cNvPr id="64" name="直接连接符 63"/>
          <p:cNvCxnSpPr>
            <a:endCxn id="35" idx="2"/>
          </p:cNvCxnSpPr>
          <p:nvPr/>
        </p:nvCxnSpPr>
        <p:spPr>
          <a:xfrm flipH="1" flipV="1">
            <a:off x="6100666" y="3420175"/>
            <a:ext cx="6350" cy="864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5287866" y="4508357"/>
            <a:ext cx="1652605" cy="401539"/>
            <a:chOff x="5276850" y="4938014"/>
            <a:chExt cx="1652605" cy="401539"/>
          </a:xfrm>
        </p:grpSpPr>
        <p:cxnSp>
          <p:nvCxnSpPr>
            <p:cNvPr id="66" name="直接连接符 65"/>
            <p:cNvCxnSpPr/>
            <p:nvPr/>
          </p:nvCxnSpPr>
          <p:spPr>
            <a:xfrm>
              <a:off x="5276850"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27685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91993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9092618" y="4508357"/>
            <a:ext cx="1664035" cy="401539"/>
            <a:chOff x="9081602" y="4938014"/>
            <a:chExt cx="1664035" cy="401539"/>
          </a:xfrm>
        </p:grpSpPr>
        <p:cxnSp>
          <p:nvCxnSpPr>
            <p:cNvPr id="70" name="直接连接符 69"/>
            <p:cNvCxnSpPr/>
            <p:nvPr/>
          </p:nvCxnSpPr>
          <p:spPr>
            <a:xfrm>
              <a:off x="9093032"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8160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72468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596443" y="4508357"/>
            <a:ext cx="1652605" cy="401539"/>
            <a:chOff x="1585427" y="4938014"/>
            <a:chExt cx="1652605" cy="401539"/>
          </a:xfrm>
        </p:grpSpPr>
        <p:cxnSp>
          <p:nvCxnSpPr>
            <p:cNvPr id="74" name="直接连接符 73"/>
            <p:cNvCxnSpPr/>
            <p:nvPr/>
          </p:nvCxnSpPr>
          <p:spPr>
            <a:xfrm>
              <a:off x="1585427"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158542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322850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flipV="1">
            <a:off x="2419403" y="3404300"/>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9890785" y="3404299"/>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403696" y="1918827"/>
            <a:ext cx="7529195" cy="937292"/>
            <a:chOff x="2392680" y="2348484"/>
            <a:chExt cx="7529195" cy="937292"/>
          </a:xfrm>
        </p:grpSpPr>
        <p:cxnSp>
          <p:nvCxnSpPr>
            <p:cNvPr id="80" name="直接连接符 79"/>
            <p:cNvCxnSpPr/>
            <p:nvPr/>
          </p:nvCxnSpPr>
          <p:spPr>
            <a:xfrm>
              <a:off x="2392680" y="2740914"/>
              <a:ext cx="752919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6096000" y="2348484"/>
              <a:ext cx="0" cy="900000"/>
            </a:xfrm>
            <a:prstGeom prst="line">
              <a:avLst/>
            </a:prstGeom>
            <a:ln>
              <a:solidFill>
                <a:schemeClr val="tx1">
                  <a:lumMod val="85000"/>
                  <a:lumOff val="15000"/>
                </a:schemeClr>
              </a:solidFill>
              <a:prstDash val="sysDash"/>
              <a:headEnd type="triangle"/>
              <a:tailEnd type="oval" w="sm" len="s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2400245" y="2745774"/>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9919335" y="2745776"/>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282804" y="320511"/>
            <a:ext cx="1351280" cy="445135"/>
          </a:xfrm>
          <a:prstGeom prst="rect">
            <a:avLst/>
          </a:prstGeom>
          <a:noFill/>
        </p:spPr>
        <p:txBody>
          <a:bodyPr wrap="none" rtlCol="0">
            <a:spAutoFit/>
          </a:bodyPr>
          <a:lstStyle/>
          <a:p>
            <a:r>
              <a:rPr lang="zh-CN" altLang="en-US" sz="2300" b="1"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rPr>
              <a:t>旺旺集团</a:t>
            </a:r>
            <a:endParaRPr lang="zh-CN" altLang="en-US" sz="2300" b="1" kern="1200" dirty="0">
              <a:solidFill>
                <a:schemeClr val="tx1"/>
              </a:solidFill>
              <a:latin typeface="Arial" panose="020B0604020202020204"/>
              <a:ea typeface="微软雅黑" panose="020B0503020204020204" charset="-122"/>
              <a:cs typeface="方正苏新诗柳楷简体-yolan" panose="02000000000000000000" pitchFamily="2" charset="-122"/>
              <a:sym typeface="Arial" panose="020B0604020202020204"/>
            </a:endParaRPr>
          </a:p>
        </p:txBody>
      </p:sp>
      <p:grpSp>
        <p:nvGrpSpPr>
          <p:cNvPr id="89" name="组合 88"/>
          <p:cNvGrpSpPr/>
          <p:nvPr/>
        </p:nvGrpSpPr>
        <p:grpSpPr>
          <a:xfrm>
            <a:off x="3543759" y="266849"/>
            <a:ext cx="636853" cy="393183"/>
            <a:chOff x="3610120" y="261689"/>
            <a:chExt cx="636853" cy="393183"/>
          </a:xfrm>
        </p:grpSpPr>
        <p:pic>
          <p:nvPicPr>
            <p:cNvPr id="90" name="图片 89"/>
            <p:cNvPicPr>
              <a:picLocks noChangeAspect="1"/>
            </p:cNvPicPr>
            <p:nvPr userDrawn="1"/>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9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p:spPr>
          <p:txBody>
            <a:bodyPr vert="horz" wrap="square" lIns="91440" tIns="45720" rIns="91440" bIns="45720" numCol="1" anchor="t" anchorCtr="0" compatLnSpc="1"/>
            <a:lstStyle/>
            <a:p>
              <a:endParaRPr lang="en-US" sz="2400">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anim calcmode="lin" valueType="num">
                                      <p:cBhvr>
                                        <p:cTn id="8" dur="250" fill="hold"/>
                                        <p:tgtEl>
                                          <p:spTgt spid="37"/>
                                        </p:tgtEl>
                                        <p:attrNameLst>
                                          <p:attrName>ppt_x</p:attrName>
                                        </p:attrNameLst>
                                      </p:cBhvr>
                                      <p:tavLst>
                                        <p:tav tm="0">
                                          <p:val>
                                            <p:strVal val="#ppt_x"/>
                                          </p:val>
                                        </p:tav>
                                        <p:tav tm="100000">
                                          <p:val>
                                            <p:strVal val="#ppt_x"/>
                                          </p:val>
                                        </p:tav>
                                      </p:tavLst>
                                    </p:anim>
                                    <p:anim calcmode="lin" valueType="num">
                                      <p:cBhvr>
                                        <p:cTn id="9" dur="250" fill="hold"/>
                                        <p:tgtEl>
                                          <p:spTgt spid="37"/>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up)">
                                      <p:cBhvr>
                                        <p:cTn id="12" dur="350"/>
                                        <p:tgtEl>
                                          <p:spTgt spid="79"/>
                                        </p:tgtEl>
                                      </p:cBhvr>
                                    </p:animEffect>
                                  </p:childTnLst>
                                </p:cTn>
                              </p:par>
                              <p:par>
                                <p:cTn id="13" presetID="47" presetClass="entr" presetSubtype="0" fill="hold" nodeType="withEffect">
                                  <p:stCondLst>
                                    <p:cond delay="25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50"/>
                                        <p:tgtEl>
                                          <p:spTgt spid="40"/>
                                        </p:tgtEl>
                                      </p:cBhvr>
                                    </p:animEffect>
                                    <p:anim calcmode="lin" valueType="num">
                                      <p:cBhvr>
                                        <p:cTn id="16" dur="250" fill="hold"/>
                                        <p:tgtEl>
                                          <p:spTgt spid="40"/>
                                        </p:tgtEl>
                                        <p:attrNameLst>
                                          <p:attrName>ppt_x</p:attrName>
                                        </p:attrNameLst>
                                      </p:cBhvr>
                                      <p:tavLst>
                                        <p:tav tm="0">
                                          <p:val>
                                            <p:strVal val="#ppt_x"/>
                                          </p:val>
                                        </p:tav>
                                        <p:tav tm="100000">
                                          <p:val>
                                            <p:strVal val="#ppt_x"/>
                                          </p:val>
                                        </p:tav>
                                      </p:tavLst>
                                    </p:anim>
                                    <p:anim calcmode="lin" valueType="num">
                                      <p:cBhvr>
                                        <p:cTn id="17" dur="250" fill="hold"/>
                                        <p:tgtEl>
                                          <p:spTgt spid="4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25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50"/>
                                        <p:tgtEl>
                                          <p:spTgt spid="34"/>
                                        </p:tgtEl>
                                      </p:cBhvr>
                                    </p:animEffect>
                                    <p:anim calcmode="lin" valueType="num">
                                      <p:cBhvr>
                                        <p:cTn id="21" dur="250" fill="hold"/>
                                        <p:tgtEl>
                                          <p:spTgt spid="34"/>
                                        </p:tgtEl>
                                        <p:attrNameLst>
                                          <p:attrName>ppt_x</p:attrName>
                                        </p:attrNameLst>
                                      </p:cBhvr>
                                      <p:tavLst>
                                        <p:tav tm="0">
                                          <p:val>
                                            <p:strVal val="#ppt_x"/>
                                          </p:val>
                                        </p:tav>
                                        <p:tav tm="100000">
                                          <p:val>
                                            <p:strVal val="#ppt_x"/>
                                          </p:val>
                                        </p:tav>
                                      </p:tavLst>
                                    </p:anim>
                                    <p:anim calcmode="lin" valueType="num">
                                      <p:cBhvr>
                                        <p:cTn id="22" dur="250" fill="hold"/>
                                        <p:tgtEl>
                                          <p:spTgt spid="34"/>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25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50"/>
                                        <p:tgtEl>
                                          <p:spTgt spid="43"/>
                                        </p:tgtEl>
                                      </p:cBhvr>
                                    </p:animEffect>
                                    <p:anim calcmode="lin" valueType="num">
                                      <p:cBhvr>
                                        <p:cTn id="26" dur="250" fill="hold"/>
                                        <p:tgtEl>
                                          <p:spTgt spid="43"/>
                                        </p:tgtEl>
                                        <p:attrNameLst>
                                          <p:attrName>ppt_x</p:attrName>
                                        </p:attrNameLst>
                                      </p:cBhvr>
                                      <p:tavLst>
                                        <p:tav tm="0">
                                          <p:val>
                                            <p:strVal val="#ppt_x"/>
                                          </p:val>
                                        </p:tav>
                                        <p:tav tm="100000">
                                          <p:val>
                                            <p:strVal val="#ppt_x"/>
                                          </p:val>
                                        </p:tav>
                                      </p:tavLst>
                                    </p:anim>
                                    <p:anim calcmode="lin" valueType="num">
                                      <p:cBhvr>
                                        <p:cTn id="27" dur="250" fill="hold"/>
                                        <p:tgtEl>
                                          <p:spTgt spid="43"/>
                                        </p:tgtEl>
                                        <p:attrNameLst>
                                          <p:attrName>ppt_y</p:attrName>
                                        </p:attrNameLst>
                                      </p:cBhvr>
                                      <p:tavLst>
                                        <p:tav tm="0">
                                          <p:val>
                                            <p:strVal val="#ppt_y-.1"/>
                                          </p:val>
                                        </p:tav>
                                        <p:tav tm="100000">
                                          <p:val>
                                            <p:strVal val="#ppt_y"/>
                                          </p:val>
                                        </p:tav>
                                      </p:tavLst>
                                    </p:anim>
                                  </p:childTnLst>
                                </p:cTn>
                              </p:par>
                              <p:par>
                                <p:cTn id="28" presetID="22" presetClass="entr" presetSubtype="1" fill="hold" nodeType="withEffect">
                                  <p:stCondLst>
                                    <p:cond delay="500"/>
                                  </p:stCondLst>
                                  <p:childTnLst>
                                    <p:set>
                                      <p:cBhvr>
                                        <p:cTn id="29" dur="1" fill="hold">
                                          <p:stCondLst>
                                            <p:cond delay="0"/>
                                          </p:stCondLst>
                                        </p:cTn>
                                        <p:tgtEl>
                                          <p:spTgt spid="77"/>
                                        </p:tgtEl>
                                        <p:attrNameLst>
                                          <p:attrName>style.visibility</p:attrName>
                                        </p:attrNameLst>
                                      </p:cBhvr>
                                      <p:to>
                                        <p:strVal val="visible"/>
                                      </p:to>
                                    </p:set>
                                    <p:animEffect transition="in" filter="wipe(up)">
                                      <p:cBhvr>
                                        <p:cTn id="30" dur="350"/>
                                        <p:tgtEl>
                                          <p:spTgt spid="77"/>
                                        </p:tgtEl>
                                      </p:cBhvr>
                                    </p:animEffect>
                                  </p:childTnLst>
                                </p:cTn>
                              </p:par>
                              <p:par>
                                <p:cTn id="31" presetID="22" presetClass="entr" presetSubtype="1" fill="hold" nodeType="withEffect">
                                  <p:stCondLst>
                                    <p:cond delay="50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350"/>
                                        <p:tgtEl>
                                          <p:spTgt spid="64"/>
                                        </p:tgtEl>
                                      </p:cBhvr>
                                    </p:animEffect>
                                  </p:childTnLst>
                                </p:cTn>
                              </p:par>
                              <p:par>
                                <p:cTn id="34" presetID="22" presetClass="entr" presetSubtype="1" fill="hold" nodeType="withEffect">
                                  <p:stCondLst>
                                    <p:cond delay="500"/>
                                  </p:stCondLst>
                                  <p:childTnLst>
                                    <p:set>
                                      <p:cBhvr>
                                        <p:cTn id="35" dur="1" fill="hold">
                                          <p:stCondLst>
                                            <p:cond delay="0"/>
                                          </p:stCondLst>
                                        </p:cTn>
                                        <p:tgtEl>
                                          <p:spTgt spid="78"/>
                                        </p:tgtEl>
                                        <p:attrNameLst>
                                          <p:attrName>style.visibility</p:attrName>
                                        </p:attrNameLst>
                                      </p:cBhvr>
                                      <p:to>
                                        <p:strVal val="visible"/>
                                      </p:to>
                                    </p:set>
                                    <p:animEffect transition="in" filter="wipe(up)">
                                      <p:cBhvr>
                                        <p:cTn id="36" dur="350"/>
                                        <p:tgtEl>
                                          <p:spTgt spid="78"/>
                                        </p:tgtEl>
                                      </p:cBhvr>
                                    </p:animEffect>
                                  </p:childTnLst>
                                </p:cTn>
                              </p:par>
                              <p:par>
                                <p:cTn id="37" presetID="22" presetClass="entr" presetSubtype="1" fill="hold" nodeType="withEffect">
                                  <p:stCondLst>
                                    <p:cond delay="500"/>
                                  </p:stCondLst>
                                  <p:childTnLst>
                                    <p:set>
                                      <p:cBhvr>
                                        <p:cTn id="38" dur="1" fill="hold">
                                          <p:stCondLst>
                                            <p:cond delay="0"/>
                                          </p:stCondLst>
                                        </p:cTn>
                                        <p:tgtEl>
                                          <p:spTgt spid="73"/>
                                        </p:tgtEl>
                                        <p:attrNameLst>
                                          <p:attrName>style.visibility</p:attrName>
                                        </p:attrNameLst>
                                      </p:cBhvr>
                                      <p:to>
                                        <p:strVal val="visible"/>
                                      </p:to>
                                    </p:set>
                                    <p:animEffect transition="in" filter="wipe(up)">
                                      <p:cBhvr>
                                        <p:cTn id="39" dur="350"/>
                                        <p:tgtEl>
                                          <p:spTgt spid="73"/>
                                        </p:tgtEl>
                                      </p:cBhvr>
                                    </p:animEffect>
                                  </p:childTnLst>
                                </p:cTn>
                              </p:par>
                              <p:par>
                                <p:cTn id="40" presetID="22" presetClass="entr" presetSubtype="1" fill="hold" nodeType="withEffect">
                                  <p:stCondLst>
                                    <p:cond delay="600"/>
                                  </p:stCondLst>
                                  <p:childTnLst>
                                    <p:set>
                                      <p:cBhvr>
                                        <p:cTn id="41" dur="1" fill="hold">
                                          <p:stCondLst>
                                            <p:cond delay="0"/>
                                          </p:stCondLst>
                                        </p:cTn>
                                        <p:tgtEl>
                                          <p:spTgt spid="65"/>
                                        </p:tgtEl>
                                        <p:attrNameLst>
                                          <p:attrName>style.visibility</p:attrName>
                                        </p:attrNameLst>
                                      </p:cBhvr>
                                      <p:to>
                                        <p:strVal val="visible"/>
                                      </p:to>
                                    </p:set>
                                    <p:animEffect transition="in" filter="wipe(up)">
                                      <p:cBhvr>
                                        <p:cTn id="42" dur="350"/>
                                        <p:tgtEl>
                                          <p:spTgt spid="65"/>
                                        </p:tgtEl>
                                      </p:cBhvr>
                                    </p:animEffect>
                                  </p:childTnLst>
                                </p:cTn>
                              </p:par>
                              <p:par>
                                <p:cTn id="43" presetID="22" presetClass="entr" presetSubtype="1" fill="hold" nodeType="withEffect">
                                  <p:stCondLst>
                                    <p:cond delay="700"/>
                                  </p:stCondLst>
                                  <p:childTnLst>
                                    <p:set>
                                      <p:cBhvr>
                                        <p:cTn id="44" dur="1" fill="hold">
                                          <p:stCondLst>
                                            <p:cond delay="0"/>
                                          </p:stCondLst>
                                        </p:cTn>
                                        <p:tgtEl>
                                          <p:spTgt spid="69"/>
                                        </p:tgtEl>
                                        <p:attrNameLst>
                                          <p:attrName>style.visibility</p:attrName>
                                        </p:attrNameLst>
                                      </p:cBhvr>
                                      <p:to>
                                        <p:strVal val="visible"/>
                                      </p:to>
                                    </p:set>
                                    <p:animEffect transition="in" filter="wipe(up)">
                                      <p:cBhvr>
                                        <p:cTn id="45" dur="350"/>
                                        <p:tgtEl>
                                          <p:spTgt spid="69"/>
                                        </p:tgtEl>
                                      </p:cBhvr>
                                    </p:animEffect>
                                  </p:childTnLst>
                                </p:cTn>
                              </p:par>
                              <p:par>
                                <p:cTn id="46" presetID="47" presetClass="entr" presetSubtype="0" fill="hold" nodeType="withEffect">
                                  <p:stCondLst>
                                    <p:cond delay="75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250"/>
                                        <p:tgtEl>
                                          <p:spTgt spid="52"/>
                                        </p:tgtEl>
                                      </p:cBhvr>
                                    </p:animEffect>
                                    <p:anim calcmode="lin" valueType="num">
                                      <p:cBhvr>
                                        <p:cTn id="49" dur="250" fill="hold"/>
                                        <p:tgtEl>
                                          <p:spTgt spid="52"/>
                                        </p:tgtEl>
                                        <p:attrNameLst>
                                          <p:attrName>ppt_x</p:attrName>
                                        </p:attrNameLst>
                                      </p:cBhvr>
                                      <p:tavLst>
                                        <p:tav tm="0">
                                          <p:val>
                                            <p:strVal val="#ppt_x"/>
                                          </p:val>
                                        </p:tav>
                                        <p:tav tm="100000">
                                          <p:val>
                                            <p:strVal val="#ppt_x"/>
                                          </p:val>
                                        </p:tav>
                                      </p:tavLst>
                                    </p:anim>
                                    <p:anim calcmode="lin" valueType="num">
                                      <p:cBhvr>
                                        <p:cTn id="50" dur="250" fill="hold"/>
                                        <p:tgtEl>
                                          <p:spTgt spid="52"/>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100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150"/>
                                        <p:tgtEl>
                                          <p:spTgt spid="46"/>
                                        </p:tgtEl>
                                      </p:cBhvr>
                                    </p:animEffect>
                                    <p:anim calcmode="lin" valueType="num">
                                      <p:cBhvr>
                                        <p:cTn id="54" dur="150" fill="hold"/>
                                        <p:tgtEl>
                                          <p:spTgt spid="46"/>
                                        </p:tgtEl>
                                        <p:attrNameLst>
                                          <p:attrName>ppt_x</p:attrName>
                                        </p:attrNameLst>
                                      </p:cBhvr>
                                      <p:tavLst>
                                        <p:tav tm="0">
                                          <p:val>
                                            <p:strVal val="#ppt_x"/>
                                          </p:val>
                                        </p:tav>
                                        <p:tav tm="100000">
                                          <p:val>
                                            <p:strVal val="#ppt_x"/>
                                          </p:val>
                                        </p:tav>
                                      </p:tavLst>
                                    </p:anim>
                                    <p:anim calcmode="lin" valueType="num">
                                      <p:cBhvr>
                                        <p:cTn id="55" dur="150" fill="hold"/>
                                        <p:tgtEl>
                                          <p:spTgt spid="46"/>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13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150"/>
                                        <p:tgtEl>
                                          <p:spTgt spid="61"/>
                                        </p:tgtEl>
                                      </p:cBhvr>
                                    </p:animEffect>
                                    <p:anim calcmode="lin" valueType="num">
                                      <p:cBhvr>
                                        <p:cTn id="59" dur="150" fill="hold"/>
                                        <p:tgtEl>
                                          <p:spTgt spid="61"/>
                                        </p:tgtEl>
                                        <p:attrNameLst>
                                          <p:attrName>ppt_x</p:attrName>
                                        </p:attrNameLst>
                                      </p:cBhvr>
                                      <p:tavLst>
                                        <p:tav tm="0">
                                          <p:val>
                                            <p:strVal val="#ppt_x"/>
                                          </p:val>
                                        </p:tav>
                                        <p:tav tm="100000">
                                          <p:val>
                                            <p:strVal val="#ppt_x"/>
                                          </p:val>
                                        </p:tav>
                                      </p:tavLst>
                                    </p:anim>
                                    <p:anim calcmode="lin" valueType="num">
                                      <p:cBhvr>
                                        <p:cTn id="60" dur="1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0"/>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0"/>
</p:tagLst>
</file>

<file path=ppt/tags/tag25.xml><?xml version="1.0" encoding="utf-8"?>
<p:tagLst xmlns:p="http://schemas.openxmlformats.org/presentationml/2006/main">
  <p:tag name="PA" val="v3.0.0"/>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PA" val="v3.0.0"/>
</p:tagLst>
</file>

<file path=ppt/tags/tag29.xml><?xml version="1.0" encoding="utf-8"?>
<p:tagLst xmlns:p="http://schemas.openxmlformats.org/presentationml/2006/main">
  <p:tag name="PA" val="v3.0.0"/>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0"/>
</p:tagLst>
</file>

<file path=ppt/tags/tag32.xml><?xml version="1.0" encoding="utf-8"?>
<p:tagLst xmlns:p="http://schemas.openxmlformats.org/presentationml/2006/main">
  <p:tag name="PA" val="v3.0.0"/>
</p:tagLst>
</file>

<file path=ppt/tags/tag33.xml><?xml version="1.0" encoding="utf-8"?>
<p:tagLst xmlns:p="http://schemas.openxmlformats.org/presentationml/2006/main">
  <p:tag name="PA" val="v3.0.0"/>
</p:tagLst>
</file>

<file path=ppt/tags/tag34.xml><?xml version="1.0" encoding="utf-8"?>
<p:tagLst xmlns:p="http://schemas.openxmlformats.org/presentationml/2006/main">
  <p:tag name="PA" val="v3.0.0"/>
</p:tagLst>
</file>

<file path=ppt/tags/tag35.xml><?xml version="1.0" encoding="utf-8"?>
<p:tagLst xmlns:p="http://schemas.openxmlformats.org/presentationml/2006/main">
  <p:tag name="PA" val="v3.0.0"/>
</p:tagLst>
</file>

<file path=ppt/tags/tag36.xml><?xml version="1.0" encoding="utf-8"?>
<p:tagLst xmlns:p="http://schemas.openxmlformats.org/presentationml/2006/main">
  <p:tag name="PA" val="v3.0.0"/>
</p:tagLst>
</file>

<file path=ppt/tags/tag37.xml><?xml version="1.0" encoding="utf-8"?>
<p:tagLst xmlns:p="http://schemas.openxmlformats.org/presentationml/2006/main">
  <p:tag name="PA" val="v3.0.0"/>
</p:tagLst>
</file>

<file path=ppt/tags/tag38.xml><?xml version="1.0" encoding="utf-8"?>
<p:tagLst xmlns:p="http://schemas.openxmlformats.org/presentationml/2006/main">
  <p:tag name="PA" val="v3.0.0"/>
</p:tagLst>
</file>

<file path=ppt/tags/tag39.xml><?xml version="1.0" encoding="utf-8"?>
<p:tagLst xmlns:p="http://schemas.openxmlformats.org/presentationml/2006/main">
  <p:tag name="PA" val="v3.0.0"/>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0"/>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0"/>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0"/>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0"/>
</p:tagLst>
</file>

<file path=ppt/tags/tag47.xml><?xml version="1.0" encoding="utf-8"?>
<p:tagLst xmlns:p="http://schemas.openxmlformats.org/presentationml/2006/main">
  <p:tag name="PA" val="v3.0.0"/>
</p:tagLst>
</file>

<file path=ppt/tags/tag48.xml><?xml version="1.0" encoding="utf-8"?>
<p:tagLst xmlns:p="http://schemas.openxmlformats.org/presentationml/2006/main">
  <p:tag name="PA" val="v3.0.0"/>
</p:tagLst>
</file>

<file path=ppt/tags/tag49.xml><?xml version="1.0" encoding="utf-8"?>
<p:tagLst xmlns:p="http://schemas.openxmlformats.org/presentationml/2006/main">
  <p:tag name="PA" val="v3.0.0"/>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0"/>
</p:tagLst>
</file>

<file path=ppt/tags/tag51.xml><?xml version="1.0" encoding="utf-8"?>
<p:tagLst xmlns:p="http://schemas.openxmlformats.org/presentationml/2006/main">
  <p:tag name="PA" val="v3.0.0"/>
</p:tagLst>
</file>

<file path=ppt/tags/tag52.xml><?xml version="1.0" encoding="utf-8"?>
<p:tagLst xmlns:p="http://schemas.openxmlformats.org/presentationml/2006/main">
  <p:tag name="PA" val="v3.0.0"/>
</p:tagLst>
</file>

<file path=ppt/tags/tag53.xml><?xml version="1.0" encoding="utf-8"?>
<p:tagLst xmlns:p="http://schemas.openxmlformats.org/presentationml/2006/main">
  <p:tag name="PA" val="v3.0.0"/>
</p:tagLst>
</file>

<file path=ppt/tags/tag54.xml><?xml version="1.0" encoding="utf-8"?>
<p:tagLst xmlns:p="http://schemas.openxmlformats.org/presentationml/2006/main">
  <p:tag name="PA" val="v3.0.0"/>
</p:tagLst>
</file>

<file path=ppt/tags/tag55.xml><?xml version="1.0" encoding="utf-8"?>
<p:tagLst xmlns:p="http://schemas.openxmlformats.org/presentationml/2006/main">
  <p:tag name="PA" val="v3.0.0"/>
</p:tagLst>
</file>

<file path=ppt/tags/tag56.xml><?xml version="1.0" encoding="utf-8"?>
<p:tagLst xmlns:p="http://schemas.openxmlformats.org/presentationml/2006/main">
  <p:tag name="PA" val="v3.0.0"/>
</p:tagLst>
</file>

<file path=ppt/tags/tag57.xml><?xml version="1.0" encoding="utf-8"?>
<p:tagLst xmlns:p="http://schemas.openxmlformats.org/presentationml/2006/main">
  <p:tag name="PA" val="v3.0.0"/>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0"/>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ISPRING_ULTRA_SCORM_COURSE_ID" val="A3FE3C99-2218-4003-8976-8FFEF26117BE"/>
  <p:tag name="ISPRING_SCORM_RATE_SLIDES" val="1"/>
  <p:tag name="ISPRINGONLINEFOLDERID" val="0"/>
  <p:tag name="ISPRINGONLINEFOLDERPATH" val="Content List"/>
  <p:tag name="ISPRINGCLOUDFOLDERID" val="0"/>
  <p:tag name="ISPRINGCLOUDFOLDERPATH" val="Repository"/>
  <p:tag name="ISPRING_PLAYERS_CUSTOMIZATION" val="UEsDBBQAAgAIAE+IQ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PiEN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IQ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4hD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4hD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4hD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4hD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PiEN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iENKKoo35ocRAADwYQAAFwAAAHVuaXZlcnNhbC91bml2ZXJzYWwucG5n7d35V5LZ/wBwSzMnZ6LNzCxtmrTFBdQaMxdabNKRcp3UUtHUbDM1MxRZUqexRSV1yl2aXNolbdLcwCUl1KAJldKUCoUQlRCRHT70nZrPjH7mD/ie83AOeLj3Oc+9r/vc1R/eXPI6sO+bRasXaWlpfePu5uqjpaUD09LSjtPT1aSodlvu0/yZF++zb7dWFXUNV/NFJ2rX/l1aWtU4fUXYAs33r2LdAuO1tBa3f3rPI8fcjtDSCrvg7rrLLzFkYgh+5UGkkixQ5qO0nM8f0Aa15X60fJr1I2TTj67Oesvn2yyZeAYp/+i6/kXaMv35e3QueXkqtFOQlYEUmWhtk2JIfu5BPZ926NFRwjYm45f99RxaaX0Vo6c0iU/rIT4uUEim6Z72/GbxMLsEMVwvkbKLYmTcr1eFnp+n+/ePtz+sXqUsO+S2LZuLO8yCukjephlLu6643DTU/hrSovX3j/s2XtERiid65qZYRXXAzZW2/8yGtOxM1u5zGyM/oEHVTcqw+3dgJvsyI2aVdyM95YRZ3RjvbFAiTh9Bmyz4Z/b5lEjtvh9PK5V8rCEMVjWnuudTwN/4WdRXWFrlmUWNZMzO/xC5E+K9xMBVd3ZGvtESWJN3Ytmc+81rLWf8/CyiB203S3PV+CHEe+lPc2/1EEK5l7OM0zO37JY2171+S41ml9HSVu6/1HfnkP3sFq2fp7/cwHtvxJw66ec2bdkcR82YbQ/RtYT5uRpkz75ek4w0sFnQCyAABIAAEAACQAAIAAEgAASAABAAAkAACAABIAAEgAAQAAJAAAgAASAABIAAEAACQAAIAAEgAASAABAAAkAACAABIAAEgAAQAAJAAAgAASAABIAAEAACQAAIAAEgAASAABAAAkAACAABIAAEgAAQAAJAAAgAASAABIAAEADi/xEiRdo28ojmMij5H9ECz6eo7WO7wxLT5sbR0z1tvy4/4FXAKpvZYQFbes6Hvs9sM14wJ6KgnvnRg0cPzk6FxP57+/5b8jXY5sg5dX12HkyZZz6/bOfdF7PKWKspOvVSaJvW7Cr5C5xhLtKR3Oce4Obfk6YoG+1xTlPP2CkLTbbX40Vn+rr9wVHNTWvH8hjeo/8s0NoeokTNrIDmBctt+ziNImEdSRk97RDTrBJtZXEZKswtSSJZVQwNyUdJ3qUXmaol5I2GbtaNTcgk3uhMVrupyT9jKcK1+UT5JEVVof52100XzgNGNOWcM7Ue7UJiB52AVLNF8B14aTsrdOpNPK3kJ0uj9MNgBHL7SRP1BcOQV720bTh5u6kqVkh15KMm4uBoUd9zMEZw5Qqe5iIfv8t5zBYLt3djlzQJOo3hJUo+Vi0fpGKQYFFiI/XR5Kk3TKhaShs0ATczgn+oei8OQAaaoKf/eB5J4PxWWoUsOLq3dlz+wlE4Tc3/8vRzUmQe077KRZe2eYdy40qT2AUdNDNe3PVSWr1L0+TM3fRlcRAHxuqfwOKfSNWMjdWIoQRGx8buk6XiZvGw/DH53isfUgi+mEGLwQiLDNWNbGlScbta694jgpdPlKqZj+a/VzPqD0pWIbxBjfLJRkRnFbIBWYwcQDbFgUdvrn+qBxap8yZPFWULatZOJQfN1PTyDhH2BLpcbw4H0+8/W4w9HFDDffdXhamvdypHh1g4KCY8vPXiGg/E2SqbiInuYATqGjPnu8XmJ+EvfFFNZk6Udt7yHtnIExViP+ROJKXWM/+kN0S5IeG+Vk5eB2tSnM7Q+5alOBHsnV2uStb5RfDwcniCv4hpUN9ZkvnW1oTglNHhveAi9/2IMVPS2f/BtvRcXjYai0Ou7bzJrcmrCOG8kwa0juy4fpx8KDtJPsCf6K53sP/cr7abaYuarTwF8b33MAXXqYq7WJIvCpPA8OA8nHmXSillfpWE4rYNtHjjY2mkkfBBs8D8IKapJas7qFLsFfabKtmkZsuGDNG+C4Sle7ekwvCYxNteNvArGWZ/VNlTg3+YUTqPiS1ueYC7L27xADMHEFsGTfifahKQvXZqR/IAL/nwuX5q4ZcObufFHHy/AloN7ez+fbo2NoMp7C3lDPA5NWcPimJbI2ihtosR0ZA7pFY8FntFuqBvIze84yF7yokahoWcamxcCmMLQlfDahdcr0+PxpFWbDhnZASmE0nkgbxI7qjj08GE5uXOI5HTv6c3OztAOeTPY+HWsRtEJ5Y5lpkjJb/2QMQGm+YxucxbxK1RXMt+pyBIfWVozUSyb4b+3as+IEOPKjGowFffvDFDz5ynfj21jT/tRBURSxxiOM8/3xDxsmW/yvzW4M2nLwOZ3KtxJSSskk7x4FRPx7aOrE51R2+mVvHjfarLiYZdhTF6DWcLTEqVYX7wg3aZfnR+mA/JRcnAVTLbI5BUkZkfHSs9hgLlyh4LlF6dLPiMM8za7swHfvVMZDWEokhMjg/5axo8bpw48ZgxgNqcFSNrUIID4VilKO0mZa2+edFr3PHjDeNh6SvuhDftOSw0c8hTxj8QXUpakCsgjPSqT8tvpeMENQhsaQLVwKZTXFaAcffryGnIW3TouxOZ522VlQT6rTscu8z1BjsqPe1Am+hCuK1t24GpZBiJyyvMG+1NpZiqPqY/wLb0ydOD+QsbimZk+JmF0ZNk5ecpF62bpSRsNZlK4trgz1Fe2WD5vqjhdNXJwlRKin6u7OfEBtdXumcZeYcywB130j2x1s6kCvv5ILg66wm1gThSgcnaaUslrO9IDLDa10nw1BR7cTNLUImwf/+D8/3dXZHq+c9f5p3q676uMmEVEfu7m9mR9ZYDa05sSeIE8nuHMfKJK6cbJrg6uSIiqNnek3//80L2NuibNVOeegz4m+dY1Zg/STYWTpc9SZJ9NISj4oS9vp7RGJUQz5wR8Go5vqQZhZAGR11olaiFuCReUl/7GDYXV8aLy5u0QGNEEpFmTtiOHhDY9vO8SSEEehWjziSE4w/Cl4Yrkc5MmUi2JpRB5yevZI06j8gL9MwX6uaaXTWZBBnpuhxWZhGHBRgZ9xY8s4fd/UgW0/p08Ne6zX8F0rXVjFWLma+0WcfZcAFEleyaJstPYODsmSjhPWYyg9ULX9zP3+YyWaK+ksMnqVUduVmrspusPWKMKcJCPHnrW7+nt01ZjE544unkEp7UD3bXVLQDx6h7765cxakWeqnF54N5wscEGpFJc4Usha20GHlpXJIu1z5JaYnkP7NOJm/Kf/g4orvdKOzz+ncnpW4YybsRYKtKPY1aBj24hO45vg9SgFkGj2NpJj6i1VkY/ugguR2r5MHBJtiG4dscX+iWwvuZ8+jkw8jkV5ykLByDJzL2JFnkB80oyPReXvAfETplSatWcxyb09Ahk1L6r5kVwgJokKY+R7ZutsXxQdV7UikBv/aoEYPCiMxtf4X9rUu5J/GPq72QVS27jdtVtyBXJoKqBLi6B9bXNdcHw1huHbkyb/j7Gs8NAVMkmrBYtYBz0VWukytrJjtk7e2qHX1Wner+OmCHaavrukvZ5bedMHxoee0QKbTtZ7H+X2MsYdWrjXo9+KOWTmPLxTKH3W5W6ytby124pkxEuGp7+J2a6P3OmTrh12yJaoreIiGYHihHWpUIBjh2cCSDdwh8uKRVorIQNVih3akoM9v13s4TZ6ttlcosA9iY+FPhG/TMNSs39HuSYhQM3gnD9hP62l+2z0hUVz+c2AkJI91DE+zlf1YniJCCTm2pDa2xOpsRE7DD5TfT6jKTut270eocbl5eBpxwDKJ0CMZlvPBROxLX3CJGRDIZ4ZRBFxrCMrKTF0zgVF2gKBIeME7Kkg+QVkQx8t7omcMxrM7NbUmtA6KHaOtEp+fLSgUfL397QaSS85lOM6/CizaWJr6vxYOgio/sRqZysoOlt5EhXxw7sRbZRG8wbB35fbJ9MF3+ZYdUdOJt9j6T147fZ+ACOfq5UtJBO3VO8VIQOy6U63FmTFyEsesVjG4XYt3NpWsSuSG5nG3OuKX2neJgI7iPHTzf0ll92So82FatsmIdxxnAujpfSgPyLS1hLrIPZc/FJLVy/97s1AYeh+4JRQu2i56ItnJbk1FYtwTbWDdIAbHMhN4ZTCPQC5DBzaCwL1sp4um31/xD6nNCz7y2XzOkmVI78172qK8Vb2M+Odvg91oUucXj2yMTbqETwtczZg6ik/QLz2rBlPpxKaPmqGv58U2F6vge8iLzyO/QRYL98Kh5Ff0bQC6StxXVEau9x+J4x1+miSWq87yI0AlHtjeH3HZKlXUIIjhH50508roc/1wl5EaJmt0f6LK5R/fVYPWPVMmqc/etz2l6hdPNjEh3ZxWqomaG9YG3yFwkz8AuTjwMKcC6H1AiFmTLxjJkNRUCZ68xaQYjWQWev/a7/F8voYdLdXLdIUmsTHtrYi+7RrORSB+KpzkXaZ4RooiknIjBlL42UrDtSfWSlxZQBH5Xc9ogp6R7+ngOYlq0+IxiefhgadWwzeH8cXFr+2/iD9ySzxX9ujgtxVOzZT3yVTbq6x3oN7IN6ppYb1NTBqtHbVa0SItl3NovHFwJ6iTsx5Iuf8VicNRPT8t2WA55yhSdPBsoTvayeOmesbixd40hzB0E2ZU/kJJpvFfVLWNalCzSjYUCZe5jJVjpRx7hnqp1DoIUaIbk0SqRswfbu9xa7ImV0TtoMrUwHTr9Yk8RXjGy8QiloCNn6ZOnOaOhv9Mc89BplHzZRCF4kbmLl2Nv2a2oi5+7XszbB3XDA47548sNDowev34K39WdVAIm8wgkor/lnUdN4ZpdEejYhBNXsw1ulERlV+4qX/QK5eBD+h5dXChGyQeZK2E6ucaNfoFIcuP0Rx4yGY50cFKwsbEjWUM2nxvna21w87RP47GaEXWDizX0GpNTzykddLyuZ/6IDz/DbxZjop1reN2n2Ba5MWjeYc2ZYH3+uKSyiyFaHM8F6YHE81Z82ZK/6G7RTJrDWwotpcQqXLfnO/EdrEEUE9xhxDkWZivV8YRwpc4BKHcqV9NLiPzQPNX5jx9DTNfVx4i/bD1MMZJ3u5i0CCbOg99Ltyog+YIZJRI0Ey0eSus3W2n+iPQN81OP1jSuRa5UbCMwc+CsPaSTy1qYu4fI7R9AVImSLZXz3r1zOXbky2CRGd3mh1XPhHfFY5vMmByV7AFaCk+eeGwhfdPSFrFs/xh+4fDMfjgcIx0l3HRXqqOZ049VSWGaLp30y/LWEUlrOfFc7IRjHdqU/4LgGSRr72iXo2NHqUMOf9bZntySgHJq4JOr/aVnPY4SpsQ7+jgJ1/CGTzXPR1UpWbWQxI7BqxUcKBwFujyNN1BREcRHUhEBa5Vf/E4MkXbDVWfCSfxnP124Yap4u3Ah43W457e8iUYMrgK6TvO8UC9Y1kNmn1u5XHfMQjtLUM++40STla71iPLBxW8B821CshpYFXZuJiYLc+Ot4k9a0HGY6bLn7SBo047CXlY/fUP6ZFxzPF+zV/zl4yqsW5+w6TLBczxxY0gU/8qXJSg3JVxtNmwzf+eUEwNFTa7C0wgO6eEKsxNrYNSlgWdiPwXLryTmUT71aY8yyn+nrJLhPxKDla1dfz8oco7dUN2cCCKdeF9z7OFM/HC8AoWJtnTohN/sbC0f3pQlsu84uXg9uhitmqmf74aG5sp8fpYxpXkfFONR0EaJbRYyP+A96HK8Iq2tu8fqv8c+f23OtHS8kIal05IaSapL8uZU9ynjYiGLONVlUbTPFH3WV/3m43SU8pDzeDHcHtwIXTf7yP8qeiekQElve5iY3jrngKvp4Uc2t89JttNk2C+KWTHnLA4BmatlDNKay/Zf68798QCP/wvWL2eqz60b3vRvwfpFHYbw7Uv+x71bWvJ07157M6Dgp1+7xFfxHHfazbkiyjCzHBOkmXMEmj62z91n+Zx/cNx4kHLiOxbZv7Uc806z4PDZQho0JhnyY2Fh1+zfJ4Bq9+2+ewmGVZgWEHuaf1PrQrU0L/e9B1yrdoem/gdQSwMEFAACAAgAT4hDSpXukX5LAAAAawAAABsAAAB1bml2ZXJzYWwvdW5pdmVyc2FsLnBuZy54bWyzsa/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IQ0oqlg9n/gIAAJcLAAAmAAAAAAAAAAEAAAAAAAYLAAB1bml2ZXJzYWwvaHRtbF9wdWJsaXNoaW5nX3NldHRpbmdzLnhtbFBLAQIAABQAAgAIAE+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
  <p:tag name="ISPRING_SCORM_ENDPOINT" val="&lt;endpoint&gt;&lt;enable&gt;0&lt;/enable&gt;&lt;lrs&gt;http://&lt;/lrs&gt;&lt;auth&gt;0&lt;/auth&gt;&lt;login&gt;&lt;/login&gt;&lt;password&gt;&lt;/password&gt;&lt;key&gt;&lt;/key&gt;&lt;name&gt;&lt;/name&gt;&lt;email&gt;&lt;/email&gt;&lt;/endpoint&gt;&#10;"/>
  <p:tag name="ISPRING_PRESENTATION_TITLE" val="2019工作总结产品介绍汇报述职答辩论文PPT模板"/>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0"/>
</p:tagLst>
</file>

<file path=ppt/theme/theme1.xml><?xml version="1.0" encoding="utf-8"?>
<a:theme xmlns:a="http://schemas.openxmlformats.org/drawingml/2006/main" name="www.99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2416</Words>
  <Application>WPS 演示</Application>
  <PresentationFormat>宽屏</PresentationFormat>
  <Paragraphs>236</Paragraphs>
  <Slides>22</Slides>
  <Notes>30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宋体</vt:lpstr>
      <vt:lpstr>Wingdings</vt:lpstr>
      <vt:lpstr>Arial</vt:lpstr>
      <vt:lpstr>微软雅黑</vt:lpstr>
      <vt:lpstr>方正苏新诗柳楷简体-yolan</vt:lpstr>
      <vt:lpstr>DFPShaoNvW5-GB</vt:lpstr>
      <vt:lpstr>方正启体繁体</vt:lpstr>
      <vt:lpstr>Calibri</vt:lpstr>
      <vt:lpstr>落落补 汤圆</vt:lpstr>
      <vt:lpstr>华文行楷</vt:lpstr>
      <vt:lpstr>Arial Unicode MS</vt:lpstr>
      <vt:lpstr>Arial Black</vt:lpstr>
      <vt:lpstr>MS PGothic</vt:lpstr>
      <vt:lpstr>Raleway</vt:lpstr>
      <vt:lpstr>Segoe Print</vt:lpstr>
      <vt:lpstr>Raleway Light</vt:lpstr>
      <vt:lpstr>华文细黑</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2019工作总结产品介绍汇报述职答辩论文PPT模板</dc:title>
  <dc:creator/>
  <cp:keywords>www.99ppt.com</cp:keywords>
  <dc:description>www.99ppt.comwww.99ppt.com</dc:description>
  <dc:subject>www.99ppt.com</dc:subject>
  <cp:category>www.99ppt.com</cp:category>
  <cp:lastModifiedBy>下了场大雨</cp:lastModifiedBy>
  <cp:revision>41</cp:revision>
  <dcterms:created xsi:type="dcterms:W3CDTF">2017-10-20T03:31:00Z</dcterms:created>
  <dcterms:modified xsi:type="dcterms:W3CDTF">2019-09-03T10:16:25Z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