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5" r:id="rId11"/>
    <p:sldId id="276" r:id="rId12"/>
    <p:sldId id="27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0704" autoAdjust="0"/>
  </p:normalViewPr>
  <p:slideViewPr>
    <p:cSldViewPr snapToGrid="0">
      <p:cViewPr varScale="1">
        <p:scale>
          <a:sx n="66" d="100"/>
          <a:sy n="66" d="100"/>
        </p:scale>
        <p:origin x="8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04/02/2022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04/02/2022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lsykuasai/Docker-Advanced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Final project docker 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Liwanus Tamba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Liwanus Tamba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Download File</a:t>
            </a:r>
          </a:p>
          <a:p>
            <a:r>
              <a:rPr lang="en-US" dirty="0"/>
              <a:t>Create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Create docker-compose</a:t>
            </a:r>
          </a:p>
          <a:p>
            <a:r>
              <a:rPr lang="en-US" dirty="0"/>
              <a:t>Edit File hosts</a:t>
            </a:r>
          </a:p>
          <a:p>
            <a:r>
              <a:rPr lang="en-US" dirty="0"/>
              <a:t>docker-compose up</a:t>
            </a:r>
          </a:p>
          <a:p>
            <a:r>
              <a:rPr lang="en-US" dirty="0"/>
              <a:t>Upload database file</a:t>
            </a:r>
          </a:p>
          <a:p>
            <a:r>
              <a:rPr lang="en-US" dirty="0"/>
              <a:t>Test web </a:t>
            </a:r>
            <a:r>
              <a:rPr lang="en-US" dirty="0" err="1"/>
              <a:t>pesbuk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Download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file </a:t>
            </a:r>
            <a:r>
              <a:rPr lang="en-US" dirty="0" err="1"/>
              <a:t>nginx.conf</a:t>
            </a:r>
            <a:r>
              <a:rPr lang="en-US" dirty="0"/>
              <a:t>, database  dan web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cilsykuasai</a:t>
            </a:r>
            <a:r>
              <a:rPr lang="en-US" dirty="0">
                <a:hlinkClick r:id="rId2"/>
              </a:rPr>
              <a:t>/Docker-Advanced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file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dilocal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pc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dockerfile.web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dockerfile.nginx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24F960-A4F3-40E4-A804-EC661135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28" y="4046539"/>
            <a:ext cx="2743200" cy="50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0E087E-5B3F-4C75-ADF3-09CD20F5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28" y="5061315"/>
            <a:ext cx="4800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create docker-compose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80469A-AA9E-44BD-A714-9A13A050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70" y="2927350"/>
            <a:ext cx="3184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7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Edit file hosts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872102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as administrator and </a:t>
            </a:r>
            <a:r>
              <a:rPr lang="en-US" dirty="0" err="1"/>
              <a:t>buka</a:t>
            </a:r>
            <a:r>
              <a:rPr lang="en-US" dirty="0"/>
              <a:t> notepad dan </a:t>
            </a:r>
            <a:r>
              <a:rPr lang="en-US" dirty="0" err="1"/>
              <a:t>buka</a:t>
            </a:r>
            <a:r>
              <a:rPr lang="en-US" dirty="0"/>
              <a:t> file hosts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nb-NO" dirty="0"/>
              <a:t>C:\Windows\System32\drivers\etc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Tambahkan</a:t>
            </a:r>
            <a:r>
              <a:rPr lang="en-US" dirty="0"/>
              <a:t> baris </a:t>
            </a:r>
            <a:r>
              <a:rPr lang="en-US" dirty="0" err="1"/>
              <a:t>ini</a:t>
            </a:r>
            <a:r>
              <a:rPr lang="en-US" dirty="0"/>
              <a:t> di file </a:t>
            </a:r>
            <a:r>
              <a:rPr lang="en-US" dirty="0" err="1"/>
              <a:t>tsb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172.25.80.1 www.domainsaya.local </a:t>
            </a:r>
            <a:r>
              <a:rPr lang="en-US" dirty="0" err="1"/>
              <a:t>pma.domainsaya.local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docker-compose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876551"/>
            <a:ext cx="77703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dan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final project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file docker compose </a:t>
            </a:r>
            <a:r>
              <a:rPr lang="en-US" dirty="0" err="1"/>
              <a:t>dkk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cd D:\Liwa </a:t>
            </a:r>
            <a:r>
              <a:rPr lang="en-US" dirty="0" err="1"/>
              <a:t>Titip</a:t>
            </a:r>
            <a:r>
              <a:rPr lang="en-US" dirty="0"/>
              <a:t>\Others\My Stuff\training </a:t>
            </a:r>
            <a:r>
              <a:rPr lang="en-US" dirty="0" err="1"/>
              <a:t>gcp</a:t>
            </a:r>
            <a:r>
              <a:rPr lang="en-US" dirty="0"/>
              <a:t> 05022022\adv#9\final-project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command</a:t>
            </a:r>
            <a:br>
              <a:rPr lang="en-US" dirty="0"/>
            </a:br>
            <a:r>
              <a:rPr lang="en-US" dirty="0"/>
              <a:t>docker-compose up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78552-D2E6-43F6-A401-34D63402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37863"/>
            <a:ext cx="10393101" cy="21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8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UPLOAD DATABASE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3090862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Buka browser dan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http://pma.domainsaya.local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file </a:t>
            </a:r>
            <a:r>
              <a:rPr lang="en-US" dirty="0" err="1"/>
              <a:t>dump.sql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 </a:t>
            </a:r>
            <a:r>
              <a:rPr lang="en-US" dirty="0" err="1"/>
              <a:t>pastikan</a:t>
            </a:r>
            <a:r>
              <a:rPr lang="en-US" dirty="0"/>
              <a:t> file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1185B-D510-4FF7-9923-04E3EA76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32" y="4303374"/>
            <a:ext cx="5794516" cy="19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0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TEST WEB PESBUK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Buka browser dan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http://www.domainsaya.local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4A5F0-3CA8-4D59-9B79-AB7A8244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53" y="4172040"/>
            <a:ext cx="5301205" cy="21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4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22</TotalTime>
  <Words>238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Final project docker advanced</vt:lpstr>
      <vt:lpstr>AGENDA</vt:lpstr>
      <vt:lpstr>Download file</vt:lpstr>
      <vt:lpstr>Create dockerfile</vt:lpstr>
      <vt:lpstr>create docker-compose</vt:lpstr>
      <vt:lpstr>Edit file hosts</vt:lpstr>
      <vt:lpstr>docker-compose up</vt:lpstr>
      <vt:lpstr>UPLOAD DATABASE FILE</vt:lpstr>
      <vt:lpstr>TEST WEB PESBUK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docker advanced</dc:title>
  <dc:creator>Tamba, Liwanus (PT Asuransi Allianz Utama Indonesia)</dc:creator>
  <cp:lastModifiedBy>Tamba, Liwanus (PT Asuransi Allianz Utama Indonesia)</cp:lastModifiedBy>
  <cp:revision>2</cp:revision>
  <dcterms:created xsi:type="dcterms:W3CDTF">2022-04-02T02:41:41Z</dcterms:created>
  <dcterms:modified xsi:type="dcterms:W3CDTF">2022-04-02T03:04:24Z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