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3" r:id="rId2"/>
    <p:sldId id="295" r:id="rId3"/>
    <p:sldId id="294" r:id="rId4"/>
    <p:sldId id="275" r:id="rId5"/>
    <p:sldId id="276" r:id="rId6"/>
    <p:sldId id="277" r:id="rId7"/>
    <p:sldId id="278" r:id="rId8"/>
    <p:sldId id="288" r:id="rId9"/>
    <p:sldId id="279" r:id="rId10"/>
    <p:sldId id="280" r:id="rId11"/>
    <p:sldId id="281" r:id="rId12"/>
    <p:sldId id="289" r:id="rId13"/>
    <p:sldId id="282" r:id="rId14"/>
    <p:sldId id="283" r:id="rId15"/>
    <p:sldId id="284" r:id="rId16"/>
    <p:sldId id="290" r:id="rId17"/>
    <p:sldId id="286" r:id="rId18"/>
    <p:sldId id="287" r:id="rId19"/>
    <p:sldId id="292" r:id="rId20"/>
    <p:sldId id="285" r:id="rId21"/>
    <p:sldId id="291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A17"/>
    <a:srgbClr val="EC0E0E"/>
    <a:srgbClr val="03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3"/>
    <p:restoredTop sz="78784"/>
  </p:normalViewPr>
  <p:slideViewPr>
    <p:cSldViewPr>
      <p:cViewPr varScale="1">
        <p:scale>
          <a:sx n="104" d="100"/>
          <a:sy n="104" d="100"/>
        </p:scale>
        <p:origin x="208" y="7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172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7B702-5225-48F2-AEC5-C829F2E919BE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69B48-A365-457E-A67E-D813338A5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616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有遇到技术有问题联系我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即可，微信号  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xdclass6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69B48-A365-457E-A67E-D813338A58E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256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有遇到技术有问题联系我即可，微信号  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xdclass6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69B48-A365-457E-A67E-D813338A58E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921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过往公司的</a:t>
            </a:r>
            <a:r>
              <a:rPr kumimoji="0"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title</a:t>
            </a:r>
            <a:r>
              <a:rPr kumimoji="0"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会影响找工作，比如工作</a:t>
            </a:r>
            <a:r>
              <a:rPr kumimoji="0"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1~3</a:t>
            </a:r>
            <a:r>
              <a:rPr kumimoji="0"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年，就应该是中高级工程师，有些同学工作了</a:t>
            </a:r>
            <a:r>
              <a:rPr kumimoji="0"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0"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年，找工作的简历就还是</a:t>
            </a:r>
            <a:r>
              <a:rPr kumimoji="0"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kumimoji="0"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工程师，有些</a:t>
            </a:r>
            <a:r>
              <a:rPr kumimoji="0"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HR</a:t>
            </a:r>
            <a:r>
              <a:rPr kumimoji="0"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就会过滤这些了</a:t>
            </a:r>
            <a:r>
              <a:rPr kumimoji="0"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kumimoji="0"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kumimoji="0"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大家一定要有自己的</a:t>
            </a:r>
            <a:r>
              <a:rPr kumimoji="0"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年、</a:t>
            </a:r>
            <a:r>
              <a:rPr kumimoji="0"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0"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年职业规划，明确自己的职业方向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69B48-A365-457E-A67E-D813338A58E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818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有遇到技术有问题联系我即可，微信号  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xdclass6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69B48-A365-457E-A67E-D813338A58E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19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有遇到技术有问题联系我即可，微信号  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xdclass6</a:t>
            </a:r>
            <a:endParaRPr kumimoji="1"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69B48-A365-457E-A67E-D813338A58E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237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原则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目标管理、设置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</a:p>
          <a:p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：目标要具体</a:t>
            </a:r>
          </a:p>
          <a:p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Measurable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：目标成果要可衡量（量化）</a:t>
            </a:r>
          </a:p>
          <a:p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Attainable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：目标要可实现，避免过高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过低</a:t>
            </a:r>
          </a:p>
          <a:p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Relevant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：与其他目标有一定的相关性</a:t>
            </a:r>
          </a:p>
          <a:p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bound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：目标必须有明确的期限</a:t>
            </a:r>
          </a:p>
          <a:p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意义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：在制定工作目标或者任务目标时，考虑一下目标与计划是不是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化的。只有具备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化的计划才是具有良好可实施性的，也才能指导保证计划得以实现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还有绩效考核 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OKR</a:t>
            </a:r>
            <a:endParaRPr lang="zh-CN" alt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69B48-A365-457E-A67E-D813338A58E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144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后续会有专题详细介绍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项目落地，大家可以关注下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牛逼的工程师，在日常开发明明用了某种设计模式了，但他还没意识到是哪种模式，只知道这样做是最合适的，这种就是已经把设计模式融会贯通了。而那种刚学了一点设计模式就到处想用，以及把精力浪费在区分各个设计模式上的人，未来就陷入死循环里面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摘抄自小滴课堂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架构师系列设计模式专题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69B48-A365-457E-A67E-D813338A58E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141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有遇到技术有问题联系我即可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69B48-A365-457E-A67E-D813338A58E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93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69B48-A365-457E-A67E-D813338A58E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092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方案一：太久发布一次，更不熟悉发布流程，容易遗漏步骤，假如人员变动则更加危险，且间隔久发布功能多，回滚和监控更加困难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方案二：班车制度，更加熟悉发布流程和制度，功能变动比较小，监控和回滚轻量级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除了发版流程，还有更多的问题，开发人员需要考虑运营人员的误操作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测试人员的测试覆盖度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出问题回滚或者突发流量扩容运维人员怎么操作更高效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不再是传统的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各做各的事情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69B48-A365-457E-A67E-D813338A58E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943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方案一：太久发布一次，更不熟悉发布流程，容易遗漏步骤，假如人员变动则更加危险，且间隔久发布功能多，回滚和监控更加困难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方案二：班车制度，更加熟悉发布流程和制度，功能变动比较小，监控和回滚轻量级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除了发版流程，还有更多的问题，开发人员需要考虑运营人员的误操作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测试人员的测试覆盖度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出问题回滚或者突发流量扩容运维人员怎么操作更高效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不再是传统的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各做各的事情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69B48-A365-457E-A67E-D813338A58E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80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有遇到技术有问题联系我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即可，微信号  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xdclass6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69B48-A365-457E-A67E-D813338A58E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006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产品：阿里的云效、腾讯工蜂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69B48-A365-457E-A67E-D813338A58E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3015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有遇到技术有问题联系我即可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69B48-A365-457E-A67E-D813338A58E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755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有遇到技术有问题联系我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即可，微信号  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xdclass6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69B48-A365-457E-A67E-D813338A58E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804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很多同学有这个思维，工作</a:t>
            </a:r>
            <a:r>
              <a:rPr kumimoji="0"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1~3</a:t>
            </a:r>
            <a:r>
              <a:rPr kumimoji="0"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年，觉得自己离高级工程师或者架构师还很远，这个就错了，如果是积极向上的人，初级工程师，就应该想着中高级工程师做的事情了，好比阿里</a:t>
            </a:r>
            <a:r>
              <a:rPr kumimoji="0"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P6</a:t>
            </a:r>
            <a:r>
              <a:rPr kumimoji="0"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工程师，应该多向</a:t>
            </a:r>
            <a:r>
              <a:rPr kumimoji="0"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P7</a:t>
            </a:r>
            <a:r>
              <a:rPr kumimoji="0"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的人学习，看能力比你强的人是怎么做事、怎么思考、怎么沟通的，机会是留给有准备的人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69B48-A365-457E-A67E-D813338A58E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768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相关技术栈视频地址，参加大课训练营的同学</a:t>
            </a:r>
            <a:r>
              <a:rPr lang="zh-CN" altLang="en-US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，可以享受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折购买专题技术栈</a:t>
            </a:r>
            <a:endParaRPr lang="en-US" altLang="zh-CN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RabbitMQ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,1~2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天学习：   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</a:t>
            </a:r>
            <a:r>
              <a:rPr lang="en-US" altLang="zh-CN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item.taobao.com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item.htm?id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=636611900090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SpringCloudAlibaba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 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2~3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</a:t>
            </a:r>
            <a:r>
              <a:rPr lang="en-US" altLang="zh-CN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</a:t>
            </a:r>
            <a:r>
              <a:rPr lang="en-US" altLang="zh-CN" baseline="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detail.tmall.com</a:t>
            </a:r>
            <a:r>
              <a:rPr lang="en-US" altLang="zh-CN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baseline="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item.htm?id</a:t>
            </a:r>
            <a:r>
              <a:rPr lang="en-US" altLang="zh-CN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=627037900474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MybatisPlus+Lombok+SwaggerUI3.0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 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</a:t>
            </a:r>
            <a:r>
              <a:rPr lang="en-US" altLang="zh-CN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CN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</a:t>
            </a:r>
            <a:r>
              <a:rPr lang="en-US" altLang="zh-CN" baseline="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detail.tmall.com</a:t>
            </a:r>
            <a:r>
              <a:rPr lang="en-US" altLang="zh-CN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baseline="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item.htm?id</a:t>
            </a:r>
            <a:r>
              <a:rPr lang="en-US" altLang="zh-CN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=635500972913</a:t>
            </a:r>
            <a:br>
              <a:rPr lang="en-US" altLang="zh-CN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视频 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1~2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天： 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</a:t>
            </a:r>
            <a:r>
              <a:rPr lang="en-US" altLang="zh-CN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detail.tmall.com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item.htm?id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=627739174625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69B48-A365-457E-A67E-D813338A58E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996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有遇到技术有问题联系我即可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69B48-A365-457E-A67E-D813338A58E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9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有遇到技术有问题联系我即可，微信号  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xdclass6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69B48-A365-457E-A67E-D813338A58E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471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有遇到技术有问题联系我即可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69B48-A365-457E-A67E-D813338A58E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058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有遇到技术有问题联系我即可，微信号  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xdclass6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69B48-A365-457E-A67E-D813338A58E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35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E159-BE1F-4660-BC14-E1914BD23A5A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656D-55EB-4468-AD02-77B1AAD3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33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E159-BE1F-4660-BC14-E1914BD23A5A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656D-55EB-4468-AD02-77B1AAD3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5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E159-BE1F-4660-BC14-E1914BD23A5A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656D-55EB-4468-AD02-77B1AAD3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74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E159-BE1F-4660-BC14-E1914BD23A5A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656D-55EB-4468-AD02-77B1AAD3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332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E159-BE1F-4660-BC14-E1914BD23A5A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656D-55EB-4468-AD02-77B1AAD3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76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E159-BE1F-4660-BC14-E1914BD23A5A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656D-55EB-4468-AD02-77B1AAD3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50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E159-BE1F-4660-BC14-E1914BD23A5A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656D-55EB-4468-AD02-77B1AAD3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33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E159-BE1F-4660-BC14-E1914BD23A5A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656D-55EB-4468-AD02-77B1AAD3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35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E159-BE1F-4660-BC14-E1914BD23A5A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656D-55EB-4468-AD02-77B1AAD3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628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E159-BE1F-4660-BC14-E1914BD23A5A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656D-55EB-4468-AD02-77B1AAD3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17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E159-BE1F-4660-BC14-E1914BD23A5A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656D-55EB-4468-AD02-77B1AAD3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53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CE159-BE1F-4660-BC14-E1914BD23A5A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C656D-55EB-4468-AD02-77B1AAD3214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 descr="mag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193" y="4521619"/>
            <a:ext cx="1237039" cy="62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2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4626" y="0"/>
            <a:ext cx="9188626" cy="2144756"/>
          </a:xfrm>
          <a:prstGeom prst="rect">
            <a:avLst/>
          </a:prstGeom>
          <a:solidFill>
            <a:srgbClr val="FCC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"/>
          <p:cNvSpPr/>
          <p:nvPr/>
        </p:nvSpPr>
        <p:spPr>
          <a:xfrm>
            <a:off x="337219" y="627534"/>
            <a:ext cx="842493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高级工程师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架构师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解决问题思路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学习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32777" y="3075806"/>
            <a:ext cx="2323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讲师：二当家小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885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4626" y="0"/>
            <a:ext cx="9188626" cy="2144756"/>
          </a:xfrm>
          <a:prstGeom prst="rect">
            <a:avLst/>
          </a:prstGeom>
          <a:solidFill>
            <a:srgbClr val="FCC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"/>
          <p:cNvSpPr/>
          <p:nvPr/>
        </p:nvSpPr>
        <p:spPr>
          <a:xfrm>
            <a:off x="337219" y="627534"/>
            <a:ext cx="842493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关于学习在技术群里面你应该做啥？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8263" y="2536173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安排好合理的学习计划，组队打卡学习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6611" y="3204514"/>
            <a:ext cx="4602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不能当“假把式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光看不练是记不住的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8263" y="3868729"/>
            <a:ext cx="769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找出大课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的方案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的不足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并给出方案 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(TL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就喜欢找问题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并给建议的伙伴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6611" y="4537070"/>
            <a:ext cx="6840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多帮助它人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可以提升自己解决问题的能力 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会发布优质内推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99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4626" y="-92546"/>
            <a:ext cx="9188626" cy="2144756"/>
          </a:xfrm>
          <a:prstGeom prst="rect">
            <a:avLst/>
          </a:prstGeom>
          <a:solidFill>
            <a:srgbClr val="FCC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"/>
          <p:cNvSpPr/>
          <p:nvPr/>
        </p:nvSpPr>
        <p:spPr>
          <a:xfrm>
            <a:off x="337219" y="627534"/>
            <a:ext cx="842493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关于讲师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二当家小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6152" y="2390433"/>
            <a:ext cx="8549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职业成长：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90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普通科班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大学未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毕业是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SaaS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领域互联网公司的高级工程师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6152" y="2918030"/>
            <a:ext cx="5354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职业经历：后端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全栈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测开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高工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架构师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资深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6152" y="3367149"/>
            <a:ext cx="6356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入职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阿里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P6+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资深工程师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海外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业务近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搬砖打怪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晋升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04" y="3895131"/>
            <a:ext cx="7444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其他就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：阿里云栖技术专家、荔枝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FM-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海外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架构师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、创业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公司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CTO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"/>
          <p:cNvSpPr/>
          <p:nvPr/>
        </p:nvSpPr>
        <p:spPr>
          <a:xfrm>
            <a:off x="4967536" y="1381043"/>
            <a:ext cx="4176464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向来不喜欢自我介绍的，</a:t>
            </a:r>
            <a:r>
              <a:rPr lang="en-US" altLang="zh-CN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Title</a:t>
            </a:r>
            <a:r>
              <a:rPr lang="zh-CN" altLang="en-US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用处不大</a:t>
            </a:r>
            <a:r>
              <a:rPr lang="en-US" altLang="zh-CN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lang="en-US" altLang="zh-CN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show</a:t>
            </a:r>
            <a:r>
              <a:rPr lang="zh-CN" altLang="en-US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</a:t>
            </a:r>
            <a:r>
              <a:rPr lang="zh-CN" altLang="en-US" sz="12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code</a:t>
            </a:r>
            <a:r>
              <a:rPr lang="zh-CN" altLang="en-US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才是王道</a:t>
            </a:r>
            <a:r>
              <a:rPr lang="en-US" altLang="zh-CN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lang="en-US" altLang="zh-CN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今天就吹下牛吧，勿喷，大家可以略过</a:t>
            </a:r>
            <a:endParaRPr lang="en-US" altLang="zh-CN" sz="12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6152" y="4423113"/>
            <a:ext cx="5875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方向：系统优化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高并发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高可用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微服务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自动化</a:t>
            </a:r>
          </a:p>
        </p:txBody>
      </p:sp>
    </p:spTree>
    <p:extLst>
      <p:ext uri="{BB962C8B-B14F-4D97-AF65-F5344CB8AC3E}">
        <p14:creationId xmlns:p14="http://schemas.microsoft.com/office/powerpoint/2010/main" val="261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4626" y="0"/>
            <a:ext cx="9188626" cy="2144756"/>
          </a:xfrm>
          <a:prstGeom prst="rect">
            <a:avLst/>
          </a:prstGeom>
          <a:solidFill>
            <a:srgbClr val="FCC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"/>
          <p:cNvSpPr/>
          <p:nvPr/>
        </p:nvSpPr>
        <p:spPr>
          <a:xfrm>
            <a:off x="337219" y="627534"/>
            <a:ext cx="842493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本集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870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4626" y="-92546"/>
            <a:ext cx="9188626" cy="2144756"/>
          </a:xfrm>
          <a:prstGeom prst="rect">
            <a:avLst/>
          </a:prstGeom>
          <a:solidFill>
            <a:srgbClr val="FCC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"/>
          <p:cNvSpPr/>
          <p:nvPr/>
        </p:nvSpPr>
        <p:spPr>
          <a:xfrm>
            <a:off x="337219" y="627534"/>
            <a:ext cx="842493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大课微服务项目目标：技术提升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简历编写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6152" y="2390433"/>
            <a:ext cx="8140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大厂简历项目问答 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也是架构选型的思路，多反问下自己，有自己的方法论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6152" y="2918030"/>
            <a:ext cx="7500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简明扼要沟通：项目介绍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技术栈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-(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架构师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 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Team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Leader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日常工作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6152" y="3367149"/>
            <a:ext cx="5628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What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项目有什么技术难点，你的解决方案如何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04" y="3895131"/>
            <a:ext cx="5192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Why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为什么选择这个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是否有其他更好的方案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"/>
          <p:cNvSpPr/>
          <p:nvPr/>
        </p:nvSpPr>
        <p:spPr>
          <a:xfrm>
            <a:off x="4967536" y="1763112"/>
            <a:ext cx="4176464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奔着目标</a:t>
            </a:r>
            <a:r>
              <a:rPr lang="zh-CN" altLang="en-US" sz="12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不忘初心</a:t>
            </a:r>
            <a:r>
              <a:rPr lang="en-US" altLang="zh-CN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方得始终</a:t>
            </a:r>
            <a:endParaRPr lang="en-US" altLang="zh-CN" sz="12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6152" y="4423113"/>
            <a:ext cx="3759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How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怎么做，取得了什么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结果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052" name="Picture 4" descr="https://gimg2.baidu.com/image_search/src=http%3A%2F%2Fcbu01.alicdn.com%2Fimg%2Fibank%2F2017%2F176%2F001%2F3912100671_106597822.jpg&amp;refer=http%3A%2F%2Fcbu01.alicdn.com&amp;app=2002&amp;size=f9999,10000&amp;q=a80&amp;n=0&amp;g=0n&amp;fmt=jpeg?sec=1614142074&amp;t=dd660270c6c7f0c033e4a7e420c4dc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429234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51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1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4626" y="-92546"/>
            <a:ext cx="9188626" cy="2144756"/>
          </a:xfrm>
          <a:prstGeom prst="rect">
            <a:avLst/>
          </a:prstGeom>
          <a:solidFill>
            <a:srgbClr val="FCC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"/>
          <p:cNvSpPr/>
          <p:nvPr/>
        </p:nvSpPr>
        <p:spPr>
          <a:xfrm>
            <a:off x="337219" y="627534"/>
            <a:ext cx="842493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思维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干货：解决方案分析方法论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SWOT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6152" y="2390433"/>
            <a:ext cx="7221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SWOT: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例子中间件</a:t>
            </a:r>
            <a:r>
              <a:rPr lang="en-US" altLang="zh-CN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RabbitMQ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RocketMQ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队列选择对比 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6152" y="2918030"/>
            <a:ext cx="7704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 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strengths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）是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优势：团队多人用过、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AMQP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跨语言、模型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API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丰富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6152" y="3367149"/>
            <a:ext cx="8719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 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weaknesses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）是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劣势：阅读过源码的人过少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Erlang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开发，二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次修改不容易</a:t>
            </a:r>
          </a:p>
        </p:txBody>
      </p:sp>
      <p:sp>
        <p:nvSpPr>
          <p:cNvPr id="9" name="矩形 8"/>
          <p:cNvSpPr/>
          <p:nvPr/>
        </p:nvSpPr>
        <p:spPr>
          <a:xfrm>
            <a:off x="191904" y="3895131"/>
            <a:ext cx="8618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 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opportunities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）是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机会：多个容器平台拥抱</a:t>
            </a:r>
            <a:r>
              <a:rPr lang="en-US" altLang="zh-CN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RabbitMQ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易用性、扩展性强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"/>
          <p:cNvSpPr/>
          <p:nvPr/>
        </p:nvSpPr>
        <p:spPr>
          <a:xfrm>
            <a:off x="4967536" y="1763112"/>
            <a:ext cx="4176464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架构师核心之一就是做事思考的方法论 </a:t>
            </a:r>
            <a:r>
              <a:rPr lang="en-US" altLang="zh-CN" sz="12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SWOT/SMART</a:t>
            </a:r>
          </a:p>
        </p:txBody>
      </p:sp>
      <p:sp>
        <p:nvSpPr>
          <p:cNvPr id="12" name="矩形 11"/>
          <p:cNvSpPr/>
          <p:nvPr/>
        </p:nvSpPr>
        <p:spPr>
          <a:xfrm>
            <a:off x="186152" y="4423113"/>
            <a:ext cx="7601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 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threats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）是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威胁：未来可能有更强大的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MQ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产品出现或改动架构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087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4626" y="-92546"/>
            <a:ext cx="9188626" cy="2144756"/>
          </a:xfrm>
          <a:prstGeom prst="rect">
            <a:avLst/>
          </a:prstGeom>
          <a:solidFill>
            <a:srgbClr val="FCC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"/>
          <p:cNvSpPr/>
          <p:nvPr/>
        </p:nvSpPr>
        <p:spPr>
          <a:xfrm>
            <a:off x="337219" y="627534"/>
            <a:ext cx="842493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关于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很多人说的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DDD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领域驱动设计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6152" y="2390433"/>
            <a:ext cx="9316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DDD: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领域驱动设计，领域专家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电商领域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支付领域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物流领域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在线教育等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6152" y="2918030"/>
            <a:ext cx="6191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步骤：领域分析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领域设计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领域实现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循环迭代优化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6152" y="3367149"/>
            <a:ext cx="840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DDD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是一套思想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，不同团队实行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DDD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都有不同的理解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不是每个项目都适合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04" y="3895131"/>
            <a:ext cx="5652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关于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DDD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的国内落地现状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设计模式课程强调过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"/>
          <p:cNvSpPr/>
          <p:nvPr/>
        </p:nvSpPr>
        <p:spPr>
          <a:xfrm>
            <a:off x="4967536" y="1763112"/>
            <a:ext cx="4176464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认知</a:t>
            </a:r>
            <a:r>
              <a:rPr lang="en-US" altLang="zh-CN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小范围落地</a:t>
            </a:r>
            <a:r>
              <a:rPr lang="en-US" altLang="zh-CN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大规模推广</a:t>
            </a:r>
            <a:endParaRPr lang="en-US" altLang="zh-CN" sz="12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6152" y="4423113"/>
            <a:ext cx="8108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国内大厂基本都没做好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腾讯、阿里、美团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字节等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只是部分团队有落实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7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4626" y="0"/>
            <a:ext cx="9188626" cy="2144756"/>
          </a:xfrm>
          <a:prstGeom prst="rect">
            <a:avLst/>
          </a:prstGeom>
          <a:solidFill>
            <a:srgbClr val="FCC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"/>
          <p:cNvSpPr/>
          <p:nvPr/>
        </p:nvSpPr>
        <p:spPr>
          <a:xfrm>
            <a:off x="337219" y="627534"/>
            <a:ext cx="8424936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2.3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你说下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DevOps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是如何提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效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先看一个面试题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08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4626" y="-77062"/>
            <a:ext cx="9188626" cy="2144756"/>
          </a:xfrm>
          <a:prstGeom prst="rect">
            <a:avLst/>
          </a:prstGeom>
          <a:solidFill>
            <a:srgbClr val="FCC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"/>
          <p:cNvSpPr/>
          <p:nvPr/>
        </p:nvSpPr>
        <p:spPr>
          <a:xfrm>
            <a:off x="337219" y="627534"/>
            <a:ext cx="842493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P7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面试题：八千万日活信息流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APP-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发布流程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9609" y="2213911"/>
            <a:ext cx="3560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上线流程：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或 服务端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API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"/>
          <p:cNvSpPr/>
          <p:nvPr/>
        </p:nvSpPr>
        <p:spPr>
          <a:xfrm>
            <a:off x="4967536" y="1763112"/>
            <a:ext cx="4176464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</a:t>
            </a:r>
            <a:r>
              <a:rPr lang="en-US" altLang="zh-CN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Team</a:t>
            </a:r>
            <a:r>
              <a:rPr lang="zh-CN" altLang="en-US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Leader</a:t>
            </a:r>
            <a:r>
              <a:rPr lang="zh-CN" altLang="en-US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考虑的事情</a:t>
            </a:r>
            <a:endParaRPr lang="en-US" altLang="zh-CN" sz="12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9609" y="2727581"/>
            <a:ext cx="85795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运营人员</a:t>
            </a:r>
            <a:endParaRPr lang="en-US" altLang="zh-CN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配置内容频道配置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公参配置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灰度策略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灰度时间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国家线配置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提审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9548" y="3469597"/>
            <a:ext cx="61510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运营负责人</a:t>
            </a:r>
            <a:endParaRPr lang="en-US" altLang="zh-CN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审核策略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发送项目邮件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同步研发人员预估流量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9548" y="4211613"/>
            <a:ext cx="53046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研发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运维人员</a:t>
            </a:r>
            <a:endParaRPr lang="en-US" altLang="zh-CN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准备机器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配置监控告警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配置扩容策略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45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3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4626" y="-92546"/>
            <a:ext cx="9188626" cy="2144756"/>
          </a:xfrm>
          <a:prstGeom prst="rect">
            <a:avLst/>
          </a:prstGeom>
          <a:solidFill>
            <a:srgbClr val="FCC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"/>
          <p:cNvSpPr/>
          <p:nvPr/>
        </p:nvSpPr>
        <p:spPr>
          <a:xfrm>
            <a:off x="337219" y="627534"/>
            <a:ext cx="842493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配置少一步或者遗忘就容易导致事故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9609" y="2086643"/>
            <a:ext cx="8954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事故起因： 上线了一个世界杯频道，埃及语言，但是由于漏配置了国家参数，导致多个国家都出现了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虽然配置了灰度流量但也影响了超百万的用户，直接导致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P1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事故</a:t>
            </a:r>
            <a:endParaRPr lang="en-US" altLang="zh-CN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5192" y="3625874"/>
            <a:ext cx="7263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选择一：严格控制发布流程和次数比如一个月一次，降低问题概率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3851" y="2964936"/>
            <a:ext cx="750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如果你是这个业务技术负责人，会决定怎样的发版周期？说下理由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5192" y="4323340"/>
            <a:ext cx="7475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选择二：严格控制发布流程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班车制度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提高频率，几天一个版本发布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"/>
          <p:cNvSpPr/>
          <p:nvPr/>
        </p:nvSpPr>
        <p:spPr>
          <a:xfrm>
            <a:off x="4967536" y="1763112"/>
            <a:ext cx="4176464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孰能生巧</a:t>
            </a:r>
            <a:r>
              <a:rPr lang="en-US" altLang="zh-CN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敬畏之心</a:t>
            </a:r>
            <a:r>
              <a:rPr lang="en-US" altLang="zh-CN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班车制度</a:t>
            </a:r>
            <a:endParaRPr lang="en-US" altLang="zh-CN" sz="12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368" y="2684630"/>
            <a:ext cx="1204891" cy="245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2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0" grpId="0"/>
      <p:bldP spid="12" grpId="0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4626" y="-92546"/>
            <a:ext cx="9188626" cy="2144756"/>
          </a:xfrm>
          <a:prstGeom prst="rect">
            <a:avLst/>
          </a:prstGeom>
          <a:solidFill>
            <a:srgbClr val="FCC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"/>
          <p:cNvSpPr/>
          <p:nvPr/>
        </p:nvSpPr>
        <p:spPr>
          <a:xfrm>
            <a:off x="337219" y="627534"/>
            <a:ext cx="842493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配置少一步或者遗忘就容易导致事故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9609" y="2086643"/>
            <a:ext cx="8954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事故起因： 上线了一个世界杯频道，埃及语言，但是由于漏配置了国家参数，导致多个国家都出现了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虽然配置了灰度流量但也影响了超百万的用户，直接导致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P1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事故</a:t>
            </a:r>
            <a:endParaRPr lang="en-US" altLang="zh-CN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5192" y="3625874"/>
            <a:ext cx="7263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选择一：严格控制发布流程和次数比如一个月一次，降低问题概率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3851" y="2964936"/>
            <a:ext cx="750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如果你是这个业务技术负责人，会决定怎样的发版周期？说下理由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5192" y="4323340"/>
            <a:ext cx="7475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选择二：严格控制发布流程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班车制度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提高频率，几天一个版本发布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"/>
          <p:cNvSpPr/>
          <p:nvPr/>
        </p:nvSpPr>
        <p:spPr>
          <a:xfrm>
            <a:off x="4967536" y="1763112"/>
            <a:ext cx="4176464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孰能生巧</a:t>
            </a:r>
            <a:r>
              <a:rPr lang="en-US" altLang="zh-CN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敬畏之心</a:t>
            </a:r>
            <a:r>
              <a:rPr lang="en-US" altLang="zh-CN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班车制度</a:t>
            </a:r>
            <a:endParaRPr lang="en-US" altLang="zh-CN" sz="12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368" y="2684630"/>
            <a:ext cx="1204891" cy="24588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" y="-1838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8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0" grpId="0"/>
      <p:bldP spid="12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4626" y="0"/>
            <a:ext cx="9188626" cy="2144756"/>
          </a:xfrm>
          <a:prstGeom prst="rect">
            <a:avLst/>
          </a:prstGeom>
          <a:solidFill>
            <a:srgbClr val="FCC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"/>
          <p:cNvSpPr/>
          <p:nvPr/>
        </p:nvSpPr>
        <p:spPr>
          <a:xfrm>
            <a:off x="337219" y="627534"/>
            <a:ext cx="842493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Cloud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Alibaba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微服务大课项目训练营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32777" y="3075806"/>
            <a:ext cx="2323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讲师：二当家小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805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4626" y="-92546"/>
            <a:ext cx="9188626" cy="2144756"/>
          </a:xfrm>
          <a:prstGeom prst="rect">
            <a:avLst/>
          </a:prstGeom>
          <a:solidFill>
            <a:srgbClr val="FCC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"/>
          <p:cNvSpPr/>
          <p:nvPr/>
        </p:nvSpPr>
        <p:spPr>
          <a:xfrm>
            <a:off x="337219" y="627534"/>
            <a:ext cx="842493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2.4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和你说下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DevOps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是如何提效的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6152" y="2390433"/>
            <a:ext cx="4479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DevOps: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开发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运维 交集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"/>
          <p:cNvSpPr/>
          <p:nvPr/>
        </p:nvSpPr>
        <p:spPr>
          <a:xfrm>
            <a:off x="4967536" y="1763112"/>
            <a:ext cx="4176464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12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持续开发、持续集成、持续测试、持续部署、持续监控</a:t>
            </a:r>
            <a:endParaRPr lang="en-US" altLang="zh-CN" sz="12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509" y="2211710"/>
            <a:ext cx="3856360" cy="185848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07257" y="2913322"/>
            <a:ext cx="5088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以前是单一职责 现在一专多能 考虑配合提效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9980" y="3526437"/>
            <a:ext cx="5404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CI/CD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多环境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构建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打包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上线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监控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9980" y="4029753"/>
            <a:ext cx="7742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快速迭代产品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每次代码的改动都触发校验，每刻都可进行新版本的上线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1190526"/>
            <a:ext cx="2046094" cy="123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7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3" grpId="0"/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4626" y="0"/>
            <a:ext cx="9188626" cy="2144756"/>
          </a:xfrm>
          <a:prstGeom prst="rect">
            <a:avLst/>
          </a:prstGeom>
          <a:solidFill>
            <a:srgbClr val="FCC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"/>
          <p:cNvSpPr/>
          <p:nvPr/>
        </p:nvSpPr>
        <p:spPr>
          <a:xfrm>
            <a:off x="337219" y="627534"/>
            <a:ext cx="8424936" cy="147732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接下来就是进入我们的项目介绍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搭建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实时更新在线笔记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语雀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3648" y="2779595"/>
            <a:ext cx="69493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1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在线笔记地址：</a:t>
            </a:r>
            <a:r>
              <a:rPr lang="en-US" altLang="zh-CN" sz="1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</a:t>
            </a:r>
            <a:r>
              <a:rPr lang="en-US" altLang="zh-CN" sz="1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://</a:t>
            </a:r>
            <a:r>
              <a:rPr lang="en-US" altLang="zh-CN" sz="110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www.yuque.com</a:t>
            </a:r>
            <a:r>
              <a:rPr lang="en-US" altLang="zh-CN" sz="1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/docs/share/d5cd13c0-01f2-41da-9037-42e95f183ebc</a:t>
            </a:r>
            <a:endParaRPr lang="zh-CN" altLang="en-US" sz="110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3648" y="3219822"/>
            <a:ext cx="75216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1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视频下载和兑换码指引：</a:t>
            </a:r>
            <a:r>
              <a:rPr lang="en-US" altLang="zh-CN" sz="1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</a:t>
            </a:r>
            <a:r>
              <a:rPr lang="en-US" altLang="zh-CN" sz="1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://</a:t>
            </a:r>
            <a:r>
              <a:rPr lang="en-US" altLang="zh-CN" sz="110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www.yuque.com</a:t>
            </a:r>
            <a:r>
              <a:rPr lang="en-US" altLang="zh-CN" sz="1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/docs/share/d5564502-9585-4a08-9f13-4e24febdec05</a:t>
            </a:r>
            <a:endParaRPr lang="zh-CN" altLang="en-US" sz="110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25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4626" y="0"/>
            <a:ext cx="9188626" cy="2144756"/>
          </a:xfrm>
          <a:prstGeom prst="rect">
            <a:avLst/>
          </a:prstGeom>
          <a:solidFill>
            <a:srgbClr val="FCC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"/>
          <p:cNvSpPr/>
          <p:nvPr/>
        </p:nvSpPr>
        <p:spPr>
          <a:xfrm>
            <a:off x="337219" y="627534"/>
            <a:ext cx="842493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Cloud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Alibaba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微服务大课项目训练营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32777" y="3075806"/>
            <a:ext cx="2323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讲师：二当家小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58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4626" y="0"/>
            <a:ext cx="9188626" cy="2144756"/>
          </a:xfrm>
          <a:prstGeom prst="rect">
            <a:avLst/>
          </a:prstGeom>
          <a:solidFill>
            <a:srgbClr val="FCC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"/>
          <p:cNvSpPr/>
          <p:nvPr/>
        </p:nvSpPr>
        <p:spPr>
          <a:xfrm>
            <a:off x="337219" y="627534"/>
            <a:ext cx="842493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1.1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微服务大课训练营介绍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8263" y="2536173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迄今为止最强项目大课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6611" y="3204514"/>
            <a:ext cx="4929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采用当下一线互联网公司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80%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以上核心技术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8263" y="3868729"/>
            <a:ext cx="777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对比阿里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P6+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P7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技术水平（一定不要有：不在其位不谋其政的思想）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6611" y="4537070"/>
            <a:ext cx="5955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1+1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开发多个微服务核心模块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+PaaS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云平台部署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81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4626" y="0"/>
            <a:ext cx="9188626" cy="2144756"/>
          </a:xfrm>
          <a:prstGeom prst="rect">
            <a:avLst/>
          </a:prstGeom>
          <a:solidFill>
            <a:srgbClr val="FCC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"/>
          <p:cNvSpPr/>
          <p:nvPr/>
        </p:nvSpPr>
        <p:spPr>
          <a:xfrm>
            <a:off x="337219" y="627534"/>
            <a:ext cx="842493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你需要哪些基础技术栈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8263" y="2305303"/>
            <a:ext cx="5386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</a:t>
            </a:r>
            <a:r>
              <a:rPr lang="en-US" altLang="zh-CN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SpringCloudAlibaba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直接看专题视频即可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8263" y="2902350"/>
            <a:ext cx="5208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</a:t>
            </a:r>
            <a:r>
              <a:rPr lang="en-US" altLang="zh-CN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RabbitMQ+Redis+Linux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工作常用知识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8772" y="3499397"/>
            <a:ext cx="3387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容器化常用知识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8772" y="4601842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有一定的工作经验或者开发部署过项目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8772" y="4071963"/>
            <a:ext cx="7746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新上的两套视频 </a:t>
            </a:r>
            <a:r>
              <a:rPr lang="en-US" altLang="zh-CN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RabbitMQ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专题、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MybatisPlus+Swagger3.0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专题要看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"/>
          <p:cNvSpPr/>
          <p:nvPr/>
        </p:nvSpPr>
        <p:spPr>
          <a:xfrm>
            <a:off x="4788024" y="1867757"/>
            <a:ext cx="4355976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心急吃不了热豆腐，打好基础技术先</a:t>
            </a:r>
            <a:r>
              <a:rPr lang="en-US" altLang="zh-CN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虽然开课也要先学基础</a:t>
            </a:r>
            <a:endParaRPr lang="en-US" altLang="zh-CN" sz="12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83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4626" y="0"/>
            <a:ext cx="9188626" cy="2144756"/>
          </a:xfrm>
          <a:prstGeom prst="rect">
            <a:avLst/>
          </a:prstGeom>
          <a:solidFill>
            <a:srgbClr val="FCC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"/>
          <p:cNvSpPr/>
          <p:nvPr/>
        </p:nvSpPr>
        <p:spPr>
          <a:xfrm>
            <a:off x="337219" y="627534"/>
            <a:ext cx="842493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参加完大课训练营，你能得到什么？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8263" y="2536173"/>
            <a:ext cx="6225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掌握当前互联网公司常用微服务架构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+PaaS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云平台部署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6611" y="3204514"/>
            <a:ext cx="5477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落地多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个微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服务项目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掌握多个项目通用技术模型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8263" y="3868729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掌握多个分布式解决方案，并在微服务中落地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6611" y="4537070"/>
            <a:ext cx="5088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掌握微服务的安全架构设计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网络入侵和防范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"/>
          <p:cNvSpPr/>
          <p:nvPr/>
        </p:nvSpPr>
        <p:spPr>
          <a:xfrm>
            <a:off x="4966344" y="1867757"/>
            <a:ext cx="4176464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不会有华丽前端页面知识，后端架构比这个强</a:t>
            </a:r>
            <a:r>
              <a:rPr lang="en-US" altLang="zh-CN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</a:t>
            </a:r>
            <a:endParaRPr lang="en-US" altLang="zh-CN" sz="12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52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4626" y="0"/>
            <a:ext cx="9188626" cy="2144756"/>
          </a:xfrm>
          <a:prstGeom prst="rect">
            <a:avLst/>
          </a:prstGeom>
          <a:solidFill>
            <a:srgbClr val="FCC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"/>
          <p:cNvSpPr/>
          <p:nvPr/>
        </p:nvSpPr>
        <p:spPr>
          <a:xfrm>
            <a:off x="337219" y="627534"/>
            <a:ext cx="842493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参加完大课训练营，你能得到什么？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8263" y="2536173"/>
            <a:ext cx="5987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Rancher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多主机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阿里云私有仓库部署多个微服务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6611" y="3204514"/>
            <a:ext cx="6572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基于大课项目，编写高级工程师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架构师简历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项目亮点抽取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8263" y="3868729"/>
            <a:ext cx="7350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基于大课训练营考核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贯穿整套课程，彻底掌握多个分布式解决方案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6611" y="4537070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带兵打战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技术团队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项目管理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个人能力提升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"/>
          <p:cNvSpPr/>
          <p:nvPr/>
        </p:nvSpPr>
        <p:spPr>
          <a:xfrm>
            <a:off x="4860032" y="1858005"/>
            <a:ext cx="4283968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重要：通用项目模型</a:t>
            </a:r>
            <a:r>
              <a:rPr lang="en-US" altLang="zh-CN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解决方案，不局限电商</a:t>
            </a:r>
            <a:r>
              <a:rPr lang="en-US" altLang="zh-CN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物流</a:t>
            </a:r>
            <a:r>
              <a:rPr lang="en-US" altLang="zh-CN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1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营销领域 </a:t>
            </a:r>
            <a:endParaRPr lang="en-US" altLang="zh-CN" sz="12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355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4626" y="0"/>
            <a:ext cx="9188626" cy="2144756"/>
          </a:xfrm>
          <a:prstGeom prst="rect">
            <a:avLst/>
          </a:prstGeom>
          <a:solidFill>
            <a:srgbClr val="FCC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"/>
          <p:cNvSpPr/>
          <p:nvPr/>
        </p:nvSpPr>
        <p:spPr>
          <a:xfrm>
            <a:off x="337219" y="627534"/>
            <a:ext cx="842493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本集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198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4626" y="0"/>
            <a:ext cx="9188626" cy="2144756"/>
          </a:xfrm>
          <a:prstGeom prst="rect">
            <a:avLst/>
          </a:prstGeom>
          <a:solidFill>
            <a:srgbClr val="FCC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"/>
          <p:cNvSpPr/>
          <p:nvPr/>
        </p:nvSpPr>
        <p:spPr>
          <a:xfrm>
            <a:off x="337219" y="627534"/>
            <a:ext cx="842493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1.2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说了那么多，接下来你应该准备什么？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8263" y="2536173"/>
            <a:ext cx="8536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一台配置不错的开发电脑，配置好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JDK8/11+Maven+Docker+Mysql+Maven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6611" y="3204514"/>
            <a:ext cx="646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本地搭建好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虚拟机，安装好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CentOS7.X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+Docker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8263" y="3868729"/>
            <a:ext cx="7529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购买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台阿里云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ECS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服务器，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CentOS7.X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以上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最少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4g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，推荐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8g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6611" y="4537070"/>
            <a:ext cx="5495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购买一个域名并备案完成，开通阿里云</a:t>
            </a:r>
            <a:r>
              <a:rPr lang="en-US" altLang="zh-CN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OSS</a:t>
            </a:r>
            <a:r>
              <a:rPr lang="zh-CN" altLang="en-US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</a:t>
            </a:r>
            <a:endParaRPr lang="zh-CN" altLang="en-US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541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31063</TotalTime>
  <Words>1961</Words>
  <Application>Microsoft Macintosh PowerPoint</Application>
  <PresentationFormat>全屏显示(16:9)</PresentationFormat>
  <Paragraphs>159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Calibri</vt:lpstr>
      <vt:lpstr>Wingdings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kiyomi</dc:creator>
  <cp:lastModifiedBy>Microsoft Office 用户</cp:lastModifiedBy>
  <cp:revision>519</cp:revision>
  <dcterms:created xsi:type="dcterms:W3CDTF">2020-07-23T01:36:06Z</dcterms:created>
  <dcterms:modified xsi:type="dcterms:W3CDTF">2021-01-31T02:53:27Z</dcterms:modified>
</cp:coreProperties>
</file>