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7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8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28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61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3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6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9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0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19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1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0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5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6787-371E-4393-8EF1-632C9E227511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D7AD-3A7A-4C01-85D6-70193CD88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6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C2AFA-30B1-81DC-7F6A-CBB49403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325CC6-70F2-9FAD-F818-27A42C449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280922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433C-4EA9-7C3C-2F64-9F3FE020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CRUD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8D25B-004F-FD54-D760-CD9ABEAE1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</a:p>
          <a:p>
            <a:r>
              <a:rPr lang="en-US" altLang="zh-TW" dirty="0"/>
              <a:t>Read</a:t>
            </a:r>
          </a:p>
          <a:p>
            <a:r>
              <a:rPr lang="en-US" altLang="zh-TW" dirty="0"/>
              <a:t>Update</a:t>
            </a:r>
          </a:p>
          <a:p>
            <a:r>
              <a:rPr lang="en-US" altLang="zh-TW" dirty="0"/>
              <a:t>Delete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2F82F44-2223-2CA8-66A4-7584E09994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55" y="2505207"/>
            <a:ext cx="6525296" cy="3262648"/>
          </a:xfrm>
        </p:spPr>
      </p:pic>
    </p:spTree>
    <p:extLst>
      <p:ext uri="{BB962C8B-B14F-4D97-AF65-F5344CB8AC3E}">
        <p14:creationId xmlns:p14="http://schemas.microsoft.com/office/powerpoint/2010/main" val="113060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48DE7-F817-8AA3-3C12-D8539658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PreparedStatement</a:t>
            </a:r>
            <a:r>
              <a:rPr lang="en-US" altLang="zh-TW" dirty="0"/>
              <a:t>-create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A44A12B-6776-2178-05D7-01DDAC71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r>
              <a:rPr lang="en-US" altLang="zh-TW" dirty="0"/>
              <a:t>Insert into </a:t>
            </a:r>
            <a:r>
              <a:rPr lang="zh-TW" altLang="en-US" dirty="0"/>
              <a:t>表格</a:t>
            </a:r>
            <a:r>
              <a:rPr lang="en-US" altLang="zh-TW" dirty="0"/>
              <a:t>(</a:t>
            </a:r>
            <a:r>
              <a:rPr lang="zh-TW" altLang="en-US" dirty="0"/>
              <a:t>欄位</a:t>
            </a:r>
            <a:r>
              <a:rPr lang="en-US" altLang="zh-TW" dirty="0"/>
              <a:t>1,</a:t>
            </a:r>
            <a:r>
              <a:rPr lang="zh-TW" altLang="en-US" dirty="0"/>
              <a:t>欄位</a:t>
            </a:r>
            <a:r>
              <a:rPr lang="en-US" altLang="zh-TW" dirty="0"/>
              <a:t>2..) values(?,?..)</a:t>
            </a:r>
          </a:p>
          <a:p>
            <a:r>
              <a:rPr lang="en-US" altLang="zh-TW" dirty="0"/>
              <a:t>Set</a:t>
            </a:r>
            <a:r>
              <a:rPr lang="zh-TW" altLang="en-US" dirty="0"/>
              <a:t>類型</a:t>
            </a:r>
            <a:r>
              <a:rPr lang="en-US" altLang="zh-TW" dirty="0"/>
              <a:t> (</a:t>
            </a:r>
            <a:r>
              <a:rPr lang="zh-TW" altLang="en-US" dirty="0"/>
              <a:t>索引</a:t>
            </a:r>
            <a:r>
              <a:rPr lang="en-US" altLang="zh-TW" dirty="0"/>
              <a:t>,</a:t>
            </a:r>
            <a:r>
              <a:rPr lang="zh-TW" altLang="en-US" dirty="0"/>
              <a:t>值</a:t>
            </a:r>
            <a:r>
              <a:rPr lang="en-US" altLang="zh-TW" dirty="0"/>
              <a:t>).</a:t>
            </a:r>
          </a:p>
          <a:p>
            <a:r>
              <a:rPr lang="en-US" altLang="zh-TW" dirty="0" err="1"/>
              <a:t>excuteUpdate</a:t>
            </a:r>
            <a:r>
              <a:rPr lang="en-US" altLang="zh-TW" dirty="0"/>
              <a:t>();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9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2D38D-F497-EBFC-417C-84F24C19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Preparedstatement</a:t>
            </a:r>
            <a:r>
              <a:rPr lang="en-US" altLang="zh-TW" dirty="0"/>
              <a:t>-read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85BF0-2C31-FEF6-CE01-B4B37D89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Select  * from 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en-US" altLang="zh-TW" dirty="0"/>
              <a:t>Select * from </a:t>
            </a:r>
            <a:r>
              <a:rPr lang="zh-TW" altLang="en-US" dirty="0"/>
              <a:t>表格 </a:t>
            </a:r>
            <a:r>
              <a:rPr lang="en-US" altLang="zh-TW" dirty="0"/>
              <a:t>where </a:t>
            </a:r>
            <a:r>
              <a:rPr lang="zh-TW" altLang="en-US" dirty="0"/>
              <a:t>條件</a:t>
            </a:r>
            <a:r>
              <a:rPr lang="en-US" altLang="zh-TW" dirty="0"/>
              <a:t>=?</a:t>
            </a:r>
          </a:p>
          <a:p>
            <a:r>
              <a:rPr lang="en-US" altLang="zh-TW" dirty="0"/>
              <a:t>set</a:t>
            </a:r>
            <a:r>
              <a:rPr lang="zh-TW" altLang="en-US" dirty="0"/>
              <a:t>類型</a:t>
            </a:r>
            <a:r>
              <a:rPr lang="en-US" altLang="zh-TW" dirty="0"/>
              <a:t>(</a:t>
            </a:r>
            <a:r>
              <a:rPr lang="zh-TW" altLang="en-US" dirty="0"/>
              <a:t>索引</a:t>
            </a:r>
            <a:r>
              <a:rPr lang="en-US" altLang="zh-TW" dirty="0"/>
              <a:t>,</a:t>
            </a:r>
            <a:r>
              <a:rPr lang="zh-TW" altLang="en-US" dirty="0"/>
              <a:t>值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excuteQuery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r>
              <a:rPr lang="zh-TW" altLang="en-US" dirty="0"/>
              <a:t>搭配 </a:t>
            </a:r>
            <a:r>
              <a:rPr lang="en-US" altLang="zh-TW" dirty="0" err="1"/>
              <a:t>ResultSet</a:t>
            </a:r>
            <a:endParaRPr lang="en-US" altLang="zh-TW" dirty="0"/>
          </a:p>
          <a:p>
            <a:pPr lvl="1"/>
            <a:r>
              <a:rPr lang="en-US" altLang="zh-TW" dirty="0"/>
              <a:t>next()</a:t>
            </a:r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類型</a:t>
            </a:r>
            <a:r>
              <a:rPr lang="en-US" altLang="zh-TW" dirty="0"/>
              <a:t>(“</a:t>
            </a:r>
            <a:r>
              <a:rPr lang="zh-TW" altLang="en-US" dirty="0"/>
              <a:t>欄位</a:t>
            </a:r>
            <a:r>
              <a:rPr lang="en-US" altLang="zh-TW" dirty="0"/>
              <a:t>”)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0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F0A15-6FBC-7630-B609-D9922ED9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Preparedstatement</a:t>
            </a:r>
            <a:r>
              <a:rPr lang="en-US" altLang="zh-TW" dirty="0"/>
              <a:t>-update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44A64-667E-291B-9A11-CFFC40E4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endParaRPr lang="en-US" altLang="zh-TW" dirty="0"/>
          </a:p>
          <a:p>
            <a:r>
              <a:rPr lang="en-US" altLang="zh-TW" dirty="0"/>
              <a:t>Update </a:t>
            </a:r>
            <a:r>
              <a:rPr lang="zh-TW" altLang="en-US" dirty="0"/>
              <a:t>表格 </a:t>
            </a:r>
            <a:r>
              <a:rPr lang="en-US" altLang="zh-TW" dirty="0"/>
              <a:t>set </a:t>
            </a:r>
            <a:r>
              <a:rPr lang="zh-TW" altLang="en-US" dirty="0"/>
              <a:t>欄位</a:t>
            </a:r>
            <a:r>
              <a:rPr lang="en-US" altLang="zh-TW" dirty="0"/>
              <a:t>=?,….where id=?</a:t>
            </a:r>
          </a:p>
          <a:p>
            <a:r>
              <a:rPr lang="en-US" altLang="zh-TW" dirty="0"/>
              <a:t>Set</a:t>
            </a:r>
            <a:r>
              <a:rPr lang="zh-TW" altLang="en-US" dirty="0"/>
              <a:t>類型</a:t>
            </a:r>
            <a:r>
              <a:rPr lang="en-US" altLang="zh-TW" dirty="0"/>
              <a:t>(</a:t>
            </a:r>
            <a:r>
              <a:rPr lang="zh-TW" altLang="en-US" dirty="0"/>
              <a:t>索引</a:t>
            </a:r>
            <a:r>
              <a:rPr lang="en-US" altLang="zh-TW" dirty="0"/>
              <a:t>,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excuteUpdate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75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6DF14-7D6F-10A9-F5D8-B96D8CF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PreparedStatement</a:t>
            </a:r>
            <a:r>
              <a:rPr lang="en-US" altLang="zh-TW" dirty="0"/>
              <a:t>-delete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00B79-9B4B-048F-8B07-BA8CE943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Delete from </a:t>
            </a:r>
            <a:r>
              <a:rPr lang="zh-TW" altLang="en-US" dirty="0"/>
              <a:t>表 </a:t>
            </a:r>
            <a:r>
              <a:rPr lang="en-US" altLang="zh-TW" dirty="0"/>
              <a:t>where </a:t>
            </a:r>
            <a:r>
              <a:rPr lang="zh-TW" altLang="en-US" dirty="0"/>
              <a:t>條件</a:t>
            </a:r>
            <a:r>
              <a:rPr lang="en-US" altLang="zh-TW" dirty="0"/>
              <a:t>=?</a:t>
            </a:r>
          </a:p>
          <a:p>
            <a:r>
              <a:rPr lang="en-US" altLang="zh-TW" dirty="0"/>
              <a:t>Set</a:t>
            </a:r>
            <a:r>
              <a:rPr lang="zh-TW" altLang="en-US" dirty="0"/>
              <a:t>類型</a:t>
            </a:r>
            <a:r>
              <a:rPr lang="en-US" altLang="zh-TW" dirty="0"/>
              <a:t>(</a:t>
            </a:r>
            <a:r>
              <a:rPr lang="zh-TW" altLang="en-US" dirty="0"/>
              <a:t>索引</a:t>
            </a:r>
            <a:r>
              <a:rPr lang="en-US" altLang="zh-TW" dirty="0"/>
              <a:t>,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executeUpdate</a:t>
            </a:r>
            <a:r>
              <a:rPr lang="en-US" altLang="zh-TW" dirty="0"/>
              <a:t>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24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A31F8-EA65-9192-B3CF-20D6593B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510E1-8521-AEF9-8917-594DF9059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</a:p>
          <a:p>
            <a:pPr lvl="1"/>
            <a:r>
              <a:rPr lang="zh-TW" altLang="en-US" dirty="0"/>
              <a:t>後端</a:t>
            </a:r>
            <a:r>
              <a:rPr lang="en-US" altLang="zh-TW" dirty="0"/>
              <a:t>web server(</a:t>
            </a:r>
            <a:r>
              <a:rPr lang="en-US" altLang="zh-TW" dirty="0" err="1"/>
              <a:t>tomcate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與前端 </a:t>
            </a:r>
            <a:r>
              <a:rPr lang="en-US" altLang="zh-TW" dirty="0"/>
              <a:t>UI(browser)</a:t>
            </a:r>
            <a:r>
              <a:rPr lang="zh-TW" altLang="en-US" dirty="0"/>
              <a:t>溝通的 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en-US" altLang="zh-TW" dirty="0"/>
              <a:t>TCP/</a:t>
            </a:r>
            <a:r>
              <a:rPr lang="en-US" altLang="zh-TW" dirty="0" err="1"/>
              <a:t>ip</a:t>
            </a:r>
            <a:r>
              <a:rPr lang="zh-TW" altLang="en-US" dirty="0"/>
              <a:t>協定</a:t>
            </a:r>
            <a:endParaRPr lang="en-US" altLang="zh-TW" dirty="0"/>
          </a:p>
          <a:p>
            <a:pPr lvl="1"/>
            <a:r>
              <a:rPr lang="en-US" altLang="zh-TW" dirty="0"/>
              <a:t>Request-&gt;</a:t>
            </a:r>
            <a:r>
              <a:rPr lang="zh-TW" altLang="en-US" dirty="0"/>
              <a:t>前端送請求</a:t>
            </a:r>
            <a:endParaRPr lang="en-US" altLang="zh-TW" dirty="0"/>
          </a:p>
          <a:p>
            <a:pPr lvl="1"/>
            <a:r>
              <a:rPr lang="en-US" altLang="zh-TW" dirty="0"/>
              <a:t>Response-&gt;</a:t>
            </a:r>
            <a:r>
              <a:rPr lang="zh-TW" altLang="en-US" dirty="0"/>
              <a:t>後端作回應</a:t>
            </a:r>
            <a:endParaRPr lang="en-US" altLang="zh-TW" dirty="0"/>
          </a:p>
          <a:p>
            <a:r>
              <a:rPr lang="zh-TW" altLang="en-US" dirty="0"/>
              <a:t>擔任</a:t>
            </a:r>
            <a:r>
              <a:rPr lang="en-US" altLang="zh-TW" dirty="0"/>
              <a:t>UI</a:t>
            </a:r>
            <a:r>
              <a:rPr lang="zh-TW" altLang="en-US" dirty="0"/>
              <a:t>與資料庫中間的橋樑</a:t>
            </a:r>
            <a:endParaRPr lang="en-US" altLang="zh-TW" dirty="0"/>
          </a:p>
          <a:p>
            <a:r>
              <a:rPr lang="zh-TW" altLang="en-US" dirty="0"/>
              <a:t>接收前端經過檢查</a:t>
            </a:r>
            <a:r>
              <a:rPr lang="en-US" altLang="zh-TW" dirty="0"/>
              <a:t>,</a:t>
            </a:r>
            <a:r>
              <a:rPr lang="zh-TW" altLang="en-US" dirty="0"/>
              <a:t>計算</a:t>
            </a:r>
            <a:r>
              <a:rPr lang="en-US" altLang="zh-TW" dirty="0"/>
              <a:t>..</a:t>
            </a:r>
            <a:r>
              <a:rPr lang="zh-TW" altLang="en-US" dirty="0"/>
              <a:t>再將結果回覆給</a:t>
            </a:r>
            <a:r>
              <a:rPr lang="en-US" altLang="zh-TW" dirty="0"/>
              <a:t>UI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內容版面配置區 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8F63DD8-DD44-4B62-E368-1B7C0C032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02" y="2387750"/>
            <a:ext cx="6054473" cy="3729604"/>
          </a:xfrm>
        </p:spPr>
      </p:pic>
    </p:spTree>
    <p:extLst>
      <p:ext uri="{BB962C8B-B14F-4D97-AF65-F5344CB8AC3E}">
        <p14:creationId xmlns:p14="http://schemas.microsoft.com/office/powerpoint/2010/main" val="3428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0136F-6C5D-7F1D-0A00-7D259FDE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的運作方式</a:t>
            </a:r>
          </a:p>
        </p:txBody>
      </p:sp>
      <p:pic>
        <p:nvPicPr>
          <p:cNvPr id="15" name="內容版面配置區 14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F0BDF724-AE2E-8023-BCB5-845C89364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85" y="2459364"/>
            <a:ext cx="6961451" cy="3915816"/>
          </a:xfrm>
        </p:spPr>
      </p:pic>
    </p:spTree>
    <p:extLst>
      <p:ext uri="{BB962C8B-B14F-4D97-AF65-F5344CB8AC3E}">
        <p14:creationId xmlns:p14="http://schemas.microsoft.com/office/powerpoint/2010/main" val="256386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7286D-A568-6FC1-F142-91BC250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 </a:t>
            </a:r>
            <a:r>
              <a:rPr lang="zh-TW" altLang="en-US" dirty="0"/>
              <a:t>物件生命週期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77511-9B3E-B8C9-3A94-39994AD2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Init()</a:t>
            </a:r>
          </a:p>
          <a:p>
            <a:r>
              <a:rPr lang="en-US" altLang="zh-TW" dirty="0"/>
              <a:t>Service()</a:t>
            </a:r>
          </a:p>
          <a:p>
            <a:pPr lvl="1"/>
            <a:r>
              <a:rPr lang="en-US" altLang="zh-TW" dirty="0" err="1"/>
              <a:t>doGet</a:t>
            </a:r>
            <a:endParaRPr lang="en-US" altLang="zh-TW" dirty="0"/>
          </a:p>
          <a:p>
            <a:pPr lvl="1"/>
            <a:r>
              <a:rPr lang="en-US" altLang="zh-TW" dirty="0" err="1"/>
              <a:t>doPost</a:t>
            </a:r>
            <a:endParaRPr lang="en-US" altLang="zh-TW" dirty="0"/>
          </a:p>
          <a:p>
            <a:r>
              <a:rPr lang="en-US" altLang="zh-TW" dirty="0"/>
              <a:t>Destroy()</a:t>
            </a:r>
          </a:p>
          <a:p>
            <a:r>
              <a:rPr lang="en-US" altLang="zh-TW" dirty="0" err="1"/>
              <a:t>HttpServletRequest</a:t>
            </a:r>
            <a:endParaRPr lang="en-US" altLang="zh-TW" dirty="0"/>
          </a:p>
          <a:p>
            <a:r>
              <a:rPr lang="en-US" altLang="zh-TW" dirty="0" err="1"/>
              <a:t>HttpServletResponse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9" name="圖片 1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437F4F3E-7AB9-51EE-AE87-1F1F9029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6119"/>
            <a:ext cx="4806931" cy="30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F6DA-A5E5-FD6E-F145-601DA6A3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Mysql</a:t>
            </a:r>
            <a:r>
              <a:rPr lang="en-US" altLang="zh-TW" dirty="0"/>
              <a:t> database Server 8.0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8843D-6CBE-B5D4-B85C-180A9EBE55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Schema-&gt;</a:t>
            </a:r>
            <a:r>
              <a:rPr lang="zh-TW" altLang="en-US" dirty="0"/>
              <a:t>專案名</a:t>
            </a:r>
            <a:endParaRPr lang="en-US" altLang="zh-TW" dirty="0"/>
          </a:p>
          <a:p>
            <a:r>
              <a:rPr lang="en-US" altLang="zh-TW" dirty="0"/>
              <a:t>Table</a:t>
            </a:r>
          </a:p>
          <a:p>
            <a:r>
              <a:rPr lang="en-US" altLang="zh-TW" dirty="0"/>
              <a:t>Ex: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 lvl="1"/>
            <a:r>
              <a:rPr lang="en-US" altLang="zh-TW" dirty="0"/>
              <a:t>Id</a:t>
            </a:r>
          </a:p>
          <a:p>
            <a:pPr lvl="1"/>
            <a:r>
              <a:rPr lang="en-US" altLang="zh-TW" dirty="0"/>
              <a:t>Name</a:t>
            </a:r>
          </a:p>
          <a:p>
            <a:pPr lvl="1"/>
            <a:r>
              <a:rPr lang="en-US" altLang="zh-TW" dirty="0"/>
              <a:t>Username</a:t>
            </a:r>
          </a:p>
          <a:p>
            <a:pPr lvl="1"/>
            <a:r>
              <a:rPr lang="en-US" altLang="zh-TW" dirty="0"/>
              <a:t>Password</a:t>
            </a:r>
          </a:p>
          <a:p>
            <a:pPr lvl="1"/>
            <a:r>
              <a:rPr lang="en-US" altLang="zh-TW" dirty="0"/>
              <a:t>Address</a:t>
            </a:r>
          </a:p>
          <a:p>
            <a:pPr lvl="1"/>
            <a:r>
              <a:rPr lang="en-US" altLang="zh-TW" dirty="0"/>
              <a:t>phone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EC9D047-ECA9-C6DF-D6B4-89B2804F17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396380"/>
              </p:ext>
            </p:extLst>
          </p:nvPr>
        </p:nvGraphicFramePr>
        <p:xfrm>
          <a:off x="4123944" y="3429000"/>
          <a:ext cx="7095743" cy="185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02">
                  <a:extLst>
                    <a:ext uri="{9D8B030D-6E8A-4147-A177-3AD203B41FA5}">
                      <a16:colId xmlns:a16="http://schemas.microsoft.com/office/drawing/2014/main" val="557319484"/>
                    </a:ext>
                  </a:extLst>
                </a:gridCol>
                <a:gridCol w="964991">
                  <a:extLst>
                    <a:ext uri="{9D8B030D-6E8A-4147-A177-3AD203B41FA5}">
                      <a16:colId xmlns:a16="http://schemas.microsoft.com/office/drawing/2014/main" val="568736007"/>
                    </a:ext>
                  </a:extLst>
                </a:gridCol>
                <a:gridCol w="1447486">
                  <a:extLst>
                    <a:ext uri="{9D8B030D-6E8A-4147-A177-3AD203B41FA5}">
                      <a16:colId xmlns:a16="http://schemas.microsoft.com/office/drawing/2014/main" val="2545540758"/>
                    </a:ext>
                  </a:extLst>
                </a:gridCol>
                <a:gridCol w="1395916">
                  <a:extLst>
                    <a:ext uri="{9D8B030D-6E8A-4147-A177-3AD203B41FA5}">
                      <a16:colId xmlns:a16="http://schemas.microsoft.com/office/drawing/2014/main" val="2049077944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1301581950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1736678510"/>
                    </a:ext>
                  </a:extLst>
                </a:gridCol>
              </a:tblGrid>
              <a:tr h="661323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username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phone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3596"/>
                  </a:ext>
                </a:extLst>
              </a:tr>
              <a:tr h="1089245"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</a:p>
                    <a:p>
                      <a:r>
                        <a:rPr lang="en-US" altLang="zh-TW" dirty="0"/>
                        <a:t>Pk</a:t>
                      </a:r>
                    </a:p>
                    <a:p>
                      <a:r>
                        <a:rPr lang="en-US" altLang="zh-TW" dirty="0" err="1"/>
                        <a:t>Nn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7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F76AC-63E7-2BE0-A9D3-ECB7CA4D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JDBC(Java </a:t>
            </a:r>
            <a:r>
              <a:rPr lang="en-US" altLang="zh-TW" dirty="0" err="1"/>
              <a:t>DataBase</a:t>
            </a:r>
            <a:r>
              <a:rPr lang="en-US" altLang="zh-TW" dirty="0"/>
              <a:t> Connection)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8D3FC-34B5-E51C-2A21-7D322EC50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backEnd</a:t>
            </a:r>
            <a:r>
              <a:rPr lang="zh-TW" altLang="en-US" dirty="0"/>
              <a:t>後端</a:t>
            </a:r>
            <a:endParaRPr lang="en-US" altLang="zh-TW" dirty="0"/>
          </a:p>
          <a:p>
            <a:r>
              <a:rPr lang="en-US" altLang="zh-TW" dirty="0" err="1"/>
              <a:t>Class.forName</a:t>
            </a:r>
            <a:endParaRPr lang="en-US" altLang="zh-TW" dirty="0"/>
          </a:p>
          <a:p>
            <a:r>
              <a:rPr lang="en-US" altLang="zh-TW" dirty="0"/>
              <a:t>Java.sql.*</a:t>
            </a:r>
          </a:p>
          <a:p>
            <a:r>
              <a:rPr lang="en-US" altLang="zh-TW" dirty="0" err="1"/>
              <a:t>DriverManager</a:t>
            </a:r>
            <a:endParaRPr lang="en-US" altLang="zh-TW" dirty="0"/>
          </a:p>
          <a:p>
            <a:r>
              <a:rPr lang="en-US" altLang="zh-TW" dirty="0"/>
              <a:t>SQL</a:t>
            </a:r>
          </a:p>
          <a:p>
            <a:r>
              <a:rPr lang="en-US" altLang="zh-TW" dirty="0"/>
              <a:t>Statement</a:t>
            </a:r>
          </a:p>
          <a:p>
            <a:r>
              <a:rPr lang="en-US" altLang="zh-TW" dirty="0" err="1"/>
              <a:t>PreparedStatement</a:t>
            </a:r>
            <a:endParaRPr lang="en-US" altLang="zh-TW" dirty="0"/>
          </a:p>
          <a:p>
            <a:r>
              <a:rPr lang="en-US" altLang="zh-TW" dirty="0" err="1"/>
              <a:t>ResultSet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849F62F5-B52B-3850-31FA-F5D04BEFD1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90" y="2336873"/>
            <a:ext cx="7087698" cy="3986829"/>
          </a:xfrm>
        </p:spPr>
      </p:pic>
    </p:spTree>
    <p:extLst>
      <p:ext uri="{BB962C8B-B14F-4D97-AF65-F5344CB8AC3E}">
        <p14:creationId xmlns:p14="http://schemas.microsoft.com/office/powerpoint/2010/main" val="30611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DD69F-A62A-43E8-3620-6F45058C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檢查是否有</a:t>
            </a:r>
            <a:r>
              <a:rPr lang="en-US" altLang="zh-TW" dirty="0"/>
              <a:t>database</a:t>
            </a:r>
            <a:r>
              <a:rPr lang="zh-TW" altLang="en-US" dirty="0"/>
              <a:t>廠商提供的</a:t>
            </a:r>
            <a:r>
              <a:rPr lang="en-US" altLang="zh-TW" dirty="0"/>
              <a:t>Driver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6E84E-F462-6D43-0F52-A05442A48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Class.forName</a:t>
            </a:r>
            <a:endParaRPr lang="en-US" altLang="zh-TW" dirty="0"/>
          </a:p>
          <a:p>
            <a:r>
              <a:rPr lang="en-US" altLang="zh-TW" dirty="0" err="1"/>
              <a:t>Mysql</a:t>
            </a:r>
            <a:r>
              <a:rPr lang="en-US" altLang="zh-TW" dirty="0"/>
              <a:t> 8.0</a:t>
            </a:r>
          </a:p>
          <a:p>
            <a:r>
              <a:rPr lang="en-US" altLang="zh-TW" dirty="0" err="1"/>
              <a:t>com.mysql.cj.jdbc.Driver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非常重要</a:t>
            </a:r>
          </a:p>
        </p:txBody>
      </p:sp>
      <p:pic>
        <p:nvPicPr>
          <p:cNvPr id="6" name="內容版面配置區 5" descr="一張含有 文字, 字型, 印刷術 的圖片&#10;&#10;自動產生的描述">
            <a:extLst>
              <a:ext uri="{FF2B5EF4-FFF2-40B4-BE49-F238E27FC236}">
                <a16:creationId xmlns:a16="http://schemas.microsoft.com/office/drawing/2014/main" id="{020BA80B-27C6-46DB-D89C-C978FB53B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32" y="2451001"/>
            <a:ext cx="3848298" cy="806491"/>
          </a:xfrm>
        </p:spPr>
      </p:pic>
      <p:pic>
        <p:nvPicPr>
          <p:cNvPr id="8" name="圖片 7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986FA762-9CDD-CC46-4666-7EB489B7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71" y="3874327"/>
            <a:ext cx="6001058" cy="9398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5E5523-6FA6-D59D-2B57-F231F52E6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0" y="5459914"/>
            <a:ext cx="10897160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F155D-440F-00D2-5550-C63CDE03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DriverManager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2D0F0-2E37-2D9C-F163-0B1277755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getConnection</a:t>
            </a:r>
            <a:r>
              <a:rPr lang="zh-TW" altLang="en-US" dirty="0"/>
              <a:t>方法</a:t>
            </a:r>
            <a:endParaRPr lang="en-US" altLang="zh-TW" dirty="0"/>
          </a:p>
          <a:p>
            <a:r>
              <a:rPr lang="en-US" altLang="zh-TW" dirty="0"/>
              <a:t>url:</a:t>
            </a:r>
            <a:r>
              <a:rPr lang="zh-TW" altLang="en-US" dirty="0"/>
              <a:t>主機名</a:t>
            </a:r>
            <a:r>
              <a:rPr lang="en-US" altLang="zh-TW" dirty="0"/>
              <a:t>+schema</a:t>
            </a:r>
          </a:p>
          <a:p>
            <a:r>
              <a:rPr lang="en-US" altLang="zh-TW" dirty="0" err="1"/>
              <a:t>User:root</a:t>
            </a:r>
            <a:endParaRPr lang="en-US" altLang="zh-TW" dirty="0"/>
          </a:p>
          <a:p>
            <a:r>
              <a:rPr lang="en-US" altLang="zh-TW" dirty="0"/>
              <a:t>Password:</a:t>
            </a:r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73301ACC-65CF-5E85-F1A9-5D7538628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24" y="2401117"/>
            <a:ext cx="7346808" cy="3910763"/>
          </a:xfrm>
        </p:spPr>
      </p:pic>
    </p:spTree>
    <p:extLst>
      <p:ext uri="{BB962C8B-B14F-4D97-AF65-F5344CB8AC3E}">
        <p14:creationId xmlns:p14="http://schemas.microsoft.com/office/powerpoint/2010/main" val="115691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2E1CF-4809-316F-5BE0-9DB984B1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Jdbc</a:t>
            </a:r>
            <a:r>
              <a:rPr lang="en-US" altLang="zh-TW" dirty="0"/>
              <a:t> connection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97503-6053-445C-4E5A-90E089874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</a:p>
          <a:p>
            <a:r>
              <a:rPr lang="en-US" altLang="zh-TW" dirty="0"/>
              <a:t>Java API</a:t>
            </a:r>
          </a:p>
          <a:p>
            <a:r>
              <a:rPr lang="en-US" altLang="zh-TW" dirty="0"/>
              <a:t>Java.sql.*</a:t>
            </a:r>
          </a:p>
          <a:p>
            <a:r>
              <a:rPr lang="en-US" altLang="zh-TW" dirty="0" err="1"/>
              <a:t>Sql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EB13951C-D5A4-D0D0-5ACB-BFE7BFCC6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09" y="2505456"/>
            <a:ext cx="6653595" cy="3599316"/>
          </a:xfrm>
        </p:spPr>
      </p:pic>
    </p:spTree>
    <p:extLst>
      <p:ext uri="{BB962C8B-B14F-4D97-AF65-F5344CB8AC3E}">
        <p14:creationId xmlns:p14="http://schemas.microsoft.com/office/powerpoint/2010/main" val="278903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873BF-591F-0FFD-1351-BF744E67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Jdbc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B7B64-684C-C08A-DB48-C24E32965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Java.sql</a:t>
            </a:r>
            <a:r>
              <a:rPr lang="en-US" altLang="zh-TW" dirty="0"/>
              <a:t>.</a:t>
            </a:r>
            <a:r>
              <a:rPr lang="zh-TW" altLang="en-US" dirty="0"/>
              <a:t>*</a:t>
            </a:r>
            <a:endParaRPr lang="en-US" altLang="zh-TW" dirty="0"/>
          </a:p>
          <a:p>
            <a:r>
              <a:rPr lang="en-US" altLang="zh-TW" dirty="0"/>
              <a:t>Connection</a:t>
            </a:r>
          </a:p>
          <a:p>
            <a:r>
              <a:rPr lang="en-US" altLang="zh-TW" dirty="0"/>
              <a:t>Statement</a:t>
            </a:r>
          </a:p>
          <a:p>
            <a:r>
              <a:rPr lang="en-US" altLang="zh-TW" dirty="0" err="1"/>
              <a:t>preparedStatement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48EF7B6C-E6FF-691C-1F1C-ACB86E09C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78" y="2090058"/>
            <a:ext cx="4308510" cy="4332514"/>
          </a:xfrm>
        </p:spPr>
      </p:pic>
    </p:spTree>
    <p:extLst>
      <p:ext uri="{BB962C8B-B14F-4D97-AF65-F5344CB8AC3E}">
        <p14:creationId xmlns:p14="http://schemas.microsoft.com/office/powerpoint/2010/main" val="264018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18D2B-27F2-913E-B1BF-3E4BF018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DBC151-02E0-565D-29D9-B8BCFBDF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pPr lvl="1"/>
            <a:r>
              <a:rPr lang="en-US" altLang="zh-TW" dirty="0"/>
              <a:t>Insert into table() values()</a:t>
            </a:r>
          </a:p>
          <a:p>
            <a:r>
              <a:rPr lang="en-US" altLang="zh-TW" dirty="0" err="1"/>
              <a:t>DriverManager</a:t>
            </a:r>
            <a:endParaRPr lang="en-US" altLang="zh-TW" dirty="0"/>
          </a:p>
          <a:p>
            <a:r>
              <a:rPr lang="en-US" altLang="zh-TW" dirty="0"/>
              <a:t>Connection</a:t>
            </a:r>
          </a:p>
          <a:p>
            <a:r>
              <a:rPr lang="en-US" altLang="zh-TW" dirty="0"/>
              <a:t>Statement</a:t>
            </a:r>
          </a:p>
          <a:p>
            <a:r>
              <a:rPr lang="en-US" altLang="zh-TW" dirty="0" err="1"/>
              <a:t>executeUpdate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9" name="圖片 8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54777B80-A411-3C28-C9C0-E870138B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8" y="3429000"/>
            <a:ext cx="6532756" cy="15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2AF97-BA00-495E-DAB2-0E6EA868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PreparedStatement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7D866-1B2C-314E-2D7A-D1B63E8C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pPr lvl="1"/>
            <a:r>
              <a:rPr lang="en-US" altLang="zh-TW" dirty="0"/>
              <a:t>Insert into table(</a:t>
            </a:r>
            <a:r>
              <a:rPr lang="en-US" altLang="zh-TW" dirty="0" err="1"/>
              <a:t>name,username,password</a:t>
            </a:r>
            <a:r>
              <a:rPr lang="en-US" altLang="zh-TW" dirty="0"/>
              <a:t>) values(?,?,?)</a:t>
            </a:r>
          </a:p>
          <a:p>
            <a:r>
              <a:rPr lang="en-US" altLang="zh-TW" dirty="0" err="1"/>
              <a:t>DriverManager</a:t>
            </a:r>
            <a:endParaRPr lang="en-US" altLang="zh-TW" dirty="0"/>
          </a:p>
          <a:p>
            <a:r>
              <a:rPr lang="en-US" altLang="zh-TW" dirty="0"/>
              <a:t>Connection</a:t>
            </a:r>
          </a:p>
          <a:p>
            <a:r>
              <a:rPr lang="en-US" altLang="zh-TW" dirty="0" err="1"/>
              <a:t>PreparedStatement</a:t>
            </a:r>
            <a:endParaRPr lang="en-US" altLang="zh-TW" dirty="0"/>
          </a:p>
          <a:p>
            <a:r>
              <a:rPr lang="en-US" altLang="zh-TW" dirty="0" err="1"/>
              <a:t>executeUpdate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圖片 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DE875C91-77BB-2A2A-B4B5-12C55647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36" y="3979815"/>
            <a:ext cx="7021357" cy="16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25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100</TotalTime>
  <Words>292</Words>
  <Application>Microsoft Office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Trebuchet MS</vt:lpstr>
      <vt:lpstr>柏林</vt:lpstr>
      <vt:lpstr>Java EE Application 1z0-900</vt:lpstr>
      <vt:lpstr>Mysql database Server 8.0</vt:lpstr>
      <vt:lpstr>JDBC(Java DataBase Connection)</vt:lpstr>
      <vt:lpstr>檢查是否有database廠商提供的Driver</vt:lpstr>
      <vt:lpstr>DriverManager</vt:lpstr>
      <vt:lpstr>Jdbc connection</vt:lpstr>
      <vt:lpstr>Jdbc API</vt:lpstr>
      <vt:lpstr>Statement</vt:lpstr>
      <vt:lpstr>PreparedStatement</vt:lpstr>
      <vt:lpstr>SQL CRUD</vt:lpstr>
      <vt:lpstr>PreparedStatement-create</vt:lpstr>
      <vt:lpstr>Preparedstatement-read</vt:lpstr>
      <vt:lpstr>Preparedstatement-update</vt:lpstr>
      <vt:lpstr>PreparedStatement-delete</vt:lpstr>
      <vt:lpstr>servlet</vt:lpstr>
      <vt:lpstr>Servlet的運作方式</vt:lpstr>
      <vt:lpstr>Servlet 物件生命週期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Application 1z0-900</dc:title>
  <dc:creator>allen chan</dc:creator>
  <cp:lastModifiedBy>student</cp:lastModifiedBy>
  <cp:revision>11</cp:revision>
  <dcterms:created xsi:type="dcterms:W3CDTF">2024-11-29T16:02:22Z</dcterms:created>
  <dcterms:modified xsi:type="dcterms:W3CDTF">2024-11-30T01:33:03Z</dcterms:modified>
</cp:coreProperties>
</file>