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0ED-8D61-43A3-8877-13620A07BCFE}" type="datetimeFigureOut">
              <a:rPr lang="zh-TW" altLang="en-US" smtClean="0"/>
              <a:t>2024/12/7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ECA5C42-9085-4D3B-9C17-6A0631846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17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0ED-8D61-43A3-8877-13620A07BCFE}" type="datetimeFigureOut">
              <a:rPr lang="zh-TW" altLang="en-US" smtClean="0"/>
              <a:t>2024/12/7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ECA5C42-9085-4D3B-9C17-6A0631846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47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0ED-8D61-43A3-8877-13620A07BCFE}" type="datetimeFigureOut">
              <a:rPr lang="zh-TW" altLang="en-US" smtClean="0"/>
              <a:t>2024/12/7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ECA5C42-9085-4D3B-9C17-6A0631846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061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0ED-8D61-43A3-8877-13620A07BCFE}" type="datetimeFigureOut">
              <a:rPr lang="zh-TW" altLang="en-US" smtClean="0"/>
              <a:t>2024/12/7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ECA5C42-9085-4D3B-9C17-6A0631846E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386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0ED-8D61-43A3-8877-13620A07BCFE}" type="datetimeFigureOut">
              <a:rPr lang="zh-TW" altLang="en-US" smtClean="0"/>
              <a:t>2024/12/7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ECA5C42-9085-4D3B-9C17-6A0631846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575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0ED-8D61-43A3-8877-13620A07BCFE}" type="datetimeFigureOut">
              <a:rPr lang="zh-TW" altLang="en-US" smtClean="0"/>
              <a:t>2024/12/7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5C42-9085-4D3B-9C17-6A0631846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515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0ED-8D61-43A3-8877-13620A07BCFE}" type="datetimeFigureOut">
              <a:rPr lang="zh-TW" altLang="en-US" smtClean="0"/>
              <a:t>2024/12/7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5C42-9085-4D3B-9C17-6A0631846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02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0ED-8D61-43A3-8877-13620A07BCFE}" type="datetimeFigureOut">
              <a:rPr lang="zh-TW" altLang="en-US" smtClean="0"/>
              <a:t>2024/12/7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5C42-9085-4D3B-9C17-6A0631846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288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F9080ED-8D61-43A3-8877-13620A07BCFE}" type="datetimeFigureOut">
              <a:rPr lang="zh-TW" altLang="en-US" smtClean="0"/>
              <a:t>2024/12/7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ECA5C42-9085-4D3B-9C17-6A0631846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84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0ED-8D61-43A3-8877-13620A07BCFE}" type="datetimeFigureOut">
              <a:rPr lang="zh-TW" altLang="en-US" smtClean="0"/>
              <a:t>2024/12/7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5C42-9085-4D3B-9C17-6A0631846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06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0ED-8D61-43A3-8877-13620A07BCFE}" type="datetimeFigureOut">
              <a:rPr lang="zh-TW" altLang="en-US" smtClean="0"/>
              <a:t>2024/12/7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ECA5C42-9085-4D3B-9C17-6A0631846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19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0ED-8D61-43A3-8877-13620A07BCFE}" type="datetimeFigureOut">
              <a:rPr lang="zh-TW" altLang="en-US" smtClean="0"/>
              <a:t>2024/12/7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5C42-9085-4D3B-9C17-6A0631846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52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0ED-8D61-43A3-8877-13620A07BCFE}" type="datetimeFigureOut">
              <a:rPr lang="zh-TW" altLang="en-US" smtClean="0"/>
              <a:t>2024/12/7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5C42-9085-4D3B-9C17-6A0631846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86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0ED-8D61-43A3-8877-13620A07BCFE}" type="datetimeFigureOut">
              <a:rPr lang="zh-TW" altLang="en-US" smtClean="0"/>
              <a:t>2024/12/7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5C42-9085-4D3B-9C17-6A0631846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00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0ED-8D61-43A3-8877-13620A07BCFE}" type="datetimeFigureOut">
              <a:rPr lang="zh-TW" altLang="en-US" smtClean="0"/>
              <a:t>2024/12/7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5C42-9085-4D3B-9C17-6A0631846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56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0ED-8D61-43A3-8877-13620A07BCFE}" type="datetimeFigureOut">
              <a:rPr lang="zh-TW" altLang="en-US" smtClean="0"/>
              <a:t>2024/12/7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5C42-9085-4D3B-9C17-6A0631846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94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0ED-8D61-43A3-8877-13620A07BCFE}" type="datetimeFigureOut">
              <a:rPr lang="zh-TW" altLang="en-US" smtClean="0"/>
              <a:t>2024/12/7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5C42-9085-4D3B-9C17-6A0631846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04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080ED-8D61-43A3-8877-13620A07BCFE}" type="datetimeFigureOut">
              <a:rPr lang="zh-TW" altLang="en-US" smtClean="0"/>
              <a:t>2024/12/7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5C42-9085-4D3B-9C17-6A0631846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608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21AB0-82D2-7C07-F2A4-C34783485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Java EE Application</a:t>
            </a:r>
            <a:br>
              <a:rPr lang="en-US" altLang="zh-TW" dirty="0"/>
            </a:br>
            <a:r>
              <a:rPr lang="en-US" altLang="zh-TW" dirty="0"/>
              <a:t>1z0-900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956D1D-D75A-D8B1-83DB-60A3A6F9C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江聖榮</a:t>
            </a:r>
          </a:p>
        </p:txBody>
      </p:sp>
    </p:spTree>
    <p:extLst>
      <p:ext uri="{BB962C8B-B14F-4D97-AF65-F5344CB8AC3E}">
        <p14:creationId xmlns:p14="http://schemas.microsoft.com/office/powerpoint/2010/main" val="336715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7C511-46F0-4475-FCB4-5148A7C9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Servlet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32D2D32-13DF-CE01-CB37-24D6390BD2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TCP/IP</a:t>
            </a:r>
            <a:r>
              <a:rPr lang="zh-TW" altLang="en-US" dirty="0"/>
              <a:t>如何提供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/>
              <a:t>server(</a:t>
            </a:r>
            <a:r>
              <a:rPr lang="en-US" altLang="zh-TW" dirty="0" err="1"/>
              <a:t>Tomcate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/>
              <a:t>Browser</a:t>
            </a:r>
            <a:r>
              <a:rPr lang="zh-TW" altLang="en-US" dirty="0"/>
              <a:t>溝通</a:t>
            </a:r>
            <a:endParaRPr lang="en-US" altLang="zh-TW" dirty="0"/>
          </a:p>
          <a:p>
            <a:pPr lvl="1"/>
            <a:r>
              <a:rPr lang="en-US" altLang="zh-TW" dirty="0"/>
              <a:t>Request-&gt;Browser</a:t>
            </a:r>
            <a:r>
              <a:rPr lang="zh-TW" altLang="en-US" dirty="0"/>
              <a:t>提出請求</a:t>
            </a:r>
            <a:endParaRPr lang="en-US" altLang="zh-TW" dirty="0"/>
          </a:p>
          <a:p>
            <a:pPr lvl="1"/>
            <a:r>
              <a:rPr lang="en-US" altLang="zh-TW" dirty="0"/>
              <a:t>Response-&gt;web server</a:t>
            </a:r>
            <a:r>
              <a:rPr lang="zh-TW" altLang="en-US" dirty="0"/>
              <a:t>根據請求方式做出回應</a:t>
            </a:r>
            <a:endParaRPr lang="en-US" altLang="zh-TW" dirty="0"/>
          </a:p>
          <a:p>
            <a:r>
              <a:rPr lang="en-US" altLang="zh-TW" dirty="0"/>
              <a:t>Servlet</a:t>
            </a:r>
            <a:r>
              <a:rPr lang="zh-TW" altLang="en-US" dirty="0"/>
              <a:t>為</a:t>
            </a:r>
            <a:r>
              <a:rPr lang="en-US" altLang="zh-TW" dirty="0"/>
              <a:t>java</a:t>
            </a:r>
            <a:r>
              <a:rPr lang="zh-TW" altLang="en-US" dirty="0"/>
              <a:t>提供的 </a:t>
            </a:r>
            <a:r>
              <a:rPr lang="en-US" altLang="zh-TW" dirty="0"/>
              <a:t>API,</a:t>
            </a:r>
            <a:r>
              <a:rPr lang="zh-TW" altLang="en-US" dirty="0"/>
              <a:t>專門用來撰寫</a:t>
            </a:r>
            <a:r>
              <a:rPr lang="en-US" altLang="zh-TW" dirty="0"/>
              <a:t>web server</a:t>
            </a:r>
          </a:p>
          <a:p>
            <a:pPr lvl="1"/>
            <a:r>
              <a:rPr lang="zh-TW" altLang="en-US" dirty="0"/>
              <a:t>如何接收</a:t>
            </a:r>
            <a:r>
              <a:rPr lang="en-US" altLang="zh-TW" dirty="0"/>
              <a:t>(request)</a:t>
            </a:r>
          </a:p>
          <a:p>
            <a:pPr lvl="1"/>
            <a:r>
              <a:rPr lang="zh-TW" altLang="en-US" dirty="0"/>
              <a:t>如何回應</a:t>
            </a:r>
            <a:r>
              <a:rPr lang="en-US" altLang="zh-TW" dirty="0"/>
              <a:t>(response)</a:t>
            </a:r>
          </a:p>
          <a:p>
            <a:pPr lvl="1"/>
            <a:endParaRPr lang="zh-TW" altLang="en-US" dirty="0"/>
          </a:p>
        </p:txBody>
      </p:sp>
      <p:pic>
        <p:nvPicPr>
          <p:cNvPr id="13" name="內容版面配置區 12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EA005D28-CF9E-0923-1BC7-FEB5106A37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17" y="2525485"/>
            <a:ext cx="6482640" cy="2789996"/>
          </a:xfrm>
        </p:spPr>
      </p:pic>
    </p:spTree>
    <p:extLst>
      <p:ext uri="{BB962C8B-B14F-4D97-AF65-F5344CB8AC3E}">
        <p14:creationId xmlns:p14="http://schemas.microsoft.com/office/powerpoint/2010/main" val="114021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30FA2-7FA5-5BAB-9419-3C24561C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browser</a:t>
            </a:r>
            <a:r>
              <a:rPr lang="zh-TW" altLang="en-US" dirty="0"/>
              <a:t>溝通使用</a:t>
            </a:r>
            <a:r>
              <a:rPr lang="en-US" altLang="zh-TW" dirty="0"/>
              <a:t>-&gt;TCP/</a:t>
            </a:r>
            <a:r>
              <a:rPr lang="en-US" altLang="zh-TW" dirty="0" err="1"/>
              <a:t>IP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Http</a:t>
            </a:r>
            <a:r>
              <a:rPr lang="zh-TW" altLang="en-US" dirty="0"/>
              <a:t>協定</a:t>
            </a:r>
          </a:p>
        </p:txBody>
      </p:sp>
      <p:pic>
        <p:nvPicPr>
          <p:cNvPr id="7" name="內容版面配置區 6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C6DFBBED-1A6B-1019-9E12-64D561DCA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08" y="2282371"/>
            <a:ext cx="9613860" cy="4168699"/>
          </a:xfrm>
        </p:spPr>
      </p:pic>
    </p:spTree>
    <p:extLst>
      <p:ext uri="{BB962C8B-B14F-4D97-AF65-F5344CB8AC3E}">
        <p14:creationId xmlns:p14="http://schemas.microsoft.com/office/powerpoint/2010/main" val="18773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DDF25-C514-8946-A6A9-0CF5E89E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Servlet</a:t>
            </a:r>
            <a:r>
              <a:rPr lang="zh-TW" altLang="en-US" dirty="0"/>
              <a:t>如何回應</a:t>
            </a:r>
            <a:r>
              <a:rPr lang="en-US" altLang="zh-TW" dirty="0"/>
              <a:t>browser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EAE559-1AB5-8FF3-19FE-92C80B17EA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Get-&gt;</a:t>
            </a:r>
            <a:r>
              <a:rPr lang="en-US" altLang="zh-TW" dirty="0" err="1"/>
              <a:t>doGet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Post-&gt;</a:t>
            </a:r>
            <a:r>
              <a:rPr lang="en-US" altLang="zh-TW" dirty="0" err="1"/>
              <a:t>doPost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Put-&gt;</a:t>
            </a:r>
            <a:r>
              <a:rPr lang="en-US" altLang="zh-TW" dirty="0" err="1"/>
              <a:t>doPut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Delete-&gt;</a:t>
            </a:r>
            <a:r>
              <a:rPr lang="en-US" altLang="zh-TW" dirty="0" err="1"/>
              <a:t>doDelete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r>
              <a:rPr lang="en-US" altLang="zh-TW" dirty="0"/>
              <a:t>Head-</a:t>
            </a:r>
            <a:r>
              <a:rPr lang="en-US" altLang="zh-TW" dirty="0" err="1"/>
              <a:t>doHead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Options-&gt;</a:t>
            </a:r>
            <a:r>
              <a:rPr lang="en-US" altLang="zh-TW" dirty="0" err="1"/>
              <a:t>doOptions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Trace-&gt;</a:t>
            </a:r>
            <a:r>
              <a:rPr lang="en-US" altLang="zh-TW" dirty="0" err="1"/>
              <a:t>doTrace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r>
              <a:rPr lang="en-US" altLang="zh-TW" dirty="0"/>
              <a:t>Service()-&gt;http</a:t>
            </a:r>
          </a:p>
        </p:txBody>
      </p:sp>
      <p:pic>
        <p:nvPicPr>
          <p:cNvPr id="7" name="內容版面配置區 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0114CAC8-5894-74CC-F2DC-522A3423BA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2192329"/>
            <a:ext cx="5398463" cy="4425866"/>
          </a:xfrm>
        </p:spPr>
      </p:pic>
    </p:spTree>
    <p:extLst>
      <p:ext uri="{BB962C8B-B14F-4D97-AF65-F5344CB8AC3E}">
        <p14:creationId xmlns:p14="http://schemas.microsoft.com/office/powerpoint/2010/main" val="269283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32F0E5-A7E8-6C90-FD34-ABE22574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servlet </a:t>
            </a:r>
            <a:r>
              <a:rPr lang="zh-TW" altLang="en-US" dirty="0"/>
              <a:t>生命週期與架構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2CA7FF-4635-4979-43DA-3B9C7212BA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@webServlet(“/</a:t>
            </a:r>
            <a:r>
              <a:rPr lang="zh-TW" altLang="en-US" dirty="0"/>
              <a:t>地址</a:t>
            </a:r>
            <a:r>
              <a:rPr lang="en-US" altLang="zh-TW" dirty="0"/>
              <a:t>”)</a:t>
            </a:r>
          </a:p>
          <a:p>
            <a:r>
              <a:rPr lang="en-US" altLang="zh-TW" dirty="0"/>
              <a:t>Init()</a:t>
            </a:r>
          </a:p>
          <a:p>
            <a:r>
              <a:rPr lang="en-US" altLang="zh-TW" dirty="0"/>
              <a:t>Service</a:t>
            </a:r>
            <a:r>
              <a:rPr lang="zh-TW" altLang="en-US" dirty="0"/>
              <a:t>系列方法產生兩個</a:t>
            </a:r>
            <a:endParaRPr lang="en-US" altLang="zh-TW" dirty="0"/>
          </a:p>
          <a:p>
            <a:pPr lvl="1"/>
            <a:r>
              <a:rPr lang="en-US" altLang="zh-TW" dirty="0" err="1"/>
              <a:t>httpServletRequest</a:t>
            </a:r>
            <a:endParaRPr lang="en-US" altLang="zh-TW" dirty="0"/>
          </a:p>
          <a:p>
            <a:pPr lvl="1"/>
            <a:r>
              <a:rPr lang="en-US" altLang="zh-TW" dirty="0" err="1"/>
              <a:t>HttpServletResponse</a:t>
            </a:r>
            <a:endParaRPr lang="en-US" altLang="zh-TW" dirty="0"/>
          </a:p>
          <a:p>
            <a:r>
              <a:rPr lang="en-US" altLang="zh-TW" dirty="0"/>
              <a:t>Destroy()</a:t>
            </a:r>
            <a:endParaRPr lang="zh-TW" altLang="en-US" dirty="0"/>
          </a:p>
        </p:txBody>
      </p:sp>
      <p:pic>
        <p:nvPicPr>
          <p:cNvPr id="6" name="內容版面配置區 5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0243F0ED-DC8A-B29C-F32C-5416E3589F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052" y="2336873"/>
            <a:ext cx="5886372" cy="3748160"/>
          </a:xfrm>
        </p:spPr>
      </p:pic>
    </p:spTree>
    <p:extLst>
      <p:ext uri="{BB962C8B-B14F-4D97-AF65-F5344CB8AC3E}">
        <p14:creationId xmlns:p14="http://schemas.microsoft.com/office/powerpoint/2010/main" val="281461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EDA25F-4383-00CB-5020-866F2586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HttpServletResponse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F580D3-A49C-50A0-6691-2692A267BA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回覆給</a:t>
            </a:r>
            <a:r>
              <a:rPr lang="en-US" altLang="zh-TW" dirty="0"/>
              <a:t>browser</a:t>
            </a:r>
          </a:p>
          <a:p>
            <a:r>
              <a:rPr lang="zh-TW" altLang="en-US" dirty="0"/>
              <a:t>常用方法</a:t>
            </a:r>
            <a:endParaRPr lang="en-US" altLang="zh-TW" dirty="0"/>
          </a:p>
          <a:p>
            <a:r>
              <a:rPr lang="en-US" altLang="zh-TW" dirty="0" err="1"/>
              <a:t>getWrite</a:t>
            </a:r>
            <a:r>
              <a:rPr lang="en-US" altLang="zh-TW" dirty="0"/>
              <a:t>():</a:t>
            </a:r>
            <a:r>
              <a:rPr lang="en-US" altLang="zh-TW" dirty="0" err="1"/>
              <a:t>PrintWriter</a:t>
            </a:r>
            <a:endParaRPr lang="en-US" altLang="zh-TW" dirty="0"/>
          </a:p>
          <a:p>
            <a:pPr lvl="1"/>
            <a:r>
              <a:rPr lang="zh-TW" altLang="en-US" dirty="0"/>
              <a:t>以網頁方式回覆</a:t>
            </a:r>
            <a:endParaRPr lang="en-US" altLang="zh-TW" dirty="0"/>
          </a:p>
          <a:p>
            <a:r>
              <a:rPr lang="en-US" altLang="zh-TW" dirty="0" err="1"/>
              <a:t>setCharacterEncoding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Utf-8</a:t>
            </a:r>
            <a:r>
              <a:rPr lang="zh-TW" altLang="en-US" dirty="0"/>
              <a:t>編碼</a:t>
            </a:r>
            <a:endParaRPr lang="en-US" altLang="zh-TW" dirty="0"/>
          </a:p>
          <a:p>
            <a:r>
              <a:rPr lang="en-US" altLang="zh-TW" dirty="0" err="1"/>
              <a:t>setContentType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設定</a:t>
            </a:r>
            <a:r>
              <a:rPr lang="en-US" altLang="zh-TW" dirty="0"/>
              <a:t>Html</a:t>
            </a:r>
          </a:p>
          <a:p>
            <a:r>
              <a:rPr lang="en-US" altLang="zh-TW" dirty="0" err="1"/>
              <a:t>sendRedirect</a:t>
            </a:r>
            <a:r>
              <a:rPr lang="en-US" altLang="zh-TW" dirty="0"/>
              <a:t>():void</a:t>
            </a:r>
          </a:p>
          <a:p>
            <a:pPr lvl="1"/>
            <a:r>
              <a:rPr lang="zh-TW" altLang="en-US" dirty="0"/>
              <a:t>切換到目的頁</a:t>
            </a:r>
          </a:p>
        </p:txBody>
      </p:sp>
      <p:pic>
        <p:nvPicPr>
          <p:cNvPr id="6" name="內容版面配置區 5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F705EEC8-AD5C-CEC4-64B3-C36D164EE3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72" y="2273109"/>
            <a:ext cx="6837714" cy="3846213"/>
          </a:xfrm>
        </p:spPr>
      </p:pic>
    </p:spTree>
    <p:extLst>
      <p:ext uri="{BB962C8B-B14F-4D97-AF65-F5344CB8AC3E}">
        <p14:creationId xmlns:p14="http://schemas.microsoft.com/office/powerpoint/2010/main" val="399496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5292E-5608-B5AB-5220-843C101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httpServletRequest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785C75-F085-381C-6B68-6282C0F93A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接收</a:t>
            </a:r>
            <a:r>
              <a:rPr lang="en-US" altLang="zh-TW" dirty="0"/>
              <a:t>browser</a:t>
            </a:r>
            <a:r>
              <a:rPr lang="zh-TW" altLang="en-US" dirty="0"/>
              <a:t>傳遞的請求</a:t>
            </a:r>
            <a:endParaRPr lang="en-US" altLang="zh-TW" dirty="0"/>
          </a:p>
          <a:p>
            <a:r>
              <a:rPr lang="en-US" altLang="zh-TW" dirty="0"/>
              <a:t>Form</a:t>
            </a:r>
            <a:r>
              <a:rPr lang="zh-TW" altLang="en-US" dirty="0"/>
              <a:t>表單請求</a:t>
            </a:r>
            <a:endParaRPr lang="en-US" altLang="zh-TW" dirty="0"/>
          </a:p>
          <a:p>
            <a:pPr lvl="1"/>
            <a:r>
              <a:rPr lang="zh-TW" altLang="en-US" dirty="0"/>
              <a:t>只能使用</a:t>
            </a:r>
            <a:r>
              <a:rPr lang="en-US" altLang="zh-TW" dirty="0"/>
              <a:t>GET/POST</a:t>
            </a:r>
          </a:p>
          <a:p>
            <a:r>
              <a:rPr lang="zh-TW" altLang="en-US" dirty="0"/>
              <a:t>常用的接收方法</a:t>
            </a:r>
            <a:endParaRPr lang="en-US" altLang="zh-TW" dirty="0"/>
          </a:p>
          <a:p>
            <a:r>
              <a:rPr lang="en-US" altLang="zh-TW" dirty="0" err="1"/>
              <a:t>getParameter</a:t>
            </a:r>
            <a:r>
              <a:rPr lang="en-US" altLang="zh-TW" dirty="0"/>
              <a:t>():String</a:t>
            </a:r>
          </a:p>
          <a:p>
            <a:r>
              <a:rPr lang="en-US" altLang="zh-TW" dirty="0" err="1"/>
              <a:t>getParameterValues</a:t>
            </a:r>
            <a:r>
              <a:rPr lang="en-US" altLang="zh-TW" dirty="0"/>
              <a:t>():String[]</a:t>
            </a:r>
          </a:p>
          <a:p>
            <a:r>
              <a:rPr lang="en-US" altLang="zh-TW" dirty="0" err="1"/>
              <a:t>setCharacterEncoding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utf8</a:t>
            </a:r>
          </a:p>
          <a:p>
            <a:endParaRPr lang="zh-TW" altLang="en-US" dirty="0"/>
          </a:p>
        </p:txBody>
      </p:sp>
      <p:pic>
        <p:nvPicPr>
          <p:cNvPr id="6" name="內容版面配置區 5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E0FDB459-116C-45E9-97C6-AC183C275A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319" y="2198913"/>
            <a:ext cx="5186366" cy="4296497"/>
          </a:xfrm>
        </p:spPr>
      </p:pic>
    </p:spTree>
    <p:extLst>
      <p:ext uri="{BB962C8B-B14F-4D97-AF65-F5344CB8AC3E}">
        <p14:creationId xmlns:p14="http://schemas.microsoft.com/office/powerpoint/2010/main" val="3269358688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82</TotalTime>
  <Words>181</Words>
  <Application>Microsoft Office PowerPoint</Application>
  <PresentationFormat>寬螢幕</PresentationFormat>
  <Paragraphs>48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</vt:lpstr>
      <vt:lpstr>柏林</vt:lpstr>
      <vt:lpstr>Java EE Application 1z0-900</vt:lpstr>
      <vt:lpstr>Servlet</vt:lpstr>
      <vt:lpstr>browser溝通使用-&gt;TCP/IPHttp協定</vt:lpstr>
      <vt:lpstr>Servlet如何回應browser</vt:lpstr>
      <vt:lpstr>servlet 生命週期與架構</vt:lpstr>
      <vt:lpstr>HttpServletResponse</vt:lpstr>
      <vt:lpstr>httpServletRequest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chan</dc:creator>
  <cp:lastModifiedBy>allen chan</cp:lastModifiedBy>
  <cp:revision>6</cp:revision>
  <dcterms:created xsi:type="dcterms:W3CDTF">2024-12-06T16:08:49Z</dcterms:created>
  <dcterms:modified xsi:type="dcterms:W3CDTF">2024-12-06T17:31:16Z</dcterms:modified>
</cp:coreProperties>
</file>