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3882B-88C1-4456-B17F-699377971D4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DCF1D5-E883-45AA-88C5-F2533C1D0B43}">
      <dgm:prSet/>
      <dgm:spPr/>
      <dgm:t>
        <a:bodyPr/>
        <a:lstStyle/>
        <a:p>
          <a:pPr>
            <a:defRPr b="1"/>
          </a:pPr>
          <a:r>
            <a:rPr lang="en-US"/>
            <a:t>M(model)</a:t>
          </a:r>
        </a:p>
      </dgm:t>
    </dgm:pt>
    <dgm:pt modelId="{3EFBD231-1982-491F-95B3-6F6C42AC7D84}" type="parTrans" cxnId="{B1D5542D-CFE2-4E59-8794-9CC18771B72B}">
      <dgm:prSet/>
      <dgm:spPr/>
      <dgm:t>
        <a:bodyPr/>
        <a:lstStyle/>
        <a:p>
          <a:endParaRPr lang="en-US"/>
        </a:p>
      </dgm:t>
    </dgm:pt>
    <dgm:pt modelId="{B6A1BD27-9BE0-48E0-BC35-4001A68CCFD8}" type="sibTrans" cxnId="{B1D5542D-CFE2-4E59-8794-9CC18771B72B}">
      <dgm:prSet/>
      <dgm:spPr/>
      <dgm:t>
        <a:bodyPr/>
        <a:lstStyle/>
        <a:p>
          <a:endParaRPr lang="en-US"/>
        </a:p>
      </dgm:t>
    </dgm:pt>
    <dgm:pt modelId="{CAA917C2-382A-4C65-8250-4AD9BD6E6AE4}">
      <dgm:prSet/>
      <dgm:spPr/>
      <dgm:t>
        <a:bodyPr/>
        <a:lstStyle/>
        <a:p>
          <a:r>
            <a:rPr lang="en-US"/>
            <a:t>Database</a:t>
          </a:r>
        </a:p>
      </dgm:t>
    </dgm:pt>
    <dgm:pt modelId="{2CD747F6-B656-49C2-8FB6-61F349380ECD}" type="parTrans" cxnId="{CDC92434-D514-43ED-9012-093949D5FCD5}">
      <dgm:prSet/>
      <dgm:spPr/>
      <dgm:t>
        <a:bodyPr/>
        <a:lstStyle/>
        <a:p>
          <a:endParaRPr lang="en-US"/>
        </a:p>
      </dgm:t>
    </dgm:pt>
    <dgm:pt modelId="{6D70BF70-13A5-435A-A9E7-6606934972F4}" type="sibTrans" cxnId="{CDC92434-D514-43ED-9012-093949D5FCD5}">
      <dgm:prSet/>
      <dgm:spPr/>
      <dgm:t>
        <a:bodyPr/>
        <a:lstStyle/>
        <a:p>
          <a:endParaRPr lang="en-US"/>
        </a:p>
      </dgm:t>
    </dgm:pt>
    <dgm:pt modelId="{891F7F4D-E64E-41AA-9BBE-61BC48934078}">
      <dgm:prSet/>
      <dgm:spPr/>
      <dgm:t>
        <a:bodyPr/>
        <a:lstStyle/>
        <a:p>
          <a:r>
            <a:rPr lang="en-US"/>
            <a:t>CRUD</a:t>
          </a:r>
        </a:p>
      </dgm:t>
    </dgm:pt>
    <dgm:pt modelId="{845DE2C1-8664-4521-9765-89C055FC0532}" type="parTrans" cxnId="{879E8A35-00AE-429D-8EF1-DDF2261D231A}">
      <dgm:prSet/>
      <dgm:spPr/>
      <dgm:t>
        <a:bodyPr/>
        <a:lstStyle/>
        <a:p>
          <a:endParaRPr lang="en-US"/>
        </a:p>
      </dgm:t>
    </dgm:pt>
    <dgm:pt modelId="{B090C369-F8BA-4AD1-B8F9-D3514C99AA39}" type="sibTrans" cxnId="{879E8A35-00AE-429D-8EF1-DDF2261D231A}">
      <dgm:prSet/>
      <dgm:spPr/>
      <dgm:t>
        <a:bodyPr/>
        <a:lstStyle/>
        <a:p>
          <a:endParaRPr lang="en-US"/>
        </a:p>
      </dgm:t>
    </dgm:pt>
    <dgm:pt modelId="{1127FF72-E9B1-4C5B-8133-F0CA268B14D0}">
      <dgm:prSet/>
      <dgm:spPr/>
      <dgm:t>
        <a:bodyPr/>
        <a:lstStyle/>
        <a:p>
          <a:pPr>
            <a:defRPr b="1"/>
          </a:pPr>
          <a:r>
            <a:rPr lang="en-US"/>
            <a:t>V(view)</a:t>
          </a:r>
        </a:p>
      </dgm:t>
    </dgm:pt>
    <dgm:pt modelId="{B8A6AEE3-5129-4831-890F-459CCE79C417}" type="parTrans" cxnId="{EA26A7C8-1051-440E-8730-FB06598FDC3E}">
      <dgm:prSet/>
      <dgm:spPr/>
      <dgm:t>
        <a:bodyPr/>
        <a:lstStyle/>
        <a:p>
          <a:endParaRPr lang="en-US"/>
        </a:p>
      </dgm:t>
    </dgm:pt>
    <dgm:pt modelId="{D2182190-44AA-4FA1-821D-7AE9B249AA99}" type="sibTrans" cxnId="{EA26A7C8-1051-440E-8730-FB06598FDC3E}">
      <dgm:prSet/>
      <dgm:spPr/>
      <dgm:t>
        <a:bodyPr/>
        <a:lstStyle/>
        <a:p>
          <a:endParaRPr lang="en-US"/>
        </a:p>
      </dgm:t>
    </dgm:pt>
    <dgm:pt modelId="{BC17D216-79B0-4E9B-9E57-A287B1E682E4}">
      <dgm:prSet/>
      <dgm:spPr/>
      <dgm:t>
        <a:bodyPr/>
        <a:lstStyle/>
        <a:p>
          <a:r>
            <a:rPr lang="zh-TW"/>
            <a:t>頁面流程圖</a:t>
          </a:r>
          <a:endParaRPr lang="en-US"/>
        </a:p>
      </dgm:t>
    </dgm:pt>
    <dgm:pt modelId="{9264D4FF-9A81-42F3-B68C-6B90FE33640B}" type="parTrans" cxnId="{6BF064DD-445A-4B86-890F-BF6E794502F2}">
      <dgm:prSet/>
      <dgm:spPr/>
      <dgm:t>
        <a:bodyPr/>
        <a:lstStyle/>
        <a:p>
          <a:endParaRPr lang="en-US"/>
        </a:p>
      </dgm:t>
    </dgm:pt>
    <dgm:pt modelId="{949F04F3-D78B-41F5-9099-5A0F6920D65F}" type="sibTrans" cxnId="{6BF064DD-445A-4B86-890F-BF6E794502F2}">
      <dgm:prSet/>
      <dgm:spPr/>
      <dgm:t>
        <a:bodyPr/>
        <a:lstStyle/>
        <a:p>
          <a:endParaRPr lang="en-US"/>
        </a:p>
      </dgm:t>
    </dgm:pt>
    <dgm:pt modelId="{D9B4B8F5-34A5-4397-8BF8-AECFB51D8178}">
      <dgm:prSet/>
      <dgm:spPr/>
      <dgm:t>
        <a:bodyPr/>
        <a:lstStyle/>
        <a:p>
          <a:pPr>
            <a:defRPr b="1"/>
          </a:pPr>
          <a:r>
            <a:rPr lang="en-US"/>
            <a:t>C(controller)</a:t>
          </a:r>
        </a:p>
      </dgm:t>
    </dgm:pt>
    <dgm:pt modelId="{BDD202F8-5891-4A25-BD2E-9342F71E441E}" type="parTrans" cxnId="{F7BE98EF-BDBF-40AB-81AB-92B9DA7B99EE}">
      <dgm:prSet/>
      <dgm:spPr/>
      <dgm:t>
        <a:bodyPr/>
        <a:lstStyle/>
        <a:p>
          <a:endParaRPr lang="en-US"/>
        </a:p>
      </dgm:t>
    </dgm:pt>
    <dgm:pt modelId="{5F4A9589-497A-456B-AF16-30704F6B533D}" type="sibTrans" cxnId="{F7BE98EF-BDBF-40AB-81AB-92B9DA7B99EE}">
      <dgm:prSet/>
      <dgm:spPr/>
      <dgm:t>
        <a:bodyPr/>
        <a:lstStyle/>
        <a:p>
          <a:endParaRPr lang="en-US"/>
        </a:p>
      </dgm:t>
    </dgm:pt>
    <dgm:pt modelId="{9C60AC91-9C5A-4551-B6C5-F7FD58F70A44}">
      <dgm:prSet/>
      <dgm:spPr/>
      <dgm:t>
        <a:bodyPr/>
        <a:lstStyle/>
        <a:p>
          <a:r>
            <a:rPr lang="zh-TW"/>
            <a:t>操作所需的功能</a:t>
          </a:r>
          <a:endParaRPr lang="en-US"/>
        </a:p>
      </dgm:t>
    </dgm:pt>
    <dgm:pt modelId="{15979C04-1180-41DE-A644-7D8518C359F8}" type="parTrans" cxnId="{700F279F-3559-4E9D-8EB3-BD586A0A793A}">
      <dgm:prSet/>
      <dgm:spPr/>
      <dgm:t>
        <a:bodyPr/>
        <a:lstStyle/>
        <a:p>
          <a:endParaRPr lang="en-US"/>
        </a:p>
      </dgm:t>
    </dgm:pt>
    <dgm:pt modelId="{765C32DD-904E-4966-BD5B-F842F4D24F68}" type="sibTrans" cxnId="{700F279F-3559-4E9D-8EB3-BD586A0A793A}">
      <dgm:prSet/>
      <dgm:spPr/>
      <dgm:t>
        <a:bodyPr/>
        <a:lstStyle/>
        <a:p>
          <a:endParaRPr lang="en-US"/>
        </a:p>
      </dgm:t>
    </dgm:pt>
    <dgm:pt modelId="{E94E827D-CC60-4190-8D9E-AD7ABB68FEFA}" type="pres">
      <dgm:prSet presAssocID="{7E13882B-88C1-4456-B17F-699377971D42}" presName="root" presStyleCnt="0">
        <dgm:presLayoutVars>
          <dgm:dir/>
          <dgm:resizeHandles val="exact"/>
        </dgm:presLayoutVars>
      </dgm:prSet>
      <dgm:spPr/>
    </dgm:pt>
    <dgm:pt modelId="{18D9AB14-0A58-46A3-BE75-760DC75BB19D}" type="pres">
      <dgm:prSet presAssocID="{15DCF1D5-E883-45AA-88C5-F2533C1D0B43}" presName="compNode" presStyleCnt="0"/>
      <dgm:spPr/>
    </dgm:pt>
    <dgm:pt modelId="{849C3AB9-6075-4BEB-9763-684D70C9F17A}" type="pres">
      <dgm:prSet presAssocID="{15DCF1D5-E883-45AA-88C5-F2533C1D0B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資料庫"/>
        </a:ext>
      </dgm:extLst>
    </dgm:pt>
    <dgm:pt modelId="{3E1FAD63-B096-4A21-8745-D39677E1A85C}" type="pres">
      <dgm:prSet presAssocID="{15DCF1D5-E883-45AA-88C5-F2533C1D0B43}" presName="iconSpace" presStyleCnt="0"/>
      <dgm:spPr/>
    </dgm:pt>
    <dgm:pt modelId="{C551153C-BB0D-4FC9-8EDF-1092ADB8804A}" type="pres">
      <dgm:prSet presAssocID="{15DCF1D5-E883-45AA-88C5-F2533C1D0B43}" presName="parTx" presStyleLbl="revTx" presStyleIdx="0" presStyleCnt="6">
        <dgm:presLayoutVars>
          <dgm:chMax val="0"/>
          <dgm:chPref val="0"/>
        </dgm:presLayoutVars>
      </dgm:prSet>
      <dgm:spPr/>
    </dgm:pt>
    <dgm:pt modelId="{A9D93E03-3085-473D-8C49-2CA7C41660FA}" type="pres">
      <dgm:prSet presAssocID="{15DCF1D5-E883-45AA-88C5-F2533C1D0B43}" presName="txSpace" presStyleCnt="0"/>
      <dgm:spPr/>
    </dgm:pt>
    <dgm:pt modelId="{DDCE2776-484F-4D02-9286-91929FF71D5D}" type="pres">
      <dgm:prSet presAssocID="{15DCF1D5-E883-45AA-88C5-F2533C1D0B43}" presName="desTx" presStyleLbl="revTx" presStyleIdx="1" presStyleCnt="6">
        <dgm:presLayoutVars/>
      </dgm:prSet>
      <dgm:spPr/>
    </dgm:pt>
    <dgm:pt modelId="{5AEF0F9F-4E00-4D8D-91F0-3C6ABF77B27F}" type="pres">
      <dgm:prSet presAssocID="{B6A1BD27-9BE0-48E0-BC35-4001A68CCFD8}" presName="sibTrans" presStyleCnt="0"/>
      <dgm:spPr/>
    </dgm:pt>
    <dgm:pt modelId="{E41D32CA-9629-4CC3-8516-F003FCB02024}" type="pres">
      <dgm:prSet presAssocID="{1127FF72-E9B1-4C5B-8133-F0CA268B14D0}" presName="compNode" presStyleCnt="0"/>
      <dgm:spPr/>
    </dgm:pt>
    <dgm:pt modelId="{26454D22-EEE5-4A03-80F9-3F450B1B97BA}" type="pres">
      <dgm:prSet presAssocID="{1127FF72-E9B1-4C5B-8133-F0CA268B14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視"/>
        </a:ext>
      </dgm:extLst>
    </dgm:pt>
    <dgm:pt modelId="{1CF2DFD1-1604-4229-BC74-05A979B26976}" type="pres">
      <dgm:prSet presAssocID="{1127FF72-E9B1-4C5B-8133-F0CA268B14D0}" presName="iconSpace" presStyleCnt="0"/>
      <dgm:spPr/>
    </dgm:pt>
    <dgm:pt modelId="{B470E3B7-191D-42AB-8D50-696C60FD9494}" type="pres">
      <dgm:prSet presAssocID="{1127FF72-E9B1-4C5B-8133-F0CA268B14D0}" presName="parTx" presStyleLbl="revTx" presStyleIdx="2" presStyleCnt="6">
        <dgm:presLayoutVars>
          <dgm:chMax val="0"/>
          <dgm:chPref val="0"/>
        </dgm:presLayoutVars>
      </dgm:prSet>
      <dgm:spPr/>
    </dgm:pt>
    <dgm:pt modelId="{5183F0DE-4088-48AF-83ED-33BCBAA42EC6}" type="pres">
      <dgm:prSet presAssocID="{1127FF72-E9B1-4C5B-8133-F0CA268B14D0}" presName="txSpace" presStyleCnt="0"/>
      <dgm:spPr/>
    </dgm:pt>
    <dgm:pt modelId="{70393D0D-D3D2-4460-A73A-606E1C95C89B}" type="pres">
      <dgm:prSet presAssocID="{1127FF72-E9B1-4C5B-8133-F0CA268B14D0}" presName="desTx" presStyleLbl="revTx" presStyleIdx="3" presStyleCnt="6">
        <dgm:presLayoutVars/>
      </dgm:prSet>
      <dgm:spPr/>
    </dgm:pt>
    <dgm:pt modelId="{D8866C46-8241-4843-B43B-3272D3DB2320}" type="pres">
      <dgm:prSet presAssocID="{D2182190-44AA-4FA1-821D-7AE9B249AA99}" presName="sibTrans" presStyleCnt="0"/>
      <dgm:spPr/>
    </dgm:pt>
    <dgm:pt modelId="{D3D4A710-5122-4797-A223-E5C8B2E85D05}" type="pres">
      <dgm:prSet presAssocID="{D9B4B8F5-34A5-4397-8BF8-AECFB51D8178}" presName="compNode" presStyleCnt="0"/>
      <dgm:spPr/>
    </dgm:pt>
    <dgm:pt modelId="{A4D1F373-1D56-4BE4-B9A0-297FA9760695}" type="pres">
      <dgm:prSet presAssocID="{D9B4B8F5-34A5-4397-8BF8-AECFB51D81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B2B6CF5-4F20-4980-8EAA-6D1D95C92B7B}" type="pres">
      <dgm:prSet presAssocID="{D9B4B8F5-34A5-4397-8BF8-AECFB51D8178}" presName="iconSpace" presStyleCnt="0"/>
      <dgm:spPr/>
    </dgm:pt>
    <dgm:pt modelId="{4070F7AC-E66C-46CE-BEA4-2D59C200ADD6}" type="pres">
      <dgm:prSet presAssocID="{D9B4B8F5-34A5-4397-8BF8-AECFB51D8178}" presName="parTx" presStyleLbl="revTx" presStyleIdx="4" presStyleCnt="6">
        <dgm:presLayoutVars>
          <dgm:chMax val="0"/>
          <dgm:chPref val="0"/>
        </dgm:presLayoutVars>
      </dgm:prSet>
      <dgm:spPr/>
    </dgm:pt>
    <dgm:pt modelId="{58B4801F-4185-4CD8-B53F-B1DA5C2592C2}" type="pres">
      <dgm:prSet presAssocID="{D9B4B8F5-34A5-4397-8BF8-AECFB51D8178}" presName="txSpace" presStyleCnt="0"/>
      <dgm:spPr/>
    </dgm:pt>
    <dgm:pt modelId="{13B695E0-3265-48C8-AB92-8BCA4E011CBF}" type="pres">
      <dgm:prSet presAssocID="{D9B4B8F5-34A5-4397-8BF8-AECFB51D8178}" presName="desTx" presStyleLbl="revTx" presStyleIdx="5" presStyleCnt="6">
        <dgm:presLayoutVars/>
      </dgm:prSet>
      <dgm:spPr/>
    </dgm:pt>
  </dgm:ptLst>
  <dgm:cxnLst>
    <dgm:cxn modelId="{1A02E30B-137D-43E3-B45E-0603700D78C2}" type="presOf" srcId="{15DCF1D5-E883-45AA-88C5-F2533C1D0B43}" destId="{C551153C-BB0D-4FC9-8EDF-1092ADB8804A}" srcOrd="0" destOrd="0" presId="urn:microsoft.com/office/officeart/2018/5/layout/CenteredIconLabelDescriptionList"/>
    <dgm:cxn modelId="{11DF6114-491C-4AEE-99D6-EE72DC05D8C6}" type="presOf" srcId="{CAA917C2-382A-4C65-8250-4AD9BD6E6AE4}" destId="{DDCE2776-484F-4D02-9286-91929FF71D5D}" srcOrd="0" destOrd="0" presId="urn:microsoft.com/office/officeart/2018/5/layout/CenteredIconLabelDescriptionList"/>
    <dgm:cxn modelId="{B1D5542D-CFE2-4E59-8794-9CC18771B72B}" srcId="{7E13882B-88C1-4456-B17F-699377971D42}" destId="{15DCF1D5-E883-45AA-88C5-F2533C1D0B43}" srcOrd="0" destOrd="0" parTransId="{3EFBD231-1982-491F-95B3-6F6C42AC7D84}" sibTransId="{B6A1BD27-9BE0-48E0-BC35-4001A68CCFD8}"/>
    <dgm:cxn modelId="{CDC92434-D514-43ED-9012-093949D5FCD5}" srcId="{15DCF1D5-E883-45AA-88C5-F2533C1D0B43}" destId="{CAA917C2-382A-4C65-8250-4AD9BD6E6AE4}" srcOrd="0" destOrd="0" parTransId="{2CD747F6-B656-49C2-8FB6-61F349380ECD}" sibTransId="{6D70BF70-13A5-435A-A9E7-6606934972F4}"/>
    <dgm:cxn modelId="{879E8A35-00AE-429D-8EF1-DDF2261D231A}" srcId="{15DCF1D5-E883-45AA-88C5-F2533C1D0B43}" destId="{891F7F4D-E64E-41AA-9BBE-61BC48934078}" srcOrd="1" destOrd="0" parTransId="{845DE2C1-8664-4521-9765-89C055FC0532}" sibTransId="{B090C369-F8BA-4AD1-B8F9-D3514C99AA39}"/>
    <dgm:cxn modelId="{67A3824A-B348-4B71-9D15-08634E8EF48A}" type="presOf" srcId="{1127FF72-E9B1-4C5B-8133-F0CA268B14D0}" destId="{B470E3B7-191D-42AB-8D50-696C60FD9494}" srcOrd="0" destOrd="0" presId="urn:microsoft.com/office/officeart/2018/5/layout/CenteredIconLabelDescriptionList"/>
    <dgm:cxn modelId="{8675AD73-7385-469E-8A3C-52BD824EFF45}" type="presOf" srcId="{891F7F4D-E64E-41AA-9BBE-61BC48934078}" destId="{DDCE2776-484F-4D02-9286-91929FF71D5D}" srcOrd="0" destOrd="1" presId="urn:microsoft.com/office/officeart/2018/5/layout/CenteredIconLabelDescriptionList"/>
    <dgm:cxn modelId="{4C65FF8D-E593-4450-9A95-4DBD47C60FD2}" type="presOf" srcId="{D9B4B8F5-34A5-4397-8BF8-AECFB51D8178}" destId="{4070F7AC-E66C-46CE-BEA4-2D59C200ADD6}" srcOrd="0" destOrd="0" presId="urn:microsoft.com/office/officeart/2018/5/layout/CenteredIconLabelDescriptionList"/>
    <dgm:cxn modelId="{700F279F-3559-4E9D-8EB3-BD586A0A793A}" srcId="{D9B4B8F5-34A5-4397-8BF8-AECFB51D8178}" destId="{9C60AC91-9C5A-4551-B6C5-F7FD58F70A44}" srcOrd="0" destOrd="0" parTransId="{15979C04-1180-41DE-A644-7D8518C359F8}" sibTransId="{765C32DD-904E-4966-BD5B-F842F4D24F68}"/>
    <dgm:cxn modelId="{49E352B9-35CC-4DE7-A260-18562DDA75D0}" type="presOf" srcId="{7E13882B-88C1-4456-B17F-699377971D42}" destId="{E94E827D-CC60-4190-8D9E-AD7ABB68FEFA}" srcOrd="0" destOrd="0" presId="urn:microsoft.com/office/officeart/2018/5/layout/CenteredIconLabelDescriptionList"/>
    <dgm:cxn modelId="{EA26A7C8-1051-440E-8730-FB06598FDC3E}" srcId="{7E13882B-88C1-4456-B17F-699377971D42}" destId="{1127FF72-E9B1-4C5B-8133-F0CA268B14D0}" srcOrd="1" destOrd="0" parTransId="{B8A6AEE3-5129-4831-890F-459CCE79C417}" sibTransId="{D2182190-44AA-4FA1-821D-7AE9B249AA99}"/>
    <dgm:cxn modelId="{0E7CF3D2-99F4-4BBE-84FB-C2EA37478877}" type="presOf" srcId="{BC17D216-79B0-4E9B-9E57-A287B1E682E4}" destId="{70393D0D-D3D2-4460-A73A-606E1C95C89B}" srcOrd="0" destOrd="0" presId="urn:microsoft.com/office/officeart/2018/5/layout/CenteredIconLabelDescriptionList"/>
    <dgm:cxn modelId="{6BF064DD-445A-4B86-890F-BF6E794502F2}" srcId="{1127FF72-E9B1-4C5B-8133-F0CA268B14D0}" destId="{BC17D216-79B0-4E9B-9E57-A287B1E682E4}" srcOrd="0" destOrd="0" parTransId="{9264D4FF-9A81-42F3-B68C-6B90FE33640B}" sibTransId="{949F04F3-D78B-41F5-9099-5A0F6920D65F}"/>
    <dgm:cxn modelId="{F7BE98EF-BDBF-40AB-81AB-92B9DA7B99EE}" srcId="{7E13882B-88C1-4456-B17F-699377971D42}" destId="{D9B4B8F5-34A5-4397-8BF8-AECFB51D8178}" srcOrd="2" destOrd="0" parTransId="{BDD202F8-5891-4A25-BD2E-9342F71E441E}" sibTransId="{5F4A9589-497A-456B-AF16-30704F6B533D}"/>
    <dgm:cxn modelId="{5593D6EF-2F50-4450-9D78-08FB0E451DC9}" type="presOf" srcId="{9C60AC91-9C5A-4551-B6C5-F7FD58F70A44}" destId="{13B695E0-3265-48C8-AB92-8BCA4E011CBF}" srcOrd="0" destOrd="0" presId="urn:microsoft.com/office/officeart/2018/5/layout/CenteredIconLabelDescriptionList"/>
    <dgm:cxn modelId="{892A09FD-9CEA-4316-95AF-DE5E4E76030D}" type="presParOf" srcId="{E94E827D-CC60-4190-8D9E-AD7ABB68FEFA}" destId="{18D9AB14-0A58-46A3-BE75-760DC75BB19D}" srcOrd="0" destOrd="0" presId="urn:microsoft.com/office/officeart/2018/5/layout/CenteredIconLabelDescriptionList"/>
    <dgm:cxn modelId="{BB3B4CED-9397-4231-BF07-31AD194A39EA}" type="presParOf" srcId="{18D9AB14-0A58-46A3-BE75-760DC75BB19D}" destId="{849C3AB9-6075-4BEB-9763-684D70C9F17A}" srcOrd="0" destOrd="0" presId="urn:microsoft.com/office/officeart/2018/5/layout/CenteredIconLabelDescriptionList"/>
    <dgm:cxn modelId="{D6290E2C-037D-4349-8148-CFB2CC036C69}" type="presParOf" srcId="{18D9AB14-0A58-46A3-BE75-760DC75BB19D}" destId="{3E1FAD63-B096-4A21-8745-D39677E1A85C}" srcOrd="1" destOrd="0" presId="urn:microsoft.com/office/officeart/2018/5/layout/CenteredIconLabelDescriptionList"/>
    <dgm:cxn modelId="{28B503B5-115A-4B75-B658-FE4615FCB7D6}" type="presParOf" srcId="{18D9AB14-0A58-46A3-BE75-760DC75BB19D}" destId="{C551153C-BB0D-4FC9-8EDF-1092ADB8804A}" srcOrd="2" destOrd="0" presId="urn:microsoft.com/office/officeart/2018/5/layout/CenteredIconLabelDescriptionList"/>
    <dgm:cxn modelId="{C535B01C-954A-4198-B4F7-9E3807FAC338}" type="presParOf" srcId="{18D9AB14-0A58-46A3-BE75-760DC75BB19D}" destId="{A9D93E03-3085-473D-8C49-2CA7C41660FA}" srcOrd="3" destOrd="0" presId="urn:microsoft.com/office/officeart/2018/5/layout/CenteredIconLabelDescriptionList"/>
    <dgm:cxn modelId="{493F67EB-B845-4477-8420-A6A28399D896}" type="presParOf" srcId="{18D9AB14-0A58-46A3-BE75-760DC75BB19D}" destId="{DDCE2776-484F-4D02-9286-91929FF71D5D}" srcOrd="4" destOrd="0" presId="urn:microsoft.com/office/officeart/2018/5/layout/CenteredIconLabelDescriptionList"/>
    <dgm:cxn modelId="{5F2ADDE0-C533-4DF6-87C2-37A6E292FD93}" type="presParOf" srcId="{E94E827D-CC60-4190-8D9E-AD7ABB68FEFA}" destId="{5AEF0F9F-4E00-4D8D-91F0-3C6ABF77B27F}" srcOrd="1" destOrd="0" presId="urn:microsoft.com/office/officeart/2018/5/layout/CenteredIconLabelDescriptionList"/>
    <dgm:cxn modelId="{550A9C32-C48C-4D36-B68F-D83216CEBDE9}" type="presParOf" srcId="{E94E827D-CC60-4190-8D9E-AD7ABB68FEFA}" destId="{E41D32CA-9629-4CC3-8516-F003FCB02024}" srcOrd="2" destOrd="0" presId="urn:microsoft.com/office/officeart/2018/5/layout/CenteredIconLabelDescriptionList"/>
    <dgm:cxn modelId="{24B4D4EC-364E-4EC1-9D8A-0E44646987BB}" type="presParOf" srcId="{E41D32CA-9629-4CC3-8516-F003FCB02024}" destId="{26454D22-EEE5-4A03-80F9-3F450B1B97BA}" srcOrd="0" destOrd="0" presId="urn:microsoft.com/office/officeart/2018/5/layout/CenteredIconLabelDescriptionList"/>
    <dgm:cxn modelId="{4B6DE316-CEEA-4E1D-82D6-13580C247E7D}" type="presParOf" srcId="{E41D32CA-9629-4CC3-8516-F003FCB02024}" destId="{1CF2DFD1-1604-4229-BC74-05A979B26976}" srcOrd="1" destOrd="0" presId="urn:microsoft.com/office/officeart/2018/5/layout/CenteredIconLabelDescriptionList"/>
    <dgm:cxn modelId="{C5A9BC2B-FD13-4AC4-8079-CFF45D01469A}" type="presParOf" srcId="{E41D32CA-9629-4CC3-8516-F003FCB02024}" destId="{B470E3B7-191D-42AB-8D50-696C60FD9494}" srcOrd="2" destOrd="0" presId="urn:microsoft.com/office/officeart/2018/5/layout/CenteredIconLabelDescriptionList"/>
    <dgm:cxn modelId="{08A587F4-54F3-4C9E-A973-8779C00EAD4D}" type="presParOf" srcId="{E41D32CA-9629-4CC3-8516-F003FCB02024}" destId="{5183F0DE-4088-48AF-83ED-33BCBAA42EC6}" srcOrd="3" destOrd="0" presId="urn:microsoft.com/office/officeart/2018/5/layout/CenteredIconLabelDescriptionList"/>
    <dgm:cxn modelId="{20C85F7C-2B7E-4842-8FCD-9E781E552ADA}" type="presParOf" srcId="{E41D32CA-9629-4CC3-8516-F003FCB02024}" destId="{70393D0D-D3D2-4460-A73A-606E1C95C89B}" srcOrd="4" destOrd="0" presId="urn:microsoft.com/office/officeart/2018/5/layout/CenteredIconLabelDescriptionList"/>
    <dgm:cxn modelId="{2E97F6D8-E43B-4C9E-ACDF-7613CD708C42}" type="presParOf" srcId="{E94E827D-CC60-4190-8D9E-AD7ABB68FEFA}" destId="{D8866C46-8241-4843-B43B-3272D3DB2320}" srcOrd="3" destOrd="0" presId="urn:microsoft.com/office/officeart/2018/5/layout/CenteredIconLabelDescriptionList"/>
    <dgm:cxn modelId="{23E82AA3-003A-4BDE-B9E6-98367961AAC4}" type="presParOf" srcId="{E94E827D-CC60-4190-8D9E-AD7ABB68FEFA}" destId="{D3D4A710-5122-4797-A223-E5C8B2E85D05}" srcOrd="4" destOrd="0" presId="urn:microsoft.com/office/officeart/2018/5/layout/CenteredIconLabelDescriptionList"/>
    <dgm:cxn modelId="{EF323ECE-69B8-4850-B8DF-DD304FCDB7B3}" type="presParOf" srcId="{D3D4A710-5122-4797-A223-E5C8B2E85D05}" destId="{A4D1F373-1D56-4BE4-B9A0-297FA9760695}" srcOrd="0" destOrd="0" presId="urn:microsoft.com/office/officeart/2018/5/layout/CenteredIconLabelDescriptionList"/>
    <dgm:cxn modelId="{B59D4F21-7E9A-4B5E-8CD4-CF236A93C9A7}" type="presParOf" srcId="{D3D4A710-5122-4797-A223-E5C8B2E85D05}" destId="{CB2B6CF5-4F20-4980-8EAA-6D1D95C92B7B}" srcOrd="1" destOrd="0" presId="urn:microsoft.com/office/officeart/2018/5/layout/CenteredIconLabelDescriptionList"/>
    <dgm:cxn modelId="{5FBFCBCE-F69F-47E4-8222-1414E19CA68C}" type="presParOf" srcId="{D3D4A710-5122-4797-A223-E5C8B2E85D05}" destId="{4070F7AC-E66C-46CE-BEA4-2D59C200ADD6}" srcOrd="2" destOrd="0" presId="urn:microsoft.com/office/officeart/2018/5/layout/CenteredIconLabelDescriptionList"/>
    <dgm:cxn modelId="{D88D0A84-8D63-49BF-A62F-C34AFA8035AA}" type="presParOf" srcId="{D3D4A710-5122-4797-A223-E5C8B2E85D05}" destId="{58B4801F-4185-4CD8-B53F-B1DA5C2592C2}" srcOrd="3" destOrd="0" presId="urn:microsoft.com/office/officeart/2018/5/layout/CenteredIconLabelDescriptionList"/>
    <dgm:cxn modelId="{6DFEFE13-B0D8-43D6-85C8-35E281908FF4}" type="presParOf" srcId="{D3D4A710-5122-4797-A223-E5C8B2E85D05}" destId="{13B695E0-3265-48C8-AB92-8BCA4E011CB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739D7-6E9F-48CE-A4D8-28511799BE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9F7EF7-BE12-4A0D-B5AB-A6D509EE98B9}">
      <dgm:prSet/>
      <dgm:spPr/>
      <dgm:t>
        <a:bodyPr/>
        <a:lstStyle/>
        <a:p>
          <a:r>
            <a:rPr lang="en-US"/>
            <a:t>Servlet</a:t>
          </a:r>
          <a:r>
            <a:rPr lang="zh-TW"/>
            <a:t>的過濾篩選功能</a:t>
          </a:r>
          <a:endParaRPr lang="en-US"/>
        </a:p>
      </dgm:t>
    </dgm:pt>
    <dgm:pt modelId="{43859812-F488-48E4-8971-92D41C51A9D7}" type="parTrans" cxnId="{93D6F624-7F8D-4A54-B244-2F211BCC63BD}">
      <dgm:prSet/>
      <dgm:spPr/>
      <dgm:t>
        <a:bodyPr/>
        <a:lstStyle/>
        <a:p>
          <a:endParaRPr lang="en-US"/>
        </a:p>
      </dgm:t>
    </dgm:pt>
    <dgm:pt modelId="{2577CD52-5EEF-49F3-8113-4AD16CDA13ED}" type="sibTrans" cxnId="{93D6F624-7F8D-4A54-B244-2F211BCC63BD}">
      <dgm:prSet/>
      <dgm:spPr/>
      <dgm:t>
        <a:bodyPr/>
        <a:lstStyle/>
        <a:p>
          <a:endParaRPr lang="en-US"/>
        </a:p>
      </dgm:t>
    </dgm:pt>
    <dgm:pt modelId="{EF71E132-413C-47AE-A323-A81F20675377}">
      <dgm:prSet/>
      <dgm:spPr/>
      <dgm:t>
        <a:bodyPr/>
        <a:lstStyle/>
        <a:p>
          <a:r>
            <a:rPr lang="en-US"/>
            <a:t>Filter</a:t>
          </a:r>
          <a:r>
            <a:rPr lang="zh-TW"/>
            <a:t>檔生命週期</a:t>
          </a:r>
          <a:endParaRPr lang="en-US"/>
        </a:p>
      </dgm:t>
    </dgm:pt>
    <dgm:pt modelId="{062E8219-84FE-4EDB-BDD4-7CFD3297D22F}" type="parTrans" cxnId="{E22C99BF-C9C0-491B-8744-32B238181563}">
      <dgm:prSet/>
      <dgm:spPr/>
      <dgm:t>
        <a:bodyPr/>
        <a:lstStyle/>
        <a:p>
          <a:endParaRPr lang="en-US"/>
        </a:p>
      </dgm:t>
    </dgm:pt>
    <dgm:pt modelId="{46EFC316-5F15-4B5B-BB58-8F807807E847}" type="sibTrans" cxnId="{E22C99BF-C9C0-491B-8744-32B238181563}">
      <dgm:prSet/>
      <dgm:spPr/>
      <dgm:t>
        <a:bodyPr/>
        <a:lstStyle/>
        <a:p>
          <a:endParaRPr lang="en-US"/>
        </a:p>
      </dgm:t>
    </dgm:pt>
    <dgm:pt modelId="{6C01C91C-661C-4B1B-8E92-203AD59F1025}">
      <dgm:prSet/>
      <dgm:spPr/>
      <dgm:t>
        <a:bodyPr/>
        <a:lstStyle/>
        <a:p>
          <a:r>
            <a:rPr lang="en-US"/>
            <a:t>Init()</a:t>
          </a:r>
        </a:p>
      </dgm:t>
    </dgm:pt>
    <dgm:pt modelId="{50349FB0-EB1E-4FD5-A773-8A82151DE8C2}" type="parTrans" cxnId="{F08E79BE-9549-4C5B-BBA0-FFD3348E0D5C}">
      <dgm:prSet/>
      <dgm:spPr/>
      <dgm:t>
        <a:bodyPr/>
        <a:lstStyle/>
        <a:p>
          <a:endParaRPr lang="en-US"/>
        </a:p>
      </dgm:t>
    </dgm:pt>
    <dgm:pt modelId="{EA41C2CD-3751-4213-98B6-7248418BA399}" type="sibTrans" cxnId="{F08E79BE-9549-4C5B-BBA0-FFD3348E0D5C}">
      <dgm:prSet/>
      <dgm:spPr/>
      <dgm:t>
        <a:bodyPr/>
        <a:lstStyle/>
        <a:p>
          <a:endParaRPr lang="en-US"/>
        </a:p>
      </dgm:t>
    </dgm:pt>
    <dgm:pt modelId="{B7FD00E2-8022-497C-823A-EB463E89C146}">
      <dgm:prSet/>
      <dgm:spPr/>
      <dgm:t>
        <a:bodyPr/>
        <a:lstStyle/>
        <a:p>
          <a:r>
            <a:rPr lang="en-US"/>
            <a:t>Dofilter()</a:t>
          </a:r>
        </a:p>
      </dgm:t>
    </dgm:pt>
    <dgm:pt modelId="{9EAC85F9-98A5-45AD-B6A9-CE15413DDA79}" type="parTrans" cxnId="{321AC723-D743-4728-99AA-5848407B0AAE}">
      <dgm:prSet/>
      <dgm:spPr/>
      <dgm:t>
        <a:bodyPr/>
        <a:lstStyle/>
        <a:p>
          <a:endParaRPr lang="en-US"/>
        </a:p>
      </dgm:t>
    </dgm:pt>
    <dgm:pt modelId="{505CCA67-5575-4C95-9C24-3924088315F4}" type="sibTrans" cxnId="{321AC723-D743-4728-99AA-5848407B0AAE}">
      <dgm:prSet/>
      <dgm:spPr/>
      <dgm:t>
        <a:bodyPr/>
        <a:lstStyle/>
        <a:p>
          <a:endParaRPr lang="en-US"/>
        </a:p>
      </dgm:t>
    </dgm:pt>
    <dgm:pt modelId="{7F44FE75-28B0-48D1-A0F0-F62E7061AADB}">
      <dgm:prSet/>
      <dgm:spPr/>
      <dgm:t>
        <a:bodyPr/>
        <a:lstStyle/>
        <a:p>
          <a:r>
            <a:rPr lang="en-US"/>
            <a:t>chain.doFilter(request, response);</a:t>
          </a:r>
        </a:p>
      </dgm:t>
    </dgm:pt>
    <dgm:pt modelId="{AB62A0A6-8DA6-483A-9EE9-3DECFEEF44E6}" type="parTrans" cxnId="{3DA0D59E-7FF1-47DF-BE7C-9333B332CE6B}">
      <dgm:prSet/>
      <dgm:spPr/>
      <dgm:t>
        <a:bodyPr/>
        <a:lstStyle/>
        <a:p>
          <a:endParaRPr lang="en-US"/>
        </a:p>
      </dgm:t>
    </dgm:pt>
    <dgm:pt modelId="{CB4DAE52-4A22-4B85-B6BC-B2C980D2DE80}" type="sibTrans" cxnId="{3DA0D59E-7FF1-47DF-BE7C-9333B332CE6B}">
      <dgm:prSet/>
      <dgm:spPr/>
      <dgm:t>
        <a:bodyPr/>
        <a:lstStyle/>
        <a:p>
          <a:endParaRPr lang="en-US"/>
        </a:p>
      </dgm:t>
    </dgm:pt>
    <dgm:pt modelId="{56F6108A-9D26-4EF2-8F82-02F5453EBBDF}">
      <dgm:prSet/>
      <dgm:spPr/>
      <dgm:t>
        <a:bodyPr/>
        <a:lstStyle/>
        <a:p>
          <a:r>
            <a:rPr lang="en-US"/>
            <a:t>Destroy()</a:t>
          </a:r>
        </a:p>
      </dgm:t>
    </dgm:pt>
    <dgm:pt modelId="{178048A8-C6E6-43E1-8D7F-C9019A8F10ED}" type="parTrans" cxnId="{8FAE575F-5C90-4F47-A389-EB9A4702DE7C}">
      <dgm:prSet/>
      <dgm:spPr/>
      <dgm:t>
        <a:bodyPr/>
        <a:lstStyle/>
        <a:p>
          <a:endParaRPr lang="en-US"/>
        </a:p>
      </dgm:t>
    </dgm:pt>
    <dgm:pt modelId="{E70DD01E-EBD7-4D16-93AC-6886B229BB01}" type="sibTrans" cxnId="{8FAE575F-5C90-4F47-A389-EB9A4702DE7C}">
      <dgm:prSet/>
      <dgm:spPr/>
      <dgm:t>
        <a:bodyPr/>
        <a:lstStyle/>
        <a:p>
          <a:endParaRPr lang="en-US"/>
        </a:p>
      </dgm:t>
    </dgm:pt>
    <dgm:pt modelId="{85515343-D2B2-4465-9615-E6847A949D2B}">
      <dgm:prSet/>
      <dgm:spPr/>
      <dgm:t>
        <a:bodyPr/>
        <a:lstStyle/>
        <a:p>
          <a:r>
            <a:rPr lang="en-US"/>
            <a:t>Web.xml</a:t>
          </a:r>
          <a:r>
            <a:rPr lang="zh-TW"/>
            <a:t>定義</a:t>
          </a:r>
          <a:endParaRPr lang="en-US"/>
        </a:p>
      </dgm:t>
    </dgm:pt>
    <dgm:pt modelId="{2B283490-4852-4885-91EE-38F61A5B8354}" type="parTrans" cxnId="{61F758F5-F9EF-44DB-A165-01BBE211251B}">
      <dgm:prSet/>
      <dgm:spPr/>
      <dgm:t>
        <a:bodyPr/>
        <a:lstStyle/>
        <a:p>
          <a:endParaRPr lang="en-US"/>
        </a:p>
      </dgm:t>
    </dgm:pt>
    <dgm:pt modelId="{5C8FDFE5-7108-43A7-9E5D-0065630BDA89}" type="sibTrans" cxnId="{61F758F5-F9EF-44DB-A165-01BBE211251B}">
      <dgm:prSet/>
      <dgm:spPr/>
      <dgm:t>
        <a:bodyPr/>
        <a:lstStyle/>
        <a:p>
          <a:endParaRPr lang="en-US"/>
        </a:p>
      </dgm:t>
    </dgm:pt>
    <dgm:pt modelId="{CDA1F200-8BFA-479C-A2AF-4DBD89544510}" type="pres">
      <dgm:prSet presAssocID="{C3F739D7-6E9F-48CE-A4D8-28511799BEFA}" presName="root" presStyleCnt="0">
        <dgm:presLayoutVars>
          <dgm:dir/>
          <dgm:resizeHandles val="exact"/>
        </dgm:presLayoutVars>
      </dgm:prSet>
      <dgm:spPr/>
    </dgm:pt>
    <dgm:pt modelId="{76418A55-A787-4316-A2BD-D602306E8574}" type="pres">
      <dgm:prSet presAssocID="{609F7EF7-BE12-4A0D-B5AB-A6D509EE98B9}" presName="compNode" presStyleCnt="0"/>
      <dgm:spPr/>
    </dgm:pt>
    <dgm:pt modelId="{DDFBA69F-6DC4-475B-8674-1F5937847747}" type="pres">
      <dgm:prSet presAssocID="{609F7EF7-BE12-4A0D-B5AB-A6D509EE98B9}" presName="bgRect" presStyleLbl="bgShp" presStyleIdx="0" presStyleCnt="3"/>
      <dgm:spPr/>
    </dgm:pt>
    <dgm:pt modelId="{BE7956D6-C954-4CAF-A49F-ED7E600A9DEC}" type="pres">
      <dgm:prSet presAssocID="{609F7EF7-BE12-4A0D-B5AB-A6D509EE98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AC717F85-87D7-4328-A017-5462E0B59870}" type="pres">
      <dgm:prSet presAssocID="{609F7EF7-BE12-4A0D-B5AB-A6D509EE98B9}" presName="spaceRect" presStyleCnt="0"/>
      <dgm:spPr/>
    </dgm:pt>
    <dgm:pt modelId="{3C82ABDE-29F4-412B-BCAA-3CEA439FE0F9}" type="pres">
      <dgm:prSet presAssocID="{609F7EF7-BE12-4A0D-B5AB-A6D509EE98B9}" presName="parTx" presStyleLbl="revTx" presStyleIdx="0" presStyleCnt="4">
        <dgm:presLayoutVars>
          <dgm:chMax val="0"/>
          <dgm:chPref val="0"/>
        </dgm:presLayoutVars>
      </dgm:prSet>
      <dgm:spPr/>
    </dgm:pt>
    <dgm:pt modelId="{6C6769C8-9472-49FE-9961-F2DA6557C00B}" type="pres">
      <dgm:prSet presAssocID="{2577CD52-5EEF-49F3-8113-4AD16CDA13ED}" presName="sibTrans" presStyleCnt="0"/>
      <dgm:spPr/>
    </dgm:pt>
    <dgm:pt modelId="{D0400E8B-CCE0-4F6A-B73A-BDE513B4C948}" type="pres">
      <dgm:prSet presAssocID="{EF71E132-413C-47AE-A323-A81F20675377}" presName="compNode" presStyleCnt="0"/>
      <dgm:spPr/>
    </dgm:pt>
    <dgm:pt modelId="{CA3F4F7A-914B-407E-9F55-EE342A975153}" type="pres">
      <dgm:prSet presAssocID="{EF71E132-413C-47AE-A323-A81F20675377}" presName="bgRect" presStyleLbl="bgShp" presStyleIdx="1" presStyleCnt="3"/>
      <dgm:spPr/>
    </dgm:pt>
    <dgm:pt modelId="{EB64E010-A1E4-47FA-8709-5382B86B8C80}" type="pres">
      <dgm:prSet presAssocID="{EF71E132-413C-47AE-A323-A81F206753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篩選"/>
        </a:ext>
      </dgm:extLst>
    </dgm:pt>
    <dgm:pt modelId="{322F917E-A75B-437B-B84B-8EC2F707B2E7}" type="pres">
      <dgm:prSet presAssocID="{EF71E132-413C-47AE-A323-A81F20675377}" presName="spaceRect" presStyleCnt="0"/>
      <dgm:spPr/>
    </dgm:pt>
    <dgm:pt modelId="{BBA20573-1F1A-4E80-8F92-B55841F8FC6B}" type="pres">
      <dgm:prSet presAssocID="{EF71E132-413C-47AE-A323-A81F20675377}" presName="parTx" presStyleLbl="revTx" presStyleIdx="1" presStyleCnt="4">
        <dgm:presLayoutVars>
          <dgm:chMax val="0"/>
          <dgm:chPref val="0"/>
        </dgm:presLayoutVars>
      </dgm:prSet>
      <dgm:spPr/>
    </dgm:pt>
    <dgm:pt modelId="{23254D59-73CA-43AA-B0F4-A0B5668219A1}" type="pres">
      <dgm:prSet presAssocID="{EF71E132-413C-47AE-A323-A81F20675377}" presName="desTx" presStyleLbl="revTx" presStyleIdx="2" presStyleCnt="4">
        <dgm:presLayoutVars/>
      </dgm:prSet>
      <dgm:spPr/>
    </dgm:pt>
    <dgm:pt modelId="{17AEB69D-99DB-4443-9127-D2E91A0A1CA1}" type="pres">
      <dgm:prSet presAssocID="{46EFC316-5F15-4B5B-BB58-8F807807E847}" presName="sibTrans" presStyleCnt="0"/>
      <dgm:spPr/>
    </dgm:pt>
    <dgm:pt modelId="{A759ABEA-8AE2-4C7E-927D-8A3F0A10885F}" type="pres">
      <dgm:prSet presAssocID="{85515343-D2B2-4465-9615-E6847A949D2B}" presName="compNode" presStyleCnt="0"/>
      <dgm:spPr/>
    </dgm:pt>
    <dgm:pt modelId="{6EC1F850-3EB6-4433-AFF0-C3C7C4DECDD7}" type="pres">
      <dgm:prSet presAssocID="{85515343-D2B2-4465-9615-E6847A949D2B}" presName="bgRect" presStyleLbl="bgShp" presStyleIdx="2" presStyleCnt="3"/>
      <dgm:spPr/>
    </dgm:pt>
    <dgm:pt modelId="{03CA8A7A-5A51-4E7C-885A-DA8BD3C1A9F5}" type="pres">
      <dgm:prSet presAssocID="{85515343-D2B2-4465-9615-E6847A949D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標記"/>
        </a:ext>
      </dgm:extLst>
    </dgm:pt>
    <dgm:pt modelId="{757A13AB-BFD3-4200-BDC8-0FD7794D2042}" type="pres">
      <dgm:prSet presAssocID="{85515343-D2B2-4465-9615-E6847A949D2B}" presName="spaceRect" presStyleCnt="0"/>
      <dgm:spPr/>
    </dgm:pt>
    <dgm:pt modelId="{920CCB16-419C-4F33-BB44-B4CF07A52931}" type="pres">
      <dgm:prSet presAssocID="{85515343-D2B2-4465-9615-E6847A949D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1AC723-D743-4728-99AA-5848407B0AAE}" srcId="{EF71E132-413C-47AE-A323-A81F20675377}" destId="{B7FD00E2-8022-497C-823A-EB463E89C146}" srcOrd="1" destOrd="0" parTransId="{9EAC85F9-98A5-45AD-B6A9-CE15413DDA79}" sibTransId="{505CCA67-5575-4C95-9C24-3924088315F4}"/>
    <dgm:cxn modelId="{93D6F624-7F8D-4A54-B244-2F211BCC63BD}" srcId="{C3F739D7-6E9F-48CE-A4D8-28511799BEFA}" destId="{609F7EF7-BE12-4A0D-B5AB-A6D509EE98B9}" srcOrd="0" destOrd="0" parTransId="{43859812-F488-48E4-8971-92D41C51A9D7}" sibTransId="{2577CD52-5EEF-49F3-8113-4AD16CDA13ED}"/>
    <dgm:cxn modelId="{77C9875B-8C87-457A-9BAD-4C6680B37D40}" type="presOf" srcId="{56F6108A-9D26-4EF2-8F82-02F5453EBBDF}" destId="{23254D59-73CA-43AA-B0F4-A0B5668219A1}" srcOrd="0" destOrd="3" presId="urn:microsoft.com/office/officeart/2018/2/layout/IconVerticalSolidList"/>
    <dgm:cxn modelId="{8FAE575F-5C90-4F47-A389-EB9A4702DE7C}" srcId="{EF71E132-413C-47AE-A323-A81F20675377}" destId="{56F6108A-9D26-4EF2-8F82-02F5453EBBDF}" srcOrd="2" destOrd="0" parTransId="{178048A8-C6E6-43E1-8D7F-C9019A8F10ED}" sibTransId="{E70DD01E-EBD7-4D16-93AC-6886B229BB01}"/>
    <dgm:cxn modelId="{C5234247-26EA-48CA-9A3D-C4E2637E28B8}" type="presOf" srcId="{C3F739D7-6E9F-48CE-A4D8-28511799BEFA}" destId="{CDA1F200-8BFA-479C-A2AF-4DBD89544510}" srcOrd="0" destOrd="0" presId="urn:microsoft.com/office/officeart/2018/2/layout/IconVerticalSolidList"/>
    <dgm:cxn modelId="{01EE304B-DA69-4719-98F0-623315781DB3}" type="presOf" srcId="{B7FD00E2-8022-497C-823A-EB463E89C146}" destId="{23254D59-73CA-43AA-B0F4-A0B5668219A1}" srcOrd="0" destOrd="1" presId="urn:microsoft.com/office/officeart/2018/2/layout/IconVerticalSolidList"/>
    <dgm:cxn modelId="{4F3FAF57-78EE-48DA-8DCE-74A47C686505}" type="presOf" srcId="{609F7EF7-BE12-4A0D-B5AB-A6D509EE98B9}" destId="{3C82ABDE-29F4-412B-BCAA-3CEA439FE0F9}" srcOrd="0" destOrd="0" presId="urn:microsoft.com/office/officeart/2018/2/layout/IconVerticalSolidList"/>
    <dgm:cxn modelId="{FC264E7F-6785-4E7C-A397-67EF5FA6B095}" type="presOf" srcId="{EF71E132-413C-47AE-A323-A81F20675377}" destId="{BBA20573-1F1A-4E80-8F92-B55841F8FC6B}" srcOrd="0" destOrd="0" presId="urn:microsoft.com/office/officeart/2018/2/layout/IconVerticalSolidList"/>
    <dgm:cxn modelId="{3DA0D59E-7FF1-47DF-BE7C-9333B332CE6B}" srcId="{B7FD00E2-8022-497C-823A-EB463E89C146}" destId="{7F44FE75-28B0-48D1-A0F0-F62E7061AADB}" srcOrd="0" destOrd="0" parTransId="{AB62A0A6-8DA6-483A-9EE9-3DECFEEF44E6}" sibTransId="{CB4DAE52-4A22-4B85-B6BC-B2C980D2DE80}"/>
    <dgm:cxn modelId="{1B313DA2-B65A-4B08-A848-468467B26436}" type="presOf" srcId="{7F44FE75-28B0-48D1-A0F0-F62E7061AADB}" destId="{23254D59-73CA-43AA-B0F4-A0B5668219A1}" srcOrd="0" destOrd="2" presId="urn:microsoft.com/office/officeart/2018/2/layout/IconVerticalSolidList"/>
    <dgm:cxn modelId="{7F4AD1B5-53C2-4E34-AE3A-C690C8F12DD9}" type="presOf" srcId="{6C01C91C-661C-4B1B-8E92-203AD59F1025}" destId="{23254D59-73CA-43AA-B0F4-A0B5668219A1}" srcOrd="0" destOrd="0" presId="urn:microsoft.com/office/officeart/2018/2/layout/IconVerticalSolidList"/>
    <dgm:cxn modelId="{F08E79BE-9549-4C5B-BBA0-FFD3348E0D5C}" srcId="{EF71E132-413C-47AE-A323-A81F20675377}" destId="{6C01C91C-661C-4B1B-8E92-203AD59F1025}" srcOrd="0" destOrd="0" parTransId="{50349FB0-EB1E-4FD5-A773-8A82151DE8C2}" sibTransId="{EA41C2CD-3751-4213-98B6-7248418BA399}"/>
    <dgm:cxn modelId="{E22C99BF-C9C0-491B-8744-32B238181563}" srcId="{C3F739D7-6E9F-48CE-A4D8-28511799BEFA}" destId="{EF71E132-413C-47AE-A323-A81F20675377}" srcOrd="1" destOrd="0" parTransId="{062E8219-84FE-4EDB-BDD4-7CFD3297D22F}" sibTransId="{46EFC316-5F15-4B5B-BB58-8F807807E847}"/>
    <dgm:cxn modelId="{9DA978C8-8198-4B80-A11F-7C68C8F2B8CD}" type="presOf" srcId="{85515343-D2B2-4465-9615-E6847A949D2B}" destId="{920CCB16-419C-4F33-BB44-B4CF07A52931}" srcOrd="0" destOrd="0" presId="urn:microsoft.com/office/officeart/2018/2/layout/IconVerticalSolidList"/>
    <dgm:cxn modelId="{61F758F5-F9EF-44DB-A165-01BBE211251B}" srcId="{C3F739D7-6E9F-48CE-A4D8-28511799BEFA}" destId="{85515343-D2B2-4465-9615-E6847A949D2B}" srcOrd="2" destOrd="0" parTransId="{2B283490-4852-4885-91EE-38F61A5B8354}" sibTransId="{5C8FDFE5-7108-43A7-9E5D-0065630BDA89}"/>
    <dgm:cxn modelId="{B8D82089-2C1C-4CD1-B5B7-FD92AA417F11}" type="presParOf" srcId="{CDA1F200-8BFA-479C-A2AF-4DBD89544510}" destId="{76418A55-A787-4316-A2BD-D602306E8574}" srcOrd="0" destOrd="0" presId="urn:microsoft.com/office/officeart/2018/2/layout/IconVerticalSolidList"/>
    <dgm:cxn modelId="{4E45CD03-CAE8-4609-8DC7-CDAAAF5A0CE5}" type="presParOf" srcId="{76418A55-A787-4316-A2BD-D602306E8574}" destId="{DDFBA69F-6DC4-475B-8674-1F5937847747}" srcOrd="0" destOrd="0" presId="urn:microsoft.com/office/officeart/2018/2/layout/IconVerticalSolidList"/>
    <dgm:cxn modelId="{C47671B8-8F79-4C58-96D5-A5487FB499CC}" type="presParOf" srcId="{76418A55-A787-4316-A2BD-D602306E8574}" destId="{BE7956D6-C954-4CAF-A49F-ED7E600A9DEC}" srcOrd="1" destOrd="0" presId="urn:microsoft.com/office/officeart/2018/2/layout/IconVerticalSolidList"/>
    <dgm:cxn modelId="{3E7E5DE6-A4FE-4B59-B992-9E30222AA535}" type="presParOf" srcId="{76418A55-A787-4316-A2BD-D602306E8574}" destId="{AC717F85-87D7-4328-A017-5462E0B59870}" srcOrd="2" destOrd="0" presId="urn:microsoft.com/office/officeart/2018/2/layout/IconVerticalSolidList"/>
    <dgm:cxn modelId="{DD23919D-AE1D-4B75-9069-66E650D6EB06}" type="presParOf" srcId="{76418A55-A787-4316-A2BD-D602306E8574}" destId="{3C82ABDE-29F4-412B-BCAA-3CEA439FE0F9}" srcOrd="3" destOrd="0" presId="urn:microsoft.com/office/officeart/2018/2/layout/IconVerticalSolidList"/>
    <dgm:cxn modelId="{2221828E-4332-4934-874A-202662DBB6AE}" type="presParOf" srcId="{CDA1F200-8BFA-479C-A2AF-4DBD89544510}" destId="{6C6769C8-9472-49FE-9961-F2DA6557C00B}" srcOrd="1" destOrd="0" presId="urn:microsoft.com/office/officeart/2018/2/layout/IconVerticalSolidList"/>
    <dgm:cxn modelId="{7A47EEF0-E424-4322-B39A-1461EFF0B0DE}" type="presParOf" srcId="{CDA1F200-8BFA-479C-A2AF-4DBD89544510}" destId="{D0400E8B-CCE0-4F6A-B73A-BDE513B4C948}" srcOrd="2" destOrd="0" presId="urn:microsoft.com/office/officeart/2018/2/layout/IconVerticalSolidList"/>
    <dgm:cxn modelId="{8179E0B4-F234-4288-883C-B4A8BDF562D9}" type="presParOf" srcId="{D0400E8B-CCE0-4F6A-B73A-BDE513B4C948}" destId="{CA3F4F7A-914B-407E-9F55-EE342A975153}" srcOrd="0" destOrd="0" presId="urn:microsoft.com/office/officeart/2018/2/layout/IconVerticalSolidList"/>
    <dgm:cxn modelId="{BBF12DD7-6620-4875-B7BB-1DB435FAD8C1}" type="presParOf" srcId="{D0400E8B-CCE0-4F6A-B73A-BDE513B4C948}" destId="{EB64E010-A1E4-47FA-8709-5382B86B8C80}" srcOrd="1" destOrd="0" presId="urn:microsoft.com/office/officeart/2018/2/layout/IconVerticalSolidList"/>
    <dgm:cxn modelId="{D9FF1010-E986-454A-B22A-06ED60A45152}" type="presParOf" srcId="{D0400E8B-CCE0-4F6A-B73A-BDE513B4C948}" destId="{322F917E-A75B-437B-B84B-8EC2F707B2E7}" srcOrd="2" destOrd="0" presId="urn:microsoft.com/office/officeart/2018/2/layout/IconVerticalSolidList"/>
    <dgm:cxn modelId="{F0400220-42EC-4416-A543-56A8FDDA7335}" type="presParOf" srcId="{D0400E8B-CCE0-4F6A-B73A-BDE513B4C948}" destId="{BBA20573-1F1A-4E80-8F92-B55841F8FC6B}" srcOrd="3" destOrd="0" presId="urn:microsoft.com/office/officeart/2018/2/layout/IconVerticalSolidList"/>
    <dgm:cxn modelId="{758DA7C0-BCF3-4851-A143-2BD8559A4FC2}" type="presParOf" srcId="{D0400E8B-CCE0-4F6A-B73A-BDE513B4C948}" destId="{23254D59-73CA-43AA-B0F4-A0B5668219A1}" srcOrd="4" destOrd="0" presId="urn:microsoft.com/office/officeart/2018/2/layout/IconVerticalSolidList"/>
    <dgm:cxn modelId="{C55BA209-18EC-4277-BA2C-8A09805F39D4}" type="presParOf" srcId="{CDA1F200-8BFA-479C-A2AF-4DBD89544510}" destId="{17AEB69D-99DB-4443-9127-D2E91A0A1CA1}" srcOrd="3" destOrd="0" presId="urn:microsoft.com/office/officeart/2018/2/layout/IconVerticalSolidList"/>
    <dgm:cxn modelId="{9F11E5CD-9D2E-4F45-92AD-8D49B8E3D1C2}" type="presParOf" srcId="{CDA1F200-8BFA-479C-A2AF-4DBD89544510}" destId="{A759ABEA-8AE2-4C7E-927D-8A3F0A10885F}" srcOrd="4" destOrd="0" presId="urn:microsoft.com/office/officeart/2018/2/layout/IconVerticalSolidList"/>
    <dgm:cxn modelId="{BCB6C66D-A365-4F14-B80D-B15036F045B6}" type="presParOf" srcId="{A759ABEA-8AE2-4C7E-927D-8A3F0A10885F}" destId="{6EC1F850-3EB6-4433-AFF0-C3C7C4DECDD7}" srcOrd="0" destOrd="0" presId="urn:microsoft.com/office/officeart/2018/2/layout/IconVerticalSolidList"/>
    <dgm:cxn modelId="{F59CEE57-EB70-4BEA-82B3-E84D3FF8B94B}" type="presParOf" srcId="{A759ABEA-8AE2-4C7E-927D-8A3F0A10885F}" destId="{03CA8A7A-5A51-4E7C-885A-DA8BD3C1A9F5}" srcOrd="1" destOrd="0" presId="urn:microsoft.com/office/officeart/2018/2/layout/IconVerticalSolidList"/>
    <dgm:cxn modelId="{19404083-53AD-45F4-82C3-5D7C0DDDCC36}" type="presParOf" srcId="{A759ABEA-8AE2-4C7E-927D-8A3F0A10885F}" destId="{757A13AB-BFD3-4200-BDC8-0FD7794D2042}" srcOrd="2" destOrd="0" presId="urn:microsoft.com/office/officeart/2018/2/layout/IconVerticalSolidList"/>
    <dgm:cxn modelId="{08803318-D638-40D8-8EC1-9E76C4CDDCCC}" type="presParOf" srcId="{A759ABEA-8AE2-4C7E-927D-8A3F0A10885F}" destId="{920CCB16-419C-4F33-BB44-B4CF07A529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C3AB9-6075-4BEB-9763-684D70C9F17A}">
      <dsp:nvSpPr>
        <dsp:cNvPr id="0" name=""/>
        <dsp:cNvSpPr/>
      </dsp:nvSpPr>
      <dsp:spPr>
        <a:xfrm>
          <a:off x="1052711" y="648076"/>
          <a:ext cx="1131046" cy="1131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153C-BB0D-4FC9-8EDF-1092ADB8804A}">
      <dsp:nvSpPr>
        <dsp:cNvPr id="0" name=""/>
        <dsp:cNvSpPr/>
      </dsp:nvSpPr>
      <dsp:spPr>
        <a:xfrm>
          <a:off x="2453" y="1878139"/>
          <a:ext cx="3231562" cy="484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M(model)</a:t>
          </a:r>
        </a:p>
      </dsp:txBody>
      <dsp:txXfrm>
        <a:off x="2453" y="1878139"/>
        <a:ext cx="3231562" cy="484734"/>
      </dsp:txXfrm>
    </dsp:sp>
    <dsp:sp modelId="{DDCE2776-484F-4D02-9286-91929FF71D5D}">
      <dsp:nvSpPr>
        <dsp:cNvPr id="0" name=""/>
        <dsp:cNvSpPr/>
      </dsp:nvSpPr>
      <dsp:spPr>
        <a:xfrm>
          <a:off x="2453" y="2408928"/>
          <a:ext cx="3231562" cy="541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CRUD</a:t>
          </a:r>
        </a:p>
      </dsp:txBody>
      <dsp:txXfrm>
        <a:off x="2453" y="2408928"/>
        <a:ext cx="3231562" cy="541858"/>
      </dsp:txXfrm>
    </dsp:sp>
    <dsp:sp modelId="{26454D22-EEE5-4A03-80F9-3F450B1B97BA}">
      <dsp:nvSpPr>
        <dsp:cNvPr id="0" name=""/>
        <dsp:cNvSpPr/>
      </dsp:nvSpPr>
      <dsp:spPr>
        <a:xfrm>
          <a:off x="4849797" y="648076"/>
          <a:ext cx="1131046" cy="1131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E3B7-191D-42AB-8D50-696C60FD9494}">
      <dsp:nvSpPr>
        <dsp:cNvPr id="0" name=""/>
        <dsp:cNvSpPr/>
      </dsp:nvSpPr>
      <dsp:spPr>
        <a:xfrm>
          <a:off x="3799539" y="1878139"/>
          <a:ext cx="3231562" cy="484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V(view)</a:t>
          </a:r>
        </a:p>
      </dsp:txBody>
      <dsp:txXfrm>
        <a:off x="3799539" y="1878139"/>
        <a:ext cx="3231562" cy="484734"/>
      </dsp:txXfrm>
    </dsp:sp>
    <dsp:sp modelId="{70393D0D-D3D2-4460-A73A-606E1C95C89B}">
      <dsp:nvSpPr>
        <dsp:cNvPr id="0" name=""/>
        <dsp:cNvSpPr/>
      </dsp:nvSpPr>
      <dsp:spPr>
        <a:xfrm>
          <a:off x="3799539" y="2408928"/>
          <a:ext cx="3231562" cy="541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kern="1200"/>
            <a:t>頁面流程圖</a:t>
          </a:r>
          <a:endParaRPr lang="en-US" sz="1700" kern="1200"/>
        </a:p>
      </dsp:txBody>
      <dsp:txXfrm>
        <a:off x="3799539" y="2408928"/>
        <a:ext cx="3231562" cy="541858"/>
      </dsp:txXfrm>
    </dsp:sp>
    <dsp:sp modelId="{A4D1F373-1D56-4BE4-B9A0-297FA9760695}">
      <dsp:nvSpPr>
        <dsp:cNvPr id="0" name=""/>
        <dsp:cNvSpPr/>
      </dsp:nvSpPr>
      <dsp:spPr>
        <a:xfrm>
          <a:off x="8646883" y="648076"/>
          <a:ext cx="1131046" cy="11310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0F7AC-E66C-46CE-BEA4-2D59C200ADD6}">
      <dsp:nvSpPr>
        <dsp:cNvPr id="0" name=""/>
        <dsp:cNvSpPr/>
      </dsp:nvSpPr>
      <dsp:spPr>
        <a:xfrm>
          <a:off x="7596625" y="1878139"/>
          <a:ext cx="3231562" cy="484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C(controller)</a:t>
          </a:r>
        </a:p>
      </dsp:txBody>
      <dsp:txXfrm>
        <a:off x="7596625" y="1878139"/>
        <a:ext cx="3231562" cy="484734"/>
      </dsp:txXfrm>
    </dsp:sp>
    <dsp:sp modelId="{13B695E0-3265-48C8-AB92-8BCA4E011CBF}">
      <dsp:nvSpPr>
        <dsp:cNvPr id="0" name=""/>
        <dsp:cNvSpPr/>
      </dsp:nvSpPr>
      <dsp:spPr>
        <a:xfrm>
          <a:off x="7596625" y="2408928"/>
          <a:ext cx="3231562" cy="541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kern="1200"/>
            <a:t>操作所需的功能</a:t>
          </a:r>
          <a:endParaRPr lang="en-US" sz="1700" kern="1200"/>
        </a:p>
      </dsp:txBody>
      <dsp:txXfrm>
        <a:off x="7596625" y="2408928"/>
        <a:ext cx="3231562" cy="541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A69F-6DC4-475B-8674-1F5937847747}">
      <dsp:nvSpPr>
        <dsp:cNvPr id="0" name=""/>
        <dsp:cNvSpPr/>
      </dsp:nvSpPr>
      <dsp:spPr>
        <a:xfrm>
          <a:off x="0" y="3404"/>
          <a:ext cx="6261100" cy="1591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956D6-C954-4CAF-A49F-ED7E600A9DEC}">
      <dsp:nvSpPr>
        <dsp:cNvPr id="0" name=""/>
        <dsp:cNvSpPr/>
      </dsp:nvSpPr>
      <dsp:spPr>
        <a:xfrm>
          <a:off x="481551" y="361582"/>
          <a:ext cx="875547" cy="875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2ABDE-29F4-412B-BCAA-3CEA439FE0F9}">
      <dsp:nvSpPr>
        <dsp:cNvPr id="0" name=""/>
        <dsp:cNvSpPr/>
      </dsp:nvSpPr>
      <dsp:spPr>
        <a:xfrm>
          <a:off x="1838650" y="3404"/>
          <a:ext cx="4420652" cy="159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7" tIns="168477" rIns="168477" bIns="1684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Servlet</a:t>
          </a:r>
          <a:r>
            <a:rPr lang="zh-TW" sz="2500" kern="1200"/>
            <a:t>的過濾篩選功能</a:t>
          </a:r>
          <a:endParaRPr lang="en-US" sz="2500" kern="1200"/>
        </a:p>
      </dsp:txBody>
      <dsp:txXfrm>
        <a:off x="1838650" y="3404"/>
        <a:ext cx="4420652" cy="1591904"/>
      </dsp:txXfrm>
    </dsp:sp>
    <dsp:sp modelId="{CA3F4F7A-914B-407E-9F55-EE342A975153}">
      <dsp:nvSpPr>
        <dsp:cNvPr id="0" name=""/>
        <dsp:cNvSpPr/>
      </dsp:nvSpPr>
      <dsp:spPr>
        <a:xfrm>
          <a:off x="0" y="1993285"/>
          <a:ext cx="6261100" cy="1591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E010-A1E4-47FA-8709-5382B86B8C80}">
      <dsp:nvSpPr>
        <dsp:cNvPr id="0" name=""/>
        <dsp:cNvSpPr/>
      </dsp:nvSpPr>
      <dsp:spPr>
        <a:xfrm>
          <a:off x="481551" y="2351463"/>
          <a:ext cx="875547" cy="87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20573-1F1A-4E80-8F92-B55841F8FC6B}">
      <dsp:nvSpPr>
        <dsp:cNvPr id="0" name=""/>
        <dsp:cNvSpPr/>
      </dsp:nvSpPr>
      <dsp:spPr>
        <a:xfrm>
          <a:off x="1838650" y="1993285"/>
          <a:ext cx="2817495" cy="159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7" tIns="168477" rIns="168477" bIns="1684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</a:t>
          </a:r>
          <a:r>
            <a:rPr lang="zh-TW" sz="2500" kern="1200"/>
            <a:t>檔生命週期</a:t>
          </a:r>
          <a:endParaRPr lang="en-US" sz="2500" kern="1200"/>
        </a:p>
      </dsp:txBody>
      <dsp:txXfrm>
        <a:off x="1838650" y="1993285"/>
        <a:ext cx="2817495" cy="1591904"/>
      </dsp:txXfrm>
    </dsp:sp>
    <dsp:sp modelId="{23254D59-73CA-43AA-B0F4-A0B5668219A1}">
      <dsp:nvSpPr>
        <dsp:cNvPr id="0" name=""/>
        <dsp:cNvSpPr/>
      </dsp:nvSpPr>
      <dsp:spPr>
        <a:xfrm>
          <a:off x="4656145" y="1993285"/>
          <a:ext cx="1603157" cy="159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7" tIns="168477" rIns="168477" bIns="16847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Init()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Dofilter()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chain.doFilter(request, response);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Destroy()</a:t>
          </a:r>
        </a:p>
      </dsp:txBody>
      <dsp:txXfrm>
        <a:off x="4656145" y="1993285"/>
        <a:ext cx="1603157" cy="1591904"/>
      </dsp:txXfrm>
    </dsp:sp>
    <dsp:sp modelId="{6EC1F850-3EB6-4433-AFF0-C3C7C4DECDD7}">
      <dsp:nvSpPr>
        <dsp:cNvPr id="0" name=""/>
        <dsp:cNvSpPr/>
      </dsp:nvSpPr>
      <dsp:spPr>
        <a:xfrm>
          <a:off x="0" y="3983166"/>
          <a:ext cx="6261100" cy="1591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A8A7A-5A51-4E7C-885A-DA8BD3C1A9F5}">
      <dsp:nvSpPr>
        <dsp:cNvPr id="0" name=""/>
        <dsp:cNvSpPr/>
      </dsp:nvSpPr>
      <dsp:spPr>
        <a:xfrm>
          <a:off x="481551" y="4341344"/>
          <a:ext cx="875547" cy="87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CCB16-419C-4F33-BB44-B4CF07A52931}">
      <dsp:nvSpPr>
        <dsp:cNvPr id="0" name=""/>
        <dsp:cNvSpPr/>
      </dsp:nvSpPr>
      <dsp:spPr>
        <a:xfrm>
          <a:off x="1838650" y="3983166"/>
          <a:ext cx="4420652" cy="159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77" tIns="168477" rIns="168477" bIns="1684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Web.xml</a:t>
          </a:r>
          <a:r>
            <a:rPr lang="zh-TW" sz="2500" kern="1200"/>
            <a:t>定義</a:t>
          </a:r>
          <a:endParaRPr lang="en-US" sz="2500" kern="1200"/>
        </a:p>
      </dsp:txBody>
      <dsp:txXfrm>
        <a:off x="1838650" y="3983166"/>
        <a:ext cx="4420652" cy="159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36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0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67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1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8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4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99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03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4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9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69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1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33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2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48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3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71A4-3E7E-44BD-B34E-47FD4A1480B1}" type="datetimeFigureOut">
              <a:rPr lang="zh-TW" altLang="en-US" smtClean="0"/>
              <a:t>2024/12/14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1D43-C9AA-4FA3-8F36-1C605A447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71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D804-A0A6-CB41-04C7-F83616EC7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EE Application</a:t>
            </a:r>
            <a:br>
              <a:rPr lang="en-US" altLang="zh-TW" dirty="0"/>
            </a:br>
            <a:r>
              <a:rPr lang="en-US" altLang="zh-TW" dirty="0"/>
              <a:t>1z0-900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491A16-0049-2505-D627-0C318983C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56700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99A83-8DE4-AA21-A68B-FBBD07B4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Web.xml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B9A34D-7347-E495-4D49-A9F173E032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網頁與</a:t>
            </a:r>
            <a:r>
              <a:rPr lang="en-US" altLang="zh-TW" dirty="0"/>
              <a:t>java</a:t>
            </a:r>
            <a:r>
              <a:rPr lang="zh-TW" altLang="en-US" dirty="0"/>
              <a:t>檔溝通的橋樑</a:t>
            </a:r>
            <a:endParaRPr lang="en-US" altLang="zh-TW" dirty="0"/>
          </a:p>
          <a:p>
            <a:r>
              <a:rPr lang="en-US" altLang="zh-TW" dirty="0"/>
              <a:t>Servlet</a:t>
            </a:r>
            <a:r>
              <a:rPr lang="zh-TW" altLang="en-US" dirty="0"/>
              <a:t>與</a:t>
            </a:r>
            <a:r>
              <a:rPr lang="en-US" altLang="zh-TW" dirty="0"/>
              <a:t>@webServlet</a:t>
            </a:r>
          </a:p>
          <a:p>
            <a:r>
              <a:rPr lang="en-US" altLang="zh-TW" dirty="0"/>
              <a:t>Filter</a:t>
            </a:r>
          </a:p>
          <a:p>
            <a:r>
              <a:rPr lang="en-US" altLang="zh-TW" dirty="0"/>
              <a:t>listener</a:t>
            </a:r>
          </a:p>
          <a:p>
            <a:endParaRPr lang="zh-TW" altLang="en-US" dirty="0"/>
          </a:p>
        </p:txBody>
      </p:sp>
      <p:pic>
        <p:nvPicPr>
          <p:cNvPr id="6" name="內容版面配置區 5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513B6487-440C-423E-5389-11FB73497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68" y="2427514"/>
            <a:ext cx="6529712" cy="3677258"/>
          </a:xfrm>
        </p:spPr>
      </p:pic>
    </p:spTree>
    <p:extLst>
      <p:ext uri="{BB962C8B-B14F-4D97-AF65-F5344CB8AC3E}">
        <p14:creationId xmlns:p14="http://schemas.microsoft.com/office/powerpoint/2010/main" val="284464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6D9AB-891D-78EB-1F0E-B00035E5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E6618-A18D-6526-A03E-64916E382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M(model)</a:t>
            </a:r>
          </a:p>
          <a:p>
            <a:pPr lvl="1"/>
            <a:r>
              <a:rPr lang="zh-TW" altLang="en-US" dirty="0"/>
              <a:t>撰寫所需的方法</a:t>
            </a:r>
            <a:endParaRPr lang="en-US" altLang="zh-TW" dirty="0"/>
          </a:p>
          <a:p>
            <a:pPr lvl="1"/>
            <a:r>
              <a:rPr lang="en-US" altLang="zh-TW" dirty="0"/>
              <a:t>CRUD</a:t>
            </a:r>
          </a:p>
          <a:p>
            <a:r>
              <a:rPr lang="en-US" altLang="zh-TW" dirty="0"/>
              <a:t>V(view)</a:t>
            </a:r>
          </a:p>
          <a:p>
            <a:pPr lvl="1"/>
            <a:r>
              <a:rPr lang="zh-TW" altLang="en-US" dirty="0"/>
              <a:t>設計使用者操作的介面</a:t>
            </a:r>
            <a:endParaRPr lang="en-US" altLang="zh-TW" dirty="0"/>
          </a:p>
          <a:p>
            <a:pPr lvl="1"/>
            <a:r>
              <a:rPr lang="en-US" altLang="zh-TW" dirty="0"/>
              <a:t>UI(User Interface)</a:t>
            </a:r>
          </a:p>
          <a:p>
            <a:pPr lvl="1"/>
            <a:r>
              <a:rPr lang="zh-TW" altLang="en-US" dirty="0"/>
              <a:t>網頁</a:t>
            </a:r>
            <a:endParaRPr lang="en-US" altLang="zh-TW" dirty="0"/>
          </a:p>
          <a:p>
            <a:r>
              <a:rPr lang="en-US" altLang="zh-TW" dirty="0"/>
              <a:t>C(controller)</a:t>
            </a:r>
          </a:p>
          <a:p>
            <a:pPr lvl="1"/>
            <a:r>
              <a:rPr lang="zh-TW" altLang="en-US" dirty="0"/>
              <a:t>撰寫使用者功能的執行方式與過程</a:t>
            </a:r>
            <a:endParaRPr lang="en-US" altLang="zh-TW" dirty="0"/>
          </a:p>
          <a:p>
            <a:pPr lvl="1"/>
            <a:r>
              <a:rPr lang="zh-TW" altLang="en-US" dirty="0"/>
              <a:t>超連結</a:t>
            </a:r>
            <a:r>
              <a:rPr lang="en-US" altLang="zh-TW" dirty="0"/>
              <a:t>,</a:t>
            </a:r>
            <a:r>
              <a:rPr lang="zh-TW" altLang="en-US" dirty="0"/>
              <a:t>按鈕操作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內容版面配置區 5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E321898-FA39-3FA8-34F1-7567821F8F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6873"/>
            <a:ext cx="4953463" cy="3920313"/>
          </a:xfrm>
        </p:spPr>
      </p:pic>
    </p:spTree>
    <p:extLst>
      <p:ext uri="{BB962C8B-B14F-4D97-AF65-F5344CB8AC3E}">
        <p14:creationId xmlns:p14="http://schemas.microsoft.com/office/powerpoint/2010/main" val="28366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4D51F-0A08-2882-6416-820F333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zh-TW" altLang="en-US"/>
              <a:t>實作練習</a:t>
            </a:r>
            <a:r>
              <a:rPr lang="en-US" altLang="zh-TW"/>
              <a:t>:</a:t>
            </a:r>
            <a:r>
              <a:rPr lang="zh-TW" altLang="en-US"/>
              <a:t>設計一簡易會員管理系統</a:t>
            </a:r>
            <a:endParaRPr lang="zh-TW" altLang="en-US" dirty="0"/>
          </a:p>
        </p:txBody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964FD909-9C80-EA45-5FDE-066527465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88585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36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4312F4-0D33-3626-5D8F-E0D0ED1B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/>
              <a:t>filter</a:t>
            </a:r>
            <a:endParaRPr lang="zh-TW" altLang="en-US" sz="4400"/>
          </a:p>
        </p:txBody>
      </p:sp>
      <p:graphicFrame>
        <p:nvGraphicFramePr>
          <p:cNvPr id="31" name="內容版面配置區 2">
            <a:extLst>
              <a:ext uri="{FF2B5EF4-FFF2-40B4-BE49-F238E27FC236}">
                <a16:creationId xmlns:a16="http://schemas.microsoft.com/office/drawing/2014/main" id="{90948F77-B390-3253-DE02-9A57AED1C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12563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784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30258-0061-B0C7-0594-CDCF2B4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Jsp(</a:t>
            </a:r>
            <a:r>
              <a:rPr lang="zh-TW" altLang="en-US" sz="2400"/>
              <a:t>全稱</a:t>
            </a:r>
            <a:r>
              <a:rPr lang="en-US" altLang="zh-TW" sz="2400"/>
              <a:t>Jakarta Server Pages</a:t>
            </a:r>
            <a:r>
              <a:rPr lang="zh-TW" altLang="en-US" sz="2400"/>
              <a:t>，曾稱為</a:t>
            </a:r>
            <a:r>
              <a:rPr lang="en-US" altLang="zh-TW" sz="2400"/>
              <a:t>JavaServer Pages</a:t>
            </a:r>
            <a:r>
              <a:rPr lang="zh-TW" altLang="en-US"/>
              <a:t>）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52AE78-1716-0019-52AC-2AC89A429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本質為</a:t>
            </a:r>
            <a:r>
              <a:rPr lang="en-US" altLang="zh-TW" dirty="0"/>
              <a:t>servlet</a:t>
            </a:r>
          </a:p>
          <a:p>
            <a:r>
              <a:rPr lang="zh-TW" altLang="en-US" dirty="0"/>
              <a:t>在網頁架構下撰寫</a:t>
            </a:r>
            <a:r>
              <a:rPr lang="en-US" altLang="zh-TW" dirty="0"/>
              <a:t>java</a:t>
            </a:r>
            <a:r>
              <a:rPr lang="zh-TW" altLang="en-US" dirty="0"/>
              <a:t>語言</a:t>
            </a:r>
            <a:endParaRPr lang="en-US" altLang="zh-TW" dirty="0"/>
          </a:p>
          <a:p>
            <a:r>
              <a:rPr lang="zh-TW" altLang="en-US" dirty="0"/>
              <a:t>檔案類型為*</a:t>
            </a:r>
            <a:r>
              <a:rPr lang="en-US" altLang="zh-TW" dirty="0"/>
              <a:t>.</a:t>
            </a:r>
            <a:r>
              <a:rPr lang="en-US" altLang="zh-TW" dirty="0" err="1"/>
              <a:t>jsp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基本語法</a:t>
            </a:r>
            <a:endParaRPr lang="en-US" altLang="zh-TW" dirty="0"/>
          </a:p>
          <a:p>
            <a:pPr lvl="1" fontAlgn="base"/>
            <a:r>
              <a:rPr lang="en-US" altLang="zh-TW" dirty="0" err="1"/>
              <a:t>Scriptlet</a:t>
            </a:r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撰寫</a:t>
            </a:r>
            <a:r>
              <a:rPr lang="en-US" altLang="zh-TW" dirty="0"/>
              <a:t>java</a:t>
            </a:r>
            <a:r>
              <a:rPr lang="zh-TW" altLang="en-US" dirty="0"/>
              <a:t>步驟就是</a:t>
            </a:r>
            <a:r>
              <a:rPr lang="en-US" altLang="zh-TW" dirty="0"/>
              <a:t>main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&lt;%.......%&gt;</a:t>
            </a:r>
          </a:p>
          <a:p>
            <a:pPr lvl="1" fontAlgn="base"/>
            <a:r>
              <a:rPr lang="en-US" altLang="zh-TW" dirty="0"/>
              <a:t>Expression</a:t>
            </a:r>
            <a:r>
              <a:rPr lang="zh-TW" altLang="en-US" dirty="0"/>
              <a:t>與法</a:t>
            </a:r>
            <a:r>
              <a:rPr lang="en-US" altLang="zh-TW" dirty="0"/>
              <a:t>:</a:t>
            </a:r>
            <a:r>
              <a:rPr lang="zh-TW" altLang="en-US" dirty="0"/>
              <a:t>就是指定</a:t>
            </a:r>
            <a:r>
              <a:rPr lang="en-US" altLang="zh-TW" dirty="0"/>
              <a:t>-&gt;=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&lt;%=</a:t>
            </a:r>
            <a:r>
              <a:rPr lang="zh-TW" altLang="en-US" sz="2000" dirty="0"/>
              <a:t>變數</a:t>
            </a:r>
            <a:r>
              <a:rPr lang="en-US" altLang="zh-TW" sz="2000" dirty="0"/>
              <a:t>,</a:t>
            </a:r>
            <a:r>
              <a:rPr lang="zh-TW" altLang="en-US" sz="2000" dirty="0"/>
              <a:t>方法</a:t>
            </a:r>
            <a:r>
              <a:rPr lang="en-US" altLang="zh-TW" sz="2000" dirty="0"/>
              <a:t>,</a:t>
            </a:r>
            <a:r>
              <a:rPr lang="zh-TW" altLang="en-US" sz="2000" dirty="0"/>
              <a:t>運算式</a:t>
            </a:r>
            <a:r>
              <a:rPr lang="en-US" altLang="zh-TW" sz="2000" dirty="0"/>
              <a:t>%&gt;</a:t>
            </a:r>
          </a:p>
          <a:p>
            <a:pPr lvl="1" fontAlgn="base"/>
            <a:r>
              <a:rPr lang="en-US" altLang="zh-TW" dirty="0"/>
              <a:t>Declaration:</a:t>
            </a:r>
            <a:r>
              <a:rPr lang="zh-TW" altLang="en-US" dirty="0"/>
              <a:t>只宣告用</a:t>
            </a:r>
            <a:r>
              <a:rPr lang="en-US" altLang="zh-TW" dirty="0"/>
              <a:t>-&gt;</a:t>
            </a:r>
            <a:r>
              <a:rPr lang="zh-TW" altLang="en-US" dirty="0"/>
              <a:t>變數，方法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&lt;%!....%&gt;</a:t>
            </a:r>
          </a:p>
          <a:p>
            <a:endParaRPr lang="zh-TW" altLang="en-US" dirty="0"/>
          </a:p>
        </p:txBody>
      </p:sp>
      <p:pic>
        <p:nvPicPr>
          <p:cNvPr id="11" name="內容版面配置區 10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37277304-79A4-105F-FB04-8DA90045D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71" y="2542032"/>
            <a:ext cx="5471273" cy="3191575"/>
          </a:xfrm>
        </p:spPr>
      </p:pic>
    </p:spTree>
    <p:extLst>
      <p:ext uri="{BB962C8B-B14F-4D97-AF65-F5344CB8AC3E}">
        <p14:creationId xmlns:p14="http://schemas.microsoft.com/office/powerpoint/2010/main" val="70080455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86</TotalTime>
  <Words>189</Words>
  <Application>Microsoft Office PowerPoint</Application>
  <PresentationFormat>寬螢幕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柏林</vt:lpstr>
      <vt:lpstr>Java EE Application 1z0-900</vt:lpstr>
      <vt:lpstr>Web.xml</vt:lpstr>
      <vt:lpstr>MVC</vt:lpstr>
      <vt:lpstr>實作練習:設計一簡易會員管理系統</vt:lpstr>
      <vt:lpstr>filter</vt:lpstr>
      <vt:lpstr>Jsp(全稱Jakarta Server Pages，曾稱為JavaServer Pages）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9</cp:revision>
  <dcterms:created xsi:type="dcterms:W3CDTF">2024-12-13T16:04:36Z</dcterms:created>
  <dcterms:modified xsi:type="dcterms:W3CDTF">2024-12-13T21:44:58Z</dcterms:modified>
</cp:coreProperties>
</file>