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758B01-85D2-4F1A-B068-DEF476347397}">
  <a:tblStyle styleId="{FE758B01-85D2-4F1A-B068-DEF476347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cfb44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cfb44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cfb44d7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cfb44d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cfb44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cfb44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3400" y="15001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P</a:t>
            </a:r>
            <a:r>
              <a:rPr lang="zh-CN" sz="3600"/>
              <a:t>rojet of Large Scale Processing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3402" y="2571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ESIGELEC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BDTN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</a:t>
            </a:r>
            <a:r>
              <a:rPr lang="zh-CN"/>
              <a:t>es membres de notre équipe: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06525" y="3290700"/>
            <a:ext cx="77907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94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{FE758B01-85D2-4F1A-B068-DEF476347397}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8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LI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Wei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DING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Lingzhou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BANGYA BIANDA Marie-Claire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GONGANG KOUAMBOU  Lorena Darcelle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50" y="2197350"/>
            <a:ext cx="1155201" cy="1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00" y="2000248"/>
            <a:ext cx="1310800" cy="184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600" y="2007750"/>
            <a:ext cx="1456264" cy="18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Nos compétences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  Wei: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java, python, d3, visualisation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DING  Lingzhou: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d3, visualisation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BANGYA BIANDA Marie-Claire: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GONGANG KOUAMBOU  Lorena Darcelle:</a:t>
            </a:r>
            <a:endParaRPr b="1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ava, python, d3, visualisation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Thème choisit: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b="0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94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42408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de ce projet:</a:t>
            </a:r>
            <a:endParaRPr b="1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avons décidé de travailler sur le projet de Streaming pour une site e-commerce.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projet consiste à analyser les 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user log et à  afficher 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temps réel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informations des utilisateurs,puis les 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visualiser</a:t>
            </a: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réaliserons notre projet en utilisant Flume, Kafka, Spark streaming, Hadoop et d3. Nous essaierons d’analyser les données et de visualiser en fonction de toutes les informations recueillies.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409" y="912675"/>
            <a:ext cx="2052764" cy="37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