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27" r:id="rId1"/>
  </p:sldMasterIdLst>
  <p:notesMasterIdLst>
    <p:notesMasterId r:id="rId8"/>
  </p:notesMasterIdLst>
  <p:handoutMasterIdLst>
    <p:handoutMasterId r:id="rId9"/>
  </p:handoutMasterIdLst>
  <p:sldIdLst>
    <p:sldId id="669" r:id="rId2"/>
    <p:sldId id="685" r:id="rId3"/>
    <p:sldId id="688" r:id="rId4"/>
    <p:sldId id="686" r:id="rId5"/>
    <p:sldId id="687" r:id="rId6"/>
    <p:sldId id="689" r:id="rId7"/>
  </p:sldIdLst>
  <p:sldSz cx="9144000" cy="6858000" type="screen4x3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12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A2"/>
    <a:srgbClr val="257FAE"/>
    <a:srgbClr val="D60005"/>
    <a:srgbClr val="004E5E"/>
    <a:srgbClr val="E50012"/>
    <a:srgbClr val="E60005"/>
    <a:srgbClr val="00155E"/>
    <a:srgbClr val="A50003"/>
    <a:srgbClr val="760003"/>
    <a:srgbClr val="AC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532" autoAdjust="0"/>
    <p:restoredTop sz="99628" autoAdjust="0"/>
  </p:normalViewPr>
  <p:slideViewPr>
    <p:cSldViewPr>
      <p:cViewPr varScale="1">
        <p:scale>
          <a:sx n="99" d="100"/>
          <a:sy n="99" d="100"/>
        </p:scale>
        <p:origin x="96" y="144"/>
      </p:cViewPr>
      <p:guideLst>
        <p:guide orient="horz" pos="3312"/>
        <p:guide pos="1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686" y="-96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7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7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8E02D55E-FA78-4C08-8485-91D8E88557E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8830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7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7"/>
            <a:ext cx="49911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7" y="9442452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3" tIns="46091" rIns="92183" bIns="4609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ＭＳ Ｐゴシック" pitchFamily="50" charset="-128"/>
                <a:ea typeface="ＭＳ Ｐゴシック" pitchFamily="50" charset="-128"/>
              </a:defRPr>
            </a:lvl1pPr>
          </a:lstStyle>
          <a:p>
            <a:pPr>
              <a:defRPr/>
            </a:pPr>
            <a:fld id="{F1C19FA4-8258-4AE2-BAA4-F1E8590309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8138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4946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41"/>
          <p:cNvSpPr txBox="1">
            <a:spLocks noChangeArrowheads="1"/>
          </p:cNvSpPr>
          <p:nvPr userDrawn="1"/>
        </p:nvSpPr>
        <p:spPr bwMode="auto">
          <a:xfrm>
            <a:off x="72008" y="6597352"/>
            <a:ext cx="58681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800" kern="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FUJISOFT CONFIDENTIAL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655197"/>
            <a:ext cx="762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fld id="{C2E36B4B-23A1-4C8D-929B-B30A8B538CDA}" type="slidenum"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</a:p>
        </p:txBody>
      </p:sp>
      <p:pic>
        <p:nvPicPr>
          <p:cNvPr id="6" name="Picture 2" descr="富士ソフト株式会社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95" y="116632"/>
            <a:ext cx="110028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1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ichiba\Desktop\495866_m_wi\e44aac9f14d874ee85f9a8aef4f1023d_m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582"/>
            <a:ext cx="9144000" cy="610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富士ソフト株式会社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195" y="116632"/>
            <a:ext cx="110028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7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655197"/>
            <a:ext cx="7620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- </a:t>
            </a:r>
            <a:fld id="{C2E36B4B-23A1-4C8D-929B-B30A8B538CDA}" type="slidenum">
              <a:rPr lang="en-US" altLang="ja-JP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ja-JP">
                <a:solidFill>
                  <a:prstClr val="black">
                    <a:lumMod val="65000"/>
                    <a:lumOff val="35000"/>
                  </a:prstClr>
                </a:solidFill>
              </a:rPr>
              <a:t> -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366713"/>
            <a:ext cx="84566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52513"/>
            <a:ext cx="8348663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0" name="Text Box 23"/>
          <p:cNvSpPr txBox="1">
            <a:spLocks noChangeArrowheads="1"/>
          </p:cNvSpPr>
          <p:nvPr userDrawn="1"/>
        </p:nvSpPr>
        <p:spPr bwMode="auto">
          <a:xfrm>
            <a:off x="5292725" y="6597650"/>
            <a:ext cx="3775075" cy="203200"/>
          </a:xfrm>
          <a:prstGeom prst="rect">
            <a:avLst/>
          </a:prstGeom>
          <a:noFill/>
          <a:ln>
            <a:noFill/>
          </a:ln>
          <a:extLst/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ja-JP" sz="800" b="0" dirty="0">
                <a:solidFill>
                  <a:prstClr val="black">
                    <a:lumMod val="65000"/>
                    <a:lumOff val="35000"/>
                  </a:prst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Copyright © 2018 FUJISOFT INCORPORATED, All rights reserved.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502960"/>
            <a:ext cx="9144000" cy="1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>
            <a:noAutofit/>
          </a:bodyPr>
          <a:lstStyle/>
          <a:p>
            <a:endParaRPr lang="ja-JP" altLang="en-US" sz="1200" dirty="0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85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  <p:sldLayoutId id="2147484029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Font typeface="Wingdings" pitchFamily="2" charset="2"/>
        <a:buChar char="p"/>
        <a:defRPr kumimoji="1" sz="2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–"/>
        <a:defRPr kumimoji="1" sz="20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•"/>
        <a:defRPr kumimoji="1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–"/>
        <a:defRPr kumimoji="1" sz="16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rgbClr val="595959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499"/>
        </a:buClr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 flipV="1">
            <a:off x="0" y="2204864"/>
            <a:ext cx="9144000" cy="237626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wrap="none" rtlCol="0" anchor="ctr">
            <a:noAutofit/>
          </a:bodyPr>
          <a:lstStyle/>
          <a:p>
            <a:endParaRPr lang="ja-JP" altLang="en-US" sz="12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41"/>
          <p:cNvSpPr txBox="1">
            <a:spLocks noChangeArrowheads="1"/>
          </p:cNvSpPr>
          <p:nvPr/>
        </p:nvSpPr>
        <p:spPr bwMode="auto">
          <a:xfrm>
            <a:off x="201612" y="6551766"/>
            <a:ext cx="437038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100" u="sng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itchFamily="50" charset="-128"/>
              </a:rPr>
              <a:t>FUJISOFT CONFIDENTIAL</a:t>
            </a:r>
          </a:p>
        </p:txBody>
      </p:sp>
      <p:pic>
        <p:nvPicPr>
          <p:cNvPr id="13" name="Picture 11" descr="FUJISOFT-IN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6488385"/>
            <a:ext cx="32416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bg1">
                <a:alpha val="60000"/>
              </a:schemeClr>
            </a:glow>
          </a:effectLst>
        </p:spPr>
      </p:pic>
      <p:sp>
        <p:nvSpPr>
          <p:cNvPr id="2" name="テキスト ボックス 1"/>
          <p:cNvSpPr txBox="1"/>
          <p:nvPr/>
        </p:nvSpPr>
        <p:spPr>
          <a:xfrm>
            <a:off x="7071274" y="6021288"/>
            <a:ext cx="1749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2000" dirty="0">
                <a:solidFill>
                  <a:prstClr val="black"/>
                </a:solidFill>
                <a:effectLst>
                  <a:glow rad="228600">
                    <a:prstClr val="white">
                      <a:alpha val="40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2018.09.19</a:t>
            </a:r>
            <a:endParaRPr lang="ja-JP" altLang="en-US" sz="2000" dirty="0">
              <a:solidFill>
                <a:prstClr val="black"/>
              </a:solidFill>
              <a:effectLst>
                <a:glow rad="228600">
                  <a:prstClr val="white">
                    <a:alpha val="40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405" y="4462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社外秘</a:t>
            </a:r>
            <a:r>
              <a:rPr lang="en-US" altLang="ja-JP" sz="16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1600" u="sng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0" y="2492896"/>
            <a:ext cx="9108504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algn="ctr"/>
            <a:r>
              <a:rPr lang="ja-JP" altLang="en-US" sz="4000" b="0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プッシュボックスアプリ</a:t>
            </a:r>
            <a:endParaRPr lang="en-US" altLang="ja-JP" sz="4000" b="0" kern="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4000" b="0" kern="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設計書</a:t>
            </a:r>
            <a:endParaRPr lang="en-US" altLang="ja-JP" sz="4000" b="0" kern="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0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1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258956" y="1633960"/>
            <a:ext cx="2393164" cy="44644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150548" y="6119718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＜スプラッシュ画面＞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スプラッシュ画面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90" name="Picture 18" descr="C:\Users\koichiba\Downloads\half-battery-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41" y="1658372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テキスト ボックス 90"/>
          <p:cNvSpPr txBox="1"/>
          <p:nvPr/>
        </p:nvSpPr>
        <p:spPr>
          <a:xfrm>
            <a:off x="4219600" y="165837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294564" y="1658372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9" name="Picture 2" descr="C:\Users\koichiba\Downloads\smartcoco_logo.png">
            <a:extLst>
              <a:ext uri="{FF2B5EF4-FFF2-40B4-BE49-F238E27FC236}">
                <a16:creationId xmlns:a16="http://schemas.microsoft.com/office/drawing/2014/main" id="{8E4FB7AA-DB43-4788-8787-9EE012A7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03" y="3696457"/>
            <a:ext cx="1789193" cy="32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3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2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プッシュー一覧画面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9AF68FE-4297-4549-8BD4-1C01243DAB1A}"/>
              </a:ext>
            </a:extLst>
          </p:cNvPr>
          <p:cNvSpPr txBox="1"/>
          <p:nvPr/>
        </p:nvSpPr>
        <p:spPr>
          <a:xfrm>
            <a:off x="2870789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＜プッシュ一覧画面＞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D4C4C9-0D6C-4373-8D8B-E5404445C1FE}"/>
              </a:ext>
            </a:extLst>
          </p:cNvPr>
          <p:cNvSpPr/>
          <p:nvPr/>
        </p:nvSpPr>
        <p:spPr>
          <a:xfrm>
            <a:off x="1691680" y="1633960"/>
            <a:ext cx="4464496" cy="4350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pic>
        <p:nvPicPr>
          <p:cNvPr id="78" name="Picture 18" descr="C:\Users\koichiba\Downloads\half-battery-.png">
            <a:extLst>
              <a:ext uri="{FF2B5EF4-FFF2-40B4-BE49-F238E27FC236}">
                <a16:creationId xmlns:a16="http://schemas.microsoft.com/office/drawing/2014/main" id="{6F888899-56FA-438D-9CFB-95CC49AB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77" y="1636337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BF3C60-B493-434F-9ACC-56FB3A9C2602}"/>
              </a:ext>
            </a:extLst>
          </p:cNvPr>
          <p:cNvSpPr txBox="1"/>
          <p:nvPr/>
        </p:nvSpPr>
        <p:spPr>
          <a:xfrm>
            <a:off x="3652191" y="163633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CF20D4-786F-4163-B37F-577CF1862337}"/>
              </a:ext>
            </a:extLst>
          </p:cNvPr>
          <p:cNvSpPr txBox="1"/>
          <p:nvPr/>
        </p:nvSpPr>
        <p:spPr>
          <a:xfrm>
            <a:off x="2114309" y="163633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Shape 220">
            <a:extLst>
              <a:ext uri="{FF2B5EF4-FFF2-40B4-BE49-F238E27FC236}">
                <a16:creationId xmlns:a16="http://schemas.microsoft.com/office/drawing/2014/main" id="{C1D586E0-EEB8-4D6A-A2BF-1BF9E563B44A}"/>
              </a:ext>
            </a:extLst>
          </p:cNvPr>
          <p:cNvSpPr/>
          <p:nvPr/>
        </p:nvSpPr>
        <p:spPr>
          <a:xfrm>
            <a:off x="2194969" y="2752644"/>
            <a:ext cx="3529159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C84402D-9165-4CF9-84F0-40CB31285F85}"/>
              </a:ext>
            </a:extLst>
          </p:cNvPr>
          <p:cNvSpPr/>
          <p:nvPr/>
        </p:nvSpPr>
        <p:spPr>
          <a:xfrm>
            <a:off x="2555776" y="2861499"/>
            <a:ext cx="13468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種類例：ガスト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5E3B1F-C87F-4486-B21D-74101B2CA121}"/>
              </a:ext>
            </a:extLst>
          </p:cNvPr>
          <p:cNvSpPr/>
          <p:nvPr/>
        </p:nvSpPr>
        <p:spPr>
          <a:xfrm>
            <a:off x="2284281" y="3065184"/>
            <a:ext cx="207693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4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E68ADBFA-7242-4A80-AC89-10103BF2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874363"/>
            <a:ext cx="216023" cy="216023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6" name="Shape 220">
            <a:extLst>
              <a:ext uri="{FF2B5EF4-FFF2-40B4-BE49-F238E27FC236}">
                <a16:creationId xmlns:a16="http://schemas.microsoft.com/office/drawing/2014/main" id="{3BCBBBC0-32A5-4B13-862F-BE957C11B960}"/>
              </a:ext>
            </a:extLst>
          </p:cNvPr>
          <p:cNvSpPr/>
          <p:nvPr/>
        </p:nvSpPr>
        <p:spPr>
          <a:xfrm>
            <a:off x="2194969" y="3798681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5CC557D-ED8A-4F00-9E91-AF0D16943E26}"/>
              </a:ext>
            </a:extLst>
          </p:cNvPr>
          <p:cNvSpPr/>
          <p:nvPr/>
        </p:nvSpPr>
        <p:spPr>
          <a:xfrm>
            <a:off x="2627784" y="3858272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種類例：吉野家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56DAF15-ED41-4020-BD47-7BBEBB34F914}"/>
              </a:ext>
            </a:extLst>
          </p:cNvPr>
          <p:cNvSpPr/>
          <p:nvPr/>
        </p:nvSpPr>
        <p:spPr>
          <a:xfrm>
            <a:off x="2207723" y="4111222"/>
            <a:ext cx="2153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70EE37D-5D14-41A1-B2AD-EF478DC811EB}"/>
              </a:ext>
            </a:extLst>
          </p:cNvPr>
          <p:cNvSpPr txBox="1"/>
          <p:nvPr/>
        </p:nvSpPr>
        <p:spPr>
          <a:xfrm>
            <a:off x="5164359" y="274748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分前</a:t>
            </a:r>
          </a:p>
        </p:txBody>
      </p:sp>
      <p:pic>
        <p:nvPicPr>
          <p:cNvPr id="1026" name="Picture 2" descr="ãåéå®¶ãã®ç»åæ¤ç´¢çµæ">
            <a:extLst>
              <a:ext uri="{FF2B5EF4-FFF2-40B4-BE49-F238E27FC236}">
                <a16:creationId xmlns:a16="http://schemas.microsoft.com/office/drawing/2014/main" id="{496D4100-2CB7-4ACB-8DDB-ECD11C4A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05" y="3872922"/>
            <a:ext cx="346979" cy="1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1B38C1-884B-4325-A74F-F79F5F89F150}"/>
              </a:ext>
            </a:extLst>
          </p:cNvPr>
          <p:cNvSpPr txBox="1"/>
          <p:nvPr/>
        </p:nvSpPr>
        <p:spPr>
          <a:xfrm>
            <a:off x="5164359" y="3786264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分前</a:t>
            </a:r>
          </a:p>
        </p:txBody>
      </p:sp>
      <p:sp>
        <p:nvSpPr>
          <p:cNvPr id="48" name="Shape 220">
            <a:extLst>
              <a:ext uri="{FF2B5EF4-FFF2-40B4-BE49-F238E27FC236}">
                <a16:creationId xmlns:a16="http://schemas.microsoft.com/office/drawing/2014/main" id="{A027AE1E-793D-4E61-85B9-A8CC8E20F5BC}"/>
              </a:ext>
            </a:extLst>
          </p:cNvPr>
          <p:cNvSpPr/>
          <p:nvPr/>
        </p:nvSpPr>
        <p:spPr>
          <a:xfrm>
            <a:off x="2195736" y="4878801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5BBB446-461C-41B0-BE38-7BA5443B0439}"/>
              </a:ext>
            </a:extLst>
          </p:cNvPr>
          <p:cNvSpPr/>
          <p:nvPr/>
        </p:nvSpPr>
        <p:spPr>
          <a:xfrm>
            <a:off x="2483768" y="4938392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種類例：モスバーガー</a:t>
            </a:r>
            <a:endParaRPr lang="en-US" altLang="ja-JP" sz="900" b="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3DE303-EA53-4374-8C11-A90BF89A3915}"/>
              </a:ext>
            </a:extLst>
          </p:cNvPr>
          <p:cNvSpPr/>
          <p:nvPr/>
        </p:nvSpPr>
        <p:spPr>
          <a:xfrm>
            <a:off x="2208490" y="5191342"/>
            <a:ext cx="21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ã¢ã¹ãã¼ã¬ã¼">
            <a:extLst>
              <a:ext uri="{FF2B5EF4-FFF2-40B4-BE49-F238E27FC236}">
                <a16:creationId xmlns:a16="http://schemas.microsoft.com/office/drawing/2014/main" id="{082AA4ED-35F7-49AE-B5B7-DB46B8E4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19621"/>
            <a:ext cx="287187" cy="2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5490C64-9BED-464C-AA21-07162D13CAB2}"/>
              </a:ext>
            </a:extLst>
          </p:cNvPr>
          <p:cNvSpPr txBox="1"/>
          <p:nvPr/>
        </p:nvSpPr>
        <p:spPr>
          <a:xfrm>
            <a:off x="4998565" y="487490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昨日 </a:t>
            </a:r>
            <a:r>
              <a:rPr kumimoji="1"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12:22</a:t>
            </a:r>
            <a:endParaRPr kumimoji="1" lang="ja-JP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4" name="Picture 2" descr="C:\Users\koichiba\Downloads\smartcoco_logo.png">
            <a:extLst>
              <a:ext uri="{FF2B5EF4-FFF2-40B4-BE49-F238E27FC236}">
                <a16:creationId xmlns:a16="http://schemas.microsoft.com/office/drawing/2014/main" id="{817D65CD-272D-45F3-BD94-CB845FAB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17" y="2204864"/>
            <a:ext cx="1285983" cy="2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8A21D331-9203-45BC-BF34-1BDA32E8EC1B}"/>
              </a:ext>
            </a:extLst>
          </p:cNvPr>
          <p:cNvSpPr/>
          <p:nvPr/>
        </p:nvSpPr>
        <p:spPr>
          <a:xfrm>
            <a:off x="6786712" y="2418462"/>
            <a:ext cx="2249784" cy="722506"/>
          </a:xfrm>
          <a:prstGeom prst="wedgeRoundRectCallout">
            <a:avLst>
              <a:gd name="adj1" fmla="val -98252"/>
              <a:gd name="adj2" fmla="val 613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・左スワイプで操作ボタンがでてくる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・長押しでプッシュ詳細画面表示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7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3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プッシューに左スワイプ画面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9AF68FE-4297-4549-8BD4-1C01243DAB1A}"/>
              </a:ext>
            </a:extLst>
          </p:cNvPr>
          <p:cNvSpPr txBox="1"/>
          <p:nvPr/>
        </p:nvSpPr>
        <p:spPr>
          <a:xfrm>
            <a:off x="2870789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＜プッシュ一覧画面＞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BD4C4C9-0D6C-4373-8D8B-E5404445C1FE}"/>
              </a:ext>
            </a:extLst>
          </p:cNvPr>
          <p:cNvSpPr/>
          <p:nvPr/>
        </p:nvSpPr>
        <p:spPr>
          <a:xfrm>
            <a:off x="1403648" y="1633960"/>
            <a:ext cx="4464496" cy="43503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pic>
        <p:nvPicPr>
          <p:cNvPr id="78" name="Picture 18" descr="C:\Users\koichiba\Downloads\half-battery-.png">
            <a:extLst>
              <a:ext uri="{FF2B5EF4-FFF2-40B4-BE49-F238E27FC236}">
                <a16:creationId xmlns:a16="http://schemas.microsoft.com/office/drawing/2014/main" id="{6F888899-56FA-438D-9CFB-95CC49ABA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45" y="1636337"/>
            <a:ext cx="256083" cy="25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FBF3C60-B493-434F-9ACC-56FB3A9C2602}"/>
              </a:ext>
            </a:extLst>
          </p:cNvPr>
          <p:cNvSpPr txBox="1"/>
          <p:nvPr/>
        </p:nvSpPr>
        <p:spPr>
          <a:xfrm>
            <a:off x="3364159" y="1636337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0CF20D4-786F-4163-B37F-577CF1862337}"/>
              </a:ext>
            </a:extLst>
          </p:cNvPr>
          <p:cNvSpPr txBox="1"/>
          <p:nvPr/>
        </p:nvSpPr>
        <p:spPr>
          <a:xfrm>
            <a:off x="1826277" y="163633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Shape 220">
            <a:extLst>
              <a:ext uri="{FF2B5EF4-FFF2-40B4-BE49-F238E27FC236}">
                <a16:creationId xmlns:a16="http://schemas.microsoft.com/office/drawing/2014/main" id="{C1D586E0-EEB8-4D6A-A2BF-1BF9E563B44A}"/>
              </a:ext>
            </a:extLst>
          </p:cNvPr>
          <p:cNvSpPr/>
          <p:nvPr/>
        </p:nvSpPr>
        <p:spPr>
          <a:xfrm>
            <a:off x="1906937" y="2680636"/>
            <a:ext cx="2166249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DC84402D-9165-4CF9-84F0-40CB31285F85}"/>
              </a:ext>
            </a:extLst>
          </p:cNvPr>
          <p:cNvSpPr/>
          <p:nvPr/>
        </p:nvSpPr>
        <p:spPr>
          <a:xfrm>
            <a:off x="2267744" y="2789491"/>
            <a:ext cx="134684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5E3B1F-C87F-4486-B21D-74101B2CA121}"/>
              </a:ext>
            </a:extLst>
          </p:cNvPr>
          <p:cNvSpPr/>
          <p:nvPr/>
        </p:nvSpPr>
        <p:spPr>
          <a:xfrm>
            <a:off x="1996249" y="2993176"/>
            <a:ext cx="207693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4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E68ADBFA-7242-4A80-AC89-10103BF2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802355"/>
            <a:ext cx="216023" cy="216023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sp>
        <p:nvSpPr>
          <p:cNvPr id="86" name="Shape 220">
            <a:extLst>
              <a:ext uri="{FF2B5EF4-FFF2-40B4-BE49-F238E27FC236}">
                <a16:creationId xmlns:a16="http://schemas.microsoft.com/office/drawing/2014/main" id="{3BCBBBC0-32A5-4B13-862F-BE957C11B960}"/>
              </a:ext>
            </a:extLst>
          </p:cNvPr>
          <p:cNvSpPr/>
          <p:nvPr/>
        </p:nvSpPr>
        <p:spPr>
          <a:xfrm>
            <a:off x="1906937" y="3726673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5CC557D-ED8A-4F00-9E91-AF0D16943E26}"/>
              </a:ext>
            </a:extLst>
          </p:cNvPr>
          <p:cNvSpPr/>
          <p:nvPr/>
        </p:nvSpPr>
        <p:spPr>
          <a:xfrm>
            <a:off x="2339752" y="3786264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56DAF15-ED41-4020-BD47-7BBEBB34F914}"/>
              </a:ext>
            </a:extLst>
          </p:cNvPr>
          <p:cNvSpPr/>
          <p:nvPr/>
        </p:nvSpPr>
        <p:spPr>
          <a:xfrm>
            <a:off x="1919691" y="4039214"/>
            <a:ext cx="2153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70EE37D-5D14-41A1-B2AD-EF478DC811EB}"/>
              </a:ext>
            </a:extLst>
          </p:cNvPr>
          <p:cNvSpPr txBox="1"/>
          <p:nvPr/>
        </p:nvSpPr>
        <p:spPr>
          <a:xfrm>
            <a:off x="4876327" y="267547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分前</a:t>
            </a:r>
          </a:p>
        </p:txBody>
      </p:sp>
      <p:pic>
        <p:nvPicPr>
          <p:cNvPr id="1026" name="Picture 2" descr="ãåéå®¶ãã®ç»åæ¤ç´¢çµæ">
            <a:extLst>
              <a:ext uri="{FF2B5EF4-FFF2-40B4-BE49-F238E27FC236}">
                <a16:creationId xmlns:a16="http://schemas.microsoft.com/office/drawing/2014/main" id="{496D4100-2CB7-4ACB-8DDB-ECD11C4A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73" y="3800914"/>
            <a:ext cx="346979" cy="19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1B38C1-884B-4325-A74F-F79F5F89F150}"/>
              </a:ext>
            </a:extLst>
          </p:cNvPr>
          <p:cNvSpPr txBox="1"/>
          <p:nvPr/>
        </p:nvSpPr>
        <p:spPr>
          <a:xfrm>
            <a:off x="4876327" y="371425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分前</a:t>
            </a:r>
          </a:p>
        </p:txBody>
      </p:sp>
      <p:sp>
        <p:nvSpPr>
          <p:cNvPr id="48" name="Shape 220">
            <a:extLst>
              <a:ext uri="{FF2B5EF4-FFF2-40B4-BE49-F238E27FC236}">
                <a16:creationId xmlns:a16="http://schemas.microsoft.com/office/drawing/2014/main" id="{A027AE1E-793D-4E61-85B9-A8CC8E20F5BC}"/>
              </a:ext>
            </a:extLst>
          </p:cNvPr>
          <p:cNvSpPr/>
          <p:nvPr/>
        </p:nvSpPr>
        <p:spPr>
          <a:xfrm>
            <a:off x="1907704" y="4806793"/>
            <a:ext cx="3529159" cy="854455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5BBB446-461C-41B0-BE38-7BA5443B0439}"/>
              </a:ext>
            </a:extLst>
          </p:cNvPr>
          <p:cNvSpPr/>
          <p:nvPr/>
        </p:nvSpPr>
        <p:spPr>
          <a:xfrm>
            <a:off x="2195736" y="4866384"/>
            <a:ext cx="13724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</a:t>
            </a:r>
            <a:r>
              <a:rPr lang="en-US" altLang="ja-JP" sz="900" b="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3DE303-EA53-4374-8C11-A90BF89A3915}"/>
              </a:ext>
            </a:extLst>
          </p:cNvPr>
          <p:cNvSpPr/>
          <p:nvPr/>
        </p:nvSpPr>
        <p:spPr>
          <a:xfrm>
            <a:off x="1920458" y="5119334"/>
            <a:ext cx="2153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8" name="Picture 4" descr="ã¢ã¹ãã¼ã¬ã¼">
            <a:extLst>
              <a:ext uri="{FF2B5EF4-FFF2-40B4-BE49-F238E27FC236}">
                <a16:creationId xmlns:a16="http://schemas.microsoft.com/office/drawing/2014/main" id="{082AA4ED-35F7-49AE-B5B7-DB46B8E4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47613"/>
            <a:ext cx="287187" cy="24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5490C64-9BED-464C-AA21-07162D13CAB2}"/>
              </a:ext>
            </a:extLst>
          </p:cNvPr>
          <p:cNvSpPr txBox="1"/>
          <p:nvPr/>
        </p:nvSpPr>
        <p:spPr>
          <a:xfrm>
            <a:off x="4710533" y="4802892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昨日 </a:t>
            </a:r>
            <a:r>
              <a:rPr kumimoji="1" lang="en-US" altLang="ja-JP" sz="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12:22</a:t>
            </a:r>
            <a:endParaRPr kumimoji="1" lang="ja-JP" altLang="en-US" sz="8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4" name="Picture 2" descr="C:\Users\koichiba\Downloads\smartcoco_logo.png">
            <a:extLst>
              <a:ext uri="{FF2B5EF4-FFF2-40B4-BE49-F238E27FC236}">
                <a16:creationId xmlns:a16="http://schemas.microsoft.com/office/drawing/2014/main" id="{817D65CD-272D-45F3-BD94-CB845FAB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85" y="2040273"/>
            <a:ext cx="1285983" cy="2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hape 220">
            <a:extLst>
              <a:ext uri="{FF2B5EF4-FFF2-40B4-BE49-F238E27FC236}">
                <a16:creationId xmlns:a16="http://schemas.microsoft.com/office/drawing/2014/main" id="{04C56151-C794-4BEB-8F83-E569756F2E3F}"/>
              </a:ext>
            </a:extLst>
          </p:cNvPr>
          <p:cNvSpPr/>
          <p:nvPr/>
        </p:nvSpPr>
        <p:spPr>
          <a:xfrm>
            <a:off x="4128658" y="2675476"/>
            <a:ext cx="1307438" cy="820372"/>
          </a:xfrm>
          <a:prstGeom prst="roundRect">
            <a:avLst>
              <a:gd name="adj" fmla="val 954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22A2A6F-8910-4047-9282-1A169579CAB1}"/>
              </a:ext>
            </a:extLst>
          </p:cNvPr>
          <p:cNvCxnSpPr>
            <a:stCxn id="56" idx="0"/>
            <a:endCxn id="56" idx="2"/>
          </p:cNvCxnSpPr>
          <p:nvPr/>
        </p:nvCxnSpPr>
        <p:spPr bwMode="auto">
          <a:xfrm>
            <a:off x="4782377" y="2675476"/>
            <a:ext cx="0" cy="82037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7E00DCE-5CD7-4BE7-8EF8-DE7E1C85BA3B}"/>
              </a:ext>
            </a:extLst>
          </p:cNvPr>
          <p:cNvSpPr txBox="1"/>
          <p:nvPr/>
        </p:nvSpPr>
        <p:spPr>
          <a:xfrm>
            <a:off x="4261116" y="29635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5B8FB5D-A3F5-4888-8F5D-4E5F419C9CC0}"/>
              </a:ext>
            </a:extLst>
          </p:cNvPr>
          <p:cNvSpPr txBox="1"/>
          <p:nvPr/>
        </p:nvSpPr>
        <p:spPr>
          <a:xfrm>
            <a:off x="4909189" y="296350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消去</a:t>
            </a:r>
          </a:p>
        </p:txBody>
      </p: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7C1277B3-CDD9-4ECB-BD7C-8C2079DDCDAE}"/>
              </a:ext>
            </a:extLst>
          </p:cNvPr>
          <p:cNvSpPr/>
          <p:nvPr/>
        </p:nvSpPr>
        <p:spPr>
          <a:xfrm>
            <a:off x="6615460" y="2016344"/>
            <a:ext cx="2249784" cy="722506"/>
          </a:xfrm>
          <a:prstGeom prst="wedgeRoundRectCallout">
            <a:avLst>
              <a:gd name="adj1" fmla="val -98252"/>
              <a:gd name="adj2" fmla="val 6134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左スワイプで操作ボタンがでてくる：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・表示：詳細画面に遷移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・消去：該当プッシューを削除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731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エクセルソフト株式会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fld id="{C2E36B4B-23A1-4C8D-929B-B30A8B538CDA}" type="slidenum">
              <a:rPr lang="en-US" altLang="ja-JP" sz="1100" b="0" smtClean="0">
                <a:latin typeface="Meiryo UI" panose="020B0604030504040204" pitchFamily="50" charset="-128"/>
                <a:ea typeface="Meiryo UI" panose="020B0604030504040204" pitchFamily="50" charset="-128"/>
              </a:rPr>
              <a:pPr>
                <a:defRPr/>
              </a:pPr>
              <a:t>4</a:t>
            </a:fld>
            <a:r>
              <a:rPr lang="en-US" altLang="ja-JP" sz="1100" b="0">
                <a:latin typeface="Meiryo UI" panose="020B0604030504040204" pitchFamily="50" charset="-128"/>
                <a:ea typeface="Meiryo UI" panose="020B0604030504040204" pitchFamily="50" charset="-128"/>
              </a:rPr>
              <a:t> -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004064" y="6103616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＜プッシュ詳細画面＞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3131840" y="1354926"/>
            <a:ext cx="2813527" cy="47435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kumimoji="1" lang="ja-JP" altLang="en-US" sz="1100" dirty="0"/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246484" y="116632"/>
            <a:ext cx="4325516" cy="331237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lang="ja-JP" alt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画面イメージ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323528" y="861145"/>
            <a:ext cx="4464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0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プッシュー詳細画面</a:t>
            </a:r>
            <a:endParaRPr lang="en-US" altLang="ja-JP" sz="2000" dirty="0">
              <a:solidFill>
                <a:srgbClr val="0070C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251520" y="764704"/>
            <a:ext cx="0" cy="59299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85" name="Picture 18" descr="C:\Users\koichiba\Downloads\half-battery-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940" y="1340768"/>
            <a:ext cx="301064" cy="3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テキスト ボックス 87"/>
          <p:cNvSpPr txBox="1"/>
          <p:nvPr/>
        </p:nvSpPr>
        <p:spPr>
          <a:xfrm>
            <a:off x="4201939" y="1382579"/>
            <a:ext cx="658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10:00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059832" y="1382579"/>
            <a:ext cx="720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Carrier</a:t>
            </a:r>
            <a:endParaRPr kumimoji="1" lang="ja-JP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Shape 220">
            <a:extLst>
              <a:ext uri="{FF2B5EF4-FFF2-40B4-BE49-F238E27FC236}">
                <a16:creationId xmlns:a16="http://schemas.microsoft.com/office/drawing/2014/main" id="{1D79B3DE-704A-4A2A-A3C7-799AAD1C5BFB}"/>
              </a:ext>
            </a:extLst>
          </p:cNvPr>
          <p:cNvSpPr/>
          <p:nvPr/>
        </p:nvSpPr>
        <p:spPr>
          <a:xfrm>
            <a:off x="3235713" y="1772816"/>
            <a:ext cx="2631535" cy="3790541"/>
          </a:xfrm>
          <a:prstGeom prst="roundRect">
            <a:avLst>
              <a:gd name="adj" fmla="val 3621"/>
            </a:avLst>
          </a:prstGeom>
          <a:solidFill>
            <a:srgbClr val="FDFDFD"/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algn="l">
              <a:defRPr sz="2400">
                <a:solidFill>
                  <a:srgbClr val="FFFFFF"/>
                </a:solidFill>
              </a:defRPr>
            </a:pPr>
            <a:endParaRPr sz="2000" b="0" dirty="0">
              <a:solidFill>
                <a:schemeClr val="bg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Picture 2" descr="ãã¬ã¹ã ã­ã´ãã®ç»åæ¤ç´¢çµæ">
            <a:extLst>
              <a:ext uri="{FF2B5EF4-FFF2-40B4-BE49-F238E27FC236}">
                <a16:creationId xmlns:a16="http://schemas.microsoft.com/office/drawing/2014/main" id="{8E2B0DE0-CEC2-472A-8340-927B29D8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367242"/>
            <a:ext cx="2160240" cy="2160240"/>
          </a:xfrm>
          <a:prstGeom prst="roundRect">
            <a:avLst>
              <a:gd name="adj" fmla="val 14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F029959-D70B-4534-82FA-9D3BFFA430AC}"/>
              </a:ext>
            </a:extLst>
          </p:cNvPr>
          <p:cNvCxnSpPr>
            <a:cxnSpLocks/>
          </p:cNvCxnSpPr>
          <p:nvPr/>
        </p:nvCxnSpPr>
        <p:spPr bwMode="auto">
          <a:xfrm>
            <a:off x="3250087" y="2204864"/>
            <a:ext cx="2617161" cy="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A715BA5-98C8-4570-9CEF-E6AEE2B3B333}"/>
              </a:ext>
            </a:extLst>
          </p:cNvPr>
          <p:cNvSpPr/>
          <p:nvPr/>
        </p:nvSpPr>
        <p:spPr>
          <a:xfrm>
            <a:off x="3259087" y="4695909"/>
            <a:ext cx="25569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タイトルタイトルタイトル</a:t>
            </a:r>
            <a:endParaRPr lang="en-US" altLang="ja-JP" sz="90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116BDD0-1638-463A-A232-1C127A5496B8}"/>
              </a:ext>
            </a:extLst>
          </p:cNvPr>
          <p:cNvSpPr/>
          <p:nvPr/>
        </p:nvSpPr>
        <p:spPr>
          <a:xfrm>
            <a:off x="3258862" y="4902513"/>
            <a:ext cx="2558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ja-JP" altLang="en-US" sz="9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お知らせの詳細が入ります。お知らせの詳細が入ります。お知らせの詳細が入ります。お知らせの詳細が入ります。</a:t>
            </a:r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b="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4EE1B3-763E-4FD5-AA31-BA5FFF3441FB}"/>
              </a:ext>
            </a:extLst>
          </p:cNvPr>
          <p:cNvSpPr/>
          <p:nvPr/>
        </p:nvSpPr>
        <p:spPr>
          <a:xfrm>
            <a:off x="5511144" y="1855857"/>
            <a:ext cx="362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endParaRPr lang="ja-JP" altLang="en-US" sz="12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CB5778E1-C4E3-4FBA-9A46-9FA36C6B9D6F}"/>
              </a:ext>
            </a:extLst>
          </p:cNvPr>
          <p:cNvSpPr/>
          <p:nvPr/>
        </p:nvSpPr>
        <p:spPr>
          <a:xfrm>
            <a:off x="3203848" y="1855857"/>
            <a:ext cx="398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</a:t>
            </a:r>
            <a:endParaRPr lang="ja-JP" altLang="en-US" sz="1200" dirty="0"/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11DE8099-97E4-434A-A0D8-1C97BBBB2EAF}"/>
              </a:ext>
            </a:extLst>
          </p:cNvPr>
          <p:cNvSpPr/>
          <p:nvPr/>
        </p:nvSpPr>
        <p:spPr>
          <a:xfrm>
            <a:off x="6300192" y="1628800"/>
            <a:ext cx="2249784" cy="432048"/>
          </a:xfrm>
          <a:prstGeom prst="wedgeRoundRectCallout">
            <a:avLst>
              <a:gd name="adj1" fmla="val -70443"/>
              <a:gd name="adj2" fmla="val 3070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該当通知を消去して、一覧に戻る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1D713ACE-E6A4-4DDD-8F56-9CC3C2FF1157}"/>
              </a:ext>
            </a:extLst>
          </p:cNvPr>
          <p:cNvSpPr/>
          <p:nvPr/>
        </p:nvSpPr>
        <p:spPr>
          <a:xfrm>
            <a:off x="827584" y="1700808"/>
            <a:ext cx="2061458" cy="504056"/>
          </a:xfrm>
          <a:prstGeom prst="wedgeRoundRectCallout">
            <a:avLst>
              <a:gd name="adj1" fmla="val 69924"/>
              <a:gd name="adj2" fmla="val 10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一覧に戻して、該当通知を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未読にする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F88AD464-50A6-4365-BAF2-8820F09F34AF}"/>
              </a:ext>
            </a:extLst>
          </p:cNvPr>
          <p:cNvSpPr/>
          <p:nvPr/>
        </p:nvSpPr>
        <p:spPr>
          <a:xfrm>
            <a:off x="3059833" y="548680"/>
            <a:ext cx="3024336" cy="637819"/>
          </a:xfrm>
          <a:prstGeom prst="wedgeRoundRectCallout">
            <a:avLst>
              <a:gd name="adj1" fmla="val -19531"/>
              <a:gd name="adj2" fmla="val 8799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一覧画面に長押しで或いは表示ボタンを押すと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プッシュ詳細画面表示</a:t>
            </a:r>
            <a:endParaRPr lang="en-US" altLang="ja-JP" sz="12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5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FBDB7D6-9243-48FF-946A-F8A20DD7D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435"/>
            <a:ext cx="9144000" cy="59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38320"/>
      </p:ext>
    </p:extLst>
  </p:cSld>
  <p:clrMapOvr>
    <a:masterClrMapping/>
  </p:clrMapOvr>
</p:sld>
</file>

<file path=ppt/theme/theme1.xml><?xml version="1.0" encoding="utf-8"?>
<a:theme xmlns:a="http://schemas.openxmlformats.org/drawingml/2006/main" name="2_endesign">
  <a:themeElements>
    <a:clrScheme name="プッシュピン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ndesign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wrap="none" rtlCol="0" anchor="ctr">
        <a:noAutofit/>
      </a:bodyPr>
      <a:lstStyle>
        <a:defPPr algn="ctr">
          <a:defRPr kumimoji="1" sz="1200" dirty="0" smtClean="0"/>
        </a:defPPr>
      </a:lstStyle>
    </a:spDef>
    <a:lnDef>
      <a:spPr bwMode="auto">
        <a:noFill/>
        <a:ln w="9525">
          <a:solidFill>
            <a:schemeClr val="bg2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en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n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n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38790</TotalTime>
  <Words>250</Words>
  <Application>Microsoft Office PowerPoint</Application>
  <PresentationFormat>画面に合わせる (4:3)</PresentationFormat>
  <Paragraphs>69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ＭＳ Ｐゴシック</vt:lpstr>
      <vt:lpstr>メイリオ</vt:lpstr>
      <vt:lpstr>Wingdings</vt:lpstr>
      <vt:lpstr>2_endesign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</dc:creator>
  <cp:lastModifiedBy>李 偉 Ｔ ＭＮ２（シス）４Ｇ</cp:lastModifiedBy>
  <cp:revision>8030</cp:revision>
  <cp:lastPrinted>2016-12-08T06:20:34Z</cp:lastPrinted>
  <dcterms:created xsi:type="dcterms:W3CDTF">1601-01-01T00:00:00Z</dcterms:created>
  <dcterms:modified xsi:type="dcterms:W3CDTF">2018-09-20T06:43:05Z</dcterms:modified>
</cp:coreProperties>
</file>