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27" r:id="rId1"/>
  </p:sldMasterIdLst>
  <p:notesMasterIdLst>
    <p:notesMasterId r:id="rId5"/>
  </p:notesMasterIdLst>
  <p:handoutMasterIdLst>
    <p:handoutMasterId r:id="rId6"/>
  </p:handoutMasterIdLst>
  <p:sldIdLst>
    <p:sldId id="669" r:id="rId2"/>
    <p:sldId id="685" r:id="rId3"/>
    <p:sldId id="607" r:id="rId4"/>
  </p:sldIdLst>
  <p:sldSz cx="9144000" cy="6858000" type="screen4x3"/>
  <p:notesSz cx="6807200" cy="9939338"/>
  <p:defaultTextStyle>
    <a:defPPr>
      <a:defRPr lang="ja-JP"/>
    </a:defPPr>
    <a:lvl1pPr algn="ctr" rtl="0" fontAlgn="base">
      <a:spcBef>
        <a:spcPct val="0"/>
      </a:spcBef>
      <a:spcAft>
        <a:spcPct val="0"/>
      </a:spcAft>
      <a:defRPr kumimoji="1" sz="2400" b="1" kern="1200">
        <a:solidFill>
          <a:schemeClr val="tx1"/>
        </a:solidFill>
        <a:latin typeface="ＭＳ Ｐゴシック" pitchFamily="50" charset="-128"/>
        <a:ea typeface="ＭＳ Ｐゴシック" pitchFamily="50" charset="-128"/>
        <a:cs typeface="+mn-cs"/>
      </a:defRPr>
    </a:lvl1pPr>
    <a:lvl2pPr marL="457200" algn="ctr" rtl="0" fontAlgn="base">
      <a:spcBef>
        <a:spcPct val="0"/>
      </a:spcBef>
      <a:spcAft>
        <a:spcPct val="0"/>
      </a:spcAft>
      <a:defRPr kumimoji="1" sz="2400" b="1" kern="1200">
        <a:solidFill>
          <a:schemeClr val="tx1"/>
        </a:solidFill>
        <a:latin typeface="ＭＳ Ｐゴシック" pitchFamily="50" charset="-128"/>
        <a:ea typeface="ＭＳ Ｐゴシック" pitchFamily="50" charset="-128"/>
        <a:cs typeface="+mn-cs"/>
      </a:defRPr>
    </a:lvl2pPr>
    <a:lvl3pPr marL="914400" algn="ctr" rtl="0" fontAlgn="base">
      <a:spcBef>
        <a:spcPct val="0"/>
      </a:spcBef>
      <a:spcAft>
        <a:spcPct val="0"/>
      </a:spcAft>
      <a:defRPr kumimoji="1" sz="2400" b="1" kern="1200">
        <a:solidFill>
          <a:schemeClr val="tx1"/>
        </a:solidFill>
        <a:latin typeface="ＭＳ Ｐゴシック" pitchFamily="50" charset="-128"/>
        <a:ea typeface="ＭＳ Ｐゴシック" pitchFamily="50" charset="-128"/>
        <a:cs typeface="+mn-cs"/>
      </a:defRPr>
    </a:lvl3pPr>
    <a:lvl4pPr marL="1371600" algn="ctr" rtl="0" fontAlgn="base">
      <a:spcBef>
        <a:spcPct val="0"/>
      </a:spcBef>
      <a:spcAft>
        <a:spcPct val="0"/>
      </a:spcAft>
      <a:defRPr kumimoji="1" sz="2400" b="1" kern="1200">
        <a:solidFill>
          <a:schemeClr val="tx1"/>
        </a:solidFill>
        <a:latin typeface="ＭＳ Ｐゴシック" pitchFamily="50" charset="-128"/>
        <a:ea typeface="ＭＳ Ｐゴシック" pitchFamily="50" charset="-128"/>
        <a:cs typeface="+mn-cs"/>
      </a:defRPr>
    </a:lvl4pPr>
    <a:lvl5pPr marL="1828800" algn="ctr" rtl="0" fontAlgn="base">
      <a:spcBef>
        <a:spcPct val="0"/>
      </a:spcBef>
      <a:spcAft>
        <a:spcPct val="0"/>
      </a:spcAft>
      <a:defRPr kumimoji="1" sz="2400" b="1"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2400" b="1"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2400" b="1"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2400" b="1"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2400" b="1" kern="1200">
        <a:solidFill>
          <a:schemeClr val="tx1"/>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3312">
          <p15:clr>
            <a:srgbClr val="A4A3A4"/>
          </p15:clr>
        </p15:guide>
        <p15:guide id="2" pos="1248">
          <p15:clr>
            <a:srgbClr val="A4A3A4"/>
          </p15:clr>
        </p15:guide>
      </p15:sldGuideLst>
    </p:ext>
    <p:ext uri="{2D200454-40CA-4A62-9FC3-DE9A4176ACB9}">
      <p15:notesGuideLst xmlns:p15="http://schemas.microsoft.com/office/powerpoint/2012/main">
        <p15:guide id="1" orient="horz" pos="3130">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257FAE"/>
    <a:srgbClr val="D60005"/>
    <a:srgbClr val="004E5E"/>
    <a:srgbClr val="E50012"/>
    <a:srgbClr val="E60005"/>
    <a:srgbClr val="00155E"/>
    <a:srgbClr val="A50003"/>
    <a:srgbClr val="760003"/>
    <a:srgbClr val="AC00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532" autoAdjust="0"/>
    <p:restoredTop sz="99628" autoAdjust="0"/>
  </p:normalViewPr>
  <p:slideViewPr>
    <p:cSldViewPr>
      <p:cViewPr varScale="1">
        <p:scale>
          <a:sx n="96" d="100"/>
          <a:sy n="96" d="100"/>
        </p:scale>
        <p:origin x="188" y="64"/>
      </p:cViewPr>
      <p:guideLst>
        <p:guide orient="horz" pos="3312"/>
        <p:guide pos="12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686" y="-96"/>
      </p:cViewPr>
      <p:guideLst>
        <p:guide orient="horz" pos="3130"/>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2" y="0"/>
            <a:ext cx="2949575" cy="496888"/>
          </a:xfrm>
          <a:prstGeom prst="rect">
            <a:avLst/>
          </a:prstGeom>
          <a:noFill/>
          <a:ln w="9525">
            <a:noFill/>
            <a:miter lim="800000"/>
            <a:headEnd/>
            <a:tailEnd/>
          </a:ln>
          <a:effectLst/>
        </p:spPr>
        <p:txBody>
          <a:bodyPr vert="horz" wrap="square" lIns="92183" tIns="46091" rIns="92183" bIns="46091" numCol="1" anchor="t" anchorCtr="0" compatLnSpc="1">
            <a:prstTxWarp prst="textNoShape">
              <a:avLst/>
            </a:prstTxWarp>
          </a:bodyPr>
          <a:lstStyle>
            <a:lvl1pPr algn="l">
              <a:defRPr sz="1200" b="0">
                <a:latin typeface="ＭＳ Ｐゴシック" pitchFamily="50" charset="-128"/>
                <a:ea typeface="ＭＳ Ｐゴシック" pitchFamily="50" charset="-128"/>
              </a:defRPr>
            </a:lvl1pPr>
          </a:lstStyle>
          <a:p>
            <a:pPr>
              <a:defRPr/>
            </a:pPr>
            <a:endParaRPr lang="en-US" altLang="ja-JP"/>
          </a:p>
        </p:txBody>
      </p:sp>
      <p:sp>
        <p:nvSpPr>
          <p:cNvPr id="6147" name="Rectangle 3"/>
          <p:cNvSpPr>
            <a:spLocks noGrp="1" noChangeArrowheads="1"/>
          </p:cNvSpPr>
          <p:nvPr>
            <p:ph type="dt" sz="quarter" idx="1"/>
          </p:nvPr>
        </p:nvSpPr>
        <p:spPr bwMode="auto">
          <a:xfrm>
            <a:off x="3857627" y="0"/>
            <a:ext cx="2949575" cy="496888"/>
          </a:xfrm>
          <a:prstGeom prst="rect">
            <a:avLst/>
          </a:prstGeom>
          <a:noFill/>
          <a:ln w="9525">
            <a:noFill/>
            <a:miter lim="800000"/>
            <a:headEnd/>
            <a:tailEnd/>
          </a:ln>
          <a:effectLst/>
        </p:spPr>
        <p:txBody>
          <a:bodyPr vert="horz" wrap="square" lIns="92183" tIns="46091" rIns="92183" bIns="46091" numCol="1" anchor="t" anchorCtr="0" compatLnSpc="1">
            <a:prstTxWarp prst="textNoShape">
              <a:avLst/>
            </a:prstTxWarp>
          </a:bodyPr>
          <a:lstStyle>
            <a:lvl1pPr algn="r">
              <a:defRPr sz="1200" b="0">
                <a:latin typeface="ＭＳ Ｐゴシック" pitchFamily="50" charset="-128"/>
                <a:ea typeface="ＭＳ Ｐゴシック" pitchFamily="50" charset="-128"/>
              </a:defRPr>
            </a:lvl1pPr>
          </a:lstStyle>
          <a:p>
            <a:pPr>
              <a:defRPr/>
            </a:pPr>
            <a:endParaRPr lang="en-US" altLang="ja-JP"/>
          </a:p>
        </p:txBody>
      </p:sp>
      <p:sp>
        <p:nvSpPr>
          <p:cNvPr id="6148" name="Rectangle 4"/>
          <p:cNvSpPr>
            <a:spLocks noGrp="1" noChangeArrowheads="1"/>
          </p:cNvSpPr>
          <p:nvPr>
            <p:ph type="ftr" sz="quarter" idx="2"/>
          </p:nvPr>
        </p:nvSpPr>
        <p:spPr bwMode="auto">
          <a:xfrm>
            <a:off x="2" y="9442452"/>
            <a:ext cx="2949575" cy="496888"/>
          </a:xfrm>
          <a:prstGeom prst="rect">
            <a:avLst/>
          </a:prstGeom>
          <a:noFill/>
          <a:ln w="9525">
            <a:noFill/>
            <a:miter lim="800000"/>
            <a:headEnd/>
            <a:tailEnd/>
          </a:ln>
          <a:effectLst/>
        </p:spPr>
        <p:txBody>
          <a:bodyPr vert="horz" wrap="square" lIns="92183" tIns="46091" rIns="92183" bIns="46091" numCol="1" anchor="b" anchorCtr="0" compatLnSpc="1">
            <a:prstTxWarp prst="textNoShape">
              <a:avLst/>
            </a:prstTxWarp>
          </a:bodyPr>
          <a:lstStyle>
            <a:lvl1pPr algn="l">
              <a:defRPr sz="1200" b="0">
                <a:latin typeface="ＭＳ Ｐゴシック" pitchFamily="50" charset="-128"/>
                <a:ea typeface="ＭＳ Ｐゴシック" pitchFamily="50" charset="-128"/>
              </a:defRPr>
            </a:lvl1pPr>
          </a:lstStyle>
          <a:p>
            <a:pPr>
              <a:defRPr/>
            </a:pPr>
            <a:endParaRPr lang="en-US" altLang="ja-JP"/>
          </a:p>
        </p:txBody>
      </p:sp>
      <p:sp>
        <p:nvSpPr>
          <p:cNvPr id="6149" name="Rectangle 5"/>
          <p:cNvSpPr>
            <a:spLocks noGrp="1" noChangeArrowheads="1"/>
          </p:cNvSpPr>
          <p:nvPr>
            <p:ph type="sldNum" sz="quarter" idx="3"/>
          </p:nvPr>
        </p:nvSpPr>
        <p:spPr bwMode="auto">
          <a:xfrm>
            <a:off x="3857627" y="9442452"/>
            <a:ext cx="2949575" cy="496888"/>
          </a:xfrm>
          <a:prstGeom prst="rect">
            <a:avLst/>
          </a:prstGeom>
          <a:noFill/>
          <a:ln w="9525">
            <a:noFill/>
            <a:miter lim="800000"/>
            <a:headEnd/>
            <a:tailEnd/>
          </a:ln>
          <a:effectLst/>
        </p:spPr>
        <p:txBody>
          <a:bodyPr vert="horz" wrap="square" lIns="92183" tIns="46091" rIns="92183" bIns="46091" numCol="1" anchor="b" anchorCtr="0" compatLnSpc="1">
            <a:prstTxWarp prst="textNoShape">
              <a:avLst/>
            </a:prstTxWarp>
          </a:bodyPr>
          <a:lstStyle>
            <a:lvl1pPr algn="r">
              <a:defRPr sz="1200" b="0">
                <a:latin typeface="ＭＳ Ｐゴシック" pitchFamily="50" charset="-128"/>
                <a:ea typeface="ＭＳ Ｐゴシック" pitchFamily="50" charset="-128"/>
              </a:defRPr>
            </a:lvl1pPr>
          </a:lstStyle>
          <a:p>
            <a:pPr>
              <a:defRPr/>
            </a:pPr>
            <a:fld id="{8E02D55E-FA78-4C08-8485-91D8E88557ED}" type="slidenum">
              <a:rPr lang="en-US" altLang="ja-JP"/>
              <a:pPr>
                <a:defRPr/>
              </a:pPr>
              <a:t>‹#›</a:t>
            </a:fld>
            <a:endParaRPr lang="en-US" altLang="ja-JP"/>
          </a:p>
        </p:txBody>
      </p:sp>
    </p:spTree>
    <p:extLst>
      <p:ext uri="{BB962C8B-B14F-4D97-AF65-F5344CB8AC3E}">
        <p14:creationId xmlns:p14="http://schemas.microsoft.com/office/powerpoint/2010/main" val="2748830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2949575" cy="496888"/>
          </a:xfrm>
          <a:prstGeom prst="rect">
            <a:avLst/>
          </a:prstGeom>
          <a:noFill/>
          <a:ln w="9525">
            <a:noFill/>
            <a:miter lim="800000"/>
            <a:headEnd/>
            <a:tailEnd/>
          </a:ln>
          <a:effectLst/>
        </p:spPr>
        <p:txBody>
          <a:bodyPr vert="horz" wrap="square" lIns="92183" tIns="46091" rIns="92183" bIns="46091" numCol="1" anchor="t" anchorCtr="0" compatLnSpc="1">
            <a:prstTxWarp prst="textNoShape">
              <a:avLst/>
            </a:prstTxWarp>
          </a:bodyPr>
          <a:lstStyle>
            <a:lvl1pPr algn="l">
              <a:defRPr sz="1200" b="0">
                <a:latin typeface="ＭＳ Ｐゴシック" pitchFamily="50" charset="-128"/>
                <a:ea typeface="ＭＳ Ｐゴシック" pitchFamily="50" charset="-128"/>
              </a:defRPr>
            </a:lvl1pPr>
          </a:lstStyle>
          <a:p>
            <a:pPr>
              <a:defRPr/>
            </a:pPr>
            <a:endParaRPr lang="en-US" altLang="ja-JP"/>
          </a:p>
        </p:txBody>
      </p:sp>
      <p:sp>
        <p:nvSpPr>
          <p:cNvPr id="4099" name="Rectangle 3"/>
          <p:cNvSpPr>
            <a:spLocks noGrp="1" noChangeArrowheads="1"/>
          </p:cNvSpPr>
          <p:nvPr>
            <p:ph type="dt" idx="1"/>
          </p:nvPr>
        </p:nvSpPr>
        <p:spPr bwMode="auto">
          <a:xfrm>
            <a:off x="3857627" y="0"/>
            <a:ext cx="2949575" cy="496888"/>
          </a:xfrm>
          <a:prstGeom prst="rect">
            <a:avLst/>
          </a:prstGeom>
          <a:noFill/>
          <a:ln w="9525">
            <a:noFill/>
            <a:miter lim="800000"/>
            <a:headEnd/>
            <a:tailEnd/>
          </a:ln>
          <a:effectLst/>
        </p:spPr>
        <p:txBody>
          <a:bodyPr vert="horz" wrap="square" lIns="92183" tIns="46091" rIns="92183" bIns="46091" numCol="1" anchor="t" anchorCtr="0" compatLnSpc="1">
            <a:prstTxWarp prst="textNoShape">
              <a:avLst/>
            </a:prstTxWarp>
          </a:bodyPr>
          <a:lstStyle>
            <a:lvl1pPr algn="r">
              <a:defRPr sz="1200" b="0">
                <a:latin typeface="ＭＳ Ｐゴシック" pitchFamily="50" charset="-128"/>
                <a:ea typeface="ＭＳ Ｐゴシック" pitchFamily="50" charset="-128"/>
              </a:defRPr>
            </a:lvl1pPr>
          </a:lstStyle>
          <a:p>
            <a:pPr>
              <a:defRPr/>
            </a:pPr>
            <a:endParaRPr lang="en-US" altLang="ja-JP"/>
          </a:p>
        </p:txBody>
      </p:sp>
      <p:sp>
        <p:nvSpPr>
          <p:cNvPr id="27652"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7"/>
            <a:ext cx="4991100" cy="4473575"/>
          </a:xfrm>
          <a:prstGeom prst="rect">
            <a:avLst/>
          </a:prstGeom>
          <a:noFill/>
          <a:ln w="9525">
            <a:noFill/>
            <a:miter lim="800000"/>
            <a:headEnd/>
            <a:tailEnd/>
          </a:ln>
          <a:effectLst/>
        </p:spPr>
        <p:txBody>
          <a:bodyPr vert="horz" wrap="square" lIns="92183" tIns="46091" rIns="92183" bIns="46091"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4102" name="Rectangle 6"/>
          <p:cNvSpPr>
            <a:spLocks noGrp="1" noChangeArrowheads="1"/>
          </p:cNvSpPr>
          <p:nvPr>
            <p:ph type="ftr" sz="quarter" idx="4"/>
          </p:nvPr>
        </p:nvSpPr>
        <p:spPr bwMode="auto">
          <a:xfrm>
            <a:off x="2" y="9442452"/>
            <a:ext cx="2949575" cy="496888"/>
          </a:xfrm>
          <a:prstGeom prst="rect">
            <a:avLst/>
          </a:prstGeom>
          <a:noFill/>
          <a:ln w="9525">
            <a:noFill/>
            <a:miter lim="800000"/>
            <a:headEnd/>
            <a:tailEnd/>
          </a:ln>
          <a:effectLst/>
        </p:spPr>
        <p:txBody>
          <a:bodyPr vert="horz" wrap="square" lIns="92183" tIns="46091" rIns="92183" bIns="46091" numCol="1" anchor="b" anchorCtr="0" compatLnSpc="1">
            <a:prstTxWarp prst="textNoShape">
              <a:avLst/>
            </a:prstTxWarp>
          </a:bodyPr>
          <a:lstStyle>
            <a:lvl1pPr algn="l">
              <a:defRPr sz="1200" b="0">
                <a:latin typeface="ＭＳ Ｐゴシック" pitchFamily="50" charset="-128"/>
                <a:ea typeface="ＭＳ Ｐゴシック" pitchFamily="50" charset="-128"/>
              </a:defRPr>
            </a:lvl1pPr>
          </a:lstStyle>
          <a:p>
            <a:pPr>
              <a:defRPr/>
            </a:pPr>
            <a:endParaRPr lang="en-US" altLang="ja-JP"/>
          </a:p>
        </p:txBody>
      </p:sp>
      <p:sp>
        <p:nvSpPr>
          <p:cNvPr id="4103" name="Rectangle 7"/>
          <p:cNvSpPr>
            <a:spLocks noGrp="1" noChangeArrowheads="1"/>
          </p:cNvSpPr>
          <p:nvPr>
            <p:ph type="sldNum" sz="quarter" idx="5"/>
          </p:nvPr>
        </p:nvSpPr>
        <p:spPr bwMode="auto">
          <a:xfrm>
            <a:off x="3857627" y="9442452"/>
            <a:ext cx="2949575" cy="496888"/>
          </a:xfrm>
          <a:prstGeom prst="rect">
            <a:avLst/>
          </a:prstGeom>
          <a:noFill/>
          <a:ln w="9525">
            <a:noFill/>
            <a:miter lim="800000"/>
            <a:headEnd/>
            <a:tailEnd/>
          </a:ln>
          <a:effectLst/>
        </p:spPr>
        <p:txBody>
          <a:bodyPr vert="horz" wrap="square" lIns="92183" tIns="46091" rIns="92183" bIns="46091" numCol="1" anchor="b" anchorCtr="0" compatLnSpc="1">
            <a:prstTxWarp prst="textNoShape">
              <a:avLst/>
            </a:prstTxWarp>
          </a:bodyPr>
          <a:lstStyle>
            <a:lvl1pPr algn="r">
              <a:defRPr sz="1200" b="0">
                <a:latin typeface="ＭＳ Ｐゴシック" pitchFamily="50" charset="-128"/>
                <a:ea typeface="ＭＳ Ｐゴシック" pitchFamily="50" charset="-128"/>
              </a:defRPr>
            </a:lvl1pPr>
          </a:lstStyle>
          <a:p>
            <a:pPr>
              <a:defRPr/>
            </a:pPr>
            <a:fld id="{F1C19FA4-8258-4AE2-BAA4-F1E859030941}" type="slidenum">
              <a:rPr lang="en-US" altLang="ja-JP"/>
              <a:pPr>
                <a:defRPr/>
              </a:pPr>
              <a:t>‹#›</a:t>
            </a:fld>
            <a:endParaRPr lang="en-US" altLang="ja-JP"/>
          </a:p>
        </p:txBody>
      </p:sp>
    </p:spTree>
    <p:extLst>
      <p:ext uri="{BB962C8B-B14F-4D97-AF65-F5344CB8AC3E}">
        <p14:creationId xmlns:p14="http://schemas.microsoft.com/office/powerpoint/2010/main" val="16081388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ＭＳ Ｐゴシック" pitchFamily="50" charset="-128"/>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ＭＳ Ｐゴシック" pitchFamily="50" charset="-128"/>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ＭＳ Ｐゴシック" pitchFamily="50" charset="-128"/>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ＭＳ Ｐゴシック" pitchFamily="50" charset="-128"/>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ja-JP" altLang="ja-JP" dirty="0"/>
          </a:p>
        </p:txBody>
      </p:sp>
    </p:spTree>
    <p:extLst>
      <p:ext uri="{BB962C8B-B14F-4D97-AF65-F5344CB8AC3E}">
        <p14:creationId xmlns:p14="http://schemas.microsoft.com/office/powerpoint/2010/main" val="49460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 イメージ プレースホルダ 1"/>
          <p:cNvSpPr>
            <a:spLocks noGrp="1" noRot="1" noChangeAspect="1" noTextEdit="1"/>
          </p:cNvSpPr>
          <p:nvPr>
            <p:ph type="sldImg"/>
          </p:nvPr>
        </p:nvSpPr>
        <p:spPr>
          <a:ln/>
        </p:spPr>
      </p:sp>
      <p:sp>
        <p:nvSpPr>
          <p:cNvPr id="1945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ＭＳ Ｐゴシック" charset="-128"/>
              <a:ea typeface="ＭＳ Ｐゴシック" charset="-128"/>
            </a:endParaRPr>
          </a:p>
        </p:txBody>
      </p:sp>
      <p:sp>
        <p:nvSpPr>
          <p:cNvPr id="1946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ＭＳ Ｐゴシック" charset="-128"/>
                <a:ea typeface="ＭＳ Ｐゴシック" charset="-128"/>
              </a:defRPr>
            </a:lvl1pPr>
            <a:lvl2pPr marL="742950" indent="-285750" eaLnBrk="0" hangingPunct="0">
              <a:spcBef>
                <a:spcPct val="30000"/>
              </a:spcBef>
              <a:defRPr kumimoji="1" sz="1200">
                <a:solidFill>
                  <a:schemeClr val="tx1"/>
                </a:solidFill>
                <a:latin typeface="ＭＳ Ｐゴシック" charset="-128"/>
                <a:ea typeface="ＭＳ Ｐゴシック" charset="-128"/>
              </a:defRPr>
            </a:lvl2pPr>
            <a:lvl3pPr marL="1143000" indent="-228600" eaLnBrk="0" hangingPunct="0">
              <a:spcBef>
                <a:spcPct val="30000"/>
              </a:spcBef>
              <a:defRPr kumimoji="1" sz="1200">
                <a:solidFill>
                  <a:schemeClr val="tx1"/>
                </a:solidFill>
                <a:latin typeface="ＭＳ Ｐゴシック" charset="-128"/>
                <a:ea typeface="ＭＳ Ｐゴシック" charset="-128"/>
              </a:defRPr>
            </a:lvl3pPr>
            <a:lvl4pPr marL="1600200" indent="-228600" eaLnBrk="0" hangingPunct="0">
              <a:spcBef>
                <a:spcPct val="30000"/>
              </a:spcBef>
              <a:defRPr kumimoji="1" sz="1200">
                <a:solidFill>
                  <a:schemeClr val="tx1"/>
                </a:solidFill>
                <a:latin typeface="ＭＳ Ｐゴシック" charset="-128"/>
                <a:ea typeface="ＭＳ Ｐゴシック" charset="-128"/>
              </a:defRPr>
            </a:lvl4pPr>
            <a:lvl5pPr marL="2057400" indent="-228600" eaLnBrk="0" hangingPunct="0">
              <a:spcBef>
                <a:spcPct val="30000"/>
              </a:spcBef>
              <a:defRPr kumimoji="1" sz="1200">
                <a:solidFill>
                  <a:schemeClr val="tx1"/>
                </a:solidFill>
                <a:latin typeface="ＭＳ Ｐゴシック" charset="-128"/>
                <a:ea typeface="ＭＳ Ｐゴシック" charset="-128"/>
              </a:defRPr>
            </a:lvl5pPr>
            <a:lvl6pPr marL="2514600" indent="-228600" eaLnBrk="0" fontAlgn="base" hangingPunct="0">
              <a:spcBef>
                <a:spcPct val="30000"/>
              </a:spcBef>
              <a:spcAft>
                <a:spcPct val="0"/>
              </a:spcAft>
              <a:defRPr kumimoji="1" sz="1200">
                <a:solidFill>
                  <a:schemeClr val="tx1"/>
                </a:solidFill>
                <a:latin typeface="ＭＳ Ｐゴシック" charset="-128"/>
                <a:ea typeface="ＭＳ Ｐゴシック" charset="-128"/>
              </a:defRPr>
            </a:lvl6pPr>
            <a:lvl7pPr marL="2971800" indent="-228600" eaLnBrk="0" fontAlgn="base" hangingPunct="0">
              <a:spcBef>
                <a:spcPct val="30000"/>
              </a:spcBef>
              <a:spcAft>
                <a:spcPct val="0"/>
              </a:spcAft>
              <a:defRPr kumimoji="1" sz="1200">
                <a:solidFill>
                  <a:schemeClr val="tx1"/>
                </a:solidFill>
                <a:latin typeface="ＭＳ Ｐゴシック" charset="-128"/>
                <a:ea typeface="ＭＳ Ｐゴシック" charset="-128"/>
              </a:defRPr>
            </a:lvl7pPr>
            <a:lvl8pPr marL="3429000" indent="-228600" eaLnBrk="0" fontAlgn="base" hangingPunct="0">
              <a:spcBef>
                <a:spcPct val="30000"/>
              </a:spcBef>
              <a:spcAft>
                <a:spcPct val="0"/>
              </a:spcAft>
              <a:defRPr kumimoji="1" sz="1200">
                <a:solidFill>
                  <a:schemeClr val="tx1"/>
                </a:solidFill>
                <a:latin typeface="ＭＳ Ｐゴシック" charset="-128"/>
                <a:ea typeface="ＭＳ Ｐゴシック" charset="-128"/>
              </a:defRPr>
            </a:lvl8pPr>
            <a:lvl9pPr marL="3886200" indent="-228600" eaLnBrk="0" fontAlgn="base" hangingPunct="0">
              <a:spcBef>
                <a:spcPct val="30000"/>
              </a:spcBef>
              <a:spcAft>
                <a:spcPct val="0"/>
              </a:spcAft>
              <a:defRPr kumimoji="1" sz="1200">
                <a:solidFill>
                  <a:schemeClr val="tx1"/>
                </a:solidFill>
                <a:latin typeface="ＭＳ Ｐゴシック" charset="-128"/>
                <a:ea typeface="ＭＳ Ｐゴシック" charset="-128"/>
              </a:defRPr>
            </a:lvl9pPr>
          </a:lstStyle>
          <a:p>
            <a:pPr eaLnBrk="1" hangingPunct="1">
              <a:spcBef>
                <a:spcPct val="0"/>
              </a:spcBef>
            </a:pPr>
            <a:fld id="{93A28EF3-1622-4210-B928-7C514C130AF2}" type="slidenum">
              <a:rPr lang="en-US" altLang="ja-JP" smtClean="0">
                <a:solidFill>
                  <a:prstClr val="black"/>
                </a:solidFill>
              </a:rPr>
              <a:pPr eaLnBrk="1" hangingPunct="1">
                <a:spcBef>
                  <a:spcPct val="0"/>
                </a:spcBef>
              </a:pPr>
              <a:t>2</a:t>
            </a:fld>
            <a:endParaRPr lang="en-US" altLang="ja-JP">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41"/>
          <p:cNvSpPr txBox="1">
            <a:spLocks noChangeArrowheads="1"/>
          </p:cNvSpPr>
          <p:nvPr userDrawn="1"/>
        </p:nvSpPr>
        <p:spPr bwMode="auto">
          <a:xfrm>
            <a:off x="72008" y="6597352"/>
            <a:ext cx="5868144" cy="215444"/>
          </a:xfrm>
          <a:prstGeom prst="rect">
            <a:avLst/>
          </a:prstGeom>
          <a:noFill/>
          <a:ln w="9525">
            <a:noFill/>
            <a:miter lim="800000"/>
            <a:headEnd/>
            <a:tailEnd/>
          </a:ln>
        </p:spPr>
        <p:txBody>
          <a:bodyPr wrap="square">
            <a:spAutoFit/>
          </a:bodyPr>
          <a:lstStyle/>
          <a:p>
            <a:pPr algn="l" fontAlgn="auto">
              <a:spcBef>
                <a:spcPts val="0"/>
              </a:spcBef>
              <a:spcAft>
                <a:spcPts val="0"/>
              </a:spcAft>
              <a:defRPr/>
            </a:pPr>
            <a:r>
              <a:rPr kumimoji="0" lang="en-US" altLang="ja-JP" sz="800" kern="0" dirty="0">
                <a:solidFill>
                  <a:srgbClr val="FF0000"/>
                </a:solidFill>
                <a:latin typeface="メイリオ" pitchFamily="50" charset="-128"/>
                <a:ea typeface="メイリオ" pitchFamily="50" charset="-128"/>
                <a:cs typeface="メイリオ" pitchFamily="50" charset="-128"/>
              </a:rPr>
              <a:t>FUJISOFT CONFIDENTIAL</a:t>
            </a:r>
          </a:p>
        </p:txBody>
      </p:sp>
      <p:sp>
        <p:nvSpPr>
          <p:cNvPr id="4" name="Rectangle 10"/>
          <p:cNvSpPr>
            <a:spLocks noGrp="1" noChangeArrowheads="1"/>
          </p:cNvSpPr>
          <p:nvPr>
            <p:ph type="sldNum" sz="quarter" idx="4"/>
          </p:nvPr>
        </p:nvSpPr>
        <p:spPr bwMode="auto">
          <a:xfrm>
            <a:off x="4191000" y="6655197"/>
            <a:ext cx="762000" cy="230187"/>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1200" b="1">
                <a:solidFill>
                  <a:schemeClr val="tx1">
                    <a:lumMod val="65000"/>
                    <a:lumOff val="35000"/>
                  </a:schemeClr>
                </a:solidFill>
                <a:latin typeface="メイリオ" pitchFamily="50" charset="-128"/>
                <a:ea typeface="メイリオ" pitchFamily="50" charset="-128"/>
                <a:cs typeface="メイリオ" pitchFamily="50" charset="-128"/>
              </a:defRPr>
            </a:lvl1pPr>
          </a:lstStyle>
          <a:p>
            <a:pPr>
              <a:defRPr/>
            </a:pPr>
            <a:r>
              <a:rPr lang="en-US" altLang="ja-JP">
                <a:solidFill>
                  <a:prstClr val="black">
                    <a:lumMod val="65000"/>
                    <a:lumOff val="35000"/>
                  </a:prstClr>
                </a:solidFill>
              </a:rPr>
              <a:t>- </a:t>
            </a:r>
            <a:fld id="{C2E36B4B-23A1-4C8D-929B-B30A8B538CDA}" type="slidenum">
              <a:rPr lang="en-US" altLang="ja-JP" smtClean="0">
                <a:solidFill>
                  <a:prstClr val="black">
                    <a:lumMod val="65000"/>
                    <a:lumOff val="35000"/>
                  </a:prstClr>
                </a:solidFill>
              </a:rPr>
              <a:pPr>
                <a:defRPr/>
              </a:pPr>
              <a:t>‹#›</a:t>
            </a:fld>
            <a:r>
              <a:rPr lang="en-US" altLang="ja-JP">
                <a:solidFill>
                  <a:prstClr val="black">
                    <a:lumMod val="65000"/>
                    <a:lumOff val="35000"/>
                  </a:prstClr>
                </a:solidFill>
              </a:rPr>
              <a:t> -</a:t>
            </a:r>
          </a:p>
        </p:txBody>
      </p:sp>
      <p:pic>
        <p:nvPicPr>
          <p:cNvPr id="6" name="Picture 2" descr="富士ソフト株式会社"/>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92195" y="116632"/>
            <a:ext cx="1100285"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81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タイトル スライド">
    <p:spTree>
      <p:nvGrpSpPr>
        <p:cNvPr id="1" name=""/>
        <p:cNvGrpSpPr/>
        <p:nvPr/>
      </p:nvGrpSpPr>
      <p:grpSpPr>
        <a:xfrm>
          <a:off x="0" y="0"/>
          <a:ext cx="0" cy="0"/>
          <a:chOff x="0" y="0"/>
          <a:chExt cx="0" cy="0"/>
        </a:xfrm>
      </p:grpSpPr>
      <p:pic>
        <p:nvPicPr>
          <p:cNvPr id="1026" name="Picture 2" descr="C:\Users\koichiba\Desktop\495866_m_wi\e44aac9f14d874ee85f9a8aef4f1023d_m.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24582"/>
            <a:ext cx="9144000" cy="61007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富士ソフト株式会社"/>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2195" y="116632"/>
            <a:ext cx="1100285"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774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Grp="1" noChangeArrowheads="1"/>
          </p:cNvSpPr>
          <p:nvPr>
            <p:ph type="sldNum" sz="quarter" idx="4"/>
          </p:nvPr>
        </p:nvSpPr>
        <p:spPr bwMode="auto">
          <a:xfrm>
            <a:off x="4191000" y="6655197"/>
            <a:ext cx="762000" cy="230187"/>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1200" b="1">
                <a:solidFill>
                  <a:schemeClr val="tx1">
                    <a:lumMod val="65000"/>
                    <a:lumOff val="35000"/>
                  </a:schemeClr>
                </a:solidFill>
                <a:latin typeface="メイリオ" pitchFamily="50" charset="-128"/>
                <a:ea typeface="メイリオ" pitchFamily="50" charset="-128"/>
                <a:cs typeface="メイリオ" pitchFamily="50" charset="-128"/>
              </a:defRPr>
            </a:lvl1pPr>
          </a:lstStyle>
          <a:p>
            <a:pPr>
              <a:defRPr/>
            </a:pPr>
            <a:r>
              <a:rPr lang="en-US" altLang="ja-JP">
                <a:solidFill>
                  <a:prstClr val="black">
                    <a:lumMod val="65000"/>
                    <a:lumOff val="35000"/>
                  </a:prstClr>
                </a:solidFill>
              </a:rPr>
              <a:t>- </a:t>
            </a:r>
            <a:fld id="{C2E36B4B-23A1-4C8D-929B-B30A8B538CDA}" type="slidenum">
              <a:rPr lang="en-US" altLang="ja-JP" smtClean="0">
                <a:solidFill>
                  <a:prstClr val="black">
                    <a:lumMod val="65000"/>
                    <a:lumOff val="35000"/>
                  </a:prstClr>
                </a:solidFill>
              </a:rPr>
              <a:pPr>
                <a:defRPr/>
              </a:pPr>
              <a:t>‹#›</a:t>
            </a:fld>
            <a:r>
              <a:rPr lang="en-US" altLang="ja-JP">
                <a:solidFill>
                  <a:prstClr val="black">
                    <a:lumMod val="65000"/>
                    <a:lumOff val="35000"/>
                  </a:prstClr>
                </a:solidFill>
              </a:rPr>
              <a:t> -</a:t>
            </a:r>
          </a:p>
        </p:txBody>
      </p:sp>
      <p:sp>
        <p:nvSpPr>
          <p:cNvPr id="1027" name="Rectangle 16"/>
          <p:cNvSpPr>
            <a:spLocks noGrp="1" noChangeArrowheads="1"/>
          </p:cNvSpPr>
          <p:nvPr>
            <p:ph type="title"/>
          </p:nvPr>
        </p:nvSpPr>
        <p:spPr bwMode="auto">
          <a:xfrm>
            <a:off x="244475" y="366713"/>
            <a:ext cx="8456613" cy="57943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17"/>
          <p:cNvSpPr>
            <a:spLocks noGrp="1" noChangeArrowheads="1"/>
          </p:cNvSpPr>
          <p:nvPr>
            <p:ph type="body" idx="1"/>
          </p:nvPr>
        </p:nvSpPr>
        <p:spPr bwMode="auto">
          <a:xfrm>
            <a:off x="317500" y="1052513"/>
            <a:ext cx="8348663" cy="5348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30" name="Text Box 23"/>
          <p:cNvSpPr txBox="1">
            <a:spLocks noChangeArrowheads="1"/>
          </p:cNvSpPr>
          <p:nvPr userDrawn="1"/>
        </p:nvSpPr>
        <p:spPr bwMode="auto">
          <a:xfrm>
            <a:off x="5292725" y="6597650"/>
            <a:ext cx="3775075" cy="203200"/>
          </a:xfrm>
          <a:prstGeom prst="rect">
            <a:avLst/>
          </a:prstGeom>
          <a:noFill/>
          <a:ln>
            <a:noFill/>
          </a:ln>
          <a:extLst/>
        </p:spPr>
        <p:txBody>
          <a:bodyPr anchor="b"/>
          <a:lstStyle>
            <a:lvl1pPr eaLnBrk="0" hangingPunct="0">
              <a:defRPr kumimoji="1" sz="2400" b="1">
                <a:solidFill>
                  <a:schemeClr val="tx1"/>
                </a:solidFill>
                <a:latin typeface="ＭＳ Ｐゴシック" charset="-128"/>
                <a:ea typeface="ＭＳ Ｐゴシック" charset="-128"/>
              </a:defRPr>
            </a:lvl1pPr>
            <a:lvl2pPr marL="742950" indent="-285750" eaLnBrk="0" hangingPunct="0">
              <a:defRPr kumimoji="1" sz="2400" b="1">
                <a:solidFill>
                  <a:schemeClr val="tx1"/>
                </a:solidFill>
                <a:latin typeface="ＭＳ Ｐゴシック" charset="-128"/>
                <a:ea typeface="ＭＳ Ｐゴシック" charset="-128"/>
              </a:defRPr>
            </a:lvl2pPr>
            <a:lvl3pPr marL="1143000" indent="-228600" eaLnBrk="0" hangingPunct="0">
              <a:defRPr kumimoji="1" sz="2400" b="1">
                <a:solidFill>
                  <a:schemeClr val="tx1"/>
                </a:solidFill>
                <a:latin typeface="ＭＳ Ｐゴシック" charset="-128"/>
                <a:ea typeface="ＭＳ Ｐゴシック" charset="-128"/>
              </a:defRPr>
            </a:lvl3pPr>
            <a:lvl4pPr marL="1600200" indent="-228600" eaLnBrk="0" hangingPunct="0">
              <a:defRPr kumimoji="1" sz="2400" b="1">
                <a:solidFill>
                  <a:schemeClr val="tx1"/>
                </a:solidFill>
                <a:latin typeface="ＭＳ Ｐゴシック" charset="-128"/>
                <a:ea typeface="ＭＳ Ｐゴシック" charset="-128"/>
              </a:defRPr>
            </a:lvl4pPr>
            <a:lvl5pPr marL="2057400" indent="-228600" eaLnBrk="0" hangingPunct="0">
              <a:defRPr kumimoji="1" sz="2400" b="1">
                <a:solidFill>
                  <a:schemeClr val="tx1"/>
                </a:solidFill>
                <a:latin typeface="ＭＳ Ｐゴシック" charset="-128"/>
                <a:ea typeface="ＭＳ Ｐゴシック" charset="-128"/>
              </a:defRPr>
            </a:lvl5pPr>
            <a:lvl6pPr marL="2514600" indent="-228600" algn="ctr" eaLnBrk="0" fontAlgn="base" hangingPunct="0">
              <a:spcBef>
                <a:spcPct val="0"/>
              </a:spcBef>
              <a:spcAft>
                <a:spcPct val="0"/>
              </a:spcAft>
              <a:defRPr kumimoji="1" sz="2400" b="1">
                <a:solidFill>
                  <a:schemeClr val="tx1"/>
                </a:solidFill>
                <a:latin typeface="ＭＳ Ｐゴシック" charset="-128"/>
                <a:ea typeface="ＭＳ Ｐゴシック" charset="-128"/>
              </a:defRPr>
            </a:lvl6pPr>
            <a:lvl7pPr marL="2971800" indent="-228600" algn="ctr" eaLnBrk="0" fontAlgn="base" hangingPunct="0">
              <a:spcBef>
                <a:spcPct val="0"/>
              </a:spcBef>
              <a:spcAft>
                <a:spcPct val="0"/>
              </a:spcAft>
              <a:defRPr kumimoji="1" sz="2400" b="1">
                <a:solidFill>
                  <a:schemeClr val="tx1"/>
                </a:solidFill>
                <a:latin typeface="ＭＳ Ｐゴシック" charset="-128"/>
                <a:ea typeface="ＭＳ Ｐゴシック" charset="-128"/>
              </a:defRPr>
            </a:lvl7pPr>
            <a:lvl8pPr marL="3429000" indent="-228600" algn="ctr" eaLnBrk="0" fontAlgn="base" hangingPunct="0">
              <a:spcBef>
                <a:spcPct val="0"/>
              </a:spcBef>
              <a:spcAft>
                <a:spcPct val="0"/>
              </a:spcAft>
              <a:defRPr kumimoji="1" sz="2400" b="1">
                <a:solidFill>
                  <a:schemeClr val="tx1"/>
                </a:solidFill>
                <a:latin typeface="ＭＳ Ｐゴシック" charset="-128"/>
                <a:ea typeface="ＭＳ Ｐゴシック" charset="-128"/>
              </a:defRPr>
            </a:lvl8pPr>
            <a:lvl9pPr marL="3886200" indent="-228600" algn="ctr" eaLnBrk="0" fontAlgn="base" hangingPunct="0">
              <a:spcBef>
                <a:spcPct val="0"/>
              </a:spcBef>
              <a:spcAft>
                <a:spcPct val="0"/>
              </a:spcAft>
              <a:defRPr kumimoji="1" sz="2400" b="1">
                <a:solidFill>
                  <a:schemeClr val="tx1"/>
                </a:solidFill>
                <a:latin typeface="ＭＳ Ｐゴシック" charset="-128"/>
                <a:ea typeface="ＭＳ Ｐゴシック" charset="-128"/>
              </a:defRPr>
            </a:lvl9pPr>
          </a:lstStyle>
          <a:p>
            <a:pPr algn="r" eaLnBrk="1" hangingPunct="1">
              <a:spcBef>
                <a:spcPct val="50000"/>
              </a:spcBef>
              <a:defRPr/>
            </a:pPr>
            <a:r>
              <a:rPr lang="en-US" altLang="ja-JP" sz="800" b="0" dirty="0">
                <a:solidFill>
                  <a:prstClr val="black">
                    <a:lumMod val="65000"/>
                    <a:lumOff val="35000"/>
                  </a:prstClr>
                </a:solidFill>
                <a:latin typeface="メイリオ" pitchFamily="50" charset="-128"/>
                <a:ea typeface="メイリオ" pitchFamily="50" charset="-128"/>
                <a:cs typeface="メイリオ" pitchFamily="50" charset="-128"/>
              </a:rPr>
              <a:t>Copyright © 2018 FUJISOFT INCORPORATED, All rights reserved.</a:t>
            </a:r>
          </a:p>
        </p:txBody>
      </p:sp>
      <p:sp>
        <p:nvSpPr>
          <p:cNvPr id="7" name="正方形/長方形 6"/>
          <p:cNvSpPr/>
          <p:nvPr userDrawn="1"/>
        </p:nvSpPr>
        <p:spPr>
          <a:xfrm>
            <a:off x="0" y="502960"/>
            <a:ext cx="9144000" cy="18000"/>
          </a:xfrm>
          <a:prstGeom prst="rect">
            <a:avLst/>
          </a:prstGeom>
          <a:solidFill>
            <a:schemeClr val="bg1">
              <a:lumMod val="85000"/>
            </a:schemeClr>
          </a:solidFill>
        </p:spPr>
        <p:txBody>
          <a:bodyPr wrap="none" rtlCol="0" anchor="ctr">
            <a:noAutofit/>
          </a:bodyPr>
          <a:lstStyle/>
          <a:p>
            <a:endPar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8527665"/>
      </p:ext>
    </p:extLst>
  </p:cSld>
  <p:clrMap bg1="lt1" tx1="dk1" bg2="lt2" tx2="dk2" accent1="accent1" accent2="accent2" accent3="accent3" accent4="accent4" accent5="accent5" accent6="accent6" hlink="hlink" folHlink="folHlink"/>
  <p:sldLayoutIdLst>
    <p:sldLayoutId id="2147484028" r:id="rId1"/>
    <p:sldLayoutId id="2147484029" r:id="rId2"/>
  </p:sldLayoutIdLst>
  <p:hf hdr="0" ftr="0" dt="0"/>
  <p:txStyles>
    <p:titleStyle>
      <a:lvl1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1pPr>
      <a:lvl2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2pPr>
      <a:lvl3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3pPr>
      <a:lvl4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4pPr>
      <a:lvl5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5pPr>
      <a:lvl6pPr marL="457200" algn="l" rtl="0" fontAlgn="base">
        <a:spcBef>
          <a:spcPct val="0"/>
        </a:spcBef>
        <a:spcAft>
          <a:spcPct val="0"/>
        </a:spcAft>
        <a:defRPr sz="3200" b="1">
          <a:solidFill>
            <a:schemeClr val="tx2"/>
          </a:solidFill>
          <a:latin typeface="ＭＳ Ｐゴシック" pitchFamily="50" charset="-128"/>
          <a:ea typeface="ＭＳ Ｐゴシック" pitchFamily="50" charset="-128"/>
        </a:defRPr>
      </a:lvl6pPr>
      <a:lvl7pPr marL="914400" algn="l" rtl="0" fontAlgn="base">
        <a:spcBef>
          <a:spcPct val="0"/>
        </a:spcBef>
        <a:spcAft>
          <a:spcPct val="0"/>
        </a:spcAft>
        <a:defRPr sz="3200" b="1">
          <a:solidFill>
            <a:schemeClr val="tx2"/>
          </a:solidFill>
          <a:latin typeface="ＭＳ Ｐゴシック" pitchFamily="50" charset="-128"/>
          <a:ea typeface="ＭＳ Ｐゴシック" pitchFamily="50" charset="-128"/>
        </a:defRPr>
      </a:lvl7pPr>
      <a:lvl8pPr marL="1371600" algn="l" rtl="0" fontAlgn="base">
        <a:spcBef>
          <a:spcPct val="0"/>
        </a:spcBef>
        <a:spcAft>
          <a:spcPct val="0"/>
        </a:spcAft>
        <a:defRPr sz="3200" b="1">
          <a:solidFill>
            <a:schemeClr val="tx2"/>
          </a:solidFill>
          <a:latin typeface="ＭＳ Ｐゴシック" pitchFamily="50" charset="-128"/>
          <a:ea typeface="ＭＳ Ｐゴシック" pitchFamily="50" charset="-128"/>
        </a:defRPr>
      </a:lvl8pPr>
      <a:lvl9pPr marL="1828800" algn="l" rtl="0" fontAlgn="base">
        <a:spcBef>
          <a:spcPct val="0"/>
        </a:spcBef>
        <a:spcAft>
          <a:spcPct val="0"/>
        </a:spcAft>
        <a:defRPr sz="3200" b="1">
          <a:solidFill>
            <a:schemeClr val="tx2"/>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lr>
          <a:srgbClr val="004499"/>
        </a:buClr>
        <a:buFont typeface="Wingdings" pitchFamily="2" charset="2"/>
        <a:buChar char="p"/>
        <a:defRPr kumimoji="1" sz="2400">
          <a:solidFill>
            <a:srgbClr val="595959"/>
          </a:solidFill>
          <a:latin typeface="メイリオ" pitchFamily="50" charset="-128"/>
          <a:ea typeface="メイリオ" pitchFamily="50" charset="-128"/>
          <a:cs typeface="メイリオ" pitchFamily="50" charset="-128"/>
        </a:defRPr>
      </a:lvl1pPr>
      <a:lvl2pPr marL="742950" indent="-285750" algn="l" rtl="0" eaLnBrk="0" fontAlgn="base" hangingPunct="0">
        <a:spcBef>
          <a:spcPct val="20000"/>
        </a:spcBef>
        <a:spcAft>
          <a:spcPct val="0"/>
        </a:spcAft>
        <a:buClr>
          <a:srgbClr val="004499"/>
        </a:buClr>
        <a:buChar char="–"/>
        <a:defRPr kumimoji="1" sz="2000">
          <a:solidFill>
            <a:srgbClr val="595959"/>
          </a:solidFill>
          <a:latin typeface="メイリオ" pitchFamily="50" charset="-128"/>
          <a:ea typeface="メイリオ" pitchFamily="50" charset="-128"/>
          <a:cs typeface="メイリオ" pitchFamily="50" charset="-128"/>
        </a:defRPr>
      </a:lvl2pPr>
      <a:lvl3pPr marL="1143000" indent="-228600" algn="l" rtl="0" eaLnBrk="0" fontAlgn="base" hangingPunct="0">
        <a:spcBef>
          <a:spcPct val="20000"/>
        </a:spcBef>
        <a:spcAft>
          <a:spcPct val="0"/>
        </a:spcAft>
        <a:buClr>
          <a:srgbClr val="004499"/>
        </a:buClr>
        <a:buChar char="•"/>
        <a:defRPr kumimoji="1">
          <a:solidFill>
            <a:srgbClr val="595959"/>
          </a:solidFill>
          <a:latin typeface="メイリオ" pitchFamily="50" charset="-128"/>
          <a:ea typeface="メイリオ" pitchFamily="50" charset="-128"/>
          <a:cs typeface="メイリオ" pitchFamily="50" charset="-128"/>
        </a:defRPr>
      </a:lvl3pPr>
      <a:lvl4pPr marL="1600200" indent="-228600" algn="l" rtl="0" eaLnBrk="0" fontAlgn="base" hangingPunct="0">
        <a:spcBef>
          <a:spcPct val="20000"/>
        </a:spcBef>
        <a:spcAft>
          <a:spcPct val="0"/>
        </a:spcAft>
        <a:buClr>
          <a:srgbClr val="004499"/>
        </a:buClr>
        <a:buChar char="–"/>
        <a:defRPr kumimoji="1" sz="1600">
          <a:solidFill>
            <a:srgbClr val="595959"/>
          </a:solidFill>
          <a:latin typeface="メイリオ" pitchFamily="50" charset="-128"/>
          <a:ea typeface="メイリオ" pitchFamily="50" charset="-128"/>
          <a:cs typeface="メイリオ" pitchFamily="50" charset="-128"/>
        </a:defRPr>
      </a:lvl4pPr>
      <a:lvl5pPr marL="2057400" indent="-228600" algn="l" rtl="0" eaLnBrk="0" fontAlgn="base" hangingPunct="0">
        <a:spcBef>
          <a:spcPct val="20000"/>
        </a:spcBef>
        <a:spcAft>
          <a:spcPct val="0"/>
        </a:spcAft>
        <a:buClr>
          <a:srgbClr val="004499"/>
        </a:buClr>
        <a:buChar char="»"/>
        <a:defRPr kumimoji="1" sz="1400">
          <a:solidFill>
            <a:srgbClr val="595959"/>
          </a:solidFill>
          <a:latin typeface="メイリオ" pitchFamily="50" charset="-128"/>
          <a:ea typeface="メイリオ" pitchFamily="50" charset="-128"/>
          <a:cs typeface="メイリオ" pitchFamily="50" charset="-128"/>
        </a:defRPr>
      </a:lvl5pPr>
      <a:lvl6pPr marL="2514600" indent="-228600" algn="l" rtl="0" fontAlgn="base">
        <a:spcBef>
          <a:spcPct val="20000"/>
        </a:spcBef>
        <a:spcAft>
          <a:spcPct val="0"/>
        </a:spcAft>
        <a:buClr>
          <a:srgbClr val="004499"/>
        </a:buClr>
        <a:buChar char="»"/>
        <a:defRPr kumimoji="1" sz="1400">
          <a:solidFill>
            <a:schemeClr val="tx1"/>
          </a:solidFill>
          <a:latin typeface="+mn-lt"/>
          <a:ea typeface="+mn-ea"/>
        </a:defRPr>
      </a:lvl6pPr>
      <a:lvl7pPr marL="2971800" indent="-228600" algn="l" rtl="0" fontAlgn="base">
        <a:spcBef>
          <a:spcPct val="20000"/>
        </a:spcBef>
        <a:spcAft>
          <a:spcPct val="0"/>
        </a:spcAft>
        <a:buClr>
          <a:srgbClr val="004499"/>
        </a:buClr>
        <a:buChar char="»"/>
        <a:defRPr kumimoji="1" sz="1400">
          <a:solidFill>
            <a:schemeClr val="tx1"/>
          </a:solidFill>
          <a:latin typeface="+mn-lt"/>
          <a:ea typeface="+mn-ea"/>
        </a:defRPr>
      </a:lvl7pPr>
      <a:lvl8pPr marL="3429000" indent="-228600" algn="l" rtl="0" fontAlgn="base">
        <a:spcBef>
          <a:spcPct val="20000"/>
        </a:spcBef>
        <a:spcAft>
          <a:spcPct val="0"/>
        </a:spcAft>
        <a:buClr>
          <a:srgbClr val="004499"/>
        </a:buClr>
        <a:buChar char="»"/>
        <a:defRPr kumimoji="1" sz="1400">
          <a:solidFill>
            <a:schemeClr val="tx1"/>
          </a:solidFill>
          <a:latin typeface="+mn-lt"/>
          <a:ea typeface="+mn-ea"/>
        </a:defRPr>
      </a:lvl8pPr>
      <a:lvl9pPr marL="3886200" indent="-228600" algn="l" rtl="0" fontAlgn="base">
        <a:spcBef>
          <a:spcPct val="20000"/>
        </a:spcBef>
        <a:spcAft>
          <a:spcPct val="0"/>
        </a:spcAft>
        <a:buClr>
          <a:srgbClr val="004499"/>
        </a:buClr>
        <a:buChar char="»"/>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flipV="1">
            <a:off x="0" y="2204864"/>
            <a:ext cx="9144000" cy="2376264"/>
          </a:xfrm>
          <a:prstGeom prst="rect">
            <a:avLst/>
          </a:prstGeom>
          <a:solidFill>
            <a:schemeClr val="bg1">
              <a:lumMod val="95000"/>
              <a:alpha val="85000"/>
            </a:schemeClr>
          </a:solidFill>
        </p:spPr>
        <p:txBody>
          <a:bodyPr wrap="none" rtlCol="0" anchor="ctr">
            <a:noAutofit/>
          </a:bodyPr>
          <a:lstStyle/>
          <a:p>
            <a:endParaRPr lang="ja-JP" altLang="en-US" sz="1200" dirty="0">
              <a:solidFill>
                <a:prstClr val="black"/>
              </a:solidFill>
              <a:latin typeface="Meiryo UI" panose="020B0604030504040204" pitchFamily="50" charset="-128"/>
              <a:ea typeface="Meiryo UI" panose="020B0604030504040204" pitchFamily="50" charset="-128"/>
            </a:endParaRPr>
          </a:p>
        </p:txBody>
      </p:sp>
      <p:sp>
        <p:nvSpPr>
          <p:cNvPr id="6" name="テキスト ボックス 41"/>
          <p:cNvSpPr txBox="1">
            <a:spLocks noChangeArrowheads="1"/>
          </p:cNvSpPr>
          <p:nvPr/>
        </p:nvSpPr>
        <p:spPr bwMode="auto">
          <a:xfrm>
            <a:off x="201612" y="6551766"/>
            <a:ext cx="4370388" cy="261610"/>
          </a:xfrm>
          <a:prstGeom prst="rect">
            <a:avLst/>
          </a:prstGeom>
          <a:noFill/>
          <a:ln w="9525">
            <a:noFill/>
            <a:miter lim="800000"/>
            <a:headEnd/>
            <a:tailEnd/>
          </a:ln>
        </p:spPr>
        <p:txBody>
          <a:bodyPr>
            <a:spAutoFit/>
          </a:bodyPr>
          <a:lstStyle/>
          <a:p>
            <a:pPr algn="l" fontAlgn="auto">
              <a:spcBef>
                <a:spcPts val="0"/>
              </a:spcBef>
              <a:spcAft>
                <a:spcPts val="0"/>
              </a:spcAft>
              <a:defRPr/>
            </a:pPr>
            <a:r>
              <a:rPr kumimoji="0" lang="en-US" altLang="ja-JP" sz="1100" u="sng" kern="0" dirty="0">
                <a:solidFill>
                  <a:srgbClr val="FF0000"/>
                </a:solidFill>
                <a:latin typeface="Meiryo UI" panose="020B0604030504040204" pitchFamily="50" charset="-128"/>
                <a:ea typeface="Meiryo UI" panose="020B0604030504040204" pitchFamily="50" charset="-128"/>
                <a:cs typeface="メイリオ" pitchFamily="50" charset="-128"/>
              </a:rPr>
              <a:t>FUJISOFT CONFIDENTIAL</a:t>
            </a:r>
          </a:p>
        </p:txBody>
      </p:sp>
      <p:pic>
        <p:nvPicPr>
          <p:cNvPr id="13" name="Picture 11" descr="FUJISOFT-INC"/>
          <p:cNvPicPr>
            <a:picLocks noChangeAspect="1" noChangeArrowheads="1"/>
          </p:cNvPicPr>
          <p:nvPr/>
        </p:nvPicPr>
        <p:blipFill>
          <a:blip r:embed="rId3" cstate="print"/>
          <a:srcRect/>
          <a:stretch>
            <a:fillRect/>
          </a:stretch>
        </p:blipFill>
        <p:spPr bwMode="auto">
          <a:xfrm>
            <a:off x="5508104" y="6488385"/>
            <a:ext cx="3241675" cy="180975"/>
          </a:xfrm>
          <a:prstGeom prst="rect">
            <a:avLst/>
          </a:prstGeom>
          <a:noFill/>
          <a:ln w="9525">
            <a:noFill/>
            <a:miter lim="800000"/>
            <a:headEnd/>
            <a:tailEnd/>
          </a:ln>
          <a:effectLst>
            <a:glow rad="101600">
              <a:schemeClr val="bg1">
                <a:alpha val="60000"/>
              </a:schemeClr>
            </a:glow>
          </a:effectLst>
        </p:spPr>
      </p:pic>
      <p:sp>
        <p:nvSpPr>
          <p:cNvPr id="2" name="テキスト ボックス 1"/>
          <p:cNvSpPr txBox="1"/>
          <p:nvPr/>
        </p:nvSpPr>
        <p:spPr>
          <a:xfrm>
            <a:off x="7103335" y="6021288"/>
            <a:ext cx="1717137" cy="400110"/>
          </a:xfrm>
          <a:prstGeom prst="rect">
            <a:avLst/>
          </a:prstGeom>
          <a:noFill/>
        </p:spPr>
        <p:txBody>
          <a:bodyPr wrap="none" rtlCol="0">
            <a:spAutoFit/>
          </a:bodyPr>
          <a:lstStyle/>
          <a:p>
            <a:pPr algn="r"/>
            <a:r>
              <a:rPr lang="en-US" altLang="ja-JP" sz="2000" dirty="0">
                <a:solidFill>
                  <a:prstClr val="black"/>
                </a:solidFill>
                <a:effectLst>
                  <a:glow rad="228600">
                    <a:prstClr val="white">
                      <a:alpha val="40000"/>
                    </a:prstClr>
                  </a:glow>
                </a:effectLst>
                <a:latin typeface="Meiryo UI" panose="020B0604030504040204" pitchFamily="50" charset="-128"/>
                <a:ea typeface="Meiryo UI" panose="020B0604030504040204" pitchFamily="50" charset="-128"/>
              </a:rPr>
              <a:t>2018.xx.xx</a:t>
            </a:r>
            <a:endParaRPr lang="ja-JP" altLang="en-US" sz="2000" dirty="0">
              <a:solidFill>
                <a:prstClr val="black"/>
              </a:solidFill>
              <a:effectLst>
                <a:glow rad="228600">
                  <a:prstClr val="white">
                    <a:alpha val="40000"/>
                  </a:prstClr>
                </a:glow>
              </a:effectLst>
              <a:latin typeface="Meiryo UI" panose="020B0604030504040204" pitchFamily="50" charset="-128"/>
              <a:ea typeface="Meiryo UI" panose="020B0604030504040204" pitchFamily="50" charset="-128"/>
            </a:endParaRPr>
          </a:p>
        </p:txBody>
      </p:sp>
      <p:sp>
        <p:nvSpPr>
          <p:cNvPr id="12" name="正方形/長方形 11"/>
          <p:cNvSpPr/>
          <p:nvPr/>
        </p:nvSpPr>
        <p:spPr>
          <a:xfrm>
            <a:off x="52405" y="44624"/>
            <a:ext cx="1005403" cy="338554"/>
          </a:xfrm>
          <a:prstGeom prst="rect">
            <a:avLst/>
          </a:prstGeom>
        </p:spPr>
        <p:txBody>
          <a:bodyPr wrap="none">
            <a:spAutoFit/>
          </a:bodyPr>
          <a:lstStyle/>
          <a:p>
            <a:pPr algn="l"/>
            <a:r>
              <a:rPr lang="en-US" altLang="ja-JP" sz="1600" u="sng" dirty="0">
                <a:solidFill>
                  <a:prstClr val="black">
                    <a:lumMod val="75000"/>
                    <a:lumOff val="25000"/>
                  </a:prstClr>
                </a:solidFill>
                <a:latin typeface="Meiryo UI" panose="020B0604030504040204" pitchFamily="50" charset="-128"/>
                <a:ea typeface="Meiryo UI" panose="020B0604030504040204" pitchFamily="50" charset="-128"/>
              </a:rPr>
              <a:t>【</a:t>
            </a:r>
            <a:r>
              <a:rPr lang="ja-JP" altLang="en-US" sz="1600" u="sng" dirty="0">
                <a:solidFill>
                  <a:prstClr val="black">
                    <a:lumMod val="75000"/>
                    <a:lumOff val="25000"/>
                  </a:prstClr>
                </a:solidFill>
                <a:latin typeface="Meiryo UI" panose="020B0604030504040204" pitchFamily="50" charset="-128"/>
                <a:ea typeface="Meiryo UI" panose="020B0604030504040204" pitchFamily="50" charset="-128"/>
              </a:rPr>
              <a:t>社外秘</a:t>
            </a:r>
            <a:r>
              <a:rPr lang="en-US" altLang="ja-JP" sz="1600" u="sng" dirty="0">
                <a:solidFill>
                  <a:prstClr val="black">
                    <a:lumMod val="75000"/>
                    <a:lumOff val="25000"/>
                  </a:prstClr>
                </a:solidFill>
                <a:latin typeface="Meiryo UI" panose="020B0604030504040204" pitchFamily="50" charset="-128"/>
                <a:ea typeface="Meiryo UI" panose="020B0604030504040204" pitchFamily="50" charset="-128"/>
              </a:rPr>
              <a:t>】</a:t>
            </a:r>
            <a:endParaRPr lang="ja-JP" altLang="en-US" sz="1600" u="sng"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10" name="タイトル 1"/>
          <p:cNvSpPr txBox="1">
            <a:spLocks/>
          </p:cNvSpPr>
          <p:nvPr/>
        </p:nvSpPr>
        <p:spPr>
          <a:xfrm>
            <a:off x="0" y="2492896"/>
            <a:ext cx="9108504" cy="1470025"/>
          </a:xfrm>
          <a:prstGeom prst="rect">
            <a:avLst/>
          </a:prstGeom>
        </p:spPr>
        <p:txBody>
          <a:bodyPr>
            <a:noAutofit/>
          </a:bodyPr>
          <a:lstStyle>
            <a:lvl1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1pPr>
            <a:lvl2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2pPr>
            <a:lvl3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3pPr>
            <a:lvl4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4pPr>
            <a:lvl5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5pPr>
            <a:lvl6pPr marL="457200" algn="l" rtl="0" fontAlgn="base">
              <a:spcBef>
                <a:spcPct val="0"/>
              </a:spcBef>
              <a:spcAft>
                <a:spcPct val="0"/>
              </a:spcAft>
              <a:defRPr sz="3200" b="1">
                <a:solidFill>
                  <a:schemeClr val="tx2"/>
                </a:solidFill>
                <a:latin typeface="ＭＳ Ｐゴシック" pitchFamily="50" charset="-128"/>
                <a:ea typeface="ＭＳ Ｐゴシック" pitchFamily="50" charset="-128"/>
              </a:defRPr>
            </a:lvl6pPr>
            <a:lvl7pPr marL="914400" algn="l" rtl="0" fontAlgn="base">
              <a:spcBef>
                <a:spcPct val="0"/>
              </a:spcBef>
              <a:spcAft>
                <a:spcPct val="0"/>
              </a:spcAft>
              <a:defRPr sz="3200" b="1">
                <a:solidFill>
                  <a:schemeClr val="tx2"/>
                </a:solidFill>
                <a:latin typeface="ＭＳ Ｐゴシック" pitchFamily="50" charset="-128"/>
                <a:ea typeface="ＭＳ Ｐゴシック" pitchFamily="50" charset="-128"/>
              </a:defRPr>
            </a:lvl7pPr>
            <a:lvl8pPr marL="1371600" algn="l" rtl="0" fontAlgn="base">
              <a:spcBef>
                <a:spcPct val="0"/>
              </a:spcBef>
              <a:spcAft>
                <a:spcPct val="0"/>
              </a:spcAft>
              <a:defRPr sz="3200" b="1">
                <a:solidFill>
                  <a:schemeClr val="tx2"/>
                </a:solidFill>
                <a:latin typeface="ＭＳ Ｐゴシック" pitchFamily="50" charset="-128"/>
                <a:ea typeface="ＭＳ Ｐゴシック" pitchFamily="50" charset="-128"/>
              </a:defRPr>
            </a:lvl8pPr>
            <a:lvl9pPr marL="1828800" algn="l" rtl="0" fontAlgn="base">
              <a:spcBef>
                <a:spcPct val="0"/>
              </a:spcBef>
              <a:spcAft>
                <a:spcPct val="0"/>
              </a:spcAft>
              <a:defRPr sz="3200" b="1">
                <a:solidFill>
                  <a:schemeClr val="tx2"/>
                </a:solidFill>
                <a:latin typeface="ＭＳ Ｐゴシック" pitchFamily="50" charset="-128"/>
                <a:ea typeface="ＭＳ Ｐゴシック" pitchFamily="50" charset="-128"/>
              </a:defRPr>
            </a:lvl9pPr>
          </a:lstStyle>
          <a:p>
            <a:pPr algn="ctr"/>
            <a:r>
              <a:rPr lang="en-US" altLang="ja-JP" b="0" kern="0" dirty="0">
                <a:ln w="12700">
                  <a:noFill/>
                </a:ln>
                <a:solidFill>
                  <a:schemeClr val="tx1">
                    <a:lumMod val="75000"/>
                    <a:lumOff val="25000"/>
                  </a:schemeClr>
                </a:solidFill>
              </a:rPr>
              <a:t>- </a:t>
            </a:r>
            <a:r>
              <a:rPr lang="ja-JP" altLang="en-US" b="0" kern="0" dirty="0">
                <a:ln w="12700">
                  <a:noFill/>
                </a:ln>
                <a:solidFill>
                  <a:schemeClr val="tx1">
                    <a:lumMod val="75000"/>
                    <a:lumOff val="25000"/>
                  </a:schemeClr>
                </a:solidFill>
              </a:rPr>
              <a:t>未来のまちづくりを</a:t>
            </a:r>
            <a:r>
              <a:rPr lang="ja-JP" altLang="en-US" kern="0" dirty="0">
                <a:ln w="12700">
                  <a:noFill/>
                </a:ln>
                <a:solidFill>
                  <a:srgbClr val="00B0F0"/>
                </a:solidFill>
              </a:rPr>
              <a:t>ココ</a:t>
            </a:r>
            <a:r>
              <a:rPr lang="ja-JP" altLang="en-US" b="0" kern="0" dirty="0">
                <a:ln w="12700">
                  <a:noFill/>
                </a:ln>
                <a:solidFill>
                  <a:schemeClr val="tx1">
                    <a:lumMod val="75000"/>
                    <a:lumOff val="25000"/>
                  </a:schemeClr>
                </a:solidFill>
              </a:rPr>
              <a:t>から </a:t>
            </a:r>
            <a:r>
              <a:rPr lang="en-US" altLang="ja-JP" b="0" kern="0" dirty="0">
                <a:ln w="12700">
                  <a:noFill/>
                </a:ln>
                <a:solidFill>
                  <a:schemeClr val="tx1">
                    <a:lumMod val="75000"/>
                    <a:lumOff val="25000"/>
                  </a:schemeClr>
                </a:solidFill>
              </a:rPr>
              <a:t>-</a:t>
            </a:r>
          </a:p>
          <a:p>
            <a:pPr algn="ctr"/>
            <a:r>
              <a:rPr lang="ja-JP" altLang="en-US" sz="4000" b="0" kern="0" dirty="0">
                <a:ln w="12700">
                  <a:noFill/>
                </a:ln>
                <a:solidFill>
                  <a:schemeClr val="tx1">
                    <a:lumMod val="75000"/>
                    <a:lumOff val="25000"/>
                  </a:schemeClr>
                </a:solidFill>
              </a:rPr>
              <a:t>プッシュボックスアプリ</a:t>
            </a:r>
            <a:endParaRPr lang="en-US" altLang="ja-JP" sz="4000" b="0" kern="0" dirty="0">
              <a:ln w="12700">
                <a:noFill/>
              </a:ln>
              <a:solidFill>
                <a:schemeClr val="tx1">
                  <a:lumMod val="75000"/>
                  <a:lumOff val="25000"/>
                </a:schemeClr>
              </a:solidFill>
            </a:endParaRPr>
          </a:p>
          <a:p>
            <a:pPr algn="ctr"/>
            <a:r>
              <a:rPr lang="ja-JP" altLang="en-US" sz="4000" b="0" kern="0" dirty="0">
                <a:ln w="12700">
                  <a:noFill/>
                </a:ln>
                <a:solidFill>
                  <a:schemeClr val="tx1">
                    <a:lumMod val="75000"/>
                    <a:lumOff val="25000"/>
                  </a:schemeClr>
                </a:solidFill>
              </a:rPr>
              <a:t>企画書</a:t>
            </a:r>
            <a:endParaRPr lang="en-US" altLang="ja-JP" sz="4000" b="0" kern="0" dirty="0">
              <a:ln w="12700">
                <a:noFill/>
              </a:ln>
              <a:solidFill>
                <a:schemeClr val="tx1">
                  <a:lumMod val="75000"/>
                  <a:lumOff val="25000"/>
                </a:schemeClr>
              </a:solidFill>
            </a:endParaRPr>
          </a:p>
        </p:txBody>
      </p:sp>
    </p:spTree>
    <p:extLst>
      <p:ext uri="{BB962C8B-B14F-4D97-AF65-F5344CB8AC3E}">
        <p14:creationId xmlns:p14="http://schemas.microsoft.com/office/powerpoint/2010/main" val="217730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エクセルソフト株式会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0"/>
          <p:cNvSpPr>
            <a:spLocks noGrp="1" noChangeArrowheads="1"/>
          </p:cNvSpPr>
          <p:nvPr>
            <p:ph type="sldNum" sz="quarter" idx="4"/>
          </p:nvPr>
        </p:nvSpPr>
        <p:spPr bwMode="auto">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1200" b="1">
                <a:solidFill>
                  <a:schemeClr val="tx1">
                    <a:lumMod val="65000"/>
                    <a:lumOff val="35000"/>
                  </a:schemeClr>
                </a:solidFill>
                <a:latin typeface="メイリオ" pitchFamily="50" charset="-128"/>
                <a:ea typeface="メイリオ" pitchFamily="50" charset="-128"/>
                <a:cs typeface="メイリオ" pitchFamily="50" charset="-128"/>
              </a:defRPr>
            </a:lvl1pPr>
          </a:lstStyle>
          <a:p>
            <a:pPr>
              <a:defRPr/>
            </a:pPr>
            <a:r>
              <a:rPr lang="en-US" altLang="ja-JP" sz="1100" b="0">
                <a:latin typeface="Meiryo UI" panose="020B0604030504040204" pitchFamily="50" charset="-128"/>
                <a:ea typeface="Meiryo UI" panose="020B0604030504040204" pitchFamily="50" charset="-128"/>
              </a:rPr>
              <a:t>- </a:t>
            </a:r>
            <a:fld id="{C2E36B4B-23A1-4C8D-929B-B30A8B538CDA}" type="slidenum">
              <a:rPr lang="en-US" altLang="ja-JP" sz="1100" b="0" smtClean="0">
                <a:latin typeface="Meiryo UI" panose="020B0604030504040204" pitchFamily="50" charset="-128"/>
                <a:ea typeface="Meiryo UI" panose="020B0604030504040204" pitchFamily="50" charset="-128"/>
              </a:rPr>
              <a:pPr>
                <a:defRPr/>
              </a:pPr>
              <a:t>1</a:t>
            </a:fld>
            <a:r>
              <a:rPr lang="en-US" altLang="ja-JP" sz="1100" b="0">
                <a:latin typeface="Meiryo UI" panose="020B0604030504040204" pitchFamily="50" charset="-128"/>
                <a:ea typeface="Meiryo UI" panose="020B0604030504040204" pitchFamily="50" charset="-128"/>
              </a:rPr>
              <a:t> -</a:t>
            </a:r>
          </a:p>
        </p:txBody>
      </p:sp>
      <p:sp>
        <p:nvSpPr>
          <p:cNvPr id="17" name="正方形/長方形 16"/>
          <p:cNvSpPr/>
          <p:nvPr/>
        </p:nvSpPr>
        <p:spPr>
          <a:xfrm>
            <a:off x="287920" y="1633960"/>
            <a:ext cx="2393164" cy="4464496"/>
          </a:xfrm>
          <a:prstGeom prst="rect">
            <a:avLst/>
          </a:prstGeom>
          <a:solidFill>
            <a:schemeClr val="bg1"/>
          </a:solidFill>
          <a:ln>
            <a:solidFill>
              <a:schemeClr val="bg1">
                <a:lumMod val="85000"/>
              </a:schemeClr>
            </a:solidFill>
          </a:ln>
        </p:spPr>
        <p:txBody>
          <a:bodyPr wrap="none" rtlCol="0" anchor="ctr">
            <a:noAutofit/>
          </a:bodyPr>
          <a:lstStyle/>
          <a:p>
            <a:pPr algn="ctr"/>
            <a:endParaRPr kumimoji="1" lang="ja-JP" altLang="en-US" sz="1100" dirty="0"/>
          </a:p>
        </p:txBody>
      </p:sp>
      <p:sp>
        <p:nvSpPr>
          <p:cNvPr id="22" name="テキスト ボックス 21"/>
          <p:cNvSpPr txBox="1"/>
          <p:nvPr/>
        </p:nvSpPr>
        <p:spPr>
          <a:xfrm>
            <a:off x="179512" y="6119718"/>
            <a:ext cx="1409360" cy="261610"/>
          </a:xfrm>
          <a:prstGeom prst="rect">
            <a:avLst/>
          </a:prstGeom>
          <a:noFill/>
        </p:spPr>
        <p:txBody>
          <a:bodyPr wrap="none" rtlCol="0">
            <a:spAutoFit/>
          </a:bodyPr>
          <a:lstStyle/>
          <a:p>
            <a:pPr algn="l"/>
            <a:r>
              <a:rPr lang="ja-JP" altLang="en-US" sz="1100" dirty="0">
                <a:solidFill>
                  <a:schemeClr val="bg1">
                    <a:lumMod val="65000"/>
                  </a:schemeClr>
                </a:solidFill>
                <a:latin typeface="Meiryo UI" panose="020B0604030504040204" pitchFamily="50" charset="-128"/>
                <a:ea typeface="Meiryo UI" panose="020B0604030504040204" pitchFamily="50" charset="-128"/>
              </a:rPr>
              <a:t>＜スプラッシュ画面＞</a:t>
            </a:r>
            <a:endParaRPr kumimoji="1" lang="ja-JP" altLang="en-US" sz="1100" dirty="0">
              <a:solidFill>
                <a:schemeClr val="bg1">
                  <a:lumMod val="65000"/>
                </a:schemeClr>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5524344" y="6103616"/>
            <a:ext cx="1459054" cy="261610"/>
          </a:xfrm>
          <a:prstGeom prst="rect">
            <a:avLst/>
          </a:prstGeom>
          <a:noFill/>
        </p:spPr>
        <p:txBody>
          <a:bodyPr wrap="none" rtlCol="0">
            <a:spAutoFit/>
          </a:bodyPr>
          <a:lstStyle/>
          <a:p>
            <a:pPr algn="l"/>
            <a:r>
              <a:rPr lang="ja-JP" altLang="en-US" sz="1100" dirty="0">
                <a:solidFill>
                  <a:schemeClr val="bg1">
                    <a:lumMod val="65000"/>
                  </a:schemeClr>
                </a:solidFill>
                <a:latin typeface="Meiryo UI" panose="020B0604030504040204" pitchFamily="50" charset="-128"/>
                <a:ea typeface="Meiryo UI" panose="020B0604030504040204" pitchFamily="50" charset="-128"/>
              </a:rPr>
              <a:t>＜プッシュ詳細画面＞</a:t>
            </a:r>
            <a:endParaRPr kumimoji="1" lang="ja-JP" altLang="en-US" sz="1100" dirty="0">
              <a:solidFill>
                <a:schemeClr val="bg1">
                  <a:lumMod val="65000"/>
                </a:schemeClr>
              </a:solidFill>
              <a:latin typeface="Meiryo UI" panose="020B0604030504040204" pitchFamily="50" charset="-128"/>
              <a:ea typeface="Meiryo UI" panose="020B0604030504040204" pitchFamily="50" charset="-128"/>
            </a:endParaRPr>
          </a:p>
        </p:txBody>
      </p:sp>
      <p:sp>
        <p:nvSpPr>
          <p:cNvPr id="52" name="正方形/長方形 51"/>
          <p:cNvSpPr/>
          <p:nvPr/>
        </p:nvSpPr>
        <p:spPr>
          <a:xfrm>
            <a:off x="5635220" y="1633960"/>
            <a:ext cx="2393164" cy="4464496"/>
          </a:xfrm>
          <a:prstGeom prst="rect">
            <a:avLst/>
          </a:prstGeom>
          <a:solidFill>
            <a:schemeClr val="bg1"/>
          </a:solidFill>
          <a:ln>
            <a:solidFill>
              <a:schemeClr val="bg1">
                <a:lumMod val="85000"/>
              </a:schemeClr>
            </a:solidFill>
          </a:ln>
        </p:spPr>
        <p:txBody>
          <a:bodyPr wrap="none" rtlCol="0" anchor="ctr">
            <a:noAutofit/>
          </a:bodyPr>
          <a:lstStyle/>
          <a:p>
            <a:pPr algn="ctr"/>
            <a:endParaRPr kumimoji="1" lang="ja-JP" altLang="en-US" sz="1100" dirty="0"/>
          </a:p>
        </p:txBody>
      </p:sp>
      <p:sp>
        <p:nvSpPr>
          <p:cNvPr id="36" name="タイトル 1"/>
          <p:cNvSpPr txBox="1">
            <a:spLocks/>
          </p:cNvSpPr>
          <p:nvPr/>
        </p:nvSpPr>
        <p:spPr>
          <a:xfrm>
            <a:off x="246484" y="116632"/>
            <a:ext cx="4325516" cy="331237"/>
          </a:xfrm>
          <a:prstGeom prst="rect">
            <a:avLst/>
          </a:prstGeom>
        </p:spPr>
        <p:txBody>
          <a:bodyPr>
            <a:noAutofit/>
          </a:bodyPr>
          <a:lstStyle>
            <a:lvl1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1pPr>
            <a:lvl2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2pPr>
            <a:lvl3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3pPr>
            <a:lvl4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4pPr>
            <a:lvl5pPr algn="l" rtl="0" eaLnBrk="0" fontAlgn="base" hangingPunct="0">
              <a:spcBef>
                <a:spcPct val="0"/>
              </a:spcBef>
              <a:spcAft>
                <a:spcPct val="0"/>
              </a:spcAft>
              <a:defRPr sz="2400">
                <a:solidFill>
                  <a:srgbClr val="595959"/>
                </a:solidFill>
                <a:latin typeface="メイリオ" pitchFamily="50" charset="-128"/>
                <a:ea typeface="メイリオ" pitchFamily="50" charset="-128"/>
                <a:cs typeface="メイリオ" pitchFamily="50" charset="-128"/>
              </a:defRPr>
            </a:lvl5pPr>
            <a:lvl6pPr marL="457200" algn="l" rtl="0" fontAlgn="base">
              <a:spcBef>
                <a:spcPct val="0"/>
              </a:spcBef>
              <a:spcAft>
                <a:spcPct val="0"/>
              </a:spcAft>
              <a:defRPr sz="3200" b="1">
                <a:solidFill>
                  <a:schemeClr val="tx2"/>
                </a:solidFill>
                <a:latin typeface="ＭＳ Ｐゴシック" pitchFamily="50" charset="-128"/>
                <a:ea typeface="ＭＳ Ｐゴシック" pitchFamily="50" charset="-128"/>
              </a:defRPr>
            </a:lvl6pPr>
            <a:lvl7pPr marL="914400" algn="l" rtl="0" fontAlgn="base">
              <a:spcBef>
                <a:spcPct val="0"/>
              </a:spcBef>
              <a:spcAft>
                <a:spcPct val="0"/>
              </a:spcAft>
              <a:defRPr sz="3200" b="1">
                <a:solidFill>
                  <a:schemeClr val="tx2"/>
                </a:solidFill>
                <a:latin typeface="ＭＳ Ｐゴシック" pitchFamily="50" charset="-128"/>
                <a:ea typeface="ＭＳ Ｐゴシック" pitchFamily="50" charset="-128"/>
              </a:defRPr>
            </a:lvl7pPr>
            <a:lvl8pPr marL="1371600" algn="l" rtl="0" fontAlgn="base">
              <a:spcBef>
                <a:spcPct val="0"/>
              </a:spcBef>
              <a:spcAft>
                <a:spcPct val="0"/>
              </a:spcAft>
              <a:defRPr sz="3200" b="1">
                <a:solidFill>
                  <a:schemeClr val="tx2"/>
                </a:solidFill>
                <a:latin typeface="ＭＳ Ｐゴシック" pitchFamily="50" charset="-128"/>
                <a:ea typeface="ＭＳ Ｐゴシック" pitchFamily="50" charset="-128"/>
              </a:defRPr>
            </a:lvl8pPr>
            <a:lvl9pPr marL="1828800" algn="l" rtl="0" fontAlgn="base">
              <a:spcBef>
                <a:spcPct val="0"/>
              </a:spcBef>
              <a:spcAft>
                <a:spcPct val="0"/>
              </a:spcAft>
              <a:defRPr sz="3200" b="1">
                <a:solidFill>
                  <a:schemeClr val="tx2"/>
                </a:solidFill>
                <a:latin typeface="ＭＳ Ｐゴシック" pitchFamily="50" charset="-128"/>
                <a:ea typeface="ＭＳ Ｐゴシック" pitchFamily="50" charset="-128"/>
              </a:defRPr>
            </a:lvl9pPr>
          </a:lstStyle>
          <a:p>
            <a:r>
              <a:rPr lang="ja-JP" altLang="en-US" sz="1800" b="0" kern="0" dirty="0">
                <a:solidFill>
                  <a:schemeClr val="tx1">
                    <a:lumMod val="75000"/>
                    <a:lumOff val="25000"/>
                  </a:schemeClr>
                </a:solidFill>
              </a:rPr>
              <a:t>画面イメージ</a:t>
            </a:r>
          </a:p>
        </p:txBody>
      </p:sp>
      <p:sp>
        <p:nvSpPr>
          <p:cNvPr id="37" name="正方形/長方形 36"/>
          <p:cNvSpPr/>
          <p:nvPr/>
        </p:nvSpPr>
        <p:spPr>
          <a:xfrm>
            <a:off x="323528" y="861145"/>
            <a:ext cx="4464496" cy="400110"/>
          </a:xfrm>
          <a:prstGeom prst="rect">
            <a:avLst/>
          </a:prstGeom>
        </p:spPr>
        <p:txBody>
          <a:bodyPr wrap="square">
            <a:spAutoFit/>
          </a:bodyPr>
          <a:lstStyle/>
          <a:p>
            <a:pPr algn="l" fontAlgn="auto">
              <a:spcBef>
                <a:spcPts val="0"/>
              </a:spcBef>
              <a:spcAft>
                <a:spcPts val="0"/>
              </a:spcAft>
            </a:pPr>
            <a:r>
              <a:rPr lang="ja-JP" altLang="en-US" sz="2000" dirty="0">
                <a:solidFill>
                  <a:srgbClr val="0070C0"/>
                </a:solidFill>
                <a:latin typeface="メイリオ" panose="020B0604030504040204" pitchFamily="50" charset="-128"/>
                <a:ea typeface="メイリオ" panose="020B0604030504040204" pitchFamily="50" charset="-128"/>
              </a:rPr>
              <a:t>アプリ画面イメージ</a:t>
            </a:r>
            <a:endParaRPr lang="en-US" altLang="ja-JP" sz="2000" dirty="0">
              <a:solidFill>
                <a:srgbClr val="0070C0"/>
              </a:solidFill>
              <a:latin typeface="メイリオ" panose="020B0604030504040204" pitchFamily="50" charset="-128"/>
              <a:ea typeface="メイリオ" panose="020B0604030504040204" pitchFamily="50" charset="-128"/>
            </a:endParaRPr>
          </a:p>
        </p:txBody>
      </p:sp>
      <p:sp>
        <p:nvSpPr>
          <p:cNvPr id="38" name="Line 11"/>
          <p:cNvSpPr>
            <a:spLocks noChangeShapeType="1"/>
          </p:cNvSpPr>
          <p:nvPr/>
        </p:nvSpPr>
        <p:spPr bwMode="auto">
          <a:xfrm flipH="1">
            <a:off x="251520" y="764704"/>
            <a:ext cx="0" cy="59299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ja-JP" altLang="en-US"/>
          </a:p>
        </p:txBody>
      </p:sp>
      <p:pic>
        <p:nvPicPr>
          <p:cNvPr id="85" name="Picture 18" descr="C:\Users\koichiba\Downloads\half-battery-.png"/>
          <p:cNvPicPr>
            <a:picLocks noChangeAspect="1" noChangeArrowheads="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695937" y="1636337"/>
            <a:ext cx="256083" cy="256083"/>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p:cNvSpPr txBox="1"/>
          <p:nvPr/>
        </p:nvSpPr>
        <p:spPr>
          <a:xfrm>
            <a:off x="6556996" y="1636337"/>
            <a:ext cx="559769" cy="246221"/>
          </a:xfrm>
          <a:prstGeom prst="rect">
            <a:avLst/>
          </a:prstGeom>
          <a:noFill/>
        </p:spPr>
        <p:txBody>
          <a:bodyPr wrap="none" rtlCol="0">
            <a:spAutoFit/>
          </a:bodyPr>
          <a:lstStyle/>
          <a:p>
            <a:r>
              <a:rPr kumimoji="1" lang="en-US" altLang="ja-JP" sz="1000" b="0" dirty="0">
                <a:solidFill>
                  <a:schemeClr val="tx1">
                    <a:lumMod val="75000"/>
                    <a:lumOff val="25000"/>
                  </a:schemeClr>
                </a:solidFill>
                <a:latin typeface="Meiryo UI" panose="020B0604030504040204" pitchFamily="50" charset="-128"/>
                <a:ea typeface="Meiryo UI" panose="020B0604030504040204" pitchFamily="50" charset="-128"/>
              </a:rPr>
              <a:t>10:00</a:t>
            </a:r>
            <a:endParaRPr kumimoji="1" lang="ja-JP" altLang="en-US" sz="1000" b="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89" name="テキスト ボックス 88"/>
          <p:cNvSpPr txBox="1"/>
          <p:nvPr/>
        </p:nvSpPr>
        <p:spPr>
          <a:xfrm>
            <a:off x="5631960" y="1636337"/>
            <a:ext cx="612668" cy="246221"/>
          </a:xfrm>
          <a:prstGeom prst="rect">
            <a:avLst/>
          </a:prstGeom>
          <a:noFill/>
        </p:spPr>
        <p:txBody>
          <a:bodyPr wrap="none" rtlCol="0">
            <a:spAutoFit/>
          </a:bodyPr>
          <a:lstStyle/>
          <a:p>
            <a:r>
              <a:rPr kumimoji="1" lang="en-US" altLang="ja-JP" sz="1000" b="0" dirty="0">
                <a:solidFill>
                  <a:schemeClr val="tx1">
                    <a:lumMod val="75000"/>
                    <a:lumOff val="25000"/>
                  </a:schemeClr>
                </a:solidFill>
                <a:latin typeface="Meiryo UI" panose="020B0604030504040204" pitchFamily="50" charset="-128"/>
                <a:ea typeface="Meiryo UI" panose="020B0604030504040204" pitchFamily="50" charset="-128"/>
              </a:rPr>
              <a:t>Carrier</a:t>
            </a:r>
            <a:endParaRPr kumimoji="1" lang="ja-JP" altLang="en-US" sz="1000" b="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90" name="Picture 18" descr="C:\Users\koichiba\Downloads\half-battery-.png"/>
          <p:cNvPicPr>
            <a:picLocks noChangeAspect="1" noChangeArrowheads="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87505" y="1658372"/>
            <a:ext cx="256083" cy="256083"/>
          </a:xfrm>
          <a:prstGeom prst="rect">
            <a:avLst/>
          </a:prstGeom>
          <a:noFill/>
          <a:extLst>
            <a:ext uri="{909E8E84-426E-40DD-AFC4-6F175D3DCCD1}">
              <a14:hiddenFill xmlns:a14="http://schemas.microsoft.com/office/drawing/2010/main">
                <a:solidFill>
                  <a:srgbClr val="FFFFFF"/>
                </a:solidFill>
              </a14:hiddenFill>
            </a:ext>
          </a:extLst>
        </p:spPr>
      </p:pic>
      <p:sp>
        <p:nvSpPr>
          <p:cNvPr id="91" name="テキスト ボックス 90"/>
          <p:cNvSpPr txBox="1"/>
          <p:nvPr/>
        </p:nvSpPr>
        <p:spPr>
          <a:xfrm>
            <a:off x="1248564" y="1658372"/>
            <a:ext cx="559769" cy="246221"/>
          </a:xfrm>
          <a:prstGeom prst="rect">
            <a:avLst/>
          </a:prstGeom>
          <a:noFill/>
        </p:spPr>
        <p:txBody>
          <a:bodyPr wrap="none" rtlCol="0">
            <a:spAutoFit/>
          </a:bodyPr>
          <a:lstStyle/>
          <a:p>
            <a:r>
              <a:rPr kumimoji="1" lang="en-US" altLang="ja-JP" sz="1000" b="0" dirty="0">
                <a:solidFill>
                  <a:schemeClr val="tx1">
                    <a:lumMod val="75000"/>
                    <a:lumOff val="25000"/>
                  </a:schemeClr>
                </a:solidFill>
                <a:latin typeface="Meiryo UI" panose="020B0604030504040204" pitchFamily="50" charset="-128"/>
                <a:ea typeface="Meiryo UI" panose="020B0604030504040204" pitchFamily="50" charset="-128"/>
              </a:rPr>
              <a:t>10:00</a:t>
            </a:r>
            <a:endParaRPr kumimoji="1" lang="ja-JP" altLang="en-US" sz="1000" b="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323528" y="1658372"/>
            <a:ext cx="612668" cy="246221"/>
          </a:xfrm>
          <a:prstGeom prst="rect">
            <a:avLst/>
          </a:prstGeom>
          <a:noFill/>
        </p:spPr>
        <p:txBody>
          <a:bodyPr wrap="none" rtlCol="0">
            <a:spAutoFit/>
          </a:bodyPr>
          <a:lstStyle/>
          <a:p>
            <a:r>
              <a:rPr kumimoji="1" lang="en-US" altLang="ja-JP" sz="1000" b="0" dirty="0">
                <a:solidFill>
                  <a:schemeClr val="tx1">
                    <a:lumMod val="75000"/>
                    <a:lumOff val="25000"/>
                  </a:schemeClr>
                </a:solidFill>
                <a:latin typeface="Meiryo UI" panose="020B0604030504040204" pitchFamily="50" charset="-128"/>
                <a:ea typeface="Meiryo UI" panose="020B0604030504040204" pitchFamily="50" charset="-128"/>
              </a:rPr>
              <a:t>Carrier</a:t>
            </a:r>
            <a:endParaRPr kumimoji="1" lang="ja-JP" altLang="en-US" sz="1000" b="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39" name="Picture 2" descr="C:\Users\koichiba\Downloads\smartcoco_logo.png">
            <a:extLst>
              <a:ext uri="{FF2B5EF4-FFF2-40B4-BE49-F238E27FC236}">
                <a16:creationId xmlns:a16="http://schemas.microsoft.com/office/drawing/2014/main" id="{8E4FB7AA-DB43-4788-8787-9EE012A75A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567" y="3696457"/>
            <a:ext cx="1789193" cy="329181"/>
          </a:xfrm>
          <a:prstGeom prst="rect">
            <a:avLst/>
          </a:prstGeom>
          <a:noFill/>
          <a:extLst>
            <a:ext uri="{909E8E84-426E-40DD-AFC4-6F175D3DCCD1}">
              <a14:hiddenFill xmlns:a14="http://schemas.microsoft.com/office/drawing/2010/main">
                <a:solidFill>
                  <a:srgbClr val="FFFFFF"/>
                </a:solidFill>
              </a14:hiddenFill>
            </a:ext>
          </a:extLst>
        </p:spPr>
      </p:pic>
      <p:sp>
        <p:nvSpPr>
          <p:cNvPr id="76" name="テキスト ボックス 75">
            <a:extLst>
              <a:ext uri="{FF2B5EF4-FFF2-40B4-BE49-F238E27FC236}">
                <a16:creationId xmlns:a16="http://schemas.microsoft.com/office/drawing/2014/main" id="{D9AF68FE-4297-4549-8BD4-1C01243DAB1A}"/>
              </a:ext>
            </a:extLst>
          </p:cNvPr>
          <p:cNvSpPr txBox="1"/>
          <p:nvPr/>
        </p:nvSpPr>
        <p:spPr>
          <a:xfrm>
            <a:off x="2870789" y="6103616"/>
            <a:ext cx="1459054" cy="261610"/>
          </a:xfrm>
          <a:prstGeom prst="rect">
            <a:avLst/>
          </a:prstGeom>
          <a:noFill/>
        </p:spPr>
        <p:txBody>
          <a:bodyPr wrap="none" rtlCol="0">
            <a:spAutoFit/>
          </a:bodyPr>
          <a:lstStyle/>
          <a:p>
            <a:pPr algn="l"/>
            <a:r>
              <a:rPr lang="ja-JP" altLang="en-US" sz="1100" dirty="0">
                <a:solidFill>
                  <a:schemeClr val="bg1">
                    <a:lumMod val="65000"/>
                  </a:schemeClr>
                </a:solidFill>
                <a:latin typeface="Meiryo UI" panose="020B0604030504040204" pitchFamily="50" charset="-128"/>
                <a:ea typeface="Meiryo UI" panose="020B0604030504040204" pitchFamily="50" charset="-128"/>
              </a:rPr>
              <a:t>＜プッシュ一覧画面＞</a:t>
            </a:r>
            <a:endParaRPr kumimoji="1" lang="ja-JP" altLang="en-US" sz="1100" dirty="0">
              <a:solidFill>
                <a:schemeClr val="bg1">
                  <a:lumMod val="65000"/>
                </a:schemeClr>
              </a:solidFill>
              <a:latin typeface="Meiryo UI" panose="020B0604030504040204" pitchFamily="50" charset="-128"/>
              <a:ea typeface="Meiryo UI" panose="020B0604030504040204" pitchFamily="50" charset="-128"/>
            </a:endParaRPr>
          </a:p>
        </p:txBody>
      </p:sp>
      <p:sp>
        <p:nvSpPr>
          <p:cNvPr id="77" name="正方形/長方形 76">
            <a:extLst>
              <a:ext uri="{FF2B5EF4-FFF2-40B4-BE49-F238E27FC236}">
                <a16:creationId xmlns:a16="http://schemas.microsoft.com/office/drawing/2014/main" id="{5BD4C4C9-0D6C-4373-8D8B-E5404445C1FE}"/>
              </a:ext>
            </a:extLst>
          </p:cNvPr>
          <p:cNvSpPr/>
          <p:nvPr/>
        </p:nvSpPr>
        <p:spPr>
          <a:xfrm>
            <a:off x="2981665" y="1633960"/>
            <a:ext cx="2393164" cy="4464496"/>
          </a:xfrm>
          <a:prstGeom prst="rect">
            <a:avLst/>
          </a:prstGeom>
          <a:solidFill>
            <a:schemeClr val="bg1"/>
          </a:solidFill>
          <a:ln>
            <a:solidFill>
              <a:schemeClr val="bg1">
                <a:lumMod val="85000"/>
              </a:schemeClr>
            </a:solidFill>
          </a:ln>
        </p:spPr>
        <p:txBody>
          <a:bodyPr wrap="none" rtlCol="0" anchor="ctr">
            <a:noAutofit/>
          </a:bodyPr>
          <a:lstStyle/>
          <a:p>
            <a:pPr algn="ctr"/>
            <a:endParaRPr kumimoji="1" lang="ja-JP" altLang="en-US" sz="1100" dirty="0"/>
          </a:p>
        </p:txBody>
      </p:sp>
      <p:pic>
        <p:nvPicPr>
          <p:cNvPr id="78" name="Picture 18" descr="C:\Users\koichiba\Downloads\half-battery-.png">
            <a:extLst>
              <a:ext uri="{FF2B5EF4-FFF2-40B4-BE49-F238E27FC236}">
                <a16:creationId xmlns:a16="http://schemas.microsoft.com/office/drawing/2014/main" id="{6F888899-56FA-438D-9CFB-95CC49ABA116}"/>
              </a:ext>
            </a:extLst>
          </p:cNvPr>
          <p:cNvPicPr>
            <a:picLocks noChangeAspect="1" noChangeArrowheads="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042382" y="1636337"/>
            <a:ext cx="256083" cy="256083"/>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a:extLst>
              <a:ext uri="{FF2B5EF4-FFF2-40B4-BE49-F238E27FC236}">
                <a16:creationId xmlns:a16="http://schemas.microsoft.com/office/drawing/2014/main" id="{1FBF3C60-B493-434F-9ACC-56FB3A9C2602}"/>
              </a:ext>
            </a:extLst>
          </p:cNvPr>
          <p:cNvSpPr txBox="1"/>
          <p:nvPr/>
        </p:nvSpPr>
        <p:spPr>
          <a:xfrm>
            <a:off x="3903441" y="1636337"/>
            <a:ext cx="559769" cy="246221"/>
          </a:xfrm>
          <a:prstGeom prst="rect">
            <a:avLst/>
          </a:prstGeom>
          <a:noFill/>
        </p:spPr>
        <p:txBody>
          <a:bodyPr wrap="none" rtlCol="0">
            <a:spAutoFit/>
          </a:bodyPr>
          <a:lstStyle/>
          <a:p>
            <a:r>
              <a:rPr kumimoji="1" lang="en-US" altLang="ja-JP" sz="1000" b="0" dirty="0">
                <a:solidFill>
                  <a:schemeClr val="tx1">
                    <a:lumMod val="75000"/>
                    <a:lumOff val="25000"/>
                  </a:schemeClr>
                </a:solidFill>
                <a:latin typeface="Meiryo UI" panose="020B0604030504040204" pitchFamily="50" charset="-128"/>
                <a:ea typeface="Meiryo UI" panose="020B0604030504040204" pitchFamily="50" charset="-128"/>
              </a:rPr>
              <a:t>10:00</a:t>
            </a:r>
            <a:endParaRPr kumimoji="1" lang="ja-JP" altLang="en-US" sz="1000" b="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00CF20D4-786F-4163-B37F-577CF1862337}"/>
              </a:ext>
            </a:extLst>
          </p:cNvPr>
          <p:cNvSpPr txBox="1"/>
          <p:nvPr/>
        </p:nvSpPr>
        <p:spPr>
          <a:xfrm>
            <a:off x="2978405" y="1636337"/>
            <a:ext cx="612668" cy="246221"/>
          </a:xfrm>
          <a:prstGeom prst="rect">
            <a:avLst/>
          </a:prstGeom>
          <a:noFill/>
        </p:spPr>
        <p:txBody>
          <a:bodyPr wrap="none" rtlCol="0">
            <a:spAutoFit/>
          </a:bodyPr>
          <a:lstStyle/>
          <a:p>
            <a:r>
              <a:rPr kumimoji="1" lang="en-US" altLang="ja-JP" sz="1000" b="0" dirty="0">
                <a:solidFill>
                  <a:schemeClr val="tx1">
                    <a:lumMod val="75000"/>
                    <a:lumOff val="25000"/>
                  </a:schemeClr>
                </a:solidFill>
                <a:latin typeface="Meiryo UI" panose="020B0604030504040204" pitchFamily="50" charset="-128"/>
                <a:ea typeface="Meiryo UI" panose="020B0604030504040204" pitchFamily="50" charset="-128"/>
              </a:rPr>
              <a:t>Carrier</a:t>
            </a:r>
            <a:endParaRPr kumimoji="1" lang="ja-JP" altLang="en-US" sz="1000" b="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81" name="Shape 220">
            <a:extLst>
              <a:ext uri="{FF2B5EF4-FFF2-40B4-BE49-F238E27FC236}">
                <a16:creationId xmlns:a16="http://schemas.microsoft.com/office/drawing/2014/main" id="{C1D586E0-EEB8-4D6A-A2BF-1BF9E563B44A}"/>
              </a:ext>
            </a:extLst>
          </p:cNvPr>
          <p:cNvSpPr/>
          <p:nvPr/>
        </p:nvSpPr>
        <p:spPr>
          <a:xfrm>
            <a:off x="3059065" y="2282032"/>
            <a:ext cx="2238363" cy="1044116"/>
          </a:xfrm>
          <a:prstGeom prst="roundRect">
            <a:avLst>
              <a:gd name="adj" fmla="val 9541"/>
            </a:avLst>
          </a:prstGeom>
          <a:solidFill>
            <a:srgbClr val="FDFDFD"/>
          </a:solidFill>
          <a:ln w="12700">
            <a:solidFill>
              <a:schemeClr val="bg1">
                <a:lumMod val="85000"/>
              </a:schemeClr>
            </a:solidFill>
            <a:miter lim="400000"/>
          </a:ln>
          <a:effectLst>
            <a:outerShdw blurRad="50800" dist="38100" dir="2700000" algn="tl" rotWithShape="0">
              <a:prstClr val="black">
                <a:alpha val="40000"/>
              </a:prstClr>
            </a:outerShdw>
          </a:effectLst>
        </p:spPr>
        <p:txBody>
          <a:bodyPr lIns="50800" tIns="50800" rIns="50800" bIns="50800" anchor="ctr"/>
          <a:lstStyle/>
          <a:p>
            <a:pPr algn="l">
              <a:defRPr sz="2400">
                <a:solidFill>
                  <a:srgbClr val="FFFFFF"/>
                </a:solidFill>
              </a:defRPr>
            </a:pPr>
            <a:endParaRPr sz="2000" b="0" dirty="0">
              <a:solidFill>
                <a:schemeClr val="bg1">
                  <a:lumMod val="75000"/>
                </a:schemeClr>
              </a:solidFill>
              <a:latin typeface="Meiryo UI" panose="020B0604030504040204" pitchFamily="50" charset="-128"/>
              <a:ea typeface="Meiryo UI" panose="020B0604030504040204" pitchFamily="50" charset="-128"/>
            </a:endParaRPr>
          </a:p>
        </p:txBody>
      </p:sp>
      <p:sp>
        <p:nvSpPr>
          <p:cNvPr id="82" name="正方形/長方形 81">
            <a:extLst>
              <a:ext uri="{FF2B5EF4-FFF2-40B4-BE49-F238E27FC236}">
                <a16:creationId xmlns:a16="http://schemas.microsoft.com/office/drawing/2014/main" id="{DC84402D-9165-4CF9-84F0-40CB31285F85}"/>
              </a:ext>
            </a:extLst>
          </p:cNvPr>
          <p:cNvSpPr/>
          <p:nvPr/>
        </p:nvSpPr>
        <p:spPr>
          <a:xfrm>
            <a:off x="3050413" y="2384909"/>
            <a:ext cx="2174901" cy="230832"/>
          </a:xfrm>
          <a:prstGeom prst="rect">
            <a:avLst/>
          </a:prstGeom>
        </p:spPr>
        <p:txBody>
          <a:bodyPr wrap="square">
            <a:spAutoFit/>
          </a:bodyPr>
          <a:lstStyle/>
          <a:p>
            <a:pPr algn="l"/>
            <a:r>
              <a:rPr lang="ja-JP" altLang="en-US" sz="900" dirty="0">
                <a:solidFill>
                  <a:schemeClr val="tx1">
                    <a:lumMod val="75000"/>
                    <a:lumOff val="25000"/>
                  </a:schemeClr>
                </a:solidFill>
                <a:latin typeface="Meiryo UI" panose="020B0604030504040204" pitchFamily="50" charset="-128"/>
                <a:ea typeface="Meiryo UI" panose="020B0604030504040204" pitchFamily="50" charset="-128"/>
              </a:rPr>
              <a:t>タイトルタイトルタイトル</a:t>
            </a:r>
            <a:endParaRPr lang="en-US" altLang="ja-JP" sz="9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83" name="正方形/長方形 82">
            <a:extLst>
              <a:ext uri="{FF2B5EF4-FFF2-40B4-BE49-F238E27FC236}">
                <a16:creationId xmlns:a16="http://schemas.microsoft.com/office/drawing/2014/main" id="{9E5E3B1F-C87F-4486-B21D-74101B2CA121}"/>
              </a:ext>
            </a:extLst>
          </p:cNvPr>
          <p:cNvSpPr/>
          <p:nvPr/>
        </p:nvSpPr>
        <p:spPr>
          <a:xfrm>
            <a:off x="3554469" y="2594572"/>
            <a:ext cx="1670845" cy="784830"/>
          </a:xfrm>
          <a:prstGeom prst="rect">
            <a:avLst/>
          </a:prstGeom>
        </p:spPr>
        <p:txBody>
          <a:bodyPr wrap="square">
            <a:spAutoFit/>
          </a:bodyPr>
          <a:lstStyle/>
          <a:p>
            <a:pPr algn="l"/>
            <a:r>
              <a:rPr lang="ja-JP" altLang="en-US" sz="900" b="0" dirty="0">
                <a:solidFill>
                  <a:schemeClr val="tx1">
                    <a:lumMod val="75000"/>
                    <a:lumOff val="25000"/>
                  </a:schemeClr>
                </a:solidFill>
                <a:latin typeface="Meiryo UI" panose="020B0604030504040204" pitchFamily="50" charset="-128"/>
                <a:ea typeface="Meiryo UI" panose="020B0604030504040204" pitchFamily="50" charset="-128"/>
              </a:rPr>
              <a:t>お知らせの詳細が入ります。お知らせの詳細が入ります。お知らせの詳細が入ります。お知らせの詳細が入ります。</a:t>
            </a:r>
            <a:endParaRPr lang="en-US" altLang="ja-JP" sz="900" b="0" dirty="0">
              <a:solidFill>
                <a:schemeClr val="tx1">
                  <a:lumMod val="75000"/>
                  <a:lumOff val="25000"/>
                </a:schemeClr>
              </a:solidFill>
              <a:latin typeface="Meiryo UI" panose="020B0604030504040204" pitchFamily="50" charset="-128"/>
              <a:ea typeface="Meiryo UI" panose="020B0604030504040204" pitchFamily="50" charset="-128"/>
            </a:endParaRPr>
          </a:p>
          <a:p>
            <a:pPr algn="l"/>
            <a:endParaRPr lang="en-US" altLang="ja-JP" sz="900" b="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84" name="Picture 2" descr="ãã¬ã¹ã ã­ã´ãã®ç»åæ¤ç´¢çµæ">
            <a:extLst>
              <a:ext uri="{FF2B5EF4-FFF2-40B4-BE49-F238E27FC236}">
                <a16:creationId xmlns:a16="http://schemas.microsoft.com/office/drawing/2014/main" id="{E68ADBFA-7242-4A80-AC89-10103BF20D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5624" y="2691088"/>
            <a:ext cx="407540" cy="407540"/>
          </a:xfrm>
          <a:prstGeom prst="roundRect">
            <a:avLst>
              <a:gd name="adj" fmla="val 14854"/>
            </a:avLst>
          </a:prstGeom>
          <a:solidFill>
            <a:srgbClr val="FFFFFF">
              <a:shade val="85000"/>
            </a:srgbClr>
          </a:solidFill>
          <a:ln>
            <a:noFill/>
          </a:ln>
          <a:effectLst/>
          <a:extLst/>
        </p:spPr>
      </p:pic>
      <p:sp>
        <p:nvSpPr>
          <p:cNvPr id="86" name="Shape 220">
            <a:extLst>
              <a:ext uri="{FF2B5EF4-FFF2-40B4-BE49-F238E27FC236}">
                <a16:creationId xmlns:a16="http://schemas.microsoft.com/office/drawing/2014/main" id="{3BCBBBC0-32A5-4B13-862F-BE957C11B960}"/>
              </a:ext>
            </a:extLst>
          </p:cNvPr>
          <p:cNvSpPr/>
          <p:nvPr/>
        </p:nvSpPr>
        <p:spPr>
          <a:xfrm>
            <a:off x="3059065" y="3441418"/>
            <a:ext cx="2238363" cy="1044116"/>
          </a:xfrm>
          <a:prstGeom prst="roundRect">
            <a:avLst>
              <a:gd name="adj" fmla="val 9541"/>
            </a:avLst>
          </a:prstGeom>
          <a:solidFill>
            <a:srgbClr val="FDFDFD"/>
          </a:solidFill>
          <a:ln w="12700">
            <a:solidFill>
              <a:schemeClr val="bg1">
                <a:lumMod val="85000"/>
              </a:schemeClr>
            </a:solidFill>
            <a:miter lim="400000"/>
          </a:ln>
          <a:effectLst>
            <a:outerShdw blurRad="50800" dist="38100" dir="2700000" algn="tl" rotWithShape="0">
              <a:prstClr val="black">
                <a:alpha val="40000"/>
              </a:prstClr>
            </a:outerShdw>
          </a:effectLst>
        </p:spPr>
        <p:txBody>
          <a:bodyPr lIns="50800" tIns="50800" rIns="50800" bIns="50800" anchor="ctr"/>
          <a:lstStyle/>
          <a:p>
            <a:pPr algn="l">
              <a:defRPr sz="2400">
                <a:solidFill>
                  <a:srgbClr val="FFFFFF"/>
                </a:solidFill>
              </a:defRPr>
            </a:pPr>
            <a:endParaRPr sz="2000" b="0" dirty="0">
              <a:solidFill>
                <a:schemeClr val="bg1">
                  <a:lumMod val="75000"/>
                </a:schemeClr>
              </a:solidFill>
              <a:latin typeface="Meiryo UI" panose="020B0604030504040204" pitchFamily="50" charset="-128"/>
              <a:ea typeface="Meiryo UI" panose="020B0604030504040204" pitchFamily="50" charset="-128"/>
            </a:endParaRPr>
          </a:p>
        </p:txBody>
      </p:sp>
      <p:sp>
        <p:nvSpPr>
          <p:cNvPr id="87" name="正方形/長方形 86">
            <a:extLst>
              <a:ext uri="{FF2B5EF4-FFF2-40B4-BE49-F238E27FC236}">
                <a16:creationId xmlns:a16="http://schemas.microsoft.com/office/drawing/2014/main" id="{D5CC557D-ED8A-4F00-9E91-AF0D16943E26}"/>
              </a:ext>
            </a:extLst>
          </p:cNvPr>
          <p:cNvSpPr/>
          <p:nvPr/>
        </p:nvSpPr>
        <p:spPr>
          <a:xfrm>
            <a:off x="3050413" y="3544295"/>
            <a:ext cx="2174901" cy="230832"/>
          </a:xfrm>
          <a:prstGeom prst="rect">
            <a:avLst/>
          </a:prstGeom>
        </p:spPr>
        <p:txBody>
          <a:bodyPr wrap="square">
            <a:spAutoFit/>
          </a:bodyPr>
          <a:lstStyle/>
          <a:p>
            <a:pPr algn="l"/>
            <a:r>
              <a:rPr lang="ja-JP" altLang="en-US" sz="900" dirty="0">
                <a:solidFill>
                  <a:schemeClr val="tx1">
                    <a:lumMod val="75000"/>
                    <a:lumOff val="25000"/>
                  </a:schemeClr>
                </a:solidFill>
                <a:latin typeface="Meiryo UI" panose="020B0604030504040204" pitchFamily="50" charset="-128"/>
                <a:ea typeface="Meiryo UI" panose="020B0604030504040204" pitchFamily="50" charset="-128"/>
              </a:rPr>
              <a:t>タイトルタイトルタイトル</a:t>
            </a:r>
            <a:endParaRPr lang="en-US" altLang="ja-JP" sz="9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356DAF15-ED41-4020-BD47-7BBEBB34F914}"/>
              </a:ext>
            </a:extLst>
          </p:cNvPr>
          <p:cNvSpPr/>
          <p:nvPr/>
        </p:nvSpPr>
        <p:spPr>
          <a:xfrm>
            <a:off x="3554469" y="3753958"/>
            <a:ext cx="1670845" cy="784830"/>
          </a:xfrm>
          <a:prstGeom prst="rect">
            <a:avLst/>
          </a:prstGeom>
        </p:spPr>
        <p:txBody>
          <a:bodyPr wrap="square">
            <a:spAutoFit/>
          </a:bodyPr>
          <a:lstStyle/>
          <a:p>
            <a:pPr algn="l"/>
            <a:r>
              <a:rPr lang="ja-JP" altLang="en-US" sz="900" b="0" dirty="0">
                <a:solidFill>
                  <a:schemeClr val="tx1">
                    <a:lumMod val="75000"/>
                    <a:lumOff val="25000"/>
                  </a:schemeClr>
                </a:solidFill>
                <a:latin typeface="Meiryo UI" panose="020B0604030504040204" pitchFamily="50" charset="-128"/>
                <a:ea typeface="Meiryo UI" panose="020B0604030504040204" pitchFamily="50" charset="-128"/>
              </a:rPr>
              <a:t>お知らせの詳細が入ります。お知らせの詳細が入ります。お知らせの詳細が入ります。お知らせの詳細が入ります。</a:t>
            </a:r>
            <a:endParaRPr lang="en-US" altLang="ja-JP" sz="900" b="0" dirty="0">
              <a:solidFill>
                <a:schemeClr val="tx1">
                  <a:lumMod val="75000"/>
                  <a:lumOff val="25000"/>
                </a:schemeClr>
              </a:solidFill>
              <a:latin typeface="Meiryo UI" panose="020B0604030504040204" pitchFamily="50" charset="-128"/>
              <a:ea typeface="Meiryo UI" panose="020B0604030504040204" pitchFamily="50" charset="-128"/>
            </a:endParaRPr>
          </a:p>
          <a:p>
            <a:pPr algn="l"/>
            <a:endParaRPr lang="en-US" altLang="ja-JP" sz="900" b="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94" name="Picture 2" descr="ãã¬ã¹ã ã­ã´ãã®ç»åæ¤ç´¢çµæ">
            <a:extLst>
              <a:ext uri="{FF2B5EF4-FFF2-40B4-BE49-F238E27FC236}">
                <a16:creationId xmlns:a16="http://schemas.microsoft.com/office/drawing/2014/main" id="{EB743B98-E7E9-4753-9D1F-ABF6CCAAF0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5624" y="3850474"/>
            <a:ext cx="407540" cy="407540"/>
          </a:xfrm>
          <a:prstGeom prst="roundRect">
            <a:avLst>
              <a:gd name="adj" fmla="val 14854"/>
            </a:avLst>
          </a:prstGeom>
          <a:solidFill>
            <a:srgbClr val="FFFFFF">
              <a:shade val="85000"/>
            </a:srgbClr>
          </a:solidFill>
          <a:ln>
            <a:noFill/>
          </a:ln>
          <a:effectLst/>
          <a:extLst/>
        </p:spPr>
      </p:pic>
      <p:sp>
        <p:nvSpPr>
          <p:cNvPr id="95" name="正方形/長方形 94">
            <a:extLst>
              <a:ext uri="{FF2B5EF4-FFF2-40B4-BE49-F238E27FC236}">
                <a16:creationId xmlns:a16="http://schemas.microsoft.com/office/drawing/2014/main" id="{10114B02-C388-47ED-9F38-17E5F311219E}"/>
              </a:ext>
            </a:extLst>
          </p:cNvPr>
          <p:cNvSpPr/>
          <p:nvPr/>
        </p:nvSpPr>
        <p:spPr>
          <a:xfrm>
            <a:off x="3602737" y="1919615"/>
            <a:ext cx="1202572" cy="261610"/>
          </a:xfrm>
          <a:prstGeom prst="rect">
            <a:avLst/>
          </a:prstGeom>
        </p:spPr>
        <p:txBody>
          <a:bodyPr wrap="none">
            <a:spAutoFit/>
          </a:bodyPr>
          <a:lstStyle/>
          <a:p>
            <a:r>
              <a:rPr lang="en-US" altLang="ja-JP" sz="1100" b="0" dirty="0">
                <a:solidFill>
                  <a:schemeClr val="tx1">
                    <a:lumMod val="75000"/>
                    <a:lumOff val="25000"/>
                  </a:schemeClr>
                </a:solidFill>
                <a:latin typeface="Meiryo UI" panose="020B0604030504040204" pitchFamily="50" charset="-128"/>
                <a:ea typeface="Meiryo UI" panose="020B0604030504040204" pitchFamily="50" charset="-128"/>
              </a:rPr>
              <a:t>9</a:t>
            </a:r>
            <a:r>
              <a:rPr lang="ja-JP" altLang="en-US" sz="1100" b="0" dirty="0">
                <a:solidFill>
                  <a:schemeClr val="tx1">
                    <a:lumMod val="75000"/>
                    <a:lumOff val="25000"/>
                  </a:schemeClr>
                </a:solidFill>
                <a:latin typeface="Meiryo UI" panose="020B0604030504040204" pitchFamily="50" charset="-128"/>
                <a:ea typeface="Meiryo UI" panose="020B0604030504040204" pitchFamily="50" charset="-128"/>
              </a:rPr>
              <a:t>月</a:t>
            </a:r>
            <a:r>
              <a:rPr lang="en-US" altLang="ja-JP" sz="1100" b="0" dirty="0">
                <a:solidFill>
                  <a:schemeClr val="tx1">
                    <a:lumMod val="75000"/>
                    <a:lumOff val="25000"/>
                  </a:schemeClr>
                </a:solidFill>
                <a:latin typeface="Meiryo UI" panose="020B0604030504040204" pitchFamily="50" charset="-128"/>
                <a:ea typeface="Meiryo UI" panose="020B0604030504040204" pitchFamily="50" charset="-128"/>
              </a:rPr>
              <a:t>17</a:t>
            </a:r>
            <a:r>
              <a:rPr lang="ja-JP" altLang="en-US" sz="1100" b="0" dirty="0">
                <a:solidFill>
                  <a:schemeClr val="tx1">
                    <a:lumMod val="75000"/>
                    <a:lumOff val="25000"/>
                  </a:schemeClr>
                </a:solidFill>
                <a:latin typeface="Meiryo UI" panose="020B0604030504040204" pitchFamily="50" charset="-128"/>
                <a:ea typeface="Meiryo UI" panose="020B0604030504040204" pitchFamily="50" charset="-128"/>
              </a:rPr>
              <a:t>日 月曜日</a:t>
            </a:r>
            <a:endParaRPr lang="ja-JP" altLang="en-US" sz="1100" b="0" dirty="0"/>
          </a:p>
        </p:txBody>
      </p:sp>
      <p:sp>
        <p:nvSpPr>
          <p:cNvPr id="96" name="正方形/長方形 95">
            <a:extLst>
              <a:ext uri="{FF2B5EF4-FFF2-40B4-BE49-F238E27FC236}">
                <a16:creationId xmlns:a16="http://schemas.microsoft.com/office/drawing/2014/main" id="{2B4ACA17-CB5E-46D3-B15A-7DF696C13614}"/>
              </a:ext>
            </a:extLst>
          </p:cNvPr>
          <p:cNvSpPr/>
          <p:nvPr/>
        </p:nvSpPr>
        <p:spPr>
          <a:xfrm>
            <a:off x="3546609" y="4617646"/>
            <a:ext cx="1202573" cy="261610"/>
          </a:xfrm>
          <a:prstGeom prst="rect">
            <a:avLst/>
          </a:prstGeom>
        </p:spPr>
        <p:txBody>
          <a:bodyPr wrap="none">
            <a:spAutoFit/>
          </a:bodyPr>
          <a:lstStyle/>
          <a:p>
            <a:r>
              <a:rPr lang="en-US" altLang="ja-JP" sz="1100" b="0" dirty="0">
                <a:solidFill>
                  <a:schemeClr val="tx1">
                    <a:lumMod val="75000"/>
                    <a:lumOff val="25000"/>
                  </a:schemeClr>
                </a:solidFill>
                <a:latin typeface="Meiryo UI" panose="020B0604030504040204" pitchFamily="50" charset="-128"/>
                <a:ea typeface="Meiryo UI" panose="020B0604030504040204" pitchFamily="50" charset="-128"/>
              </a:rPr>
              <a:t>9</a:t>
            </a:r>
            <a:r>
              <a:rPr lang="ja-JP" altLang="en-US" sz="1100" b="0" dirty="0">
                <a:solidFill>
                  <a:schemeClr val="tx1">
                    <a:lumMod val="75000"/>
                    <a:lumOff val="25000"/>
                  </a:schemeClr>
                </a:solidFill>
                <a:latin typeface="Meiryo UI" panose="020B0604030504040204" pitchFamily="50" charset="-128"/>
                <a:ea typeface="Meiryo UI" panose="020B0604030504040204" pitchFamily="50" charset="-128"/>
              </a:rPr>
              <a:t>月</a:t>
            </a:r>
            <a:r>
              <a:rPr lang="en-US" altLang="ja-JP" sz="1100" b="0" dirty="0">
                <a:solidFill>
                  <a:schemeClr val="tx1">
                    <a:lumMod val="75000"/>
                    <a:lumOff val="25000"/>
                  </a:schemeClr>
                </a:solidFill>
                <a:latin typeface="Meiryo UI" panose="020B0604030504040204" pitchFamily="50" charset="-128"/>
                <a:ea typeface="Meiryo UI" panose="020B0604030504040204" pitchFamily="50" charset="-128"/>
              </a:rPr>
              <a:t>15</a:t>
            </a:r>
            <a:r>
              <a:rPr lang="ja-JP" altLang="en-US" sz="1100" b="0" dirty="0">
                <a:solidFill>
                  <a:schemeClr val="tx1">
                    <a:lumMod val="75000"/>
                    <a:lumOff val="25000"/>
                  </a:schemeClr>
                </a:solidFill>
                <a:latin typeface="Meiryo UI" panose="020B0604030504040204" pitchFamily="50" charset="-128"/>
                <a:ea typeface="Meiryo UI" panose="020B0604030504040204" pitchFamily="50" charset="-128"/>
              </a:rPr>
              <a:t>日 土曜日</a:t>
            </a:r>
            <a:endParaRPr lang="ja-JP" altLang="en-US" sz="1100" b="0" dirty="0"/>
          </a:p>
        </p:txBody>
      </p:sp>
      <p:sp>
        <p:nvSpPr>
          <p:cNvPr id="97" name="Shape 220">
            <a:extLst>
              <a:ext uri="{FF2B5EF4-FFF2-40B4-BE49-F238E27FC236}">
                <a16:creationId xmlns:a16="http://schemas.microsoft.com/office/drawing/2014/main" id="{656250C2-C6D6-491A-A667-B42041BF8F97}"/>
              </a:ext>
            </a:extLst>
          </p:cNvPr>
          <p:cNvSpPr/>
          <p:nvPr/>
        </p:nvSpPr>
        <p:spPr>
          <a:xfrm>
            <a:off x="3071818" y="4940171"/>
            <a:ext cx="2238363" cy="1044116"/>
          </a:xfrm>
          <a:prstGeom prst="roundRect">
            <a:avLst>
              <a:gd name="adj" fmla="val 9541"/>
            </a:avLst>
          </a:prstGeom>
          <a:solidFill>
            <a:srgbClr val="FDFDFD"/>
          </a:solidFill>
          <a:ln w="12700">
            <a:solidFill>
              <a:schemeClr val="bg1">
                <a:lumMod val="85000"/>
              </a:schemeClr>
            </a:solidFill>
            <a:miter lim="400000"/>
          </a:ln>
          <a:effectLst>
            <a:outerShdw blurRad="50800" dist="38100" dir="2700000" algn="tl" rotWithShape="0">
              <a:prstClr val="black">
                <a:alpha val="40000"/>
              </a:prstClr>
            </a:outerShdw>
          </a:effectLst>
        </p:spPr>
        <p:txBody>
          <a:bodyPr lIns="50800" tIns="50800" rIns="50800" bIns="50800" anchor="ctr"/>
          <a:lstStyle/>
          <a:p>
            <a:pPr algn="l">
              <a:defRPr sz="2400">
                <a:solidFill>
                  <a:srgbClr val="FFFFFF"/>
                </a:solidFill>
              </a:defRPr>
            </a:pPr>
            <a:endParaRPr sz="2000" b="0" dirty="0">
              <a:solidFill>
                <a:schemeClr val="bg1">
                  <a:lumMod val="75000"/>
                </a:schemeClr>
              </a:solidFill>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DEFD765E-CE6E-48F1-B0EA-077100C619C1}"/>
              </a:ext>
            </a:extLst>
          </p:cNvPr>
          <p:cNvSpPr/>
          <p:nvPr/>
        </p:nvSpPr>
        <p:spPr>
          <a:xfrm>
            <a:off x="3063166" y="5043048"/>
            <a:ext cx="2174901" cy="230832"/>
          </a:xfrm>
          <a:prstGeom prst="rect">
            <a:avLst/>
          </a:prstGeom>
        </p:spPr>
        <p:txBody>
          <a:bodyPr wrap="square">
            <a:spAutoFit/>
          </a:bodyPr>
          <a:lstStyle/>
          <a:p>
            <a:pPr algn="l"/>
            <a:r>
              <a:rPr lang="ja-JP" altLang="en-US" sz="900" dirty="0">
                <a:solidFill>
                  <a:schemeClr val="tx1">
                    <a:lumMod val="75000"/>
                    <a:lumOff val="25000"/>
                  </a:schemeClr>
                </a:solidFill>
                <a:latin typeface="Meiryo UI" panose="020B0604030504040204" pitchFamily="50" charset="-128"/>
                <a:ea typeface="Meiryo UI" panose="020B0604030504040204" pitchFamily="50" charset="-128"/>
              </a:rPr>
              <a:t>タイトルタイトルタイトル</a:t>
            </a:r>
            <a:endParaRPr lang="en-US" altLang="ja-JP" sz="9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99" name="正方形/長方形 98">
            <a:extLst>
              <a:ext uri="{FF2B5EF4-FFF2-40B4-BE49-F238E27FC236}">
                <a16:creationId xmlns:a16="http://schemas.microsoft.com/office/drawing/2014/main" id="{13D66DFD-462E-40AD-91B2-54F0CDED2A78}"/>
              </a:ext>
            </a:extLst>
          </p:cNvPr>
          <p:cNvSpPr/>
          <p:nvPr/>
        </p:nvSpPr>
        <p:spPr>
          <a:xfrm>
            <a:off x="3567222" y="5252711"/>
            <a:ext cx="1670845" cy="784830"/>
          </a:xfrm>
          <a:prstGeom prst="rect">
            <a:avLst/>
          </a:prstGeom>
        </p:spPr>
        <p:txBody>
          <a:bodyPr wrap="square">
            <a:spAutoFit/>
          </a:bodyPr>
          <a:lstStyle/>
          <a:p>
            <a:pPr algn="l"/>
            <a:r>
              <a:rPr lang="ja-JP" altLang="en-US" sz="900" b="0" dirty="0">
                <a:solidFill>
                  <a:schemeClr val="tx1">
                    <a:lumMod val="75000"/>
                    <a:lumOff val="25000"/>
                  </a:schemeClr>
                </a:solidFill>
                <a:latin typeface="Meiryo UI" panose="020B0604030504040204" pitchFamily="50" charset="-128"/>
                <a:ea typeface="Meiryo UI" panose="020B0604030504040204" pitchFamily="50" charset="-128"/>
              </a:rPr>
              <a:t>お知らせの詳細が入ります。お知らせの詳細が入ります。お知らせの詳細が入ります。お知らせの詳細が入ります。</a:t>
            </a:r>
            <a:endParaRPr lang="en-US" altLang="ja-JP" sz="900" b="0" dirty="0">
              <a:solidFill>
                <a:schemeClr val="tx1">
                  <a:lumMod val="75000"/>
                  <a:lumOff val="25000"/>
                </a:schemeClr>
              </a:solidFill>
              <a:latin typeface="Meiryo UI" panose="020B0604030504040204" pitchFamily="50" charset="-128"/>
              <a:ea typeface="Meiryo UI" panose="020B0604030504040204" pitchFamily="50" charset="-128"/>
            </a:endParaRPr>
          </a:p>
          <a:p>
            <a:pPr algn="l"/>
            <a:endParaRPr lang="en-US" altLang="ja-JP" sz="900" b="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100" name="Picture 2" descr="ãã¬ã¹ã ã­ã´ãã®ç»åæ¤ç´¢çµæ">
            <a:extLst>
              <a:ext uri="{FF2B5EF4-FFF2-40B4-BE49-F238E27FC236}">
                <a16:creationId xmlns:a16="http://schemas.microsoft.com/office/drawing/2014/main" id="{3F1E68FE-013C-492B-AFBE-DE77B93AC3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377" y="5349227"/>
            <a:ext cx="407540" cy="407540"/>
          </a:xfrm>
          <a:prstGeom prst="roundRect">
            <a:avLst>
              <a:gd name="adj" fmla="val 14854"/>
            </a:avLst>
          </a:prstGeom>
          <a:solidFill>
            <a:srgbClr val="FFFFFF">
              <a:shade val="85000"/>
            </a:srgbClr>
          </a:solidFill>
          <a:ln>
            <a:noFill/>
          </a:ln>
          <a:effectLst/>
          <a:extLst/>
        </p:spPr>
      </p:pic>
      <p:sp>
        <p:nvSpPr>
          <p:cNvPr id="101" name="Shape 220">
            <a:extLst>
              <a:ext uri="{FF2B5EF4-FFF2-40B4-BE49-F238E27FC236}">
                <a16:creationId xmlns:a16="http://schemas.microsoft.com/office/drawing/2014/main" id="{1D79B3DE-704A-4A2A-A3C7-799AAD1C5BFB}"/>
              </a:ext>
            </a:extLst>
          </p:cNvPr>
          <p:cNvSpPr/>
          <p:nvPr/>
        </p:nvSpPr>
        <p:spPr>
          <a:xfrm>
            <a:off x="5711902" y="2093682"/>
            <a:ext cx="2238363" cy="3567565"/>
          </a:xfrm>
          <a:prstGeom prst="roundRect">
            <a:avLst>
              <a:gd name="adj" fmla="val 3621"/>
            </a:avLst>
          </a:prstGeom>
          <a:solidFill>
            <a:srgbClr val="FDFDFD"/>
          </a:solidFill>
          <a:ln w="12700">
            <a:solidFill>
              <a:schemeClr val="bg1">
                <a:lumMod val="85000"/>
              </a:schemeClr>
            </a:solidFill>
            <a:miter lim="400000"/>
          </a:ln>
          <a:effectLst>
            <a:outerShdw blurRad="50800" dist="38100" dir="2700000" algn="tl" rotWithShape="0">
              <a:prstClr val="black">
                <a:alpha val="40000"/>
              </a:prstClr>
            </a:outerShdw>
          </a:effectLst>
        </p:spPr>
        <p:txBody>
          <a:bodyPr lIns="50800" tIns="50800" rIns="50800" bIns="50800" anchor="ctr"/>
          <a:lstStyle/>
          <a:p>
            <a:pPr algn="l">
              <a:defRPr sz="2400">
                <a:solidFill>
                  <a:srgbClr val="FFFFFF"/>
                </a:solidFill>
              </a:defRPr>
            </a:pPr>
            <a:endParaRPr sz="2000" b="0" dirty="0">
              <a:solidFill>
                <a:schemeClr val="bg1">
                  <a:lumMod val="75000"/>
                </a:schemeClr>
              </a:solidFill>
              <a:latin typeface="Meiryo UI" panose="020B0604030504040204" pitchFamily="50" charset="-128"/>
              <a:ea typeface="Meiryo UI" panose="020B0604030504040204" pitchFamily="50" charset="-128"/>
            </a:endParaRPr>
          </a:p>
        </p:txBody>
      </p:sp>
      <p:pic>
        <p:nvPicPr>
          <p:cNvPr id="102" name="Picture 2" descr="ãã¬ã¹ã ã­ã´ãã®ç»åæ¤ç´¢çµæ">
            <a:extLst>
              <a:ext uri="{FF2B5EF4-FFF2-40B4-BE49-F238E27FC236}">
                <a16:creationId xmlns:a16="http://schemas.microsoft.com/office/drawing/2014/main" id="{8E2B0DE0-CEC2-472A-8340-927B29D8332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2656647"/>
            <a:ext cx="2068497" cy="2068497"/>
          </a:xfrm>
          <a:prstGeom prst="roundRect">
            <a:avLst>
              <a:gd name="adj" fmla="val 14854"/>
            </a:avLst>
          </a:prstGeom>
          <a:solidFill>
            <a:srgbClr val="FFFFFF">
              <a:shade val="85000"/>
            </a:srgbClr>
          </a:solidFill>
          <a:ln>
            <a:noFill/>
          </a:ln>
          <a:effectLst/>
          <a:extLst/>
        </p:spPr>
      </p:pic>
      <p:cxnSp>
        <p:nvCxnSpPr>
          <p:cNvPr id="6" name="直線コネクタ 5">
            <a:extLst>
              <a:ext uri="{FF2B5EF4-FFF2-40B4-BE49-F238E27FC236}">
                <a16:creationId xmlns:a16="http://schemas.microsoft.com/office/drawing/2014/main" id="{6F029959-D70B-4534-82FA-9D3BFFA430AC}"/>
              </a:ext>
            </a:extLst>
          </p:cNvPr>
          <p:cNvCxnSpPr>
            <a:cxnSpLocks/>
          </p:cNvCxnSpPr>
          <p:nvPr/>
        </p:nvCxnSpPr>
        <p:spPr bwMode="auto">
          <a:xfrm>
            <a:off x="5724128" y="2492896"/>
            <a:ext cx="2226137" cy="0"/>
          </a:xfrm>
          <a:prstGeom prst="line">
            <a:avLst/>
          </a:prstGeom>
          <a:noFill/>
          <a:ln w="9525">
            <a:solidFill>
              <a:schemeClr val="bg1">
                <a:lumMod val="65000"/>
              </a:schemeClr>
            </a:solidFill>
            <a:miter lim="800000"/>
            <a:headEnd/>
            <a:tailEnd/>
          </a:ln>
        </p:spPr>
      </p:cxnSp>
      <p:sp>
        <p:nvSpPr>
          <p:cNvPr id="103" name="正方形/長方形 102">
            <a:extLst>
              <a:ext uri="{FF2B5EF4-FFF2-40B4-BE49-F238E27FC236}">
                <a16:creationId xmlns:a16="http://schemas.microsoft.com/office/drawing/2014/main" id="{CA715BA5-98C8-4570-9CEF-E6AEE2B3B333}"/>
              </a:ext>
            </a:extLst>
          </p:cNvPr>
          <p:cNvSpPr/>
          <p:nvPr/>
        </p:nvSpPr>
        <p:spPr>
          <a:xfrm>
            <a:off x="5724128" y="4747340"/>
            <a:ext cx="2174901" cy="230832"/>
          </a:xfrm>
          <a:prstGeom prst="rect">
            <a:avLst/>
          </a:prstGeom>
        </p:spPr>
        <p:txBody>
          <a:bodyPr wrap="square">
            <a:spAutoFit/>
          </a:bodyPr>
          <a:lstStyle/>
          <a:p>
            <a:pPr algn="l"/>
            <a:r>
              <a:rPr lang="ja-JP" altLang="en-US" sz="900" dirty="0">
                <a:solidFill>
                  <a:schemeClr val="tx1">
                    <a:lumMod val="75000"/>
                    <a:lumOff val="25000"/>
                  </a:schemeClr>
                </a:solidFill>
                <a:latin typeface="Meiryo UI" panose="020B0604030504040204" pitchFamily="50" charset="-128"/>
                <a:ea typeface="Meiryo UI" panose="020B0604030504040204" pitchFamily="50" charset="-128"/>
              </a:rPr>
              <a:t>タイトルタイトルタイトル</a:t>
            </a:r>
            <a:endParaRPr lang="en-US" altLang="ja-JP" sz="9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04" name="正方形/長方形 103">
            <a:extLst>
              <a:ext uri="{FF2B5EF4-FFF2-40B4-BE49-F238E27FC236}">
                <a16:creationId xmlns:a16="http://schemas.microsoft.com/office/drawing/2014/main" id="{2116BDD0-1638-463A-A232-1C127A5496B8}"/>
              </a:ext>
            </a:extLst>
          </p:cNvPr>
          <p:cNvSpPr/>
          <p:nvPr/>
        </p:nvSpPr>
        <p:spPr>
          <a:xfrm>
            <a:off x="5724128" y="4957003"/>
            <a:ext cx="2176180" cy="646331"/>
          </a:xfrm>
          <a:prstGeom prst="rect">
            <a:avLst/>
          </a:prstGeom>
        </p:spPr>
        <p:txBody>
          <a:bodyPr wrap="square">
            <a:spAutoFit/>
          </a:bodyPr>
          <a:lstStyle/>
          <a:p>
            <a:pPr algn="l"/>
            <a:r>
              <a:rPr lang="ja-JP" altLang="en-US" sz="900" b="0" dirty="0">
                <a:solidFill>
                  <a:schemeClr val="tx1">
                    <a:lumMod val="75000"/>
                    <a:lumOff val="25000"/>
                  </a:schemeClr>
                </a:solidFill>
                <a:latin typeface="Meiryo UI" panose="020B0604030504040204" pitchFamily="50" charset="-128"/>
                <a:ea typeface="Meiryo UI" panose="020B0604030504040204" pitchFamily="50" charset="-128"/>
              </a:rPr>
              <a:t>お知らせの詳細が入ります。お知らせの詳細が入ります。お知らせの詳細が入ります。お知らせの詳細が入ります。</a:t>
            </a:r>
            <a:endParaRPr lang="en-US" altLang="ja-JP" sz="900" b="0" dirty="0">
              <a:solidFill>
                <a:schemeClr val="tx1">
                  <a:lumMod val="75000"/>
                  <a:lumOff val="25000"/>
                </a:schemeClr>
              </a:solidFill>
              <a:latin typeface="Meiryo UI" panose="020B0604030504040204" pitchFamily="50" charset="-128"/>
              <a:ea typeface="Meiryo UI" panose="020B0604030504040204" pitchFamily="50" charset="-128"/>
            </a:endParaRPr>
          </a:p>
          <a:p>
            <a:pPr algn="l"/>
            <a:endParaRPr lang="en-US" altLang="ja-JP" sz="900" b="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B64EE1B3-763E-4FD5-AA31-BA5FFF3441FB}"/>
              </a:ext>
            </a:extLst>
          </p:cNvPr>
          <p:cNvSpPr/>
          <p:nvPr/>
        </p:nvSpPr>
        <p:spPr>
          <a:xfrm>
            <a:off x="7573237" y="2204864"/>
            <a:ext cx="308097" cy="276999"/>
          </a:xfrm>
          <a:prstGeom prst="rect">
            <a:avLst/>
          </a:prstGeom>
        </p:spPr>
        <p:txBody>
          <a:bodyPr wrap="none">
            <a:spAutoFit/>
          </a:bodyPr>
          <a:lstStyle/>
          <a:p>
            <a:r>
              <a:rPr lang="en-US" altLang="ja-JP" sz="1200" b="0" dirty="0">
                <a:solidFill>
                  <a:schemeClr val="tx1">
                    <a:lumMod val="75000"/>
                    <a:lumOff val="25000"/>
                  </a:schemeClr>
                </a:solidFill>
                <a:latin typeface="Meiryo UI" panose="020B0604030504040204" pitchFamily="50" charset="-128"/>
                <a:ea typeface="Meiryo UI" panose="020B0604030504040204" pitchFamily="50" charset="-128"/>
              </a:rPr>
              <a:t>×</a:t>
            </a:r>
            <a:endParaRPr lang="ja-JP" altLang="en-US" sz="1200" dirty="0"/>
          </a:p>
        </p:txBody>
      </p:sp>
      <p:sp>
        <p:nvSpPr>
          <p:cNvPr id="9" name="吹き出し: 角を丸めた四角形 8">
            <a:extLst>
              <a:ext uri="{FF2B5EF4-FFF2-40B4-BE49-F238E27FC236}">
                <a16:creationId xmlns:a16="http://schemas.microsoft.com/office/drawing/2014/main" id="{019EC91C-69E8-41BF-9253-BDF9E94A1A6E}"/>
              </a:ext>
            </a:extLst>
          </p:cNvPr>
          <p:cNvSpPr/>
          <p:nvPr/>
        </p:nvSpPr>
        <p:spPr>
          <a:xfrm>
            <a:off x="3186313" y="611619"/>
            <a:ext cx="2969864" cy="731263"/>
          </a:xfrm>
          <a:prstGeom prst="wedgeRoundRectCallout">
            <a:avLst>
              <a:gd name="adj1" fmla="val -19531"/>
              <a:gd name="adj2" fmla="val 87990"/>
              <a:gd name="adj3" fmla="val 16667"/>
            </a:avLst>
          </a:prstGeom>
          <a:solidFill>
            <a:schemeClr val="accent1">
              <a:lumMod val="20000"/>
              <a:lumOff val="80000"/>
            </a:schemeClr>
          </a:solidFill>
        </p:spPr>
        <p:txBody>
          <a:bodyPr wrap="none" rtlCol="0" anchor="ctr">
            <a:noAutofit/>
          </a:bodyPr>
          <a:lstStyle/>
          <a:p>
            <a:pPr algn="l"/>
            <a:r>
              <a:rPr kumimoji="1" lang="en-US" altLang="ja-JP" sz="1200" b="0" dirty="0">
                <a:latin typeface="Meiryo UI" panose="020B0604030504040204" pitchFamily="50" charset="-128"/>
                <a:ea typeface="Meiryo UI" panose="020B0604030504040204" pitchFamily="50" charset="-128"/>
              </a:rPr>
              <a:t>iPhone</a:t>
            </a:r>
            <a:r>
              <a:rPr kumimoji="1" lang="ja-JP" altLang="en-US" sz="1200" b="0" dirty="0">
                <a:latin typeface="Meiryo UI" panose="020B0604030504040204" pitchFamily="50" charset="-128"/>
                <a:ea typeface="Meiryo UI" panose="020B0604030504040204" pitchFamily="50" charset="-128"/>
              </a:rPr>
              <a:t>の</a:t>
            </a:r>
            <a:r>
              <a:rPr lang="ja-JP" altLang="en-US" sz="1200" b="0" dirty="0">
                <a:latin typeface="Meiryo UI" panose="020B0604030504040204" pitchFamily="50" charset="-128"/>
                <a:ea typeface="Meiryo UI" panose="020B0604030504040204" pitchFamily="50" charset="-128"/>
              </a:rPr>
              <a:t>プッシュ画面と</a:t>
            </a:r>
            <a:r>
              <a:rPr kumimoji="1" lang="ja-JP" altLang="en-US" sz="1200" b="0" dirty="0">
                <a:latin typeface="Meiryo UI" panose="020B0604030504040204" pitchFamily="50" charset="-128"/>
                <a:ea typeface="Meiryo UI" panose="020B0604030504040204" pitchFamily="50" charset="-128"/>
              </a:rPr>
              <a:t>同じ動きを基本とする</a:t>
            </a:r>
            <a:endParaRPr kumimoji="1" lang="en-US" altLang="ja-JP" sz="1200" b="0" dirty="0">
              <a:latin typeface="Meiryo UI" panose="020B0604030504040204" pitchFamily="50" charset="-128"/>
              <a:ea typeface="Meiryo UI" panose="020B0604030504040204" pitchFamily="50" charset="-128"/>
            </a:endParaRPr>
          </a:p>
          <a:p>
            <a:pPr algn="l"/>
            <a:r>
              <a:rPr lang="ja-JP" altLang="en-US" sz="1200" b="0" dirty="0">
                <a:latin typeface="Meiryo UI" panose="020B0604030504040204" pitchFamily="50" charset="-128"/>
                <a:ea typeface="Meiryo UI" panose="020B0604030504040204" pitchFamily="50" charset="-128"/>
              </a:rPr>
              <a:t>・左スワイプで削除ボタンがでてくる</a:t>
            </a:r>
            <a:endParaRPr lang="en-US" altLang="ja-JP" sz="1200" b="0" dirty="0">
              <a:latin typeface="Meiryo UI" panose="020B0604030504040204" pitchFamily="50" charset="-128"/>
              <a:ea typeface="Meiryo UI" panose="020B0604030504040204" pitchFamily="50" charset="-128"/>
            </a:endParaRPr>
          </a:p>
          <a:p>
            <a:pPr algn="l"/>
            <a:r>
              <a:rPr lang="ja-JP" altLang="en-US" sz="1200" b="0" dirty="0">
                <a:latin typeface="Meiryo UI" panose="020B0604030504040204" pitchFamily="50" charset="-128"/>
                <a:ea typeface="Meiryo UI" panose="020B0604030504040204" pitchFamily="50" charset="-128"/>
              </a:rPr>
              <a:t>・長押しでプッシュ詳細画面表示</a:t>
            </a:r>
            <a:endParaRPr lang="en-US" altLang="ja-JP" sz="1200" b="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793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58775" y="762000"/>
            <a:ext cx="8317681" cy="287338"/>
          </a:xfrm>
          <a:prstGeom prst="rect">
            <a:avLst/>
          </a:prstGeom>
          <a:solidFill>
            <a:srgbClr val="004499"/>
          </a:solidFill>
          <a:ln>
            <a:noFill/>
          </a:ln>
          <a:extLst>
            <a:ext uri="{91240B29-F687-4F45-9708-019B960494DF}">
              <a14:hiddenLine xmlns:a14="http://schemas.microsoft.com/office/drawing/2010/main" w="12700">
                <a:solidFill>
                  <a:srgbClr val="000000"/>
                </a:solidFill>
                <a:miter lim="800000"/>
                <a:headEnd/>
                <a:tailEnd/>
              </a14:hiddenLine>
            </a:ext>
          </a:extLst>
        </p:spPr>
        <p:txBody>
          <a:bodyPr tIns="43200" bIns="36000"/>
          <a:lstStyle>
            <a:lvl1pPr eaLnBrk="0" hangingPunct="0">
              <a:spcBef>
                <a:spcPct val="20000"/>
              </a:spcBef>
              <a:buClr>
                <a:srgbClr val="004499"/>
              </a:buClr>
              <a:buFont typeface="Wingdings" pitchFamily="2" charset="2"/>
              <a:buChar char="p"/>
              <a:defRPr kumimoji="1" sz="2400">
                <a:solidFill>
                  <a:schemeClr val="tx1"/>
                </a:solidFill>
                <a:latin typeface="ＭＳ Ｐゴシック" charset="-128"/>
                <a:ea typeface="ＭＳ Ｐゴシック" charset="-128"/>
              </a:defRPr>
            </a:lvl1pPr>
            <a:lvl2pPr marL="742950" indent="-285750" eaLnBrk="0" hangingPunct="0">
              <a:spcBef>
                <a:spcPct val="20000"/>
              </a:spcBef>
              <a:buClr>
                <a:srgbClr val="004499"/>
              </a:buClr>
              <a:buChar char="–"/>
              <a:defRPr kumimoji="1" sz="2000">
                <a:solidFill>
                  <a:schemeClr val="tx1"/>
                </a:solidFill>
                <a:latin typeface="ＭＳ Ｐゴシック" charset="-128"/>
                <a:ea typeface="ＭＳ Ｐゴシック" charset="-128"/>
              </a:defRPr>
            </a:lvl2pPr>
            <a:lvl3pPr marL="1143000" indent="-228600" eaLnBrk="0" hangingPunct="0">
              <a:spcBef>
                <a:spcPct val="20000"/>
              </a:spcBef>
              <a:buClr>
                <a:srgbClr val="004499"/>
              </a:buClr>
              <a:buChar char="•"/>
              <a:defRPr kumimoji="1">
                <a:solidFill>
                  <a:schemeClr val="tx1"/>
                </a:solidFill>
                <a:latin typeface="ＭＳ Ｐゴシック" charset="-128"/>
                <a:ea typeface="ＭＳ Ｐゴシック" charset="-128"/>
              </a:defRPr>
            </a:lvl3pPr>
            <a:lvl4pPr marL="1600200" indent="-228600" eaLnBrk="0" hangingPunct="0">
              <a:spcBef>
                <a:spcPct val="20000"/>
              </a:spcBef>
              <a:buClr>
                <a:srgbClr val="004499"/>
              </a:buClr>
              <a:buChar char="–"/>
              <a:defRPr kumimoji="1" sz="1600">
                <a:solidFill>
                  <a:schemeClr val="tx1"/>
                </a:solidFill>
                <a:latin typeface="ＭＳ Ｐゴシック" charset="-128"/>
                <a:ea typeface="ＭＳ Ｐゴシック" charset="-128"/>
              </a:defRPr>
            </a:lvl4pPr>
            <a:lvl5pPr marL="2057400" indent="-228600" eaLnBrk="0" hangingPunct="0">
              <a:spcBef>
                <a:spcPct val="20000"/>
              </a:spcBef>
              <a:buClr>
                <a:srgbClr val="004499"/>
              </a:buClr>
              <a:buChar char="»"/>
              <a:defRPr kumimoji="1" sz="1400">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9pPr>
          </a:lstStyle>
          <a:p>
            <a:pPr algn="l" eaLnBrk="1" hangingPunct="1">
              <a:spcBef>
                <a:spcPct val="50000"/>
              </a:spcBef>
              <a:buClrTx/>
              <a:buFontTx/>
              <a:buNone/>
            </a:pPr>
            <a:r>
              <a:rPr lang="en-US" altLang="ja-JP" sz="1200">
                <a:solidFill>
                  <a:prstClr val="white"/>
                </a:solidFill>
              </a:rPr>
              <a:t>■</a:t>
            </a:r>
            <a:r>
              <a:rPr lang="ja-JP" altLang="en-US" sz="1200">
                <a:solidFill>
                  <a:prstClr val="white"/>
                </a:solidFill>
              </a:rPr>
              <a:t>本ご提案書のお取り扱いについての注意事項</a:t>
            </a:r>
            <a:r>
              <a:rPr lang="ja-JP" altLang="en-US" sz="1200">
                <a:solidFill>
                  <a:prstClr val="black"/>
                </a:solidFill>
              </a:rPr>
              <a:t> </a:t>
            </a:r>
          </a:p>
        </p:txBody>
      </p:sp>
      <p:sp>
        <p:nvSpPr>
          <p:cNvPr id="15363" name="Rectangle 3"/>
          <p:cNvSpPr>
            <a:spLocks noChangeArrowheads="1"/>
          </p:cNvSpPr>
          <p:nvPr/>
        </p:nvSpPr>
        <p:spPr bwMode="auto">
          <a:xfrm>
            <a:off x="358775" y="1049338"/>
            <a:ext cx="8317681" cy="1690687"/>
          </a:xfrm>
          <a:prstGeom prst="rect">
            <a:avLst/>
          </a:prstGeom>
          <a:solidFill>
            <a:srgbClr val="CCECFF"/>
          </a:solidFill>
          <a:ln>
            <a:noFill/>
          </a:ln>
          <a:extLst>
            <a:ext uri="{91240B29-F687-4F45-9708-019B960494DF}">
              <a14:hiddenLine xmlns:a14="http://schemas.microsoft.com/office/drawing/2010/main" w="6350">
                <a:solidFill>
                  <a:srgbClr val="000000"/>
                </a:solidFill>
                <a:miter lim="800000"/>
                <a:headEnd/>
                <a:tailEnd/>
              </a14:hiddenLine>
            </a:ext>
          </a:extLst>
        </p:spPr>
        <p:txBody>
          <a:bodyPr lIns="90000" tIns="0" rIns="90000" bIns="0" anchor="ctr"/>
          <a:lstStyle>
            <a:lvl1pPr eaLnBrk="0" hangingPunct="0">
              <a:spcBef>
                <a:spcPct val="20000"/>
              </a:spcBef>
              <a:buClr>
                <a:srgbClr val="004499"/>
              </a:buClr>
              <a:buFont typeface="Wingdings" pitchFamily="2" charset="2"/>
              <a:buChar char="p"/>
              <a:defRPr kumimoji="1" sz="2400">
                <a:solidFill>
                  <a:schemeClr val="tx1"/>
                </a:solidFill>
                <a:latin typeface="ＭＳ Ｐゴシック" charset="-128"/>
                <a:ea typeface="ＭＳ Ｐゴシック" charset="-128"/>
              </a:defRPr>
            </a:lvl1pPr>
            <a:lvl2pPr marL="742950" indent="-285750" eaLnBrk="0" hangingPunct="0">
              <a:spcBef>
                <a:spcPct val="20000"/>
              </a:spcBef>
              <a:buClr>
                <a:srgbClr val="004499"/>
              </a:buClr>
              <a:buChar char="–"/>
              <a:defRPr kumimoji="1" sz="2000">
                <a:solidFill>
                  <a:schemeClr val="tx1"/>
                </a:solidFill>
                <a:latin typeface="ＭＳ Ｐゴシック" charset="-128"/>
                <a:ea typeface="ＭＳ Ｐゴシック" charset="-128"/>
              </a:defRPr>
            </a:lvl2pPr>
            <a:lvl3pPr marL="1143000" indent="-228600" eaLnBrk="0" hangingPunct="0">
              <a:spcBef>
                <a:spcPct val="20000"/>
              </a:spcBef>
              <a:buClr>
                <a:srgbClr val="004499"/>
              </a:buClr>
              <a:buChar char="•"/>
              <a:defRPr kumimoji="1">
                <a:solidFill>
                  <a:schemeClr val="tx1"/>
                </a:solidFill>
                <a:latin typeface="ＭＳ Ｐゴシック" charset="-128"/>
                <a:ea typeface="ＭＳ Ｐゴシック" charset="-128"/>
              </a:defRPr>
            </a:lvl3pPr>
            <a:lvl4pPr marL="1600200" indent="-228600" eaLnBrk="0" hangingPunct="0">
              <a:spcBef>
                <a:spcPct val="20000"/>
              </a:spcBef>
              <a:buClr>
                <a:srgbClr val="004499"/>
              </a:buClr>
              <a:buChar char="–"/>
              <a:defRPr kumimoji="1" sz="1600">
                <a:solidFill>
                  <a:schemeClr val="tx1"/>
                </a:solidFill>
                <a:latin typeface="ＭＳ Ｐゴシック" charset="-128"/>
                <a:ea typeface="ＭＳ Ｐゴシック" charset="-128"/>
              </a:defRPr>
            </a:lvl4pPr>
            <a:lvl5pPr marL="2057400" indent="-228600" eaLnBrk="0" hangingPunct="0">
              <a:spcBef>
                <a:spcPct val="20000"/>
              </a:spcBef>
              <a:buClr>
                <a:srgbClr val="004499"/>
              </a:buClr>
              <a:buChar char="»"/>
              <a:defRPr kumimoji="1" sz="1400">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9pPr>
          </a:lstStyle>
          <a:p>
            <a:pPr algn="l" eaLnBrk="1" hangingPunct="1">
              <a:spcBef>
                <a:spcPct val="0"/>
              </a:spcBef>
              <a:buClrTx/>
              <a:buFontTx/>
              <a:buNone/>
            </a:pPr>
            <a:endParaRPr lang="en-US" altLang="ja-JP" sz="900" b="0" dirty="0">
              <a:solidFill>
                <a:prstClr val="black"/>
              </a:solidFill>
            </a:endParaRPr>
          </a:p>
          <a:p>
            <a:pPr algn="l" eaLnBrk="1" hangingPunct="1">
              <a:spcBef>
                <a:spcPct val="0"/>
              </a:spcBef>
              <a:buClrTx/>
              <a:buFontTx/>
              <a:buNone/>
            </a:pPr>
            <a:r>
              <a:rPr lang="ja-JP" altLang="en-US" sz="900" b="0" dirty="0">
                <a:solidFill>
                  <a:prstClr val="black"/>
                </a:solidFill>
              </a:rPr>
              <a:t>１．本ご提案書は、弊社が独自に調査・収集した情報ならびに弊社が独自に考案した財産的価値がある情報を含んでおります。従って、本ご提案書および内容は、弊社へのご発注の可否をご検討していただくための、貴社の内部資料としてのみご利用ください。なお、弊社の事前の承諾を得ることなく、</a:t>
            </a:r>
            <a:br>
              <a:rPr lang="en-US" altLang="ja-JP" sz="900" b="0" dirty="0">
                <a:solidFill>
                  <a:prstClr val="black"/>
                </a:solidFill>
              </a:rPr>
            </a:br>
            <a:r>
              <a:rPr lang="ja-JP" altLang="en-US" sz="900" b="0" dirty="0">
                <a:solidFill>
                  <a:prstClr val="black"/>
                </a:solidFill>
              </a:rPr>
              <a:t>本ご提案書の内容を第三者に開示・漏洩することは禁止いたします。</a:t>
            </a:r>
          </a:p>
          <a:p>
            <a:pPr algn="l" eaLnBrk="1" hangingPunct="1">
              <a:spcBef>
                <a:spcPct val="0"/>
              </a:spcBef>
              <a:buClrTx/>
              <a:buFontTx/>
              <a:buNone/>
            </a:pPr>
            <a:endParaRPr lang="ja-JP" altLang="en-US" sz="900" b="0" dirty="0">
              <a:solidFill>
                <a:prstClr val="black"/>
              </a:solidFill>
            </a:endParaRPr>
          </a:p>
          <a:p>
            <a:pPr algn="l" eaLnBrk="1" hangingPunct="1">
              <a:spcBef>
                <a:spcPct val="0"/>
              </a:spcBef>
              <a:buClrTx/>
              <a:buFontTx/>
              <a:buNone/>
            </a:pPr>
            <a:r>
              <a:rPr lang="ja-JP" altLang="en-US" sz="900" b="0" dirty="0">
                <a:solidFill>
                  <a:prstClr val="black"/>
                </a:solidFill>
              </a:rPr>
              <a:t>２．本ご提案書は、貴社からご提供された資料または情報の部分を除き、著作物としての権利は弊社に帰属いたします。</a:t>
            </a:r>
          </a:p>
          <a:p>
            <a:pPr algn="l" eaLnBrk="1" hangingPunct="1">
              <a:spcBef>
                <a:spcPct val="0"/>
              </a:spcBef>
              <a:buClrTx/>
              <a:buFontTx/>
              <a:buNone/>
            </a:pPr>
            <a:endParaRPr lang="ja-JP" altLang="en-US" sz="900" b="0" dirty="0">
              <a:solidFill>
                <a:prstClr val="black"/>
              </a:solidFill>
            </a:endParaRPr>
          </a:p>
          <a:p>
            <a:pPr algn="l" eaLnBrk="1" hangingPunct="1">
              <a:spcBef>
                <a:spcPct val="0"/>
              </a:spcBef>
              <a:buClrTx/>
              <a:buFontTx/>
              <a:buNone/>
            </a:pPr>
            <a:r>
              <a:rPr lang="ja-JP" altLang="en-US" sz="900" b="0" dirty="0">
                <a:solidFill>
                  <a:prstClr val="black"/>
                </a:solidFill>
              </a:rPr>
              <a:t>３．本ご提案書は、貴社が有する機密情報と同程度の注意義務をもって保管・管理するものとし、弊社へのご発注がいただけない場合は、ご返却していた　　だくか、または裁断・焼却等の廃棄処置をご実施ください。</a:t>
            </a:r>
          </a:p>
          <a:p>
            <a:pPr algn="l" eaLnBrk="1" hangingPunct="1">
              <a:spcBef>
                <a:spcPct val="0"/>
              </a:spcBef>
              <a:buClrTx/>
              <a:buFontTx/>
              <a:buNone/>
            </a:pPr>
            <a:r>
              <a:rPr lang="ja-JP" altLang="en-US" sz="900" b="0" dirty="0">
                <a:solidFill>
                  <a:prstClr val="black"/>
                </a:solidFill>
              </a:rPr>
              <a:t>  </a:t>
            </a:r>
          </a:p>
          <a:p>
            <a:pPr algn="l" eaLnBrk="1" hangingPunct="1">
              <a:spcBef>
                <a:spcPct val="0"/>
              </a:spcBef>
              <a:buClrTx/>
              <a:buFontTx/>
              <a:buNone/>
            </a:pPr>
            <a:r>
              <a:rPr lang="ja-JP" altLang="en-US" sz="900" b="0" dirty="0">
                <a:solidFill>
                  <a:prstClr val="black"/>
                </a:solidFill>
              </a:rPr>
              <a:t>４．万一、貴社が本注意事項の定めに違反したことにより弊社が損害を被った場合、弊社は、その損害を貴社にご請求できるものといたします。</a:t>
            </a:r>
          </a:p>
          <a:p>
            <a:pPr algn="l" eaLnBrk="1" hangingPunct="1">
              <a:spcBef>
                <a:spcPct val="0"/>
              </a:spcBef>
              <a:buClrTx/>
              <a:buFontTx/>
              <a:buNone/>
            </a:pPr>
            <a:endParaRPr lang="en-US" altLang="ja-JP" sz="900" b="0" dirty="0">
              <a:solidFill>
                <a:prstClr val="black"/>
              </a:solidFill>
            </a:endParaRPr>
          </a:p>
        </p:txBody>
      </p:sp>
      <p:pic>
        <p:nvPicPr>
          <p:cNvPr id="15364" name="Picture 6" descr="E:\My Documents\Works\Fujisoft\060526\PowerPoint規定\PowerPointPhoto\PowerPoint2048_logo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6343650"/>
            <a:ext cx="2165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5" name="グループ化 12"/>
          <p:cNvGrpSpPr>
            <a:grpSpLocks/>
          </p:cNvGrpSpPr>
          <p:nvPr/>
        </p:nvGrpSpPr>
        <p:grpSpPr bwMode="auto">
          <a:xfrm>
            <a:off x="336550" y="2857499"/>
            <a:ext cx="7593013" cy="1939653"/>
            <a:chOff x="336550" y="3489325"/>
            <a:chExt cx="7593013" cy="1938742"/>
          </a:xfrm>
        </p:grpSpPr>
        <p:sp>
          <p:nvSpPr>
            <p:cNvPr id="15366" name="Text Box 4"/>
            <p:cNvSpPr txBox="1">
              <a:spLocks noChangeArrowheads="1"/>
            </p:cNvSpPr>
            <p:nvPr/>
          </p:nvSpPr>
          <p:spPr bwMode="auto">
            <a:xfrm>
              <a:off x="336550" y="3489325"/>
              <a:ext cx="7239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rgbClr val="004499"/>
                </a:buClr>
                <a:buFont typeface="Wingdings" pitchFamily="2" charset="2"/>
                <a:buChar char="p"/>
                <a:defRPr kumimoji="1" sz="2400">
                  <a:solidFill>
                    <a:schemeClr val="tx1"/>
                  </a:solidFill>
                  <a:latin typeface="ＭＳ Ｐゴシック" charset="-128"/>
                  <a:ea typeface="ＭＳ Ｐゴシック" charset="-128"/>
                </a:defRPr>
              </a:lvl1pPr>
              <a:lvl2pPr marL="742950" indent="-285750" eaLnBrk="0" hangingPunct="0">
                <a:spcBef>
                  <a:spcPct val="20000"/>
                </a:spcBef>
                <a:buClr>
                  <a:srgbClr val="004499"/>
                </a:buClr>
                <a:buChar char="–"/>
                <a:defRPr kumimoji="1" sz="2000">
                  <a:solidFill>
                    <a:schemeClr val="tx1"/>
                  </a:solidFill>
                  <a:latin typeface="ＭＳ Ｐゴシック" charset="-128"/>
                  <a:ea typeface="ＭＳ Ｐゴシック" charset="-128"/>
                </a:defRPr>
              </a:lvl2pPr>
              <a:lvl3pPr marL="1143000" indent="-228600" eaLnBrk="0" hangingPunct="0">
                <a:spcBef>
                  <a:spcPct val="20000"/>
                </a:spcBef>
                <a:buClr>
                  <a:srgbClr val="004499"/>
                </a:buClr>
                <a:buChar char="•"/>
                <a:defRPr kumimoji="1">
                  <a:solidFill>
                    <a:schemeClr val="tx1"/>
                  </a:solidFill>
                  <a:latin typeface="ＭＳ Ｐゴシック" charset="-128"/>
                  <a:ea typeface="ＭＳ Ｐゴシック" charset="-128"/>
                </a:defRPr>
              </a:lvl3pPr>
              <a:lvl4pPr marL="1600200" indent="-228600" eaLnBrk="0" hangingPunct="0">
                <a:spcBef>
                  <a:spcPct val="20000"/>
                </a:spcBef>
                <a:buClr>
                  <a:srgbClr val="004499"/>
                </a:buClr>
                <a:buChar char="–"/>
                <a:defRPr kumimoji="1" sz="1600">
                  <a:solidFill>
                    <a:schemeClr val="tx1"/>
                  </a:solidFill>
                  <a:latin typeface="ＭＳ Ｐゴシック" charset="-128"/>
                  <a:ea typeface="ＭＳ Ｐゴシック" charset="-128"/>
                </a:defRPr>
              </a:lvl4pPr>
              <a:lvl5pPr marL="2057400" indent="-228600" eaLnBrk="0" hangingPunct="0">
                <a:spcBef>
                  <a:spcPct val="20000"/>
                </a:spcBef>
                <a:buClr>
                  <a:srgbClr val="004499"/>
                </a:buClr>
                <a:buChar char="»"/>
                <a:defRPr kumimoji="1" sz="1400">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9pPr>
            </a:lstStyle>
            <a:p>
              <a:pPr algn="l" eaLnBrk="1" hangingPunct="1">
                <a:spcBef>
                  <a:spcPct val="50000"/>
                </a:spcBef>
                <a:buClrTx/>
                <a:buFontTx/>
                <a:buNone/>
              </a:pPr>
              <a:r>
                <a:rPr lang="en-US" altLang="ja-JP" sz="1600">
                  <a:solidFill>
                    <a:srgbClr val="004499"/>
                  </a:solidFill>
                </a:rPr>
                <a:t>■</a:t>
              </a:r>
              <a:r>
                <a:rPr lang="ja-JP" altLang="en-US" sz="1600">
                  <a:solidFill>
                    <a:srgbClr val="004499"/>
                  </a:solidFill>
                </a:rPr>
                <a:t>本ご提案書に関するお問い合わせは、下記までお願い申し上げます。</a:t>
              </a:r>
            </a:p>
          </p:txBody>
        </p:sp>
        <p:sp>
          <p:nvSpPr>
            <p:cNvPr id="15367" name="Text Box 7"/>
            <p:cNvSpPr txBox="1">
              <a:spLocks noChangeArrowheads="1"/>
            </p:cNvSpPr>
            <p:nvPr/>
          </p:nvSpPr>
          <p:spPr bwMode="auto">
            <a:xfrm>
              <a:off x="438150" y="3838575"/>
              <a:ext cx="74914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108000" rIns="108000" bIns="108000"/>
            <a:lstStyle>
              <a:lvl1pPr eaLnBrk="0" hangingPunct="0">
                <a:spcBef>
                  <a:spcPct val="20000"/>
                </a:spcBef>
                <a:buClr>
                  <a:srgbClr val="004499"/>
                </a:buClr>
                <a:buFont typeface="Wingdings" pitchFamily="2" charset="2"/>
                <a:buChar char="p"/>
                <a:defRPr kumimoji="1" sz="2400">
                  <a:solidFill>
                    <a:schemeClr val="tx1"/>
                  </a:solidFill>
                  <a:latin typeface="ＭＳ Ｐゴシック" charset="-128"/>
                  <a:ea typeface="ＭＳ Ｐゴシック" charset="-128"/>
                </a:defRPr>
              </a:lvl1pPr>
              <a:lvl2pPr marL="742950" indent="-285750" eaLnBrk="0" hangingPunct="0">
                <a:spcBef>
                  <a:spcPct val="20000"/>
                </a:spcBef>
                <a:buClr>
                  <a:srgbClr val="004499"/>
                </a:buClr>
                <a:buChar char="–"/>
                <a:defRPr kumimoji="1" sz="2000">
                  <a:solidFill>
                    <a:schemeClr val="tx1"/>
                  </a:solidFill>
                  <a:latin typeface="ＭＳ Ｐゴシック" charset="-128"/>
                  <a:ea typeface="ＭＳ Ｐゴシック" charset="-128"/>
                </a:defRPr>
              </a:lvl2pPr>
              <a:lvl3pPr marL="1143000" indent="-228600" eaLnBrk="0" hangingPunct="0">
                <a:spcBef>
                  <a:spcPct val="20000"/>
                </a:spcBef>
                <a:buClr>
                  <a:srgbClr val="004499"/>
                </a:buClr>
                <a:buChar char="•"/>
                <a:defRPr kumimoji="1">
                  <a:solidFill>
                    <a:schemeClr val="tx1"/>
                  </a:solidFill>
                  <a:latin typeface="ＭＳ Ｐゴシック" charset="-128"/>
                  <a:ea typeface="ＭＳ Ｐゴシック" charset="-128"/>
                </a:defRPr>
              </a:lvl3pPr>
              <a:lvl4pPr marL="1600200" indent="-228600" eaLnBrk="0" hangingPunct="0">
                <a:spcBef>
                  <a:spcPct val="20000"/>
                </a:spcBef>
                <a:buClr>
                  <a:srgbClr val="004499"/>
                </a:buClr>
                <a:buChar char="–"/>
                <a:defRPr kumimoji="1" sz="1600">
                  <a:solidFill>
                    <a:schemeClr val="tx1"/>
                  </a:solidFill>
                  <a:latin typeface="ＭＳ Ｐゴシック" charset="-128"/>
                  <a:ea typeface="ＭＳ Ｐゴシック" charset="-128"/>
                </a:defRPr>
              </a:lvl4pPr>
              <a:lvl5pPr marL="2057400" indent="-228600" eaLnBrk="0" hangingPunct="0">
                <a:spcBef>
                  <a:spcPct val="20000"/>
                </a:spcBef>
                <a:buClr>
                  <a:srgbClr val="004499"/>
                </a:buClr>
                <a:buChar char="»"/>
                <a:defRPr kumimoji="1" sz="1400">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9pPr>
            </a:lstStyle>
            <a:p>
              <a:pPr algn="l" eaLnBrk="1" hangingPunct="1">
                <a:lnSpc>
                  <a:spcPct val="50000"/>
                </a:lnSpc>
                <a:spcBef>
                  <a:spcPct val="50000"/>
                </a:spcBef>
                <a:buClrTx/>
                <a:buFontTx/>
                <a:buNone/>
              </a:pPr>
              <a:r>
                <a:rPr lang="ja-JP"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富士ソフト株式会社　 </a:t>
              </a:r>
              <a:endParaRPr lang="en-US" altLang="ja-JP"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eaLnBrk="1" hangingPunct="1">
                <a:lnSpc>
                  <a:spcPct val="50000"/>
                </a:lnSpc>
                <a:spcBef>
                  <a:spcPct val="50000"/>
                </a:spcBef>
                <a:buClrTx/>
                <a:buFontTx/>
                <a:buNone/>
              </a:pPr>
              <a:r>
                <a:rPr lang="ja-JP"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システム事業本部 メディアネットワーク事業部 第</a:t>
              </a:r>
              <a:r>
                <a:rPr lang="en-US" altLang="ja-JP"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技術部 </a:t>
              </a:r>
              <a:endParaRPr lang="en-US" altLang="ja-JP"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eaLnBrk="1" hangingPunct="1">
                <a:lnSpc>
                  <a:spcPct val="50000"/>
                </a:lnSpc>
                <a:spcBef>
                  <a:spcPct val="50000"/>
                </a:spcBef>
                <a:buClrTx/>
                <a:buFontTx/>
                <a:buNone/>
              </a:pPr>
              <a:r>
                <a:rPr lang="ja-JP"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技術グループ　 </a:t>
              </a:r>
              <a:endParaRPr lang="en-US" altLang="ja-JP"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eaLnBrk="1" hangingPunct="1">
                <a:lnSpc>
                  <a:spcPct val="50000"/>
                </a:lnSpc>
                <a:spcBef>
                  <a:spcPct val="50000"/>
                </a:spcBef>
                <a:buClrTx/>
                <a:buFontTx/>
                <a:buNone/>
              </a:pPr>
              <a:r>
                <a:rPr lang="ja-JP"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担当：小一原 宏樹</a:t>
              </a:r>
            </a:p>
          </p:txBody>
        </p:sp>
        <p:sp>
          <p:nvSpPr>
            <p:cNvPr id="15368" name="Text Box 8"/>
            <p:cNvSpPr txBox="1">
              <a:spLocks noChangeArrowheads="1"/>
            </p:cNvSpPr>
            <p:nvPr/>
          </p:nvSpPr>
          <p:spPr bwMode="auto">
            <a:xfrm>
              <a:off x="438150" y="4866092"/>
              <a:ext cx="69246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108000" rIns="108000" bIns="108000"/>
            <a:lstStyle>
              <a:lvl1pPr eaLnBrk="0" hangingPunct="0">
                <a:spcBef>
                  <a:spcPct val="20000"/>
                </a:spcBef>
                <a:buClr>
                  <a:srgbClr val="004499"/>
                </a:buClr>
                <a:buFont typeface="Wingdings" pitchFamily="2" charset="2"/>
                <a:buChar char="p"/>
                <a:defRPr kumimoji="1" sz="2400">
                  <a:solidFill>
                    <a:schemeClr val="tx1"/>
                  </a:solidFill>
                  <a:latin typeface="ＭＳ Ｐゴシック" charset="-128"/>
                  <a:ea typeface="ＭＳ Ｐゴシック" charset="-128"/>
                </a:defRPr>
              </a:lvl1pPr>
              <a:lvl2pPr marL="742950" indent="-285750" eaLnBrk="0" hangingPunct="0">
                <a:spcBef>
                  <a:spcPct val="20000"/>
                </a:spcBef>
                <a:buClr>
                  <a:srgbClr val="004499"/>
                </a:buClr>
                <a:buChar char="–"/>
                <a:defRPr kumimoji="1" sz="2000">
                  <a:solidFill>
                    <a:schemeClr val="tx1"/>
                  </a:solidFill>
                  <a:latin typeface="ＭＳ Ｐゴシック" charset="-128"/>
                  <a:ea typeface="ＭＳ Ｐゴシック" charset="-128"/>
                </a:defRPr>
              </a:lvl2pPr>
              <a:lvl3pPr marL="1143000" indent="-228600" eaLnBrk="0" hangingPunct="0">
                <a:spcBef>
                  <a:spcPct val="20000"/>
                </a:spcBef>
                <a:buClr>
                  <a:srgbClr val="004499"/>
                </a:buClr>
                <a:buChar char="•"/>
                <a:defRPr kumimoji="1">
                  <a:solidFill>
                    <a:schemeClr val="tx1"/>
                  </a:solidFill>
                  <a:latin typeface="ＭＳ Ｐゴシック" charset="-128"/>
                  <a:ea typeface="ＭＳ Ｐゴシック" charset="-128"/>
                </a:defRPr>
              </a:lvl3pPr>
              <a:lvl4pPr marL="1600200" indent="-228600" eaLnBrk="0" hangingPunct="0">
                <a:spcBef>
                  <a:spcPct val="20000"/>
                </a:spcBef>
                <a:buClr>
                  <a:srgbClr val="004499"/>
                </a:buClr>
                <a:buChar char="–"/>
                <a:defRPr kumimoji="1" sz="1600">
                  <a:solidFill>
                    <a:schemeClr val="tx1"/>
                  </a:solidFill>
                  <a:latin typeface="ＭＳ Ｐゴシック" charset="-128"/>
                  <a:ea typeface="ＭＳ Ｐゴシック" charset="-128"/>
                </a:defRPr>
              </a:lvl4pPr>
              <a:lvl5pPr marL="2057400" indent="-228600" eaLnBrk="0" hangingPunct="0">
                <a:spcBef>
                  <a:spcPct val="20000"/>
                </a:spcBef>
                <a:buClr>
                  <a:srgbClr val="004499"/>
                </a:buClr>
                <a:buChar char="»"/>
                <a:defRPr kumimoji="1" sz="1400">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lr>
                  <a:srgbClr val="004499"/>
                </a:buClr>
                <a:buChar char="»"/>
                <a:defRPr kumimoji="1" sz="1400">
                  <a:solidFill>
                    <a:schemeClr val="tx1"/>
                  </a:solidFill>
                  <a:latin typeface="ＭＳ Ｐゴシック" charset="-128"/>
                  <a:ea typeface="ＭＳ Ｐゴシック" charset="-128"/>
                </a:defRPr>
              </a:lvl9pPr>
            </a:lstStyle>
            <a:p>
              <a:pPr algn="l" eaLnBrk="1" hangingPunct="1">
                <a:lnSpc>
                  <a:spcPct val="50000"/>
                </a:lnSpc>
                <a:spcBef>
                  <a:spcPct val="50000"/>
                </a:spcBef>
                <a:buClrTx/>
                <a:buFontTx/>
                <a:buNone/>
              </a:pPr>
              <a:r>
                <a:rPr lang="zh-CN"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神奈川県横浜市中区桜木町</a:t>
              </a:r>
              <a:r>
                <a:rPr lang="en-US" altLang="zh-CN"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1-1</a:t>
              </a:r>
              <a:r>
                <a:rPr lang="zh-CN"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zh-CN"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12</a:t>
              </a:r>
              <a:r>
                <a:rPr lang="zh-CN"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Ｆ</a:t>
              </a:r>
            </a:p>
            <a:p>
              <a:pPr algn="l" eaLnBrk="1" hangingPunct="1">
                <a:lnSpc>
                  <a:spcPct val="50000"/>
                </a:lnSpc>
                <a:spcBef>
                  <a:spcPct val="50000"/>
                </a:spcBef>
                <a:buClrTx/>
                <a:buFontTx/>
                <a:buNone/>
              </a:pPr>
              <a:r>
                <a:rPr lang="en-US" altLang="zh-CN"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TEL</a:t>
              </a:r>
              <a:r>
                <a:rPr lang="zh-CN"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zh-CN"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050-3000-2787</a:t>
              </a:r>
            </a:p>
            <a:p>
              <a:pPr algn="l" eaLnBrk="1" hangingPunct="1">
                <a:lnSpc>
                  <a:spcPct val="50000"/>
                </a:lnSpc>
                <a:spcBef>
                  <a:spcPct val="50000"/>
                </a:spcBef>
                <a:buClrTx/>
                <a:buFontTx/>
                <a:buNone/>
              </a:pPr>
              <a:r>
                <a:rPr lang="en-US" altLang="zh-CN"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Mail</a:t>
              </a:r>
              <a:r>
                <a:rPr lang="ja-JP" altLang="en-US"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koichiba@fsi.co.jp</a:t>
              </a:r>
              <a:endParaRPr lang="en-US" altLang="zh-CN" sz="1400" b="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811434260"/>
      </p:ext>
    </p:extLst>
  </p:cSld>
  <p:clrMapOvr>
    <a:masterClrMapping/>
  </p:clrMapOvr>
</p:sld>
</file>

<file path=ppt/theme/theme1.xml><?xml version="1.0" encoding="utf-8"?>
<a:theme xmlns:a="http://schemas.openxmlformats.org/drawingml/2006/main" name="2_endesign">
  <a:themeElements>
    <a:clrScheme name="プッシュピン">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endesign">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wrap="none" rtlCol="0" anchor="ctr">
        <a:noAutofit/>
      </a:bodyPr>
      <a:lstStyle>
        <a:defPPr algn="ctr">
          <a:defRPr kumimoji="1" sz="1200" dirty="0" smtClean="0"/>
        </a:defPPr>
      </a:lstStyle>
    </a:spDef>
    <a:lnDef>
      <a:spPr bwMode="auto">
        <a:noFill/>
        <a:ln w="9525">
          <a:solidFill>
            <a:schemeClr val="bg2"/>
          </a:solidFill>
          <a:miter lim="800000"/>
          <a:headEnd/>
          <a:tailEnd/>
        </a:ln>
      </a:spPr>
      <a:bodyPr/>
      <a:lstStyle/>
    </a:lnDef>
  </a:objectDefaults>
  <a:extraClrSchemeLst>
    <a:extraClrScheme>
      <a:clrScheme name="en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38586</TotalTime>
  <Words>294</Words>
  <Application>Microsoft Office PowerPoint</Application>
  <PresentationFormat>画面に合わせる (4:3)</PresentationFormat>
  <Paragraphs>50</Paragraphs>
  <Slides>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Meiryo UI</vt:lpstr>
      <vt:lpstr>ＭＳ Ｐゴシック</vt:lpstr>
      <vt:lpstr>メイリオ</vt:lpstr>
      <vt:lpstr>Arial</vt:lpstr>
      <vt:lpstr>Wingdings</vt:lpstr>
      <vt:lpstr>2_endesign</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dc:creator>
  <cp:lastModifiedBy>小一原 宏樹 ＰＫ ＭＮ２（シス）４Ｇ</cp:lastModifiedBy>
  <cp:revision>8003</cp:revision>
  <cp:lastPrinted>2016-12-08T06:20:34Z</cp:lastPrinted>
  <dcterms:created xsi:type="dcterms:W3CDTF">1601-01-01T00:00:00Z</dcterms:created>
  <dcterms:modified xsi:type="dcterms:W3CDTF">2018-09-17T14:40:24Z</dcterms:modified>
</cp:coreProperties>
</file>