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6" r:id="rId2"/>
    <p:sldId id="261" r:id="rId3"/>
    <p:sldId id="259" r:id="rId4"/>
    <p:sldId id="272" r:id="rId5"/>
    <p:sldId id="269" r:id="rId6"/>
    <p:sldId id="267" r:id="rId7"/>
    <p:sldId id="271" r:id="rId8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233" autoAdjust="0"/>
  </p:normalViewPr>
  <p:slideViewPr>
    <p:cSldViewPr>
      <p:cViewPr>
        <p:scale>
          <a:sx n="100" d="100"/>
          <a:sy n="100" d="100"/>
        </p:scale>
        <p:origin x="-4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6F182-0FBC-41C4-A1C3-38DA1B2101A6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5BEC4-91AD-436D-8E91-EE80CD7D1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40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6F6B0-78FB-4563-82B6-FAFC70DBCAB3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2895600" cy="196131"/>
          </a:xfrm>
          <a:prstGeom prst="rect">
            <a:avLst/>
          </a:prstGeom>
        </p:spPr>
        <p:txBody>
          <a:bodyPr anchor="b"/>
          <a:lstStyle>
            <a:lvl1pPr algn="ctr">
              <a:defRPr sz="1000"/>
            </a:lvl1pPr>
          </a:lstStyle>
          <a:p>
            <a:r>
              <a:rPr lang="en-US" altLang="ja-JP" smtClean="0"/>
              <a:t>【</a:t>
            </a:r>
            <a:r>
              <a:rPr lang="ja-JP" altLang="en-US" smtClean="0"/>
              <a:t>決定</a:t>
            </a:r>
            <a:r>
              <a:rPr lang="en-US" altLang="ja-JP" smtClean="0"/>
              <a:t>】</a:t>
            </a:r>
            <a:endParaRPr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8244408" y="6475254"/>
            <a:ext cx="710451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000" smtClean="0"/>
              <a:t>Page.</a:t>
            </a:r>
            <a:fld id="{B2C91863-8375-499F-907A-C01FB56759A1}" type="slidenum">
              <a:rPr kumimoji="1" lang="en-US" altLang="ja-JP" sz="1000" smtClean="0"/>
              <a:pPr algn="r"/>
              <a:t>‹#›</a:t>
            </a:fld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09301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4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328002" y="2420888"/>
            <a:ext cx="265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AI</a:t>
            </a:r>
            <a:r>
              <a:rPr lang="ja-JP" altLang="en-US" dirty="0"/>
              <a:t>ボイスアナリティクス</a:t>
            </a:r>
            <a:endParaRPr lang="en-US" altLang="ja-JP" dirty="0"/>
          </a:p>
          <a:p>
            <a:pPr algn="ctr"/>
            <a:r>
              <a:rPr lang="ja-JP" altLang="en-US" dirty="0" smtClean="0"/>
              <a:t>パスワード</a:t>
            </a:r>
            <a:r>
              <a:rPr lang="ja-JP" altLang="en-US" dirty="0"/>
              <a:t>管理</a:t>
            </a:r>
            <a:r>
              <a:rPr lang="ja-JP" altLang="en-US" dirty="0" smtClean="0"/>
              <a:t>画面の検討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5396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テキスト ボックス 35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概要</a:t>
            </a:r>
            <a:endParaRPr kumimoji="1" lang="ja-JP" altLang="en-US" sz="16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7544" y="907847"/>
            <a:ext cx="828092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200" dirty="0" smtClean="0"/>
              <a:t>AI</a:t>
            </a:r>
            <a:r>
              <a:rPr lang="ja-JP" altLang="en-US" sz="1200" dirty="0" smtClean="0"/>
              <a:t>ボイスにログインする各ユーザ</a:t>
            </a:r>
            <a:r>
              <a:rPr lang="ja-JP" altLang="en-US" sz="1200" dirty="0"/>
              <a:t>の</a:t>
            </a:r>
            <a:r>
              <a:rPr lang="ja-JP" altLang="en-US" sz="1200" dirty="0" smtClean="0"/>
              <a:t>パスワード更新機能の追加について検討する。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endParaRPr lang="en-US" altLang="ja-JP" sz="1200" dirty="0" smtClean="0"/>
          </a:p>
          <a:p>
            <a:pPr>
              <a:spcAft>
                <a:spcPts val="600"/>
              </a:spcAft>
            </a:pPr>
            <a:r>
              <a:rPr lang="ja-JP" altLang="en-US" sz="1200" dirty="0" smtClean="0"/>
              <a:t>現行はログインユーザのユーザ</a:t>
            </a:r>
            <a:r>
              <a:rPr lang="en-US" altLang="ja-JP" sz="1200" dirty="0" smtClean="0"/>
              <a:t>ID,</a:t>
            </a:r>
            <a:r>
              <a:rPr lang="ja-JP" altLang="en-US" sz="1200" dirty="0" smtClean="0"/>
              <a:t>パスワードは</a:t>
            </a:r>
            <a:r>
              <a:rPr lang="en-US" altLang="ja-JP" sz="1200" dirty="0" smtClean="0"/>
              <a:t>AI</a:t>
            </a:r>
            <a:r>
              <a:rPr lang="ja-JP" altLang="en-US" sz="1200" dirty="0" smtClean="0"/>
              <a:t>ボイス側サーバで管理していないため、</a:t>
            </a:r>
            <a:r>
              <a:rPr lang="en-US" altLang="ja-JP" sz="1200" dirty="0" smtClean="0"/>
              <a:t>AI</a:t>
            </a:r>
            <a:r>
              <a:rPr lang="ja-JP" altLang="en-US" sz="1200" dirty="0" smtClean="0"/>
              <a:t>ボイスの画面でパスワードの変更はできない。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r>
              <a:rPr lang="en-US" altLang="ja-JP" sz="1200" dirty="0" err="1" smtClean="0"/>
              <a:t>OptimalBiz</a:t>
            </a:r>
            <a:r>
              <a:rPr lang="ja-JP" altLang="en-US" sz="1200" dirty="0"/>
              <a:t>標準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を利用することで、</a:t>
            </a:r>
            <a:r>
              <a:rPr lang="en-US" altLang="ja-JP" sz="1200" dirty="0" smtClean="0"/>
              <a:t>AI</a:t>
            </a:r>
            <a:r>
              <a:rPr lang="ja-JP" altLang="en-US" sz="1200" dirty="0" smtClean="0"/>
              <a:t>ボイスの画面からパスワードを変更できるようにパスワード管理画面を追加する。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endParaRPr lang="en-US" altLang="ja-JP" sz="1200" dirty="0" smtClean="0"/>
          </a:p>
          <a:p>
            <a:pPr>
              <a:spcAft>
                <a:spcPts val="600"/>
              </a:spcAft>
            </a:pPr>
            <a:r>
              <a:rPr lang="en-US" altLang="ja-JP" sz="1200" dirty="0" err="1" smtClean="0"/>
              <a:t>OptimalBiz</a:t>
            </a:r>
            <a:r>
              <a:rPr lang="ja-JP" altLang="en-US" sz="1200" dirty="0"/>
              <a:t>標準</a:t>
            </a:r>
            <a:r>
              <a:rPr lang="en-US" altLang="ja-JP" sz="1200" dirty="0" smtClean="0"/>
              <a:t>API</a:t>
            </a:r>
            <a:r>
              <a:rPr lang="ja-JP" altLang="en-US" sz="1200" dirty="0" err="1" smtClean="0"/>
              <a:t>には</a:t>
            </a:r>
            <a:r>
              <a:rPr lang="ja-JP" altLang="en-US" sz="1200" dirty="0" smtClean="0"/>
              <a:t>ユーザ情報一覧の取得、ユーザ情報の更新のための各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があり、これらを利用する形で実装する。また、管理画面の各機能については</a:t>
            </a:r>
            <a:r>
              <a:rPr lang="en-US" altLang="ja-JP" sz="1200" dirty="0" err="1"/>
              <a:t>OptimalBiz</a:t>
            </a:r>
            <a:r>
              <a:rPr lang="ja-JP" altLang="en-US" sz="1200" dirty="0"/>
              <a:t>標準</a:t>
            </a:r>
            <a:r>
              <a:rPr lang="en-US" altLang="ja-JP" sz="1200" dirty="0"/>
              <a:t>API</a:t>
            </a:r>
            <a:r>
              <a:rPr lang="ja-JP" altLang="en-US" sz="1200" dirty="0" smtClean="0"/>
              <a:t>の仕様、制限（</a:t>
            </a:r>
            <a:r>
              <a:rPr lang="en-US" altLang="ja-JP" sz="1200" dirty="0"/>
              <a:t> 1</a:t>
            </a:r>
            <a:r>
              <a:rPr lang="ja-JP" altLang="en-US" sz="1200" dirty="0"/>
              <a:t>通信一覧取得上限</a:t>
            </a:r>
            <a:r>
              <a:rPr lang="en-US" altLang="ja-JP" sz="1200" dirty="0" smtClean="0"/>
              <a:t>100</a:t>
            </a:r>
            <a:r>
              <a:rPr lang="ja-JP" altLang="en-US" sz="1200" dirty="0" smtClean="0"/>
              <a:t>件、要ページング処理など）に合わせた形での実装となる。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endParaRPr lang="en-US" altLang="ja-JP" sz="1200" dirty="0" smtClean="0"/>
          </a:p>
          <a:p>
            <a:pPr>
              <a:spcAft>
                <a:spcPts val="600"/>
              </a:spcAft>
            </a:pPr>
            <a:r>
              <a:rPr lang="en-US" altLang="ja-JP" sz="1200" dirty="0" err="1" smtClean="0"/>
              <a:t>OptimalBiz</a:t>
            </a:r>
            <a:r>
              <a:rPr lang="ja-JP" altLang="en-US" sz="1200" dirty="0"/>
              <a:t>標準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の利用は、</a:t>
            </a:r>
            <a:r>
              <a:rPr lang="en-US" altLang="ja-JP" sz="1200" dirty="0" smtClean="0"/>
              <a:t>AI</a:t>
            </a:r>
            <a:r>
              <a:rPr lang="ja-JP" altLang="en-US" sz="1200" dirty="0" smtClean="0"/>
              <a:t>ボイスの画面から直接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にアクセスするのではなく、</a:t>
            </a:r>
            <a:r>
              <a:rPr lang="en-US" altLang="ja-JP" sz="1200" dirty="0" smtClean="0"/>
              <a:t>AI</a:t>
            </a:r>
            <a:r>
              <a:rPr lang="ja-JP" altLang="en-US" sz="1200" dirty="0" smtClean="0"/>
              <a:t>ボイス側のサーバを中継して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にアクセス、結果をサーバで取得、さらに画面側に返却する実装となる。</a:t>
            </a:r>
            <a:r>
              <a:rPr lang="ja-JP" altLang="en-US" sz="1200" dirty="0"/>
              <a:t>また</a:t>
            </a:r>
            <a:r>
              <a:rPr lang="ja-JP" altLang="en-US" sz="1200" dirty="0" smtClean="0"/>
              <a:t>、</a:t>
            </a:r>
            <a:r>
              <a:rPr lang="en-US" altLang="ja-JP" sz="1200" dirty="0"/>
              <a:t> </a:t>
            </a:r>
            <a:r>
              <a:rPr lang="en-US" altLang="ja-JP" sz="1200" dirty="0" err="1"/>
              <a:t>OptimalBiz</a:t>
            </a:r>
            <a:r>
              <a:rPr lang="ja-JP" altLang="en-US" sz="1200" dirty="0"/>
              <a:t>標準</a:t>
            </a:r>
            <a:r>
              <a:rPr lang="en-US" altLang="ja-JP" sz="1200" dirty="0"/>
              <a:t>API</a:t>
            </a:r>
            <a:r>
              <a:rPr lang="ja-JP" altLang="en-US" sz="1200" dirty="0" smtClean="0"/>
              <a:t>利用時に必要な</a:t>
            </a:r>
            <a:r>
              <a:rPr lang="en-US" altLang="ja-JP" sz="1200" dirty="0" smtClean="0"/>
              <a:t>ID</a:t>
            </a:r>
            <a:r>
              <a:rPr lang="ja-JP" altLang="en-US" sz="1200" dirty="0"/>
              <a:t>については</a:t>
            </a:r>
            <a:r>
              <a:rPr lang="ja-JP" altLang="en-US" sz="1200" dirty="0" smtClean="0"/>
              <a:t>、</a:t>
            </a:r>
            <a:r>
              <a:rPr lang="en-US" altLang="ja-JP" sz="1200" dirty="0" smtClean="0"/>
              <a:t>IDM</a:t>
            </a:r>
            <a:r>
              <a:rPr lang="ja-JP" altLang="en-US" sz="1200" dirty="0" smtClean="0"/>
              <a:t>ログイン時に</a:t>
            </a:r>
            <a:r>
              <a:rPr lang="en-US" altLang="ja-JP" sz="1200" dirty="0" smtClean="0"/>
              <a:t>AI</a:t>
            </a:r>
            <a:r>
              <a:rPr lang="ja-JP" altLang="en-US" sz="1200" dirty="0" smtClean="0"/>
              <a:t>ボイス側のサーバに送られるものを利用し、パスワードはユーザがパスワード管理画面上で入力するものとする。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endParaRPr lang="en-US" altLang="ja-JP" sz="1200" dirty="0" smtClean="0"/>
          </a:p>
          <a:p>
            <a:pPr>
              <a:spcAft>
                <a:spcPts val="600"/>
              </a:spcAft>
            </a:pPr>
            <a:r>
              <a:rPr lang="ja-JP" altLang="en-US" sz="1200" dirty="0"/>
              <a:t>利用</a:t>
            </a:r>
            <a:r>
              <a:rPr lang="ja-JP" altLang="en-US" sz="1200" dirty="0" smtClean="0"/>
              <a:t>は管理者（システム管理者、代理店、企業管理者）のみの機能とし、一般ユーザは利用しないものとする。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3537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549929" cy="455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テキスト ボックス 4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パスワード管理画面イメージ１</a:t>
            </a:r>
            <a:endParaRPr kumimoji="1" lang="ja-JP" altLang="en-US" sz="1600" dirty="0"/>
          </a:p>
        </p:txBody>
      </p:sp>
      <p:sp>
        <p:nvSpPr>
          <p:cNvPr id="6" name="線吹き出し 1 (枠付き) 5"/>
          <p:cNvSpPr/>
          <p:nvPr/>
        </p:nvSpPr>
        <p:spPr>
          <a:xfrm>
            <a:off x="2510260" y="4293096"/>
            <a:ext cx="2997844" cy="1064865"/>
          </a:xfrm>
          <a:prstGeom prst="borderCallout1">
            <a:avLst>
              <a:gd name="adj1" fmla="val -7184"/>
              <a:gd name="adj2" fmla="val 48987"/>
              <a:gd name="adj3" fmla="val -65873"/>
              <a:gd name="adj4" fmla="val 76642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 smtClean="0">
                <a:solidFill>
                  <a:schemeClr val="tx1"/>
                </a:solidFill>
              </a:rPr>
              <a:t>パスワード入力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用のダイアログを表示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OK</a:t>
            </a:r>
            <a:r>
              <a:rPr lang="ja-JP" altLang="en-US" sz="1000" dirty="0" smtClean="0">
                <a:solidFill>
                  <a:schemeClr val="tx1"/>
                </a:solidFill>
              </a:rPr>
              <a:t>押下時は認証処理を実行、成功時はダイアログを閉じ、検索</a:t>
            </a:r>
            <a:r>
              <a:rPr lang="en-US" altLang="ja-JP" sz="1000" dirty="0" smtClean="0">
                <a:solidFill>
                  <a:schemeClr val="tx1"/>
                </a:solidFill>
              </a:rPr>
              <a:t>API</a:t>
            </a:r>
            <a:r>
              <a:rPr lang="ja-JP" altLang="en-US" sz="1000" dirty="0" smtClean="0">
                <a:solidFill>
                  <a:schemeClr val="tx1"/>
                </a:solidFill>
              </a:rPr>
              <a:t>を実行する。失敗時はエラーメッセージを表示する。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kumimoji="1" lang="ja-JP" altLang="en-US" sz="1000" dirty="0" smtClean="0">
                <a:solidFill>
                  <a:schemeClr val="tx1"/>
                </a:solidFill>
              </a:rPr>
              <a:t>キャンセル押下時はダイアログを閉じ、音声解析画面へ自動遷移？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95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パスワード</a:t>
            </a:r>
            <a:r>
              <a:rPr lang="ja-JP" altLang="en-US" sz="1600" dirty="0" smtClean="0"/>
              <a:t>管理画面イメージ</a:t>
            </a:r>
            <a:r>
              <a:rPr kumimoji="1" lang="ja-JP" altLang="en-US" sz="1600" dirty="0" smtClean="0"/>
              <a:t>２</a:t>
            </a:r>
            <a:endParaRPr kumimoji="1" lang="ja-JP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88" y="908720"/>
            <a:ext cx="8479231" cy="4825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7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908720"/>
            <a:ext cx="884170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テキスト ボックス 4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パスワード管理画面イメージ３</a:t>
            </a:r>
            <a:endParaRPr kumimoji="1" lang="ja-JP" altLang="en-US" sz="1600" dirty="0"/>
          </a:p>
        </p:txBody>
      </p:sp>
      <p:sp>
        <p:nvSpPr>
          <p:cNvPr id="6" name="線吹き出し 1 (枠付き) 5"/>
          <p:cNvSpPr/>
          <p:nvPr/>
        </p:nvSpPr>
        <p:spPr>
          <a:xfrm>
            <a:off x="2519772" y="3789040"/>
            <a:ext cx="2088232" cy="864096"/>
          </a:xfrm>
          <a:prstGeom prst="borderCallout1">
            <a:avLst>
              <a:gd name="adj1" fmla="val -7184"/>
              <a:gd name="adj2" fmla="val 48987"/>
              <a:gd name="adj3" fmla="val -114175"/>
              <a:gd name="adj4" fmla="val 8109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solidFill>
                  <a:schemeClr val="tx1"/>
                </a:solidFill>
              </a:rPr>
              <a:t>更新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確認用のダイアログを表示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OK</a:t>
            </a:r>
            <a:r>
              <a:rPr lang="ja-JP" altLang="en-US" sz="1000" dirty="0" smtClean="0">
                <a:solidFill>
                  <a:schemeClr val="tx1"/>
                </a:solidFill>
              </a:rPr>
              <a:t>押下時は更新処理を実行、ダイアログを閉じる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kumimoji="1" lang="ja-JP" altLang="en-US" sz="1000" dirty="0" smtClean="0">
                <a:solidFill>
                  <a:schemeClr val="tx1"/>
                </a:solidFill>
              </a:rPr>
              <a:t>キャンセル押下時はダイアログを閉じる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9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+mn-ea"/>
              </a:rPr>
              <a:t>API</a:t>
            </a:r>
            <a:r>
              <a:rPr lang="ja-JP" altLang="en-US" sz="1600" dirty="0" smtClean="0">
                <a:latin typeface="+mn-ea"/>
              </a:rPr>
              <a:t>　改修</a:t>
            </a:r>
            <a:endParaRPr lang="ja-JP" altLang="en-US" sz="16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7544" y="720854"/>
            <a:ext cx="828092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認証</a:t>
            </a:r>
            <a:r>
              <a:rPr lang="en-US" altLang="ja-JP" sz="1200" dirty="0"/>
              <a:t>API</a:t>
            </a:r>
            <a:r>
              <a:rPr lang="ja-JP" altLang="en-US" sz="1200" dirty="0" smtClean="0"/>
              <a:t>　</a:t>
            </a:r>
            <a:r>
              <a:rPr lang="en-US" altLang="ja-JP" sz="1200" dirty="0" smtClean="0"/>
              <a:t>【</a:t>
            </a:r>
            <a:r>
              <a:rPr lang="ja-JP" altLang="en-US" sz="1200" dirty="0"/>
              <a:t>新規</a:t>
            </a:r>
            <a:r>
              <a:rPr lang="en-US" altLang="ja-JP" sz="1200" dirty="0" smtClean="0"/>
              <a:t>】</a:t>
            </a:r>
          </a:p>
          <a:p>
            <a:pPr lvl="1">
              <a:spcAft>
                <a:spcPts val="600"/>
              </a:spcAft>
            </a:pPr>
            <a:r>
              <a:rPr lang="ja-JP" altLang="en-US" sz="1200" dirty="0" smtClean="0"/>
              <a:t>画面のダイアログから入力されたパスワードを</a:t>
            </a:r>
            <a:r>
              <a:rPr lang="en-US" altLang="ja-JP" sz="1200" dirty="0" smtClean="0"/>
              <a:t>AI</a:t>
            </a:r>
            <a:r>
              <a:rPr lang="ja-JP" altLang="en-US" sz="1200" dirty="0" smtClean="0"/>
              <a:t>ボイス側サーバで受け取り、</a:t>
            </a:r>
            <a:r>
              <a:rPr lang="en-US" altLang="ja-JP" sz="1200" dirty="0"/>
              <a:t> </a:t>
            </a:r>
            <a:r>
              <a:rPr lang="en-US" altLang="ja-JP" sz="1200" dirty="0" err="1" smtClean="0"/>
              <a:t>OptimalBiz</a:t>
            </a:r>
            <a:r>
              <a:rPr lang="ja-JP" altLang="en-US" sz="1200" dirty="0"/>
              <a:t>標準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のユーザー認証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で認証を行う。認証結果を画面に返却する。以降の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処理のため</a:t>
            </a:r>
            <a:r>
              <a:rPr lang="en-US" altLang="ja-JP" sz="1200" dirty="0"/>
              <a:t>AI</a:t>
            </a:r>
            <a:r>
              <a:rPr lang="ja-JP" altLang="en-US" sz="1200" dirty="0"/>
              <a:t>ボイスサーバ側</a:t>
            </a:r>
            <a:r>
              <a:rPr lang="ja-JP" altLang="en-US" sz="1200" dirty="0" smtClean="0"/>
              <a:t>で認証トークンのセッション上での保持等を行う。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endParaRPr lang="en-US" altLang="ja-JP" sz="1200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ユーザ一覧取得</a:t>
            </a:r>
            <a:r>
              <a:rPr lang="en-US" altLang="ja-JP" sz="1200" dirty="0" smtClean="0"/>
              <a:t>API</a:t>
            </a:r>
            <a:r>
              <a:rPr lang="ja-JP" altLang="en-US" sz="1200" dirty="0"/>
              <a:t>　</a:t>
            </a:r>
            <a:r>
              <a:rPr lang="en-US" altLang="ja-JP" sz="1200" dirty="0"/>
              <a:t>【</a:t>
            </a:r>
            <a:r>
              <a:rPr lang="ja-JP" altLang="en-US" sz="1200" dirty="0"/>
              <a:t>新規</a:t>
            </a:r>
            <a:r>
              <a:rPr lang="en-US" altLang="ja-JP" sz="1200" dirty="0"/>
              <a:t>】</a:t>
            </a:r>
          </a:p>
          <a:p>
            <a:pPr lvl="1">
              <a:spcAft>
                <a:spcPts val="600"/>
              </a:spcAft>
            </a:pPr>
            <a:r>
              <a:rPr lang="ja-JP" altLang="en-US" sz="1200" dirty="0" smtClean="0"/>
              <a:t>画面から呼び出された場合、</a:t>
            </a:r>
            <a:r>
              <a:rPr lang="en-US" altLang="ja-JP" sz="1200" dirty="0"/>
              <a:t>AI</a:t>
            </a:r>
            <a:r>
              <a:rPr lang="ja-JP" altLang="en-US" sz="1200" dirty="0"/>
              <a:t>ボイス側</a:t>
            </a:r>
            <a:r>
              <a:rPr lang="ja-JP" altLang="en-US" sz="1200" dirty="0" smtClean="0"/>
              <a:t>サーバから</a:t>
            </a:r>
            <a:r>
              <a:rPr lang="en-US" altLang="ja-JP" sz="1200" dirty="0" err="1"/>
              <a:t>OptimalBiz</a:t>
            </a:r>
            <a:r>
              <a:rPr lang="ja-JP" altLang="en-US" sz="1200" dirty="0"/>
              <a:t>標準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のユーザー一覧取得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でユーザー一覧取得を行う。取得結果を画面に返却する。一覧画面でページングを行えるようにページング情報も連携する。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endParaRPr lang="en-US" altLang="ja-JP" sz="12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ユーザ更新</a:t>
            </a:r>
            <a:r>
              <a:rPr lang="en-US" altLang="ja-JP" sz="1200" dirty="0" smtClean="0"/>
              <a:t>API</a:t>
            </a:r>
            <a:r>
              <a:rPr lang="ja-JP" altLang="en-US" sz="1200" dirty="0"/>
              <a:t>　</a:t>
            </a:r>
            <a:r>
              <a:rPr lang="en-US" altLang="ja-JP" sz="1200" dirty="0"/>
              <a:t>【</a:t>
            </a:r>
            <a:r>
              <a:rPr lang="ja-JP" altLang="en-US" sz="1200" dirty="0"/>
              <a:t>新規</a:t>
            </a:r>
            <a:r>
              <a:rPr lang="en-US" altLang="ja-JP" sz="1200" dirty="0"/>
              <a:t>】</a:t>
            </a:r>
          </a:p>
          <a:p>
            <a:pPr lvl="1">
              <a:spcAft>
                <a:spcPts val="600"/>
              </a:spcAft>
            </a:pPr>
            <a:r>
              <a:rPr lang="ja-JP" altLang="en-US" sz="1200" dirty="0"/>
              <a:t>画面から呼び出された場合</a:t>
            </a:r>
            <a:r>
              <a:rPr lang="ja-JP" altLang="en-US" sz="1200" dirty="0" smtClean="0"/>
              <a:t>、</a:t>
            </a:r>
            <a:r>
              <a:rPr lang="en-US" altLang="ja-JP" sz="1200" dirty="0"/>
              <a:t>AI</a:t>
            </a:r>
            <a:r>
              <a:rPr lang="ja-JP" altLang="en-US" sz="1200" dirty="0"/>
              <a:t>ボイス側サーバから</a:t>
            </a:r>
            <a:r>
              <a:rPr lang="en-US" altLang="ja-JP" sz="1200" dirty="0" err="1"/>
              <a:t>OptimalBiz</a:t>
            </a:r>
            <a:r>
              <a:rPr lang="ja-JP" altLang="en-US" sz="1200" dirty="0"/>
              <a:t>標準</a:t>
            </a:r>
            <a:r>
              <a:rPr lang="en-US" altLang="ja-JP" sz="1200" dirty="0"/>
              <a:t>API</a:t>
            </a:r>
            <a:r>
              <a:rPr lang="ja-JP" altLang="en-US" sz="1200" dirty="0"/>
              <a:t>の</a:t>
            </a:r>
            <a:r>
              <a:rPr lang="ja-JP" altLang="en-US" sz="1200" dirty="0" smtClean="0"/>
              <a:t>ユーザー更新</a:t>
            </a:r>
            <a:r>
              <a:rPr lang="en-US" altLang="ja-JP" sz="1200" dirty="0" smtClean="0"/>
              <a:t>API</a:t>
            </a:r>
            <a:r>
              <a:rPr lang="ja-JP" altLang="en-US" sz="1200" dirty="0"/>
              <a:t>で</a:t>
            </a:r>
            <a:r>
              <a:rPr lang="ja-JP" altLang="en-US" sz="1200" dirty="0" smtClean="0"/>
              <a:t>ユーザー更新を</a:t>
            </a:r>
            <a:r>
              <a:rPr lang="ja-JP" altLang="en-US" sz="1200" dirty="0"/>
              <a:t>行う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r>
              <a:rPr lang="ja-JP" altLang="en-US" sz="1200" dirty="0" smtClean="0"/>
              <a:t>更新情報はパスワードとする。更新結果</a:t>
            </a:r>
            <a:r>
              <a:rPr lang="ja-JP" altLang="en-US" sz="1200" dirty="0"/>
              <a:t>を画面に返却する</a:t>
            </a:r>
            <a:endParaRPr lang="en-US" altLang="ja-JP" sz="1200" dirty="0"/>
          </a:p>
          <a:p>
            <a:pPr lvl="1">
              <a:spcAft>
                <a:spcPts val="600"/>
              </a:spcAft>
            </a:pP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ja-JP" sz="1200" dirty="0" smtClean="0"/>
          </a:p>
          <a:p>
            <a:pPr lvl="1">
              <a:spcAft>
                <a:spcPts val="600"/>
              </a:spcAft>
            </a:pP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283619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+mn-ea"/>
              </a:rPr>
              <a:t>画面・</a:t>
            </a:r>
            <a:r>
              <a:rPr lang="ja-JP" altLang="en-US" sz="1600" dirty="0">
                <a:latin typeface="+mn-ea"/>
              </a:rPr>
              <a:t>サーバ</a:t>
            </a:r>
            <a:r>
              <a:rPr lang="ja-JP" altLang="en-US" sz="1600" dirty="0" smtClean="0">
                <a:latin typeface="+mn-ea"/>
              </a:rPr>
              <a:t>　改修</a:t>
            </a:r>
            <a:endParaRPr lang="ja-JP" altLang="en-US" sz="16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7544" y="720854"/>
            <a:ext cx="828092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パスワード管理画面　</a:t>
            </a:r>
            <a:r>
              <a:rPr lang="en-US" altLang="ja-JP" sz="1200" dirty="0" smtClean="0"/>
              <a:t>【</a:t>
            </a:r>
            <a:r>
              <a:rPr lang="ja-JP" altLang="en-US" sz="1200" dirty="0" smtClean="0"/>
              <a:t>新規</a:t>
            </a:r>
            <a:r>
              <a:rPr lang="en-US" altLang="ja-JP" sz="1200" dirty="0" smtClean="0"/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認証用</a:t>
            </a:r>
            <a:r>
              <a:rPr lang="ja-JP" altLang="en-US" sz="1200" dirty="0" smtClean="0"/>
              <a:t>パスワード（更新用とは別）の入力用ダイアログの表示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認証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で認証を行い、成功時は続けて</a:t>
            </a:r>
            <a:r>
              <a:rPr lang="ja-JP" altLang="en-US" sz="1200" dirty="0"/>
              <a:t>ユーザ一覧取得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でユーザ一覧取得を行う</a:t>
            </a: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一覧表示はページングができる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一覧</a:t>
            </a:r>
            <a:r>
              <a:rPr lang="ja-JP" altLang="en-US" sz="1200" dirty="0" smtClean="0"/>
              <a:t>から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ユーザをクリック時に右の詳細欄にユーザ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とユーザ名を表示する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更新ボタン押下時</a:t>
            </a:r>
            <a:r>
              <a:rPr lang="ja-JP" altLang="en-US" sz="1200" dirty="0"/>
              <a:t>に</a:t>
            </a:r>
            <a:r>
              <a:rPr lang="ja-JP" altLang="en-US" sz="1200" dirty="0" smtClean="0"/>
              <a:t>ユーザ情報（パスワードのみ）をユーザ更新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で更新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画面の入力用</a:t>
            </a:r>
            <a:r>
              <a:rPr lang="en-US" altLang="ja-JP" sz="1200" dirty="0" smtClean="0"/>
              <a:t>/</a:t>
            </a:r>
            <a:r>
              <a:rPr lang="ja-JP" altLang="en-US" sz="1200" dirty="0" smtClean="0"/>
              <a:t>確認用パスワードで２つの同値チェックとエラー</a:t>
            </a:r>
            <a:r>
              <a:rPr lang="ja-JP" altLang="en-US" sz="1200" dirty="0" smtClean="0"/>
              <a:t>表示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上部メニューにパスワード</a:t>
            </a:r>
            <a:r>
              <a:rPr lang="ja-JP" altLang="en-US" sz="1200" smtClean="0"/>
              <a:t>管理画面への</a:t>
            </a:r>
            <a:r>
              <a:rPr lang="ja-JP" altLang="en-US" sz="1200" dirty="0" smtClean="0"/>
              <a:t>リンクを追加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endParaRPr lang="en-US" altLang="ja-JP" sz="1200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ja-JP" sz="1200" dirty="0"/>
              <a:t>AI</a:t>
            </a:r>
            <a:r>
              <a:rPr lang="ja-JP" altLang="en-US" sz="1200" dirty="0"/>
              <a:t>ボイス側</a:t>
            </a:r>
            <a:r>
              <a:rPr lang="ja-JP" altLang="en-US" sz="1200" dirty="0" smtClean="0"/>
              <a:t>サーバ</a:t>
            </a:r>
            <a:r>
              <a:rPr lang="ja-JP" altLang="en-US" sz="1200" dirty="0"/>
              <a:t>　</a:t>
            </a:r>
            <a:r>
              <a:rPr lang="en-US" altLang="ja-JP" sz="1200" dirty="0"/>
              <a:t>【</a:t>
            </a:r>
            <a:r>
              <a:rPr lang="ja-JP" altLang="en-US" sz="1200" dirty="0"/>
              <a:t>改修</a:t>
            </a:r>
            <a:r>
              <a:rPr lang="en-US" altLang="ja-JP" sz="1200" dirty="0"/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画面から各</a:t>
            </a:r>
            <a:r>
              <a:rPr lang="en-US" altLang="ja-JP" sz="1200" dirty="0" smtClean="0"/>
              <a:t>API</a:t>
            </a:r>
            <a:r>
              <a:rPr lang="ja-JP" altLang="en-US" sz="1200" dirty="0"/>
              <a:t>が</a:t>
            </a:r>
            <a:r>
              <a:rPr lang="ja-JP" altLang="en-US" sz="1200" dirty="0" smtClean="0"/>
              <a:t>呼ばれた場合、さらに</a:t>
            </a:r>
            <a:r>
              <a:rPr lang="en-US" altLang="ja-JP" sz="1200" dirty="0"/>
              <a:t>AI</a:t>
            </a:r>
            <a:r>
              <a:rPr lang="ja-JP" altLang="en-US" sz="1200" dirty="0"/>
              <a:t>ボイス側</a:t>
            </a:r>
            <a:r>
              <a:rPr lang="ja-JP" altLang="en-US" sz="1200" dirty="0" smtClean="0"/>
              <a:t>サーバから</a:t>
            </a:r>
            <a:r>
              <a:rPr lang="en-US" altLang="ja-JP" sz="1200" dirty="0" err="1" smtClean="0"/>
              <a:t>OptimalBiz</a:t>
            </a:r>
            <a:r>
              <a:rPr lang="ja-JP" altLang="en-US" sz="1200" dirty="0"/>
              <a:t>標準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と通信を行い、情報を取得、画面に返却する機能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ja-JP" sz="1200" dirty="0" err="1"/>
              <a:t>OptimalBiz</a:t>
            </a:r>
            <a:r>
              <a:rPr lang="ja-JP" altLang="en-US" sz="1200" dirty="0"/>
              <a:t>標準</a:t>
            </a:r>
            <a:r>
              <a:rPr lang="en-US" altLang="ja-JP" sz="1200" dirty="0"/>
              <a:t>API</a:t>
            </a:r>
            <a:r>
              <a:rPr lang="ja-JP" altLang="en-US" sz="1200" dirty="0"/>
              <a:t>と通信を行う際</a:t>
            </a:r>
            <a:r>
              <a:rPr lang="ja-JP" altLang="en-US" sz="1200" dirty="0" smtClean="0"/>
              <a:t>、認証</a:t>
            </a:r>
            <a:r>
              <a:rPr lang="ja-JP" altLang="en-US" sz="1200" dirty="0"/>
              <a:t>ヘッダーを作成する</a:t>
            </a:r>
            <a:r>
              <a:rPr lang="ja-JP" altLang="en-US" sz="1200" dirty="0" smtClean="0"/>
              <a:t>機能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画面</a:t>
            </a:r>
            <a:r>
              <a:rPr lang="ja-JP" altLang="en-US" sz="1200" dirty="0"/>
              <a:t>から認証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が呼ばれた場合、</a:t>
            </a:r>
            <a:r>
              <a:rPr lang="en-US" altLang="ja-JP" sz="1200" dirty="0" smtClean="0"/>
              <a:t> </a:t>
            </a:r>
            <a:r>
              <a:rPr lang="en-US" altLang="ja-JP" sz="1200" dirty="0" err="1"/>
              <a:t>OptimalBiz</a:t>
            </a:r>
            <a:r>
              <a:rPr lang="ja-JP" altLang="en-US" sz="1200" dirty="0"/>
              <a:t>標準</a:t>
            </a:r>
            <a:r>
              <a:rPr lang="en-US" altLang="ja-JP" sz="1200" dirty="0" smtClean="0"/>
              <a:t>API</a:t>
            </a:r>
            <a:r>
              <a:rPr lang="ja-JP" altLang="en-US" sz="1200" dirty="0"/>
              <a:t>と</a:t>
            </a:r>
            <a:r>
              <a:rPr lang="en-US" altLang="ja-JP" sz="1200" dirty="0" err="1" smtClean="0"/>
              <a:t>xAuth</a:t>
            </a:r>
            <a:r>
              <a:rPr lang="ja-JP" altLang="en-US" sz="1200" dirty="0" smtClean="0"/>
              <a:t>認証方式でアクセストークンを取得</a:t>
            </a:r>
            <a:r>
              <a:rPr lang="ja-JP" altLang="en-US" sz="1200" dirty="0"/>
              <a:t>、以降の</a:t>
            </a:r>
            <a:r>
              <a:rPr lang="en-US" altLang="ja-JP" sz="1200" dirty="0"/>
              <a:t>API</a:t>
            </a:r>
            <a:r>
              <a:rPr lang="ja-JP" altLang="en-US" sz="1200" dirty="0"/>
              <a:t>を呼び出するためにアクセストークンを保持</a:t>
            </a:r>
            <a:r>
              <a:rPr lang="ja-JP" altLang="en-US" sz="1200" dirty="0" smtClean="0"/>
              <a:t>する機能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アクセストークンの期限切れの場合など</a:t>
            </a:r>
            <a:r>
              <a:rPr lang="en-US" altLang="ja-JP" sz="1200" dirty="0" err="1"/>
              <a:t>OptimalBiz</a:t>
            </a:r>
            <a:r>
              <a:rPr lang="ja-JP" altLang="en-US" sz="1200" dirty="0"/>
              <a:t>標準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側のエラー時にエラーコードから画面側にエラーを返却する機能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endParaRPr lang="en-US" altLang="ja-JP" sz="1200" dirty="0"/>
          </a:p>
          <a:p>
            <a:pPr lvl="1">
              <a:spcAft>
                <a:spcPts val="600"/>
              </a:spcAft>
            </a:pP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28955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ian">
  <a:themeElements>
    <a:clrScheme name="earthian">
      <a:dk1>
        <a:sysClr val="windowText" lastClr="000000"/>
      </a:dk1>
      <a:lt1>
        <a:sysClr val="window" lastClr="FFFFFF"/>
      </a:lt1>
      <a:dk2>
        <a:srgbClr val="FF5050"/>
      </a:dk2>
      <a:lt2>
        <a:srgbClr val="FFCCFF"/>
      </a:lt2>
      <a:accent1>
        <a:srgbClr val="FF00FF"/>
      </a:accent1>
      <a:accent2>
        <a:srgbClr val="FF0000"/>
      </a:accent2>
      <a:accent3>
        <a:srgbClr val="FF9933"/>
      </a:accent3>
      <a:accent4>
        <a:srgbClr val="FFFF00"/>
      </a:accent4>
      <a:accent5>
        <a:srgbClr val="00FF00"/>
      </a:accent5>
      <a:accent6>
        <a:srgbClr val="0000FF"/>
      </a:accent6>
      <a:hlink>
        <a:srgbClr val="0000FF"/>
      </a:hlink>
      <a:folHlink>
        <a:srgbClr val="6600CC"/>
      </a:folHlink>
    </a:clrScheme>
    <a:fontScheme name="earthian">
      <a:majorFont>
        <a:latin typeface="Century Gothic"/>
        <a:ea typeface="Meiryo UI"/>
        <a:cs typeface=""/>
      </a:majorFont>
      <a:minorFont>
        <a:latin typeface="Century Gothic"/>
        <a:ea typeface="Meiryo UI"/>
        <a:cs typeface=""/>
      </a:minorFont>
    </a:fontScheme>
    <a:fmtScheme name="キュート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earthian</Template>
  <TotalTime>1584</TotalTime>
  <Words>368</Words>
  <Application>Microsoft Office PowerPoint</Application>
  <PresentationFormat>画面に合わせる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earthian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itsukaha</dc:creator>
  <cp:lastModifiedBy>藤井 秀和</cp:lastModifiedBy>
  <cp:revision>248</cp:revision>
  <cp:lastPrinted>2017-10-06T08:40:34Z</cp:lastPrinted>
  <dcterms:created xsi:type="dcterms:W3CDTF">2017-10-03T01:32:08Z</dcterms:created>
  <dcterms:modified xsi:type="dcterms:W3CDTF">2018-06-13T00:16:53Z</dcterms:modified>
</cp:coreProperties>
</file>