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70" r:id="rId3"/>
    <p:sldId id="269" r:id="rId4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233" autoAdjust="0"/>
  </p:normalViewPr>
  <p:slideViewPr>
    <p:cSldViewPr>
      <p:cViewPr>
        <p:scale>
          <a:sx n="100" d="100"/>
          <a:sy n="100" d="100"/>
        </p:scale>
        <p:origin x="-199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5BEC4-91AD-436D-8E91-EE80CD7D13F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4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81052" y="2622887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AI</a:t>
            </a:r>
            <a:r>
              <a:rPr lang="ja-JP" altLang="en-US" dirty="0"/>
              <a:t>ボイスアナリティクス</a:t>
            </a:r>
            <a:endParaRPr lang="en-US" altLang="ja-JP" dirty="0"/>
          </a:p>
          <a:p>
            <a:pPr algn="ctr"/>
            <a:r>
              <a:rPr lang="ja-JP" altLang="en-US" dirty="0" smtClean="0"/>
              <a:t>画面遷移メニュー追加の</a:t>
            </a:r>
            <a:r>
              <a:rPr lang="zh-TW" altLang="en-US" dirty="0" smtClean="0"/>
              <a:t>検討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概要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720854"/>
            <a:ext cx="8280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ボイスアナリティクス</a:t>
            </a:r>
            <a:r>
              <a:rPr lang="ja-JP" altLang="en-US" sz="1200" dirty="0"/>
              <a:t>へ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画面遷移メニュー</a:t>
            </a:r>
            <a:r>
              <a:rPr lang="ja-JP" altLang="en-US" sz="1200" dirty="0" smtClean="0"/>
              <a:t>追加</a:t>
            </a:r>
            <a:r>
              <a:rPr lang="ja-JP" altLang="en-US" sz="1200" dirty="0" smtClean="0"/>
              <a:t>について検討する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各画面遷移メニューは既存のログアウトプルダウンリストに追加する。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各画面</a:t>
            </a:r>
            <a:r>
              <a:rPr lang="ja-JP" altLang="en-US" sz="1200" dirty="0"/>
              <a:t>遷移</a:t>
            </a:r>
            <a:r>
              <a:rPr lang="ja-JP" altLang="en-US" sz="1200" dirty="0" smtClean="0"/>
              <a:t>メニューは登録ユーザの権限により表示する。</a:t>
            </a:r>
            <a:endParaRPr lang="ja-JP" altLang="en-US" sz="1200" dirty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　</a:t>
            </a:r>
            <a:r>
              <a:rPr lang="ja-JP" altLang="en-US" sz="1200" dirty="0"/>
              <a:t>　各画面遷移</a:t>
            </a:r>
            <a:r>
              <a:rPr lang="ja-JP" altLang="en-US" sz="1200" dirty="0" smtClean="0"/>
              <a:t>メニューの権限</a:t>
            </a:r>
            <a:r>
              <a:rPr lang="ja-JP" altLang="en-US" sz="1200" dirty="0" smtClean="0"/>
              <a:t>管理に</a:t>
            </a:r>
            <a:r>
              <a:rPr lang="ja-JP" altLang="en-US" sz="1200" dirty="0" smtClean="0"/>
              <a:t>ついては、</a:t>
            </a:r>
            <a:r>
              <a:rPr lang="ja-JP" altLang="en-US" sz="1200" dirty="0" smtClean="0"/>
              <a:t>コールセンターのサイドバー機能とほぼ一緒なので</a:t>
            </a:r>
            <a:r>
              <a:rPr lang="ja-JP" altLang="en-US" sz="1200" dirty="0" smtClean="0"/>
              <a:t>、</a:t>
            </a:r>
            <a:r>
              <a:rPr lang="ja-JP" altLang="en-US" sz="1200" dirty="0" smtClean="0"/>
              <a:t>ソースを</a:t>
            </a:r>
            <a:r>
              <a:rPr lang="ja-JP" altLang="en-US" sz="1200" dirty="0" smtClean="0"/>
              <a:t>流用する形で実装する。</a:t>
            </a:r>
            <a:endParaRPr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1832044"/>
            <a:ext cx="82809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romanUcPeriod"/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画面</a:t>
            </a:r>
            <a:endParaRPr lang="en-US" altLang="ja-JP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音声解析画面</a:t>
            </a:r>
            <a:r>
              <a:rPr lang="ja-JP" altLang="en-US" sz="1200" dirty="0" smtClean="0"/>
              <a:t>：独自で</a:t>
            </a:r>
            <a:r>
              <a:rPr lang="ja-JP" altLang="en-US" sz="1200" dirty="0"/>
              <a:t>実装</a:t>
            </a:r>
            <a:r>
              <a:rPr lang="ja-JP" altLang="en-US" sz="1200" dirty="0" smtClean="0"/>
              <a:t>された利用時間表示とログアウト処理を削除して共通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ログアウト機能を利用するよう　　　　に修正する。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共通のログアウト画面：ログアウトプルダウンリストに各画面のメニューを追加する。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　　　　　　　　　　　　　　利用時間表示を追加する。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2889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その他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6109" y="865163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改修箇所一覧</a:t>
            </a:r>
            <a:endParaRPr lang="en-US" altLang="ja-JP" sz="1200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1268760"/>
            <a:ext cx="7704856" cy="50405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ja-JP" altLang="en-US" sz="1000" dirty="0" smtClean="0">
                <a:solidFill>
                  <a:schemeClr val="tx1"/>
                </a:solidFill>
              </a:rPr>
              <a:t>画面 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lang="ja-JP" altLang="en-US" sz="1000" dirty="0" smtClean="0">
                <a:solidFill>
                  <a:schemeClr val="tx1"/>
                </a:solidFill>
              </a:rPr>
              <a:t>画面</a:t>
            </a:r>
            <a:r>
              <a:rPr lang="ja-JP" altLang="en-US" sz="1000" dirty="0" smtClean="0">
                <a:solidFill>
                  <a:schemeClr val="tx1"/>
                </a:solidFill>
              </a:rPr>
              <a:t>）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音声解析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</a:rPr>
              <a:t>speech.html, speech.js</a:t>
            </a:r>
            <a:r>
              <a:rPr lang="ja-JP" altLang="en-US" sz="1000" dirty="0" smtClean="0">
                <a:solidFill>
                  <a:schemeClr val="tx1"/>
                </a:solidFill>
              </a:rPr>
              <a:t>）</a:t>
            </a:r>
            <a:r>
              <a:rPr lang="ja-JP" altLang="en-US" sz="1000" dirty="0" smtClean="0">
                <a:solidFill>
                  <a:schemeClr val="tx1"/>
                </a:solidFill>
              </a:rPr>
              <a:t>：改修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 smtClean="0">
                <a:solidFill>
                  <a:schemeClr val="tx1"/>
                </a:solidFill>
              </a:rPr>
              <a:t>ログアウト画面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</a:rPr>
              <a:t>navbar.html, layout.js, </a:t>
            </a:r>
            <a:r>
              <a:rPr lang="en-US" altLang="ja-JP" sz="1000" dirty="0">
                <a:solidFill>
                  <a:schemeClr val="tx1"/>
                </a:solidFill>
              </a:rPr>
              <a:t>ccs.js </a:t>
            </a:r>
            <a:r>
              <a:rPr lang="ja-JP" altLang="en-US" sz="1000" dirty="0" smtClean="0">
                <a:solidFill>
                  <a:schemeClr val="tx1"/>
                </a:solidFill>
              </a:rPr>
              <a:t>）</a:t>
            </a:r>
            <a:r>
              <a:rPr lang="ja-JP" altLang="en-US" sz="1000" dirty="0">
                <a:solidFill>
                  <a:schemeClr val="tx1"/>
                </a:solidFill>
              </a:rPr>
              <a:t>：改修</a:t>
            </a:r>
            <a:endParaRPr lang="en-US" altLang="ja-JP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9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1813</TotalTime>
  <Words>55</Words>
  <Application>Microsoft Office PowerPoint</Application>
  <PresentationFormat>画面に合わせる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earthian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李 建民</cp:lastModifiedBy>
  <cp:revision>386</cp:revision>
  <cp:lastPrinted>2017-10-06T08:40:34Z</cp:lastPrinted>
  <dcterms:created xsi:type="dcterms:W3CDTF">2017-10-03T01:32:08Z</dcterms:created>
  <dcterms:modified xsi:type="dcterms:W3CDTF">2018-03-26T06:45:26Z</dcterms:modified>
</cp:coreProperties>
</file>