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6" r:id="rId2"/>
    <p:sldId id="270" r:id="rId3"/>
    <p:sldId id="278" r:id="rId4"/>
    <p:sldId id="274" r:id="rId5"/>
    <p:sldId id="280" r:id="rId6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233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5BEC4-91AD-436D-8E91-EE80CD7D13F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4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792506" y="3244334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音声</a:t>
            </a:r>
            <a:r>
              <a:rPr lang="ja-JP" altLang="en-US" dirty="0"/>
              <a:t>ファイル解析進捗率</a:t>
            </a:r>
            <a:r>
              <a:rPr lang="ja-JP" altLang="en-US" dirty="0" smtClean="0"/>
              <a:t>表示の</a:t>
            </a:r>
            <a:r>
              <a:rPr lang="zh-TW" altLang="en-US" dirty="0" smtClean="0"/>
              <a:t>検討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概要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720854"/>
            <a:ext cx="82809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AI</a:t>
            </a:r>
            <a:r>
              <a:rPr lang="ja-JP" altLang="en-US" sz="1200" dirty="0" smtClean="0"/>
              <a:t>ボイスアナリティクスでの音声ファイル解析</a:t>
            </a:r>
            <a:r>
              <a:rPr lang="ja-JP" altLang="en-US" sz="1200" dirty="0"/>
              <a:t>時に</a:t>
            </a:r>
            <a:r>
              <a:rPr lang="ja-JP" altLang="en-US" sz="1200" dirty="0" smtClean="0"/>
              <a:t>進捗率を表示する方法について検討する。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既存のサーバ側処理は、アップロードされた音声ファイルのデータ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分割</a:t>
            </a:r>
            <a:r>
              <a:rPr lang="ja-JP" altLang="en-US" sz="1200" dirty="0"/>
              <a:t>してリカイアスに送信して</a:t>
            </a:r>
            <a:r>
              <a:rPr lang="ja-JP" altLang="en-US" sz="1200" dirty="0" smtClean="0"/>
              <a:t>いる。音声ファイルのデータサイズ（</a:t>
            </a:r>
            <a:r>
              <a:rPr lang="ja-JP" altLang="en-US" sz="1200" dirty="0"/>
              <a:t>バイト数</a:t>
            </a:r>
            <a:r>
              <a:rPr lang="ja-JP" altLang="en-US" sz="1200" dirty="0" smtClean="0"/>
              <a:t>）と、送信済みのデータのサイズ（</a:t>
            </a:r>
            <a:r>
              <a:rPr lang="ja-JP" altLang="en-US" sz="1200" dirty="0"/>
              <a:t>バイト数</a:t>
            </a:r>
            <a:r>
              <a:rPr lang="ja-JP" altLang="en-US" sz="1200" dirty="0" smtClean="0"/>
              <a:t>）</a:t>
            </a:r>
            <a:r>
              <a:rPr lang="ja-JP" altLang="en-US" sz="1200" dirty="0"/>
              <a:t>から進捗率（％）を</a:t>
            </a:r>
            <a:r>
              <a:rPr lang="ja-JP" altLang="en-US" sz="1200" dirty="0" smtClean="0"/>
              <a:t>計算する。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　進捗率　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（送信済みデータサイズ　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　音声ファイルのデータサイズ）</a:t>
            </a:r>
            <a:r>
              <a:rPr lang="en-US" altLang="ja-JP" sz="1200" dirty="0" smtClean="0"/>
              <a:t>× 100</a:t>
            </a:r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 smtClean="0"/>
              <a:t>計算結果の進捗率</a:t>
            </a:r>
            <a:r>
              <a:rPr lang="ja-JP" altLang="en-US" sz="1200" dirty="0"/>
              <a:t>は音声ファイル解析</a:t>
            </a:r>
            <a:r>
              <a:rPr lang="ja-JP" altLang="en-US" sz="1200" dirty="0" smtClean="0"/>
              <a:t>状況確認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の戻り値にセットし、画面上の進捗率表示に反映する。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r>
              <a:rPr lang="ja-JP" altLang="en-US" sz="1200" dirty="0"/>
              <a:t>音声ファイル解析状況確認</a:t>
            </a:r>
            <a:r>
              <a:rPr lang="en-US" altLang="ja-JP" sz="1200" dirty="0"/>
              <a:t>API</a:t>
            </a:r>
            <a:r>
              <a:rPr lang="ja-JP" altLang="en-US" sz="1200" dirty="0" smtClean="0"/>
              <a:t>は、解析開始から終了までの間に一定の時間間隔で解析状況（</a:t>
            </a:r>
            <a:r>
              <a:rPr lang="ja-JP" altLang="en-US" sz="1200" dirty="0"/>
              <a:t>進捗率</a:t>
            </a:r>
            <a:r>
              <a:rPr lang="ja-JP" altLang="en-US" sz="1200" dirty="0" smtClean="0"/>
              <a:t>）をサーバに確認する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である。ただし、他の機能の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一定の時間間隔</a:t>
            </a:r>
            <a:r>
              <a:rPr lang="ja-JP" altLang="en-US" sz="1200" dirty="0" smtClean="0"/>
              <a:t>の時間でサーバに問い合わせる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を実装する場合には、進捗率の計算と進捗率の戻り値を追加する形で実装する。</a:t>
            </a:r>
            <a:endParaRPr lang="en-US" altLang="ja-JP" sz="1200" dirty="0" smtClean="0"/>
          </a:p>
          <a:p>
            <a:pPr>
              <a:spcAft>
                <a:spcPts val="600"/>
              </a:spcAft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2889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画面・</a:t>
            </a:r>
            <a:r>
              <a:rPr lang="en-US" altLang="ja-JP" sz="1600" dirty="0" smtClean="0">
                <a:latin typeface="+mn-ea"/>
              </a:rPr>
              <a:t>API</a:t>
            </a:r>
            <a:r>
              <a:rPr lang="ja-JP" altLang="en-US" sz="1600" dirty="0" smtClean="0">
                <a:latin typeface="+mn-ea"/>
              </a:rPr>
              <a:t>の</a:t>
            </a:r>
            <a:r>
              <a:rPr lang="ja-JP" altLang="en-US" sz="1600" dirty="0">
                <a:latin typeface="+mn-ea"/>
              </a:rPr>
              <a:t>改修</a:t>
            </a:r>
            <a:r>
              <a:rPr lang="ja-JP" altLang="en-US" sz="1600" dirty="0" smtClean="0">
                <a:latin typeface="+mn-ea"/>
              </a:rPr>
              <a:t>（１）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画面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411960" y="1196752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解析開始時に「</a:t>
            </a:r>
            <a:r>
              <a:rPr lang="ja-JP" altLang="en-US" sz="1000" dirty="0"/>
              <a:t>音声ファイル認識</a:t>
            </a:r>
            <a:r>
              <a:rPr kumimoji="1" lang="ja-JP" altLang="en-US" sz="1000" dirty="0" smtClean="0"/>
              <a:t>」</a:t>
            </a:r>
            <a:r>
              <a:rPr kumimoji="1" lang="en-US" altLang="ja-JP" sz="1000" dirty="0" smtClean="0"/>
              <a:t>API</a:t>
            </a:r>
          </a:p>
          <a:p>
            <a:endParaRPr kumimoji="1" lang="en-US" altLang="ja-JP" sz="10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42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10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サーバ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10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5" name="直線矢印コネクタ 64"/>
          <p:cNvCxnSpPr>
            <a:stCxn id="61" idx="3"/>
          </p:cNvCxnSpPr>
          <p:nvPr/>
        </p:nvCxnSpPr>
        <p:spPr>
          <a:xfrm>
            <a:off x="3537863" y="1396807"/>
            <a:ext cx="189823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189894" y="1139751"/>
            <a:ext cx="743793" cy="201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1000" dirty="0"/>
              <a:t>ファイル</a:t>
            </a:r>
            <a:r>
              <a:rPr lang="ja-JP" altLang="en-US" sz="1000" dirty="0" smtClean="0"/>
              <a:t>送信</a:t>
            </a:r>
            <a:r>
              <a:rPr kumimoji="1" lang="ja-JP" altLang="en-US" sz="1000" dirty="0" smtClean="0"/>
              <a:t>→</a:t>
            </a:r>
            <a:endParaRPr kumimoji="1" lang="en-US" altLang="ja-JP" sz="10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26516" y="1293728"/>
            <a:ext cx="33939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1. </a:t>
            </a:r>
            <a:r>
              <a:rPr lang="ja-JP" altLang="en-US" sz="1000" dirty="0"/>
              <a:t>音声ファイルを一時保存：</a:t>
            </a:r>
            <a:endParaRPr lang="en-US" altLang="ja-JP" sz="1000" dirty="0"/>
          </a:p>
          <a:p>
            <a:r>
              <a:rPr lang="ja-JP" altLang="en-US" sz="1000" dirty="0"/>
              <a:t>　　　　送信された音声データ</a:t>
            </a:r>
            <a:r>
              <a:rPr lang="ja-JP" altLang="en-US" sz="1000" dirty="0" smtClean="0"/>
              <a:t>を</a:t>
            </a:r>
            <a:r>
              <a:rPr lang="en-US" altLang="ja-JP" sz="1000" dirty="0" smtClean="0"/>
              <a:t>wav</a:t>
            </a:r>
            <a:r>
              <a:rPr lang="ja-JP" altLang="en-US" sz="1000" dirty="0" smtClean="0"/>
              <a:t>形式で保存する</a:t>
            </a:r>
            <a:endParaRPr lang="en-US" altLang="ja-JP" sz="1000" dirty="0" smtClean="0"/>
          </a:p>
          <a:p>
            <a:r>
              <a:rPr lang="en-US" altLang="ja-JP" sz="1000" dirty="0" smtClean="0"/>
              <a:t>2. </a:t>
            </a:r>
            <a:r>
              <a:rPr lang="ja-JP" altLang="en-US" sz="1000" dirty="0" smtClean="0"/>
              <a:t>音声</a:t>
            </a:r>
            <a:r>
              <a:rPr lang="ja-JP" altLang="en-US" sz="1000" dirty="0"/>
              <a:t>解析（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呼び出し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  <a:p>
            <a:r>
              <a:rPr lang="en-US" altLang="ja-JP" sz="1000" dirty="0" smtClean="0"/>
              <a:t>3.</a:t>
            </a:r>
            <a:r>
              <a:rPr lang="ja-JP" altLang="en-US" sz="1000" dirty="0" smtClean="0"/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音声</a:t>
            </a:r>
            <a:r>
              <a:rPr lang="ja-JP" altLang="en-US" sz="1000" dirty="0">
                <a:solidFill>
                  <a:srgbClr val="FF0000"/>
                </a:solidFill>
              </a:rPr>
              <a:t>データの</a:t>
            </a:r>
            <a:r>
              <a:rPr lang="ja-JP" altLang="en-US" sz="1000" dirty="0" smtClean="0">
                <a:solidFill>
                  <a:srgbClr val="FF0000"/>
                </a:solidFill>
              </a:rPr>
              <a:t>ファイルサイズを取得し変数に格納</a:t>
            </a:r>
            <a:endParaRPr lang="en-US" altLang="ja-JP" sz="1000" dirty="0">
              <a:solidFill>
                <a:srgbClr val="FF0000"/>
              </a:solidFill>
            </a:endParaRPr>
          </a:p>
          <a:p>
            <a:endParaRPr lang="en-US" altLang="ja-JP" sz="1000" dirty="0" smtClean="0"/>
          </a:p>
          <a:p>
            <a:endParaRPr lang="en-US" altLang="ja-JP" sz="1000" dirty="0" smtClean="0"/>
          </a:p>
          <a:p>
            <a:r>
              <a:rPr lang="ja-JP" altLang="en-US" sz="1000" dirty="0" smtClean="0"/>
              <a:t>以降はリカイアスの音声解析を音声データが</a:t>
            </a:r>
            <a:r>
              <a:rPr lang="ja-JP" altLang="en-US" sz="1000" dirty="0"/>
              <a:t>無くなるまで</a:t>
            </a:r>
            <a:r>
              <a:rPr lang="ja-JP" altLang="en-US" sz="1000" dirty="0" smtClean="0"/>
              <a:t>繰り返す</a:t>
            </a:r>
            <a:endParaRPr lang="en-US" altLang="ja-JP" sz="1000" dirty="0" smtClean="0"/>
          </a:p>
          <a:p>
            <a:r>
              <a:rPr lang="ja-JP" altLang="en-US" sz="1000" dirty="0" smtClean="0"/>
              <a:t> → </a:t>
            </a:r>
            <a:r>
              <a:rPr lang="en-US" altLang="ja-JP" sz="1000" dirty="0"/>
              <a:t>7</a:t>
            </a:r>
            <a:r>
              <a:rPr lang="en-US" altLang="ja-JP" sz="1000" dirty="0" smtClean="0"/>
              <a:t>.</a:t>
            </a:r>
            <a:r>
              <a:rPr lang="ja-JP" altLang="en-US" sz="1000" dirty="0"/>
              <a:t>すべての音声解析終了</a:t>
            </a:r>
            <a:r>
              <a:rPr lang="ja-JP" altLang="en-US" sz="1000" dirty="0" smtClean="0"/>
              <a:t>へ</a:t>
            </a:r>
            <a:endParaRPr lang="en-US" altLang="ja-JP" sz="1000" dirty="0" smtClean="0"/>
          </a:p>
          <a:p>
            <a:endParaRPr lang="en-US" altLang="ja-JP" sz="1000" dirty="0" smtClean="0"/>
          </a:p>
          <a:p>
            <a:r>
              <a:rPr lang="en-US" altLang="ja-JP" sz="1000" dirty="0" smtClean="0"/>
              <a:t>4. </a:t>
            </a:r>
            <a:r>
              <a:rPr lang="ja-JP" altLang="en-US" sz="1000" dirty="0" smtClean="0"/>
              <a:t>一定秒数の音声データをリカイアスへ送信</a:t>
            </a:r>
            <a:endParaRPr lang="en-US" altLang="ja-JP" sz="1000" dirty="0" smtClean="0"/>
          </a:p>
          <a:p>
            <a:r>
              <a:rPr lang="en-US" altLang="ja-JP" sz="1000" dirty="0" smtClean="0"/>
              <a:t>5. </a:t>
            </a:r>
            <a:r>
              <a:rPr lang="ja-JP" altLang="en-US" sz="1000" dirty="0" smtClean="0"/>
              <a:t>リカイアスから解析結果を取得</a:t>
            </a:r>
            <a:endParaRPr lang="en-US" altLang="ja-JP" sz="1000" dirty="0" smtClean="0"/>
          </a:p>
          <a:p>
            <a:r>
              <a:rPr lang="en-US" altLang="ja-JP" sz="1000" dirty="0" smtClean="0"/>
              <a:t>6. </a:t>
            </a:r>
            <a:r>
              <a:rPr lang="ja-JP" altLang="en-US" sz="1000" dirty="0" smtClean="0">
                <a:solidFill>
                  <a:srgbClr val="FF0000"/>
                </a:solidFill>
              </a:rPr>
              <a:t>送信データのサイズを送信済みデータサイズ変数に加算、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</a:t>
            </a:r>
            <a:r>
              <a:rPr lang="ja-JP" altLang="en-US" sz="1000" dirty="0" smtClean="0">
                <a:solidFill>
                  <a:srgbClr val="FF0000"/>
                </a:solidFill>
              </a:rPr>
              <a:t>　</a:t>
            </a:r>
            <a:r>
              <a:rPr lang="ja-JP" altLang="en-US" sz="1000" dirty="0">
                <a:solidFill>
                  <a:srgbClr val="FF0000"/>
                </a:solidFill>
              </a:rPr>
              <a:t>音声データの</a:t>
            </a:r>
            <a:r>
              <a:rPr lang="ja-JP" altLang="en-US" sz="1000" dirty="0" smtClean="0">
                <a:solidFill>
                  <a:srgbClr val="FF0000"/>
                </a:solidFill>
              </a:rPr>
              <a:t>ファイルサイズから進捗率を計算し、結果をセッションに格納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endParaRPr lang="en-US" altLang="ja-JP" sz="1000" dirty="0" smtClean="0"/>
          </a:p>
        </p:txBody>
      </p:sp>
      <p:grpSp>
        <p:nvGrpSpPr>
          <p:cNvPr id="75" name="グループ化 74"/>
          <p:cNvGrpSpPr/>
          <p:nvPr/>
        </p:nvGrpSpPr>
        <p:grpSpPr>
          <a:xfrm>
            <a:off x="616361" y="1196752"/>
            <a:ext cx="736517" cy="507190"/>
            <a:chOff x="557280" y="1261422"/>
            <a:chExt cx="736517" cy="507190"/>
          </a:xfrm>
        </p:grpSpPr>
        <p:sp>
          <p:nvSpPr>
            <p:cNvPr id="76" name="正方形/長方形 75"/>
            <p:cNvSpPr/>
            <p:nvPr/>
          </p:nvSpPr>
          <p:spPr>
            <a:xfrm>
              <a:off x="557280" y="1261422"/>
              <a:ext cx="7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解析</a:t>
              </a:r>
              <a:r>
                <a:rPr kumimoji="1" lang="ja-JP" altLang="en-US" sz="1000" dirty="0" smtClean="0"/>
                <a:t>開始</a:t>
              </a:r>
              <a:endParaRPr kumimoji="1" lang="ja-JP" altLang="en-US" sz="1000" dirty="0"/>
            </a:p>
          </p:txBody>
        </p:sp>
        <p:sp>
          <p:nvSpPr>
            <p:cNvPr id="77" name="上矢印 76"/>
            <p:cNvSpPr/>
            <p:nvPr/>
          </p:nvSpPr>
          <p:spPr>
            <a:xfrm rot="19915198">
              <a:off x="1113797" y="1480612"/>
              <a:ext cx="180000" cy="288000"/>
            </a:xfrm>
            <a:prstGeom prst="upArrow">
              <a:avLst>
                <a:gd name="adj1" fmla="val 14601"/>
                <a:gd name="adj2" fmla="val 1268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1392743" y="4910971"/>
            <a:ext cx="2422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解析結果を通話内容として</a:t>
            </a:r>
            <a:r>
              <a:rPr lang="ja-JP" altLang="en-US" sz="1000" dirty="0" smtClean="0"/>
              <a:t>表示</a:t>
            </a:r>
            <a:endParaRPr lang="en-US" altLang="ja-JP" sz="1000" dirty="0"/>
          </a:p>
        </p:txBody>
      </p:sp>
      <p:cxnSp>
        <p:nvCxnSpPr>
          <p:cNvPr id="79" name="直線矢印コネクタ 78"/>
          <p:cNvCxnSpPr>
            <a:stCxn id="80" idx="1"/>
          </p:cNvCxnSpPr>
          <p:nvPr/>
        </p:nvCxnSpPr>
        <p:spPr>
          <a:xfrm flipH="1">
            <a:off x="3491880" y="5012015"/>
            <a:ext cx="1949469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5441349" y="4581128"/>
            <a:ext cx="29915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7</a:t>
            </a:r>
            <a:r>
              <a:rPr lang="en-US" altLang="ja-JP" sz="1000" dirty="0" smtClean="0"/>
              <a:t>. </a:t>
            </a:r>
            <a:r>
              <a:rPr lang="ja-JP" altLang="en-US" sz="1000" dirty="0" smtClean="0"/>
              <a:t>すべて</a:t>
            </a:r>
            <a:r>
              <a:rPr lang="ja-JP" altLang="en-US" sz="1000" dirty="0"/>
              <a:t>の音声解析終了（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セッション終了）</a:t>
            </a:r>
            <a:endParaRPr lang="en-US" altLang="ja-JP" sz="1000" dirty="0"/>
          </a:p>
          <a:p>
            <a:r>
              <a:rPr lang="en-US" altLang="ja-JP" sz="1000" dirty="0"/>
              <a:t>8</a:t>
            </a:r>
            <a:r>
              <a:rPr lang="en-US" altLang="ja-JP" sz="1000" dirty="0" smtClean="0"/>
              <a:t>. </a:t>
            </a:r>
            <a:r>
              <a:rPr lang="ja-JP" altLang="en-US" sz="1000" dirty="0" smtClean="0"/>
              <a:t>利用</a:t>
            </a:r>
            <a:r>
              <a:rPr lang="ja-JP" altLang="en-US" sz="1000" dirty="0"/>
              <a:t>時間テーブル更新</a:t>
            </a:r>
            <a:endParaRPr lang="en-US" altLang="ja-JP" sz="1000" dirty="0"/>
          </a:p>
          <a:p>
            <a:r>
              <a:rPr lang="en-US" altLang="ja-JP" sz="1000" dirty="0"/>
              <a:t>9</a:t>
            </a:r>
            <a:r>
              <a:rPr lang="en-US" altLang="ja-JP" sz="1000" dirty="0" smtClean="0"/>
              <a:t>. </a:t>
            </a:r>
            <a:r>
              <a:rPr lang="ja-JP" altLang="en-US" sz="1000" dirty="0" smtClean="0"/>
              <a:t>解析</a:t>
            </a:r>
            <a:r>
              <a:rPr lang="ja-JP" altLang="en-US" sz="1000" dirty="0"/>
              <a:t>結果を返信</a:t>
            </a:r>
            <a:endParaRPr lang="en-US" altLang="ja-JP" sz="1000" dirty="0"/>
          </a:p>
          <a:p>
            <a:r>
              <a:rPr lang="en-US" altLang="ja-JP" sz="1000" dirty="0" smtClean="0"/>
              <a:t>10. </a:t>
            </a:r>
            <a:r>
              <a:rPr lang="ja-JP" altLang="en-US" sz="1000" dirty="0" smtClean="0"/>
              <a:t>一時</a:t>
            </a:r>
            <a:r>
              <a:rPr lang="ja-JP" altLang="en-US" sz="1000" dirty="0"/>
              <a:t>ディレクトリのファイルを削除する</a:t>
            </a:r>
            <a:endParaRPr lang="en-US" altLang="ja-JP" sz="1000" dirty="0"/>
          </a:p>
          <a:p>
            <a:endParaRPr lang="en-US" altLang="ja-JP" sz="10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202403" y="5085184"/>
            <a:ext cx="8399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00" dirty="0" smtClean="0"/>
              <a:t>←</a:t>
            </a:r>
            <a:r>
              <a:rPr lang="en-US" altLang="ja-JP" sz="1000" dirty="0"/>
              <a:t>API</a:t>
            </a:r>
            <a:r>
              <a:rPr lang="ja-JP" altLang="en-US" sz="1000" dirty="0" smtClean="0"/>
              <a:t>実行結果</a:t>
            </a:r>
            <a:endParaRPr kumimoji="1" lang="ja-JP" altLang="en-US" sz="10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686495" y="6139390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 algn="r"/>
            <a:r>
              <a:rPr lang="en-US" altLang="ja-JP" sz="1000" smtClean="0"/>
              <a:t>API</a:t>
            </a:r>
            <a:r>
              <a:rPr lang="ja-JP" altLang="en-US" sz="1000" smtClean="0"/>
              <a:t> 内の処理詳細は実装時に検討</a:t>
            </a:r>
            <a:endParaRPr kumimoji="1" lang="en-US" altLang="ja-JP" sz="100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8064" y="2132856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（解析中）</a:t>
            </a:r>
            <a:endParaRPr kumimoji="1" lang="en-US" altLang="ja-JP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6579" y="4725144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（解析完了）</a:t>
            </a:r>
            <a:endParaRPr kumimoji="1" lang="en-US" altLang="ja-JP" sz="10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91817" y="2366898"/>
            <a:ext cx="2511968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1000" dirty="0" smtClean="0"/>
          </a:p>
          <a:p>
            <a:pPr algn="ctr"/>
            <a:r>
              <a:rPr lang="ja-JP" altLang="en-US" sz="1000" dirty="0" smtClean="0"/>
              <a:t>進捗率バーを画面に表示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解析が完了するまで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画面を操作できなくする</a:t>
            </a:r>
            <a:endParaRPr lang="en-US" altLang="ja-JP" sz="1000" dirty="0" smtClean="0"/>
          </a:p>
          <a:p>
            <a:pPr algn="ctr"/>
            <a:endParaRPr lang="en-US" altLang="ja-JP" sz="10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58331" y="3575338"/>
            <a:ext cx="2664222" cy="86177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「</a:t>
            </a:r>
            <a:r>
              <a:rPr lang="ja-JP" altLang="en-US" sz="1000" dirty="0">
                <a:solidFill>
                  <a:srgbClr val="FF0000"/>
                </a:solidFill>
              </a:rPr>
              <a:t>音声ファイル解析状況</a:t>
            </a:r>
            <a:r>
              <a:rPr lang="ja-JP" altLang="en-US" sz="1000" dirty="0" smtClean="0">
                <a:solidFill>
                  <a:srgbClr val="FF0000"/>
                </a:solidFill>
              </a:rPr>
              <a:t>確認</a:t>
            </a:r>
            <a:r>
              <a:rPr kumimoji="1" lang="ja-JP" altLang="en-US" sz="1000" dirty="0" smtClean="0">
                <a:solidFill>
                  <a:srgbClr val="FF0000"/>
                </a:solidFill>
              </a:rPr>
              <a:t>」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API</a:t>
            </a:r>
            <a:r>
              <a:rPr kumimoji="1" lang="ja-JP" altLang="en-US" sz="1000" dirty="0" smtClean="0">
                <a:solidFill>
                  <a:srgbClr val="FF0000"/>
                </a:solidFill>
              </a:rPr>
              <a:t> 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　</a:t>
            </a:r>
            <a:r>
              <a:rPr lang="ja-JP" altLang="en-US" sz="1000" dirty="0">
                <a:solidFill>
                  <a:srgbClr val="FF0000"/>
                </a:solidFill>
              </a:rPr>
              <a:t>一定の時間間隔</a:t>
            </a:r>
            <a:r>
              <a:rPr lang="ja-JP" altLang="en-US" sz="1000" dirty="0" smtClean="0">
                <a:solidFill>
                  <a:srgbClr val="FF0000"/>
                </a:solidFill>
              </a:rPr>
              <a:t>で進捗率をサーバから取得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戻り値：進捗率（</a:t>
            </a:r>
            <a:r>
              <a:rPr lang="en-US" altLang="ja-JP" sz="1000" dirty="0" smtClean="0">
                <a:solidFill>
                  <a:srgbClr val="FF0000"/>
                </a:solidFill>
              </a:rPr>
              <a:t>%</a:t>
            </a:r>
            <a:r>
              <a:rPr lang="ja-JP" altLang="en-US" sz="1000" dirty="0" smtClean="0">
                <a:solidFill>
                  <a:srgbClr val="FF0000"/>
                </a:solidFill>
              </a:rPr>
              <a:t>）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</a:rPr>
              <a:t>進捗率を画面の進捗率バーに反映して再表示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12949" y="3789040"/>
            <a:ext cx="897682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dirty="0" smtClean="0">
                <a:solidFill>
                  <a:srgbClr val="FF0000"/>
                </a:solidFill>
              </a:rPr>
              <a:t>解析状況確認→</a:t>
            </a:r>
            <a:endParaRPr kumimoji="1" lang="en-US" altLang="ja-JP" sz="1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←進捗率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26" name="直線矢印コネクタ 25"/>
          <p:cNvCxnSpPr>
            <a:stCxn id="23" idx="3"/>
            <a:endCxn id="27" idx="1"/>
          </p:cNvCxnSpPr>
          <p:nvPr/>
        </p:nvCxnSpPr>
        <p:spPr>
          <a:xfrm>
            <a:off x="3822553" y="4006225"/>
            <a:ext cx="1477795" cy="197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300348" y="3902859"/>
            <a:ext cx="320288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 dirty="0" smtClean="0">
                <a:solidFill>
                  <a:srgbClr val="FF0000"/>
                </a:solidFill>
              </a:rPr>
              <a:t>セッション上の進捗率を取得し、返却する。</a:t>
            </a:r>
            <a:endParaRPr lang="en-US" altLang="ja-JP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1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/>
          <p:cNvSpPr txBox="1"/>
          <p:nvPr/>
        </p:nvSpPr>
        <p:spPr>
          <a:xfrm>
            <a:off x="456109" y="869518"/>
            <a:ext cx="82809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200" dirty="0"/>
              <a:t>音声</a:t>
            </a:r>
            <a:r>
              <a:rPr lang="zh-CN" altLang="en-US" sz="1200" dirty="0" smtClean="0"/>
              <a:t>解析</a:t>
            </a:r>
            <a:r>
              <a:rPr lang="ja-JP" altLang="en-US" sz="1200" dirty="0" smtClean="0"/>
              <a:t>画面　</a:t>
            </a:r>
            <a:r>
              <a:rPr lang="en-US" altLang="ja-JP" sz="1200" dirty="0" smtClean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 smtClean="0"/>
              <a:t>】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</a:t>
            </a:r>
            <a:r>
              <a:rPr lang="ja-JP" altLang="en-US" sz="1200" dirty="0" smtClean="0"/>
              <a:t>ファイル解析の解析中に進捗率</a:t>
            </a:r>
            <a:r>
              <a:rPr lang="ja-JP" altLang="en-US" sz="1200" dirty="0"/>
              <a:t>のバーを画面に表示する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音声ファイル解析</a:t>
            </a:r>
            <a:r>
              <a:rPr lang="ja-JP" altLang="en-US" sz="1200" dirty="0" smtClean="0"/>
              <a:t>状況</a:t>
            </a:r>
            <a:r>
              <a:rPr lang="ja-JP" altLang="en-US" sz="1200" dirty="0"/>
              <a:t>確認</a:t>
            </a:r>
            <a:r>
              <a:rPr lang="en-US" altLang="ja-JP" sz="1200" dirty="0"/>
              <a:t>API</a:t>
            </a:r>
            <a:r>
              <a:rPr lang="ja-JP" altLang="en-US" sz="1200" dirty="0"/>
              <a:t>を一定の時間間隔で実行し、戻り値の進捗率を画面上</a:t>
            </a:r>
            <a:r>
              <a:rPr lang="ja-JP" altLang="en-US" sz="1200" dirty="0" smtClean="0"/>
              <a:t>の進捗率バーに反映</a:t>
            </a:r>
            <a:r>
              <a:rPr lang="ja-JP" altLang="en-US" sz="1200" dirty="0"/>
              <a:t>する</a:t>
            </a:r>
            <a:endParaRPr lang="en-US" altLang="ja-JP" sz="1200" dirty="0"/>
          </a:p>
          <a:p>
            <a:pPr>
              <a:spcAft>
                <a:spcPts val="600"/>
              </a:spcAft>
            </a:pPr>
            <a:endParaRPr lang="en-US" altLang="ja-JP" sz="12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 smtClean="0"/>
              <a:t>音声</a:t>
            </a:r>
            <a:r>
              <a:rPr lang="ja-JP" altLang="en-US" sz="1200" dirty="0"/>
              <a:t>ファイル</a:t>
            </a:r>
            <a:r>
              <a:rPr lang="ja-JP" altLang="en-US" sz="1200" dirty="0" smtClean="0"/>
              <a:t>認識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【</a:t>
            </a:r>
            <a:r>
              <a:rPr lang="ja-JP" altLang="en-US" sz="1200" dirty="0"/>
              <a:t>改修</a:t>
            </a:r>
            <a:r>
              <a:rPr lang="en-US" altLang="ja-JP" sz="1200" dirty="0" smtClean="0"/>
              <a:t>】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音声ファイルアップロード時</a:t>
            </a:r>
            <a:r>
              <a:rPr lang="ja-JP" altLang="en-US" sz="1200" dirty="0"/>
              <a:t>、</a:t>
            </a:r>
            <a:r>
              <a:rPr lang="ja-JP" altLang="en-US" sz="1200" dirty="0" smtClean="0"/>
              <a:t>音声</a:t>
            </a:r>
            <a:r>
              <a:rPr lang="ja-JP" altLang="en-US" sz="1200" dirty="0"/>
              <a:t>データの</a:t>
            </a:r>
            <a:r>
              <a:rPr lang="ja-JP" altLang="en-US" sz="1200" dirty="0" smtClean="0"/>
              <a:t>ファイルサイズ</a:t>
            </a:r>
            <a:r>
              <a:rPr lang="ja-JP" altLang="en-US" sz="1200" dirty="0"/>
              <a:t>（バイト数）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取得し変数に格納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リカイアスへ音声データを分割送信するたびに、送信データの</a:t>
            </a:r>
            <a:r>
              <a:rPr lang="ja-JP" altLang="en-US" sz="1200" dirty="0" smtClean="0"/>
              <a:t>サイズ</a:t>
            </a:r>
            <a:r>
              <a:rPr lang="ja-JP" altLang="en-US" sz="1200" dirty="0"/>
              <a:t>（バイト数）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送信済みデータサイズ変数に加算</a:t>
            </a:r>
            <a:endParaRPr lang="en-US" altLang="ja-JP" sz="12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進捗率</a:t>
            </a:r>
            <a:r>
              <a:rPr lang="ja-JP" altLang="en-US" sz="1200" dirty="0"/>
              <a:t>（％）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計算してセッションに格納</a:t>
            </a:r>
            <a:endParaRPr lang="en-US" altLang="ja-JP" sz="1200" dirty="0"/>
          </a:p>
          <a:p>
            <a:pPr lvl="1">
              <a:spcAft>
                <a:spcPts val="600"/>
              </a:spcAft>
            </a:pPr>
            <a:r>
              <a:rPr lang="ja-JP" altLang="en-US" sz="1200" dirty="0"/>
              <a:t>　　　進捗率　</a:t>
            </a:r>
            <a:r>
              <a:rPr lang="en-US" altLang="ja-JP" sz="1200" dirty="0"/>
              <a:t>= </a:t>
            </a:r>
            <a:r>
              <a:rPr lang="ja-JP" altLang="en-US" sz="1200" dirty="0"/>
              <a:t>（送信済みデータサイズ　</a:t>
            </a:r>
            <a:r>
              <a:rPr lang="en-US" altLang="ja-JP" sz="1200" dirty="0"/>
              <a:t>/</a:t>
            </a:r>
            <a:r>
              <a:rPr lang="ja-JP" altLang="en-US" sz="1200" dirty="0"/>
              <a:t>　音声ファイルのデータサイズ）</a:t>
            </a:r>
            <a:r>
              <a:rPr lang="en-US" altLang="ja-JP" sz="1200" dirty="0"/>
              <a:t>× 100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+mn-ea"/>
              </a:rPr>
              <a:t>画面・</a:t>
            </a:r>
            <a:r>
              <a:rPr lang="en-US" altLang="ja-JP" sz="1600" dirty="0">
                <a:latin typeface="+mn-ea"/>
              </a:rPr>
              <a:t>API</a:t>
            </a:r>
            <a:r>
              <a:rPr lang="ja-JP" altLang="en-US" sz="1600" dirty="0">
                <a:latin typeface="+mn-ea"/>
              </a:rPr>
              <a:t>の改修（</a:t>
            </a:r>
            <a:r>
              <a:rPr lang="ja-JP" altLang="en-US" sz="1600" dirty="0" smtClean="0">
                <a:latin typeface="+mn-ea"/>
              </a:rPr>
              <a:t>２）</a:t>
            </a:r>
            <a:endParaRPr lang="ja-JP" altLang="en-US" sz="16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3501008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音声ファイル</a:t>
            </a:r>
            <a:r>
              <a:rPr lang="ja-JP" altLang="en-US" sz="1200" dirty="0" smtClean="0"/>
              <a:t>解析状況確認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【</a:t>
            </a:r>
            <a:r>
              <a:rPr lang="ja-JP" altLang="en-US" sz="1200" dirty="0"/>
              <a:t>新規</a:t>
            </a:r>
            <a:r>
              <a:rPr lang="en-US" altLang="ja-JP" sz="1200" dirty="0" smtClean="0"/>
              <a:t>】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セッション上</a:t>
            </a:r>
            <a:r>
              <a:rPr lang="ja-JP" altLang="en-US" sz="1200" dirty="0"/>
              <a:t>の進捗率を取得し、返却</a:t>
            </a:r>
            <a:r>
              <a:rPr lang="ja-JP" altLang="en-US" sz="1200" dirty="0" smtClean="0"/>
              <a:t>する</a:t>
            </a:r>
            <a:endParaRPr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39131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58151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音声ファイル解析進捗率改修</a:t>
            </a:r>
            <a:r>
              <a:rPr lang="en-US" altLang="ja-JP" dirty="0" smtClean="0"/>
              <a:t>]</a:t>
            </a:r>
            <a:endParaRPr lang="en-US" altLang="ja-JP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86303" y="332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音声解析画面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1790" y="981132"/>
            <a:ext cx="3214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音声ファイル解析時に進捗表示を追加</a:t>
            </a:r>
            <a:endParaRPr kumimoji="1" lang="ja-JP" altLang="en-US" sz="1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1790" y="5939306"/>
            <a:ext cx="3522712" cy="26808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t">
            <a:noAutofit/>
          </a:bodyPr>
          <a:lstStyle/>
          <a:p>
            <a:r>
              <a:rPr kumimoji="1" lang="ja-JP" altLang="en-US" sz="800" dirty="0" smtClean="0"/>
              <a:t>・進捗バーを追加</a:t>
            </a:r>
            <a:endParaRPr kumimoji="1" lang="en-US" altLang="ja-JP" sz="800" dirty="0" smtClean="0"/>
          </a:p>
        </p:txBody>
      </p:sp>
    </p:spTree>
    <p:extLst>
      <p:ext uri="{BB962C8B-B14F-4D97-AF65-F5344CB8AC3E}">
        <p14:creationId xmlns:p14="http://schemas.microsoft.com/office/powerpoint/2010/main" val="446231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2025</TotalTime>
  <Words>251</Words>
  <Application>Microsoft Office PowerPoint</Application>
  <PresentationFormat>画面に合わせる (4:3)</PresentationFormat>
  <Paragraphs>67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藤井 秀和</cp:lastModifiedBy>
  <cp:revision>431</cp:revision>
  <cp:lastPrinted>2017-10-06T08:40:34Z</cp:lastPrinted>
  <dcterms:created xsi:type="dcterms:W3CDTF">2017-10-03T01:32:08Z</dcterms:created>
  <dcterms:modified xsi:type="dcterms:W3CDTF">2018-03-22T06:07:37Z</dcterms:modified>
</cp:coreProperties>
</file>