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61" r:id="rId3"/>
    <p:sldId id="259" r:id="rId4"/>
    <p:sldId id="269" r:id="rId5"/>
    <p:sldId id="272" r:id="rId6"/>
    <p:sldId id="271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>
        <p:scale>
          <a:sx n="100" d="100"/>
          <a:sy n="100" d="100"/>
        </p:scale>
        <p:origin x="-193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55776" y="2605554"/>
            <a:ext cx="429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音声</a:t>
            </a:r>
            <a:r>
              <a:rPr lang="ja-JP" altLang="en-US" dirty="0"/>
              <a:t>解析のマイク入力一時</a:t>
            </a:r>
            <a:r>
              <a:rPr lang="ja-JP" altLang="en-US" dirty="0" smtClean="0"/>
              <a:t>停止機能</a:t>
            </a:r>
            <a:r>
              <a:rPr lang="ja-JP" altLang="en-US" dirty="0"/>
              <a:t>の検討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61973" y="2051556"/>
            <a:ext cx="276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 smtClean="0">
                <a:latin typeface="HGP明朝E" panose="02020900000000000000" pitchFamily="18" charset="-128"/>
                <a:ea typeface="HGP明朝E" panose="02020900000000000000" pitchFamily="18" charset="-128"/>
              </a:rPr>
              <a:t>AIVoiceAnalytics</a:t>
            </a:r>
            <a:endParaRPr lang="en-US" altLang="ja-JP" sz="2400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概要</a:t>
            </a:r>
            <a:endParaRPr kumimoji="1"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7544" y="907847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dirty="0" smtClean="0"/>
              <a:t>音声解析について、マイク入力時に一時停止機能の追加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検討する。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コールセンターと同様、マイク入力の時にも一時停止と再開が行えるようにする。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マイク入力の時、一時停止ボタンを押下すると、リカイアス利用時間がふえないようにする。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一時停止から再開すると、マイク入力が再開し、リカイアス利用時間も加算し続けるようにする。</a:t>
            </a:r>
          </a:p>
        </p:txBody>
      </p:sp>
    </p:spTree>
    <p:extLst>
      <p:ext uri="{BB962C8B-B14F-4D97-AF65-F5344CB8AC3E}">
        <p14:creationId xmlns:p14="http://schemas.microsoft.com/office/powerpoint/2010/main" val="123537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496944" cy="4695671"/>
          </a:xfrm>
          <a:prstGeom prst="rect">
            <a:avLst/>
          </a:prstGeom>
        </p:spPr>
      </p:pic>
      <p:sp>
        <p:nvSpPr>
          <p:cNvPr id="43" name="線吹き出し 1 (枠付き) 42"/>
          <p:cNvSpPr/>
          <p:nvPr/>
        </p:nvSpPr>
        <p:spPr>
          <a:xfrm>
            <a:off x="3779912" y="2848813"/>
            <a:ext cx="2808312" cy="443805"/>
          </a:xfrm>
          <a:prstGeom prst="borderCallout1">
            <a:avLst>
              <a:gd name="adj1" fmla="val 12132"/>
              <a:gd name="adj2" fmla="val -2245"/>
              <a:gd name="adj3" fmla="val -193254"/>
              <a:gd name="adj4" fmla="val -6393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画面に一時停止ボタンを追加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解析開始ボタンを押すと</a:t>
            </a:r>
            <a:r>
              <a:rPr lang="ja-JP" altLang="en-US" sz="1000" dirty="0">
                <a:solidFill>
                  <a:schemeClr val="tx1"/>
                </a:solidFill>
              </a:rPr>
              <a:t>一時停止</a:t>
            </a:r>
            <a:r>
              <a:rPr lang="ja-JP" altLang="en-US" sz="1000" dirty="0" smtClean="0">
                <a:solidFill>
                  <a:schemeClr val="tx1"/>
                </a:solidFill>
              </a:rPr>
              <a:t>ボタンを表示する。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音声解析画面マイク入力一時停止</a:t>
            </a:r>
            <a:r>
              <a:rPr lang="ja-JP" altLang="en-US" sz="1600" dirty="0"/>
              <a:t>の</a:t>
            </a:r>
            <a:r>
              <a:rPr kumimoji="1" lang="ja-JP" altLang="en-US" sz="1600" dirty="0" smtClean="0"/>
              <a:t>イメージ１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09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568952" cy="4652963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音声解析画面マイク入力一時停止の</a:t>
            </a:r>
            <a:r>
              <a:rPr lang="ja-JP" altLang="en-US" sz="1600" dirty="0" smtClean="0"/>
              <a:t>イメージ</a:t>
            </a:r>
            <a:r>
              <a:rPr kumimoji="1" lang="ja-JP" altLang="en-US" sz="1600" dirty="0" smtClean="0"/>
              <a:t>２</a:t>
            </a:r>
            <a:endParaRPr kumimoji="1" lang="ja-JP" altLang="en-US" sz="1600" dirty="0"/>
          </a:p>
        </p:txBody>
      </p:sp>
      <p:sp>
        <p:nvSpPr>
          <p:cNvPr id="6" name="線吹き出し 1 (枠付き) 5"/>
          <p:cNvSpPr/>
          <p:nvPr/>
        </p:nvSpPr>
        <p:spPr>
          <a:xfrm>
            <a:off x="2519772" y="3861048"/>
            <a:ext cx="3636404" cy="1152128"/>
          </a:xfrm>
          <a:prstGeom prst="borderCallout1">
            <a:avLst>
              <a:gd name="adj1" fmla="val -570"/>
              <a:gd name="adj2" fmla="val 47939"/>
              <a:gd name="adj3" fmla="val -48036"/>
              <a:gd name="adj4" fmla="val 55093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000" dirty="0">
                <a:solidFill>
                  <a:schemeClr val="tx1"/>
                </a:solidFill>
              </a:rPr>
              <a:t>一時</a:t>
            </a:r>
            <a:r>
              <a:rPr lang="ja-JP" altLang="ja-JP" sz="1000" dirty="0" smtClean="0">
                <a:solidFill>
                  <a:schemeClr val="tx1"/>
                </a:solidFill>
              </a:rPr>
              <a:t>停止</a:t>
            </a:r>
            <a:r>
              <a:rPr lang="ja-JP" altLang="en-US" sz="1000" dirty="0" smtClean="0">
                <a:solidFill>
                  <a:schemeClr val="tx1"/>
                </a:solidFill>
              </a:rPr>
              <a:t>ボタンを押下する時は、</a:t>
            </a:r>
            <a:r>
              <a:rPr lang="ja-JP" altLang="ja-JP" sz="1000" dirty="0" smtClean="0">
                <a:solidFill>
                  <a:schemeClr val="tx1"/>
                </a:solidFill>
              </a:rPr>
              <a:t>一時停止</a:t>
            </a:r>
            <a:r>
              <a:rPr lang="ja-JP" altLang="en-US" sz="1000" dirty="0" smtClean="0">
                <a:solidFill>
                  <a:schemeClr val="tx1"/>
                </a:solidFill>
              </a:rPr>
              <a:t>ダイアログを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表示し、マイク入力を一時停止する。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再開ボタンを押下時</a:t>
            </a:r>
            <a:r>
              <a:rPr lang="ja-JP" altLang="en-US" sz="1000" dirty="0">
                <a:solidFill>
                  <a:schemeClr val="tx1"/>
                </a:solidFill>
              </a:rPr>
              <a:t>は、</a:t>
            </a:r>
            <a:r>
              <a:rPr lang="ja-JP" altLang="en-US" sz="1000" dirty="0" smtClean="0">
                <a:solidFill>
                  <a:schemeClr val="tx1"/>
                </a:solidFill>
              </a:rPr>
              <a:t>ダイアログを閉じるし、マイク入力を再開する。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終了ボタンを押下</a:t>
            </a:r>
            <a:r>
              <a:rPr lang="ja-JP" altLang="en-US" sz="1000" dirty="0">
                <a:solidFill>
                  <a:schemeClr val="tx1"/>
                </a:solidFill>
              </a:rPr>
              <a:t>時</a:t>
            </a:r>
            <a:r>
              <a:rPr lang="ja-JP" altLang="en-US" sz="1000" dirty="0" smtClean="0">
                <a:solidFill>
                  <a:schemeClr val="tx1"/>
                </a:solidFill>
              </a:rPr>
              <a:t>は、</a:t>
            </a:r>
            <a:r>
              <a:rPr lang="ja-JP" altLang="en-US" sz="1000" dirty="0">
                <a:solidFill>
                  <a:schemeClr val="tx1"/>
                </a:solidFill>
              </a:rPr>
              <a:t>ダイアログを閉じるし、</a:t>
            </a:r>
            <a:r>
              <a:rPr lang="ja-JP" altLang="en-US" sz="1000" dirty="0" smtClean="0">
                <a:solidFill>
                  <a:schemeClr val="tx1"/>
                </a:solidFill>
              </a:rPr>
              <a:t>マイク</a:t>
            </a:r>
            <a:r>
              <a:rPr lang="ja-JP" altLang="en-US" sz="1000" dirty="0">
                <a:solidFill>
                  <a:schemeClr val="tx1"/>
                </a:solidFill>
              </a:rPr>
              <a:t>入力</a:t>
            </a:r>
            <a:r>
              <a:rPr lang="ja-JP" altLang="en-US" sz="1000" dirty="0" smtClean="0">
                <a:solidFill>
                  <a:schemeClr val="tx1"/>
                </a:solidFill>
              </a:rPr>
              <a:t>を終了する。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　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114" y="720853"/>
            <a:ext cx="828092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ja-JP" sz="1200" dirty="0" smtClean="0"/>
              <a:t>音声</a:t>
            </a:r>
            <a:r>
              <a:rPr lang="ja-JP" altLang="ja-JP" sz="1200" dirty="0" smtClean="0"/>
              <a:t>解析</a:t>
            </a:r>
            <a:r>
              <a:rPr lang="ja-JP" altLang="en-US" sz="1200" dirty="0" smtClean="0"/>
              <a:t>再開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 smtClean="0"/>
              <a:t>】</a:t>
            </a:r>
          </a:p>
          <a:p>
            <a:pPr marL="0"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　　</a:t>
            </a:r>
            <a:r>
              <a:rPr lang="ja-JP" altLang="en-US" sz="1200" dirty="0"/>
              <a:t>既存の</a:t>
            </a:r>
            <a:r>
              <a:rPr lang="ja-JP" altLang="ja-JP" sz="1200" dirty="0" smtClean="0"/>
              <a:t>音声解析</a:t>
            </a:r>
            <a:r>
              <a:rPr lang="ja-JP" altLang="en-US" sz="1200" dirty="0" smtClean="0"/>
              <a:t>開始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とほぼ同様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ja-JP" sz="1200" dirty="0">
                <a:solidFill>
                  <a:srgbClr val="FF0000"/>
                </a:solidFill>
              </a:rPr>
              <a:t>リクエストの</a:t>
            </a:r>
            <a:r>
              <a:rPr lang="ja-JP" altLang="en-US" sz="1200" dirty="0">
                <a:solidFill>
                  <a:srgbClr val="FF0000"/>
                </a:solidFill>
              </a:rPr>
              <a:t>音声解析</a:t>
            </a:r>
            <a:r>
              <a:rPr lang="ja-JP" altLang="ja-JP" sz="1200" dirty="0">
                <a:solidFill>
                  <a:srgbClr val="FF0000"/>
                </a:solidFill>
              </a:rPr>
              <a:t>ログ</a:t>
            </a:r>
            <a:r>
              <a:rPr lang="en-US" altLang="ja-JP" sz="1200" dirty="0">
                <a:solidFill>
                  <a:srgbClr val="FF0000"/>
                </a:solidFill>
              </a:rPr>
              <a:t>ID</a:t>
            </a:r>
            <a:r>
              <a:rPr lang="ja-JP" altLang="ja-JP" sz="1200" dirty="0">
                <a:solidFill>
                  <a:srgbClr val="FF0000"/>
                </a:solidFill>
              </a:rPr>
              <a:t>より通話ログ情報を取得する</a:t>
            </a:r>
            <a:r>
              <a:rPr lang="ja-JP" altLang="en-US" sz="1200" dirty="0">
                <a:solidFill>
                  <a:srgbClr val="FF0000"/>
                </a:solidFill>
              </a:rPr>
              <a:t>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ja-JP" sz="1200" dirty="0"/>
              <a:t>リカイアス認証を行い、リカイアス音声</a:t>
            </a:r>
            <a:r>
              <a:rPr lang="ja-JP" altLang="ja-JP" sz="1200" dirty="0" smtClean="0"/>
              <a:t>認識</a:t>
            </a:r>
            <a:r>
              <a:rPr lang="ja-JP" altLang="en-US" sz="1200" dirty="0" smtClean="0"/>
              <a:t>を</a:t>
            </a:r>
            <a:r>
              <a:rPr lang="ja-JP" altLang="ja-JP" sz="1200" dirty="0" smtClean="0"/>
              <a:t>開始</a:t>
            </a:r>
            <a:r>
              <a:rPr lang="ja-JP" altLang="en-US" sz="1200" dirty="0" smtClean="0"/>
              <a:t>する</a:t>
            </a:r>
            <a:r>
              <a:rPr lang="ja-JP" altLang="en-US" sz="1200" dirty="0"/>
              <a:t>。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ja-JP" sz="1200" dirty="0" smtClean="0"/>
              <a:t>ユーザ</a:t>
            </a:r>
            <a:r>
              <a:rPr lang="ja-JP" altLang="ja-JP" sz="1200" dirty="0"/>
              <a:t>情報の音声保存設定が有効の場合</a:t>
            </a:r>
            <a:r>
              <a:rPr lang="ja-JP" altLang="ja-JP" sz="1200" dirty="0" smtClean="0"/>
              <a:t>、</a:t>
            </a:r>
            <a:r>
              <a:rPr lang="ja-JP" altLang="en-US" sz="1200" dirty="0"/>
              <a:t>音声ファイル名の生成、保存ディレクトリの作成を</a:t>
            </a:r>
            <a:r>
              <a:rPr lang="ja-JP" altLang="en-US" sz="1200" dirty="0" smtClean="0"/>
              <a:t>行う。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レスポンス情報を作成</a:t>
            </a:r>
            <a:r>
              <a:rPr lang="ja-JP" altLang="ja-JP" sz="1200" dirty="0" smtClean="0"/>
              <a:t>し</a:t>
            </a:r>
            <a:r>
              <a:rPr lang="ja-JP" altLang="ja-JP" sz="1200" dirty="0"/>
              <a:t>、</a:t>
            </a:r>
            <a:r>
              <a:rPr lang="ja-JP" altLang="en-US" sz="1200" dirty="0"/>
              <a:t>画面へ</a:t>
            </a:r>
            <a:r>
              <a:rPr lang="ja-JP" altLang="ja-JP" sz="1200" dirty="0"/>
              <a:t>返す。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49340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画面　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72085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音声解析画面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一時停止</a:t>
            </a:r>
            <a:r>
              <a:rPr lang="ja-JP" altLang="en-US" sz="1200" dirty="0" smtClean="0"/>
              <a:t>ボタンを追加する。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解析開始、解析終了と一時</a:t>
            </a:r>
            <a:r>
              <a:rPr lang="ja-JP" altLang="en-US" sz="1200" dirty="0"/>
              <a:t>停止ボタンの表示・非表示の制御を</a:t>
            </a:r>
            <a:r>
              <a:rPr lang="ja-JP" altLang="en-US" sz="1200" dirty="0" smtClean="0"/>
              <a:t>追加</a:t>
            </a:r>
            <a:r>
              <a:rPr lang="ja-JP" altLang="en-US" sz="1200" dirty="0"/>
              <a:t>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</a:t>
            </a:r>
            <a:r>
              <a:rPr lang="ja-JP" altLang="en-US" sz="1200" dirty="0" smtClean="0"/>
              <a:t>停止の場合音声</a:t>
            </a:r>
            <a:r>
              <a:rPr lang="ja-JP" altLang="en-US" sz="1200" dirty="0" smtClean="0"/>
              <a:t>解析終了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との</a:t>
            </a:r>
            <a:r>
              <a:rPr lang="ja-JP" altLang="en-US" sz="1200" dirty="0" smtClean="0"/>
              <a:t>連携情報を追加する。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一時停止ダイアログ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追加</a:t>
            </a:r>
            <a:r>
              <a:rPr lang="ja-JP" altLang="en-US" sz="1200" dirty="0"/>
              <a:t>する。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一時停止</a:t>
            </a:r>
            <a:r>
              <a:rPr lang="ja-JP" altLang="en-US" sz="1200" dirty="0" smtClean="0"/>
              <a:t>ダイアログの再開と終了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との</a:t>
            </a:r>
            <a:r>
              <a:rPr lang="ja-JP" altLang="en-US" sz="1200" dirty="0"/>
              <a:t>連携情報を</a:t>
            </a:r>
            <a:r>
              <a:rPr lang="ja-JP" altLang="en-US" sz="1200" dirty="0" smtClean="0"/>
              <a:t>追加する。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　　　　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12895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1771</TotalTime>
  <Words>203</Words>
  <Application>Microsoft Office PowerPoint</Application>
  <PresentationFormat>画面に合わせる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李 建民</cp:lastModifiedBy>
  <cp:revision>288</cp:revision>
  <cp:lastPrinted>2018-05-31T00:22:36Z</cp:lastPrinted>
  <dcterms:created xsi:type="dcterms:W3CDTF">2017-10-03T01:32:08Z</dcterms:created>
  <dcterms:modified xsi:type="dcterms:W3CDTF">2018-05-31T02:07:54Z</dcterms:modified>
</cp:coreProperties>
</file>