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66606ff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66606ff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66606ffa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66606ffa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66606ffa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66606ffa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66606ffa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66606ffa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66606ffa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66606ffa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66606ff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66606f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66606ff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66606ff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66606ff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66606ff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66606ffa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66606ffa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66606ff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66606ff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66606ffa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66606ffa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66606ff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66606ff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66606ffa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66606ffa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10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99000"/>
            <a:ext cx="8520600" cy="12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基础算法(六) -- 单调栈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41100" y="1723475"/>
            <a:ext cx="62466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496. Next Greater Element 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503. Next Greater Element II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1019. Next Greater Node In Linked List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739. Daily Temperatures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316. Remove Duplicate Letters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1081. Smallest Subsequence of Distinct Characters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402. Remove K Digits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42. Trapping Rain Water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84. Largest Rectangle in Histogram</a:t>
            </a:r>
            <a:endParaRPr sz="2000"/>
          </a:p>
        </p:txBody>
      </p:sp>
      <p:sp>
        <p:nvSpPr>
          <p:cNvPr id="56" name="Google Shape;56;p13"/>
          <p:cNvSpPr txBox="1"/>
          <p:nvPr/>
        </p:nvSpPr>
        <p:spPr>
          <a:xfrm>
            <a:off x="7086900" y="4682875"/>
            <a:ext cx="1745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你们的好朋友Eddie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850"/>
            <a:ext cx="4365425" cy="394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075" y="1303313"/>
            <a:ext cx="4951976" cy="253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5067350" y="474150"/>
            <a:ext cx="3446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生成最小递增序列，每次出现更小的时候我们就把前面的更大的值替换掉，可替换次数有限不能超过k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5819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175" y="3878424"/>
            <a:ext cx="4953824" cy="120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8175" y="775275"/>
            <a:ext cx="4558200" cy="2643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828125" y="155175"/>
            <a:ext cx="39783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只有高度从低变高的时候我们才需要计算储水，高度递减的时候我们不需要管，因为不储水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9568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 rotWithShape="1">
          <a:blip r:embed="rId4">
            <a:alphaModFix/>
          </a:blip>
          <a:srcRect b="1729" l="0" r="0" t="0"/>
          <a:stretch/>
        </p:blipFill>
        <p:spPr>
          <a:xfrm>
            <a:off x="3974000" y="2732125"/>
            <a:ext cx="5170001" cy="18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9724" y="234850"/>
            <a:ext cx="3614274" cy="23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4000" y="4661234"/>
            <a:ext cx="5169999" cy="48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9568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3045425" y="802000"/>
            <a:ext cx="60987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当图形处在上升期时(height[i] &lt; height[i + 1])，其实是不用计算面积的，因为在这种情况下再往前移动一格(i -&gt; i + 1)所能得到的面积必然更大；当图形处在下降期时（height[i] &gt; height[i + 1]），就要开始计算当前矩形的面积了，这个时候暴力穷举所有stack里面的高度，因为stack是递增的，从最高的高度开始不断下降，随着高度的下降，更多的竖条可以加入到大长方形中的面积来，保持所有可以生成的大长方形的最大面积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475" y="2297251"/>
            <a:ext cx="6098599" cy="27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27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943375"/>
            <a:ext cx="8520600" cy="21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单调栈保持递增或者递减，一般是O(n)的时间复杂度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简单模板内部三步走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保持stack递增(递减)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将栈顶元素放入final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把当前iterate元素放入栈(可以是实际元素value，也可以只是index)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32867"/>
          <a:stretch/>
        </p:blipFill>
        <p:spPr>
          <a:xfrm>
            <a:off x="1145450" y="3176626"/>
            <a:ext cx="6263952" cy="185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42A3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单调栈 Monotonic Stack 是什么？</a:t>
            </a:r>
            <a:endParaRPr sz="2400">
              <a:solidFill>
                <a:srgbClr val="242A3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顾名思义, 就是栈中元素,按递增顺序或者递减顺序排列的时候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(是否严格递增或者non-decreasing取决于具体题目)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优势是什么？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单调栈的最大好处就是时间复杂度是线性的,每个元素遍历一次!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基础题目模板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700" y="243775"/>
            <a:ext cx="6616301" cy="1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700" y="1552302"/>
            <a:ext cx="6263952" cy="27584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67525" y="1750075"/>
            <a:ext cx="22506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三步走：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维持递增栈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放入最后结果array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当前元素入栈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9554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349" y="152400"/>
            <a:ext cx="4091250" cy="243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3150" y="2943000"/>
            <a:ext cx="4288449" cy="16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0" y="161250"/>
            <a:ext cx="4522474" cy="360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225" y="3247475"/>
            <a:ext cx="6054775" cy="189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5">
            <a:alphaModFix/>
          </a:blip>
          <a:srcRect b="10714" l="0" r="0" t="0"/>
          <a:stretch/>
        </p:blipFill>
        <p:spPr>
          <a:xfrm>
            <a:off x="4738700" y="684025"/>
            <a:ext cx="4217475" cy="21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4294724" cy="415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850" y="3158875"/>
            <a:ext cx="6046152" cy="19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792675" y="1023500"/>
            <a:ext cx="4120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直接转换成array，或者倒过来list之后同样去遍历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88" y="90375"/>
            <a:ext cx="5517449" cy="259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254650" y="713400"/>
            <a:ext cx="2631600" cy="18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小</a:t>
            </a:r>
            <a:r>
              <a:rPr lang="en"/>
              <a:t>变种，instead of stack里面直接储存value，我们现在储存index，因为要算距离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41625"/>
            <a:ext cx="7006030" cy="21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50" y="99225"/>
            <a:ext cx="5079376" cy="39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 b="59735" l="0" r="0" t="0"/>
          <a:stretch/>
        </p:blipFill>
        <p:spPr>
          <a:xfrm>
            <a:off x="5023050" y="0"/>
            <a:ext cx="4120950" cy="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8500" y="678575"/>
            <a:ext cx="1054400" cy="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9575" y="1219425"/>
            <a:ext cx="1012250" cy="4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8500" y="1750500"/>
            <a:ext cx="1054400" cy="5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58500" y="2325550"/>
            <a:ext cx="1476350" cy="5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79575" y="2960450"/>
            <a:ext cx="1883703" cy="5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8511" y="3535500"/>
            <a:ext cx="2488567" cy="5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248500" y="4337325"/>
            <a:ext cx="72213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保持递增的stack，如果之前的character不是最后一次出现，就被后面更小的顶掉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75" y="143550"/>
            <a:ext cx="4423175" cy="17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41700"/>
            <a:ext cx="8839200" cy="25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324300" y="367825"/>
            <a:ext cx="3375900" cy="14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r>
              <a:rPr lang="en"/>
              <a:t>里面储存character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遇到下一个更小，并且前面的character并不是最后一次出现，就把前面的pop出去。这样来生成最小序列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