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21"/>
  </p:notesMasterIdLst>
  <p:sldIdLst>
    <p:sldId id="256" r:id="rId3"/>
    <p:sldId id="395" r:id="rId4"/>
    <p:sldId id="385" r:id="rId5"/>
    <p:sldId id="401" r:id="rId6"/>
    <p:sldId id="402" r:id="rId7"/>
    <p:sldId id="403" r:id="rId8"/>
    <p:sldId id="404" r:id="rId9"/>
    <p:sldId id="324" r:id="rId10"/>
    <p:sldId id="386" r:id="rId11"/>
    <p:sldId id="387" r:id="rId12"/>
    <p:sldId id="388" r:id="rId13"/>
    <p:sldId id="389" r:id="rId14"/>
    <p:sldId id="396" r:id="rId15"/>
    <p:sldId id="392" r:id="rId16"/>
    <p:sldId id="393" r:id="rId17"/>
    <p:sldId id="399" r:id="rId18"/>
    <p:sldId id="400" r:id="rId19"/>
    <p:sldId id="391" r:id="rId20"/>
  </p:sldIdLst>
  <p:sldSz cx="12192000" cy="6858000"/>
  <p:notesSz cx="12192000" cy="6858000"/>
  <p:custDataLst>
    <p:tags r:id="rId22"/>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96" userDrawn="1">
          <p15:clr>
            <a:srgbClr val="A4A3A4"/>
          </p15:clr>
        </p15:guide>
        <p15:guide id="2" pos="20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鬼" initials="鬼"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BBB59"/>
    <a:srgbClr val="4F80BD"/>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8"/>
  </p:normalViewPr>
  <p:slideViewPr>
    <p:cSldViewPr showGuides="1">
      <p:cViewPr varScale="1">
        <p:scale>
          <a:sx n="90" d="100"/>
          <a:sy n="90" d="100"/>
        </p:scale>
        <p:origin x="84" y="276"/>
      </p:cViewPr>
      <p:guideLst>
        <p:guide orient="horz" pos="2796"/>
        <p:guide pos="209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E481E53-BFDF-43DA-8246-362165770027}" type="datetimeFigureOut">
              <a:rPr lang="zh-CN" altLang="en-US" smtClean="0"/>
              <a:t>2024/1/8</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D851B04-694D-4502-BE03-8304C22579C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EF37BAA-A261-47AC-AD5B-25C36429020B}"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EF37BAA-A261-47AC-AD5B-25C36429020B}" type="slidenum">
              <a:rPr lang="zh-CN" altLang="en-US" smtClean="0"/>
              <a:t>7</a:t>
            </a:fld>
            <a:endParaRPr lang="zh-CN" altLang="en-US"/>
          </a:p>
        </p:txBody>
      </p:sp>
    </p:spTree>
    <p:extLst>
      <p:ext uri="{BB962C8B-B14F-4D97-AF65-F5344CB8AC3E}">
        <p14:creationId xmlns:p14="http://schemas.microsoft.com/office/powerpoint/2010/main" val="1609871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EF37BAA-A261-47AC-AD5B-25C36429020B}" type="slidenum">
              <a:rPr lang="zh-CN" altLang="en-US" smtClean="0"/>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3800" b="1" i="0">
                <a:solidFill>
                  <a:schemeClr val="bg1"/>
                </a:solidFill>
                <a:latin typeface="微软雅黑" panose="020B0503020204020204" charset="-122"/>
                <a:cs typeface="微软雅黑" panose="020B0503020204020204" charset="-122"/>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424159" y="39623"/>
            <a:ext cx="1098803" cy="984503"/>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10424159" y="24383"/>
            <a:ext cx="1099185" cy="0"/>
          </a:xfrm>
          <a:custGeom>
            <a:avLst/>
            <a:gdLst/>
            <a:ahLst/>
            <a:cxnLst/>
            <a:rect l="l" t="t" r="r" b="b"/>
            <a:pathLst>
              <a:path w="1099184">
                <a:moveTo>
                  <a:pt x="0" y="0"/>
                </a:moveTo>
                <a:lnTo>
                  <a:pt x="1098804" y="0"/>
                </a:lnTo>
              </a:path>
            </a:pathLst>
          </a:custGeom>
          <a:ln w="45720">
            <a:solidFill>
              <a:srgbClr val="008BD5"/>
            </a:solidFill>
          </a:ln>
        </p:spPr>
        <p:txBody>
          <a:bodyPr wrap="square" lIns="0" tIns="0" rIns="0" bIns="0" rtlCol="0"/>
          <a:lstStyle/>
          <a:p>
            <a:endParaRPr/>
          </a:p>
        </p:txBody>
      </p:sp>
      <p:sp>
        <p:nvSpPr>
          <p:cNvPr id="18" name="bk object 18"/>
          <p:cNvSpPr/>
          <p:nvPr/>
        </p:nvSpPr>
        <p:spPr>
          <a:xfrm>
            <a:off x="837234" y="673100"/>
            <a:ext cx="104139" cy="347980"/>
          </a:xfrm>
          <a:custGeom>
            <a:avLst/>
            <a:gdLst/>
            <a:ahLst/>
            <a:cxnLst/>
            <a:rect l="l" t="t" r="r" b="b"/>
            <a:pathLst>
              <a:path w="104140" h="347980">
                <a:moveTo>
                  <a:pt x="103835" y="347980"/>
                </a:moveTo>
                <a:lnTo>
                  <a:pt x="0" y="347980"/>
                </a:lnTo>
                <a:lnTo>
                  <a:pt x="103835" y="0"/>
                </a:lnTo>
                <a:lnTo>
                  <a:pt x="103835" y="347980"/>
                </a:lnTo>
                <a:close/>
              </a:path>
            </a:pathLst>
          </a:custGeom>
          <a:solidFill>
            <a:srgbClr val="5EB7E8"/>
          </a:solidFill>
        </p:spPr>
        <p:txBody>
          <a:bodyPr wrap="square" lIns="0" tIns="0" rIns="0" bIns="0" rtlCol="0"/>
          <a:lstStyle/>
          <a:p>
            <a:endParaRPr/>
          </a:p>
        </p:txBody>
      </p:sp>
      <p:sp>
        <p:nvSpPr>
          <p:cNvPr id="19" name="bk object 19"/>
          <p:cNvSpPr/>
          <p:nvPr/>
        </p:nvSpPr>
        <p:spPr>
          <a:xfrm>
            <a:off x="662305" y="673100"/>
            <a:ext cx="265430" cy="347980"/>
          </a:xfrm>
          <a:custGeom>
            <a:avLst/>
            <a:gdLst/>
            <a:ahLst/>
            <a:cxnLst/>
            <a:rect l="l" t="t" r="r" b="b"/>
            <a:pathLst>
              <a:path w="265430" h="347980">
                <a:moveTo>
                  <a:pt x="0" y="347980"/>
                </a:moveTo>
                <a:lnTo>
                  <a:pt x="0" y="0"/>
                </a:lnTo>
                <a:lnTo>
                  <a:pt x="265176" y="0"/>
                </a:lnTo>
                <a:lnTo>
                  <a:pt x="162801" y="344919"/>
                </a:lnTo>
                <a:lnTo>
                  <a:pt x="0" y="347980"/>
                </a:lnTo>
                <a:close/>
              </a:path>
            </a:pathLst>
          </a:custGeom>
          <a:solidFill>
            <a:srgbClr val="008BD5"/>
          </a:solidFill>
        </p:spPr>
        <p:txBody>
          <a:bodyPr wrap="square" lIns="0" tIns="0" rIns="0" bIns="0" rtlCol="0"/>
          <a:lstStyle/>
          <a:p>
            <a:endParaRPr/>
          </a:p>
        </p:txBody>
      </p:sp>
      <p:sp>
        <p:nvSpPr>
          <p:cNvPr id="20" name="bk object 20"/>
          <p:cNvSpPr/>
          <p:nvPr/>
        </p:nvSpPr>
        <p:spPr>
          <a:xfrm>
            <a:off x="0" y="6750050"/>
            <a:ext cx="8534400" cy="109220"/>
          </a:xfrm>
          <a:custGeom>
            <a:avLst/>
            <a:gdLst/>
            <a:ahLst/>
            <a:cxnLst/>
            <a:rect l="l" t="t" r="r" b="b"/>
            <a:pathLst>
              <a:path w="8534400" h="109220">
                <a:moveTo>
                  <a:pt x="8534400" y="109220"/>
                </a:moveTo>
                <a:lnTo>
                  <a:pt x="0" y="107950"/>
                </a:lnTo>
                <a:lnTo>
                  <a:pt x="0" y="0"/>
                </a:lnTo>
                <a:lnTo>
                  <a:pt x="8385175" y="0"/>
                </a:lnTo>
                <a:lnTo>
                  <a:pt x="8534400" y="109220"/>
                </a:lnTo>
                <a:close/>
              </a:path>
            </a:pathLst>
          </a:custGeom>
          <a:solidFill>
            <a:srgbClr val="008BD5"/>
          </a:solidFill>
        </p:spPr>
        <p:txBody>
          <a:bodyPr wrap="square" lIns="0" tIns="0" rIns="0" bIns="0" rtlCol="0"/>
          <a:lstStyle/>
          <a:p>
            <a:endParaRPr/>
          </a:p>
        </p:txBody>
      </p:sp>
      <p:sp>
        <p:nvSpPr>
          <p:cNvPr id="21" name="bk object 21"/>
          <p:cNvSpPr/>
          <p:nvPr/>
        </p:nvSpPr>
        <p:spPr>
          <a:xfrm>
            <a:off x="8385809" y="6750101"/>
            <a:ext cx="3806190" cy="107950"/>
          </a:xfrm>
          <a:custGeom>
            <a:avLst/>
            <a:gdLst/>
            <a:ahLst/>
            <a:cxnLst/>
            <a:rect l="l" t="t" r="r" b="b"/>
            <a:pathLst>
              <a:path w="3806190" h="107950">
                <a:moveTo>
                  <a:pt x="3806190" y="107899"/>
                </a:moveTo>
                <a:lnTo>
                  <a:pt x="123732" y="107899"/>
                </a:lnTo>
                <a:lnTo>
                  <a:pt x="0" y="0"/>
                </a:lnTo>
                <a:lnTo>
                  <a:pt x="3806190" y="0"/>
                </a:lnTo>
                <a:lnTo>
                  <a:pt x="3806190" y="107899"/>
                </a:lnTo>
                <a:close/>
              </a:path>
            </a:pathLst>
          </a:custGeom>
          <a:solidFill>
            <a:srgbClr val="9FD9F6"/>
          </a:solidFill>
        </p:spPr>
        <p:txBody>
          <a:bodyPr wrap="square" lIns="0" tIns="0" rIns="0" bIns="0" rtlCol="0"/>
          <a:lstStyle/>
          <a:p>
            <a:endParaRPr/>
          </a:p>
        </p:txBody>
      </p:sp>
      <p:sp>
        <p:nvSpPr>
          <p:cNvPr id="22" name="bk object 22"/>
          <p:cNvSpPr/>
          <p:nvPr/>
        </p:nvSpPr>
        <p:spPr>
          <a:xfrm>
            <a:off x="5922264" y="3819144"/>
            <a:ext cx="4732020" cy="2672080"/>
          </a:xfrm>
          <a:custGeom>
            <a:avLst/>
            <a:gdLst/>
            <a:ahLst/>
            <a:cxnLst/>
            <a:rect l="l" t="t" r="r" b="b"/>
            <a:pathLst>
              <a:path w="4732020" h="2672079">
                <a:moveTo>
                  <a:pt x="4285488" y="2671571"/>
                </a:moveTo>
                <a:lnTo>
                  <a:pt x="446532" y="2671571"/>
                </a:lnTo>
                <a:lnTo>
                  <a:pt x="397908" y="2668902"/>
                </a:lnTo>
                <a:lnTo>
                  <a:pt x="350811" y="2661197"/>
                </a:lnTo>
                <a:lnTo>
                  <a:pt x="305509" y="2648727"/>
                </a:lnTo>
                <a:lnTo>
                  <a:pt x="262272" y="2631767"/>
                </a:lnTo>
                <a:lnTo>
                  <a:pt x="221369" y="2610586"/>
                </a:lnTo>
                <a:lnTo>
                  <a:pt x="183070" y="2585458"/>
                </a:lnTo>
                <a:lnTo>
                  <a:pt x="147644" y="2556655"/>
                </a:lnTo>
                <a:lnTo>
                  <a:pt x="115360" y="2524448"/>
                </a:lnTo>
                <a:lnTo>
                  <a:pt x="86488" y="2489110"/>
                </a:lnTo>
                <a:lnTo>
                  <a:pt x="61298" y="2450913"/>
                </a:lnTo>
                <a:lnTo>
                  <a:pt x="40059" y="2410129"/>
                </a:lnTo>
                <a:lnTo>
                  <a:pt x="23040" y="2367030"/>
                </a:lnTo>
                <a:lnTo>
                  <a:pt x="10511" y="2321888"/>
                </a:lnTo>
                <a:lnTo>
                  <a:pt x="2741" y="2274975"/>
                </a:lnTo>
                <a:lnTo>
                  <a:pt x="0" y="2226564"/>
                </a:lnTo>
                <a:lnTo>
                  <a:pt x="0" y="445007"/>
                </a:lnTo>
                <a:lnTo>
                  <a:pt x="2741" y="396473"/>
                </a:lnTo>
                <a:lnTo>
                  <a:pt x="10511" y="349454"/>
                </a:lnTo>
                <a:lnTo>
                  <a:pt x="23040" y="304224"/>
                </a:lnTo>
                <a:lnTo>
                  <a:pt x="40059" y="261054"/>
                </a:lnTo>
                <a:lnTo>
                  <a:pt x="61298" y="220217"/>
                </a:lnTo>
                <a:lnTo>
                  <a:pt x="86488" y="181985"/>
                </a:lnTo>
                <a:lnTo>
                  <a:pt x="115360" y="146630"/>
                </a:lnTo>
                <a:lnTo>
                  <a:pt x="147644" y="114423"/>
                </a:lnTo>
                <a:lnTo>
                  <a:pt x="183070" y="85637"/>
                </a:lnTo>
                <a:lnTo>
                  <a:pt x="221369" y="60545"/>
                </a:lnTo>
                <a:lnTo>
                  <a:pt x="262272" y="39417"/>
                </a:lnTo>
                <a:lnTo>
                  <a:pt x="305509" y="22527"/>
                </a:lnTo>
                <a:lnTo>
                  <a:pt x="350811" y="10146"/>
                </a:lnTo>
                <a:lnTo>
                  <a:pt x="397908" y="2546"/>
                </a:lnTo>
                <a:lnTo>
                  <a:pt x="446532" y="0"/>
                </a:lnTo>
                <a:lnTo>
                  <a:pt x="4285488" y="0"/>
                </a:lnTo>
                <a:lnTo>
                  <a:pt x="4334144" y="2546"/>
                </a:lnTo>
                <a:lnTo>
                  <a:pt x="4381270" y="10146"/>
                </a:lnTo>
                <a:lnTo>
                  <a:pt x="4426595" y="22527"/>
                </a:lnTo>
                <a:lnTo>
                  <a:pt x="4469851" y="39417"/>
                </a:lnTo>
                <a:lnTo>
                  <a:pt x="4510769" y="60545"/>
                </a:lnTo>
                <a:lnTo>
                  <a:pt x="4549077" y="85637"/>
                </a:lnTo>
                <a:lnTo>
                  <a:pt x="4584508" y="114423"/>
                </a:lnTo>
                <a:lnTo>
                  <a:pt x="4616792" y="146630"/>
                </a:lnTo>
                <a:lnTo>
                  <a:pt x="4645659" y="181985"/>
                </a:lnTo>
                <a:lnTo>
                  <a:pt x="4670839" y="220217"/>
                </a:lnTo>
                <a:lnTo>
                  <a:pt x="4692064" y="261054"/>
                </a:lnTo>
                <a:lnTo>
                  <a:pt x="4709064" y="304224"/>
                </a:lnTo>
                <a:lnTo>
                  <a:pt x="4721570" y="349454"/>
                </a:lnTo>
                <a:lnTo>
                  <a:pt x="4729311" y="396473"/>
                </a:lnTo>
                <a:lnTo>
                  <a:pt x="4732020" y="445007"/>
                </a:lnTo>
                <a:lnTo>
                  <a:pt x="4732020" y="2226564"/>
                </a:lnTo>
                <a:lnTo>
                  <a:pt x="4729311" y="2274975"/>
                </a:lnTo>
                <a:lnTo>
                  <a:pt x="4721570" y="2321888"/>
                </a:lnTo>
                <a:lnTo>
                  <a:pt x="4709064" y="2367030"/>
                </a:lnTo>
                <a:lnTo>
                  <a:pt x="4692064" y="2410129"/>
                </a:lnTo>
                <a:lnTo>
                  <a:pt x="4670839" y="2450913"/>
                </a:lnTo>
                <a:lnTo>
                  <a:pt x="4645659" y="2489110"/>
                </a:lnTo>
                <a:lnTo>
                  <a:pt x="4616792" y="2524448"/>
                </a:lnTo>
                <a:lnTo>
                  <a:pt x="4584508" y="2556655"/>
                </a:lnTo>
                <a:lnTo>
                  <a:pt x="4549077" y="2585458"/>
                </a:lnTo>
                <a:lnTo>
                  <a:pt x="4510769" y="2610586"/>
                </a:lnTo>
                <a:lnTo>
                  <a:pt x="4469851" y="2631767"/>
                </a:lnTo>
                <a:lnTo>
                  <a:pt x="4426595" y="2648727"/>
                </a:lnTo>
                <a:lnTo>
                  <a:pt x="4381270" y="2661197"/>
                </a:lnTo>
                <a:lnTo>
                  <a:pt x="4334144" y="2668902"/>
                </a:lnTo>
                <a:lnTo>
                  <a:pt x="4285488" y="2671571"/>
                </a:lnTo>
                <a:close/>
              </a:path>
            </a:pathLst>
          </a:custGeom>
          <a:solidFill>
            <a:srgbClr val="EBF7FC"/>
          </a:solidFill>
        </p:spPr>
        <p:txBody>
          <a:bodyPr wrap="square" lIns="0" tIns="0" rIns="0" bIns="0" rtlCol="0"/>
          <a:lstStyle/>
          <a:p>
            <a:endParaRPr/>
          </a:p>
        </p:txBody>
      </p:sp>
      <p:sp>
        <p:nvSpPr>
          <p:cNvPr id="23" name="bk object 23"/>
          <p:cNvSpPr/>
          <p:nvPr/>
        </p:nvSpPr>
        <p:spPr>
          <a:xfrm>
            <a:off x="5916599" y="3812438"/>
            <a:ext cx="4744085" cy="2679700"/>
          </a:xfrm>
          <a:custGeom>
            <a:avLst/>
            <a:gdLst/>
            <a:ahLst/>
            <a:cxnLst/>
            <a:rect l="l" t="t" r="r" b="b"/>
            <a:pathLst>
              <a:path w="4744084" h="2679700">
                <a:moveTo>
                  <a:pt x="4404753" y="12700"/>
                </a:moveTo>
                <a:lnTo>
                  <a:pt x="338772" y="12700"/>
                </a:lnTo>
                <a:lnTo>
                  <a:pt x="349643" y="0"/>
                </a:lnTo>
                <a:lnTo>
                  <a:pt x="4393882" y="0"/>
                </a:lnTo>
                <a:lnTo>
                  <a:pt x="4404753" y="12700"/>
                </a:lnTo>
                <a:close/>
              </a:path>
              <a:path w="4744084" h="2679700">
                <a:moveTo>
                  <a:pt x="341858" y="25400"/>
                </a:moveTo>
                <a:lnTo>
                  <a:pt x="296354" y="25400"/>
                </a:lnTo>
                <a:lnTo>
                  <a:pt x="306781" y="12700"/>
                </a:lnTo>
                <a:lnTo>
                  <a:pt x="352577" y="12700"/>
                </a:lnTo>
                <a:lnTo>
                  <a:pt x="341858" y="25400"/>
                </a:lnTo>
                <a:close/>
              </a:path>
              <a:path w="4744084" h="2679700">
                <a:moveTo>
                  <a:pt x="4447171" y="25400"/>
                </a:moveTo>
                <a:lnTo>
                  <a:pt x="4401667" y="25400"/>
                </a:lnTo>
                <a:lnTo>
                  <a:pt x="4390948" y="12700"/>
                </a:lnTo>
                <a:lnTo>
                  <a:pt x="4436745" y="12700"/>
                </a:lnTo>
                <a:lnTo>
                  <a:pt x="4447171" y="25400"/>
                </a:lnTo>
                <a:close/>
              </a:path>
              <a:path w="4744084" h="2679700">
                <a:moveTo>
                  <a:pt x="300647" y="38100"/>
                </a:moveTo>
                <a:lnTo>
                  <a:pt x="265772" y="38100"/>
                </a:lnTo>
                <a:lnTo>
                  <a:pt x="275831" y="25400"/>
                </a:lnTo>
                <a:lnTo>
                  <a:pt x="310934" y="25400"/>
                </a:lnTo>
                <a:lnTo>
                  <a:pt x="300647" y="38100"/>
                </a:lnTo>
                <a:close/>
              </a:path>
              <a:path w="4744084" h="2679700">
                <a:moveTo>
                  <a:pt x="4477753" y="38100"/>
                </a:moveTo>
                <a:lnTo>
                  <a:pt x="4442879" y="38100"/>
                </a:lnTo>
                <a:lnTo>
                  <a:pt x="4432592" y="25400"/>
                </a:lnTo>
                <a:lnTo>
                  <a:pt x="4467682" y="25400"/>
                </a:lnTo>
                <a:lnTo>
                  <a:pt x="4477753" y="38100"/>
                </a:lnTo>
                <a:close/>
              </a:path>
              <a:path w="4744084" h="2679700">
                <a:moveTo>
                  <a:pt x="270929" y="50800"/>
                </a:moveTo>
                <a:lnTo>
                  <a:pt x="236359" y="50800"/>
                </a:lnTo>
                <a:lnTo>
                  <a:pt x="246024" y="38100"/>
                </a:lnTo>
                <a:lnTo>
                  <a:pt x="280860" y="38100"/>
                </a:lnTo>
                <a:lnTo>
                  <a:pt x="270929" y="50800"/>
                </a:lnTo>
                <a:close/>
              </a:path>
              <a:path w="4744084" h="2679700">
                <a:moveTo>
                  <a:pt x="4507166" y="50800"/>
                </a:moveTo>
                <a:lnTo>
                  <a:pt x="4472597" y="50800"/>
                </a:lnTo>
                <a:lnTo>
                  <a:pt x="4462665" y="38100"/>
                </a:lnTo>
                <a:lnTo>
                  <a:pt x="4497501" y="38100"/>
                </a:lnTo>
                <a:lnTo>
                  <a:pt x="4507166" y="50800"/>
                </a:lnTo>
                <a:close/>
              </a:path>
              <a:path w="4744084" h="2679700">
                <a:moveTo>
                  <a:pt x="242354" y="63500"/>
                </a:moveTo>
                <a:lnTo>
                  <a:pt x="217436" y="63500"/>
                </a:lnTo>
                <a:lnTo>
                  <a:pt x="226821" y="50800"/>
                </a:lnTo>
                <a:lnTo>
                  <a:pt x="251879" y="50800"/>
                </a:lnTo>
                <a:lnTo>
                  <a:pt x="242354" y="63500"/>
                </a:lnTo>
                <a:close/>
              </a:path>
              <a:path w="4744084" h="2679700">
                <a:moveTo>
                  <a:pt x="4526076" y="63500"/>
                </a:moveTo>
                <a:lnTo>
                  <a:pt x="4501172" y="63500"/>
                </a:lnTo>
                <a:lnTo>
                  <a:pt x="4491647" y="50800"/>
                </a:lnTo>
                <a:lnTo>
                  <a:pt x="4516691" y="50800"/>
                </a:lnTo>
                <a:lnTo>
                  <a:pt x="4526076" y="63500"/>
                </a:lnTo>
                <a:close/>
              </a:path>
              <a:path w="4744084" h="2679700">
                <a:moveTo>
                  <a:pt x="223977" y="76200"/>
                </a:moveTo>
                <a:lnTo>
                  <a:pt x="199123" y="76200"/>
                </a:lnTo>
                <a:lnTo>
                  <a:pt x="208203" y="63500"/>
                </a:lnTo>
                <a:lnTo>
                  <a:pt x="233222" y="63500"/>
                </a:lnTo>
                <a:lnTo>
                  <a:pt x="223977" y="76200"/>
                </a:lnTo>
                <a:close/>
              </a:path>
              <a:path w="4744084" h="2679700">
                <a:moveTo>
                  <a:pt x="4544402" y="76200"/>
                </a:moveTo>
                <a:lnTo>
                  <a:pt x="4519549" y="76200"/>
                </a:lnTo>
                <a:lnTo>
                  <a:pt x="4510303" y="63500"/>
                </a:lnTo>
                <a:lnTo>
                  <a:pt x="4535322" y="63500"/>
                </a:lnTo>
                <a:lnTo>
                  <a:pt x="4544402" y="76200"/>
                </a:lnTo>
                <a:close/>
              </a:path>
              <a:path w="4744084" h="2679700">
                <a:moveTo>
                  <a:pt x="197484" y="88900"/>
                </a:moveTo>
                <a:lnTo>
                  <a:pt x="181406" y="88900"/>
                </a:lnTo>
                <a:lnTo>
                  <a:pt x="190182" y="76200"/>
                </a:lnTo>
                <a:lnTo>
                  <a:pt x="206286" y="76200"/>
                </a:lnTo>
                <a:lnTo>
                  <a:pt x="197484" y="88900"/>
                </a:lnTo>
                <a:close/>
              </a:path>
              <a:path w="4744084" h="2679700">
                <a:moveTo>
                  <a:pt x="4562106" y="88900"/>
                </a:moveTo>
                <a:lnTo>
                  <a:pt x="4546041" y="88900"/>
                </a:lnTo>
                <a:lnTo>
                  <a:pt x="4537227" y="76200"/>
                </a:lnTo>
                <a:lnTo>
                  <a:pt x="4553331" y="76200"/>
                </a:lnTo>
                <a:lnTo>
                  <a:pt x="4562106" y="88900"/>
                </a:lnTo>
                <a:close/>
              </a:path>
              <a:path w="4744084" h="2679700">
                <a:moveTo>
                  <a:pt x="180593" y="101600"/>
                </a:moveTo>
                <a:lnTo>
                  <a:pt x="164350" y="101600"/>
                </a:lnTo>
                <a:lnTo>
                  <a:pt x="172796" y="88900"/>
                </a:lnTo>
                <a:lnTo>
                  <a:pt x="189077" y="88900"/>
                </a:lnTo>
                <a:lnTo>
                  <a:pt x="180593" y="101600"/>
                </a:lnTo>
                <a:close/>
              </a:path>
              <a:path w="4744084" h="2679700">
                <a:moveTo>
                  <a:pt x="4579175" y="101600"/>
                </a:moveTo>
                <a:lnTo>
                  <a:pt x="4562932" y="101600"/>
                </a:lnTo>
                <a:lnTo>
                  <a:pt x="4554448" y="88900"/>
                </a:lnTo>
                <a:lnTo>
                  <a:pt x="4570730" y="88900"/>
                </a:lnTo>
                <a:lnTo>
                  <a:pt x="4579175" y="101600"/>
                </a:lnTo>
                <a:close/>
              </a:path>
              <a:path w="4744084" h="2679700">
                <a:moveTo>
                  <a:pt x="164325" y="114300"/>
                </a:moveTo>
                <a:lnTo>
                  <a:pt x="147967" y="114300"/>
                </a:lnTo>
                <a:lnTo>
                  <a:pt x="156070" y="101600"/>
                </a:lnTo>
                <a:lnTo>
                  <a:pt x="172491" y="101600"/>
                </a:lnTo>
                <a:lnTo>
                  <a:pt x="164325" y="114300"/>
                </a:lnTo>
                <a:close/>
              </a:path>
              <a:path w="4744084" h="2679700">
                <a:moveTo>
                  <a:pt x="4595558" y="114300"/>
                </a:moveTo>
                <a:lnTo>
                  <a:pt x="4579188" y="114300"/>
                </a:lnTo>
                <a:lnTo>
                  <a:pt x="4571034" y="101600"/>
                </a:lnTo>
                <a:lnTo>
                  <a:pt x="4587455" y="101600"/>
                </a:lnTo>
                <a:lnTo>
                  <a:pt x="4595558" y="114300"/>
                </a:lnTo>
                <a:close/>
              </a:path>
              <a:path w="4744084" h="2679700">
                <a:moveTo>
                  <a:pt x="141211" y="139700"/>
                </a:moveTo>
                <a:lnTo>
                  <a:pt x="124713" y="139700"/>
                </a:lnTo>
                <a:lnTo>
                  <a:pt x="132283" y="127000"/>
                </a:lnTo>
                <a:lnTo>
                  <a:pt x="140030" y="114300"/>
                </a:lnTo>
                <a:lnTo>
                  <a:pt x="156565" y="114300"/>
                </a:lnTo>
                <a:lnTo>
                  <a:pt x="148742" y="127000"/>
                </a:lnTo>
                <a:lnTo>
                  <a:pt x="141211" y="139700"/>
                </a:lnTo>
                <a:close/>
              </a:path>
              <a:path w="4744084" h="2679700">
                <a:moveTo>
                  <a:pt x="4618812" y="139700"/>
                </a:moveTo>
                <a:lnTo>
                  <a:pt x="4602314" y="139700"/>
                </a:lnTo>
                <a:lnTo>
                  <a:pt x="4594669" y="127000"/>
                </a:lnTo>
                <a:lnTo>
                  <a:pt x="4586960" y="114300"/>
                </a:lnTo>
                <a:lnTo>
                  <a:pt x="4603483" y="114300"/>
                </a:lnTo>
                <a:lnTo>
                  <a:pt x="4611243" y="127000"/>
                </a:lnTo>
                <a:lnTo>
                  <a:pt x="4618812" y="139700"/>
                </a:lnTo>
                <a:close/>
              </a:path>
              <a:path w="4744084" h="2679700">
                <a:moveTo>
                  <a:pt x="126682" y="152400"/>
                </a:moveTo>
                <a:lnTo>
                  <a:pt x="110134" y="152400"/>
                </a:lnTo>
                <a:lnTo>
                  <a:pt x="117335" y="139700"/>
                </a:lnTo>
                <a:lnTo>
                  <a:pt x="133959" y="139700"/>
                </a:lnTo>
                <a:lnTo>
                  <a:pt x="126682" y="152400"/>
                </a:lnTo>
                <a:close/>
              </a:path>
              <a:path w="4744084" h="2679700">
                <a:moveTo>
                  <a:pt x="4633391" y="152400"/>
                </a:moveTo>
                <a:lnTo>
                  <a:pt x="4616843" y="152400"/>
                </a:lnTo>
                <a:lnTo>
                  <a:pt x="4609566" y="139700"/>
                </a:lnTo>
                <a:lnTo>
                  <a:pt x="4626190" y="139700"/>
                </a:lnTo>
                <a:lnTo>
                  <a:pt x="4633391" y="152400"/>
                </a:lnTo>
                <a:close/>
              </a:path>
              <a:path w="4744084" h="2679700">
                <a:moveTo>
                  <a:pt x="106273" y="177800"/>
                </a:moveTo>
                <a:lnTo>
                  <a:pt x="89725" y="177800"/>
                </a:lnTo>
                <a:lnTo>
                  <a:pt x="96329" y="165100"/>
                </a:lnTo>
                <a:lnTo>
                  <a:pt x="103136" y="152400"/>
                </a:lnTo>
                <a:lnTo>
                  <a:pt x="119786" y="152400"/>
                </a:lnTo>
                <a:lnTo>
                  <a:pt x="112877" y="165100"/>
                </a:lnTo>
                <a:lnTo>
                  <a:pt x="106273" y="177800"/>
                </a:lnTo>
                <a:close/>
              </a:path>
              <a:path w="4744084" h="2679700">
                <a:moveTo>
                  <a:pt x="4653800" y="177800"/>
                </a:moveTo>
                <a:lnTo>
                  <a:pt x="4637252" y="177800"/>
                </a:lnTo>
                <a:lnTo>
                  <a:pt x="4630547" y="165100"/>
                </a:lnTo>
                <a:lnTo>
                  <a:pt x="4623739" y="152400"/>
                </a:lnTo>
                <a:lnTo>
                  <a:pt x="4640389" y="152400"/>
                </a:lnTo>
                <a:lnTo>
                  <a:pt x="4647196" y="165100"/>
                </a:lnTo>
                <a:lnTo>
                  <a:pt x="4653800" y="177800"/>
                </a:lnTo>
                <a:close/>
              </a:path>
              <a:path w="4744084" h="2679700">
                <a:moveTo>
                  <a:pt x="76200" y="215900"/>
                </a:moveTo>
                <a:lnTo>
                  <a:pt x="65392" y="215900"/>
                </a:lnTo>
                <a:lnTo>
                  <a:pt x="71158" y="203200"/>
                </a:lnTo>
                <a:lnTo>
                  <a:pt x="77139" y="190500"/>
                </a:lnTo>
                <a:lnTo>
                  <a:pt x="83324" y="177800"/>
                </a:lnTo>
                <a:lnTo>
                  <a:pt x="99949" y="177800"/>
                </a:lnTo>
                <a:lnTo>
                  <a:pt x="93637" y="190500"/>
                </a:lnTo>
                <a:lnTo>
                  <a:pt x="87617" y="203200"/>
                </a:lnTo>
                <a:lnTo>
                  <a:pt x="81889" y="203200"/>
                </a:lnTo>
                <a:lnTo>
                  <a:pt x="76200" y="215900"/>
                </a:lnTo>
                <a:close/>
              </a:path>
              <a:path w="4744084" h="2679700">
                <a:moveTo>
                  <a:pt x="4678133" y="215900"/>
                </a:moveTo>
                <a:lnTo>
                  <a:pt x="4667313" y="215900"/>
                </a:lnTo>
                <a:lnTo>
                  <a:pt x="4661636" y="203200"/>
                </a:lnTo>
                <a:lnTo>
                  <a:pt x="4655908" y="203200"/>
                </a:lnTo>
                <a:lnTo>
                  <a:pt x="4649800" y="190500"/>
                </a:lnTo>
                <a:lnTo>
                  <a:pt x="4643577" y="177800"/>
                </a:lnTo>
                <a:lnTo>
                  <a:pt x="4660188" y="177800"/>
                </a:lnTo>
                <a:lnTo>
                  <a:pt x="4666386" y="190500"/>
                </a:lnTo>
                <a:lnTo>
                  <a:pt x="4672368" y="203200"/>
                </a:lnTo>
                <a:lnTo>
                  <a:pt x="4678133" y="215900"/>
                </a:lnTo>
                <a:close/>
              </a:path>
              <a:path w="4744084" h="2679700">
                <a:moveTo>
                  <a:pt x="55956" y="254000"/>
                </a:moveTo>
                <a:lnTo>
                  <a:pt x="44538" y="254000"/>
                </a:lnTo>
                <a:lnTo>
                  <a:pt x="49415" y="241300"/>
                </a:lnTo>
                <a:lnTo>
                  <a:pt x="54521" y="228600"/>
                </a:lnTo>
                <a:lnTo>
                  <a:pt x="59842" y="215900"/>
                </a:lnTo>
                <a:lnTo>
                  <a:pt x="76288" y="215900"/>
                </a:lnTo>
                <a:lnTo>
                  <a:pt x="70815" y="228600"/>
                </a:lnTo>
                <a:lnTo>
                  <a:pt x="65633" y="241300"/>
                </a:lnTo>
                <a:lnTo>
                  <a:pt x="60756" y="241300"/>
                </a:lnTo>
                <a:lnTo>
                  <a:pt x="55956" y="254000"/>
                </a:lnTo>
                <a:close/>
              </a:path>
              <a:path w="4744084" h="2679700">
                <a:moveTo>
                  <a:pt x="4698987" y="254000"/>
                </a:moveTo>
                <a:lnTo>
                  <a:pt x="4687570" y="254000"/>
                </a:lnTo>
                <a:lnTo>
                  <a:pt x="4682769" y="241300"/>
                </a:lnTo>
                <a:lnTo>
                  <a:pt x="4677879" y="241300"/>
                </a:lnTo>
                <a:lnTo>
                  <a:pt x="4672634" y="228600"/>
                </a:lnTo>
                <a:lnTo>
                  <a:pt x="4667237" y="215900"/>
                </a:lnTo>
                <a:lnTo>
                  <a:pt x="4683683" y="215900"/>
                </a:lnTo>
                <a:lnTo>
                  <a:pt x="4689005" y="228600"/>
                </a:lnTo>
                <a:lnTo>
                  <a:pt x="4694110" y="241300"/>
                </a:lnTo>
                <a:lnTo>
                  <a:pt x="4698987" y="254000"/>
                </a:lnTo>
                <a:close/>
              </a:path>
              <a:path w="4744084" h="2679700">
                <a:moveTo>
                  <a:pt x="35737" y="304800"/>
                </a:moveTo>
                <a:lnTo>
                  <a:pt x="23736" y="304800"/>
                </a:lnTo>
                <a:lnTo>
                  <a:pt x="27406" y="292100"/>
                </a:lnTo>
                <a:lnTo>
                  <a:pt x="31330" y="279400"/>
                </a:lnTo>
                <a:lnTo>
                  <a:pt x="35496" y="266700"/>
                </a:lnTo>
                <a:lnTo>
                  <a:pt x="39903" y="254000"/>
                </a:lnTo>
                <a:lnTo>
                  <a:pt x="56019" y="254000"/>
                </a:lnTo>
                <a:lnTo>
                  <a:pt x="51447" y="266700"/>
                </a:lnTo>
                <a:lnTo>
                  <a:pt x="47167" y="279400"/>
                </a:lnTo>
                <a:lnTo>
                  <a:pt x="43179" y="279400"/>
                </a:lnTo>
                <a:lnTo>
                  <a:pt x="39306" y="292100"/>
                </a:lnTo>
                <a:lnTo>
                  <a:pt x="35737" y="304800"/>
                </a:lnTo>
                <a:close/>
              </a:path>
              <a:path w="4744084" h="2679700">
                <a:moveTo>
                  <a:pt x="4719789" y="304800"/>
                </a:moveTo>
                <a:lnTo>
                  <a:pt x="4707788" y="304800"/>
                </a:lnTo>
                <a:lnTo>
                  <a:pt x="4704156" y="292100"/>
                </a:lnTo>
                <a:lnTo>
                  <a:pt x="4700346" y="279400"/>
                </a:lnTo>
                <a:lnTo>
                  <a:pt x="4696358" y="279400"/>
                </a:lnTo>
                <a:lnTo>
                  <a:pt x="4692014" y="266700"/>
                </a:lnTo>
                <a:lnTo>
                  <a:pt x="4687506" y="254000"/>
                </a:lnTo>
                <a:lnTo>
                  <a:pt x="4703622" y="254000"/>
                </a:lnTo>
                <a:lnTo>
                  <a:pt x="4708029" y="266700"/>
                </a:lnTo>
                <a:lnTo>
                  <a:pt x="4712195" y="279400"/>
                </a:lnTo>
                <a:lnTo>
                  <a:pt x="4716119" y="292100"/>
                </a:lnTo>
                <a:lnTo>
                  <a:pt x="4719789" y="304800"/>
                </a:lnTo>
                <a:close/>
              </a:path>
              <a:path w="4744084" h="2679700">
                <a:moveTo>
                  <a:pt x="16217" y="393700"/>
                </a:moveTo>
                <a:lnTo>
                  <a:pt x="3632" y="393700"/>
                </a:lnTo>
                <a:lnTo>
                  <a:pt x="5206" y="381000"/>
                </a:lnTo>
                <a:lnTo>
                  <a:pt x="11569" y="342900"/>
                </a:lnTo>
                <a:lnTo>
                  <a:pt x="20307" y="304800"/>
                </a:lnTo>
                <a:lnTo>
                  <a:pt x="35788" y="304800"/>
                </a:lnTo>
                <a:lnTo>
                  <a:pt x="32410" y="317500"/>
                </a:lnTo>
                <a:lnTo>
                  <a:pt x="29337" y="330200"/>
                </a:lnTo>
                <a:lnTo>
                  <a:pt x="26542" y="330200"/>
                </a:lnTo>
                <a:lnTo>
                  <a:pt x="23926" y="342900"/>
                </a:lnTo>
                <a:lnTo>
                  <a:pt x="21602" y="355600"/>
                </a:lnTo>
                <a:lnTo>
                  <a:pt x="19545" y="368300"/>
                </a:lnTo>
                <a:lnTo>
                  <a:pt x="17754" y="381000"/>
                </a:lnTo>
                <a:lnTo>
                  <a:pt x="16217" y="393700"/>
                </a:lnTo>
                <a:close/>
              </a:path>
              <a:path w="4744084" h="2679700">
                <a:moveTo>
                  <a:pt x="4739894" y="393700"/>
                </a:moveTo>
                <a:lnTo>
                  <a:pt x="4727308" y="393700"/>
                </a:lnTo>
                <a:lnTo>
                  <a:pt x="4725746" y="381000"/>
                </a:lnTo>
                <a:lnTo>
                  <a:pt x="4723955" y="368300"/>
                </a:lnTo>
                <a:lnTo>
                  <a:pt x="4721885" y="355600"/>
                </a:lnTo>
                <a:lnTo>
                  <a:pt x="4719561" y="342900"/>
                </a:lnTo>
                <a:lnTo>
                  <a:pt x="4716983" y="330200"/>
                </a:lnTo>
                <a:lnTo>
                  <a:pt x="4714189" y="330200"/>
                </a:lnTo>
                <a:lnTo>
                  <a:pt x="4711064" y="317500"/>
                </a:lnTo>
                <a:lnTo>
                  <a:pt x="4707737" y="304800"/>
                </a:lnTo>
                <a:lnTo>
                  <a:pt x="4723218" y="304800"/>
                </a:lnTo>
                <a:lnTo>
                  <a:pt x="4726393" y="317500"/>
                </a:lnTo>
                <a:lnTo>
                  <a:pt x="4734344" y="355600"/>
                </a:lnTo>
                <a:lnTo>
                  <a:pt x="4738319" y="381000"/>
                </a:lnTo>
                <a:lnTo>
                  <a:pt x="4739894" y="393700"/>
                </a:lnTo>
                <a:close/>
              </a:path>
              <a:path w="4744084" h="2679700">
                <a:moveTo>
                  <a:pt x="21640" y="2311400"/>
                </a:moveTo>
                <a:lnTo>
                  <a:pt x="7061" y="2311400"/>
                </a:lnTo>
                <a:lnTo>
                  <a:pt x="5206" y="2298700"/>
                </a:lnTo>
                <a:lnTo>
                  <a:pt x="1320" y="2260600"/>
                </a:lnTo>
                <a:lnTo>
                  <a:pt x="0" y="2222500"/>
                </a:lnTo>
                <a:lnTo>
                  <a:pt x="0" y="444500"/>
                </a:lnTo>
                <a:lnTo>
                  <a:pt x="152" y="431800"/>
                </a:lnTo>
                <a:lnTo>
                  <a:pt x="596" y="419100"/>
                </a:lnTo>
                <a:lnTo>
                  <a:pt x="1320" y="406400"/>
                </a:lnTo>
                <a:lnTo>
                  <a:pt x="2336" y="393700"/>
                </a:lnTo>
                <a:lnTo>
                  <a:pt x="16243" y="393700"/>
                </a:lnTo>
                <a:lnTo>
                  <a:pt x="14960" y="406400"/>
                </a:lnTo>
                <a:lnTo>
                  <a:pt x="13995" y="406400"/>
                </a:lnTo>
                <a:lnTo>
                  <a:pt x="13271" y="419100"/>
                </a:lnTo>
                <a:lnTo>
                  <a:pt x="12839" y="431800"/>
                </a:lnTo>
                <a:lnTo>
                  <a:pt x="12700" y="444500"/>
                </a:lnTo>
                <a:lnTo>
                  <a:pt x="12700" y="2222500"/>
                </a:lnTo>
                <a:lnTo>
                  <a:pt x="12852" y="2235200"/>
                </a:lnTo>
                <a:lnTo>
                  <a:pt x="13284" y="2247900"/>
                </a:lnTo>
                <a:lnTo>
                  <a:pt x="13995" y="2260600"/>
                </a:lnTo>
                <a:lnTo>
                  <a:pt x="14973" y="2273300"/>
                </a:lnTo>
                <a:lnTo>
                  <a:pt x="16243" y="2286000"/>
                </a:lnTo>
                <a:lnTo>
                  <a:pt x="17767" y="2298700"/>
                </a:lnTo>
                <a:lnTo>
                  <a:pt x="19545" y="2298700"/>
                </a:lnTo>
                <a:lnTo>
                  <a:pt x="21640" y="2311400"/>
                </a:lnTo>
                <a:close/>
              </a:path>
              <a:path w="4744084" h="2679700">
                <a:moveTo>
                  <a:pt x="4736464" y="2311400"/>
                </a:moveTo>
                <a:lnTo>
                  <a:pt x="4721885" y="2311400"/>
                </a:lnTo>
                <a:lnTo>
                  <a:pt x="4723980" y="2298700"/>
                </a:lnTo>
                <a:lnTo>
                  <a:pt x="4725746" y="2298700"/>
                </a:lnTo>
                <a:lnTo>
                  <a:pt x="4727308" y="2286000"/>
                </a:lnTo>
                <a:lnTo>
                  <a:pt x="4728565" y="2273300"/>
                </a:lnTo>
                <a:lnTo>
                  <a:pt x="4729543" y="2260600"/>
                </a:lnTo>
                <a:lnTo>
                  <a:pt x="4730254" y="2247900"/>
                </a:lnTo>
                <a:lnTo>
                  <a:pt x="4730673" y="2235200"/>
                </a:lnTo>
                <a:lnTo>
                  <a:pt x="4730826" y="2222500"/>
                </a:lnTo>
                <a:lnTo>
                  <a:pt x="4730826" y="444500"/>
                </a:lnTo>
                <a:lnTo>
                  <a:pt x="4730673" y="431800"/>
                </a:lnTo>
                <a:lnTo>
                  <a:pt x="4730241" y="419100"/>
                </a:lnTo>
                <a:lnTo>
                  <a:pt x="4729530" y="406400"/>
                </a:lnTo>
                <a:lnTo>
                  <a:pt x="4728565" y="406400"/>
                </a:lnTo>
                <a:lnTo>
                  <a:pt x="4727282" y="393700"/>
                </a:lnTo>
                <a:lnTo>
                  <a:pt x="4741189" y="393700"/>
                </a:lnTo>
                <a:lnTo>
                  <a:pt x="4742205" y="406400"/>
                </a:lnTo>
                <a:lnTo>
                  <a:pt x="4742929" y="419100"/>
                </a:lnTo>
                <a:lnTo>
                  <a:pt x="4743373" y="431800"/>
                </a:lnTo>
                <a:lnTo>
                  <a:pt x="4743526" y="444500"/>
                </a:lnTo>
                <a:lnTo>
                  <a:pt x="4743526" y="2222500"/>
                </a:lnTo>
                <a:lnTo>
                  <a:pt x="4742205" y="2260600"/>
                </a:lnTo>
                <a:lnTo>
                  <a:pt x="4738319" y="2298700"/>
                </a:lnTo>
                <a:lnTo>
                  <a:pt x="4736464" y="2311400"/>
                </a:lnTo>
                <a:close/>
              </a:path>
              <a:path w="4744084" h="2679700">
                <a:moveTo>
                  <a:pt x="43179" y="2387600"/>
                </a:moveTo>
                <a:lnTo>
                  <a:pt x="27406" y="2387600"/>
                </a:lnTo>
                <a:lnTo>
                  <a:pt x="23736" y="2374900"/>
                </a:lnTo>
                <a:lnTo>
                  <a:pt x="14224" y="2336800"/>
                </a:lnTo>
                <a:lnTo>
                  <a:pt x="9182" y="2311400"/>
                </a:lnTo>
                <a:lnTo>
                  <a:pt x="21602" y="2311400"/>
                </a:lnTo>
                <a:lnTo>
                  <a:pt x="23964" y="2324100"/>
                </a:lnTo>
                <a:lnTo>
                  <a:pt x="26542" y="2336800"/>
                </a:lnTo>
                <a:lnTo>
                  <a:pt x="29375" y="2349500"/>
                </a:lnTo>
                <a:lnTo>
                  <a:pt x="32461" y="2362200"/>
                </a:lnTo>
                <a:lnTo>
                  <a:pt x="35737" y="2362200"/>
                </a:lnTo>
                <a:lnTo>
                  <a:pt x="39357" y="2374900"/>
                </a:lnTo>
                <a:lnTo>
                  <a:pt x="43179" y="2387600"/>
                </a:lnTo>
                <a:close/>
              </a:path>
              <a:path w="4744084" h="2679700">
                <a:moveTo>
                  <a:pt x="4716119" y="2387600"/>
                </a:moveTo>
                <a:lnTo>
                  <a:pt x="4700346" y="2387600"/>
                </a:lnTo>
                <a:lnTo>
                  <a:pt x="4704219" y="2374900"/>
                </a:lnTo>
                <a:lnTo>
                  <a:pt x="4707788" y="2362200"/>
                </a:lnTo>
                <a:lnTo>
                  <a:pt x="4711064" y="2362200"/>
                </a:lnTo>
                <a:lnTo>
                  <a:pt x="4714189" y="2349500"/>
                </a:lnTo>
                <a:lnTo>
                  <a:pt x="4717021" y="2336800"/>
                </a:lnTo>
                <a:lnTo>
                  <a:pt x="4719599" y="2324100"/>
                </a:lnTo>
                <a:lnTo>
                  <a:pt x="4721923" y="2311400"/>
                </a:lnTo>
                <a:lnTo>
                  <a:pt x="4734344" y="2311400"/>
                </a:lnTo>
                <a:lnTo>
                  <a:pt x="4731956" y="2324100"/>
                </a:lnTo>
                <a:lnTo>
                  <a:pt x="4729302" y="2336800"/>
                </a:lnTo>
                <a:lnTo>
                  <a:pt x="4726393" y="2349500"/>
                </a:lnTo>
                <a:lnTo>
                  <a:pt x="4723218" y="2362200"/>
                </a:lnTo>
                <a:lnTo>
                  <a:pt x="4719789" y="2374900"/>
                </a:lnTo>
                <a:lnTo>
                  <a:pt x="4716119" y="2387600"/>
                </a:lnTo>
                <a:close/>
              </a:path>
              <a:path w="4744084" h="2679700">
                <a:moveTo>
                  <a:pt x="60756" y="2425700"/>
                </a:moveTo>
                <a:lnTo>
                  <a:pt x="44538" y="2425700"/>
                </a:lnTo>
                <a:lnTo>
                  <a:pt x="39903" y="2413000"/>
                </a:lnTo>
                <a:lnTo>
                  <a:pt x="35496" y="2400300"/>
                </a:lnTo>
                <a:lnTo>
                  <a:pt x="31330" y="2387600"/>
                </a:lnTo>
                <a:lnTo>
                  <a:pt x="43116" y="2387600"/>
                </a:lnTo>
                <a:lnTo>
                  <a:pt x="47218" y="2400300"/>
                </a:lnTo>
                <a:lnTo>
                  <a:pt x="51511" y="2413000"/>
                </a:lnTo>
                <a:lnTo>
                  <a:pt x="55956" y="2413000"/>
                </a:lnTo>
                <a:lnTo>
                  <a:pt x="60756" y="2425700"/>
                </a:lnTo>
                <a:close/>
              </a:path>
              <a:path w="4744084" h="2679700">
                <a:moveTo>
                  <a:pt x="4698987" y="2425700"/>
                </a:moveTo>
                <a:lnTo>
                  <a:pt x="4682769" y="2425700"/>
                </a:lnTo>
                <a:lnTo>
                  <a:pt x="4687570" y="2413000"/>
                </a:lnTo>
                <a:lnTo>
                  <a:pt x="4692014" y="2413000"/>
                </a:lnTo>
                <a:lnTo>
                  <a:pt x="4696358" y="2400300"/>
                </a:lnTo>
                <a:lnTo>
                  <a:pt x="4700409" y="2387600"/>
                </a:lnTo>
                <a:lnTo>
                  <a:pt x="4712195" y="2387600"/>
                </a:lnTo>
                <a:lnTo>
                  <a:pt x="4708029" y="2400300"/>
                </a:lnTo>
                <a:lnTo>
                  <a:pt x="4703622" y="2413000"/>
                </a:lnTo>
                <a:lnTo>
                  <a:pt x="4698987" y="2425700"/>
                </a:lnTo>
                <a:close/>
              </a:path>
              <a:path w="4744084" h="2679700">
                <a:moveTo>
                  <a:pt x="81889" y="2463800"/>
                </a:moveTo>
                <a:lnTo>
                  <a:pt x="65392" y="2463800"/>
                </a:lnTo>
                <a:lnTo>
                  <a:pt x="59842" y="2451100"/>
                </a:lnTo>
                <a:lnTo>
                  <a:pt x="54521" y="2438400"/>
                </a:lnTo>
                <a:lnTo>
                  <a:pt x="49415" y="2425700"/>
                </a:lnTo>
                <a:lnTo>
                  <a:pt x="60680" y="2425700"/>
                </a:lnTo>
                <a:lnTo>
                  <a:pt x="65709" y="2438400"/>
                </a:lnTo>
                <a:lnTo>
                  <a:pt x="70891" y="2451100"/>
                </a:lnTo>
                <a:lnTo>
                  <a:pt x="76200" y="2451100"/>
                </a:lnTo>
                <a:lnTo>
                  <a:pt x="81889" y="2463800"/>
                </a:lnTo>
                <a:close/>
              </a:path>
              <a:path w="4744084" h="2679700">
                <a:moveTo>
                  <a:pt x="4678133" y="2463800"/>
                </a:moveTo>
                <a:lnTo>
                  <a:pt x="4661636" y="2463800"/>
                </a:lnTo>
                <a:lnTo>
                  <a:pt x="4667313" y="2451100"/>
                </a:lnTo>
                <a:lnTo>
                  <a:pt x="4672634" y="2451100"/>
                </a:lnTo>
                <a:lnTo>
                  <a:pt x="4677879" y="2438400"/>
                </a:lnTo>
                <a:lnTo>
                  <a:pt x="4682845" y="2425700"/>
                </a:lnTo>
                <a:lnTo>
                  <a:pt x="4694110" y="2425700"/>
                </a:lnTo>
                <a:lnTo>
                  <a:pt x="4689005" y="2438400"/>
                </a:lnTo>
                <a:lnTo>
                  <a:pt x="4683683" y="2451100"/>
                </a:lnTo>
                <a:lnTo>
                  <a:pt x="4678133" y="2463800"/>
                </a:lnTo>
                <a:close/>
              </a:path>
              <a:path w="4744084" h="2679700">
                <a:moveTo>
                  <a:pt x="106362" y="2501900"/>
                </a:moveTo>
                <a:lnTo>
                  <a:pt x="89725" y="2501900"/>
                </a:lnTo>
                <a:lnTo>
                  <a:pt x="83324" y="2489200"/>
                </a:lnTo>
                <a:lnTo>
                  <a:pt x="77139" y="2476500"/>
                </a:lnTo>
                <a:lnTo>
                  <a:pt x="71158" y="2463800"/>
                </a:lnTo>
                <a:lnTo>
                  <a:pt x="81813" y="2463800"/>
                </a:lnTo>
                <a:lnTo>
                  <a:pt x="87706" y="2476500"/>
                </a:lnTo>
                <a:lnTo>
                  <a:pt x="93637" y="2476500"/>
                </a:lnTo>
                <a:lnTo>
                  <a:pt x="99949" y="2489200"/>
                </a:lnTo>
                <a:lnTo>
                  <a:pt x="106362" y="2501900"/>
                </a:lnTo>
                <a:close/>
              </a:path>
              <a:path w="4744084" h="2679700">
                <a:moveTo>
                  <a:pt x="4653800" y="2501900"/>
                </a:moveTo>
                <a:lnTo>
                  <a:pt x="4637163" y="2501900"/>
                </a:lnTo>
                <a:lnTo>
                  <a:pt x="4643666" y="2489200"/>
                </a:lnTo>
                <a:lnTo>
                  <a:pt x="4649889" y="2476500"/>
                </a:lnTo>
                <a:lnTo>
                  <a:pt x="4655820" y="2476500"/>
                </a:lnTo>
                <a:lnTo>
                  <a:pt x="4661712" y="2463800"/>
                </a:lnTo>
                <a:lnTo>
                  <a:pt x="4672368" y="2463800"/>
                </a:lnTo>
                <a:lnTo>
                  <a:pt x="4666386" y="2476500"/>
                </a:lnTo>
                <a:lnTo>
                  <a:pt x="4660188" y="2489200"/>
                </a:lnTo>
                <a:lnTo>
                  <a:pt x="4653800" y="2501900"/>
                </a:lnTo>
                <a:close/>
              </a:path>
              <a:path w="4744084" h="2679700">
                <a:moveTo>
                  <a:pt x="126784" y="2527300"/>
                </a:moveTo>
                <a:lnTo>
                  <a:pt x="110134" y="2527300"/>
                </a:lnTo>
                <a:lnTo>
                  <a:pt x="103136" y="2514600"/>
                </a:lnTo>
                <a:lnTo>
                  <a:pt x="96329" y="2501900"/>
                </a:lnTo>
                <a:lnTo>
                  <a:pt x="112877" y="2501900"/>
                </a:lnTo>
                <a:lnTo>
                  <a:pt x="119786" y="2514600"/>
                </a:lnTo>
                <a:lnTo>
                  <a:pt x="126784" y="2527300"/>
                </a:lnTo>
                <a:close/>
              </a:path>
              <a:path w="4744084" h="2679700">
                <a:moveTo>
                  <a:pt x="4633391" y="2527300"/>
                </a:moveTo>
                <a:lnTo>
                  <a:pt x="4616742" y="2527300"/>
                </a:lnTo>
                <a:lnTo>
                  <a:pt x="4623841" y="2514600"/>
                </a:lnTo>
                <a:lnTo>
                  <a:pt x="4630635" y="2501900"/>
                </a:lnTo>
                <a:lnTo>
                  <a:pt x="4647196" y="2501900"/>
                </a:lnTo>
                <a:lnTo>
                  <a:pt x="4640389" y="2514600"/>
                </a:lnTo>
                <a:lnTo>
                  <a:pt x="4633391" y="2527300"/>
                </a:lnTo>
                <a:close/>
              </a:path>
              <a:path w="4744084" h="2679700">
                <a:moveTo>
                  <a:pt x="141312" y="2540000"/>
                </a:moveTo>
                <a:lnTo>
                  <a:pt x="124713" y="2540000"/>
                </a:lnTo>
                <a:lnTo>
                  <a:pt x="117335" y="2527300"/>
                </a:lnTo>
                <a:lnTo>
                  <a:pt x="133857" y="2527300"/>
                </a:lnTo>
                <a:lnTo>
                  <a:pt x="141312" y="2540000"/>
                </a:lnTo>
                <a:close/>
              </a:path>
              <a:path w="4744084" h="2679700">
                <a:moveTo>
                  <a:pt x="4618812" y="2540000"/>
                </a:moveTo>
                <a:lnTo>
                  <a:pt x="4602213" y="2540000"/>
                </a:lnTo>
                <a:lnTo>
                  <a:pt x="4609668" y="2527300"/>
                </a:lnTo>
                <a:lnTo>
                  <a:pt x="4626190" y="2527300"/>
                </a:lnTo>
                <a:lnTo>
                  <a:pt x="4618812" y="2540000"/>
                </a:lnTo>
                <a:close/>
              </a:path>
              <a:path w="4744084" h="2679700">
                <a:moveTo>
                  <a:pt x="172491" y="2565400"/>
                </a:moveTo>
                <a:lnTo>
                  <a:pt x="147967" y="2565400"/>
                </a:lnTo>
                <a:lnTo>
                  <a:pt x="140030" y="2552700"/>
                </a:lnTo>
                <a:lnTo>
                  <a:pt x="132283" y="2540000"/>
                </a:lnTo>
                <a:lnTo>
                  <a:pt x="148742" y="2540000"/>
                </a:lnTo>
                <a:lnTo>
                  <a:pt x="156565" y="2552700"/>
                </a:lnTo>
                <a:lnTo>
                  <a:pt x="164325" y="2552700"/>
                </a:lnTo>
                <a:lnTo>
                  <a:pt x="172491" y="2565400"/>
                </a:lnTo>
                <a:close/>
              </a:path>
              <a:path w="4744084" h="2679700">
                <a:moveTo>
                  <a:pt x="4595558" y="2565400"/>
                </a:moveTo>
                <a:lnTo>
                  <a:pt x="4571034" y="2565400"/>
                </a:lnTo>
                <a:lnTo>
                  <a:pt x="4579188" y="2552700"/>
                </a:lnTo>
                <a:lnTo>
                  <a:pt x="4586960" y="2552700"/>
                </a:lnTo>
                <a:lnTo>
                  <a:pt x="4594783" y="2540000"/>
                </a:lnTo>
                <a:lnTo>
                  <a:pt x="4611243" y="2540000"/>
                </a:lnTo>
                <a:lnTo>
                  <a:pt x="4603483" y="2552700"/>
                </a:lnTo>
                <a:lnTo>
                  <a:pt x="4595558" y="2565400"/>
                </a:lnTo>
                <a:close/>
              </a:path>
              <a:path w="4744084" h="2679700">
                <a:moveTo>
                  <a:pt x="189077" y="2578100"/>
                </a:moveTo>
                <a:lnTo>
                  <a:pt x="164350" y="2578100"/>
                </a:lnTo>
                <a:lnTo>
                  <a:pt x="156070" y="2565400"/>
                </a:lnTo>
                <a:lnTo>
                  <a:pt x="180593" y="2565400"/>
                </a:lnTo>
                <a:lnTo>
                  <a:pt x="189077" y="2578100"/>
                </a:lnTo>
                <a:close/>
              </a:path>
              <a:path w="4744084" h="2679700">
                <a:moveTo>
                  <a:pt x="4579175" y="2578100"/>
                </a:moveTo>
                <a:lnTo>
                  <a:pt x="4554448" y="2578100"/>
                </a:lnTo>
                <a:lnTo>
                  <a:pt x="4562932" y="2565400"/>
                </a:lnTo>
                <a:lnTo>
                  <a:pt x="4587455" y="2565400"/>
                </a:lnTo>
                <a:lnTo>
                  <a:pt x="4579175" y="2578100"/>
                </a:lnTo>
                <a:close/>
              </a:path>
              <a:path w="4744084" h="2679700">
                <a:moveTo>
                  <a:pt x="206286" y="2590800"/>
                </a:moveTo>
                <a:lnTo>
                  <a:pt x="181406" y="2590800"/>
                </a:lnTo>
                <a:lnTo>
                  <a:pt x="172796" y="2578100"/>
                </a:lnTo>
                <a:lnTo>
                  <a:pt x="197484" y="2578100"/>
                </a:lnTo>
                <a:lnTo>
                  <a:pt x="206286" y="2590800"/>
                </a:lnTo>
                <a:close/>
              </a:path>
              <a:path w="4744084" h="2679700">
                <a:moveTo>
                  <a:pt x="4562106" y="2590800"/>
                </a:moveTo>
                <a:lnTo>
                  <a:pt x="4537227" y="2590800"/>
                </a:lnTo>
                <a:lnTo>
                  <a:pt x="4546041" y="2578100"/>
                </a:lnTo>
                <a:lnTo>
                  <a:pt x="4570730" y="2578100"/>
                </a:lnTo>
                <a:lnTo>
                  <a:pt x="4562106" y="2590800"/>
                </a:lnTo>
                <a:close/>
              </a:path>
              <a:path w="4744084" h="2679700">
                <a:moveTo>
                  <a:pt x="224104" y="2603500"/>
                </a:moveTo>
                <a:lnTo>
                  <a:pt x="199123" y="2603500"/>
                </a:lnTo>
                <a:lnTo>
                  <a:pt x="190182" y="2590800"/>
                </a:lnTo>
                <a:lnTo>
                  <a:pt x="214998" y="2590800"/>
                </a:lnTo>
                <a:lnTo>
                  <a:pt x="224104" y="2603500"/>
                </a:lnTo>
                <a:close/>
              </a:path>
              <a:path w="4744084" h="2679700">
                <a:moveTo>
                  <a:pt x="4544402" y="2603500"/>
                </a:moveTo>
                <a:lnTo>
                  <a:pt x="4519422" y="2603500"/>
                </a:lnTo>
                <a:lnTo>
                  <a:pt x="4528527" y="2590800"/>
                </a:lnTo>
                <a:lnTo>
                  <a:pt x="4553331" y="2590800"/>
                </a:lnTo>
                <a:lnTo>
                  <a:pt x="4544402" y="2603500"/>
                </a:lnTo>
                <a:close/>
              </a:path>
              <a:path w="4744084" h="2679700">
                <a:moveTo>
                  <a:pt x="242481" y="2616200"/>
                </a:moveTo>
                <a:lnTo>
                  <a:pt x="217436" y="2616200"/>
                </a:lnTo>
                <a:lnTo>
                  <a:pt x="208203" y="2603500"/>
                </a:lnTo>
                <a:lnTo>
                  <a:pt x="233095" y="2603500"/>
                </a:lnTo>
                <a:lnTo>
                  <a:pt x="242481" y="2616200"/>
                </a:lnTo>
                <a:close/>
              </a:path>
              <a:path w="4744084" h="2679700">
                <a:moveTo>
                  <a:pt x="4526076" y="2616200"/>
                </a:moveTo>
                <a:lnTo>
                  <a:pt x="4501032" y="2616200"/>
                </a:lnTo>
                <a:lnTo>
                  <a:pt x="4510430" y="2603500"/>
                </a:lnTo>
                <a:lnTo>
                  <a:pt x="4535322" y="2603500"/>
                </a:lnTo>
                <a:lnTo>
                  <a:pt x="4526076" y="2616200"/>
                </a:lnTo>
                <a:close/>
              </a:path>
              <a:path w="4744084" h="2679700">
                <a:moveTo>
                  <a:pt x="271068" y="2628900"/>
                </a:moveTo>
                <a:lnTo>
                  <a:pt x="236359" y="2628900"/>
                </a:lnTo>
                <a:lnTo>
                  <a:pt x="226821" y="2616200"/>
                </a:lnTo>
                <a:lnTo>
                  <a:pt x="261277" y="2616200"/>
                </a:lnTo>
                <a:lnTo>
                  <a:pt x="271068" y="2628900"/>
                </a:lnTo>
                <a:close/>
              </a:path>
              <a:path w="4744084" h="2679700">
                <a:moveTo>
                  <a:pt x="4507166" y="2628900"/>
                </a:moveTo>
                <a:lnTo>
                  <a:pt x="4472457" y="2628900"/>
                </a:lnTo>
                <a:lnTo>
                  <a:pt x="4482249" y="2616200"/>
                </a:lnTo>
                <a:lnTo>
                  <a:pt x="4516691" y="2616200"/>
                </a:lnTo>
                <a:lnTo>
                  <a:pt x="4507166" y="2628900"/>
                </a:lnTo>
                <a:close/>
              </a:path>
              <a:path w="4744084" h="2679700">
                <a:moveTo>
                  <a:pt x="300786" y="2641600"/>
                </a:moveTo>
                <a:lnTo>
                  <a:pt x="265772" y="2641600"/>
                </a:lnTo>
                <a:lnTo>
                  <a:pt x="255828" y="2628900"/>
                </a:lnTo>
                <a:lnTo>
                  <a:pt x="290614" y="2628900"/>
                </a:lnTo>
                <a:lnTo>
                  <a:pt x="300786" y="2641600"/>
                </a:lnTo>
                <a:close/>
              </a:path>
              <a:path w="4744084" h="2679700">
                <a:moveTo>
                  <a:pt x="4477753" y="2641600"/>
                </a:moveTo>
                <a:lnTo>
                  <a:pt x="4442739" y="2641600"/>
                </a:lnTo>
                <a:lnTo>
                  <a:pt x="4452912" y="2628900"/>
                </a:lnTo>
                <a:lnTo>
                  <a:pt x="4487697" y="2628900"/>
                </a:lnTo>
                <a:lnTo>
                  <a:pt x="4477753" y="2641600"/>
                </a:lnTo>
                <a:close/>
              </a:path>
              <a:path w="4744084" h="2679700">
                <a:moveTo>
                  <a:pt x="331546" y="2654300"/>
                </a:moveTo>
                <a:lnTo>
                  <a:pt x="296354" y="2654300"/>
                </a:lnTo>
                <a:lnTo>
                  <a:pt x="286029" y="2641600"/>
                </a:lnTo>
                <a:lnTo>
                  <a:pt x="321030" y="2641600"/>
                </a:lnTo>
                <a:lnTo>
                  <a:pt x="331546" y="2654300"/>
                </a:lnTo>
                <a:close/>
              </a:path>
              <a:path w="4744084" h="2679700">
                <a:moveTo>
                  <a:pt x="4447171" y="2654300"/>
                </a:moveTo>
                <a:lnTo>
                  <a:pt x="4411980" y="2654300"/>
                </a:lnTo>
                <a:lnTo>
                  <a:pt x="4422495" y="2641600"/>
                </a:lnTo>
                <a:lnTo>
                  <a:pt x="4457496" y="2641600"/>
                </a:lnTo>
                <a:lnTo>
                  <a:pt x="4447171" y="2654300"/>
                </a:lnTo>
                <a:close/>
              </a:path>
              <a:path w="4744084" h="2679700">
                <a:moveTo>
                  <a:pt x="395808" y="2667000"/>
                </a:moveTo>
                <a:lnTo>
                  <a:pt x="328002" y="2667000"/>
                </a:lnTo>
                <a:lnTo>
                  <a:pt x="317334" y="2654300"/>
                </a:lnTo>
                <a:lnTo>
                  <a:pt x="384708" y="2654300"/>
                </a:lnTo>
                <a:lnTo>
                  <a:pt x="395808" y="2667000"/>
                </a:lnTo>
                <a:close/>
              </a:path>
              <a:path w="4744084" h="2679700">
                <a:moveTo>
                  <a:pt x="4415523" y="2667000"/>
                </a:moveTo>
                <a:lnTo>
                  <a:pt x="4347718" y="2667000"/>
                </a:lnTo>
                <a:lnTo>
                  <a:pt x="4358817" y="2654300"/>
                </a:lnTo>
                <a:lnTo>
                  <a:pt x="4426191" y="2654300"/>
                </a:lnTo>
                <a:lnTo>
                  <a:pt x="4415523" y="2667000"/>
                </a:lnTo>
                <a:close/>
              </a:path>
              <a:path w="4744084" h="2679700">
                <a:moveTo>
                  <a:pt x="4349407" y="2679700"/>
                </a:moveTo>
                <a:lnTo>
                  <a:pt x="394119" y="2679700"/>
                </a:lnTo>
                <a:lnTo>
                  <a:pt x="382866" y="2667000"/>
                </a:lnTo>
                <a:lnTo>
                  <a:pt x="4360659" y="2667000"/>
                </a:lnTo>
                <a:lnTo>
                  <a:pt x="4349407" y="2679700"/>
                </a:lnTo>
                <a:close/>
              </a:path>
            </a:pathLst>
          </a:custGeom>
          <a:solidFill>
            <a:srgbClr val="003990"/>
          </a:solidFill>
        </p:spPr>
        <p:txBody>
          <a:bodyPr wrap="square" lIns="0" tIns="0" rIns="0" bIns="0" rtlCol="0"/>
          <a:lstStyle/>
          <a:p>
            <a:endParaRPr/>
          </a:p>
        </p:txBody>
      </p:sp>
      <p:sp>
        <p:nvSpPr>
          <p:cNvPr id="24" name="bk object 24"/>
          <p:cNvSpPr/>
          <p:nvPr/>
        </p:nvSpPr>
        <p:spPr>
          <a:xfrm>
            <a:off x="1214627" y="3846576"/>
            <a:ext cx="4719955" cy="2684145"/>
          </a:xfrm>
          <a:custGeom>
            <a:avLst/>
            <a:gdLst/>
            <a:ahLst/>
            <a:cxnLst/>
            <a:rect l="l" t="t" r="r" b="b"/>
            <a:pathLst>
              <a:path w="4719955" h="2684145">
                <a:moveTo>
                  <a:pt x="4271772" y="2683764"/>
                </a:moveTo>
                <a:lnTo>
                  <a:pt x="446532" y="2683764"/>
                </a:lnTo>
                <a:lnTo>
                  <a:pt x="397839" y="2681069"/>
                </a:lnTo>
                <a:lnTo>
                  <a:pt x="350663" y="2673317"/>
                </a:lnTo>
                <a:lnTo>
                  <a:pt x="305277" y="2660779"/>
                </a:lnTo>
                <a:lnTo>
                  <a:pt x="261956" y="2643727"/>
                </a:lnTo>
                <a:lnTo>
                  <a:pt x="220974" y="2622431"/>
                </a:lnTo>
                <a:lnTo>
                  <a:pt x="182603" y="2597163"/>
                </a:lnTo>
                <a:lnTo>
                  <a:pt x="147119" y="2568193"/>
                </a:lnTo>
                <a:lnTo>
                  <a:pt x="114794" y="2535792"/>
                </a:lnTo>
                <a:lnTo>
                  <a:pt x="85903" y="2500232"/>
                </a:lnTo>
                <a:lnTo>
                  <a:pt x="60720" y="2461784"/>
                </a:lnTo>
                <a:lnTo>
                  <a:pt x="39517" y="2420719"/>
                </a:lnTo>
                <a:lnTo>
                  <a:pt x="22571" y="2377308"/>
                </a:lnTo>
                <a:lnTo>
                  <a:pt x="10153" y="2331821"/>
                </a:lnTo>
                <a:lnTo>
                  <a:pt x="2538" y="2284531"/>
                </a:lnTo>
                <a:lnTo>
                  <a:pt x="0" y="2235708"/>
                </a:lnTo>
                <a:lnTo>
                  <a:pt x="0" y="448056"/>
                </a:lnTo>
                <a:lnTo>
                  <a:pt x="2538" y="399298"/>
                </a:lnTo>
                <a:lnTo>
                  <a:pt x="10153" y="352065"/>
                </a:lnTo>
                <a:lnTo>
                  <a:pt x="22571" y="306626"/>
                </a:lnTo>
                <a:lnTo>
                  <a:pt x="39517" y="263252"/>
                </a:lnTo>
                <a:lnTo>
                  <a:pt x="60720" y="222216"/>
                </a:lnTo>
                <a:lnTo>
                  <a:pt x="85903" y="183787"/>
                </a:lnTo>
                <a:lnTo>
                  <a:pt x="114794" y="148236"/>
                </a:lnTo>
                <a:lnTo>
                  <a:pt x="147119" y="115836"/>
                </a:lnTo>
                <a:lnTo>
                  <a:pt x="182603" y="86857"/>
                </a:lnTo>
                <a:lnTo>
                  <a:pt x="220974" y="61569"/>
                </a:lnTo>
                <a:lnTo>
                  <a:pt x="261956" y="40245"/>
                </a:lnTo>
                <a:lnTo>
                  <a:pt x="305277" y="23155"/>
                </a:lnTo>
                <a:lnTo>
                  <a:pt x="350663" y="10570"/>
                </a:lnTo>
                <a:lnTo>
                  <a:pt x="397839" y="2761"/>
                </a:lnTo>
                <a:lnTo>
                  <a:pt x="446532" y="0"/>
                </a:lnTo>
                <a:lnTo>
                  <a:pt x="4271772" y="0"/>
                </a:lnTo>
                <a:lnTo>
                  <a:pt x="4320576" y="2761"/>
                </a:lnTo>
                <a:lnTo>
                  <a:pt x="4367850" y="10570"/>
                </a:lnTo>
                <a:lnTo>
                  <a:pt x="4413323" y="23155"/>
                </a:lnTo>
                <a:lnTo>
                  <a:pt x="4456724" y="40245"/>
                </a:lnTo>
                <a:lnTo>
                  <a:pt x="4497781" y="61569"/>
                </a:lnTo>
                <a:lnTo>
                  <a:pt x="4536223" y="86857"/>
                </a:lnTo>
                <a:lnTo>
                  <a:pt x="4571780" y="115836"/>
                </a:lnTo>
                <a:lnTo>
                  <a:pt x="4604181" y="148236"/>
                </a:lnTo>
                <a:lnTo>
                  <a:pt x="4633153" y="183787"/>
                </a:lnTo>
                <a:lnTo>
                  <a:pt x="4658427" y="222216"/>
                </a:lnTo>
                <a:lnTo>
                  <a:pt x="4679731" y="263252"/>
                </a:lnTo>
                <a:lnTo>
                  <a:pt x="4696794" y="306626"/>
                </a:lnTo>
                <a:lnTo>
                  <a:pt x="4709345" y="352065"/>
                </a:lnTo>
                <a:lnTo>
                  <a:pt x="4717114" y="399298"/>
                </a:lnTo>
                <a:lnTo>
                  <a:pt x="4719828" y="448056"/>
                </a:lnTo>
                <a:lnTo>
                  <a:pt x="4719828" y="2235708"/>
                </a:lnTo>
                <a:lnTo>
                  <a:pt x="4717114" y="2284531"/>
                </a:lnTo>
                <a:lnTo>
                  <a:pt x="4709345" y="2331821"/>
                </a:lnTo>
                <a:lnTo>
                  <a:pt x="4696794" y="2377308"/>
                </a:lnTo>
                <a:lnTo>
                  <a:pt x="4679731" y="2420719"/>
                </a:lnTo>
                <a:lnTo>
                  <a:pt x="4658427" y="2461784"/>
                </a:lnTo>
                <a:lnTo>
                  <a:pt x="4633153" y="2500232"/>
                </a:lnTo>
                <a:lnTo>
                  <a:pt x="4604181" y="2535792"/>
                </a:lnTo>
                <a:lnTo>
                  <a:pt x="4571780" y="2568193"/>
                </a:lnTo>
                <a:lnTo>
                  <a:pt x="4536223" y="2597163"/>
                </a:lnTo>
                <a:lnTo>
                  <a:pt x="4497781" y="2622431"/>
                </a:lnTo>
                <a:lnTo>
                  <a:pt x="4456724" y="2643727"/>
                </a:lnTo>
                <a:lnTo>
                  <a:pt x="4413323" y="2660779"/>
                </a:lnTo>
                <a:lnTo>
                  <a:pt x="4367850" y="2673317"/>
                </a:lnTo>
                <a:lnTo>
                  <a:pt x="4320576" y="2681069"/>
                </a:lnTo>
                <a:lnTo>
                  <a:pt x="4271772" y="2683764"/>
                </a:lnTo>
                <a:close/>
              </a:path>
            </a:pathLst>
          </a:custGeom>
          <a:solidFill>
            <a:srgbClr val="EBF7FC"/>
          </a:solidFill>
        </p:spPr>
        <p:txBody>
          <a:bodyPr wrap="square" lIns="0" tIns="0" rIns="0" bIns="0" rtlCol="0"/>
          <a:lstStyle/>
          <a:p>
            <a:endParaRPr/>
          </a:p>
        </p:txBody>
      </p:sp>
      <p:sp>
        <p:nvSpPr>
          <p:cNvPr id="25" name="bk object 25"/>
          <p:cNvSpPr/>
          <p:nvPr/>
        </p:nvSpPr>
        <p:spPr>
          <a:xfrm>
            <a:off x="1207820" y="3840962"/>
            <a:ext cx="4732655" cy="2692400"/>
          </a:xfrm>
          <a:custGeom>
            <a:avLst/>
            <a:gdLst/>
            <a:ahLst/>
            <a:cxnLst/>
            <a:rect l="l" t="t" r="r" b="b"/>
            <a:pathLst>
              <a:path w="4732655" h="2692400">
                <a:moveTo>
                  <a:pt x="4392358" y="12700"/>
                </a:moveTo>
                <a:lnTo>
                  <a:pt x="340144" y="12700"/>
                </a:lnTo>
                <a:lnTo>
                  <a:pt x="351066" y="0"/>
                </a:lnTo>
                <a:lnTo>
                  <a:pt x="4381436" y="0"/>
                </a:lnTo>
                <a:lnTo>
                  <a:pt x="4392358" y="12700"/>
                </a:lnTo>
                <a:close/>
              </a:path>
              <a:path w="4732655" h="2692400">
                <a:moveTo>
                  <a:pt x="343230" y="25400"/>
                </a:moveTo>
                <a:lnTo>
                  <a:pt x="297561" y="25400"/>
                </a:lnTo>
                <a:lnTo>
                  <a:pt x="308038" y="12700"/>
                </a:lnTo>
                <a:lnTo>
                  <a:pt x="353999" y="12700"/>
                </a:lnTo>
                <a:lnTo>
                  <a:pt x="343230" y="25400"/>
                </a:lnTo>
                <a:close/>
              </a:path>
              <a:path w="4732655" h="2692400">
                <a:moveTo>
                  <a:pt x="4434954" y="25400"/>
                </a:moveTo>
                <a:lnTo>
                  <a:pt x="4389272" y="25400"/>
                </a:lnTo>
                <a:lnTo>
                  <a:pt x="4378502" y="12700"/>
                </a:lnTo>
                <a:lnTo>
                  <a:pt x="4424476" y="12700"/>
                </a:lnTo>
                <a:lnTo>
                  <a:pt x="4434954" y="25400"/>
                </a:lnTo>
                <a:close/>
              </a:path>
              <a:path w="4732655" h="2692400">
                <a:moveTo>
                  <a:pt x="301853" y="38100"/>
                </a:moveTo>
                <a:lnTo>
                  <a:pt x="266852" y="38100"/>
                </a:lnTo>
                <a:lnTo>
                  <a:pt x="276961" y="25400"/>
                </a:lnTo>
                <a:lnTo>
                  <a:pt x="312178" y="25400"/>
                </a:lnTo>
                <a:lnTo>
                  <a:pt x="301853" y="38100"/>
                </a:lnTo>
                <a:close/>
              </a:path>
              <a:path w="4732655" h="2692400">
                <a:moveTo>
                  <a:pt x="4465650" y="38100"/>
                </a:moveTo>
                <a:lnTo>
                  <a:pt x="4430661" y="38100"/>
                </a:lnTo>
                <a:lnTo>
                  <a:pt x="4420323" y="25400"/>
                </a:lnTo>
                <a:lnTo>
                  <a:pt x="4455541" y="25400"/>
                </a:lnTo>
                <a:lnTo>
                  <a:pt x="4465650" y="38100"/>
                </a:lnTo>
                <a:close/>
              </a:path>
              <a:path w="4732655" h="2692400">
                <a:moveTo>
                  <a:pt x="272008" y="50800"/>
                </a:moveTo>
                <a:lnTo>
                  <a:pt x="237312" y="50800"/>
                </a:lnTo>
                <a:lnTo>
                  <a:pt x="247027" y="38100"/>
                </a:lnTo>
                <a:lnTo>
                  <a:pt x="281978" y="38100"/>
                </a:lnTo>
                <a:lnTo>
                  <a:pt x="272008" y="50800"/>
                </a:lnTo>
                <a:close/>
              </a:path>
              <a:path w="4732655" h="2692400">
                <a:moveTo>
                  <a:pt x="4495190" y="50800"/>
                </a:moveTo>
                <a:lnTo>
                  <a:pt x="4460494" y="50800"/>
                </a:lnTo>
                <a:lnTo>
                  <a:pt x="4450524" y="38100"/>
                </a:lnTo>
                <a:lnTo>
                  <a:pt x="4485474" y="38100"/>
                </a:lnTo>
                <a:lnTo>
                  <a:pt x="4495190" y="50800"/>
                </a:lnTo>
                <a:close/>
              </a:path>
              <a:path w="4732655" h="2692400">
                <a:moveTo>
                  <a:pt x="243306" y="63500"/>
                </a:moveTo>
                <a:lnTo>
                  <a:pt x="218325" y="63500"/>
                </a:lnTo>
                <a:lnTo>
                  <a:pt x="227749" y="50800"/>
                </a:lnTo>
                <a:lnTo>
                  <a:pt x="252882" y="50800"/>
                </a:lnTo>
                <a:lnTo>
                  <a:pt x="243306" y="63500"/>
                </a:lnTo>
                <a:close/>
              </a:path>
              <a:path w="4732655" h="2692400">
                <a:moveTo>
                  <a:pt x="4514176" y="63500"/>
                </a:moveTo>
                <a:lnTo>
                  <a:pt x="4489196" y="63500"/>
                </a:lnTo>
                <a:lnTo>
                  <a:pt x="4479620" y="50800"/>
                </a:lnTo>
                <a:lnTo>
                  <a:pt x="4504753" y="50800"/>
                </a:lnTo>
                <a:lnTo>
                  <a:pt x="4514176" y="63500"/>
                </a:lnTo>
                <a:close/>
              </a:path>
              <a:path w="4732655" h="2692400">
                <a:moveTo>
                  <a:pt x="224853" y="76200"/>
                </a:moveTo>
                <a:lnTo>
                  <a:pt x="199936" y="76200"/>
                </a:lnTo>
                <a:lnTo>
                  <a:pt x="209054" y="63500"/>
                </a:lnTo>
                <a:lnTo>
                  <a:pt x="234149" y="63500"/>
                </a:lnTo>
                <a:lnTo>
                  <a:pt x="224853" y="76200"/>
                </a:lnTo>
                <a:close/>
              </a:path>
              <a:path w="4732655" h="2692400">
                <a:moveTo>
                  <a:pt x="4532579" y="76200"/>
                </a:moveTo>
                <a:lnTo>
                  <a:pt x="4507649" y="76200"/>
                </a:lnTo>
                <a:lnTo>
                  <a:pt x="4498352" y="63500"/>
                </a:lnTo>
                <a:lnTo>
                  <a:pt x="4523447" y="63500"/>
                </a:lnTo>
                <a:lnTo>
                  <a:pt x="4532579" y="76200"/>
                </a:lnTo>
                <a:close/>
              </a:path>
              <a:path w="4732655" h="2692400">
                <a:moveTo>
                  <a:pt x="198259" y="88900"/>
                </a:moveTo>
                <a:lnTo>
                  <a:pt x="182156" y="88900"/>
                </a:lnTo>
                <a:lnTo>
                  <a:pt x="190957" y="76200"/>
                </a:lnTo>
                <a:lnTo>
                  <a:pt x="207098" y="76200"/>
                </a:lnTo>
                <a:lnTo>
                  <a:pt x="198259" y="88900"/>
                </a:lnTo>
                <a:close/>
              </a:path>
              <a:path w="4732655" h="2692400">
                <a:moveTo>
                  <a:pt x="4550359" y="88900"/>
                </a:moveTo>
                <a:lnTo>
                  <a:pt x="4534242" y="88900"/>
                </a:lnTo>
                <a:lnTo>
                  <a:pt x="4525403" y="76200"/>
                </a:lnTo>
                <a:lnTo>
                  <a:pt x="4541545" y="76200"/>
                </a:lnTo>
                <a:lnTo>
                  <a:pt x="4550359" y="88900"/>
                </a:lnTo>
                <a:close/>
              </a:path>
              <a:path w="4732655" h="2692400">
                <a:moveTo>
                  <a:pt x="181292" y="101600"/>
                </a:moveTo>
                <a:lnTo>
                  <a:pt x="165023" y="101600"/>
                </a:lnTo>
                <a:lnTo>
                  <a:pt x="173507" y="88900"/>
                </a:lnTo>
                <a:lnTo>
                  <a:pt x="189814" y="88900"/>
                </a:lnTo>
                <a:lnTo>
                  <a:pt x="181292" y="101600"/>
                </a:lnTo>
                <a:close/>
              </a:path>
              <a:path w="4732655" h="2692400">
                <a:moveTo>
                  <a:pt x="4567478" y="101600"/>
                </a:moveTo>
                <a:lnTo>
                  <a:pt x="4551210" y="101600"/>
                </a:lnTo>
                <a:lnTo>
                  <a:pt x="4542688" y="88900"/>
                </a:lnTo>
                <a:lnTo>
                  <a:pt x="4559007" y="88900"/>
                </a:lnTo>
                <a:lnTo>
                  <a:pt x="4567478" y="101600"/>
                </a:lnTo>
                <a:close/>
              </a:path>
              <a:path w="4732655" h="2692400">
                <a:moveTo>
                  <a:pt x="164972" y="114300"/>
                </a:moveTo>
                <a:lnTo>
                  <a:pt x="148564" y="114300"/>
                </a:lnTo>
                <a:lnTo>
                  <a:pt x="156705" y="101600"/>
                </a:lnTo>
                <a:lnTo>
                  <a:pt x="173164" y="101600"/>
                </a:lnTo>
                <a:lnTo>
                  <a:pt x="164972" y="114300"/>
                </a:lnTo>
                <a:close/>
              </a:path>
              <a:path w="4732655" h="2692400">
                <a:moveTo>
                  <a:pt x="4583938" y="114300"/>
                </a:moveTo>
                <a:lnTo>
                  <a:pt x="4567542" y="114300"/>
                </a:lnTo>
                <a:lnTo>
                  <a:pt x="4559338" y="101600"/>
                </a:lnTo>
                <a:lnTo>
                  <a:pt x="4575797" y="101600"/>
                </a:lnTo>
                <a:lnTo>
                  <a:pt x="4583938" y="114300"/>
                </a:lnTo>
                <a:close/>
              </a:path>
              <a:path w="4732655" h="2692400">
                <a:moveTo>
                  <a:pt x="141744" y="139700"/>
                </a:moveTo>
                <a:lnTo>
                  <a:pt x="125222" y="139700"/>
                </a:lnTo>
                <a:lnTo>
                  <a:pt x="132816" y="127000"/>
                </a:lnTo>
                <a:lnTo>
                  <a:pt x="140601" y="114300"/>
                </a:lnTo>
                <a:lnTo>
                  <a:pt x="165087" y="114300"/>
                </a:lnTo>
                <a:lnTo>
                  <a:pt x="157060" y="127000"/>
                </a:lnTo>
                <a:lnTo>
                  <a:pt x="149428" y="127000"/>
                </a:lnTo>
                <a:lnTo>
                  <a:pt x="141744" y="139700"/>
                </a:lnTo>
                <a:close/>
              </a:path>
              <a:path w="4732655" h="2692400">
                <a:moveTo>
                  <a:pt x="4607280" y="139700"/>
                </a:moveTo>
                <a:lnTo>
                  <a:pt x="4590757" y="139700"/>
                </a:lnTo>
                <a:lnTo>
                  <a:pt x="4583087" y="127000"/>
                </a:lnTo>
                <a:lnTo>
                  <a:pt x="4575454" y="127000"/>
                </a:lnTo>
                <a:lnTo>
                  <a:pt x="4567428" y="114300"/>
                </a:lnTo>
                <a:lnTo>
                  <a:pt x="4591900" y="114300"/>
                </a:lnTo>
                <a:lnTo>
                  <a:pt x="4599686" y="127000"/>
                </a:lnTo>
                <a:lnTo>
                  <a:pt x="4607280" y="139700"/>
                </a:lnTo>
                <a:close/>
              </a:path>
              <a:path w="4732655" h="2692400">
                <a:moveTo>
                  <a:pt x="127152" y="152400"/>
                </a:moveTo>
                <a:lnTo>
                  <a:pt x="110591" y="152400"/>
                </a:lnTo>
                <a:lnTo>
                  <a:pt x="117805" y="139700"/>
                </a:lnTo>
                <a:lnTo>
                  <a:pt x="134467" y="139700"/>
                </a:lnTo>
                <a:lnTo>
                  <a:pt x="127152" y="152400"/>
                </a:lnTo>
                <a:close/>
              </a:path>
              <a:path w="4732655" h="2692400">
                <a:moveTo>
                  <a:pt x="4621923" y="152400"/>
                </a:moveTo>
                <a:lnTo>
                  <a:pt x="4605350" y="152400"/>
                </a:lnTo>
                <a:lnTo>
                  <a:pt x="4598035" y="139700"/>
                </a:lnTo>
                <a:lnTo>
                  <a:pt x="4614697" y="139700"/>
                </a:lnTo>
                <a:lnTo>
                  <a:pt x="4621923" y="152400"/>
                </a:lnTo>
                <a:close/>
              </a:path>
              <a:path w="4732655" h="2692400">
                <a:moveTo>
                  <a:pt x="93980" y="190500"/>
                </a:moveTo>
                <a:lnTo>
                  <a:pt x="83667" y="190500"/>
                </a:lnTo>
                <a:lnTo>
                  <a:pt x="90093" y="177800"/>
                </a:lnTo>
                <a:lnTo>
                  <a:pt x="96723" y="165100"/>
                </a:lnTo>
                <a:lnTo>
                  <a:pt x="103555" y="152400"/>
                </a:lnTo>
                <a:lnTo>
                  <a:pt x="120230" y="152400"/>
                </a:lnTo>
                <a:lnTo>
                  <a:pt x="113309" y="165100"/>
                </a:lnTo>
                <a:lnTo>
                  <a:pt x="106667" y="177800"/>
                </a:lnTo>
                <a:lnTo>
                  <a:pt x="100317" y="177800"/>
                </a:lnTo>
                <a:lnTo>
                  <a:pt x="93980" y="190500"/>
                </a:lnTo>
                <a:close/>
              </a:path>
              <a:path w="4732655" h="2692400">
                <a:moveTo>
                  <a:pt x="4648835" y="190500"/>
                </a:moveTo>
                <a:lnTo>
                  <a:pt x="4638535" y="190500"/>
                </a:lnTo>
                <a:lnTo>
                  <a:pt x="4632198" y="177800"/>
                </a:lnTo>
                <a:lnTo>
                  <a:pt x="4625848" y="177800"/>
                </a:lnTo>
                <a:lnTo>
                  <a:pt x="4619104" y="165100"/>
                </a:lnTo>
                <a:lnTo>
                  <a:pt x="4612271" y="152400"/>
                </a:lnTo>
                <a:lnTo>
                  <a:pt x="4628946" y="152400"/>
                </a:lnTo>
                <a:lnTo>
                  <a:pt x="4635779" y="165100"/>
                </a:lnTo>
                <a:lnTo>
                  <a:pt x="4642408" y="177800"/>
                </a:lnTo>
                <a:lnTo>
                  <a:pt x="4648835" y="190500"/>
                </a:lnTo>
                <a:close/>
              </a:path>
              <a:path w="4732655" h="2692400">
                <a:moveTo>
                  <a:pt x="76466" y="215900"/>
                </a:moveTo>
                <a:lnTo>
                  <a:pt x="65659" y="215900"/>
                </a:lnTo>
                <a:lnTo>
                  <a:pt x="71450" y="203200"/>
                </a:lnTo>
                <a:lnTo>
                  <a:pt x="77457" y="190500"/>
                </a:lnTo>
                <a:lnTo>
                  <a:pt x="94068" y="190500"/>
                </a:lnTo>
                <a:lnTo>
                  <a:pt x="87934" y="203200"/>
                </a:lnTo>
                <a:lnTo>
                  <a:pt x="82181" y="203200"/>
                </a:lnTo>
                <a:lnTo>
                  <a:pt x="76466" y="215900"/>
                </a:lnTo>
                <a:close/>
              </a:path>
              <a:path w="4732655" h="2692400">
                <a:moveTo>
                  <a:pt x="4666843" y="215900"/>
                </a:moveTo>
                <a:lnTo>
                  <a:pt x="4656035" y="215900"/>
                </a:lnTo>
                <a:lnTo>
                  <a:pt x="4650320" y="203200"/>
                </a:lnTo>
                <a:lnTo>
                  <a:pt x="4644567" y="203200"/>
                </a:lnTo>
                <a:lnTo>
                  <a:pt x="4638446" y="190500"/>
                </a:lnTo>
                <a:lnTo>
                  <a:pt x="4655058" y="190500"/>
                </a:lnTo>
                <a:lnTo>
                  <a:pt x="4661052" y="203200"/>
                </a:lnTo>
                <a:lnTo>
                  <a:pt x="4666843" y="215900"/>
                </a:lnTo>
                <a:close/>
              </a:path>
              <a:path w="4732655" h="2692400">
                <a:moveTo>
                  <a:pt x="82092" y="215900"/>
                </a:moveTo>
                <a:lnTo>
                  <a:pt x="82181" y="203200"/>
                </a:lnTo>
                <a:lnTo>
                  <a:pt x="88023" y="203200"/>
                </a:lnTo>
                <a:lnTo>
                  <a:pt x="82092" y="215900"/>
                </a:lnTo>
                <a:close/>
              </a:path>
              <a:path w="4732655" h="2692400">
                <a:moveTo>
                  <a:pt x="4650409" y="215900"/>
                </a:moveTo>
                <a:lnTo>
                  <a:pt x="4644491" y="203200"/>
                </a:lnTo>
                <a:lnTo>
                  <a:pt x="4650320" y="203200"/>
                </a:lnTo>
                <a:lnTo>
                  <a:pt x="4650409" y="215900"/>
                </a:lnTo>
                <a:close/>
              </a:path>
              <a:path w="4732655" h="2692400">
                <a:moveTo>
                  <a:pt x="51600" y="266700"/>
                </a:moveTo>
                <a:lnTo>
                  <a:pt x="40068" y="266700"/>
                </a:lnTo>
                <a:lnTo>
                  <a:pt x="44729" y="254000"/>
                </a:lnTo>
                <a:lnTo>
                  <a:pt x="49618" y="241300"/>
                </a:lnTo>
                <a:lnTo>
                  <a:pt x="54737" y="228600"/>
                </a:lnTo>
                <a:lnTo>
                  <a:pt x="60083" y="215900"/>
                </a:lnTo>
                <a:lnTo>
                  <a:pt x="76555" y="215900"/>
                </a:lnTo>
                <a:lnTo>
                  <a:pt x="71056" y="228600"/>
                </a:lnTo>
                <a:lnTo>
                  <a:pt x="65862" y="241300"/>
                </a:lnTo>
                <a:lnTo>
                  <a:pt x="60959" y="241300"/>
                </a:lnTo>
                <a:lnTo>
                  <a:pt x="56134" y="254000"/>
                </a:lnTo>
                <a:lnTo>
                  <a:pt x="51600" y="266700"/>
                </a:lnTo>
                <a:close/>
              </a:path>
              <a:path w="4732655" h="2692400">
                <a:moveTo>
                  <a:pt x="4692446" y="266700"/>
                </a:moveTo>
                <a:lnTo>
                  <a:pt x="4680902" y="266700"/>
                </a:lnTo>
                <a:lnTo>
                  <a:pt x="4676305" y="254000"/>
                </a:lnTo>
                <a:lnTo>
                  <a:pt x="4671555" y="241300"/>
                </a:lnTo>
                <a:lnTo>
                  <a:pt x="4666640" y="241300"/>
                </a:lnTo>
                <a:lnTo>
                  <a:pt x="4661369" y="228600"/>
                </a:lnTo>
                <a:lnTo>
                  <a:pt x="4655959" y="215900"/>
                </a:lnTo>
                <a:lnTo>
                  <a:pt x="4672418" y="215900"/>
                </a:lnTo>
                <a:lnTo>
                  <a:pt x="4677765" y="228600"/>
                </a:lnTo>
                <a:lnTo>
                  <a:pt x="4682883" y="241300"/>
                </a:lnTo>
                <a:lnTo>
                  <a:pt x="4687785" y="254000"/>
                </a:lnTo>
                <a:lnTo>
                  <a:pt x="4692446" y="266700"/>
                </a:lnTo>
                <a:close/>
              </a:path>
              <a:path w="4732655" h="2692400">
                <a:moveTo>
                  <a:pt x="32499" y="317500"/>
                </a:moveTo>
                <a:lnTo>
                  <a:pt x="20396" y="317500"/>
                </a:lnTo>
                <a:lnTo>
                  <a:pt x="23837" y="304800"/>
                </a:lnTo>
                <a:lnTo>
                  <a:pt x="27520" y="292100"/>
                </a:lnTo>
                <a:lnTo>
                  <a:pt x="31457" y="279400"/>
                </a:lnTo>
                <a:lnTo>
                  <a:pt x="35648" y="266700"/>
                </a:lnTo>
                <a:lnTo>
                  <a:pt x="51663" y="266700"/>
                </a:lnTo>
                <a:lnTo>
                  <a:pt x="47307" y="279400"/>
                </a:lnTo>
                <a:lnTo>
                  <a:pt x="43306" y="279400"/>
                </a:lnTo>
                <a:lnTo>
                  <a:pt x="39420" y="292100"/>
                </a:lnTo>
                <a:lnTo>
                  <a:pt x="35839" y="304800"/>
                </a:lnTo>
                <a:lnTo>
                  <a:pt x="32499" y="317500"/>
                </a:lnTo>
                <a:close/>
              </a:path>
              <a:path w="4732655" h="2692400">
                <a:moveTo>
                  <a:pt x="4712119" y="317500"/>
                </a:moveTo>
                <a:lnTo>
                  <a:pt x="4700016" y="317500"/>
                </a:lnTo>
                <a:lnTo>
                  <a:pt x="4696625" y="304800"/>
                </a:lnTo>
                <a:lnTo>
                  <a:pt x="4693031" y="292100"/>
                </a:lnTo>
                <a:lnTo>
                  <a:pt x="4689195" y="279400"/>
                </a:lnTo>
                <a:lnTo>
                  <a:pt x="4685195" y="279400"/>
                </a:lnTo>
                <a:lnTo>
                  <a:pt x="4680839" y="266700"/>
                </a:lnTo>
                <a:lnTo>
                  <a:pt x="4696866" y="266700"/>
                </a:lnTo>
                <a:lnTo>
                  <a:pt x="4701044" y="279400"/>
                </a:lnTo>
                <a:lnTo>
                  <a:pt x="4704981" y="292100"/>
                </a:lnTo>
                <a:lnTo>
                  <a:pt x="4708677" y="304800"/>
                </a:lnTo>
                <a:lnTo>
                  <a:pt x="4712119" y="317500"/>
                </a:lnTo>
                <a:close/>
              </a:path>
              <a:path w="4732655" h="2692400">
                <a:moveTo>
                  <a:pt x="14973" y="406400"/>
                </a:moveTo>
                <a:lnTo>
                  <a:pt x="2349" y="406400"/>
                </a:lnTo>
                <a:lnTo>
                  <a:pt x="3644" y="393700"/>
                </a:lnTo>
                <a:lnTo>
                  <a:pt x="9220" y="355600"/>
                </a:lnTo>
                <a:lnTo>
                  <a:pt x="17208" y="317500"/>
                </a:lnTo>
                <a:lnTo>
                  <a:pt x="32537" y="317500"/>
                </a:lnTo>
                <a:lnTo>
                  <a:pt x="29400" y="330200"/>
                </a:lnTo>
                <a:lnTo>
                  <a:pt x="26555" y="342900"/>
                </a:lnTo>
                <a:lnTo>
                  <a:pt x="24003" y="342900"/>
                </a:lnTo>
                <a:lnTo>
                  <a:pt x="21640" y="355600"/>
                </a:lnTo>
                <a:lnTo>
                  <a:pt x="19570" y="368300"/>
                </a:lnTo>
                <a:lnTo>
                  <a:pt x="17767" y="381000"/>
                </a:lnTo>
                <a:lnTo>
                  <a:pt x="16230" y="393700"/>
                </a:lnTo>
                <a:lnTo>
                  <a:pt x="14973" y="406400"/>
                </a:lnTo>
                <a:close/>
              </a:path>
              <a:path w="4732655" h="2692400">
                <a:moveTo>
                  <a:pt x="4730165" y="406400"/>
                </a:moveTo>
                <a:lnTo>
                  <a:pt x="4717529" y="406400"/>
                </a:lnTo>
                <a:lnTo>
                  <a:pt x="4716246" y="393700"/>
                </a:lnTo>
                <a:lnTo>
                  <a:pt x="4714709" y="381000"/>
                </a:lnTo>
                <a:lnTo>
                  <a:pt x="4712906" y="368300"/>
                </a:lnTo>
                <a:lnTo>
                  <a:pt x="4710836" y="355600"/>
                </a:lnTo>
                <a:lnTo>
                  <a:pt x="4708499" y="342900"/>
                </a:lnTo>
                <a:lnTo>
                  <a:pt x="4705946" y="342900"/>
                </a:lnTo>
                <a:lnTo>
                  <a:pt x="4703064" y="330200"/>
                </a:lnTo>
                <a:lnTo>
                  <a:pt x="4699965" y="317500"/>
                </a:lnTo>
                <a:lnTo>
                  <a:pt x="4715294" y="317500"/>
                </a:lnTo>
                <a:lnTo>
                  <a:pt x="4718227" y="330200"/>
                </a:lnTo>
                <a:lnTo>
                  <a:pt x="4725416" y="368300"/>
                </a:lnTo>
                <a:lnTo>
                  <a:pt x="4728857" y="393700"/>
                </a:lnTo>
                <a:lnTo>
                  <a:pt x="4730165" y="406400"/>
                </a:lnTo>
                <a:close/>
              </a:path>
              <a:path w="4732655" h="2692400">
                <a:moveTo>
                  <a:pt x="17792" y="2298700"/>
                </a:moveTo>
                <a:lnTo>
                  <a:pt x="3644" y="2298700"/>
                </a:lnTo>
                <a:lnTo>
                  <a:pt x="2349" y="2286000"/>
                </a:lnTo>
                <a:lnTo>
                  <a:pt x="1320" y="2273300"/>
                </a:lnTo>
                <a:lnTo>
                  <a:pt x="596" y="2260600"/>
                </a:lnTo>
                <a:lnTo>
                  <a:pt x="152" y="2247900"/>
                </a:lnTo>
                <a:lnTo>
                  <a:pt x="0" y="2235200"/>
                </a:lnTo>
                <a:lnTo>
                  <a:pt x="0" y="444500"/>
                </a:lnTo>
                <a:lnTo>
                  <a:pt x="152" y="431800"/>
                </a:lnTo>
                <a:lnTo>
                  <a:pt x="596" y="419100"/>
                </a:lnTo>
                <a:lnTo>
                  <a:pt x="1320" y="406400"/>
                </a:lnTo>
                <a:lnTo>
                  <a:pt x="14986" y="406400"/>
                </a:lnTo>
                <a:lnTo>
                  <a:pt x="13982" y="419100"/>
                </a:lnTo>
                <a:lnTo>
                  <a:pt x="13284" y="419100"/>
                </a:lnTo>
                <a:lnTo>
                  <a:pt x="12852" y="431800"/>
                </a:lnTo>
                <a:lnTo>
                  <a:pt x="12700" y="444500"/>
                </a:lnTo>
                <a:lnTo>
                  <a:pt x="12700" y="2235200"/>
                </a:lnTo>
                <a:lnTo>
                  <a:pt x="12852" y="2247900"/>
                </a:lnTo>
                <a:lnTo>
                  <a:pt x="13284" y="2260600"/>
                </a:lnTo>
                <a:lnTo>
                  <a:pt x="13995" y="2273300"/>
                </a:lnTo>
                <a:lnTo>
                  <a:pt x="14986" y="2286000"/>
                </a:lnTo>
                <a:lnTo>
                  <a:pt x="16230" y="2286000"/>
                </a:lnTo>
                <a:lnTo>
                  <a:pt x="17792" y="2298700"/>
                </a:lnTo>
                <a:close/>
              </a:path>
              <a:path w="4732655" h="2692400">
                <a:moveTo>
                  <a:pt x="4728857" y="2298700"/>
                </a:moveTo>
                <a:lnTo>
                  <a:pt x="4714709" y="2298700"/>
                </a:lnTo>
                <a:lnTo>
                  <a:pt x="4716272" y="2286000"/>
                </a:lnTo>
                <a:lnTo>
                  <a:pt x="4717516" y="2286000"/>
                </a:lnTo>
                <a:lnTo>
                  <a:pt x="4718519" y="2273300"/>
                </a:lnTo>
                <a:lnTo>
                  <a:pt x="4719231" y="2260600"/>
                </a:lnTo>
                <a:lnTo>
                  <a:pt x="4719662" y="2247900"/>
                </a:lnTo>
                <a:lnTo>
                  <a:pt x="4719802" y="2235200"/>
                </a:lnTo>
                <a:lnTo>
                  <a:pt x="4719802" y="444500"/>
                </a:lnTo>
                <a:lnTo>
                  <a:pt x="4719650" y="431800"/>
                </a:lnTo>
                <a:lnTo>
                  <a:pt x="4719218" y="419100"/>
                </a:lnTo>
                <a:lnTo>
                  <a:pt x="4718519" y="419100"/>
                </a:lnTo>
                <a:lnTo>
                  <a:pt x="4717516" y="406400"/>
                </a:lnTo>
                <a:lnTo>
                  <a:pt x="4731181" y="406400"/>
                </a:lnTo>
                <a:lnTo>
                  <a:pt x="4731905" y="419100"/>
                </a:lnTo>
                <a:lnTo>
                  <a:pt x="4732350" y="431800"/>
                </a:lnTo>
                <a:lnTo>
                  <a:pt x="4732502" y="444500"/>
                </a:lnTo>
                <a:lnTo>
                  <a:pt x="4732502" y="2235200"/>
                </a:lnTo>
                <a:lnTo>
                  <a:pt x="4732350" y="2247900"/>
                </a:lnTo>
                <a:lnTo>
                  <a:pt x="4731905" y="2260600"/>
                </a:lnTo>
                <a:lnTo>
                  <a:pt x="4731181" y="2273300"/>
                </a:lnTo>
                <a:lnTo>
                  <a:pt x="4730165" y="2286000"/>
                </a:lnTo>
                <a:lnTo>
                  <a:pt x="4728857" y="2298700"/>
                </a:lnTo>
                <a:close/>
              </a:path>
              <a:path w="4732655" h="2692400">
                <a:moveTo>
                  <a:pt x="35890" y="2374900"/>
                </a:moveTo>
                <a:lnTo>
                  <a:pt x="20396" y="2374900"/>
                </a:lnTo>
                <a:lnTo>
                  <a:pt x="17208" y="2362200"/>
                </a:lnTo>
                <a:lnTo>
                  <a:pt x="9220" y="2324100"/>
                </a:lnTo>
                <a:lnTo>
                  <a:pt x="5232" y="2298700"/>
                </a:lnTo>
                <a:lnTo>
                  <a:pt x="17767" y="2298700"/>
                </a:lnTo>
                <a:lnTo>
                  <a:pt x="19608" y="2311400"/>
                </a:lnTo>
                <a:lnTo>
                  <a:pt x="21678" y="2324100"/>
                </a:lnTo>
                <a:lnTo>
                  <a:pt x="24003" y="2336800"/>
                </a:lnTo>
                <a:lnTo>
                  <a:pt x="26606" y="2349500"/>
                </a:lnTo>
                <a:lnTo>
                  <a:pt x="29451" y="2362200"/>
                </a:lnTo>
                <a:lnTo>
                  <a:pt x="32499" y="2362200"/>
                </a:lnTo>
                <a:lnTo>
                  <a:pt x="35890" y="2374900"/>
                </a:lnTo>
                <a:close/>
              </a:path>
              <a:path w="4732655" h="2692400">
                <a:moveTo>
                  <a:pt x="4712119" y="2374900"/>
                </a:moveTo>
                <a:lnTo>
                  <a:pt x="4696625" y="2374900"/>
                </a:lnTo>
                <a:lnTo>
                  <a:pt x="4700016" y="2362200"/>
                </a:lnTo>
                <a:lnTo>
                  <a:pt x="4703064" y="2362200"/>
                </a:lnTo>
                <a:lnTo>
                  <a:pt x="4705946" y="2349500"/>
                </a:lnTo>
                <a:lnTo>
                  <a:pt x="4708537" y="2336800"/>
                </a:lnTo>
                <a:lnTo>
                  <a:pt x="4710861" y="2324100"/>
                </a:lnTo>
                <a:lnTo>
                  <a:pt x="4712931" y="2311400"/>
                </a:lnTo>
                <a:lnTo>
                  <a:pt x="4714735" y="2298700"/>
                </a:lnTo>
                <a:lnTo>
                  <a:pt x="4727282" y="2298700"/>
                </a:lnTo>
                <a:lnTo>
                  <a:pt x="4720894" y="2336800"/>
                </a:lnTo>
                <a:lnTo>
                  <a:pt x="4715294" y="2362200"/>
                </a:lnTo>
                <a:lnTo>
                  <a:pt x="4712119" y="2374900"/>
                </a:lnTo>
                <a:close/>
              </a:path>
              <a:path w="4732655" h="2692400">
                <a:moveTo>
                  <a:pt x="60959" y="2438400"/>
                </a:moveTo>
                <a:lnTo>
                  <a:pt x="44729" y="2438400"/>
                </a:lnTo>
                <a:lnTo>
                  <a:pt x="40068" y="2425700"/>
                </a:lnTo>
                <a:lnTo>
                  <a:pt x="35648" y="2413000"/>
                </a:lnTo>
                <a:lnTo>
                  <a:pt x="31457" y="2400300"/>
                </a:lnTo>
                <a:lnTo>
                  <a:pt x="27520" y="2387600"/>
                </a:lnTo>
                <a:lnTo>
                  <a:pt x="23837" y="2374900"/>
                </a:lnTo>
                <a:lnTo>
                  <a:pt x="35839" y="2374900"/>
                </a:lnTo>
                <a:lnTo>
                  <a:pt x="39471" y="2387600"/>
                </a:lnTo>
                <a:lnTo>
                  <a:pt x="43306" y="2400300"/>
                </a:lnTo>
                <a:lnTo>
                  <a:pt x="47371" y="2413000"/>
                </a:lnTo>
                <a:lnTo>
                  <a:pt x="51600" y="2413000"/>
                </a:lnTo>
                <a:lnTo>
                  <a:pt x="56197" y="2425700"/>
                </a:lnTo>
                <a:lnTo>
                  <a:pt x="60959" y="2438400"/>
                </a:lnTo>
                <a:close/>
              </a:path>
              <a:path w="4732655" h="2692400">
                <a:moveTo>
                  <a:pt x="4687785" y="2438400"/>
                </a:moveTo>
                <a:lnTo>
                  <a:pt x="4671555" y="2438400"/>
                </a:lnTo>
                <a:lnTo>
                  <a:pt x="4676368" y="2425700"/>
                </a:lnTo>
                <a:lnTo>
                  <a:pt x="4680902" y="2413000"/>
                </a:lnTo>
                <a:lnTo>
                  <a:pt x="4685131" y="2413000"/>
                </a:lnTo>
                <a:lnTo>
                  <a:pt x="4689259" y="2400300"/>
                </a:lnTo>
                <a:lnTo>
                  <a:pt x="4693081" y="2387600"/>
                </a:lnTo>
                <a:lnTo>
                  <a:pt x="4696663" y="2374900"/>
                </a:lnTo>
                <a:lnTo>
                  <a:pt x="4708677" y="2374900"/>
                </a:lnTo>
                <a:lnTo>
                  <a:pt x="4704981" y="2387600"/>
                </a:lnTo>
                <a:lnTo>
                  <a:pt x="4701044" y="2400300"/>
                </a:lnTo>
                <a:lnTo>
                  <a:pt x="4696866" y="2413000"/>
                </a:lnTo>
                <a:lnTo>
                  <a:pt x="4692446" y="2425700"/>
                </a:lnTo>
                <a:lnTo>
                  <a:pt x="4687785" y="2438400"/>
                </a:lnTo>
                <a:close/>
              </a:path>
              <a:path w="4732655" h="2692400">
                <a:moveTo>
                  <a:pt x="82181" y="2476500"/>
                </a:moveTo>
                <a:lnTo>
                  <a:pt x="65659" y="2476500"/>
                </a:lnTo>
                <a:lnTo>
                  <a:pt x="60083" y="2463800"/>
                </a:lnTo>
                <a:lnTo>
                  <a:pt x="54737" y="2451100"/>
                </a:lnTo>
                <a:lnTo>
                  <a:pt x="49618" y="2438400"/>
                </a:lnTo>
                <a:lnTo>
                  <a:pt x="60883" y="2438400"/>
                </a:lnTo>
                <a:lnTo>
                  <a:pt x="65938" y="2451100"/>
                </a:lnTo>
                <a:lnTo>
                  <a:pt x="71056" y="2451100"/>
                </a:lnTo>
                <a:lnTo>
                  <a:pt x="76555" y="2463800"/>
                </a:lnTo>
                <a:lnTo>
                  <a:pt x="82181" y="2476500"/>
                </a:lnTo>
                <a:close/>
              </a:path>
              <a:path w="4732655" h="2692400">
                <a:moveTo>
                  <a:pt x="4666843" y="2476500"/>
                </a:moveTo>
                <a:lnTo>
                  <a:pt x="4650320" y="2476500"/>
                </a:lnTo>
                <a:lnTo>
                  <a:pt x="4656035" y="2463800"/>
                </a:lnTo>
                <a:lnTo>
                  <a:pt x="4661446" y="2451100"/>
                </a:lnTo>
                <a:lnTo>
                  <a:pt x="4666564" y="2451100"/>
                </a:lnTo>
                <a:lnTo>
                  <a:pt x="4671618" y="2438400"/>
                </a:lnTo>
                <a:lnTo>
                  <a:pt x="4682883" y="2438400"/>
                </a:lnTo>
                <a:lnTo>
                  <a:pt x="4677765" y="2451100"/>
                </a:lnTo>
                <a:lnTo>
                  <a:pt x="4672418" y="2463800"/>
                </a:lnTo>
                <a:lnTo>
                  <a:pt x="4666843" y="2476500"/>
                </a:lnTo>
                <a:close/>
              </a:path>
              <a:path w="4732655" h="2692400">
                <a:moveTo>
                  <a:pt x="100317" y="2501900"/>
                </a:moveTo>
                <a:lnTo>
                  <a:pt x="83667" y="2501900"/>
                </a:lnTo>
                <a:lnTo>
                  <a:pt x="77457" y="2489200"/>
                </a:lnTo>
                <a:lnTo>
                  <a:pt x="71450" y="2476500"/>
                </a:lnTo>
                <a:lnTo>
                  <a:pt x="87934" y="2476500"/>
                </a:lnTo>
                <a:lnTo>
                  <a:pt x="94068" y="2489200"/>
                </a:lnTo>
                <a:lnTo>
                  <a:pt x="100317" y="2501900"/>
                </a:lnTo>
                <a:close/>
              </a:path>
              <a:path w="4732655" h="2692400">
                <a:moveTo>
                  <a:pt x="4648835" y="2501900"/>
                </a:moveTo>
                <a:lnTo>
                  <a:pt x="4632198" y="2501900"/>
                </a:lnTo>
                <a:lnTo>
                  <a:pt x="4638535" y="2489200"/>
                </a:lnTo>
                <a:lnTo>
                  <a:pt x="4644567" y="2476500"/>
                </a:lnTo>
                <a:lnTo>
                  <a:pt x="4661052" y="2476500"/>
                </a:lnTo>
                <a:lnTo>
                  <a:pt x="4655058" y="2489200"/>
                </a:lnTo>
                <a:lnTo>
                  <a:pt x="4648835" y="2501900"/>
                </a:lnTo>
                <a:close/>
              </a:path>
              <a:path w="4732655" h="2692400">
                <a:moveTo>
                  <a:pt x="120230" y="2527300"/>
                </a:moveTo>
                <a:lnTo>
                  <a:pt x="103555" y="2527300"/>
                </a:lnTo>
                <a:lnTo>
                  <a:pt x="96723" y="2514600"/>
                </a:lnTo>
                <a:lnTo>
                  <a:pt x="90093" y="2501900"/>
                </a:lnTo>
                <a:lnTo>
                  <a:pt x="106667" y="2501900"/>
                </a:lnTo>
                <a:lnTo>
                  <a:pt x="113398" y="2514600"/>
                </a:lnTo>
                <a:lnTo>
                  <a:pt x="120230" y="2527300"/>
                </a:lnTo>
                <a:close/>
              </a:path>
              <a:path w="4732655" h="2692400">
                <a:moveTo>
                  <a:pt x="4628946" y="2527300"/>
                </a:moveTo>
                <a:lnTo>
                  <a:pt x="4612271" y="2527300"/>
                </a:lnTo>
                <a:lnTo>
                  <a:pt x="4619205" y="2514600"/>
                </a:lnTo>
                <a:lnTo>
                  <a:pt x="4625848" y="2501900"/>
                </a:lnTo>
                <a:lnTo>
                  <a:pt x="4642408" y="2501900"/>
                </a:lnTo>
                <a:lnTo>
                  <a:pt x="4635779" y="2514600"/>
                </a:lnTo>
                <a:lnTo>
                  <a:pt x="4628946" y="2527300"/>
                </a:lnTo>
                <a:close/>
              </a:path>
              <a:path w="4732655" h="2692400">
                <a:moveTo>
                  <a:pt x="141859" y="2552700"/>
                </a:moveTo>
                <a:lnTo>
                  <a:pt x="125222" y="2552700"/>
                </a:lnTo>
                <a:lnTo>
                  <a:pt x="117805" y="2540000"/>
                </a:lnTo>
                <a:lnTo>
                  <a:pt x="110591" y="2527300"/>
                </a:lnTo>
                <a:lnTo>
                  <a:pt x="127152" y="2527300"/>
                </a:lnTo>
                <a:lnTo>
                  <a:pt x="134467" y="2540000"/>
                </a:lnTo>
                <a:lnTo>
                  <a:pt x="141859" y="2552700"/>
                </a:lnTo>
                <a:close/>
              </a:path>
              <a:path w="4732655" h="2692400">
                <a:moveTo>
                  <a:pt x="4607280" y="2552700"/>
                </a:moveTo>
                <a:lnTo>
                  <a:pt x="4590656" y="2552700"/>
                </a:lnTo>
                <a:lnTo>
                  <a:pt x="4598149" y="2540000"/>
                </a:lnTo>
                <a:lnTo>
                  <a:pt x="4605350" y="2527300"/>
                </a:lnTo>
                <a:lnTo>
                  <a:pt x="4621923" y="2527300"/>
                </a:lnTo>
                <a:lnTo>
                  <a:pt x="4614697" y="2540000"/>
                </a:lnTo>
                <a:lnTo>
                  <a:pt x="4607280" y="2552700"/>
                </a:lnTo>
                <a:close/>
              </a:path>
              <a:path w="4732655" h="2692400">
                <a:moveTo>
                  <a:pt x="157162" y="2565400"/>
                </a:moveTo>
                <a:lnTo>
                  <a:pt x="140601" y="2565400"/>
                </a:lnTo>
                <a:lnTo>
                  <a:pt x="132816" y="2552700"/>
                </a:lnTo>
                <a:lnTo>
                  <a:pt x="149313" y="2552700"/>
                </a:lnTo>
                <a:lnTo>
                  <a:pt x="157162" y="2565400"/>
                </a:lnTo>
                <a:close/>
              </a:path>
              <a:path w="4732655" h="2692400">
                <a:moveTo>
                  <a:pt x="4591900" y="2565400"/>
                </a:moveTo>
                <a:lnTo>
                  <a:pt x="4575340" y="2565400"/>
                </a:lnTo>
                <a:lnTo>
                  <a:pt x="4583188" y="2552700"/>
                </a:lnTo>
                <a:lnTo>
                  <a:pt x="4599686" y="2552700"/>
                </a:lnTo>
                <a:lnTo>
                  <a:pt x="4591900" y="2565400"/>
                </a:lnTo>
                <a:close/>
              </a:path>
              <a:path w="4732655" h="2692400">
                <a:moveTo>
                  <a:pt x="189814" y="2590800"/>
                </a:moveTo>
                <a:lnTo>
                  <a:pt x="165023" y="2590800"/>
                </a:lnTo>
                <a:lnTo>
                  <a:pt x="156705" y="2578100"/>
                </a:lnTo>
                <a:lnTo>
                  <a:pt x="148564" y="2565400"/>
                </a:lnTo>
                <a:lnTo>
                  <a:pt x="164972" y="2565400"/>
                </a:lnTo>
                <a:lnTo>
                  <a:pt x="173164" y="2578100"/>
                </a:lnTo>
                <a:lnTo>
                  <a:pt x="181292" y="2578100"/>
                </a:lnTo>
                <a:lnTo>
                  <a:pt x="189814" y="2590800"/>
                </a:lnTo>
                <a:close/>
              </a:path>
              <a:path w="4732655" h="2692400">
                <a:moveTo>
                  <a:pt x="4567478" y="2590800"/>
                </a:moveTo>
                <a:lnTo>
                  <a:pt x="4542688" y="2590800"/>
                </a:lnTo>
                <a:lnTo>
                  <a:pt x="4551210" y="2578100"/>
                </a:lnTo>
                <a:lnTo>
                  <a:pt x="4559338" y="2578100"/>
                </a:lnTo>
                <a:lnTo>
                  <a:pt x="4567542" y="2565400"/>
                </a:lnTo>
                <a:lnTo>
                  <a:pt x="4583938" y="2565400"/>
                </a:lnTo>
                <a:lnTo>
                  <a:pt x="4575797" y="2578100"/>
                </a:lnTo>
                <a:lnTo>
                  <a:pt x="4567478" y="2590800"/>
                </a:lnTo>
                <a:close/>
              </a:path>
              <a:path w="4732655" h="2692400">
                <a:moveTo>
                  <a:pt x="207098" y="2603500"/>
                </a:moveTo>
                <a:lnTo>
                  <a:pt x="182156" y="2603500"/>
                </a:lnTo>
                <a:lnTo>
                  <a:pt x="173507" y="2590800"/>
                </a:lnTo>
                <a:lnTo>
                  <a:pt x="198259" y="2590800"/>
                </a:lnTo>
                <a:lnTo>
                  <a:pt x="207098" y="2603500"/>
                </a:lnTo>
                <a:close/>
              </a:path>
              <a:path w="4732655" h="2692400">
                <a:moveTo>
                  <a:pt x="4550359" y="2603500"/>
                </a:moveTo>
                <a:lnTo>
                  <a:pt x="4525403" y="2603500"/>
                </a:lnTo>
                <a:lnTo>
                  <a:pt x="4534242" y="2590800"/>
                </a:lnTo>
                <a:lnTo>
                  <a:pt x="4559007" y="2590800"/>
                </a:lnTo>
                <a:lnTo>
                  <a:pt x="4550359" y="2603500"/>
                </a:lnTo>
                <a:close/>
              </a:path>
              <a:path w="4732655" h="2692400">
                <a:moveTo>
                  <a:pt x="224993" y="2616200"/>
                </a:moveTo>
                <a:lnTo>
                  <a:pt x="199936" y="2616200"/>
                </a:lnTo>
                <a:lnTo>
                  <a:pt x="190957" y="2603500"/>
                </a:lnTo>
                <a:lnTo>
                  <a:pt x="215849" y="2603500"/>
                </a:lnTo>
                <a:lnTo>
                  <a:pt x="224993" y="2616200"/>
                </a:lnTo>
                <a:close/>
              </a:path>
              <a:path w="4732655" h="2692400">
                <a:moveTo>
                  <a:pt x="4532579" y="2616200"/>
                </a:moveTo>
                <a:lnTo>
                  <a:pt x="4507522" y="2616200"/>
                </a:lnTo>
                <a:lnTo>
                  <a:pt x="4516666" y="2603500"/>
                </a:lnTo>
                <a:lnTo>
                  <a:pt x="4541545" y="2603500"/>
                </a:lnTo>
                <a:lnTo>
                  <a:pt x="4532579" y="2616200"/>
                </a:lnTo>
                <a:close/>
              </a:path>
              <a:path w="4732655" h="2692400">
                <a:moveTo>
                  <a:pt x="243446" y="2628900"/>
                </a:moveTo>
                <a:lnTo>
                  <a:pt x="218325" y="2628900"/>
                </a:lnTo>
                <a:lnTo>
                  <a:pt x="209054" y="2616200"/>
                </a:lnTo>
                <a:lnTo>
                  <a:pt x="234010" y="2616200"/>
                </a:lnTo>
                <a:lnTo>
                  <a:pt x="243446" y="2628900"/>
                </a:lnTo>
                <a:close/>
              </a:path>
              <a:path w="4732655" h="2692400">
                <a:moveTo>
                  <a:pt x="4514176" y="2628900"/>
                </a:moveTo>
                <a:lnTo>
                  <a:pt x="4489056" y="2628900"/>
                </a:lnTo>
                <a:lnTo>
                  <a:pt x="4498492" y="2616200"/>
                </a:lnTo>
                <a:lnTo>
                  <a:pt x="4523447" y="2616200"/>
                </a:lnTo>
                <a:lnTo>
                  <a:pt x="4514176" y="2628900"/>
                </a:lnTo>
                <a:close/>
              </a:path>
              <a:path w="4732655" h="2692400">
                <a:moveTo>
                  <a:pt x="272148" y="2641600"/>
                </a:moveTo>
                <a:lnTo>
                  <a:pt x="247027" y="2641600"/>
                </a:lnTo>
                <a:lnTo>
                  <a:pt x="237312" y="2628900"/>
                </a:lnTo>
                <a:lnTo>
                  <a:pt x="262318" y="2628900"/>
                </a:lnTo>
                <a:lnTo>
                  <a:pt x="272148" y="2641600"/>
                </a:lnTo>
                <a:close/>
              </a:path>
              <a:path w="4732655" h="2692400">
                <a:moveTo>
                  <a:pt x="4485474" y="2641600"/>
                </a:moveTo>
                <a:lnTo>
                  <a:pt x="4460354" y="2641600"/>
                </a:lnTo>
                <a:lnTo>
                  <a:pt x="4470196" y="2628900"/>
                </a:lnTo>
                <a:lnTo>
                  <a:pt x="4495190" y="2628900"/>
                </a:lnTo>
                <a:lnTo>
                  <a:pt x="4485474" y="2641600"/>
                </a:lnTo>
                <a:close/>
              </a:path>
              <a:path w="4732655" h="2692400">
                <a:moveTo>
                  <a:pt x="301993" y="2654300"/>
                </a:moveTo>
                <a:lnTo>
                  <a:pt x="266852" y="2654300"/>
                </a:lnTo>
                <a:lnTo>
                  <a:pt x="256870" y="2641600"/>
                </a:lnTo>
                <a:lnTo>
                  <a:pt x="291782" y="2641600"/>
                </a:lnTo>
                <a:lnTo>
                  <a:pt x="301993" y="2654300"/>
                </a:lnTo>
                <a:close/>
              </a:path>
              <a:path w="4732655" h="2692400">
                <a:moveTo>
                  <a:pt x="4465650" y="2654300"/>
                </a:moveTo>
                <a:lnTo>
                  <a:pt x="4430509" y="2654300"/>
                </a:lnTo>
                <a:lnTo>
                  <a:pt x="4440720" y="2641600"/>
                </a:lnTo>
                <a:lnTo>
                  <a:pt x="4475632" y="2641600"/>
                </a:lnTo>
                <a:lnTo>
                  <a:pt x="4465650" y="2654300"/>
                </a:lnTo>
                <a:close/>
              </a:path>
              <a:path w="4732655" h="2692400">
                <a:moveTo>
                  <a:pt x="343395" y="2667000"/>
                </a:moveTo>
                <a:lnTo>
                  <a:pt x="297561" y="2667000"/>
                </a:lnTo>
                <a:lnTo>
                  <a:pt x="287197" y="2654300"/>
                </a:lnTo>
                <a:lnTo>
                  <a:pt x="332727" y="2654300"/>
                </a:lnTo>
                <a:lnTo>
                  <a:pt x="343395" y="2667000"/>
                </a:lnTo>
                <a:close/>
              </a:path>
              <a:path w="4732655" h="2692400">
                <a:moveTo>
                  <a:pt x="4434954" y="2667000"/>
                </a:moveTo>
                <a:lnTo>
                  <a:pt x="4389120" y="2667000"/>
                </a:lnTo>
                <a:lnTo>
                  <a:pt x="4399775" y="2654300"/>
                </a:lnTo>
                <a:lnTo>
                  <a:pt x="4445304" y="2654300"/>
                </a:lnTo>
                <a:lnTo>
                  <a:pt x="4434954" y="2667000"/>
                </a:lnTo>
                <a:close/>
              </a:path>
              <a:path w="4732655" h="2692400">
                <a:moveTo>
                  <a:pt x="408482" y="2679700"/>
                </a:moveTo>
                <a:lnTo>
                  <a:pt x="340144" y="2679700"/>
                </a:lnTo>
                <a:lnTo>
                  <a:pt x="329336" y="2667000"/>
                </a:lnTo>
                <a:lnTo>
                  <a:pt x="397243" y="2667000"/>
                </a:lnTo>
                <a:lnTo>
                  <a:pt x="408482" y="2679700"/>
                </a:lnTo>
                <a:close/>
              </a:path>
              <a:path w="4732655" h="2692400">
                <a:moveTo>
                  <a:pt x="4392358" y="2679700"/>
                </a:moveTo>
                <a:lnTo>
                  <a:pt x="4324032" y="2679700"/>
                </a:lnTo>
                <a:lnTo>
                  <a:pt x="4335259" y="2667000"/>
                </a:lnTo>
                <a:lnTo>
                  <a:pt x="4403166" y="2667000"/>
                </a:lnTo>
                <a:lnTo>
                  <a:pt x="4392358" y="2679700"/>
                </a:lnTo>
                <a:close/>
              </a:path>
              <a:path w="4732655" h="2692400">
                <a:moveTo>
                  <a:pt x="4325391" y="2692400"/>
                </a:moveTo>
                <a:lnTo>
                  <a:pt x="407111" y="2692400"/>
                </a:lnTo>
                <a:lnTo>
                  <a:pt x="395719" y="2679700"/>
                </a:lnTo>
                <a:lnTo>
                  <a:pt x="4336783" y="2679700"/>
                </a:lnTo>
                <a:lnTo>
                  <a:pt x="4325391" y="2692400"/>
                </a:lnTo>
                <a:close/>
              </a:path>
            </a:pathLst>
          </a:custGeom>
          <a:solidFill>
            <a:srgbClr val="003990"/>
          </a:solidFill>
        </p:spPr>
        <p:txBody>
          <a:bodyPr wrap="square" lIns="0" tIns="0" rIns="0" bIns="0" rtlCol="0"/>
          <a:lstStyle/>
          <a:p>
            <a:endParaRPr/>
          </a:p>
        </p:txBody>
      </p:sp>
      <p:sp>
        <p:nvSpPr>
          <p:cNvPr id="26" name="bk object 26"/>
          <p:cNvSpPr/>
          <p:nvPr/>
        </p:nvSpPr>
        <p:spPr>
          <a:xfrm>
            <a:off x="5934455" y="1202436"/>
            <a:ext cx="4730750" cy="2616835"/>
          </a:xfrm>
          <a:custGeom>
            <a:avLst/>
            <a:gdLst/>
            <a:ahLst/>
            <a:cxnLst/>
            <a:rect l="l" t="t" r="r" b="b"/>
            <a:pathLst>
              <a:path w="4730750" h="2616835">
                <a:moveTo>
                  <a:pt x="4294632" y="2616708"/>
                </a:moveTo>
                <a:lnTo>
                  <a:pt x="435864" y="2616708"/>
                </a:lnTo>
                <a:lnTo>
                  <a:pt x="388300" y="2614082"/>
                </a:lnTo>
                <a:lnTo>
                  <a:pt x="342225" y="2606526"/>
                </a:lnTo>
                <a:lnTo>
                  <a:pt x="297906" y="2594306"/>
                </a:lnTo>
                <a:lnTo>
                  <a:pt x="255609" y="2577688"/>
                </a:lnTo>
                <a:lnTo>
                  <a:pt x="215600" y="2556938"/>
                </a:lnTo>
                <a:lnTo>
                  <a:pt x="178147" y="2532324"/>
                </a:lnTo>
                <a:lnTo>
                  <a:pt x="143514" y="2504112"/>
                </a:lnTo>
                <a:lnTo>
                  <a:pt x="111970" y="2472567"/>
                </a:lnTo>
                <a:lnTo>
                  <a:pt x="83779" y="2437957"/>
                </a:lnTo>
                <a:lnTo>
                  <a:pt x="59210" y="2400548"/>
                </a:lnTo>
                <a:lnTo>
                  <a:pt x="38527" y="2360606"/>
                </a:lnTo>
                <a:lnTo>
                  <a:pt x="21999" y="2318399"/>
                </a:lnTo>
                <a:lnTo>
                  <a:pt x="9890" y="2274191"/>
                </a:lnTo>
                <a:lnTo>
                  <a:pt x="2468" y="2228251"/>
                </a:lnTo>
                <a:lnTo>
                  <a:pt x="0" y="2180843"/>
                </a:lnTo>
                <a:lnTo>
                  <a:pt x="0" y="435863"/>
                </a:lnTo>
                <a:lnTo>
                  <a:pt x="2468" y="388350"/>
                </a:lnTo>
                <a:lnTo>
                  <a:pt x="9890" y="342318"/>
                </a:lnTo>
                <a:lnTo>
                  <a:pt x="21999" y="298034"/>
                </a:lnTo>
                <a:lnTo>
                  <a:pt x="38527" y="255765"/>
                </a:lnTo>
                <a:lnTo>
                  <a:pt x="59210" y="215778"/>
                </a:lnTo>
                <a:lnTo>
                  <a:pt x="83779" y="178339"/>
                </a:lnTo>
                <a:lnTo>
                  <a:pt x="111970" y="143713"/>
                </a:lnTo>
                <a:lnTo>
                  <a:pt x="143514" y="112169"/>
                </a:lnTo>
                <a:lnTo>
                  <a:pt x="178147" y="83971"/>
                </a:lnTo>
                <a:lnTo>
                  <a:pt x="215600" y="59388"/>
                </a:lnTo>
                <a:lnTo>
                  <a:pt x="255609" y="38684"/>
                </a:lnTo>
                <a:lnTo>
                  <a:pt x="297906" y="22127"/>
                </a:lnTo>
                <a:lnTo>
                  <a:pt x="342225" y="9983"/>
                </a:lnTo>
                <a:lnTo>
                  <a:pt x="388300" y="2518"/>
                </a:lnTo>
                <a:lnTo>
                  <a:pt x="435864" y="0"/>
                </a:lnTo>
                <a:lnTo>
                  <a:pt x="4294632" y="0"/>
                </a:lnTo>
                <a:lnTo>
                  <a:pt x="4342074" y="2518"/>
                </a:lnTo>
                <a:lnTo>
                  <a:pt x="4388045" y="9983"/>
                </a:lnTo>
                <a:lnTo>
                  <a:pt x="4432278" y="22127"/>
                </a:lnTo>
                <a:lnTo>
                  <a:pt x="4474506" y="38684"/>
                </a:lnTo>
                <a:lnTo>
                  <a:pt x="4514463" y="59388"/>
                </a:lnTo>
                <a:lnTo>
                  <a:pt x="4551882" y="83971"/>
                </a:lnTo>
                <a:lnTo>
                  <a:pt x="4586497" y="112169"/>
                </a:lnTo>
                <a:lnTo>
                  <a:pt x="4618042" y="143713"/>
                </a:lnTo>
                <a:lnTo>
                  <a:pt x="4646249" y="178339"/>
                </a:lnTo>
                <a:lnTo>
                  <a:pt x="4670853" y="215778"/>
                </a:lnTo>
                <a:lnTo>
                  <a:pt x="4691588" y="255765"/>
                </a:lnTo>
                <a:lnTo>
                  <a:pt x="4708185" y="298034"/>
                </a:lnTo>
                <a:lnTo>
                  <a:pt x="4720380" y="342318"/>
                </a:lnTo>
                <a:lnTo>
                  <a:pt x="4727906" y="388350"/>
                </a:lnTo>
                <a:lnTo>
                  <a:pt x="4730496" y="435863"/>
                </a:lnTo>
                <a:lnTo>
                  <a:pt x="4730496" y="2180843"/>
                </a:lnTo>
                <a:lnTo>
                  <a:pt x="4727906" y="2228251"/>
                </a:lnTo>
                <a:lnTo>
                  <a:pt x="4720380" y="2274191"/>
                </a:lnTo>
                <a:lnTo>
                  <a:pt x="4708185" y="2318399"/>
                </a:lnTo>
                <a:lnTo>
                  <a:pt x="4691588" y="2360606"/>
                </a:lnTo>
                <a:lnTo>
                  <a:pt x="4670853" y="2400548"/>
                </a:lnTo>
                <a:lnTo>
                  <a:pt x="4646249" y="2437957"/>
                </a:lnTo>
                <a:lnTo>
                  <a:pt x="4618042" y="2472567"/>
                </a:lnTo>
                <a:lnTo>
                  <a:pt x="4586497" y="2504112"/>
                </a:lnTo>
                <a:lnTo>
                  <a:pt x="4551882" y="2532324"/>
                </a:lnTo>
                <a:lnTo>
                  <a:pt x="4514463" y="2556938"/>
                </a:lnTo>
                <a:lnTo>
                  <a:pt x="4474506" y="2577688"/>
                </a:lnTo>
                <a:lnTo>
                  <a:pt x="4432278" y="2594306"/>
                </a:lnTo>
                <a:lnTo>
                  <a:pt x="4388045" y="2606526"/>
                </a:lnTo>
                <a:lnTo>
                  <a:pt x="4342074" y="2614082"/>
                </a:lnTo>
                <a:lnTo>
                  <a:pt x="4294632" y="2616708"/>
                </a:lnTo>
                <a:close/>
              </a:path>
            </a:pathLst>
          </a:custGeom>
          <a:solidFill>
            <a:srgbClr val="EBF7FC"/>
          </a:solidFill>
        </p:spPr>
        <p:txBody>
          <a:bodyPr wrap="square" lIns="0" tIns="0" rIns="0" bIns="0" rtlCol="0"/>
          <a:lstStyle/>
          <a:p>
            <a:endParaRPr/>
          </a:p>
        </p:txBody>
      </p:sp>
      <p:sp>
        <p:nvSpPr>
          <p:cNvPr id="27" name="bk object 27"/>
          <p:cNvSpPr/>
          <p:nvPr/>
        </p:nvSpPr>
        <p:spPr>
          <a:xfrm>
            <a:off x="5927623" y="1195870"/>
            <a:ext cx="4744085" cy="2628900"/>
          </a:xfrm>
          <a:custGeom>
            <a:avLst/>
            <a:gdLst/>
            <a:ahLst/>
            <a:cxnLst/>
            <a:rect l="l" t="t" r="r" b="b"/>
            <a:pathLst>
              <a:path w="4744084" h="2628900">
                <a:moveTo>
                  <a:pt x="4411637" y="12699"/>
                </a:moveTo>
                <a:lnTo>
                  <a:pt x="331889" y="12699"/>
                </a:lnTo>
                <a:lnTo>
                  <a:pt x="342544" y="0"/>
                </a:lnTo>
                <a:lnTo>
                  <a:pt x="4400981" y="0"/>
                </a:lnTo>
                <a:lnTo>
                  <a:pt x="4411637" y="12699"/>
                </a:lnTo>
                <a:close/>
              </a:path>
              <a:path w="4744084" h="2628900">
                <a:moveTo>
                  <a:pt x="334975" y="25399"/>
                </a:moveTo>
                <a:lnTo>
                  <a:pt x="290321" y="25399"/>
                </a:lnTo>
                <a:lnTo>
                  <a:pt x="300545" y="12699"/>
                </a:lnTo>
                <a:lnTo>
                  <a:pt x="345465" y="12699"/>
                </a:lnTo>
                <a:lnTo>
                  <a:pt x="334975" y="25399"/>
                </a:lnTo>
                <a:close/>
              </a:path>
              <a:path w="4744084" h="2628900">
                <a:moveTo>
                  <a:pt x="4453191" y="25399"/>
                </a:moveTo>
                <a:lnTo>
                  <a:pt x="4408550" y="25399"/>
                </a:lnTo>
                <a:lnTo>
                  <a:pt x="4398048" y="12699"/>
                </a:lnTo>
                <a:lnTo>
                  <a:pt x="4442968" y="12699"/>
                </a:lnTo>
                <a:lnTo>
                  <a:pt x="4453191" y="25399"/>
                </a:lnTo>
                <a:close/>
              </a:path>
              <a:path w="4744084" h="2628900">
                <a:moveTo>
                  <a:pt x="294614" y="38099"/>
                </a:moveTo>
                <a:lnTo>
                  <a:pt x="260362" y="38099"/>
                </a:lnTo>
                <a:lnTo>
                  <a:pt x="270230" y="25399"/>
                </a:lnTo>
                <a:lnTo>
                  <a:pt x="304698" y="25399"/>
                </a:lnTo>
                <a:lnTo>
                  <a:pt x="294614" y="38099"/>
                </a:lnTo>
                <a:close/>
              </a:path>
              <a:path w="4744084" h="2628900">
                <a:moveTo>
                  <a:pt x="4483150" y="38099"/>
                </a:moveTo>
                <a:lnTo>
                  <a:pt x="4448898" y="38099"/>
                </a:lnTo>
                <a:lnTo>
                  <a:pt x="4438827" y="25399"/>
                </a:lnTo>
                <a:lnTo>
                  <a:pt x="4473282" y="25399"/>
                </a:lnTo>
                <a:lnTo>
                  <a:pt x="4483150" y="38099"/>
                </a:lnTo>
                <a:close/>
              </a:path>
              <a:path w="4744084" h="2628900">
                <a:moveTo>
                  <a:pt x="256070" y="50799"/>
                </a:moveTo>
                <a:lnTo>
                  <a:pt x="231546" y="50799"/>
                </a:lnTo>
                <a:lnTo>
                  <a:pt x="241020" y="38099"/>
                </a:lnTo>
                <a:lnTo>
                  <a:pt x="265671" y="38099"/>
                </a:lnTo>
                <a:lnTo>
                  <a:pt x="256070" y="50799"/>
                </a:lnTo>
                <a:close/>
              </a:path>
              <a:path w="4744084" h="2628900">
                <a:moveTo>
                  <a:pt x="4511967" y="50799"/>
                </a:moveTo>
                <a:lnTo>
                  <a:pt x="4487443" y="50799"/>
                </a:lnTo>
                <a:lnTo>
                  <a:pt x="4477842" y="38099"/>
                </a:lnTo>
                <a:lnTo>
                  <a:pt x="4502492" y="38099"/>
                </a:lnTo>
                <a:lnTo>
                  <a:pt x="4511967" y="50799"/>
                </a:lnTo>
                <a:close/>
              </a:path>
              <a:path w="4744084" h="2628900">
                <a:moveTo>
                  <a:pt x="237540" y="63499"/>
                </a:moveTo>
                <a:lnTo>
                  <a:pt x="213017" y="63499"/>
                </a:lnTo>
                <a:lnTo>
                  <a:pt x="222211" y="50799"/>
                </a:lnTo>
                <a:lnTo>
                  <a:pt x="246875" y="50799"/>
                </a:lnTo>
                <a:lnTo>
                  <a:pt x="237540" y="63499"/>
                </a:lnTo>
                <a:close/>
              </a:path>
              <a:path w="4744084" h="2628900">
                <a:moveTo>
                  <a:pt x="4530496" y="63499"/>
                </a:moveTo>
                <a:lnTo>
                  <a:pt x="4505972" y="63499"/>
                </a:lnTo>
                <a:lnTo>
                  <a:pt x="4496638" y="50799"/>
                </a:lnTo>
                <a:lnTo>
                  <a:pt x="4521301" y="50799"/>
                </a:lnTo>
                <a:lnTo>
                  <a:pt x="4530496" y="63499"/>
                </a:lnTo>
                <a:close/>
              </a:path>
              <a:path w="4744084" h="2628900">
                <a:moveTo>
                  <a:pt x="210756" y="76199"/>
                </a:moveTo>
                <a:lnTo>
                  <a:pt x="186321" y="76199"/>
                </a:lnTo>
                <a:lnTo>
                  <a:pt x="195071" y="63499"/>
                </a:lnTo>
                <a:lnTo>
                  <a:pt x="219684" y="63499"/>
                </a:lnTo>
                <a:lnTo>
                  <a:pt x="210756" y="76199"/>
                </a:lnTo>
                <a:close/>
              </a:path>
              <a:path w="4744084" h="2628900">
                <a:moveTo>
                  <a:pt x="4557191" y="76199"/>
                </a:moveTo>
                <a:lnTo>
                  <a:pt x="4532757" y="76199"/>
                </a:lnTo>
                <a:lnTo>
                  <a:pt x="4523828" y="63499"/>
                </a:lnTo>
                <a:lnTo>
                  <a:pt x="4548441" y="63499"/>
                </a:lnTo>
                <a:lnTo>
                  <a:pt x="4557191" y="76199"/>
                </a:lnTo>
                <a:close/>
              </a:path>
              <a:path w="4744084" h="2628900">
                <a:moveTo>
                  <a:pt x="193611" y="88899"/>
                </a:moveTo>
                <a:lnTo>
                  <a:pt x="169290" y="88899"/>
                </a:lnTo>
                <a:lnTo>
                  <a:pt x="177723" y="76199"/>
                </a:lnTo>
                <a:lnTo>
                  <a:pt x="202247" y="76199"/>
                </a:lnTo>
                <a:lnTo>
                  <a:pt x="193611" y="88899"/>
                </a:lnTo>
                <a:close/>
              </a:path>
              <a:path w="4744084" h="2628900">
                <a:moveTo>
                  <a:pt x="4574235" y="88899"/>
                </a:moveTo>
                <a:lnTo>
                  <a:pt x="4549901" y="88899"/>
                </a:lnTo>
                <a:lnTo>
                  <a:pt x="4541278" y="76199"/>
                </a:lnTo>
                <a:lnTo>
                  <a:pt x="4565789" y="76199"/>
                </a:lnTo>
                <a:lnTo>
                  <a:pt x="4574235" y="88899"/>
                </a:lnTo>
                <a:close/>
              </a:path>
              <a:path w="4744084" h="2628900">
                <a:moveTo>
                  <a:pt x="161162" y="114299"/>
                </a:moveTo>
                <a:lnTo>
                  <a:pt x="144957" y="114299"/>
                </a:lnTo>
                <a:lnTo>
                  <a:pt x="152895" y="101599"/>
                </a:lnTo>
                <a:lnTo>
                  <a:pt x="161010" y="88899"/>
                </a:lnTo>
                <a:lnTo>
                  <a:pt x="185394" y="88899"/>
                </a:lnTo>
                <a:lnTo>
                  <a:pt x="177076" y="101599"/>
                </a:lnTo>
                <a:lnTo>
                  <a:pt x="169151" y="101599"/>
                </a:lnTo>
                <a:lnTo>
                  <a:pt x="161162" y="114299"/>
                </a:lnTo>
                <a:close/>
              </a:path>
              <a:path w="4744084" h="2628900">
                <a:moveTo>
                  <a:pt x="4598555" y="114299"/>
                </a:moveTo>
                <a:lnTo>
                  <a:pt x="4582363" y="114299"/>
                </a:lnTo>
                <a:lnTo>
                  <a:pt x="4574362" y="101599"/>
                </a:lnTo>
                <a:lnTo>
                  <a:pt x="4566437" y="101599"/>
                </a:lnTo>
                <a:lnTo>
                  <a:pt x="4558131" y="88899"/>
                </a:lnTo>
                <a:lnTo>
                  <a:pt x="4582502" y="88899"/>
                </a:lnTo>
                <a:lnTo>
                  <a:pt x="4590618" y="101599"/>
                </a:lnTo>
                <a:lnTo>
                  <a:pt x="4598555" y="114299"/>
                </a:lnTo>
                <a:close/>
              </a:path>
              <a:path w="4744084" h="2628900">
                <a:moveTo>
                  <a:pt x="145897" y="126999"/>
                </a:moveTo>
                <a:lnTo>
                  <a:pt x="129590" y="126999"/>
                </a:lnTo>
                <a:lnTo>
                  <a:pt x="137185" y="114299"/>
                </a:lnTo>
                <a:lnTo>
                  <a:pt x="153555" y="114299"/>
                </a:lnTo>
                <a:lnTo>
                  <a:pt x="145897" y="126999"/>
                </a:lnTo>
                <a:close/>
              </a:path>
              <a:path w="4744084" h="2628900">
                <a:moveTo>
                  <a:pt x="4613922" y="126999"/>
                </a:moveTo>
                <a:lnTo>
                  <a:pt x="4597615" y="126999"/>
                </a:lnTo>
                <a:lnTo>
                  <a:pt x="4589957" y="114299"/>
                </a:lnTo>
                <a:lnTo>
                  <a:pt x="4606328" y="114299"/>
                </a:lnTo>
                <a:lnTo>
                  <a:pt x="4613922" y="126999"/>
                </a:lnTo>
                <a:close/>
              </a:path>
              <a:path w="4744084" h="2628900">
                <a:moveTo>
                  <a:pt x="124294" y="152399"/>
                </a:moveTo>
                <a:lnTo>
                  <a:pt x="107899" y="152399"/>
                </a:lnTo>
                <a:lnTo>
                  <a:pt x="114947" y="139699"/>
                </a:lnTo>
                <a:lnTo>
                  <a:pt x="122174" y="126999"/>
                </a:lnTo>
                <a:lnTo>
                  <a:pt x="138620" y="126999"/>
                </a:lnTo>
                <a:lnTo>
                  <a:pt x="131317" y="139699"/>
                </a:lnTo>
                <a:lnTo>
                  <a:pt x="124294" y="152399"/>
                </a:lnTo>
                <a:close/>
              </a:path>
              <a:path w="4744084" h="2628900">
                <a:moveTo>
                  <a:pt x="4635614" y="152399"/>
                </a:moveTo>
                <a:lnTo>
                  <a:pt x="4619231" y="152399"/>
                </a:lnTo>
                <a:lnTo>
                  <a:pt x="4612093" y="139699"/>
                </a:lnTo>
                <a:lnTo>
                  <a:pt x="4604893" y="126999"/>
                </a:lnTo>
                <a:lnTo>
                  <a:pt x="4621339" y="126999"/>
                </a:lnTo>
                <a:lnTo>
                  <a:pt x="4628578" y="139699"/>
                </a:lnTo>
                <a:lnTo>
                  <a:pt x="4635614" y="152399"/>
                </a:lnTo>
                <a:close/>
              </a:path>
              <a:path w="4744084" h="2628900">
                <a:moveTo>
                  <a:pt x="110782" y="165099"/>
                </a:moveTo>
                <a:lnTo>
                  <a:pt x="94373" y="165099"/>
                </a:lnTo>
                <a:lnTo>
                  <a:pt x="101041" y="152399"/>
                </a:lnTo>
                <a:lnTo>
                  <a:pt x="117551" y="152399"/>
                </a:lnTo>
                <a:lnTo>
                  <a:pt x="110782" y="165099"/>
                </a:lnTo>
                <a:close/>
              </a:path>
              <a:path w="4744084" h="2628900">
                <a:moveTo>
                  <a:pt x="4649139" y="165099"/>
                </a:moveTo>
                <a:lnTo>
                  <a:pt x="4632731" y="165099"/>
                </a:lnTo>
                <a:lnTo>
                  <a:pt x="4625974" y="152399"/>
                </a:lnTo>
                <a:lnTo>
                  <a:pt x="4642472" y="152399"/>
                </a:lnTo>
                <a:lnTo>
                  <a:pt x="4649139" y="165099"/>
                </a:lnTo>
                <a:close/>
              </a:path>
              <a:path w="4744084" h="2628900">
                <a:moveTo>
                  <a:pt x="80365" y="203199"/>
                </a:moveTo>
                <a:lnTo>
                  <a:pt x="69710" y="203199"/>
                </a:lnTo>
                <a:lnTo>
                  <a:pt x="75564" y="190499"/>
                </a:lnTo>
                <a:lnTo>
                  <a:pt x="81635" y="177799"/>
                </a:lnTo>
                <a:lnTo>
                  <a:pt x="87909" y="165099"/>
                </a:lnTo>
                <a:lnTo>
                  <a:pt x="104406" y="165099"/>
                </a:lnTo>
                <a:lnTo>
                  <a:pt x="98031" y="177799"/>
                </a:lnTo>
                <a:lnTo>
                  <a:pt x="91935" y="190499"/>
                </a:lnTo>
                <a:lnTo>
                  <a:pt x="86131" y="190499"/>
                </a:lnTo>
                <a:lnTo>
                  <a:pt x="80365" y="203199"/>
                </a:lnTo>
                <a:close/>
              </a:path>
              <a:path w="4744084" h="2628900">
                <a:moveTo>
                  <a:pt x="4673803" y="203199"/>
                </a:moveTo>
                <a:lnTo>
                  <a:pt x="4663160" y="203199"/>
                </a:lnTo>
                <a:lnTo>
                  <a:pt x="4657382" y="190499"/>
                </a:lnTo>
                <a:lnTo>
                  <a:pt x="4651578" y="190499"/>
                </a:lnTo>
                <a:lnTo>
                  <a:pt x="4645393" y="177799"/>
                </a:lnTo>
                <a:lnTo>
                  <a:pt x="4639106" y="165099"/>
                </a:lnTo>
                <a:lnTo>
                  <a:pt x="4655616" y="165099"/>
                </a:lnTo>
                <a:lnTo>
                  <a:pt x="4661877" y="177799"/>
                </a:lnTo>
                <a:lnTo>
                  <a:pt x="4667948" y="190499"/>
                </a:lnTo>
                <a:lnTo>
                  <a:pt x="4673803" y="203199"/>
                </a:lnTo>
                <a:close/>
              </a:path>
              <a:path w="4744084" h="2628900">
                <a:moveTo>
                  <a:pt x="64528" y="228599"/>
                </a:moveTo>
                <a:lnTo>
                  <a:pt x="53403" y="228599"/>
                </a:lnTo>
                <a:lnTo>
                  <a:pt x="58623" y="215899"/>
                </a:lnTo>
                <a:lnTo>
                  <a:pt x="64058" y="203199"/>
                </a:lnTo>
                <a:lnTo>
                  <a:pt x="80441" y="203199"/>
                </a:lnTo>
                <a:lnTo>
                  <a:pt x="74879" y="215899"/>
                </a:lnTo>
                <a:lnTo>
                  <a:pt x="69672" y="215899"/>
                </a:lnTo>
                <a:lnTo>
                  <a:pt x="64528" y="228599"/>
                </a:lnTo>
                <a:close/>
              </a:path>
              <a:path w="4744084" h="2628900">
                <a:moveTo>
                  <a:pt x="4690110" y="228599"/>
                </a:moveTo>
                <a:lnTo>
                  <a:pt x="4678984" y="228599"/>
                </a:lnTo>
                <a:lnTo>
                  <a:pt x="4673841" y="215899"/>
                </a:lnTo>
                <a:lnTo>
                  <a:pt x="4668646" y="215899"/>
                </a:lnTo>
                <a:lnTo>
                  <a:pt x="4663071" y="203199"/>
                </a:lnTo>
                <a:lnTo>
                  <a:pt x="4679454" y="203199"/>
                </a:lnTo>
                <a:lnTo>
                  <a:pt x="4684890" y="215899"/>
                </a:lnTo>
                <a:lnTo>
                  <a:pt x="4690110" y="228599"/>
                </a:lnTo>
                <a:close/>
              </a:path>
              <a:path w="4744084" h="2628900">
                <a:moveTo>
                  <a:pt x="69595" y="228599"/>
                </a:moveTo>
                <a:lnTo>
                  <a:pt x="69672" y="215899"/>
                </a:lnTo>
                <a:lnTo>
                  <a:pt x="74955" y="215899"/>
                </a:lnTo>
                <a:lnTo>
                  <a:pt x="69595" y="228599"/>
                </a:lnTo>
                <a:close/>
              </a:path>
              <a:path w="4744084" h="2628900">
                <a:moveTo>
                  <a:pt x="4673917" y="228599"/>
                </a:moveTo>
                <a:lnTo>
                  <a:pt x="4668558" y="215899"/>
                </a:lnTo>
                <a:lnTo>
                  <a:pt x="4673841" y="215899"/>
                </a:lnTo>
                <a:lnTo>
                  <a:pt x="4673917" y="228599"/>
                </a:lnTo>
                <a:close/>
              </a:path>
              <a:path w="4744084" h="2628900">
                <a:moveTo>
                  <a:pt x="42481" y="279399"/>
                </a:moveTo>
                <a:lnTo>
                  <a:pt x="30695" y="279399"/>
                </a:lnTo>
                <a:lnTo>
                  <a:pt x="34772" y="266699"/>
                </a:lnTo>
                <a:lnTo>
                  <a:pt x="39090" y="253999"/>
                </a:lnTo>
                <a:lnTo>
                  <a:pt x="43637" y="241299"/>
                </a:lnTo>
                <a:lnTo>
                  <a:pt x="48412" y="228599"/>
                </a:lnTo>
                <a:lnTo>
                  <a:pt x="64604" y="228599"/>
                </a:lnTo>
                <a:lnTo>
                  <a:pt x="59677" y="241299"/>
                </a:lnTo>
                <a:lnTo>
                  <a:pt x="55041" y="253999"/>
                </a:lnTo>
                <a:lnTo>
                  <a:pt x="50698" y="253999"/>
                </a:lnTo>
                <a:lnTo>
                  <a:pt x="46443" y="266699"/>
                </a:lnTo>
                <a:lnTo>
                  <a:pt x="42481" y="279399"/>
                </a:lnTo>
                <a:close/>
              </a:path>
              <a:path w="4744084" h="2628900">
                <a:moveTo>
                  <a:pt x="4712817" y="279399"/>
                </a:moveTo>
                <a:lnTo>
                  <a:pt x="4701032" y="279399"/>
                </a:lnTo>
                <a:lnTo>
                  <a:pt x="4697018" y="266699"/>
                </a:lnTo>
                <a:lnTo>
                  <a:pt x="4692827" y="253999"/>
                </a:lnTo>
                <a:lnTo>
                  <a:pt x="4688471" y="253999"/>
                </a:lnTo>
                <a:lnTo>
                  <a:pt x="4683772" y="241299"/>
                </a:lnTo>
                <a:lnTo>
                  <a:pt x="4678908" y="228599"/>
                </a:lnTo>
                <a:lnTo>
                  <a:pt x="4695113" y="228599"/>
                </a:lnTo>
                <a:lnTo>
                  <a:pt x="4699876" y="241299"/>
                </a:lnTo>
                <a:lnTo>
                  <a:pt x="4704422" y="253999"/>
                </a:lnTo>
                <a:lnTo>
                  <a:pt x="4708740" y="266699"/>
                </a:lnTo>
                <a:lnTo>
                  <a:pt x="4712817" y="279399"/>
                </a:lnTo>
                <a:close/>
              </a:path>
              <a:path w="4744084" h="2628900">
                <a:moveTo>
                  <a:pt x="26212" y="330199"/>
                </a:moveTo>
                <a:lnTo>
                  <a:pt x="13931" y="330199"/>
                </a:lnTo>
                <a:lnTo>
                  <a:pt x="16789" y="317499"/>
                </a:lnTo>
                <a:lnTo>
                  <a:pt x="19888" y="304799"/>
                </a:lnTo>
                <a:lnTo>
                  <a:pt x="23253" y="292099"/>
                </a:lnTo>
                <a:lnTo>
                  <a:pt x="26847" y="279399"/>
                </a:lnTo>
                <a:lnTo>
                  <a:pt x="42532" y="279399"/>
                </a:lnTo>
                <a:lnTo>
                  <a:pt x="38747" y="292099"/>
                </a:lnTo>
                <a:lnTo>
                  <a:pt x="35305" y="292099"/>
                </a:lnTo>
                <a:lnTo>
                  <a:pt x="31991" y="304799"/>
                </a:lnTo>
                <a:lnTo>
                  <a:pt x="28981" y="317499"/>
                </a:lnTo>
                <a:lnTo>
                  <a:pt x="26212" y="330199"/>
                </a:lnTo>
                <a:close/>
              </a:path>
              <a:path w="4744084" h="2628900">
                <a:moveTo>
                  <a:pt x="4729581" y="330199"/>
                </a:moveTo>
                <a:lnTo>
                  <a:pt x="4717300" y="330199"/>
                </a:lnTo>
                <a:lnTo>
                  <a:pt x="4714494" y="317499"/>
                </a:lnTo>
                <a:lnTo>
                  <a:pt x="4711471" y="304799"/>
                </a:lnTo>
                <a:lnTo>
                  <a:pt x="4708207" y="292099"/>
                </a:lnTo>
                <a:lnTo>
                  <a:pt x="4704765" y="292099"/>
                </a:lnTo>
                <a:lnTo>
                  <a:pt x="4700981" y="279399"/>
                </a:lnTo>
                <a:lnTo>
                  <a:pt x="4716665" y="279399"/>
                </a:lnTo>
                <a:lnTo>
                  <a:pt x="4720272" y="292099"/>
                </a:lnTo>
                <a:lnTo>
                  <a:pt x="4723625" y="304799"/>
                </a:lnTo>
                <a:lnTo>
                  <a:pt x="4726724" y="317499"/>
                </a:lnTo>
                <a:lnTo>
                  <a:pt x="4729581" y="330199"/>
                </a:lnTo>
                <a:close/>
              </a:path>
              <a:path w="4744084" h="2628900">
                <a:moveTo>
                  <a:pt x="13258" y="419099"/>
                </a:moveTo>
                <a:lnTo>
                  <a:pt x="571" y="419099"/>
                </a:lnTo>
                <a:lnTo>
                  <a:pt x="1295" y="406399"/>
                </a:lnTo>
                <a:lnTo>
                  <a:pt x="5092" y="368299"/>
                </a:lnTo>
                <a:lnTo>
                  <a:pt x="11328" y="330199"/>
                </a:lnTo>
                <a:lnTo>
                  <a:pt x="26250" y="330199"/>
                </a:lnTo>
                <a:lnTo>
                  <a:pt x="23685" y="342899"/>
                </a:lnTo>
                <a:lnTo>
                  <a:pt x="21412" y="355599"/>
                </a:lnTo>
                <a:lnTo>
                  <a:pt x="19430" y="355599"/>
                </a:lnTo>
                <a:lnTo>
                  <a:pt x="17640" y="368299"/>
                </a:lnTo>
                <a:lnTo>
                  <a:pt x="16141" y="380999"/>
                </a:lnTo>
                <a:lnTo>
                  <a:pt x="14909" y="393699"/>
                </a:lnTo>
                <a:lnTo>
                  <a:pt x="13944" y="406399"/>
                </a:lnTo>
                <a:lnTo>
                  <a:pt x="13258" y="419099"/>
                </a:lnTo>
                <a:close/>
              </a:path>
              <a:path w="4744084" h="2628900">
                <a:moveTo>
                  <a:pt x="4742942" y="419099"/>
                </a:moveTo>
                <a:lnTo>
                  <a:pt x="4730254" y="419099"/>
                </a:lnTo>
                <a:lnTo>
                  <a:pt x="4729556" y="406399"/>
                </a:lnTo>
                <a:lnTo>
                  <a:pt x="4728591" y="393699"/>
                </a:lnTo>
                <a:lnTo>
                  <a:pt x="4727346" y="380999"/>
                </a:lnTo>
                <a:lnTo>
                  <a:pt x="4725847" y="368299"/>
                </a:lnTo>
                <a:lnTo>
                  <a:pt x="4724095" y="355599"/>
                </a:lnTo>
                <a:lnTo>
                  <a:pt x="4722101" y="355599"/>
                </a:lnTo>
                <a:lnTo>
                  <a:pt x="4719789" y="342899"/>
                </a:lnTo>
                <a:lnTo>
                  <a:pt x="4717262" y="330199"/>
                </a:lnTo>
                <a:lnTo>
                  <a:pt x="4732185" y="330199"/>
                </a:lnTo>
                <a:lnTo>
                  <a:pt x="4734521" y="342899"/>
                </a:lnTo>
                <a:lnTo>
                  <a:pt x="4739957" y="380999"/>
                </a:lnTo>
                <a:lnTo>
                  <a:pt x="4742230" y="406399"/>
                </a:lnTo>
                <a:lnTo>
                  <a:pt x="4742942" y="419099"/>
                </a:lnTo>
                <a:close/>
              </a:path>
              <a:path w="4744084" h="2628900">
                <a:moveTo>
                  <a:pt x="12839" y="2197100"/>
                </a:moveTo>
                <a:lnTo>
                  <a:pt x="139" y="2197100"/>
                </a:lnTo>
                <a:lnTo>
                  <a:pt x="0" y="2184400"/>
                </a:lnTo>
                <a:lnTo>
                  <a:pt x="0" y="431800"/>
                </a:lnTo>
                <a:lnTo>
                  <a:pt x="139" y="419099"/>
                </a:lnTo>
                <a:lnTo>
                  <a:pt x="12839" y="419099"/>
                </a:lnTo>
                <a:lnTo>
                  <a:pt x="12700" y="431800"/>
                </a:lnTo>
                <a:lnTo>
                  <a:pt x="12700" y="2184400"/>
                </a:lnTo>
                <a:lnTo>
                  <a:pt x="12839" y="2197100"/>
                </a:lnTo>
                <a:close/>
              </a:path>
              <a:path w="4744084" h="2628900">
                <a:moveTo>
                  <a:pt x="4743373" y="2197100"/>
                </a:moveTo>
                <a:lnTo>
                  <a:pt x="4730673" y="2197100"/>
                </a:lnTo>
                <a:lnTo>
                  <a:pt x="4730813" y="2184400"/>
                </a:lnTo>
                <a:lnTo>
                  <a:pt x="4730813" y="431800"/>
                </a:lnTo>
                <a:lnTo>
                  <a:pt x="4730673" y="419099"/>
                </a:lnTo>
                <a:lnTo>
                  <a:pt x="4743373" y="419099"/>
                </a:lnTo>
                <a:lnTo>
                  <a:pt x="4743513" y="431800"/>
                </a:lnTo>
                <a:lnTo>
                  <a:pt x="4743513" y="2184400"/>
                </a:lnTo>
                <a:lnTo>
                  <a:pt x="4743373" y="2197100"/>
                </a:lnTo>
                <a:close/>
              </a:path>
              <a:path w="4744084" h="2628900">
                <a:moveTo>
                  <a:pt x="26250" y="2286000"/>
                </a:moveTo>
                <a:lnTo>
                  <a:pt x="11328" y="2286000"/>
                </a:lnTo>
                <a:lnTo>
                  <a:pt x="8991" y="2273300"/>
                </a:lnTo>
                <a:lnTo>
                  <a:pt x="3555" y="2235200"/>
                </a:lnTo>
                <a:lnTo>
                  <a:pt x="571" y="2197100"/>
                </a:lnTo>
                <a:lnTo>
                  <a:pt x="13258" y="2197100"/>
                </a:lnTo>
                <a:lnTo>
                  <a:pt x="13957" y="2209800"/>
                </a:lnTo>
                <a:lnTo>
                  <a:pt x="14922" y="2222500"/>
                </a:lnTo>
                <a:lnTo>
                  <a:pt x="16167" y="2235200"/>
                </a:lnTo>
                <a:lnTo>
                  <a:pt x="17665" y="2247900"/>
                </a:lnTo>
                <a:lnTo>
                  <a:pt x="19430" y="2260600"/>
                </a:lnTo>
                <a:lnTo>
                  <a:pt x="21450" y="2273300"/>
                </a:lnTo>
                <a:lnTo>
                  <a:pt x="23685" y="2273300"/>
                </a:lnTo>
                <a:lnTo>
                  <a:pt x="26250" y="2286000"/>
                </a:lnTo>
                <a:close/>
              </a:path>
              <a:path w="4744084" h="2628900">
                <a:moveTo>
                  <a:pt x="4732185" y="2286000"/>
                </a:moveTo>
                <a:lnTo>
                  <a:pt x="4717262" y="2286000"/>
                </a:lnTo>
                <a:lnTo>
                  <a:pt x="4719827" y="2273300"/>
                </a:lnTo>
                <a:lnTo>
                  <a:pt x="4722063" y="2273300"/>
                </a:lnTo>
                <a:lnTo>
                  <a:pt x="4724120" y="2260600"/>
                </a:lnTo>
                <a:lnTo>
                  <a:pt x="4725873" y="2247900"/>
                </a:lnTo>
                <a:lnTo>
                  <a:pt x="4727371" y="2235200"/>
                </a:lnTo>
                <a:lnTo>
                  <a:pt x="4728603" y="2222500"/>
                </a:lnTo>
                <a:lnTo>
                  <a:pt x="4729568" y="2209800"/>
                </a:lnTo>
                <a:lnTo>
                  <a:pt x="4730254" y="2197100"/>
                </a:lnTo>
                <a:lnTo>
                  <a:pt x="4742942" y="2197100"/>
                </a:lnTo>
                <a:lnTo>
                  <a:pt x="4739957" y="2235200"/>
                </a:lnTo>
                <a:lnTo>
                  <a:pt x="4734521" y="2273300"/>
                </a:lnTo>
                <a:lnTo>
                  <a:pt x="4732185" y="2286000"/>
                </a:lnTo>
                <a:close/>
              </a:path>
              <a:path w="4744084" h="2628900">
                <a:moveTo>
                  <a:pt x="42532" y="2336800"/>
                </a:moveTo>
                <a:lnTo>
                  <a:pt x="26847" y="2336800"/>
                </a:lnTo>
                <a:lnTo>
                  <a:pt x="23253" y="2324100"/>
                </a:lnTo>
                <a:lnTo>
                  <a:pt x="19888" y="2311400"/>
                </a:lnTo>
                <a:lnTo>
                  <a:pt x="16789" y="2298700"/>
                </a:lnTo>
                <a:lnTo>
                  <a:pt x="13931" y="2286000"/>
                </a:lnTo>
                <a:lnTo>
                  <a:pt x="26212" y="2286000"/>
                </a:lnTo>
                <a:lnTo>
                  <a:pt x="29019" y="2298700"/>
                </a:lnTo>
                <a:lnTo>
                  <a:pt x="32042" y="2311400"/>
                </a:lnTo>
                <a:lnTo>
                  <a:pt x="35305" y="2324100"/>
                </a:lnTo>
                <a:lnTo>
                  <a:pt x="38747" y="2324100"/>
                </a:lnTo>
                <a:lnTo>
                  <a:pt x="42532" y="2336800"/>
                </a:lnTo>
                <a:close/>
              </a:path>
              <a:path w="4744084" h="2628900">
                <a:moveTo>
                  <a:pt x="4716665" y="2336800"/>
                </a:moveTo>
                <a:lnTo>
                  <a:pt x="4700981" y="2336800"/>
                </a:lnTo>
                <a:lnTo>
                  <a:pt x="4704765" y="2324100"/>
                </a:lnTo>
                <a:lnTo>
                  <a:pt x="4708207" y="2324100"/>
                </a:lnTo>
                <a:lnTo>
                  <a:pt x="4711522" y="2311400"/>
                </a:lnTo>
                <a:lnTo>
                  <a:pt x="4714532" y="2298700"/>
                </a:lnTo>
                <a:lnTo>
                  <a:pt x="4717300" y="2286000"/>
                </a:lnTo>
                <a:lnTo>
                  <a:pt x="4729581" y="2286000"/>
                </a:lnTo>
                <a:lnTo>
                  <a:pt x="4726724" y="2298700"/>
                </a:lnTo>
                <a:lnTo>
                  <a:pt x="4723625" y="2311400"/>
                </a:lnTo>
                <a:lnTo>
                  <a:pt x="4720272" y="2324100"/>
                </a:lnTo>
                <a:lnTo>
                  <a:pt x="4716665" y="2336800"/>
                </a:lnTo>
                <a:close/>
              </a:path>
              <a:path w="4744084" h="2628900">
                <a:moveTo>
                  <a:pt x="64604" y="2387600"/>
                </a:moveTo>
                <a:lnTo>
                  <a:pt x="48412" y="2387600"/>
                </a:lnTo>
                <a:lnTo>
                  <a:pt x="43637" y="2374900"/>
                </a:lnTo>
                <a:lnTo>
                  <a:pt x="39090" y="2362200"/>
                </a:lnTo>
                <a:lnTo>
                  <a:pt x="34772" y="2349500"/>
                </a:lnTo>
                <a:lnTo>
                  <a:pt x="30695" y="2336800"/>
                </a:lnTo>
                <a:lnTo>
                  <a:pt x="42481" y="2336800"/>
                </a:lnTo>
                <a:lnTo>
                  <a:pt x="46494" y="2349500"/>
                </a:lnTo>
                <a:lnTo>
                  <a:pt x="50698" y="2362200"/>
                </a:lnTo>
                <a:lnTo>
                  <a:pt x="55041" y="2362200"/>
                </a:lnTo>
                <a:lnTo>
                  <a:pt x="59753" y="2374900"/>
                </a:lnTo>
                <a:lnTo>
                  <a:pt x="64604" y="2387600"/>
                </a:lnTo>
                <a:close/>
              </a:path>
              <a:path w="4744084" h="2628900">
                <a:moveTo>
                  <a:pt x="4695113" y="2387600"/>
                </a:moveTo>
                <a:lnTo>
                  <a:pt x="4678908" y="2387600"/>
                </a:lnTo>
                <a:lnTo>
                  <a:pt x="4683836" y="2374900"/>
                </a:lnTo>
                <a:lnTo>
                  <a:pt x="4688471" y="2362200"/>
                </a:lnTo>
                <a:lnTo>
                  <a:pt x="4692827" y="2362200"/>
                </a:lnTo>
                <a:lnTo>
                  <a:pt x="4697082" y="2349500"/>
                </a:lnTo>
                <a:lnTo>
                  <a:pt x="4701032" y="2336800"/>
                </a:lnTo>
                <a:lnTo>
                  <a:pt x="4712817" y="2336800"/>
                </a:lnTo>
                <a:lnTo>
                  <a:pt x="4708740" y="2349500"/>
                </a:lnTo>
                <a:lnTo>
                  <a:pt x="4704422" y="2362200"/>
                </a:lnTo>
                <a:lnTo>
                  <a:pt x="4699876" y="2374900"/>
                </a:lnTo>
                <a:lnTo>
                  <a:pt x="4695113" y="2387600"/>
                </a:lnTo>
                <a:close/>
              </a:path>
              <a:path w="4744084" h="2628900">
                <a:moveTo>
                  <a:pt x="80441" y="2413000"/>
                </a:moveTo>
                <a:lnTo>
                  <a:pt x="64058" y="2413000"/>
                </a:lnTo>
                <a:lnTo>
                  <a:pt x="58623" y="2400300"/>
                </a:lnTo>
                <a:lnTo>
                  <a:pt x="53403" y="2387600"/>
                </a:lnTo>
                <a:lnTo>
                  <a:pt x="64528" y="2387600"/>
                </a:lnTo>
                <a:lnTo>
                  <a:pt x="69672" y="2400300"/>
                </a:lnTo>
                <a:lnTo>
                  <a:pt x="74879" y="2400300"/>
                </a:lnTo>
                <a:lnTo>
                  <a:pt x="80441" y="2413000"/>
                </a:lnTo>
                <a:close/>
              </a:path>
              <a:path w="4744084" h="2628900">
                <a:moveTo>
                  <a:pt x="4679454" y="2413000"/>
                </a:moveTo>
                <a:lnTo>
                  <a:pt x="4663071" y="2413000"/>
                </a:lnTo>
                <a:lnTo>
                  <a:pt x="4668646" y="2400300"/>
                </a:lnTo>
                <a:lnTo>
                  <a:pt x="4673841" y="2400300"/>
                </a:lnTo>
                <a:lnTo>
                  <a:pt x="4678984" y="2387600"/>
                </a:lnTo>
                <a:lnTo>
                  <a:pt x="4690110" y="2387600"/>
                </a:lnTo>
                <a:lnTo>
                  <a:pt x="4684890" y="2400300"/>
                </a:lnTo>
                <a:lnTo>
                  <a:pt x="4679454" y="2413000"/>
                </a:lnTo>
                <a:close/>
              </a:path>
              <a:path w="4744084" h="2628900">
                <a:moveTo>
                  <a:pt x="104406" y="2451100"/>
                </a:moveTo>
                <a:lnTo>
                  <a:pt x="87909" y="2451100"/>
                </a:lnTo>
                <a:lnTo>
                  <a:pt x="81635" y="2438400"/>
                </a:lnTo>
                <a:lnTo>
                  <a:pt x="75564" y="2425700"/>
                </a:lnTo>
                <a:lnTo>
                  <a:pt x="69710" y="2413000"/>
                </a:lnTo>
                <a:lnTo>
                  <a:pt x="80365" y="2413000"/>
                </a:lnTo>
                <a:lnTo>
                  <a:pt x="86131" y="2425700"/>
                </a:lnTo>
                <a:lnTo>
                  <a:pt x="91935" y="2425700"/>
                </a:lnTo>
                <a:lnTo>
                  <a:pt x="98120" y="2438400"/>
                </a:lnTo>
                <a:lnTo>
                  <a:pt x="104406" y="2451100"/>
                </a:lnTo>
                <a:close/>
              </a:path>
              <a:path w="4744084" h="2628900">
                <a:moveTo>
                  <a:pt x="4655616" y="2451100"/>
                </a:moveTo>
                <a:lnTo>
                  <a:pt x="4639106" y="2451100"/>
                </a:lnTo>
                <a:lnTo>
                  <a:pt x="4645482" y="2438400"/>
                </a:lnTo>
                <a:lnTo>
                  <a:pt x="4651578" y="2425700"/>
                </a:lnTo>
                <a:lnTo>
                  <a:pt x="4657382" y="2425700"/>
                </a:lnTo>
                <a:lnTo>
                  <a:pt x="4663160" y="2413000"/>
                </a:lnTo>
                <a:lnTo>
                  <a:pt x="4673803" y="2413000"/>
                </a:lnTo>
                <a:lnTo>
                  <a:pt x="4667948" y="2425700"/>
                </a:lnTo>
                <a:lnTo>
                  <a:pt x="4661877" y="2438400"/>
                </a:lnTo>
                <a:lnTo>
                  <a:pt x="4655616" y="2451100"/>
                </a:lnTo>
                <a:close/>
              </a:path>
              <a:path w="4744084" h="2628900">
                <a:moveTo>
                  <a:pt x="117551" y="2463800"/>
                </a:moveTo>
                <a:lnTo>
                  <a:pt x="101041" y="2463800"/>
                </a:lnTo>
                <a:lnTo>
                  <a:pt x="94373" y="2451100"/>
                </a:lnTo>
                <a:lnTo>
                  <a:pt x="110782" y="2451100"/>
                </a:lnTo>
                <a:lnTo>
                  <a:pt x="117551" y="2463800"/>
                </a:lnTo>
                <a:close/>
              </a:path>
              <a:path w="4744084" h="2628900">
                <a:moveTo>
                  <a:pt x="4642472" y="2463800"/>
                </a:moveTo>
                <a:lnTo>
                  <a:pt x="4625974" y="2463800"/>
                </a:lnTo>
                <a:lnTo>
                  <a:pt x="4632731" y="2451100"/>
                </a:lnTo>
                <a:lnTo>
                  <a:pt x="4649139" y="2451100"/>
                </a:lnTo>
                <a:lnTo>
                  <a:pt x="4642472" y="2463800"/>
                </a:lnTo>
                <a:close/>
              </a:path>
              <a:path w="4744084" h="2628900">
                <a:moveTo>
                  <a:pt x="138620" y="2489200"/>
                </a:moveTo>
                <a:lnTo>
                  <a:pt x="122174" y="2489200"/>
                </a:lnTo>
                <a:lnTo>
                  <a:pt x="114947" y="2476500"/>
                </a:lnTo>
                <a:lnTo>
                  <a:pt x="107899" y="2463800"/>
                </a:lnTo>
                <a:lnTo>
                  <a:pt x="124294" y="2463800"/>
                </a:lnTo>
                <a:lnTo>
                  <a:pt x="131419" y="2476500"/>
                </a:lnTo>
                <a:lnTo>
                  <a:pt x="138620" y="2489200"/>
                </a:lnTo>
                <a:close/>
              </a:path>
              <a:path w="4744084" h="2628900">
                <a:moveTo>
                  <a:pt x="4621339" y="2489200"/>
                </a:moveTo>
                <a:lnTo>
                  <a:pt x="4604893" y="2489200"/>
                </a:lnTo>
                <a:lnTo>
                  <a:pt x="4612195" y="2476500"/>
                </a:lnTo>
                <a:lnTo>
                  <a:pt x="4619231" y="2463800"/>
                </a:lnTo>
                <a:lnTo>
                  <a:pt x="4635614" y="2463800"/>
                </a:lnTo>
                <a:lnTo>
                  <a:pt x="4628578" y="2476500"/>
                </a:lnTo>
                <a:lnTo>
                  <a:pt x="4621339" y="2489200"/>
                </a:lnTo>
                <a:close/>
              </a:path>
              <a:path w="4744084" h="2628900">
                <a:moveTo>
                  <a:pt x="153555" y="2501900"/>
                </a:moveTo>
                <a:lnTo>
                  <a:pt x="137185" y="2501900"/>
                </a:lnTo>
                <a:lnTo>
                  <a:pt x="129590" y="2489200"/>
                </a:lnTo>
                <a:lnTo>
                  <a:pt x="145897" y="2489200"/>
                </a:lnTo>
                <a:lnTo>
                  <a:pt x="153555" y="2501900"/>
                </a:lnTo>
                <a:close/>
              </a:path>
              <a:path w="4744084" h="2628900">
                <a:moveTo>
                  <a:pt x="4606328" y="2501900"/>
                </a:moveTo>
                <a:lnTo>
                  <a:pt x="4589957" y="2501900"/>
                </a:lnTo>
                <a:lnTo>
                  <a:pt x="4597615" y="2489200"/>
                </a:lnTo>
                <a:lnTo>
                  <a:pt x="4613922" y="2489200"/>
                </a:lnTo>
                <a:lnTo>
                  <a:pt x="4606328" y="2501900"/>
                </a:lnTo>
                <a:close/>
              </a:path>
              <a:path w="4744084" h="2628900">
                <a:moveTo>
                  <a:pt x="185394" y="2527300"/>
                </a:moveTo>
                <a:lnTo>
                  <a:pt x="161010" y="2527300"/>
                </a:lnTo>
                <a:lnTo>
                  <a:pt x="152895" y="2514600"/>
                </a:lnTo>
                <a:lnTo>
                  <a:pt x="144957" y="2501900"/>
                </a:lnTo>
                <a:lnTo>
                  <a:pt x="161162" y="2501900"/>
                </a:lnTo>
                <a:lnTo>
                  <a:pt x="169151" y="2514600"/>
                </a:lnTo>
                <a:lnTo>
                  <a:pt x="177076" y="2514600"/>
                </a:lnTo>
                <a:lnTo>
                  <a:pt x="185394" y="2527300"/>
                </a:lnTo>
                <a:close/>
              </a:path>
              <a:path w="4744084" h="2628900">
                <a:moveTo>
                  <a:pt x="4582502" y="2527300"/>
                </a:moveTo>
                <a:lnTo>
                  <a:pt x="4558131" y="2527300"/>
                </a:lnTo>
                <a:lnTo>
                  <a:pt x="4566437" y="2514600"/>
                </a:lnTo>
                <a:lnTo>
                  <a:pt x="4574362" y="2514600"/>
                </a:lnTo>
                <a:lnTo>
                  <a:pt x="4582363" y="2501900"/>
                </a:lnTo>
                <a:lnTo>
                  <a:pt x="4598555" y="2501900"/>
                </a:lnTo>
                <a:lnTo>
                  <a:pt x="4590618" y="2514600"/>
                </a:lnTo>
                <a:lnTo>
                  <a:pt x="4582502" y="2527300"/>
                </a:lnTo>
                <a:close/>
              </a:path>
              <a:path w="4744084" h="2628900">
                <a:moveTo>
                  <a:pt x="202247" y="2540000"/>
                </a:moveTo>
                <a:lnTo>
                  <a:pt x="177723" y="2540000"/>
                </a:lnTo>
                <a:lnTo>
                  <a:pt x="169290" y="2527300"/>
                </a:lnTo>
                <a:lnTo>
                  <a:pt x="193611" y="2527300"/>
                </a:lnTo>
                <a:lnTo>
                  <a:pt x="202247" y="2540000"/>
                </a:lnTo>
                <a:close/>
              </a:path>
              <a:path w="4744084" h="2628900">
                <a:moveTo>
                  <a:pt x="4565789" y="2540000"/>
                </a:moveTo>
                <a:lnTo>
                  <a:pt x="4541278" y="2540000"/>
                </a:lnTo>
                <a:lnTo>
                  <a:pt x="4549901" y="2527300"/>
                </a:lnTo>
                <a:lnTo>
                  <a:pt x="4574235" y="2527300"/>
                </a:lnTo>
                <a:lnTo>
                  <a:pt x="4565789" y="2540000"/>
                </a:lnTo>
                <a:close/>
              </a:path>
              <a:path w="4744084" h="2628900">
                <a:moveTo>
                  <a:pt x="219684" y="2552700"/>
                </a:moveTo>
                <a:lnTo>
                  <a:pt x="195071" y="2552700"/>
                </a:lnTo>
                <a:lnTo>
                  <a:pt x="186321" y="2540000"/>
                </a:lnTo>
                <a:lnTo>
                  <a:pt x="210756" y="2540000"/>
                </a:lnTo>
                <a:lnTo>
                  <a:pt x="219684" y="2552700"/>
                </a:lnTo>
                <a:close/>
              </a:path>
              <a:path w="4744084" h="2628900">
                <a:moveTo>
                  <a:pt x="4548441" y="2552700"/>
                </a:moveTo>
                <a:lnTo>
                  <a:pt x="4523828" y="2552700"/>
                </a:lnTo>
                <a:lnTo>
                  <a:pt x="4532757" y="2540000"/>
                </a:lnTo>
                <a:lnTo>
                  <a:pt x="4557191" y="2540000"/>
                </a:lnTo>
                <a:lnTo>
                  <a:pt x="4548441" y="2552700"/>
                </a:lnTo>
                <a:close/>
              </a:path>
              <a:path w="4744084" h="2628900">
                <a:moveTo>
                  <a:pt x="246875" y="2565400"/>
                </a:moveTo>
                <a:lnTo>
                  <a:pt x="222211" y="2565400"/>
                </a:lnTo>
                <a:lnTo>
                  <a:pt x="213017" y="2552700"/>
                </a:lnTo>
                <a:lnTo>
                  <a:pt x="237540" y="2552700"/>
                </a:lnTo>
                <a:lnTo>
                  <a:pt x="246875" y="2565400"/>
                </a:lnTo>
                <a:close/>
              </a:path>
              <a:path w="4744084" h="2628900">
                <a:moveTo>
                  <a:pt x="4521301" y="2565400"/>
                </a:moveTo>
                <a:lnTo>
                  <a:pt x="4496638" y="2565400"/>
                </a:lnTo>
                <a:lnTo>
                  <a:pt x="4505972" y="2552700"/>
                </a:lnTo>
                <a:lnTo>
                  <a:pt x="4530496" y="2552700"/>
                </a:lnTo>
                <a:lnTo>
                  <a:pt x="4521301" y="2565400"/>
                </a:lnTo>
                <a:close/>
              </a:path>
              <a:path w="4744084" h="2628900">
                <a:moveTo>
                  <a:pt x="265671" y="2578100"/>
                </a:moveTo>
                <a:lnTo>
                  <a:pt x="241020" y="2578100"/>
                </a:lnTo>
                <a:lnTo>
                  <a:pt x="231546" y="2565400"/>
                </a:lnTo>
                <a:lnTo>
                  <a:pt x="256070" y="2565400"/>
                </a:lnTo>
                <a:lnTo>
                  <a:pt x="265671" y="2578100"/>
                </a:lnTo>
                <a:close/>
              </a:path>
              <a:path w="4744084" h="2628900">
                <a:moveTo>
                  <a:pt x="4502492" y="2578100"/>
                </a:moveTo>
                <a:lnTo>
                  <a:pt x="4477842" y="2578100"/>
                </a:lnTo>
                <a:lnTo>
                  <a:pt x="4487443" y="2565400"/>
                </a:lnTo>
                <a:lnTo>
                  <a:pt x="4511967" y="2565400"/>
                </a:lnTo>
                <a:lnTo>
                  <a:pt x="4502492" y="2578100"/>
                </a:lnTo>
                <a:close/>
              </a:path>
              <a:path w="4744084" h="2628900">
                <a:moveTo>
                  <a:pt x="304698" y="2590800"/>
                </a:moveTo>
                <a:lnTo>
                  <a:pt x="270230" y="2590800"/>
                </a:lnTo>
                <a:lnTo>
                  <a:pt x="260362" y="2578100"/>
                </a:lnTo>
                <a:lnTo>
                  <a:pt x="294614" y="2578100"/>
                </a:lnTo>
                <a:lnTo>
                  <a:pt x="304698" y="2590800"/>
                </a:lnTo>
                <a:close/>
              </a:path>
              <a:path w="4744084" h="2628900">
                <a:moveTo>
                  <a:pt x="4473282" y="2590800"/>
                </a:moveTo>
                <a:lnTo>
                  <a:pt x="4438827" y="2590800"/>
                </a:lnTo>
                <a:lnTo>
                  <a:pt x="4448898" y="2578100"/>
                </a:lnTo>
                <a:lnTo>
                  <a:pt x="4483150" y="2578100"/>
                </a:lnTo>
                <a:lnTo>
                  <a:pt x="4473282" y="2590800"/>
                </a:lnTo>
                <a:close/>
              </a:path>
              <a:path w="4744084" h="2628900">
                <a:moveTo>
                  <a:pt x="345465" y="2603500"/>
                </a:moveTo>
                <a:lnTo>
                  <a:pt x="300545" y="2603500"/>
                </a:lnTo>
                <a:lnTo>
                  <a:pt x="290321" y="2590800"/>
                </a:lnTo>
                <a:lnTo>
                  <a:pt x="334975" y="2590800"/>
                </a:lnTo>
                <a:lnTo>
                  <a:pt x="345465" y="2603500"/>
                </a:lnTo>
                <a:close/>
              </a:path>
              <a:path w="4744084" h="2628900">
                <a:moveTo>
                  <a:pt x="4442968" y="2603500"/>
                </a:moveTo>
                <a:lnTo>
                  <a:pt x="4398048" y="2603500"/>
                </a:lnTo>
                <a:lnTo>
                  <a:pt x="4408550" y="2590800"/>
                </a:lnTo>
                <a:lnTo>
                  <a:pt x="4453191" y="2590800"/>
                </a:lnTo>
                <a:lnTo>
                  <a:pt x="4442968" y="2603500"/>
                </a:lnTo>
                <a:close/>
              </a:path>
              <a:path w="4744084" h="2628900">
                <a:moveTo>
                  <a:pt x="431444" y="2616200"/>
                </a:moveTo>
                <a:lnTo>
                  <a:pt x="342544" y="2616200"/>
                </a:lnTo>
                <a:lnTo>
                  <a:pt x="331889" y="2603500"/>
                </a:lnTo>
                <a:lnTo>
                  <a:pt x="420255" y="2603500"/>
                </a:lnTo>
                <a:lnTo>
                  <a:pt x="431444" y="2616200"/>
                </a:lnTo>
                <a:close/>
              </a:path>
              <a:path w="4744084" h="2628900">
                <a:moveTo>
                  <a:pt x="4400981" y="2616200"/>
                </a:moveTo>
                <a:lnTo>
                  <a:pt x="4312081" y="2616200"/>
                </a:lnTo>
                <a:lnTo>
                  <a:pt x="4323257" y="2603500"/>
                </a:lnTo>
                <a:lnTo>
                  <a:pt x="4411637" y="2603500"/>
                </a:lnTo>
                <a:lnTo>
                  <a:pt x="4400981" y="2616200"/>
                </a:lnTo>
                <a:close/>
              </a:path>
              <a:path w="4744084" h="2628900">
                <a:moveTo>
                  <a:pt x="4312475" y="2628900"/>
                </a:moveTo>
                <a:lnTo>
                  <a:pt x="431038" y="2628900"/>
                </a:lnTo>
                <a:lnTo>
                  <a:pt x="419696" y="2616200"/>
                </a:lnTo>
                <a:lnTo>
                  <a:pt x="4323829" y="2616200"/>
                </a:lnTo>
                <a:lnTo>
                  <a:pt x="4312475" y="2628900"/>
                </a:lnTo>
                <a:close/>
              </a:path>
            </a:pathLst>
          </a:custGeom>
          <a:solidFill>
            <a:srgbClr val="003990"/>
          </a:solidFill>
        </p:spPr>
        <p:txBody>
          <a:bodyPr wrap="square" lIns="0" tIns="0" rIns="0" bIns="0" rtlCol="0"/>
          <a:lstStyle/>
          <a:p>
            <a:endParaRPr/>
          </a:p>
        </p:txBody>
      </p:sp>
      <p:sp>
        <p:nvSpPr>
          <p:cNvPr id="28" name="bk object 28"/>
          <p:cNvSpPr/>
          <p:nvPr/>
        </p:nvSpPr>
        <p:spPr>
          <a:xfrm>
            <a:off x="1202436" y="1213103"/>
            <a:ext cx="4732020" cy="2656840"/>
          </a:xfrm>
          <a:custGeom>
            <a:avLst/>
            <a:gdLst/>
            <a:ahLst/>
            <a:cxnLst/>
            <a:rect l="l" t="t" r="r" b="b"/>
            <a:pathLst>
              <a:path w="4732020" h="2656840">
                <a:moveTo>
                  <a:pt x="4288536" y="2656332"/>
                </a:moveTo>
                <a:lnTo>
                  <a:pt x="443483" y="2656332"/>
                </a:lnTo>
                <a:lnTo>
                  <a:pt x="395234" y="2653717"/>
                </a:lnTo>
                <a:lnTo>
                  <a:pt x="348489" y="2646088"/>
                </a:lnTo>
                <a:lnTo>
                  <a:pt x="303518" y="2633714"/>
                </a:lnTo>
                <a:lnTo>
                  <a:pt x="260590" y="2616863"/>
                </a:lnTo>
                <a:lnTo>
                  <a:pt x="219972" y="2595803"/>
                </a:lnTo>
                <a:lnTo>
                  <a:pt x="181934" y="2570804"/>
                </a:lnTo>
                <a:lnTo>
                  <a:pt x="146744" y="2542134"/>
                </a:lnTo>
                <a:lnTo>
                  <a:pt x="114671" y="2510061"/>
                </a:lnTo>
                <a:lnTo>
                  <a:pt x="85984" y="2474854"/>
                </a:lnTo>
                <a:lnTo>
                  <a:pt x="60951" y="2436782"/>
                </a:lnTo>
                <a:lnTo>
                  <a:pt x="39841" y="2396114"/>
                </a:lnTo>
                <a:lnTo>
                  <a:pt x="22922" y="2353118"/>
                </a:lnTo>
                <a:lnTo>
                  <a:pt x="10463" y="2308062"/>
                </a:lnTo>
                <a:lnTo>
                  <a:pt x="2732" y="2261216"/>
                </a:lnTo>
                <a:lnTo>
                  <a:pt x="0" y="2212848"/>
                </a:lnTo>
                <a:lnTo>
                  <a:pt x="0" y="443484"/>
                </a:lnTo>
                <a:lnTo>
                  <a:pt x="2732" y="395125"/>
                </a:lnTo>
                <a:lnTo>
                  <a:pt x="10463" y="348286"/>
                </a:lnTo>
                <a:lnTo>
                  <a:pt x="22922" y="303236"/>
                </a:lnTo>
                <a:lnTo>
                  <a:pt x="39841" y="260245"/>
                </a:lnTo>
                <a:lnTo>
                  <a:pt x="60951" y="219580"/>
                </a:lnTo>
                <a:lnTo>
                  <a:pt x="85984" y="181510"/>
                </a:lnTo>
                <a:lnTo>
                  <a:pt x="114671" y="146304"/>
                </a:lnTo>
                <a:lnTo>
                  <a:pt x="146744" y="114230"/>
                </a:lnTo>
                <a:lnTo>
                  <a:pt x="181934" y="85558"/>
                </a:lnTo>
                <a:lnTo>
                  <a:pt x="219972" y="60556"/>
                </a:lnTo>
                <a:lnTo>
                  <a:pt x="260590" y="39492"/>
                </a:lnTo>
                <a:lnTo>
                  <a:pt x="303518" y="22636"/>
                </a:lnTo>
                <a:lnTo>
                  <a:pt x="348489" y="10256"/>
                </a:lnTo>
                <a:lnTo>
                  <a:pt x="395234" y="2621"/>
                </a:lnTo>
                <a:lnTo>
                  <a:pt x="443483" y="0"/>
                </a:lnTo>
                <a:lnTo>
                  <a:pt x="4288536" y="0"/>
                </a:lnTo>
                <a:lnTo>
                  <a:pt x="4336828" y="2621"/>
                </a:lnTo>
                <a:lnTo>
                  <a:pt x="4383610" y="10256"/>
                </a:lnTo>
                <a:lnTo>
                  <a:pt x="4428612" y="22636"/>
                </a:lnTo>
                <a:lnTo>
                  <a:pt x="4471566" y="39492"/>
                </a:lnTo>
                <a:lnTo>
                  <a:pt x="4512202" y="60556"/>
                </a:lnTo>
                <a:lnTo>
                  <a:pt x="4550253" y="85558"/>
                </a:lnTo>
                <a:lnTo>
                  <a:pt x="4585450" y="114230"/>
                </a:lnTo>
                <a:lnTo>
                  <a:pt x="4617523" y="146304"/>
                </a:lnTo>
                <a:lnTo>
                  <a:pt x="4646205" y="181510"/>
                </a:lnTo>
                <a:lnTo>
                  <a:pt x="4671226" y="219580"/>
                </a:lnTo>
                <a:lnTo>
                  <a:pt x="4692318" y="260245"/>
                </a:lnTo>
                <a:lnTo>
                  <a:pt x="4709212" y="303236"/>
                </a:lnTo>
                <a:lnTo>
                  <a:pt x="4721639" y="348286"/>
                </a:lnTo>
                <a:lnTo>
                  <a:pt x="4729331" y="395125"/>
                </a:lnTo>
                <a:lnTo>
                  <a:pt x="4732020" y="443484"/>
                </a:lnTo>
                <a:lnTo>
                  <a:pt x="4732020" y="2212848"/>
                </a:lnTo>
                <a:lnTo>
                  <a:pt x="4729331" y="2261216"/>
                </a:lnTo>
                <a:lnTo>
                  <a:pt x="4721639" y="2308062"/>
                </a:lnTo>
                <a:lnTo>
                  <a:pt x="4709212" y="2353118"/>
                </a:lnTo>
                <a:lnTo>
                  <a:pt x="4692318" y="2396114"/>
                </a:lnTo>
                <a:lnTo>
                  <a:pt x="4671226" y="2436782"/>
                </a:lnTo>
                <a:lnTo>
                  <a:pt x="4646205" y="2474854"/>
                </a:lnTo>
                <a:lnTo>
                  <a:pt x="4617523" y="2510061"/>
                </a:lnTo>
                <a:lnTo>
                  <a:pt x="4585450" y="2542134"/>
                </a:lnTo>
                <a:lnTo>
                  <a:pt x="4550253" y="2570804"/>
                </a:lnTo>
                <a:lnTo>
                  <a:pt x="4512202" y="2595803"/>
                </a:lnTo>
                <a:lnTo>
                  <a:pt x="4471566" y="2616863"/>
                </a:lnTo>
                <a:lnTo>
                  <a:pt x="4428612" y="2633714"/>
                </a:lnTo>
                <a:lnTo>
                  <a:pt x="4383610" y="2646088"/>
                </a:lnTo>
                <a:lnTo>
                  <a:pt x="4336828" y="2653717"/>
                </a:lnTo>
                <a:lnTo>
                  <a:pt x="4288536" y="2656332"/>
                </a:lnTo>
                <a:close/>
              </a:path>
            </a:pathLst>
          </a:custGeom>
          <a:solidFill>
            <a:srgbClr val="EBF7FC"/>
          </a:solidFill>
        </p:spPr>
        <p:txBody>
          <a:bodyPr wrap="square" lIns="0" tIns="0" rIns="0" bIns="0" rtlCol="0"/>
          <a:lstStyle/>
          <a:p>
            <a:endParaRPr/>
          </a:p>
        </p:txBody>
      </p:sp>
      <p:sp>
        <p:nvSpPr>
          <p:cNvPr id="29" name="bk object 29"/>
          <p:cNvSpPr/>
          <p:nvPr/>
        </p:nvSpPr>
        <p:spPr>
          <a:xfrm>
            <a:off x="1196809" y="1206880"/>
            <a:ext cx="4744085" cy="2667000"/>
          </a:xfrm>
          <a:custGeom>
            <a:avLst/>
            <a:gdLst/>
            <a:ahLst/>
            <a:cxnLst/>
            <a:rect l="l" t="t" r="r" b="b"/>
            <a:pathLst>
              <a:path w="4744085" h="2667000">
                <a:moveTo>
                  <a:pt x="4406684" y="12700"/>
                </a:moveTo>
                <a:lnTo>
                  <a:pt x="336829" y="12700"/>
                </a:lnTo>
                <a:lnTo>
                  <a:pt x="347637" y="0"/>
                </a:lnTo>
                <a:lnTo>
                  <a:pt x="4395876" y="0"/>
                </a:lnTo>
                <a:lnTo>
                  <a:pt x="4406684" y="12700"/>
                </a:lnTo>
                <a:close/>
              </a:path>
              <a:path w="4744085" h="2667000">
                <a:moveTo>
                  <a:pt x="339915" y="25400"/>
                </a:moveTo>
                <a:lnTo>
                  <a:pt x="294640" y="25400"/>
                </a:lnTo>
                <a:lnTo>
                  <a:pt x="305015" y="12700"/>
                </a:lnTo>
                <a:lnTo>
                  <a:pt x="350570" y="12700"/>
                </a:lnTo>
                <a:lnTo>
                  <a:pt x="339915" y="25400"/>
                </a:lnTo>
                <a:close/>
              </a:path>
              <a:path w="4744085" h="2667000">
                <a:moveTo>
                  <a:pt x="4448860" y="25400"/>
                </a:moveTo>
                <a:lnTo>
                  <a:pt x="4403598" y="25400"/>
                </a:lnTo>
                <a:lnTo>
                  <a:pt x="4392942" y="12700"/>
                </a:lnTo>
                <a:lnTo>
                  <a:pt x="4438484" y="12700"/>
                </a:lnTo>
                <a:lnTo>
                  <a:pt x="4448860" y="25400"/>
                </a:lnTo>
                <a:close/>
              </a:path>
              <a:path w="4744085" h="2667000">
                <a:moveTo>
                  <a:pt x="298932" y="38100"/>
                </a:moveTo>
                <a:lnTo>
                  <a:pt x="264236" y="38100"/>
                </a:lnTo>
                <a:lnTo>
                  <a:pt x="274256" y="25400"/>
                </a:lnTo>
                <a:lnTo>
                  <a:pt x="309168" y="25400"/>
                </a:lnTo>
                <a:lnTo>
                  <a:pt x="298932" y="38100"/>
                </a:lnTo>
                <a:close/>
              </a:path>
              <a:path w="4744085" h="2667000">
                <a:moveTo>
                  <a:pt x="4479264" y="38100"/>
                </a:moveTo>
                <a:lnTo>
                  <a:pt x="4444568" y="38100"/>
                </a:lnTo>
                <a:lnTo>
                  <a:pt x="4434344" y="25400"/>
                </a:lnTo>
                <a:lnTo>
                  <a:pt x="4469257" y="25400"/>
                </a:lnTo>
                <a:lnTo>
                  <a:pt x="4479264" y="38100"/>
                </a:lnTo>
                <a:close/>
              </a:path>
              <a:path w="4744085" h="2667000">
                <a:moveTo>
                  <a:pt x="269405" y="50800"/>
                </a:moveTo>
                <a:lnTo>
                  <a:pt x="235000" y="50800"/>
                </a:lnTo>
                <a:lnTo>
                  <a:pt x="244614" y="38100"/>
                </a:lnTo>
                <a:lnTo>
                  <a:pt x="279273" y="38100"/>
                </a:lnTo>
                <a:lnTo>
                  <a:pt x="269405" y="50800"/>
                </a:lnTo>
                <a:close/>
              </a:path>
              <a:path w="4744085" h="2667000">
                <a:moveTo>
                  <a:pt x="4508512" y="50800"/>
                </a:moveTo>
                <a:lnTo>
                  <a:pt x="4474108" y="50800"/>
                </a:lnTo>
                <a:lnTo>
                  <a:pt x="4464240" y="38100"/>
                </a:lnTo>
                <a:lnTo>
                  <a:pt x="4498898" y="38100"/>
                </a:lnTo>
                <a:lnTo>
                  <a:pt x="4508512" y="50800"/>
                </a:lnTo>
                <a:close/>
              </a:path>
              <a:path w="4744085" h="2667000">
                <a:moveTo>
                  <a:pt x="240995" y="63500"/>
                </a:moveTo>
                <a:lnTo>
                  <a:pt x="216192" y="63500"/>
                </a:lnTo>
                <a:lnTo>
                  <a:pt x="225526" y="50800"/>
                </a:lnTo>
                <a:lnTo>
                  <a:pt x="250469" y="50800"/>
                </a:lnTo>
                <a:lnTo>
                  <a:pt x="240995" y="63500"/>
                </a:lnTo>
                <a:close/>
              </a:path>
              <a:path w="4744085" h="2667000">
                <a:moveTo>
                  <a:pt x="4527321" y="63500"/>
                </a:moveTo>
                <a:lnTo>
                  <a:pt x="4502518" y="63500"/>
                </a:lnTo>
                <a:lnTo>
                  <a:pt x="4493044" y="50800"/>
                </a:lnTo>
                <a:lnTo>
                  <a:pt x="4517986" y="50800"/>
                </a:lnTo>
                <a:lnTo>
                  <a:pt x="4527321" y="63500"/>
                </a:lnTo>
                <a:close/>
              </a:path>
              <a:path w="4744085" h="2667000">
                <a:moveTo>
                  <a:pt x="213791" y="76200"/>
                </a:moveTo>
                <a:lnTo>
                  <a:pt x="197967" y="76200"/>
                </a:lnTo>
                <a:lnTo>
                  <a:pt x="207010" y="63500"/>
                </a:lnTo>
                <a:lnTo>
                  <a:pt x="222846" y="63500"/>
                </a:lnTo>
                <a:lnTo>
                  <a:pt x="213791" y="76200"/>
                </a:lnTo>
                <a:close/>
              </a:path>
              <a:path w="4744085" h="2667000">
                <a:moveTo>
                  <a:pt x="4545533" y="76200"/>
                </a:moveTo>
                <a:lnTo>
                  <a:pt x="4529708" y="76200"/>
                </a:lnTo>
                <a:lnTo>
                  <a:pt x="4520653" y="63500"/>
                </a:lnTo>
                <a:lnTo>
                  <a:pt x="4536503" y="63500"/>
                </a:lnTo>
                <a:lnTo>
                  <a:pt x="4545533" y="76200"/>
                </a:lnTo>
                <a:close/>
              </a:path>
              <a:path w="4744085" h="2667000">
                <a:moveTo>
                  <a:pt x="196392" y="88900"/>
                </a:moveTo>
                <a:lnTo>
                  <a:pt x="180365" y="88900"/>
                </a:lnTo>
                <a:lnTo>
                  <a:pt x="189090" y="76200"/>
                </a:lnTo>
                <a:lnTo>
                  <a:pt x="205143" y="76200"/>
                </a:lnTo>
                <a:lnTo>
                  <a:pt x="196392" y="88900"/>
                </a:lnTo>
                <a:close/>
              </a:path>
              <a:path w="4744085" h="2667000">
                <a:moveTo>
                  <a:pt x="4563135" y="88900"/>
                </a:moveTo>
                <a:lnTo>
                  <a:pt x="4547120" y="88900"/>
                </a:lnTo>
                <a:lnTo>
                  <a:pt x="4538370" y="76200"/>
                </a:lnTo>
                <a:lnTo>
                  <a:pt x="4554423" y="76200"/>
                </a:lnTo>
                <a:lnTo>
                  <a:pt x="4563135" y="88900"/>
                </a:lnTo>
                <a:close/>
              </a:path>
              <a:path w="4744085" h="2667000">
                <a:moveTo>
                  <a:pt x="179590" y="101600"/>
                </a:moveTo>
                <a:lnTo>
                  <a:pt x="163410" y="101600"/>
                </a:lnTo>
                <a:lnTo>
                  <a:pt x="171805" y="88900"/>
                </a:lnTo>
                <a:lnTo>
                  <a:pt x="188036" y="88900"/>
                </a:lnTo>
                <a:lnTo>
                  <a:pt x="179590" y="101600"/>
                </a:lnTo>
                <a:close/>
              </a:path>
              <a:path w="4744085" h="2667000">
                <a:moveTo>
                  <a:pt x="4580102" y="101600"/>
                </a:moveTo>
                <a:lnTo>
                  <a:pt x="4563922" y="101600"/>
                </a:lnTo>
                <a:lnTo>
                  <a:pt x="4555477" y="88900"/>
                </a:lnTo>
                <a:lnTo>
                  <a:pt x="4571707" y="88900"/>
                </a:lnTo>
                <a:lnTo>
                  <a:pt x="4580102" y="101600"/>
                </a:lnTo>
                <a:close/>
              </a:path>
              <a:path w="4744085" h="2667000">
                <a:moveTo>
                  <a:pt x="163436" y="114300"/>
                </a:moveTo>
                <a:lnTo>
                  <a:pt x="147116" y="114300"/>
                </a:lnTo>
                <a:lnTo>
                  <a:pt x="155168" y="101600"/>
                </a:lnTo>
                <a:lnTo>
                  <a:pt x="171551" y="101600"/>
                </a:lnTo>
                <a:lnTo>
                  <a:pt x="163436" y="114300"/>
                </a:lnTo>
                <a:close/>
              </a:path>
              <a:path w="4744085" h="2667000">
                <a:moveTo>
                  <a:pt x="4596396" y="114300"/>
                </a:moveTo>
                <a:lnTo>
                  <a:pt x="4580077" y="114300"/>
                </a:lnTo>
                <a:lnTo>
                  <a:pt x="4571961" y="101600"/>
                </a:lnTo>
                <a:lnTo>
                  <a:pt x="4588332" y="101600"/>
                </a:lnTo>
                <a:lnTo>
                  <a:pt x="4596396" y="114300"/>
                </a:lnTo>
                <a:close/>
              </a:path>
              <a:path w="4744085" h="2667000">
                <a:moveTo>
                  <a:pt x="147942" y="127000"/>
                </a:moveTo>
                <a:lnTo>
                  <a:pt x="131521" y="127000"/>
                </a:lnTo>
                <a:lnTo>
                  <a:pt x="139230" y="114300"/>
                </a:lnTo>
                <a:lnTo>
                  <a:pt x="155714" y="114300"/>
                </a:lnTo>
                <a:lnTo>
                  <a:pt x="147942" y="127000"/>
                </a:lnTo>
                <a:close/>
              </a:path>
              <a:path w="4744085" h="2667000">
                <a:moveTo>
                  <a:pt x="4611992" y="127000"/>
                </a:moveTo>
                <a:lnTo>
                  <a:pt x="4595571" y="127000"/>
                </a:lnTo>
                <a:lnTo>
                  <a:pt x="4587798" y="114300"/>
                </a:lnTo>
                <a:lnTo>
                  <a:pt x="4604283" y="114300"/>
                </a:lnTo>
                <a:lnTo>
                  <a:pt x="4611992" y="127000"/>
                </a:lnTo>
                <a:close/>
              </a:path>
              <a:path w="4744085" h="2667000">
                <a:moveTo>
                  <a:pt x="125996" y="152400"/>
                </a:moveTo>
                <a:lnTo>
                  <a:pt x="109499" y="152400"/>
                </a:lnTo>
                <a:lnTo>
                  <a:pt x="116649" y="139700"/>
                </a:lnTo>
                <a:lnTo>
                  <a:pt x="123990" y="127000"/>
                </a:lnTo>
                <a:lnTo>
                  <a:pt x="148043" y="127000"/>
                </a:lnTo>
                <a:lnTo>
                  <a:pt x="140449" y="139700"/>
                </a:lnTo>
                <a:lnTo>
                  <a:pt x="133235" y="139700"/>
                </a:lnTo>
                <a:lnTo>
                  <a:pt x="125996" y="152400"/>
                </a:lnTo>
                <a:close/>
              </a:path>
              <a:path w="4744085" h="2667000">
                <a:moveTo>
                  <a:pt x="4634014" y="152400"/>
                </a:moveTo>
                <a:lnTo>
                  <a:pt x="4617504" y="152400"/>
                </a:lnTo>
                <a:lnTo>
                  <a:pt x="4610277" y="139700"/>
                </a:lnTo>
                <a:lnTo>
                  <a:pt x="4603064" y="139700"/>
                </a:lnTo>
                <a:lnTo>
                  <a:pt x="4595469" y="127000"/>
                </a:lnTo>
                <a:lnTo>
                  <a:pt x="4619510" y="127000"/>
                </a:lnTo>
                <a:lnTo>
                  <a:pt x="4626851" y="139700"/>
                </a:lnTo>
                <a:lnTo>
                  <a:pt x="4634014" y="152400"/>
                </a:lnTo>
                <a:close/>
              </a:path>
              <a:path w="4744085" h="2667000">
                <a:moveTo>
                  <a:pt x="105714" y="177800"/>
                </a:moveTo>
                <a:lnTo>
                  <a:pt x="89204" y="177800"/>
                </a:lnTo>
                <a:lnTo>
                  <a:pt x="95770" y="165100"/>
                </a:lnTo>
                <a:lnTo>
                  <a:pt x="102539" y="152400"/>
                </a:lnTo>
                <a:lnTo>
                  <a:pt x="119151" y="152400"/>
                </a:lnTo>
                <a:lnTo>
                  <a:pt x="112280" y="165100"/>
                </a:lnTo>
                <a:lnTo>
                  <a:pt x="105714" y="177800"/>
                </a:lnTo>
                <a:close/>
              </a:path>
              <a:path w="4744085" h="2667000">
                <a:moveTo>
                  <a:pt x="4654296" y="177800"/>
                </a:moveTo>
                <a:lnTo>
                  <a:pt x="4637798" y="177800"/>
                </a:lnTo>
                <a:lnTo>
                  <a:pt x="4631131" y="165100"/>
                </a:lnTo>
                <a:lnTo>
                  <a:pt x="4624362" y="152400"/>
                </a:lnTo>
                <a:lnTo>
                  <a:pt x="4640973" y="152400"/>
                </a:lnTo>
                <a:lnTo>
                  <a:pt x="4647730" y="165100"/>
                </a:lnTo>
                <a:lnTo>
                  <a:pt x="4654296" y="177800"/>
                </a:lnTo>
                <a:close/>
              </a:path>
              <a:path w="4744085" h="2667000">
                <a:moveTo>
                  <a:pt x="75818" y="215900"/>
                </a:moveTo>
                <a:lnTo>
                  <a:pt x="65011" y="215900"/>
                </a:lnTo>
                <a:lnTo>
                  <a:pt x="70739" y="203200"/>
                </a:lnTo>
                <a:lnTo>
                  <a:pt x="76695" y="190500"/>
                </a:lnTo>
                <a:lnTo>
                  <a:pt x="82842" y="177800"/>
                </a:lnTo>
                <a:lnTo>
                  <a:pt x="99428" y="177800"/>
                </a:lnTo>
                <a:lnTo>
                  <a:pt x="93154" y="190500"/>
                </a:lnTo>
                <a:lnTo>
                  <a:pt x="87172" y="203200"/>
                </a:lnTo>
                <a:lnTo>
                  <a:pt x="81483" y="203200"/>
                </a:lnTo>
                <a:lnTo>
                  <a:pt x="75818" y="215900"/>
                </a:lnTo>
                <a:close/>
              </a:path>
              <a:path w="4744085" h="2667000">
                <a:moveTo>
                  <a:pt x="4678502" y="215900"/>
                </a:moveTo>
                <a:lnTo>
                  <a:pt x="4667681" y="215900"/>
                </a:lnTo>
                <a:lnTo>
                  <a:pt x="4662030" y="203200"/>
                </a:lnTo>
                <a:lnTo>
                  <a:pt x="4656340" y="203200"/>
                </a:lnTo>
                <a:lnTo>
                  <a:pt x="4650270" y="190500"/>
                </a:lnTo>
                <a:lnTo>
                  <a:pt x="4644085" y="177800"/>
                </a:lnTo>
                <a:lnTo>
                  <a:pt x="4660658" y="177800"/>
                </a:lnTo>
                <a:lnTo>
                  <a:pt x="4666818" y="190500"/>
                </a:lnTo>
                <a:lnTo>
                  <a:pt x="4672761" y="203200"/>
                </a:lnTo>
                <a:lnTo>
                  <a:pt x="4678502" y="215900"/>
                </a:lnTo>
                <a:close/>
              </a:path>
              <a:path w="4744085" h="2667000">
                <a:moveTo>
                  <a:pt x="55689" y="254000"/>
                </a:moveTo>
                <a:lnTo>
                  <a:pt x="44284" y="254000"/>
                </a:lnTo>
                <a:lnTo>
                  <a:pt x="49123" y="241300"/>
                </a:lnTo>
                <a:lnTo>
                  <a:pt x="54203" y="228600"/>
                </a:lnTo>
                <a:lnTo>
                  <a:pt x="59499" y="215900"/>
                </a:lnTo>
                <a:lnTo>
                  <a:pt x="75907" y="215900"/>
                </a:lnTo>
                <a:lnTo>
                  <a:pt x="70472" y="228600"/>
                </a:lnTo>
                <a:lnTo>
                  <a:pt x="65392" y="228600"/>
                </a:lnTo>
                <a:lnTo>
                  <a:pt x="60388" y="241300"/>
                </a:lnTo>
                <a:lnTo>
                  <a:pt x="55689" y="254000"/>
                </a:lnTo>
                <a:close/>
              </a:path>
              <a:path w="4744085" h="2667000">
                <a:moveTo>
                  <a:pt x="4699228" y="254000"/>
                </a:moveTo>
                <a:lnTo>
                  <a:pt x="4687824" y="254000"/>
                </a:lnTo>
                <a:lnTo>
                  <a:pt x="4683048" y="241300"/>
                </a:lnTo>
                <a:lnTo>
                  <a:pt x="4678108" y="228600"/>
                </a:lnTo>
                <a:lnTo>
                  <a:pt x="4673041" y="228600"/>
                </a:lnTo>
                <a:lnTo>
                  <a:pt x="4667605" y="215900"/>
                </a:lnTo>
                <a:lnTo>
                  <a:pt x="4684014" y="215900"/>
                </a:lnTo>
                <a:lnTo>
                  <a:pt x="4689309" y="228600"/>
                </a:lnTo>
                <a:lnTo>
                  <a:pt x="4694389" y="241300"/>
                </a:lnTo>
                <a:lnTo>
                  <a:pt x="4699228" y="254000"/>
                </a:lnTo>
                <a:close/>
              </a:path>
              <a:path w="4744085" h="2667000">
                <a:moveTo>
                  <a:pt x="35598" y="304800"/>
                </a:moveTo>
                <a:lnTo>
                  <a:pt x="23596" y="304800"/>
                </a:lnTo>
                <a:lnTo>
                  <a:pt x="27241" y="292100"/>
                </a:lnTo>
                <a:lnTo>
                  <a:pt x="31153" y="279400"/>
                </a:lnTo>
                <a:lnTo>
                  <a:pt x="35293" y="266700"/>
                </a:lnTo>
                <a:lnTo>
                  <a:pt x="39662" y="254000"/>
                </a:lnTo>
                <a:lnTo>
                  <a:pt x="55753" y="254000"/>
                </a:lnTo>
                <a:lnTo>
                  <a:pt x="51206" y="266700"/>
                </a:lnTo>
                <a:lnTo>
                  <a:pt x="47015" y="266700"/>
                </a:lnTo>
                <a:lnTo>
                  <a:pt x="42938" y="279400"/>
                </a:lnTo>
                <a:lnTo>
                  <a:pt x="39141" y="292100"/>
                </a:lnTo>
                <a:lnTo>
                  <a:pt x="35598" y="304800"/>
                </a:lnTo>
                <a:close/>
              </a:path>
              <a:path w="4744085" h="2667000">
                <a:moveTo>
                  <a:pt x="4719916" y="304800"/>
                </a:moveTo>
                <a:lnTo>
                  <a:pt x="4707915" y="304800"/>
                </a:lnTo>
                <a:lnTo>
                  <a:pt x="4704308" y="292100"/>
                </a:lnTo>
                <a:lnTo>
                  <a:pt x="4700524" y="279400"/>
                </a:lnTo>
                <a:lnTo>
                  <a:pt x="4696498" y="266700"/>
                </a:lnTo>
                <a:lnTo>
                  <a:pt x="4692307" y="266700"/>
                </a:lnTo>
                <a:lnTo>
                  <a:pt x="4687747" y="254000"/>
                </a:lnTo>
                <a:lnTo>
                  <a:pt x="4703838" y="254000"/>
                </a:lnTo>
                <a:lnTo>
                  <a:pt x="4708220" y="266700"/>
                </a:lnTo>
                <a:lnTo>
                  <a:pt x="4712360" y="279400"/>
                </a:lnTo>
                <a:lnTo>
                  <a:pt x="4716259" y="292100"/>
                </a:lnTo>
                <a:lnTo>
                  <a:pt x="4719916" y="304800"/>
                </a:lnTo>
                <a:close/>
              </a:path>
              <a:path w="4744085" h="2667000">
                <a:moveTo>
                  <a:pt x="19494" y="368300"/>
                </a:moveTo>
                <a:lnTo>
                  <a:pt x="7010" y="368300"/>
                </a:lnTo>
                <a:lnTo>
                  <a:pt x="9118" y="355600"/>
                </a:lnTo>
                <a:lnTo>
                  <a:pt x="11493" y="342900"/>
                </a:lnTo>
                <a:lnTo>
                  <a:pt x="14135" y="330200"/>
                </a:lnTo>
                <a:lnTo>
                  <a:pt x="17030" y="317500"/>
                </a:lnTo>
                <a:lnTo>
                  <a:pt x="20193" y="304800"/>
                </a:lnTo>
                <a:lnTo>
                  <a:pt x="35648" y="304800"/>
                </a:lnTo>
                <a:lnTo>
                  <a:pt x="32296" y="317500"/>
                </a:lnTo>
                <a:lnTo>
                  <a:pt x="29273" y="317500"/>
                </a:lnTo>
                <a:lnTo>
                  <a:pt x="26415" y="330200"/>
                </a:lnTo>
                <a:lnTo>
                  <a:pt x="23850" y="342900"/>
                </a:lnTo>
                <a:lnTo>
                  <a:pt x="21551" y="355600"/>
                </a:lnTo>
                <a:lnTo>
                  <a:pt x="19494" y="368300"/>
                </a:lnTo>
                <a:close/>
              </a:path>
              <a:path w="4744085" h="2667000">
                <a:moveTo>
                  <a:pt x="4736503" y="368300"/>
                </a:moveTo>
                <a:lnTo>
                  <a:pt x="4724006" y="368300"/>
                </a:lnTo>
                <a:lnTo>
                  <a:pt x="4721936" y="355600"/>
                </a:lnTo>
                <a:lnTo>
                  <a:pt x="4719624" y="342900"/>
                </a:lnTo>
                <a:lnTo>
                  <a:pt x="4717059" y="330200"/>
                </a:lnTo>
                <a:lnTo>
                  <a:pt x="4714240" y="317500"/>
                </a:lnTo>
                <a:lnTo>
                  <a:pt x="4711217" y="317500"/>
                </a:lnTo>
                <a:lnTo>
                  <a:pt x="4707864" y="304800"/>
                </a:lnTo>
                <a:lnTo>
                  <a:pt x="4723320" y="304800"/>
                </a:lnTo>
                <a:lnTo>
                  <a:pt x="4726482" y="317500"/>
                </a:lnTo>
                <a:lnTo>
                  <a:pt x="4729378" y="330200"/>
                </a:lnTo>
                <a:lnTo>
                  <a:pt x="4732007" y="342900"/>
                </a:lnTo>
                <a:lnTo>
                  <a:pt x="4734394" y="355600"/>
                </a:lnTo>
                <a:lnTo>
                  <a:pt x="4736503" y="368300"/>
                </a:lnTo>
                <a:close/>
              </a:path>
              <a:path w="4744085" h="2667000">
                <a:moveTo>
                  <a:pt x="21577" y="2298700"/>
                </a:moveTo>
                <a:lnTo>
                  <a:pt x="7010" y="2298700"/>
                </a:lnTo>
                <a:lnTo>
                  <a:pt x="5168" y="2286000"/>
                </a:lnTo>
                <a:lnTo>
                  <a:pt x="1308" y="2247900"/>
                </a:lnTo>
                <a:lnTo>
                  <a:pt x="0" y="2209800"/>
                </a:lnTo>
                <a:lnTo>
                  <a:pt x="0" y="444500"/>
                </a:lnTo>
                <a:lnTo>
                  <a:pt x="1308" y="406400"/>
                </a:lnTo>
                <a:lnTo>
                  <a:pt x="5168" y="368300"/>
                </a:lnTo>
                <a:lnTo>
                  <a:pt x="19532" y="368300"/>
                </a:lnTo>
                <a:lnTo>
                  <a:pt x="17716" y="381000"/>
                </a:lnTo>
                <a:lnTo>
                  <a:pt x="16217" y="381000"/>
                </a:lnTo>
                <a:lnTo>
                  <a:pt x="14947" y="393700"/>
                </a:lnTo>
                <a:lnTo>
                  <a:pt x="13970" y="406400"/>
                </a:lnTo>
                <a:lnTo>
                  <a:pt x="13258" y="419100"/>
                </a:lnTo>
                <a:lnTo>
                  <a:pt x="12839" y="431800"/>
                </a:lnTo>
                <a:lnTo>
                  <a:pt x="12700" y="444500"/>
                </a:lnTo>
                <a:lnTo>
                  <a:pt x="12700" y="2209800"/>
                </a:lnTo>
                <a:lnTo>
                  <a:pt x="12839" y="2222500"/>
                </a:lnTo>
                <a:lnTo>
                  <a:pt x="13271" y="2235200"/>
                </a:lnTo>
                <a:lnTo>
                  <a:pt x="13970" y="2247900"/>
                </a:lnTo>
                <a:lnTo>
                  <a:pt x="14960" y="2260600"/>
                </a:lnTo>
                <a:lnTo>
                  <a:pt x="16217" y="2273300"/>
                </a:lnTo>
                <a:lnTo>
                  <a:pt x="17741" y="2286000"/>
                </a:lnTo>
                <a:lnTo>
                  <a:pt x="19494" y="2286000"/>
                </a:lnTo>
                <a:lnTo>
                  <a:pt x="21577" y="2298700"/>
                </a:lnTo>
                <a:close/>
              </a:path>
              <a:path w="4744085" h="2667000">
                <a:moveTo>
                  <a:pt x="4736503" y="2298700"/>
                </a:moveTo>
                <a:lnTo>
                  <a:pt x="4721936" y="2298700"/>
                </a:lnTo>
                <a:lnTo>
                  <a:pt x="4724006" y="2286000"/>
                </a:lnTo>
                <a:lnTo>
                  <a:pt x="4725771" y="2286000"/>
                </a:lnTo>
                <a:lnTo>
                  <a:pt x="4727321" y="2273300"/>
                </a:lnTo>
                <a:lnTo>
                  <a:pt x="4728565" y="2260600"/>
                </a:lnTo>
                <a:lnTo>
                  <a:pt x="4729543" y="2247900"/>
                </a:lnTo>
                <a:lnTo>
                  <a:pt x="4730254" y="2235200"/>
                </a:lnTo>
                <a:lnTo>
                  <a:pt x="4730673" y="2222500"/>
                </a:lnTo>
                <a:lnTo>
                  <a:pt x="4730813" y="2209800"/>
                </a:lnTo>
                <a:lnTo>
                  <a:pt x="4730813" y="444500"/>
                </a:lnTo>
                <a:lnTo>
                  <a:pt x="4730673" y="431800"/>
                </a:lnTo>
                <a:lnTo>
                  <a:pt x="4730242" y="419100"/>
                </a:lnTo>
                <a:lnTo>
                  <a:pt x="4729530" y="406400"/>
                </a:lnTo>
                <a:lnTo>
                  <a:pt x="4728552" y="393700"/>
                </a:lnTo>
                <a:lnTo>
                  <a:pt x="4727295" y="381000"/>
                </a:lnTo>
                <a:lnTo>
                  <a:pt x="4725797" y="381000"/>
                </a:lnTo>
                <a:lnTo>
                  <a:pt x="4723980" y="368300"/>
                </a:lnTo>
                <a:lnTo>
                  <a:pt x="4738344" y="368300"/>
                </a:lnTo>
                <a:lnTo>
                  <a:pt x="4739906" y="381000"/>
                </a:lnTo>
                <a:lnTo>
                  <a:pt x="4742929" y="419100"/>
                </a:lnTo>
                <a:lnTo>
                  <a:pt x="4743513" y="444500"/>
                </a:lnTo>
                <a:lnTo>
                  <a:pt x="4743513" y="2209800"/>
                </a:lnTo>
                <a:lnTo>
                  <a:pt x="4742205" y="2247900"/>
                </a:lnTo>
                <a:lnTo>
                  <a:pt x="4738344" y="2286000"/>
                </a:lnTo>
                <a:lnTo>
                  <a:pt x="4736503" y="2298700"/>
                </a:lnTo>
                <a:close/>
              </a:path>
              <a:path w="4744085" h="2667000">
                <a:moveTo>
                  <a:pt x="39204" y="2362200"/>
                </a:moveTo>
                <a:lnTo>
                  <a:pt x="23596" y="2362200"/>
                </a:lnTo>
                <a:lnTo>
                  <a:pt x="20193" y="2349500"/>
                </a:lnTo>
                <a:lnTo>
                  <a:pt x="17030" y="2336800"/>
                </a:lnTo>
                <a:lnTo>
                  <a:pt x="14135" y="2324100"/>
                </a:lnTo>
                <a:lnTo>
                  <a:pt x="11493" y="2311400"/>
                </a:lnTo>
                <a:lnTo>
                  <a:pt x="9118" y="2298700"/>
                </a:lnTo>
                <a:lnTo>
                  <a:pt x="21551" y="2298700"/>
                </a:lnTo>
                <a:lnTo>
                  <a:pt x="23888" y="2311400"/>
                </a:lnTo>
                <a:lnTo>
                  <a:pt x="26454" y="2324100"/>
                </a:lnTo>
                <a:lnTo>
                  <a:pt x="29273" y="2336800"/>
                </a:lnTo>
                <a:lnTo>
                  <a:pt x="32334" y="2349500"/>
                </a:lnTo>
                <a:lnTo>
                  <a:pt x="35598" y="2349500"/>
                </a:lnTo>
                <a:lnTo>
                  <a:pt x="39204" y="2362200"/>
                </a:lnTo>
                <a:close/>
              </a:path>
              <a:path w="4744085" h="2667000">
                <a:moveTo>
                  <a:pt x="4719916" y="2362200"/>
                </a:moveTo>
                <a:lnTo>
                  <a:pt x="4704308" y="2362200"/>
                </a:lnTo>
                <a:lnTo>
                  <a:pt x="4707915" y="2349500"/>
                </a:lnTo>
                <a:lnTo>
                  <a:pt x="4711166" y="2349500"/>
                </a:lnTo>
                <a:lnTo>
                  <a:pt x="4714278" y="2336800"/>
                </a:lnTo>
                <a:lnTo>
                  <a:pt x="4717097" y="2324100"/>
                </a:lnTo>
                <a:lnTo>
                  <a:pt x="4719650" y="2311400"/>
                </a:lnTo>
                <a:lnTo>
                  <a:pt x="4721961" y="2298700"/>
                </a:lnTo>
                <a:lnTo>
                  <a:pt x="4734394" y="2298700"/>
                </a:lnTo>
                <a:lnTo>
                  <a:pt x="4732007" y="2311400"/>
                </a:lnTo>
                <a:lnTo>
                  <a:pt x="4729378" y="2324100"/>
                </a:lnTo>
                <a:lnTo>
                  <a:pt x="4726482" y="2336800"/>
                </a:lnTo>
                <a:lnTo>
                  <a:pt x="4723320" y="2349500"/>
                </a:lnTo>
                <a:lnTo>
                  <a:pt x="4719916" y="2362200"/>
                </a:lnTo>
                <a:close/>
              </a:path>
              <a:path w="4744085" h="2667000">
                <a:moveTo>
                  <a:pt x="35648" y="2349500"/>
                </a:moveTo>
                <a:lnTo>
                  <a:pt x="32334" y="2349500"/>
                </a:lnTo>
                <a:lnTo>
                  <a:pt x="32296" y="2336800"/>
                </a:lnTo>
                <a:lnTo>
                  <a:pt x="35648" y="2349500"/>
                </a:lnTo>
                <a:close/>
              </a:path>
              <a:path w="4744085" h="2667000">
                <a:moveTo>
                  <a:pt x="4711166" y="2349500"/>
                </a:moveTo>
                <a:lnTo>
                  <a:pt x="4707864" y="2349500"/>
                </a:lnTo>
                <a:lnTo>
                  <a:pt x="4711217" y="2336800"/>
                </a:lnTo>
                <a:lnTo>
                  <a:pt x="4711166" y="2349500"/>
                </a:lnTo>
                <a:close/>
              </a:path>
              <a:path w="4744085" h="2667000">
                <a:moveTo>
                  <a:pt x="60464" y="2413000"/>
                </a:moveTo>
                <a:lnTo>
                  <a:pt x="44284" y="2413000"/>
                </a:lnTo>
                <a:lnTo>
                  <a:pt x="39662" y="2400300"/>
                </a:lnTo>
                <a:lnTo>
                  <a:pt x="35293" y="2387600"/>
                </a:lnTo>
                <a:lnTo>
                  <a:pt x="31153" y="2374900"/>
                </a:lnTo>
                <a:lnTo>
                  <a:pt x="27241" y="2362200"/>
                </a:lnTo>
                <a:lnTo>
                  <a:pt x="39141" y="2362200"/>
                </a:lnTo>
                <a:lnTo>
                  <a:pt x="42989" y="2374900"/>
                </a:lnTo>
                <a:lnTo>
                  <a:pt x="47015" y="2387600"/>
                </a:lnTo>
                <a:lnTo>
                  <a:pt x="51206" y="2387600"/>
                </a:lnTo>
                <a:lnTo>
                  <a:pt x="55753" y="2400300"/>
                </a:lnTo>
                <a:lnTo>
                  <a:pt x="60464" y="2413000"/>
                </a:lnTo>
                <a:close/>
              </a:path>
              <a:path w="4744085" h="2667000">
                <a:moveTo>
                  <a:pt x="4699228" y="2413000"/>
                </a:moveTo>
                <a:lnTo>
                  <a:pt x="4683048" y="2413000"/>
                </a:lnTo>
                <a:lnTo>
                  <a:pt x="4687824" y="2400300"/>
                </a:lnTo>
                <a:lnTo>
                  <a:pt x="4692307" y="2387600"/>
                </a:lnTo>
                <a:lnTo>
                  <a:pt x="4696498" y="2387600"/>
                </a:lnTo>
                <a:lnTo>
                  <a:pt x="4700574" y="2374900"/>
                </a:lnTo>
                <a:lnTo>
                  <a:pt x="4704359" y="2362200"/>
                </a:lnTo>
                <a:lnTo>
                  <a:pt x="4716259" y="2362200"/>
                </a:lnTo>
                <a:lnTo>
                  <a:pt x="4712360" y="2374900"/>
                </a:lnTo>
                <a:lnTo>
                  <a:pt x="4708220" y="2387600"/>
                </a:lnTo>
                <a:lnTo>
                  <a:pt x="4703838" y="2400300"/>
                </a:lnTo>
                <a:lnTo>
                  <a:pt x="4699228" y="2413000"/>
                </a:lnTo>
                <a:close/>
              </a:path>
              <a:path w="4744085" h="2667000">
                <a:moveTo>
                  <a:pt x="81483" y="2451100"/>
                </a:moveTo>
                <a:lnTo>
                  <a:pt x="65011" y="2451100"/>
                </a:lnTo>
                <a:lnTo>
                  <a:pt x="59499" y="2438400"/>
                </a:lnTo>
                <a:lnTo>
                  <a:pt x="54203" y="2425700"/>
                </a:lnTo>
                <a:lnTo>
                  <a:pt x="49123" y="2413000"/>
                </a:lnTo>
                <a:lnTo>
                  <a:pt x="60388" y="2413000"/>
                </a:lnTo>
                <a:lnTo>
                  <a:pt x="65392" y="2425700"/>
                </a:lnTo>
                <a:lnTo>
                  <a:pt x="70472" y="2425700"/>
                </a:lnTo>
                <a:lnTo>
                  <a:pt x="75907" y="2438400"/>
                </a:lnTo>
                <a:lnTo>
                  <a:pt x="81483" y="2451100"/>
                </a:lnTo>
                <a:close/>
              </a:path>
              <a:path w="4744085" h="2667000">
                <a:moveTo>
                  <a:pt x="4678502" y="2451100"/>
                </a:moveTo>
                <a:lnTo>
                  <a:pt x="4662030" y="2451100"/>
                </a:lnTo>
                <a:lnTo>
                  <a:pt x="4667681" y="2438400"/>
                </a:lnTo>
                <a:lnTo>
                  <a:pt x="4673041" y="2425700"/>
                </a:lnTo>
                <a:lnTo>
                  <a:pt x="4678108" y="2425700"/>
                </a:lnTo>
                <a:lnTo>
                  <a:pt x="4683112" y="2413000"/>
                </a:lnTo>
                <a:lnTo>
                  <a:pt x="4694389" y="2413000"/>
                </a:lnTo>
                <a:lnTo>
                  <a:pt x="4689309" y="2425700"/>
                </a:lnTo>
                <a:lnTo>
                  <a:pt x="4684014" y="2438400"/>
                </a:lnTo>
                <a:lnTo>
                  <a:pt x="4678502" y="2451100"/>
                </a:lnTo>
                <a:close/>
              </a:path>
              <a:path w="4744085" h="2667000">
                <a:moveTo>
                  <a:pt x="99428" y="2476500"/>
                </a:moveTo>
                <a:lnTo>
                  <a:pt x="82842" y="2476500"/>
                </a:lnTo>
                <a:lnTo>
                  <a:pt x="76695" y="2463800"/>
                </a:lnTo>
                <a:lnTo>
                  <a:pt x="70739" y="2451100"/>
                </a:lnTo>
                <a:lnTo>
                  <a:pt x="87172" y="2451100"/>
                </a:lnTo>
                <a:lnTo>
                  <a:pt x="93243" y="2463800"/>
                </a:lnTo>
                <a:lnTo>
                  <a:pt x="99428" y="2476500"/>
                </a:lnTo>
                <a:close/>
              </a:path>
              <a:path w="4744085" h="2667000">
                <a:moveTo>
                  <a:pt x="4660658" y="2476500"/>
                </a:moveTo>
                <a:lnTo>
                  <a:pt x="4644085" y="2476500"/>
                </a:lnTo>
                <a:lnTo>
                  <a:pt x="4650358" y="2463800"/>
                </a:lnTo>
                <a:lnTo>
                  <a:pt x="4656340" y="2451100"/>
                </a:lnTo>
                <a:lnTo>
                  <a:pt x="4672761" y="2451100"/>
                </a:lnTo>
                <a:lnTo>
                  <a:pt x="4666818" y="2463800"/>
                </a:lnTo>
                <a:lnTo>
                  <a:pt x="4660658" y="2476500"/>
                </a:lnTo>
                <a:close/>
              </a:path>
              <a:path w="4744085" h="2667000">
                <a:moveTo>
                  <a:pt x="119151" y="2501900"/>
                </a:moveTo>
                <a:lnTo>
                  <a:pt x="102539" y="2501900"/>
                </a:lnTo>
                <a:lnTo>
                  <a:pt x="95770" y="2489200"/>
                </a:lnTo>
                <a:lnTo>
                  <a:pt x="89204" y="2476500"/>
                </a:lnTo>
                <a:lnTo>
                  <a:pt x="99339" y="2476500"/>
                </a:lnTo>
                <a:lnTo>
                  <a:pt x="105803" y="2489200"/>
                </a:lnTo>
                <a:lnTo>
                  <a:pt x="112280" y="2489200"/>
                </a:lnTo>
                <a:lnTo>
                  <a:pt x="119151" y="2501900"/>
                </a:lnTo>
                <a:close/>
              </a:path>
              <a:path w="4744085" h="2667000">
                <a:moveTo>
                  <a:pt x="112382" y="2489200"/>
                </a:moveTo>
                <a:lnTo>
                  <a:pt x="105803" y="2489200"/>
                </a:lnTo>
                <a:lnTo>
                  <a:pt x="105714" y="2476500"/>
                </a:lnTo>
                <a:lnTo>
                  <a:pt x="112382" y="2489200"/>
                </a:lnTo>
                <a:close/>
              </a:path>
              <a:path w="4744085" h="2667000">
                <a:moveTo>
                  <a:pt x="4637697" y="2489200"/>
                </a:moveTo>
                <a:lnTo>
                  <a:pt x="4631131" y="2489200"/>
                </a:lnTo>
                <a:lnTo>
                  <a:pt x="4637798" y="2476500"/>
                </a:lnTo>
                <a:lnTo>
                  <a:pt x="4637697" y="2489200"/>
                </a:lnTo>
                <a:close/>
              </a:path>
              <a:path w="4744085" h="2667000">
                <a:moveTo>
                  <a:pt x="4640973" y="2501900"/>
                </a:moveTo>
                <a:lnTo>
                  <a:pt x="4624362" y="2501900"/>
                </a:lnTo>
                <a:lnTo>
                  <a:pt x="4631220" y="2489200"/>
                </a:lnTo>
                <a:lnTo>
                  <a:pt x="4637697" y="2489200"/>
                </a:lnTo>
                <a:lnTo>
                  <a:pt x="4644174" y="2476500"/>
                </a:lnTo>
                <a:lnTo>
                  <a:pt x="4654296" y="2476500"/>
                </a:lnTo>
                <a:lnTo>
                  <a:pt x="4647730" y="2489200"/>
                </a:lnTo>
                <a:lnTo>
                  <a:pt x="4640973" y="2501900"/>
                </a:lnTo>
                <a:close/>
              </a:path>
              <a:path w="4744085" h="2667000">
                <a:moveTo>
                  <a:pt x="140550" y="2527300"/>
                </a:moveTo>
                <a:lnTo>
                  <a:pt x="123990" y="2527300"/>
                </a:lnTo>
                <a:lnTo>
                  <a:pt x="116649" y="2514600"/>
                </a:lnTo>
                <a:lnTo>
                  <a:pt x="109499" y="2501900"/>
                </a:lnTo>
                <a:lnTo>
                  <a:pt x="125996" y="2501900"/>
                </a:lnTo>
                <a:lnTo>
                  <a:pt x="133235" y="2514600"/>
                </a:lnTo>
                <a:lnTo>
                  <a:pt x="140550" y="2527300"/>
                </a:lnTo>
                <a:close/>
              </a:path>
              <a:path w="4744085" h="2667000">
                <a:moveTo>
                  <a:pt x="4619510" y="2527300"/>
                </a:moveTo>
                <a:lnTo>
                  <a:pt x="4602949" y="2527300"/>
                </a:lnTo>
                <a:lnTo>
                  <a:pt x="4610379" y="2514600"/>
                </a:lnTo>
                <a:lnTo>
                  <a:pt x="4617504" y="2501900"/>
                </a:lnTo>
                <a:lnTo>
                  <a:pt x="4634014" y="2501900"/>
                </a:lnTo>
                <a:lnTo>
                  <a:pt x="4626851" y="2514600"/>
                </a:lnTo>
                <a:lnTo>
                  <a:pt x="4619510" y="2527300"/>
                </a:lnTo>
                <a:close/>
              </a:path>
              <a:path w="4744085" h="2667000">
                <a:moveTo>
                  <a:pt x="155714" y="2540000"/>
                </a:moveTo>
                <a:lnTo>
                  <a:pt x="139230" y="2540000"/>
                </a:lnTo>
                <a:lnTo>
                  <a:pt x="131521" y="2527300"/>
                </a:lnTo>
                <a:lnTo>
                  <a:pt x="147942" y="2527300"/>
                </a:lnTo>
                <a:lnTo>
                  <a:pt x="155714" y="2540000"/>
                </a:lnTo>
                <a:close/>
              </a:path>
              <a:path w="4744085" h="2667000">
                <a:moveTo>
                  <a:pt x="4604283" y="2540000"/>
                </a:moveTo>
                <a:lnTo>
                  <a:pt x="4587798" y="2540000"/>
                </a:lnTo>
                <a:lnTo>
                  <a:pt x="4595571" y="2527300"/>
                </a:lnTo>
                <a:lnTo>
                  <a:pt x="4611992" y="2527300"/>
                </a:lnTo>
                <a:lnTo>
                  <a:pt x="4604283" y="2540000"/>
                </a:lnTo>
                <a:close/>
              </a:path>
              <a:path w="4744085" h="2667000">
                <a:moveTo>
                  <a:pt x="188036" y="2565400"/>
                </a:moveTo>
                <a:lnTo>
                  <a:pt x="163410" y="2565400"/>
                </a:lnTo>
                <a:lnTo>
                  <a:pt x="155168" y="2552700"/>
                </a:lnTo>
                <a:lnTo>
                  <a:pt x="147116" y="2540000"/>
                </a:lnTo>
                <a:lnTo>
                  <a:pt x="163436" y="2540000"/>
                </a:lnTo>
                <a:lnTo>
                  <a:pt x="171551" y="2552700"/>
                </a:lnTo>
                <a:lnTo>
                  <a:pt x="179590" y="2552700"/>
                </a:lnTo>
                <a:lnTo>
                  <a:pt x="188036" y="2565400"/>
                </a:lnTo>
                <a:close/>
              </a:path>
              <a:path w="4744085" h="2667000">
                <a:moveTo>
                  <a:pt x="4580102" y="2565400"/>
                </a:moveTo>
                <a:lnTo>
                  <a:pt x="4555477" y="2565400"/>
                </a:lnTo>
                <a:lnTo>
                  <a:pt x="4563922" y="2552700"/>
                </a:lnTo>
                <a:lnTo>
                  <a:pt x="4571961" y="2552700"/>
                </a:lnTo>
                <a:lnTo>
                  <a:pt x="4580077" y="2540000"/>
                </a:lnTo>
                <a:lnTo>
                  <a:pt x="4596396" y="2540000"/>
                </a:lnTo>
                <a:lnTo>
                  <a:pt x="4588332" y="2552700"/>
                </a:lnTo>
                <a:lnTo>
                  <a:pt x="4580102" y="2565400"/>
                </a:lnTo>
                <a:close/>
              </a:path>
              <a:path w="4744085" h="2667000">
                <a:moveTo>
                  <a:pt x="205143" y="2578100"/>
                </a:moveTo>
                <a:lnTo>
                  <a:pt x="180365" y="2578100"/>
                </a:lnTo>
                <a:lnTo>
                  <a:pt x="171805" y="2565400"/>
                </a:lnTo>
                <a:lnTo>
                  <a:pt x="196392" y="2565400"/>
                </a:lnTo>
                <a:lnTo>
                  <a:pt x="205143" y="2578100"/>
                </a:lnTo>
                <a:close/>
              </a:path>
              <a:path w="4744085" h="2667000">
                <a:moveTo>
                  <a:pt x="4563135" y="2578100"/>
                </a:moveTo>
                <a:lnTo>
                  <a:pt x="4538370" y="2578100"/>
                </a:lnTo>
                <a:lnTo>
                  <a:pt x="4547120" y="2565400"/>
                </a:lnTo>
                <a:lnTo>
                  <a:pt x="4571707" y="2565400"/>
                </a:lnTo>
                <a:lnTo>
                  <a:pt x="4563135" y="2578100"/>
                </a:lnTo>
                <a:close/>
              </a:path>
              <a:path w="4744085" h="2667000">
                <a:moveTo>
                  <a:pt x="222846" y="2590800"/>
                </a:moveTo>
                <a:lnTo>
                  <a:pt x="197967" y="2590800"/>
                </a:lnTo>
                <a:lnTo>
                  <a:pt x="189090" y="2578100"/>
                </a:lnTo>
                <a:lnTo>
                  <a:pt x="213791" y="2578100"/>
                </a:lnTo>
                <a:lnTo>
                  <a:pt x="222846" y="2590800"/>
                </a:lnTo>
                <a:close/>
              </a:path>
              <a:path w="4744085" h="2667000">
                <a:moveTo>
                  <a:pt x="4545533" y="2590800"/>
                </a:moveTo>
                <a:lnTo>
                  <a:pt x="4520653" y="2590800"/>
                </a:lnTo>
                <a:lnTo>
                  <a:pt x="4529708" y="2578100"/>
                </a:lnTo>
                <a:lnTo>
                  <a:pt x="4554423" y="2578100"/>
                </a:lnTo>
                <a:lnTo>
                  <a:pt x="4545533" y="2590800"/>
                </a:lnTo>
                <a:close/>
              </a:path>
              <a:path w="4744085" h="2667000">
                <a:moveTo>
                  <a:pt x="250469" y="2603500"/>
                </a:moveTo>
                <a:lnTo>
                  <a:pt x="216192" y="2603500"/>
                </a:lnTo>
                <a:lnTo>
                  <a:pt x="207010" y="2590800"/>
                </a:lnTo>
                <a:lnTo>
                  <a:pt x="240995" y="2590800"/>
                </a:lnTo>
                <a:lnTo>
                  <a:pt x="250469" y="2603500"/>
                </a:lnTo>
                <a:close/>
              </a:path>
              <a:path w="4744085" h="2667000">
                <a:moveTo>
                  <a:pt x="4527321" y="2603500"/>
                </a:moveTo>
                <a:lnTo>
                  <a:pt x="4493044" y="2603500"/>
                </a:lnTo>
                <a:lnTo>
                  <a:pt x="4502518" y="2590800"/>
                </a:lnTo>
                <a:lnTo>
                  <a:pt x="4536503" y="2590800"/>
                </a:lnTo>
                <a:lnTo>
                  <a:pt x="4527321" y="2603500"/>
                </a:lnTo>
                <a:close/>
              </a:path>
              <a:path w="4744085" h="2667000">
                <a:moveTo>
                  <a:pt x="269544" y="2616200"/>
                </a:moveTo>
                <a:lnTo>
                  <a:pt x="244614" y="2616200"/>
                </a:lnTo>
                <a:lnTo>
                  <a:pt x="235000" y="2603500"/>
                </a:lnTo>
                <a:lnTo>
                  <a:pt x="259803" y="2603500"/>
                </a:lnTo>
                <a:lnTo>
                  <a:pt x="269544" y="2616200"/>
                </a:lnTo>
                <a:close/>
              </a:path>
              <a:path w="4744085" h="2667000">
                <a:moveTo>
                  <a:pt x="4498898" y="2616200"/>
                </a:moveTo>
                <a:lnTo>
                  <a:pt x="4473968" y="2616200"/>
                </a:lnTo>
                <a:lnTo>
                  <a:pt x="4483709" y="2603500"/>
                </a:lnTo>
                <a:lnTo>
                  <a:pt x="4508512" y="2603500"/>
                </a:lnTo>
                <a:lnTo>
                  <a:pt x="4498898" y="2616200"/>
                </a:lnTo>
                <a:close/>
              </a:path>
              <a:path w="4744085" h="2667000">
                <a:moveTo>
                  <a:pt x="299085" y="2628900"/>
                </a:moveTo>
                <a:lnTo>
                  <a:pt x="264236" y="2628900"/>
                </a:lnTo>
                <a:lnTo>
                  <a:pt x="254355" y="2616200"/>
                </a:lnTo>
                <a:lnTo>
                  <a:pt x="288975" y="2616200"/>
                </a:lnTo>
                <a:lnTo>
                  <a:pt x="299085" y="2628900"/>
                </a:lnTo>
                <a:close/>
              </a:path>
              <a:path w="4744085" h="2667000">
                <a:moveTo>
                  <a:pt x="4479264" y="2628900"/>
                </a:moveTo>
                <a:lnTo>
                  <a:pt x="4444428" y="2628900"/>
                </a:lnTo>
                <a:lnTo>
                  <a:pt x="4454537" y="2616200"/>
                </a:lnTo>
                <a:lnTo>
                  <a:pt x="4489145" y="2616200"/>
                </a:lnTo>
                <a:lnTo>
                  <a:pt x="4479264" y="2628900"/>
                </a:lnTo>
                <a:close/>
              </a:path>
              <a:path w="4744085" h="2667000">
                <a:moveTo>
                  <a:pt x="340067" y="2641600"/>
                </a:moveTo>
                <a:lnTo>
                  <a:pt x="305015" y="2641600"/>
                </a:lnTo>
                <a:lnTo>
                  <a:pt x="294640" y="2628900"/>
                </a:lnTo>
                <a:lnTo>
                  <a:pt x="329514" y="2628900"/>
                </a:lnTo>
                <a:lnTo>
                  <a:pt x="340067" y="2641600"/>
                </a:lnTo>
                <a:close/>
              </a:path>
              <a:path w="4744085" h="2667000">
                <a:moveTo>
                  <a:pt x="4438484" y="2641600"/>
                </a:moveTo>
                <a:lnTo>
                  <a:pt x="4403445" y="2641600"/>
                </a:lnTo>
                <a:lnTo>
                  <a:pt x="4413999" y="2628900"/>
                </a:lnTo>
                <a:lnTo>
                  <a:pt x="4448860" y="2628900"/>
                </a:lnTo>
                <a:lnTo>
                  <a:pt x="4438484" y="2641600"/>
                </a:lnTo>
                <a:close/>
              </a:path>
              <a:path w="4744085" h="2667000">
                <a:moveTo>
                  <a:pt x="415544" y="2654300"/>
                </a:moveTo>
                <a:lnTo>
                  <a:pt x="336829" y="2654300"/>
                </a:lnTo>
                <a:lnTo>
                  <a:pt x="326110" y="2641600"/>
                </a:lnTo>
                <a:lnTo>
                  <a:pt x="404342" y="2641600"/>
                </a:lnTo>
                <a:lnTo>
                  <a:pt x="415544" y="2654300"/>
                </a:lnTo>
                <a:close/>
              </a:path>
              <a:path w="4744085" h="2667000">
                <a:moveTo>
                  <a:pt x="4406684" y="2654300"/>
                </a:moveTo>
                <a:lnTo>
                  <a:pt x="4327969" y="2654300"/>
                </a:lnTo>
                <a:lnTo>
                  <a:pt x="4339170" y="2641600"/>
                </a:lnTo>
                <a:lnTo>
                  <a:pt x="4417390" y="2641600"/>
                </a:lnTo>
                <a:lnTo>
                  <a:pt x="4406684" y="2654300"/>
                </a:lnTo>
                <a:close/>
              </a:path>
              <a:path w="4744085" h="2667000">
                <a:moveTo>
                  <a:pt x="4329010" y="2667000"/>
                </a:moveTo>
                <a:lnTo>
                  <a:pt x="414502" y="2667000"/>
                </a:lnTo>
                <a:lnTo>
                  <a:pt x="403136" y="2654300"/>
                </a:lnTo>
                <a:lnTo>
                  <a:pt x="4340377" y="2654300"/>
                </a:lnTo>
                <a:lnTo>
                  <a:pt x="4329010" y="2667000"/>
                </a:lnTo>
                <a:close/>
              </a:path>
            </a:pathLst>
          </a:custGeom>
          <a:solidFill>
            <a:srgbClr val="00399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3800" b="1" i="0">
                <a:solidFill>
                  <a:schemeClr val="bg1"/>
                </a:solidFill>
                <a:latin typeface="微软雅黑" panose="020B0503020204020204" charset="-122"/>
                <a:cs typeface="微软雅黑" panose="020B0503020204020204" charset="-122"/>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2" name="图片 11"/>
          <p:cNvPicPr/>
          <p:nvPr userDrawn="1"/>
        </p:nvPicPr>
        <p:blipFill>
          <a:blip r:embed="rId2">
            <a:extLst>
              <a:ext uri="{28A0092B-C50C-407E-A947-70E740481C1C}">
                <a14:useLocalDpi xmlns:a14="http://schemas.microsoft.com/office/drawing/2010/main" val="0"/>
              </a:ext>
            </a:extLst>
          </a:blip>
          <a:stretch>
            <a:fillRect/>
          </a:stretch>
        </p:blipFill>
        <p:spPr>
          <a:xfrm>
            <a:off x="173736" y="1440942"/>
            <a:ext cx="11833859" cy="3928618"/>
          </a:xfrm>
          <a:prstGeom prst="rect">
            <a:avLst/>
          </a:prstGeom>
        </p:spPr>
      </p:pic>
      <p:sp>
        <p:nvSpPr>
          <p:cNvPr id="18" name="bk object 18"/>
          <p:cNvSpPr/>
          <p:nvPr/>
        </p:nvSpPr>
        <p:spPr>
          <a:xfrm>
            <a:off x="0" y="1409700"/>
            <a:ext cx="152400" cy="3959860"/>
          </a:xfrm>
          <a:custGeom>
            <a:avLst/>
            <a:gdLst/>
            <a:ahLst/>
            <a:cxnLst/>
            <a:rect l="l" t="t" r="r" b="b"/>
            <a:pathLst>
              <a:path w="152400" h="3959860">
                <a:moveTo>
                  <a:pt x="152400" y="0"/>
                </a:moveTo>
                <a:lnTo>
                  <a:pt x="0" y="0"/>
                </a:lnTo>
                <a:lnTo>
                  <a:pt x="0" y="3959352"/>
                </a:lnTo>
                <a:lnTo>
                  <a:pt x="152400" y="3959352"/>
                </a:lnTo>
                <a:lnTo>
                  <a:pt x="152400" y="0"/>
                </a:lnTo>
                <a:close/>
              </a:path>
            </a:pathLst>
          </a:custGeom>
          <a:solidFill>
            <a:srgbClr val="9FD9F6"/>
          </a:solidFill>
        </p:spPr>
        <p:txBody>
          <a:bodyPr wrap="square" lIns="0" tIns="0" rIns="0" bIns="0" rtlCol="0"/>
          <a:lstStyle/>
          <a:p>
            <a:endParaRPr/>
          </a:p>
        </p:txBody>
      </p:sp>
      <p:sp>
        <p:nvSpPr>
          <p:cNvPr id="19" name="bk object 19"/>
          <p:cNvSpPr/>
          <p:nvPr/>
        </p:nvSpPr>
        <p:spPr>
          <a:xfrm>
            <a:off x="12007595" y="1409700"/>
            <a:ext cx="184785" cy="3959860"/>
          </a:xfrm>
          <a:custGeom>
            <a:avLst/>
            <a:gdLst/>
            <a:ahLst/>
            <a:cxnLst/>
            <a:rect l="l" t="t" r="r" b="b"/>
            <a:pathLst>
              <a:path w="184784" h="3959860">
                <a:moveTo>
                  <a:pt x="184403" y="0"/>
                </a:moveTo>
                <a:lnTo>
                  <a:pt x="0" y="0"/>
                </a:lnTo>
                <a:lnTo>
                  <a:pt x="0" y="3959352"/>
                </a:lnTo>
                <a:lnTo>
                  <a:pt x="184403" y="3959352"/>
                </a:lnTo>
                <a:lnTo>
                  <a:pt x="184403" y="0"/>
                </a:lnTo>
                <a:close/>
              </a:path>
            </a:pathLst>
          </a:custGeom>
          <a:solidFill>
            <a:srgbClr val="9FD9F6"/>
          </a:solidFill>
        </p:spPr>
        <p:txBody>
          <a:bodyPr wrap="square" lIns="0" tIns="0" rIns="0" bIns="0" rtlCol="0"/>
          <a:lstStyle/>
          <a:p>
            <a:endParaRPr/>
          </a:p>
        </p:txBody>
      </p:sp>
      <p:sp>
        <p:nvSpPr>
          <p:cNvPr id="21" name="bk object 21"/>
          <p:cNvSpPr/>
          <p:nvPr/>
        </p:nvSpPr>
        <p:spPr>
          <a:xfrm>
            <a:off x="5036413" y="1995906"/>
            <a:ext cx="2172512" cy="217170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3800" b="1" i="0">
                <a:solidFill>
                  <a:schemeClr val="bg1"/>
                </a:solidFill>
                <a:latin typeface="微软雅黑" panose="020B0503020204020204" charset="-122"/>
                <a:cs typeface="微软雅黑" panose="020B0503020204020204" charset="-122"/>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
        <p:nvSpPr>
          <p:cNvPr id="17" name="bk object 17"/>
          <p:cNvSpPr/>
          <p:nvPr/>
        </p:nvSpPr>
        <p:spPr>
          <a:xfrm>
            <a:off x="184405" y="1440942"/>
            <a:ext cx="12192000" cy="396544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2024/1/8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单图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平行四边形 2"/>
          <p:cNvSpPr/>
          <p:nvPr userDrawn="1"/>
        </p:nvSpPr>
        <p:spPr>
          <a:xfrm>
            <a:off x="422196" y="1371600"/>
            <a:ext cx="4780110" cy="4724400"/>
          </a:xfrm>
          <a:prstGeom prst="parallelogram">
            <a:avLst>
              <a:gd name="adj" fmla="val 9142"/>
            </a:avLst>
          </a:prstGeom>
          <a:solidFill>
            <a:schemeClr val="bg1"/>
          </a:solidFill>
          <a:ln>
            <a:noFill/>
          </a:ln>
          <a:effectLst>
            <a:outerShdw blurRad="876300" dist="381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片占位符 6"/>
          <p:cNvSpPr>
            <a:spLocks noGrp="1"/>
          </p:cNvSpPr>
          <p:nvPr>
            <p:ph type="pic" sz="quarter" idx="10"/>
          </p:nvPr>
        </p:nvSpPr>
        <p:spPr>
          <a:xfrm>
            <a:off x="651862" y="1528371"/>
            <a:ext cx="4320778" cy="4401334"/>
          </a:xfrm>
          <a:custGeom>
            <a:avLst/>
            <a:gdLst>
              <a:gd name="connsiteX0" fmla="*/ 415659 w 4320778"/>
              <a:gd name="connsiteY0" fmla="*/ 0 h 4401334"/>
              <a:gd name="connsiteX1" fmla="*/ 4320778 w 4320778"/>
              <a:gd name="connsiteY1" fmla="*/ 0 h 4401334"/>
              <a:gd name="connsiteX2" fmla="*/ 3905119 w 4320778"/>
              <a:gd name="connsiteY2" fmla="*/ 4401334 h 4401334"/>
              <a:gd name="connsiteX3" fmla="*/ 0 w 4320778"/>
              <a:gd name="connsiteY3" fmla="*/ 4401334 h 4401334"/>
            </a:gdLst>
            <a:ahLst/>
            <a:cxnLst>
              <a:cxn ang="0">
                <a:pos x="connsiteX0" y="connsiteY0"/>
              </a:cxn>
              <a:cxn ang="0">
                <a:pos x="connsiteX1" y="connsiteY1"/>
              </a:cxn>
              <a:cxn ang="0">
                <a:pos x="connsiteX2" y="connsiteY2"/>
              </a:cxn>
              <a:cxn ang="0">
                <a:pos x="connsiteX3" y="connsiteY3"/>
              </a:cxn>
            </a:cxnLst>
            <a:rect l="l" t="t" r="r" b="b"/>
            <a:pathLst>
              <a:path w="4320778" h="4401334">
                <a:moveTo>
                  <a:pt x="415659" y="0"/>
                </a:moveTo>
                <a:lnTo>
                  <a:pt x="4320778" y="0"/>
                </a:lnTo>
                <a:lnTo>
                  <a:pt x="3905119" y="4401334"/>
                </a:lnTo>
                <a:lnTo>
                  <a:pt x="0" y="4401334"/>
                </a:lnTo>
                <a:close/>
              </a:path>
            </a:pathLst>
          </a:custGeom>
          <a:effectLst>
            <a:outerShdw blurRad="495300" dist="38100" dir="2700000" algn="tl" rotWithShape="0">
              <a:prstClr val="black">
                <a:alpha val="9000"/>
              </a:prstClr>
            </a:outerShdw>
          </a:effectLst>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45" name="矩形 44"/>
          <p:cNvSpPr/>
          <p:nvPr userDrawn="1"/>
        </p:nvSpPr>
        <p:spPr>
          <a:xfrm>
            <a:off x="507" y="0"/>
            <a:ext cx="4571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3298786" y="0"/>
            <a:ext cx="88932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图片包含 黑色, 桌子, 小, 钟表&#10;&#10;描述已自动生成"/>
          <p:cNvPicPr>
            <a:picLocks noChangeAspect="1"/>
          </p:cNvPicPr>
          <p:nvPr userDrawn="1"/>
        </p:nvPicPr>
        <p:blipFill>
          <a:blip r:embed="rId2"/>
          <a:stretch>
            <a:fillRect/>
          </a:stretch>
        </p:blipFill>
        <p:spPr>
          <a:xfrm>
            <a:off x="-135927" y="4641049"/>
            <a:ext cx="3352335" cy="2234890"/>
          </a:xfrm>
          <a:prstGeom prst="rect">
            <a:avLst/>
          </a:prstGeom>
        </p:spPr>
      </p:pic>
      <p:cxnSp>
        <p:nvCxnSpPr>
          <p:cNvPr id="44" name="直接连接符 43"/>
          <p:cNvCxnSpPr/>
          <p:nvPr userDrawn="1"/>
        </p:nvCxnSpPr>
        <p:spPr>
          <a:xfrm>
            <a:off x="3310359" y="-17939"/>
            <a:ext cx="0" cy="6875939"/>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hasCustomPrompt="1"/>
          </p:nvPr>
        </p:nvSpPr>
        <p:spPr>
          <a:xfrm>
            <a:off x="3589777" y="2020262"/>
            <a:ext cx="7929122" cy="1375568"/>
          </a:xfrm>
        </p:spPr>
        <p:txBody>
          <a:bodyPr>
            <a:noAutofit/>
          </a:bodyPr>
          <a:lstStyle>
            <a:lvl1pPr>
              <a:defRPr sz="6000">
                <a:solidFill>
                  <a:schemeClr val="bg1"/>
                </a:solidFill>
                <a:latin typeface="+mj-ea"/>
                <a:ea typeface="+mj-ea"/>
              </a:defRPr>
            </a:lvl1pPr>
          </a:lstStyle>
          <a:p>
            <a:r>
              <a:rPr lang="zh-CN" altLang="en-US" dirty="0"/>
              <a:t>请在此处添加您的标题</a:t>
            </a:r>
          </a:p>
        </p:txBody>
      </p:sp>
      <p:sp>
        <p:nvSpPr>
          <p:cNvPr id="6" name="文本占位符 5"/>
          <p:cNvSpPr>
            <a:spLocks noGrp="1"/>
          </p:cNvSpPr>
          <p:nvPr>
            <p:ph type="body" sz="quarter" idx="10" hasCustomPrompt="1"/>
          </p:nvPr>
        </p:nvSpPr>
        <p:spPr>
          <a:xfrm>
            <a:off x="3589778" y="3438843"/>
            <a:ext cx="7929121" cy="2246312"/>
          </a:xfrm>
        </p:spPr>
        <p:txBody>
          <a:bodyPr>
            <a:normAutofit/>
          </a:bodyPr>
          <a:lstStyle>
            <a:lvl1pPr marL="457200" indent="-457200">
              <a:buFont typeface="Arial" panose="020B0604020202020204" pitchFamily="34" charset="0"/>
              <a:buChar char="•"/>
              <a:defRPr sz="2000">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可以在这里列出此章节的模块</a:t>
            </a:r>
          </a:p>
        </p:txBody>
      </p:sp>
      <p:pic>
        <p:nvPicPr>
          <p:cNvPr id="49" name="图片 48"/>
          <p:cNvPicPr>
            <a:picLocks noChangeAspect="1"/>
          </p:cNvPicPr>
          <p:nvPr userDrawn="1"/>
        </p:nvPicPr>
        <p:blipFill>
          <a:blip r:embed="rId3">
            <a:alphaModFix amt="10000"/>
          </a:blip>
          <a:stretch>
            <a:fillRect/>
          </a:stretch>
        </p:blipFill>
        <p:spPr>
          <a:xfrm>
            <a:off x="6569847" y="3712037"/>
            <a:ext cx="5584628" cy="5625178"/>
          </a:xfrm>
          <a:prstGeom prst="rect">
            <a:avLst/>
          </a:prstGeom>
        </p:spPr>
      </p:pic>
      <p:sp>
        <p:nvSpPr>
          <p:cNvPr id="51" name="任意多边形: 形状 50"/>
          <p:cNvSpPr/>
          <p:nvPr userDrawn="1"/>
        </p:nvSpPr>
        <p:spPr>
          <a:xfrm>
            <a:off x="5553052" y="4756583"/>
            <a:ext cx="3653320" cy="2119356"/>
          </a:xfrm>
          <a:custGeom>
            <a:avLst/>
            <a:gdLst>
              <a:gd name="connsiteX0" fmla="*/ 1826660 w 3653320"/>
              <a:gd name="connsiteY0" fmla="*/ 0 h 2119356"/>
              <a:gd name="connsiteX1" fmla="*/ 3653320 w 3653320"/>
              <a:gd name="connsiteY1" fmla="*/ 1768042 h 2119356"/>
              <a:gd name="connsiteX2" fmla="*/ 3643889 w 3653320"/>
              <a:gd name="connsiteY2" fmla="*/ 1948814 h 2119356"/>
              <a:gd name="connsiteX3" fmla="*/ 3616998 w 3653320"/>
              <a:gd name="connsiteY3" fmla="*/ 2119356 h 2119356"/>
              <a:gd name="connsiteX4" fmla="*/ 36322 w 3653320"/>
              <a:gd name="connsiteY4" fmla="*/ 2119356 h 2119356"/>
              <a:gd name="connsiteX5" fmla="*/ 9431 w 3653320"/>
              <a:gd name="connsiteY5" fmla="*/ 1948814 h 2119356"/>
              <a:gd name="connsiteX6" fmla="*/ 0 w 3653320"/>
              <a:gd name="connsiteY6" fmla="*/ 1768042 h 2119356"/>
              <a:gd name="connsiteX7" fmla="*/ 1826660 w 3653320"/>
              <a:gd name="connsiteY7" fmla="*/ 0 h 2119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3320" h="2119356">
                <a:moveTo>
                  <a:pt x="1826660" y="0"/>
                </a:moveTo>
                <a:cubicBezTo>
                  <a:pt x="2835496" y="0"/>
                  <a:pt x="3653320" y="791579"/>
                  <a:pt x="3653320" y="1768042"/>
                </a:cubicBezTo>
                <a:cubicBezTo>
                  <a:pt x="3653320" y="1829071"/>
                  <a:pt x="3650125" y="1889378"/>
                  <a:pt x="3643889" y="1948814"/>
                </a:cubicBezTo>
                <a:lnTo>
                  <a:pt x="3616998" y="2119356"/>
                </a:lnTo>
                <a:lnTo>
                  <a:pt x="36322" y="2119356"/>
                </a:lnTo>
                <a:lnTo>
                  <a:pt x="9431" y="1948814"/>
                </a:lnTo>
                <a:cubicBezTo>
                  <a:pt x="3195" y="1889378"/>
                  <a:pt x="0" y="1829071"/>
                  <a:pt x="0" y="1768042"/>
                </a:cubicBezTo>
                <a:cubicBezTo>
                  <a:pt x="0" y="791579"/>
                  <a:pt x="817824" y="0"/>
                  <a:pt x="1826660" y="0"/>
                </a:cubicBez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6" name="图片 25" descr="一些文字和图案&#10;&#10;描述已自动生成"/>
          <p:cNvPicPr>
            <a:picLocks noChangeAspect="1"/>
          </p:cNvPicPr>
          <p:nvPr userDrawn="1"/>
        </p:nvPicPr>
        <p:blipFill rotWithShape="1">
          <a:blip r:embed="rId4" cstate="email">
            <a:alphaModFix amt="5000"/>
            <a:duotone>
              <a:schemeClr val="accent5">
                <a:shade val="45000"/>
                <a:satMod val="135000"/>
              </a:schemeClr>
              <a:prstClr val="white"/>
            </a:duotone>
            <a:extLst>
              <a:ext uri="{28A0092B-C50C-407E-A947-70E740481C1C}">
                <a14:useLocalDpi xmlns:a14="http://schemas.microsoft.com/office/drawing/2010/main" val="0"/>
              </a:ext>
            </a:extLst>
          </a:blip>
          <a:srcRect l="15709" t="3251" r="12250" b="51723"/>
          <a:stretch>
            <a:fillRect/>
          </a:stretch>
        </p:blipFill>
        <p:spPr>
          <a:xfrm>
            <a:off x="3029308" y="-16629"/>
            <a:ext cx="4817476" cy="1765007"/>
          </a:xfrm>
          <a:prstGeom prst="rect">
            <a:avLst/>
          </a:prstGeom>
        </p:spPr>
      </p:pic>
      <p:pic>
        <p:nvPicPr>
          <p:cNvPr id="53" name="图片 52" descr="一些文字和图案&#10;&#10;描述已自动生成"/>
          <p:cNvPicPr>
            <a:picLocks noChangeAspect="1"/>
          </p:cNvPicPr>
          <p:nvPr userDrawn="1"/>
        </p:nvPicPr>
        <p:blipFill rotWithShape="1">
          <a:blip r:embed="rId5" cstate="email">
            <a:alphaModFix amt="5000"/>
            <a:duotone>
              <a:schemeClr val="accent5">
                <a:shade val="45000"/>
                <a:satMod val="135000"/>
              </a:schemeClr>
              <a:prstClr val="white"/>
            </a:duotone>
            <a:extLst>
              <a:ext uri="{28A0092B-C50C-407E-A947-70E740481C1C}">
                <a14:useLocalDpi xmlns:a14="http://schemas.microsoft.com/office/drawing/2010/main" val="0"/>
              </a:ext>
            </a:extLst>
          </a:blip>
          <a:srcRect l="15709" t="3251" r="12250" b="51723"/>
          <a:stretch>
            <a:fillRect/>
          </a:stretch>
        </p:blipFill>
        <p:spPr>
          <a:xfrm flipH="1">
            <a:off x="7565731" y="-17939"/>
            <a:ext cx="4937847" cy="176500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bk object 18"/>
          <p:cNvSpPr/>
          <p:nvPr/>
        </p:nvSpPr>
        <p:spPr>
          <a:xfrm>
            <a:off x="837234" y="673100"/>
            <a:ext cx="104139" cy="347980"/>
          </a:xfrm>
          <a:custGeom>
            <a:avLst/>
            <a:gdLst/>
            <a:ahLst/>
            <a:cxnLst/>
            <a:rect l="l" t="t" r="r" b="b"/>
            <a:pathLst>
              <a:path w="104140" h="347980">
                <a:moveTo>
                  <a:pt x="103835" y="347980"/>
                </a:moveTo>
                <a:lnTo>
                  <a:pt x="0" y="347980"/>
                </a:lnTo>
                <a:lnTo>
                  <a:pt x="103835" y="0"/>
                </a:lnTo>
                <a:lnTo>
                  <a:pt x="103835" y="347980"/>
                </a:lnTo>
                <a:close/>
              </a:path>
            </a:pathLst>
          </a:custGeom>
          <a:solidFill>
            <a:srgbClr val="5EB7E8"/>
          </a:solidFill>
        </p:spPr>
        <p:txBody>
          <a:bodyPr wrap="square" lIns="0" tIns="0" rIns="0" bIns="0" rtlCol="0"/>
          <a:lstStyle/>
          <a:p>
            <a:endParaRPr/>
          </a:p>
        </p:txBody>
      </p:sp>
      <p:sp>
        <p:nvSpPr>
          <p:cNvPr id="19" name="bk object 19"/>
          <p:cNvSpPr/>
          <p:nvPr/>
        </p:nvSpPr>
        <p:spPr>
          <a:xfrm>
            <a:off x="662305" y="673100"/>
            <a:ext cx="265430" cy="347980"/>
          </a:xfrm>
          <a:custGeom>
            <a:avLst/>
            <a:gdLst/>
            <a:ahLst/>
            <a:cxnLst/>
            <a:rect l="l" t="t" r="r" b="b"/>
            <a:pathLst>
              <a:path w="265430" h="347980">
                <a:moveTo>
                  <a:pt x="0" y="347980"/>
                </a:moveTo>
                <a:lnTo>
                  <a:pt x="0" y="0"/>
                </a:lnTo>
                <a:lnTo>
                  <a:pt x="265176" y="0"/>
                </a:lnTo>
                <a:lnTo>
                  <a:pt x="162801" y="344919"/>
                </a:lnTo>
                <a:lnTo>
                  <a:pt x="0" y="347980"/>
                </a:lnTo>
                <a:close/>
              </a:path>
            </a:pathLst>
          </a:custGeom>
          <a:solidFill>
            <a:srgbClr val="008BD5"/>
          </a:solidFill>
        </p:spPr>
        <p:txBody>
          <a:bodyPr wrap="square" lIns="0" tIns="0" rIns="0" bIns="0" rtlCol="0"/>
          <a:lstStyle/>
          <a:p>
            <a:endParaRPr/>
          </a:p>
        </p:txBody>
      </p:sp>
      <p:sp>
        <p:nvSpPr>
          <p:cNvPr id="20" name="bk object 20"/>
          <p:cNvSpPr/>
          <p:nvPr/>
        </p:nvSpPr>
        <p:spPr>
          <a:xfrm>
            <a:off x="0" y="6750050"/>
            <a:ext cx="8534400" cy="109220"/>
          </a:xfrm>
          <a:custGeom>
            <a:avLst/>
            <a:gdLst/>
            <a:ahLst/>
            <a:cxnLst/>
            <a:rect l="l" t="t" r="r" b="b"/>
            <a:pathLst>
              <a:path w="8534400" h="109220">
                <a:moveTo>
                  <a:pt x="8534400" y="109220"/>
                </a:moveTo>
                <a:lnTo>
                  <a:pt x="0" y="107950"/>
                </a:lnTo>
                <a:lnTo>
                  <a:pt x="0" y="0"/>
                </a:lnTo>
                <a:lnTo>
                  <a:pt x="8385175" y="0"/>
                </a:lnTo>
                <a:lnTo>
                  <a:pt x="8534400" y="109220"/>
                </a:lnTo>
                <a:close/>
              </a:path>
            </a:pathLst>
          </a:custGeom>
          <a:solidFill>
            <a:srgbClr val="008BD5"/>
          </a:solidFill>
        </p:spPr>
        <p:txBody>
          <a:bodyPr wrap="square" lIns="0" tIns="0" rIns="0" bIns="0" rtlCol="0"/>
          <a:lstStyle/>
          <a:p>
            <a:endParaRPr/>
          </a:p>
        </p:txBody>
      </p:sp>
      <p:sp>
        <p:nvSpPr>
          <p:cNvPr id="21" name="bk object 21"/>
          <p:cNvSpPr/>
          <p:nvPr/>
        </p:nvSpPr>
        <p:spPr>
          <a:xfrm>
            <a:off x="8385809" y="6750101"/>
            <a:ext cx="3806190" cy="107950"/>
          </a:xfrm>
          <a:custGeom>
            <a:avLst/>
            <a:gdLst/>
            <a:ahLst/>
            <a:cxnLst/>
            <a:rect l="l" t="t" r="r" b="b"/>
            <a:pathLst>
              <a:path w="3806190" h="107950">
                <a:moveTo>
                  <a:pt x="3806190" y="107899"/>
                </a:moveTo>
                <a:lnTo>
                  <a:pt x="123732" y="107899"/>
                </a:lnTo>
                <a:lnTo>
                  <a:pt x="0" y="0"/>
                </a:lnTo>
                <a:lnTo>
                  <a:pt x="3806190" y="0"/>
                </a:lnTo>
                <a:lnTo>
                  <a:pt x="3806190" y="107899"/>
                </a:lnTo>
                <a:close/>
              </a:path>
            </a:pathLst>
          </a:custGeom>
          <a:solidFill>
            <a:srgbClr val="9FD9F6"/>
          </a:solidFill>
        </p:spPr>
        <p:txBody>
          <a:bodyPr wrap="square" lIns="0" tIns="0" rIns="0" bIns="0" rtlCol="0"/>
          <a:lstStyle/>
          <a:p>
            <a:endParaRPr/>
          </a:p>
        </p:txBody>
      </p:sp>
      <p:sp>
        <p:nvSpPr>
          <p:cNvPr id="2" name="Holder 2"/>
          <p:cNvSpPr>
            <a:spLocks noGrp="1"/>
          </p:cNvSpPr>
          <p:nvPr>
            <p:ph type="title"/>
          </p:nvPr>
        </p:nvSpPr>
        <p:spPr>
          <a:xfrm>
            <a:off x="3300095" y="1300601"/>
            <a:ext cx="5591809" cy="3489960"/>
          </a:xfrm>
          <a:prstGeom prst="rect">
            <a:avLst/>
          </a:prstGeom>
        </p:spPr>
        <p:txBody>
          <a:bodyPr wrap="square" lIns="0" tIns="0" rIns="0" bIns="0">
            <a:spAutoFit/>
          </a:bodyPr>
          <a:lstStyle>
            <a:lvl1pPr>
              <a:defRPr sz="13800" b="1" i="0">
                <a:solidFill>
                  <a:schemeClr val="bg1"/>
                </a:solidFill>
                <a:latin typeface="微软雅黑" panose="020B0503020204020204" charset="-122"/>
                <a:cs typeface="微软雅黑" panose="020B0503020204020204" charset="-122"/>
              </a:defRPr>
            </a:lvl1pPr>
          </a:lstStyle>
          <a:p>
            <a:endParaRPr/>
          </a:p>
        </p:txBody>
      </p:sp>
      <p:sp>
        <p:nvSpPr>
          <p:cNvPr id="3" name="Holder 3"/>
          <p:cNvSpPr>
            <a:spLocks noGrp="1"/>
          </p:cNvSpPr>
          <p:nvPr>
            <p:ph type="body" idx="1"/>
          </p:nvPr>
        </p:nvSpPr>
        <p:spPr>
          <a:xfrm>
            <a:off x="910805" y="1206741"/>
            <a:ext cx="10370388" cy="47796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pic>
        <p:nvPicPr>
          <p:cNvPr id="13" name="图片 12" descr="徽标&#10;&#10;描述已自动生成"/>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727168" y="95039"/>
            <a:ext cx="802527" cy="8025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13.xml"/><Relationship Id="rId7"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19.xml"/><Relationship Id="rId7"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33.xml"/><Relationship Id="rId7" Type="http://schemas.openxmlformats.org/officeDocument/2006/relationships/image" Target="../media/image29.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8.png"/><Relationship Id="rId5" Type="http://schemas.openxmlformats.org/officeDocument/2006/relationships/slideLayout" Target="../slideLayouts/slideLayout2.xml"/><Relationship Id="rId4" Type="http://schemas.openxmlformats.org/officeDocument/2006/relationships/tags" Target="../tags/tag34.xml"/><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7.xml"/><Relationship Id="rId7"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图片 11"/>
          <p:cNvPicPr/>
          <p:nvPr/>
        </p:nvPicPr>
        <p:blipFill>
          <a:blip r:embed="rId2">
            <a:extLst>
              <a:ext uri="{28A0092B-C50C-407E-A947-70E740481C1C}">
                <a14:useLocalDpi xmlns:a14="http://schemas.microsoft.com/office/drawing/2010/main" val="0"/>
              </a:ext>
            </a:extLst>
          </a:blip>
          <a:stretch>
            <a:fillRect/>
          </a:stretch>
        </p:blipFill>
        <p:spPr>
          <a:xfrm>
            <a:off x="-39348" y="0"/>
            <a:ext cx="12231347" cy="5090160"/>
          </a:xfrm>
          <a:prstGeom prst="rect">
            <a:avLst/>
          </a:prstGeom>
        </p:spPr>
      </p:pic>
      <p:sp>
        <p:nvSpPr>
          <p:cNvPr id="3" name="object 3"/>
          <p:cNvSpPr/>
          <p:nvPr/>
        </p:nvSpPr>
        <p:spPr>
          <a:xfrm>
            <a:off x="-37322" y="-45466"/>
            <a:ext cx="12229322" cy="5135626"/>
          </a:xfrm>
          <a:custGeom>
            <a:avLst/>
            <a:gdLst/>
            <a:ahLst/>
            <a:cxnLst/>
            <a:rect l="l" t="t" r="r" b="b"/>
            <a:pathLst>
              <a:path w="12183110" h="5090160">
                <a:moveTo>
                  <a:pt x="0" y="0"/>
                </a:moveTo>
                <a:lnTo>
                  <a:pt x="12182856" y="0"/>
                </a:lnTo>
                <a:lnTo>
                  <a:pt x="12182856" y="5090160"/>
                </a:lnTo>
                <a:lnTo>
                  <a:pt x="0" y="5090160"/>
                </a:lnTo>
                <a:lnTo>
                  <a:pt x="0" y="0"/>
                </a:lnTo>
                <a:close/>
              </a:path>
            </a:pathLst>
          </a:custGeom>
          <a:solidFill>
            <a:srgbClr val="003990">
              <a:alpha val="90199"/>
            </a:srgbClr>
          </a:solidFill>
        </p:spPr>
        <p:txBody>
          <a:bodyPr wrap="square" lIns="0" tIns="0" rIns="0" bIns="0" rtlCol="0"/>
          <a:lstStyle/>
          <a:p>
            <a:endParaRPr dirty="0"/>
          </a:p>
        </p:txBody>
      </p:sp>
      <p:sp>
        <p:nvSpPr>
          <p:cNvPr id="7" name="object 7"/>
          <p:cNvSpPr/>
          <p:nvPr/>
        </p:nvSpPr>
        <p:spPr>
          <a:xfrm>
            <a:off x="-635" y="5135575"/>
            <a:ext cx="8385809" cy="0"/>
          </a:xfrm>
          <a:custGeom>
            <a:avLst/>
            <a:gdLst/>
            <a:ahLst/>
            <a:cxnLst/>
            <a:rect l="l" t="t" r="r" b="b"/>
            <a:pathLst>
              <a:path w="8385809">
                <a:moveTo>
                  <a:pt x="0" y="0"/>
                </a:moveTo>
                <a:lnTo>
                  <a:pt x="8385809" y="0"/>
                </a:lnTo>
              </a:path>
            </a:pathLst>
          </a:custGeom>
          <a:ln w="54000">
            <a:solidFill>
              <a:srgbClr val="008BD5"/>
            </a:solidFill>
          </a:ln>
        </p:spPr>
        <p:txBody>
          <a:bodyPr wrap="square" lIns="0" tIns="0" rIns="0" bIns="0" rtlCol="0"/>
          <a:lstStyle/>
          <a:p>
            <a:endParaRPr/>
          </a:p>
        </p:txBody>
      </p:sp>
      <p:sp>
        <p:nvSpPr>
          <p:cNvPr id="8" name="object 8"/>
          <p:cNvSpPr/>
          <p:nvPr/>
        </p:nvSpPr>
        <p:spPr>
          <a:xfrm>
            <a:off x="8385175" y="5135626"/>
            <a:ext cx="3806825" cy="0"/>
          </a:xfrm>
          <a:custGeom>
            <a:avLst/>
            <a:gdLst/>
            <a:ahLst/>
            <a:cxnLst/>
            <a:rect l="l" t="t" r="r" b="b"/>
            <a:pathLst>
              <a:path w="3806825">
                <a:moveTo>
                  <a:pt x="0" y="0"/>
                </a:moveTo>
                <a:lnTo>
                  <a:pt x="3806825" y="0"/>
                </a:lnTo>
              </a:path>
            </a:pathLst>
          </a:custGeom>
          <a:ln w="54000">
            <a:solidFill>
              <a:srgbClr val="9FD9F6"/>
            </a:solidFill>
          </a:ln>
        </p:spPr>
        <p:txBody>
          <a:bodyPr wrap="square" lIns="0" tIns="0" rIns="0" bIns="0" rtlCol="0"/>
          <a:lstStyle/>
          <a:p>
            <a:endParaRPr/>
          </a:p>
        </p:txBody>
      </p:sp>
      <p:sp>
        <p:nvSpPr>
          <p:cNvPr id="9" name="object 9"/>
          <p:cNvSpPr txBox="1"/>
          <p:nvPr/>
        </p:nvSpPr>
        <p:spPr>
          <a:xfrm>
            <a:off x="1257300" y="1873646"/>
            <a:ext cx="9677400" cy="705962"/>
          </a:xfrm>
          <a:prstGeom prst="rect">
            <a:avLst/>
          </a:prstGeom>
        </p:spPr>
        <p:txBody>
          <a:bodyPr vert="horz" wrap="square" lIns="0" tIns="89535" rIns="0" bIns="0" rtlCol="0">
            <a:spAutoFit/>
          </a:bodyPr>
          <a:lstStyle>
            <a:lvl1pPr marL="1206500" marR="5080" indent="-1193800">
              <a:lnSpc>
                <a:spcPts val="4750"/>
              </a:lnSpc>
              <a:spcBef>
                <a:spcPts val="705"/>
              </a:spcBef>
              <a:defRPr sz="4400" b="1" spc="300">
                <a:solidFill>
                  <a:srgbClr val="FFFFFF"/>
                </a:solidFill>
                <a:latin typeface="微软雅黑" panose="020B0503020204020204" charset="-122"/>
                <a:cs typeface="微软雅黑" panose="020B0503020204020204" charset="-122"/>
              </a:defRPr>
            </a:lvl1pPr>
          </a:lstStyle>
          <a:p>
            <a:pPr algn="ctr"/>
            <a:r>
              <a:rPr lang="zh-CN" altLang="en-US" dirty="0">
                <a:ea typeface="微软雅黑" panose="020B0503020204020204" charset="-122"/>
              </a:rPr>
              <a:t>初期检查答辩</a:t>
            </a:r>
            <a:endParaRPr lang="zh-CN" altLang="en-US" dirty="0">
              <a:latin typeface="微软雅黑" panose="020B0503020204020204" charset="-122"/>
              <a:ea typeface="微软雅黑" panose="020B0503020204020204" charset="-122"/>
            </a:endParaRPr>
          </a:p>
        </p:txBody>
      </p:sp>
      <p:sp>
        <p:nvSpPr>
          <p:cNvPr id="11" name="object 11"/>
          <p:cNvSpPr txBox="1"/>
          <p:nvPr/>
        </p:nvSpPr>
        <p:spPr>
          <a:xfrm>
            <a:off x="2895600" y="5410200"/>
            <a:ext cx="6124575" cy="320675"/>
          </a:xfrm>
          <a:prstGeom prst="rect">
            <a:avLst/>
          </a:prstGeom>
        </p:spPr>
        <p:txBody>
          <a:bodyPr vert="horz" wrap="square" lIns="0" tIns="13335" rIns="0" bIns="0" rtlCol="0">
            <a:spAutoFit/>
          </a:bodyPr>
          <a:lstStyle/>
          <a:p>
            <a:pPr marL="14605" algn="ctr">
              <a:lnSpc>
                <a:spcPct val="100000"/>
              </a:lnSpc>
              <a:spcBef>
                <a:spcPts val="105"/>
              </a:spcBef>
            </a:pPr>
            <a:r>
              <a:rPr sz="2000" dirty="0" err="1">
                <a:solidFill>
                  <a:srgbClr val="1341A2"/>
                </a:solidFill>
                <a:latin typeface="微软雅黑" panose="020B0503020204020204" charset="-122"/>
              </a:rPr>
              <a:t>电子科技大学</a:t>
            </a:r>
            <a:r>
              <a:rPr lang="en-US" sz="2000" dirty="0">
                <a:solidFill>
                  <a:srgbClr val="1341A2"/>
                </a:solidFill>
                <a:latin typeface="微软雅黑" panose="020B0503020204020204" charset="-122"/>
              </a:rPr>
              <a:t>    </a:t>
            </a:r>
            <a:r>
              <a:rPr lang="zh-CN" altLang="en-US" sz="2000" dirty="0">
                <a:solidFill>
                  <a:srgbClr val="1341A2"/>
                </a:solidFill>
                <a:latin typeface="微软雅黑" panose="020B0503020204020204" charset="-122"/>
                <a:ea typeface="微软雅黑" panose="020B0503020204020204" charset="-122"/>
              </a:rPr>
              <a:t>智能信息技术与应用实验室</a:t>
            </a:r>
            <a:r>
              <a:rPr lang="en-US" altLang="zh-CN" sz="2000" dirty="0">
                <a:solidFill>
                  <a:srgbClr val="1341A2"/>
                </a:solidFill>
                <a:latin typeface="微软雅黑" panose="020B0503020204020204" charset="-122"/>
                <a:ea typeface="微软雅黑" panose="020B0503020204020204" charset="-122"/>
              </a:rPr>
              <a:t>    </a:t>
            </a:r>
            <a:r>
              <a:rPr lang="zh-CN" altLang="en-US" sz="2000" dirty="0">
                <a:solidFill>
                  <a:srgbClr val="1341A2"/>
                </a:solidFill>
                <a:latin typeface="微软雅黑" panose="020B0503020204020204" charset="-122"/>
                <a:ea typeface="微软雅黑" panose="020B0503020204020204" charset="-122"/>
              </a:rPr>
              <a:t>陈驰</a:t>
            </a:r>
          </a:p>
        </p:txBody>
      </p:sp>
      <p:sp>
        <p:nvSpPr>
          <p:cNvPr id="4" name="文本框 3">
            <a:extLst>
              <a:ext uri="{FF2B5EF4-FFF2-40B4-BE49-F238E27FC236}">
                <a16:creationId xmlns:a16="http://schemas.microsoft.com/office/drawing/2014/main" id="{50C8CCE4-00AE-FE1A-2A58-7A02DA9B7408}"/>
              </a:ext>
            </a:extLst>
          </p:cNvPr>
          <p:cNvSpPr txBox="1"/>
          <p:nvPr/>
        </p:nvSpPr>
        <p:spPr>
          <a:xfrm>
            <a:off x="3560251" y="3033087"/>
            <a:ext cx="5032147" cy="369332"/>
          </a:xfrm>
          <a:prstGeom prst="rect">
            <a:avLst/>
          </a:prstGeom>
          <a:noFill/>
        </p:spPr>
        <p:txBody>
          <a:bodyPr wrap="none" rtlCol="0">
            <a:spAutoFit/>
          </a:bodyPr>
          <a:lstStyle/>
          <a:p>
            <a:r>
              <a:rPr lang="zh-CN" altLang="en-US" dirty="0">
                <a:solidFill>
                  <a:schemeClr val="bg1"/>
                </a:solidFill>
              </a:rPr>
              <a:t>基于基板卡的摄像机阵列控制三维重建扫描系统</a:t>
            </a:r>
          </a:p>
        </p:txBody>
      </p:sp>
      <p:sp>
        <p:nvSpPr>
          <p:cNvPr id="5" name="object 11">
            <a:extLst>
              <a:ext uri="{FF2B5EF4-FFF2-40B4-BE49-F238E27FC236}">
                <a16:creationId xmlns:a16="http://schemas.microsoft.com/office/drawing/2014/main" id="{F8F08545-4415-5B9B-5E6B-3C38797B14A9}"/>
              </a:ext>
            </a:extLst>
          </p:cNvPr>
          <p:cNvSpPr txBox="1"/>
          <p:nvPr/>
        </p:nvSpPr>
        <p:spPr>
          <a:xfrm>
            <a:off x="2819400" y="5992868"/>
            <a:ext cx="6124575" cy="320675"/>
          </a:xfrm>
          <a:prstGeom prst="rect">
            <a:avLst/>
          </a:prstGeom>
        </p:spPr>
        <p:txBody>
          <a:bodyPr vert="horz" wrap="square" lIns="0" tIns="13335" rIns="0" bIns="0" rtlCol="0">
            <a:spAutoFit/>
          </a:bodyPr>
          <a:lstStyle/>
          <a:p>
            <a:pPr marL="14605" algn="ctr">
              <a:lnSpc>
                <a:spcPct val="100000"/>
              </a:lnSpc>
              <a:spcBef>
                <a:spcPts val="105"/>
              </a:spcBef>
            </a:pPr>
            <a:r>
              <a:rPr lang="zh-CN" altLang="en-US" sz="2000" dirty="0">
                <a:solidFill>
                  <a:srgbClr val="1341A2"/>
                </a:solidFill>
                <a:latin typeface="微软雅黑" panose="020B0503020204020204" charset="-122"/>
                <a:ea typeface="微软雅黑" panose="020B0503020204020204" charset="-122"/>
              </a:rPr>
              <a:t>指导老师 匡平</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17"/>
          <p:cNvSpPr/>
          <p:nvPr>
            <p:custDataLst>
              <p:tags r:id="rId1"/>
            </p:custDataLst>
          </p:nvPr>
        </p:nvSpPr>
        <p:spPr>
          <a:xfrm>
            <a:off x="5486400" y="152400"/>
            <a:ext cx="1884045" cy="565150"/>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思源宋体 CN Heavy" panose="02020900000000000000" pitchFamily="18" charset="-122"/>
                <a:ea typeface="思源宋体 CN Heavy" panose="02020900000000000000" pitchFamily="18" charset="-122"/>
              </a:rPr>
              <a:t>标答</a:t>
            </a:r>
          </a:p>
        </p:txBody>
      </p:sp>
      <p:sp>
        <p:nvSpPr>
          <p:cNvPr id="5" name="矩形: 圆角 17"/>
          <p:cNvSpPr/>
          <p:nvPr>
            <p:custDataLst>
              <p:tags r:id="rId2"/>
            </p:custDataLst>
          </p:nvPr>
        </p:nvSpPr>
        <p:spPr>
          <a:xfrm>
            <a:off x="8534400" y="152400"/>
            <a:ext cx="1884045" cy="565150"/>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思源宋体 CN Heavy" panose="02020900000000000000" pitchFamily="18" charset="-122"/>
                <a:ea typeface="思源宋体 CN Heavy" panose="02020900000000000000" pitchFamily="18" charset="-122"/>
              </a:rPr>
              <a:t>测答</a:t>
            </a:r>
          </a:p>
        </p:txBody>
      </p:sp>
      <p:sp>
        <p:nvSpPr>
          <p:cNvPr id="6" name="矩形: 圆角 17"/>
          <p:cNvSpPr/>
          <p:nvPr>
            <p:custDataLst>
              <p:tags r:id="rId3"/>
            </p:custDataLst>
          </p:nvPr>
        </p:nvSpPr>
        <p:spPr>
          <a:xfrm>
            <a:off x="6248400" y="5535930"/>
            <a:ext cx="5102860" cy="1002030"/>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思源宋体 CN Heavy" panose="02020900000000000000" pitchFamily="18" charset="-122"/>
                <a:ea typeface="思源宋体 CN Heavy" panose="02020900000000000000" pitchFamily="18" charset="-122"/>
                <a:sym typeface="+mn-ea"/>
              </a:rPr>
              <a:t> </a:t>
            </a:r>
            <a:r>
              <a:rPr lang="zh-CN" altLang="en-US" sz="2800" dirty="0">
                <a:solidFill>
                  <a:schemeClr val="bg1"/>
                </a:solidFill>
                <a:latin typeface="思源宋体 CN Heavy" panose="02020900000000000000" pitchFamily="18" charset="-122"/>
                <a:ea typeface="思源宋体 CN Heavy" panose="02020900000000000000" pitchFamily="18" charset="-122"/>
              </a:rPr>
              <a:t>问题</a:t>
            </a:r>
            <a:r>
              <a:rPr lang="en-US" altLang="zh-CN" sz="2800" dirty="0">
                <a:solidFill>
                  <a:schemeClr val="bg1"/>
                </a:solidFill>
                <a:latin typeface="思源宋体 CN Heavy" panose="02020900000000000000" pitchFamily="18" charset="-122"/>
                <a:ea typeface="思源宋体 CN Heavy" panose="02020900000000000000" pitchFamily="18" charset="-122"/>
              </a:rPr>
              <a:t>2</a:t>
            </a:r>
            <a:r>
              <a:rPr lang="zh-CN" altLang="en-US" sz="2800" dirty="0">
                <a:solidFill>
                  <a:schemeClr val="bg1"/>
                </a:solidFill>
                <a:latin typeface="思源宋体 CN Heavy" panose="02020900000000000000" pitchFamily="18" charset="-122"/>
                <a:ea typeface="思源宋体 CN Heavy" panose="02020900000000000000" pitchFamily="18" charset="-122"/>
              </a:rPr>
              <a:t>：答案错误</a:t>
            </a:r>
          </a:p>
        </p:txBody>
      </p:sp>
      <p:sp>
        <p:nvSpPr>
          <p:cNvPr id="13" name="矩形: 圆角 17"/>
          <p:cNvSpPr/>
          <p:nvPr>
            <p:custDataLst>
              <p:tags r:id="rId4"/>
            </p:custDataLst>
          </p:nvPr>
        </p:nvSpPr>
        <p:spPr>
          <a:xfrm>
            <a:off x="2559050" y="152400"/>
            <a:ext cx="1292225" cy="565150"/>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思源宋体 CN Heavy" panose="02020900000000000000" pitchFamily="18" charset="-122"/>
                <a:ea typeface="思源宋体 CN Heavy" panose="02020900000000000000" pitchFamily="18" charset="-122"/>
              </a:rPr>
              <a:t>问题</a:t>
            </a:r>
            <a:r>
              <a:rPr lang="en-US" altLang="zh-CN" sz="2800" dirty="0">
                <a:solidFill>
                  <a:schemeClr val="bg1"/>
                </a:solidFill>
                <a:latin typeface="思源宋体 CN Heavy" panose="02020900000000000000" pitchFamily="18" charset="-122"/>
                <a:ea typeface="思源宋体 CN Heavy" panose="02020900000000000000" pitchFamily="18" charset="-122"/>
              </a:rPr>
              <a:t>2</a:t>
            </a:r>
          </a:p>
        </p:txBody>
      </p:sp>
      <p:pic>
        <p:nvPicPr>
          <p:cNvPr id="3" name="图片 2"/>
          <p:cNvPicPr>
            <a:picLocks noChangeAspect="1"/>
          </p:cNvPicPr>
          <p:nvPr>
            <p:custDataLst>
              <p:tags r:id="rId5"/>
            </p:custDataLst>
          </p:nvPr>
        </p:nvPicPr>
        <p:blipFill>
          <a:blip r:embed="rId8"/>
          <a:stretch>
            <a:fillRect/>
          </a:stretch>
        </p:blipFill>
        <p:spPr>
          <a:xfrm>
            <a:off x="1981200" y="762000"/>
            <a:ext cx="8639175" cy="3883025"/>
          </a:xfrm>
          <a:prstGeom prst="rect">
            <a:avLst/>
          </a:prstGeom>
        </p:spPr>
      </p:pic>
      <p:pic>
        <p:nvPicPr>
          <p:cNvPr id="7" name="图片 6"/>
          <p:cNvPicPr>
            <a:picLocks noChangeAspect="1"/>
          </p:cNvPicPr>
          <p:nvPr>
            <p:custDataLst>
              <p:tags r:id="rId6"/>
            </p:custDataLst>
          </p:nvPr>
        </p:nvPicPr>
        <p:blipFill>
          <a:blip r:embed="rId9"/>
          <a:stretch>
            <a:fillRect/>
          </a:stretch>
        </p:blipFill>
        <p:spPr>
          <a:xfrm>
            <a:off x="883285" y="4953000"/>
            <a:ext cx="10467975" cy="800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17"/>
          <p:cNvSpPr/>
          <p:nvPr>
            <p:custDataLst>
              <p:tags r:id="rId1"/>
            </p:custDataLst>
          </p:nvPr>
        </p:nvSpPr>
        <p:spPr>
          <a:xfrm>
            <a:off x="5486400" y="152400"/>
            <a:ext cx="1884045" cy="565150"/>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思源宋体 CN Heavy" panose="02020900000000000000" pitchFamily="18" charset="-122"/>
                <a:ea typeface="思源宋体 CN Heavy" panose="02020900000000000000" pitchFamily="18" charset="-122"/>
              </a:rPr>
              <a:t>标答</a:t>
            </a:r>
          </a:p>
        </p:txBody>
      </p:sp>
      <p:sp>
        <p:nvSpPr>
          <p:cNvPr id="5" name="矩形: 圆角 17"/>
          <p:cNvSpPr/>
          <p:nvPr>
            <p:custDataLst>
              <p:tags r:id="rId2"/>
            </p:custDataLst>
          </p:nvPr>
        </p:nvSpPr>
        <p:spPr>
          <a:xfrm>
            <a:off x="8534400" y="152400"/>
            <a:ext cx="1884045" cy="565150"/>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思源宋体 CN Heavy" panose="02020900000000000000" pitchFamily="18" charset="-122"/>
                <a:ea typeface="思源宋体 CN Heavy" panose="02020900000000000000" pitchFamily="18" charset="-122"/>
              </a:rPr>
              <a:t>测答</a:t>
            </a:r>
          </a:p>
        </p:txBody>
      </p:sp>
      <p:sp>
        <p:nvSpPr>
          <p:cNvPr id="6" name="矩形: 圆角 17"/>
          <p:cNvSpPr/>
          <p:nvPr>
            <p:custDataLst>
              <p:tags r:id="rId3"/>
            </p:custDataLst>
          </p:nvPr>
        </p:nvSpPr>
        <p:spPr>
          <a:xfrm>
            <a:off x="6248400" y="5105400"/>
            <a:ext cx="5102860" cy="1245235"/>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思源宋体 CN Heavy" panose="02020900000000000000" pitchFamily="18" charset="-122"/>
                <a:ea typeface="思源宋体 CN Heavy" panose="02020900000000000000" pitchFamily="18" charset="-122"/>
              </a:rPr>
              <a:t> </a:t>
            </a:r>
            <a:r>
              <a:rPr lang="zh-CN" altLang="en-US" sz="2800" dirty="0">
                <a:solidFill>
                  <a:schemeClr val="bg1"/>
                </a:solidFill>
                <a:latin typeface="思源宋体 CN Heavy" panose="02020900000000000000" pitchFamily="18" charset="-122"/>
                <a:ea typeface="思源宋体 CN Heavy" panose="02020900000000000000" pitchFamily="18" charset="-122"/>
              </a:rPr>
              <a:t>问题</a:t>
            </a:r>
            <a:r>
              <a:rPr lang="en-US" altLang="zh-CN" sz="2800" dirty="0">
                <a:solidFill>
                  <a:schemeClr val="bg1"/>
                </a:solidFill>
                <a:latin typeface="思源宋体 CN Heavy" panose="02020900000000000000" pitchFamily="18" charset="-122"/>
                <a:ea typeface="思源宋体 CN Heavy" panose="02020900000000000000" pitchFamily="18" charset="-122"/>
              </a:rPr>
              <a:t>3</a:t>
            </a:r>
            <a:r>
              <a:rPr lang="zh-CN" altLang="en-US" sz="2800" dirty="0">
                <a:solidFill>
                  <a:schemeClr val="bg1"/>
                </a:solidFill>
                <a:latin typeface="思源宋体 CN Heavy" panose="02020900000000000000" pitchFamily="18" charset="-122"/>
                <a:ea typeface="思源宋体 CN Heavy" panose="02020900000000000000" pitchFamily="18" charset="-122"/>
              </a:rPr>
              <a:t>：答案正确</a:t>
            </a:r>
          </a:p>
        </p:txBody>
      </p:sp>
      <p:sp>
        <p:nvSpPr>
          <p:cNvPr id="13" name="矩形: 圆角 17"/>
          <p:cNvSpPr/>
          <p:nvPr>
            <p:custDataLst>
              <p:tags r:id="rId4"/>
            </p:custDataLst>
          </p:nvPr>
        </p:nvSpPr>
        <p:spPr>
          <a:xfrm>
            <a:off x="2559050" y="152400"/>
            <a:ext cx="1292225" cy="565150"/>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思源宋体 CN Heavy" panose="02020900000000000000" pitchFamily="18" charset="-122"/>
                <a:ea typeface="思源宋体 CN Heavy" panose="02020900000000000000" pitchFamily="18" charset="-122"/>
              </a:rPr>
              <a:t>问题</a:t>
            </a:r>
            <a:r>
              <a:rPr lang="en-US" altLang="zh-CN" sz="2800" dirty="0">
                <a:solidFill>
                  <a:schemeClr val="bg1"/>
                </a:solidFill>
                <a:latin typeface="思源宋体 CN Heavy" panose="02020900000000000000" pitchFamily="18" charset="-122"/>
                <a:ea typeface="思源宋体 CN Heavy" panose="02020900000000000000" pitchFamily="18" charset="-122"/>
              </a:rPr>
              <a:t>2</a:t>
            </a:r>
          </a:p>
        </p:txBody>
      </p:sp>
      <p:pic>
        <p:nvPicPr>
          <p:cNvPr id="2" name="图片 1"/>
          <p:cNvPicPr>
            <a:picLocks noChangeAspect="1"/>
          </p:cNvPicPr>
          <p:nvPr>
            <p:custDataLst>
              <p:tags r:id="rId5"/>
            </p:custDataLst>
          </p:nvPr>
        </p:nvPicPr>
        <p:blipFill>
          <a:blip r:embed="rId8"/>
          <a:stretch>
            <a:fillRect/>
          </a:stretch>
        </p:blipFill>
        <p:spPr>
          <a:xfrm>
            <a:off x="1828800" y="1066800"/>
            <a:ext cx="8734425" cy="2590800"/>
          </a:xfrm>
          <a:prstGeom prst="rect">
            <a:avLst/>
          </a:prstGeom>
        </p:spPr>
      </p:pic>
      <p:pic>
        <p:nvPicPr>
          <p:cNvPr id="7" name="图片 6"/>
          <p:cNvPicPr>
            <a:picLocks noChangeAspect="1"/>
          </p:cNvPicPr>
          <p:nvPr>
            <p:custDataLst>
              <p:tags r:id="rId6"/>
            </p:custDataLst>
          </p:nvPr>
        </p:nvPicPr>
        <p:blipFill>
          <a:blip r:embed="rId9"/>
          <a:stretch>
            <a:fillRect/>
          </a:stretch>
        </p:blipFill>
        <p:spPr>
          <a:xfrm>
            <a:off x="890270" y="4572000"/>
            <a:ext cx="10410825" cy="6286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25725" y="1200150"/>
            <a:ext cx="6899275" cy="5631180"/>
          </a:xfrm>
          <a:prstGeom prst="rect">
            <a:avLst/>
          </a:prstGeom>
          <a:noFill/>
        </p:spPr>
        <p:txBody>
          <a:bodyPr wrap="square" rtlCol="0">
            <a:spAutoFit/>
          </a:bodyPr>
          <a:lstStyle/>
          <a:p>
            <a:r>
              <a:rPr lang="zh-CN" altLang="en-US" b="1"/>
              <a:t>大模型认为电源出现问题可能会出现熔断，这是正确的，但是固执地认为是</a:t>
            </a:r>
            <a:r>
              <a:rPr lang="en-US" altLang="zh-CN" b="1"/>
              <a:t>F3</a:t>
            </a:r>
            <a:r>
              <a:rPr lang="zh-CN" altLang="en-US" b="1"/>
              <a:t>熔断（经讨论，是由于提示中给出了这一点）。三种情况中，只有最后一种确实是</a:t>
            </a:r>
            <a:r>
              <a:rPr lang="en-US" altLang="zh-CN" b="1"/>
              <a:t>F3</a:t>
            </a:r>
            <a:r>
              <a:rPr lang="zh-CN" altLang="en-US" b="1"/>
              <a:t>熔断错误。</a:t>
            </a:r>
          </a:p>
          <a:p>
            <a:endParaRPr lang="zh-CN" altLang="en-US" b="1"/>
          </a:p>
          <a:p>
            <a:r>
              <a:rPr lang="zh-CN" altLang="en-US" b="1"/>
              <a:t>造成原因：</a:t>
            </a:r>
          </a:p>
          <a:p>
            <a:r>
              <a:rPr lang="en-US" altLang="zh-CN" b="1"/>
              <a:t>1</a:t>
            </a:r>
            <a:r>
              <a:rPr lang="zh-CN" altLang="en-US" b="1"/>
              <a:t>）问题相似度高，缺少差异，且提示中存在相关问题，导致大模型直接用提示作为答案。</a:t>
            </a:r>
          </a:p>
          <a:p>
            <a:r>
              <a:rPr lang="en-US" altLang="zh-CN" b="1"/>
              <a:t>2</a:t>
            </a:r>
            <a:r>
              <a:rPr lang="zh-CN" altLang="en-US" b="1"/>
              <a:t>）在标准答案中，还存在人工检查的情况，而大模型没有办法检查设备情况。</a:t>
            </a:r>
          </a:p>
          <a:p>
            <a:endParaRPr lang="zh-CN" altLang="en-US" b="1"/>
          </a:p>
          <a:p>
            <a:r>
              <a:rPr lang="zh-CN" altLang="en-US" b="1"/>
              <a:t>解决方法：</a:t>
            </a:r>
          </a:p>
          <a:p>
            <a:r>
              <a:rPr lang="en-US" altLang="zh-CN" b="1">
                <a:sym typeface="+mn-ea"/>
              </a:rPr>
              <a:t>1</a:t>
            </a:r>
            <a:r>
              <a:rPr lang="zh-CN" altLang="en-US" b="1">
                <a:sym typeface="+mn-ea"/>
              </a:rPr>
              <a:t>）手动补充问题，加上图片信息（测试时使用）</a:t>
            </a:r>
          </a:p>
          <a:p>
            <a:r>
              <a:rPr lang="en-US" altLang="zh-CN" b="1">
                <a:sym typeface="+mn-ea"/>
              </a:rPr>
              <a:t>2</a:t>
            </a:r>
            <a:r>
              <a:rPr lang="zh-CN" altLang="en-US" b="1">
                <a:sym typeface="+mn-ea"/>
              </a:rPr>
              <a:t>）以知识库为辅助，加上人工排错，一步步溯源确定最终故障原因，如右图所示（真实情况）</a:t>
            </a: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p>
          <a:p>
            <a:endParaRPr lang="zh-CN" altLang="en-US"/>
          </a:p>
        </p:txBody>
      </p:sp>
      <p:pic>
        <p:nvPicPr>
          <p:cNvPr id="2" name="图片 1"/>
          <p:cNvPicPr>
            <a:picLocks noChangeAspect="1"/>
          </p:cNvPicPr>
          <p:nvPr>
            <p:custDataLst>
              <p:tags r:id="rId1"/>
            </p:custDataLst>
          </p:nvPr>
        </p:nvPicPr>
        <p:blipFill>
          <a:blip r:embed="rId4"/>
          <a:stretch>
            <a:fillRect/>
          </a:stretch>
        </p:blipFill>
        <p:spPr>
          <a:xfrm>
            <a:off x="9448800" y="4419600"/>
            <a:ext cx="2552700" cy="1200150"/>
          </a:xfrm>
          <a:prstGeom prst="rect">
            <a:avLst/>
          </a:prstGeom>
        </p:spPr>
      </p:pic>
      <p:sp>
        <p:nvSpPr>
          <p:cNvPr id="13" name="矩形: 圆角 17"/>
          <p:cNvSpPr/>
          <p:nvPr>
            <p:custDataLst>
              <p:tags r:id="rId2"/>
            </p:custDataLst>
          </p:nvPr>
        </p:nvSpPr>
        <p:spPr>
          <a:xfrm>
            <a:off x="2559050" y="304800"/>
            <a:ext cx="1948180" cy="565150"/>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思源宋体 CN Heavy" panose="02020900000000000000" pitchFamily="18" charset="-122"/>
                <a:ea typeface="思源宋体 CN Heavy" panose="02020900000000000000" pitchFamily="18" charset="-122"/>
              </a:rPr>
              <a:t>问题</a:t>
            </a:r>
            <a:r>
              <a:rPr lang="en-US" altLang="zh-CN" sz="2800" dirty="0">
                <a:solidFill>
                  <a:schemeClr val="bg1"/>
                </a:solidFill>
                <a:latin typeface="思源宋体 CN Heavy" panose="02020900000000000000" pitchFamily="18" charset="-122"/>
                <a:ea typeface="思源宋体 CN Heavy" panose="02020900000000000000" pitchFamily="18" charset="-122"/>
              </a:rPr>
              <a:t>2</a:t>
            </a:r>
            <a:r>
              <a:rPr lang="zh-CN" altLang="en-US" sz="2800" dirty="0">
                <a:solidFill>
                  <a:schemeClr val="bg1"/>
                </a:solidFill>
                <a:latin typeface="思源宋体 CN Heavy" panose="02020900000000000000" pitchFamily="18" charset="-122"/>
                <a:ea typeface="思源宋体 CN Heavy" panose="02020900000000000000" pitchFamily="18" charset="-122"/>
              </a:rPr>
              <a:t>总结</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7"/>
          <p:cNvSpPr/>
          <p:nvPr>
            <p:custDataLst>
              <p:tags r:id="rId1"/>
            </p:custDataLst>
          </p:nvPr>
        </p:nvSpPr>
        <p:spPr>
          <a:xfrm>
            <a:off x="2559050" y="304800"/>
            <a:ext cx="3845560" cy="565150"/>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思源宋体 CN Heavy" panose="02020900000000000000" pitchFamily="18" charset="-122"/>
                <a:ea typeface="思源宋体 CN Heavy" panose="02020900000000000000" pitchFamily="18" charset="-122"/>
              </a:rPr>
              <a:t>解决方案准确度</a:t>
            </a:r>
          </a:p>
        </p:txBody>
      </p:sp>
      <p:graphicFrame>
        <p:nvGraphicFramePr>
          <p:cNvPr id="5" name="表格 5"/>
          <p:cNvGraphicFramePr>
            <a:graphicFrameLocks noGrp="1"/>
          </p:cNvGraphicFramePr>
          <p:nvPr>
            <p:custDataLst>
              <p:tags r:id="rId2"/>
            </p:custDataLst>
          </p:nvPr>
        </p:nvGraphicFramePr>
        <p:xfrm>
          <a:off x="76200" y="1143000"/>
          <a:ext cx="5988685" cy="5173980"/>
        </p:xfrm>
        <a:graphic>
          <a:graphicData uri="http://schemas.openxmlformats.org/drawingml/2006/table">
            <a:tbl>
              <a:tblPr firstRow="1" bandRow="1">
                <a:tableStyleId>{6E25E649-3F16-4E02-A733-19D2CDBF48F0}</a:tableStyleId>
              </a:tblPr>
              <a:tblGrid>
                <a:gridCol w="789287">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gridCol w="1247805">
                  <a:extLst>
                    <a:ext uri="{9D8B030D-6E8A-4147-A177-3AD203B41FA5}">
                      <a16:colId xmlns:a16="http://schemas.microsoft.com/office/drawing/2014/main" val="20002"/>
                    </a:ext>
                  </a:extLst>
                </a:gridCol>
                <a:gridCol w="1321746">
                  <a:extLst>
                    <a:ext uri="{9D8B030D-6E8A-4147-A177-3AD203B41FA5}">
                      <a16:colId xmlns:a16="http://schemas.microsoft.com/office/drawing/2014/main" val="20003"/>
                    </a:ext>
                  </a:extLst>
                </a:gridCol>
                <a:gridCol w="1321747">
                  <a:extLst>
                    <a:ext uri="{9D8B030D-6E8A-4147-A177-3AD203B41FA5}">
                      <a16:colId xmlns:a16="http://schemas.microsoft.com/office/drawing/2014/main" val="20004"/>
                    </a:ext>
                  </a:extLst>
                </a:gridCol>
              </a:tblGrid>
              <a:tr h="692150">
                <a:tc>
                  <a:txBody>
                    <a:bodyPr/>
                    <a:lstStyle/>
                    <a:p>
                      <a:pPr algn="ctr"/>
                      <a:r>
                        <a:rPr lang="zh-CN" altLang="en-US" dirty="0">
                          <a:latin typeface="思源宋体 CN Heavy" panose="02020900000000000000" pitchFamily="18" charset="-122"/>
                          <a:ea typeface="思源宋体 CN Heavy" panose="02020900000000000000" pitchFamily="18" charset="-122"/>
                        </a:rPr>
                        <a:t>问题</a:t>
                      </a:r>
                    </a:p>
                  </a:txBody>
                  <a:tcPr anchor="ctr">
                    <a:lnL>
                      <a:noFill/>
                    </a:lnL>
                    <a:lnR>
                      <a:noFill/>
                    </a:lnR>
                    <a:lnT w="25400" cmpd="sng">
                      <a:noFill/>
                    </a:lnT>
                    <a:lnB w="25400" cmpd="sng">
                      <a:noFill/>
                    </a:lnB>
                    <a:lnTlToBr w="12700" cmpd="sng">
                      <a:noFill/>
                      <a:prstDash val="solid"/>
                    </a:lnTlToBr>
                    <a:lnBlToTr w="12700" cmpd="sng">
                      <a:noFill/>
                      <a:prstDash val="solid"/>
                    </a:lnBlToTr>
                  </a:tcPr>
                </a:tc>
                <a:tc>
                  <a:txBody>
                    <a:bodyPr/>
                    <a:lstStyle/>
                    <a:p>
                      <a:pPr algn="ctr"/>
                      <a:r>
                        <a:rPr lang="zh-CN" altLang="en-US" dirty="0">
                          <a:latin typeface="思源宋体 CN Heavy" panose="02020900000000000000" pitchFamily="18" charset="-122"/>
                          <a:ea typeface="思源宋体 CN Heavy" panose="02020900000000000000" pitchFamily="18" charset="-122"/>
                        </a:rPr>
                        <a:t>中间原因命中</a:t>
                      </a:r>
                    </a:p>
                  </a:txBody>
                  <a:tcPr anchor="ctr">
                    <a:lnL>
                      <a:noFill/>
                    </a:lnL>
                    <a:lnR>
                      <a:noFill/>
                    </a:lnR>
                    <a:lnT w="25400" cmpd="sng">
                      <a:noFill/>
                    </a:lnT>
                    <a:lnB w="25400" cmpd="sng">
                      <a:noFill/>
                    </a:lnB>
                    <a:lnTlToBr w="12700" cmpd="sng">
                      <a:noFill/>
                      <a:prstDash val="solid"/>
                    </a:lnTlToBr>
                    <a:lnBlToTr w="12700" cmpd="sng">
                      <a:noFill/>
                      <a:prstDash val="solid"/>
                    </a:lnBlToTr>
                  </a:tcPr>
                </a:tc>
                <a:tc>
                  <a:txBody>
                    <a:bodyPr/>
                    <a:lstStyle/>
                    <a:p>
                      <a:pPr algn="ctr"/>
                      <a:r>
                        <a:rPr lang="zh-CN" altLang="en-US" dirty="0">
                          <a:latin typeface="思源宋体 CN Heavy" panose="02020900000000000000" pitchFamily="18" charset="-122"/>
                          <a:ea typeface="思源宋体 CN Heavy" panose="02020900000000000000" pitchFamily="18" charset="-122"/>
                        </a:rPr>
                        <a:t>最终原因命中</a:t>
                      </a:r>
                    </a:p>
                  </a:txBody>
                  <a:tcPr marT="72000" marB="72000" anchor="ctr">
                    <a:lnL>
                      <a:noFill/>
                    </a:lnL>
                    <a:lnR>
                      <a:noFill/>
                    </a:lnR>
                    <a:lnT w="25400" cmpd="sng">
                      <a:noFill/>
                    </a:lnT>
                    <a:lnB w="25400" cmpd="sng">
                      <a:noFill/>
                    </a:lnB>
                    <a:lnTlToBr w="12700" cmpd="sng">
                      <a:noFill/>
                      <a:prstDash val="solid"/>
                    </a:lnTlToBr>
                    <a:lnBlToTr w="12700" cmpd="sng">
                      <a:noFill/>
                      <a:prstDash val="solid"/>
                    </a:lnBlToTr>
                  </a:tcPr>
                </a:tc>
                <a:tc>
                  <a:txBody>
                    <a:bodyPr/>
                    <a:lstStyle/>
                    <a:p>
                      <a:pPr algn="ctr">
                        <a:buNone/>
                      </a:pPr>
                      <a:r>
                        <a:rPr lang="zh-CN" altLang="en-US" dirty="0">
                          <a:latin typeface="思源宋体 CN Heavy" panose="02020900000000000000" pitchFamily="18" charset="-122"/>
                          <a:ea typeface="思源宋体 CN Heavy" panose="02020900000000000000" pitchFamily="18" charset="-122"/>
                        </a:rPr>
                        <a:t>解决方案命中</a:t>
                      </a:r>
                    </a:p>
                  </a:txBody>
                  <a:tcPr marT="72000" marB="72000" anchor="ctr">
                    <a:lnL>
                      <a:noFill/>
                    </a:lnL>
                    <a:lnR>
                      <a:noFill/>
                    </a:lnR>
                    <a:lnT w="25400" cmpd="sng">
                      <a:noFill/>
                    </a:lnT>
                    <a:lnB w="25400" cmpd="sng">
                      <a:noFill/>
                    </a:lnB>
                    <a:lnTlToBr w="12700" cmpd="sng">
                      <a:noFill/>
                      <a:prstDash val="solid"/>
                    </a:lnTlToBr>
                    <a:lnBlToTr w="12700" cmpd="sng">
                      <a:noFill/>
                      <a:prstDash val="solid"/>
                    </a:lnBlToTr>
                  </a:tcPr>
                </a:tc>
                <a:tc>
                  <a:txBody>
                    <a:bodyPr/>
                    <a:lstStyle/>
                    <a:p>
                      <a:pPr algn="ctr">
                        <a:buNone/>
                      </a:pPr>
                      <a:r>
                        <a:rPr lang="zh-CN" altLang="en-US" dirty="0">
                          <a:latin typeface="思源宋体 CN Heavy" panose="02020900000000000000" pitchFamily="18" charset="-122"/>
                          <a:ea typeface="思源宋体 CN Heavy" panose="02020900000000000000" pitchFamily="18" charset="-122"/>
                        </a:rPr>
                        <a:t>打分</a:t>
                      </a:r>
                    </a:p>
                  </a:txBody>
                  <a:tcPr marT="72000" marB="72000" anchor="ct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4645">
                <a:tc>
                  <a:txBody>
                    <a:bodyPr/>
                    <a:lstStyle/>
                    <a:p>
                      <a:pPr algn="ctr"/>
                      <a:r>
                        <a:rPr lang="en-US" altLang="zh-CN" dirty="0">
                          <a:latin typeface="思源宋体 CN Medium" panose="02020500000000000000" pitchFamily="18" charset="-122"/>
                          <a:ea typeface="思源宋体 CN Medium" panose="02020500000000000000" pitchFamily="18" charset="-122"/>
                        </a:rPr>
                        <a:t>1</a:t>
                      </a:r>
                      <a:endParaRPr lang="zh-CN" altLang="en-US" dirty="0">
                        <a:latin typeface="思源宋体 CN Medium" panose="02020500000000000000" pitchFamily="18" charset="-122"/>
                        <a:ea typeface="思源宋体 CN Medium" panose="02020500000000000000" pitchFamily="18"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en-US" altLang="zh-CN" dirty="0">
                          <a:latin typeface="思源宋体 CN Medium" panose="02020500000000000000" pitchFamily="18" charset="-122"/>
                          <a:ea typeface="思源宋体 CN Medium" panose="02020500000000000000" pitchFamily="18" charset="-122"/>
                        </a:rPr>
                        <a:t>0.9</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sym typeface="+mn-ea"/>
                        </a:rPr>
                        <a:t>0.8</a:t>
                      </a:r>
                      <a:endParaRPr lang="en-US" altLang="zh-CN" dirty="0">
                        <a:latin typeface="思源宋体 CN Medium" panose="02020500000000000000" pitchFamily="18" charset="-122"/>
                        <a:ea typeface="思源宋体 CN Medium" panose="02020500000000000000" pitchFamily="18" charset="-122"/>
                      </a:endParaRP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0.5</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5</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8765">
                <a:tc>
                  <a:txBody>
                    <a:bodyPr/>
                    <a:lstStyle/>
                    <a:p>
                      <a:pPr algn="ctr">
                        <a:buNone/>
                      </a:pPr>
                      <a:r>
                        <a:rPr lang="en-US" altLang="zh-CN" dirty="0">
                          <a:latin typeface="思源宋体 CN Medium" panose="02020500000000000000" pitchFamily="18" charset="-122"/>
                          <a:ea typeface="思源宋体 CN Medium" panose="02020500000000000000" pitchFamily="18" charset="-122"/>
                        </a:rPr>
                        <a:t>2</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buNone/>
                      </a:pPr>
                      <a:r>
                        <a:rPr lang="en-US" altLang="zh-CN" dirty="0">
                          <a:latin typeface="思源宋体 CN Medium" panose="02020500000000000000" pitchFamily="18" charset="-122"/>
                          <a:ea typeface="思源宋体 CN Medium" panose="02020500000000000000" pitchFamily="18" charset="-122"/>
                        </a:rPr>
                        <a:t>0</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8</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4190">
                <a:tc>
                  <a:txBody>
                    <a:bodyPr/>
                    <a:lstStyle/>
                    <a:p>
                      <a:pPr algn="ctr">
                        <a:buNone/>
                      </a:pPr>
                      <a:r>
                        <a:rPr lang="en-US" altLang="zh-CN" dirty="0">
                          <a:latin typeface="思源宋体 CN Medium" panose="02020500000000000000" pitchFamily="18" charset="-122"/>
                          <a:ea typeface="思源宋体 CN Medium" panose="02020500000000000000" pitchFamily="18" charset="-122"/>
                        </a:rPr>
                        <a:t>3</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buNone/>
                      </a:pPr>
                      <a:r>
                        <a:rPr lang="en-US" altLang="zh-CN" dirty="0">
                          <a:latin typeface="思源宋体 CN Medium" panose="02020500000000000000" pitchFamily="18" charset="-122"/>
                          <a:ea typeface="思源宋体 CN Medium" panose="02020500000000000000" pitchFamily="18" charset="-122"/>
                        </a:rPr>
                        <a:t>0</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6</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04190">
                <a:tc>
                  <a:txBody>
                    <a:bodyPr/>
                    <a:lstStyle/>
                    <a:p>
                      <a:pPr algn="ctr">
                        <a:buNone/>
                      </a:pPr>
                      <a:r>
                        <a:rPr lang="en-US" altLang="zh-CN" dirty="0">
                          <a:latin typeface="思源宋体 CN Medium" panose="02020500000000000000" pitchFamily="18" charset="-122"/>
                          <a:ea typeface="思源宋体 CN Medium" panose="02020500000000000000" pitchFamily="18" charset="-122"/>
                        </a:rPr>
                        <a:t>4</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buNone/>
                      </a:pPr>
                      <a:r>
                        <a:rPr lang="en-US" altLang="zh-CN" dirty="0">
                          <a:latin typeface="思源宋体 CN Medium" panose="02020500000000000000" pitchFamily="18" charset="-122"/>
                          <a:ea typeface="思源宋体 CN Medium" panose="02020500000000000000" pitchFamily="18" charset="-122"/>
                        </a:rPr>
                        <a:t>0.8</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0.8</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0.8</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8</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04190">
                <a:tc>
                  <a:txBody>
                    <a:bodyPr/>
                    <a:lstStyle/>
                    <a:p>
                      <a:pPr algn="ctr">
                        <a:buNone/>
                      </a:pPr>
                      <a:r>
                        <a:rPr lang="en-US" altLang="zh-CN" dirty="0">
                          <a:solidFill>
                            <a:srgbClr val="FF0000"/>
                          </a:solidFill>
                          <a:latin typeface="思源宋体 CN Medium" panose="02020500000000000000" pitchFamily="18" charset="-122"/>
                          <a:ea typeface="思源宋体 CN Medium" panose="02020500000000000000" pitchFamily="18" charset="-122"/>
                        </a:rPr>
                        <a:t>5</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buNone/>
                      </a:pPr>
                      <a:r>
                        <a:rPr lang="en-US" altLang="zh-CN" dirty="0">
                          <a:solidFill>
                            <a:srgbClr val="FF0000"/>
                          </a:solidFill>
                          <a:latin typeface="思源宋体 CN Medium" panose="02020500000000000000" pitchFamily="18" charset="-122"/>
                          <a:ea typeface="思源宋体 CN Medium" panose="02020500000000000000" pitchFamily="18" charset="-122"/>
                        </a:rPr>
                        <a:t>1</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rgbClr val="FF0000"/>
                          </a:solidFill>
                          <a:latin typeface="思源宋体 CN Medium" panose="02020500000000000000" pitchFamily="18" charset="-122"/>
                          <a:ea typeface="思源宋体 CN Medium" panose="02020500000000000000" pitchFamily="18" charset="-122"/>
                        </a:rPr>
                        <a:t>1</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rgbClr val="FF0000"/>
                          </a:solidFill>
                          <a:latin typeface="思源宋体 CN Medium" panose="02020500000000000000" pitchFamily="18" charset="-122"/>
                          <a:ea typeface="思源宋体 CN Medium" panose="02020500000000000000" pitchFamily="18" charset="-122"/>
                        </a:rPr>
                        <a:t>1</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rgbClr val="FF0000"/>
                          </a:solidFill>
                          <a:latin typeface="思源宋体 CN Medium" panose="02020500000000000000" pitchFamily="18" charset="-122"/>
                          <a:ea typeface="思源宋体 CN Medium" panose="02020500000000000000" pitchFamily="18" charset="-122"/>
                        </a:rPr>
                        <a:t>8</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04190">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6</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5</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04190">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7</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7</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8</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4</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9</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7</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graphicFrame>
        <p:nvGraphicFramePr>
          <p:cNvPr id="7" name="表格 5"/>
          <p:cNvGraphicFramePr>
            <a:graphicFrameLocks noGrp="1"/>
          </p:cNvGraphicFramePr>
          <p:nvPr>
            <p:custDataLst>
              <p:tags r:id="rId3"/>
            </p:custDataLst>
          </p:nvPr>
        </p:nvGraphicFramePr>
        <p:xfrm>
          <a:off x="6169025" y="1153160"/>
          <a:ext cx="5988685" cy="5173980"/>
        </p:xfrm>
        <a:graphic>
          <a:graphicData uri="http://schemas.openxmlformats.org/drawingml/2006/table">
            <a:tbl>
              <a:tblPr firstRow="1" bandRow="1">
                <a:tableStyleId>{6E25E649-3F16-4E02-A733-19D2CDBF48F0}</a:tableStyleId>
              </a:tblPr>
              <a:tblGrid>
                <a:gridCol w="789287">
                  <a:extLst>
                    <a:ext uri="{9D8B030D-6E8A-4147-A177-3AD203B41FA5}">
                      <a16:colId xmlns:a16="http://schemas.microsoft.com/office/drawing/2014/main" val="20000"/>
                    </a:ext>
                  </a:extLst>
                </a:gridCol>
                <a:gridCol w="1298489">
                  <a:extLst>
                    <a:ext uri="{9D8B030D-6E8A-4147-A177-3AD203B41FA5}">
                      <a16:colId xmlns:a16="http://schemas.microsoft.com/office/drawing/2014/main" val="20001"/>
                    </a:ext>
                  </a:extLst>
                </a:gridCol>
                <a:gridCol w="1257416">
                  <a:extLst>
                    <a:ext uri="{9D8B030D-6E8A-4147-A177-3AD203B41FA5}">
                      <a16:colId xmlns:a16="http://schemas.microsoft.com/office/drawing/2014/main" val="20002"/>
                    </a:ext>
                  </a:extLst>
                </a:gridCol>
                <a:gridCol w="1321746">
                  <a:extLst>
                    <a:ext uri="{9D8B030D-6E8A-4147-A177-3AD203B41FA5}">
                      <a16:colId xmlns:a16="http://schemas.microsoft.com/office/drawing/2014/main" val="20003"/>
                    </a:ext>
                  </a:extLst>
                </a:gridCol>
                <a:gridCol w="1321747">
                  <a:extLst>
                    <a:ext uri="{9D8B030D-6E8A-4147-A177-3AD203B41FA5}">
                      <a16:colId xmlns:a16="http://schemas.microsoft.com/office/drawing/2014/main" val="20004"/>
                    </a:ext>
                  </a:extLst>
                </a:gridCol>
              </a:tblGrid>
              <a:tr h="429260">
                <a:tc>
                  <a:txBody>
                    <a:bodyPr/>
                    <a:lstStyle/>
                    <a:p>
                      <a:pPr algn="ctr"/>
                      <a:r>
                        <a:rPr lang="zh-CN" altLang="en-US" dirty="0">
                          <a:latin typeface="思源宋体 CN Heavy" panose="02020900000000000000" pitchFamily="18" charset="-122"/>
                          <a:ea typeface="思源宋体 CN Heavy" panose="02020900000000000000" pitchFamily="18" charset="-122"/>
                        </a:rPr>
                        <a:t>问题</a:t>
                      </a:r>
                    </a:p>
                  </a:txBody>
                  <a:tcPr anchor="ctr">
                    <a:lnL>
                      <a:noFill/>
                    </a:lnL>
                    <a:lnR>
                      <a:noFill/>
                    </a:lnR>
                    <a:lnT w="25400" cmpd="sng">
                      <a:noFill/>
                    </a:lnT>
                    <a:lnB w="25400" cmpd="sng">
                      <a:noFill/>
                    </a:lnB>
                    <a:lnTlToBr w="12700" cmpd="sng">
                      <a:noFill/>
                      <a:prstDash val="solid"/>
                    </a:lnTlToBr>
                    <a:lnBlToTr w="12700" cmpd="sng">
                      <a:noFill/>
                      <a:prstDash val="solid"/>
                    </a:lnBlToTr>
                  </a:tcPr>
                </a:tc>
                <a:tc>
                  <a:txBody>
                    <a:bodyPr/>
                    <a:lstStyle/>
                    <a:p>
                      <a:pPr algn="ctr"/>
                      <a:r>
                        <a:rPr lang="zh-CN" altLang="en-US" dirty="0">
                          <a:latin typeface="思源宋体 CN Heavy" panose="02020900000000000000" pitchFamily="18" charset="-122"/>
                          <a:ea typeface="思源宋体 CN Heavy" panose="02020900000000000000" pitchFamily="18" charset="-122"/>
                        </a:rPr>
                        <a:t>中间原因命中</a:t>
                      </a:r>
                    </a:p>
                  </a:txBody>
                  <a:tcPr anchor="ctr">
                    <a:lnL>
                      <a:noFill/>
                    </a:lnL>
                    <a:lnR>
                      <a:noFill/>
                    </a:lnR>
                    <a:lnT w="25400" cmpd="sng">
                      <a:noFill/>
                    </a:lnT>
                    <a:lnB w="25400" cmpd="sng">
                      <a:noFill/>
                    </a:lnB>
                    <a:lnTlToBr w="12700" cmpd="sng">
                      <a:noFill/>
                      <a:prstDash val="solid"/>
                    </a:lnTlToBr>
                    <a:lnBlToTr w="12700" cmpd="sng">
                      <a:noFill/>
                      <a:prstDash val="solid"/>
                    </a:lnBlToTr>
                  </a:tcPr>
                </a:tc>
                <a:tc>
                  <a:txBody>
                    <a:bodyPr/>
                    <a:lstStyle/>
                    <a:p>
                      <a:pPr algn="ctr"/>
                      <a:r>
                        <a:rPr lang="zh-CN" altLang="en-US" dirty="0">
                          <a:latin typeface="思源宋体 CN Heavy" panose="02020900000000000000" pitchFamily="18" charset="-122"/>
                          <a:ea typeface="思源宋体 CN Heavy" panose="02020900000000000000" pitchFamily="18" charset="-122"/>
                        </a:rPr>
                        <a:t>最终原因命中</a:t>
                      </a:r>
                    </a:p>
                  </a:txBody>
                  <a:tcPr marT="72000" marB="72000" anchor="ctr">
                    <a:lnL>
                      <a:noFill/>
                    </a:lnL>
                    <a:lnR>
                      <a:noFill/>
                    </a:lnR>
                    <a:lnT w="25400" cmpd="sng">
                      <a:noFill/>
                    </a:lnT>
                    <a:lnB w="25400" cmpd="sng">
                      <a:noFill/>
                    </a:lnB>
                    <a:lnTlToBr w="12700" cmpd="sng">
                      <a:noFill/>
                      <a:prstDash val="solid"/>
                    </a:lnTlToBr>
                    <a:lnBlToTr w="12700" cmpd="sng">
                      <a:noFill/>
                      <a:prstDash val="solid"/>
                    </a:lnBlToTr>
                  </a:tcPr>
                </a:tc>
                <a:tc>
                  <a:txBody>
                    <a:bodyPr/>
                    <a:lstStyle/>
                    <a:p>
                      <a:pPr algn="ctr">
                        <a:buNone/>
                      </a:pPr>
                      <a:r>
                        <a:rPr lang="zh-CN" altLang="en-US" dirty="0">
                          <a:latin typeface="思源宋体 CN Heavy" panose="02020900000000000000" pitchFamily="18" charset="-122"/>
                          <a:ea typeface="思源宋体 CN Heavy" panose="02020900000000000000" pitchFamily="18" charset="-122"/>
                        </a:rPr>
                        <a:t>解决方案命中</a:t>
                      </a:r>
                    </a:p>
                  </a:txBody>
                  <a:tcPr marT="72000" marB="72000" anchor="ctr">
                    <a:lnL>
                      <a:noFill/>
                    </a:lnL>
                    <a:lnR>
                      <a:noFill/>
                    </a:lnR>
                    <a:lnT w="25400" cmpd="sng">
                      <a:noFill/>
                    </a:lnT>
                    <a:lnB w="25400" cmpd="sng">
                      <a:noFill/>
                    </a:lnB>
                    <a:lnTlToBr w="12700" cmpd="sng">
                      <a:noFill/>
                      <a:prstDash val="solid"/>
                    </a:lnTlToBr>
                    <a:lnBlToTr w="12700" cmpd="sng">
                      <a:noFill/>
                      <a:prstDash val="solid"/>
                    </a:lnBlToTr>
                  </a:tcPr>
                </a:tc>
                <a:tc>
                  <a:txBody>
                    <a:bodyPr/>
                    <a:lstStyle/>
                    <a:p>
                      <a:pPr algn="ctr">
                        <a:buNone/>
                      </a:pPr>
                      <a:r>
                        <a:rPr lang="zh-CN" altLang="en-US" dirty="0">
                          <a:latin typeface="思源宋体 CN Heavy" panose="02020900000000000000" pitchFamily="18" charset="-122"/>
                          <a:ea typeface="思源宋体 CN Heavy" panose="02020900000000000000" pitchFamily="18" charset="-122"/>
                        </a:rPr>
                        <a:t>打分</a:t>
                      </a:r>
                    </a:p>
                  </a:txBody>
                  <a:tcPr marT="72000" marB="72000" anchor="ct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4645">
                <a:tc>
                  <a:txBody>
                    <a:bodyPr/>
                    <a:lstStyle/>
                    <a:p>
                      <a:pPr algn="ctr"/>
                      <a:r>
                        <a:rPr lang="en-US" altLang="zh-CN" dirty="0">
                          <a:latin typeface="思源宋体 CN Medium" panose="02020500000000000000" pitchFamily="18" charset="-122"/>
                          <a:ea typeface="思源宋体 CN Medium" panose="02020500000000000000" pitchFamily="18" charset="-122"/>
                        </a:rPr>
                        <a:t>10</a:t>
                      </a:r>
                      <a:endParaRPr lang="zh-CN" altLang="en-US" dirty="0">
                        <a:latin typeface="思源宋体 CN Medium" panose="02020500000000000000" pitchFamily="18" charset="-122"/>
                        <a:ea typeface="思源宋体 CN Medium" panose="02020500000000000000" pitchFamily="18" charset="-122"/>
                      </a:endParaRP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en-US" altLang="zh-CN" dirty="0">
                          <a:latin typeface="思源宋体 CN Medium" panose="02020500000000000000" pitchFamily="18" charset="-122"/>
                          <a:ea typeface="思源宋体 CN Medium" panose="02020500000000000000" pitchFamily="18" charset="-122"/>
                        </a:rPr>
                        <a:t>0.2</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sym typeface="+mn-ea"/>
                        </a:rPr>
                        <a:t>0</a:t>
                      </a:r>
                      <a:endParaRPr lang="en-US" altLang="zh-CN" dirty="0">
                        <a:latin typeface="思源宋体 CN Medium" panose="02020500000000000000" pitchFamily="18" charset="-122"/>
                        <a:ea typeface="思源宋体 CN Medium" panose="02020500000000000000" pitchFamily="18" charset="-122"/>
                      </a:endParaRP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6</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8765">
                <a:tc>
                  <a:txBody>
                    <a:bodyPr/>
                    <a:lstStyle/>
                    <a:p>
                      <a:pPr algn="ctr">
                        <a:buNone/>
                      </a:pPr>
                      <a:r>
                        <a:rPr lang="en-US" altLang="zh-CN" dirty="0">
                          <a:latin typeface="思源宋体 CN Medium" panose="02020500000000000000" pitchFamily="18" charset="-122"/>
                          <a:ea typeface="思源宋体 CN Medium" panose="02020500000000000000" pitchFamily="18" charset="-122"/>
                        </a:rPr>
                        <a:t>11</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buNone/>
                      </a:pPr>
                      <a:r>
                        <a:rPr lang="en-US" altLang="zh-CN" dirty="0">
                          <a:latin typeface="思源宋体 CN Medium" panose="02020500000000000000" pitchFamily="18" charset="-122"/>
                          <a:ea typeface="思源宋体 CN Medium" panose="02020500000000000000" pitchFamily="18" charset="-122"/>
                        </a:rPr>
                        <a:t>0.5</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8</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4190">
                <a:tc>
                  <a:txBody>
                    <a:bodyPr/>
                    <a:lstStyle/>
                    <a:p>
                      <a:pPr algn="ctr">
                        <a:buNone/>
                      </a:pPr>
                      <a:r>
                        <a:rPr lang="en-US" altLang="zh-CN" dirty="0">
                          <a:latin typeface="思源宋体 CN Medium" panose="02020500000000000000" pitchFamily="18" charset="-122"/>
                          <a:ea typeface="思源宋体 CN Medium" panose="02020500000000000000" pitchFamily="18" charset="-122"/>
                        </a:rPr>
                        <a:t>12</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buNone/>
                      </a:pPr>
                      <a:r>
                        <a:rPr lang="en-US" altLang="zh-CN" dirty="0">
                          <a:latin typeface="思源宋体 CN Medium" panose="02020500000000000000" pitchFamily="18" charset="-122"/>
                          <a:ea typeface="思源宋体 CN Medium" panose="02020500000000000000" pitchFamily="18" charset="-122"/>
                        </a:rPr>
                        <a:t>0.8</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0.8</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0.8</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8</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04190">
                <a:tc>
                  <a:txBody>
                    <a:bodyPr/>
                    <a:lstStyle/>
                    <a:p>
                      <a:pPr algn="ctr">
                        <a:buNone/>
                      </a:pPr>
                      <a:r>
                        <a:rPr lang="en-US" altLang="zh-CN" dirty="0">
                          <a:latin typeface="思源宋体 CN Medium" panose="02020500000000000000" pitchFamily="18" charset="-122"/>
                          <a:ea typeface="思源宋体 CN Medium" panose="02020500000000000000" pitchFamily="18" charset="-122"/>
                        </a:rPr>
                        <a:t>13</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buNone/>
                      </a:pPr>
                      <a:r>
                        <a:rPr lang="en-US" altLang="zh-CN" dirty="0">
                          <a:latin typeface="思源宋体 CN Medium" panose="02020500000000000000" pitchFamily="18" charset="-122"/>
                          <a:ea typeface="思源宋体 CN Medium" panose="02020500000000000000" pitchFamily="18" charset="-122"/>
                        </a:rPr>
                        <a:t>0.5</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思源宋体 CN Medium" panose="02020500000000000000" pitchFamily="18" charset="-122"/>
                          <a:ea typeface="思源宋体 CN Medium" panose="02020500000000000000" pitchFamily="18" charset="-122"/>
                        </a:rPr>
                        <a:t>6</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04190">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14</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0.6</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0.3</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0.3</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6</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04190">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15</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0.4</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7</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04190">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16</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0.8</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0.8</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0.8</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6</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17</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0.3</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7</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18</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buNone/>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0</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思源宋体 CN Medium" panose="02020500000000000000" pitchFamily="18" charset="-122"/>
                          <a:ea typeface="思源宋体 CN Medium" panose="02020500000000000000" pitchFamily="18" charset="-122"/>
                        </a:rPr>
                        <a:t>6</a:t>
                      </a:r>
                    </a:p>
                  </a:txBody>
                  <a:tcPr marL="216000" marR="216000" marT="108000" marB="108000"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9600" y="1066800"/>
            <a:ext cx="6899275" cy="5450840"/>
          </a:xfrm>
          <a:prstGeom prst="rect">
            <a:avLst/>
          </a:prstGeom>
          <a:noFill/>
        </p:spPr>
        <p:txBody>
          <a:bodyPr wrap="square" rtlCol="0">
            <a:noAutofit/>
          </a:bodyPr>
          <a:lstStyle/>
          <a:p>
            <a:r>
              <a:rPr lang="zh-CN" altLang="en-US" b="1">
                <a:sym typeface="+mn-ea"/>
              </a:rPr>
              <a:t>大模型产生一个好的回答的解决方案：</a:t>
            </a:r>
          </a:p>
          <a:p>
            <a:r>
              <a:rPr lang="en-US" altLang="zh-CN" b="1">
                <a:sym typeface="+mn-ea"/>
              </a:rPr>
              <a:t>1</a:t>
            </a:r>
            <a:r>
              <a:rPr lang="zh-CN" altLang="en-US" b="1">
                <a:sym typeface="+mn-ea"/>
              </a:rPr>
              <a:t>）对于书中的相似问题，使用大模型将所有可能的中间原因整理出来，放入知识库。</a:t>
            </a:r>
          </a:p>
          <a:p>
            <a:r>
              <a:rPr lang="en-US" altLang="zh-CN" b="1">
                <a:sym typeface="+mn-ea"/>
              </a:rPr>
              <a:t>2</a:t>
            </a:r>
            <a:r>
              <a:rPr lang="zh-CN" altLang="en-US" b="1">
                <a:sym typeface="+mn-ea"/>
              </a:rPr>
              <a:t>）对于知识库中没有的问题，让大模型多次进行回答，直到它回答不出新的原因为止。每次回答后告诉他之前的中间原因，并让他产生新的中间原因。然后进行方式</a:t>
            </a:r>
            <a:r>
              <a:rPr lang="en-US" altLang="zh-CN" b="1">
                <a:sym typeface="+mn-ea"/>
              </a:rPr>
              <a:t>1</a:t>
            </a:r>
            <a:r>
              <a:rPr lang="zh-CN" altLang="en-US" b="1">
                <a:sym typeface="+mn-ea"/>
              </a:rPr>
              <a:t>的迭代。</a:t>
            </a:r>
          </a:p>
          <a:p>
            <a:pPr indent="457200"/>
            <a:endParaRPr lang="zh-CN" altLang="en-US" b="1">
              <a:sym typeface="+mn-ea"/>
            </a:endParaRPr>
          </a:p>
          <a:p>
            <a:pPr marL="0" lvl="0" indent="0">
              <a:buNone/>
            </a:pPr>
            <a:r>
              <a:rPr lang="en-US" altLang="zh-CN" b="1">
                <a:sym typeface="+mn-ea"/>
              </a:rPr>
              <a:t>3</a:t>
            </a:r>
            <a:r>
              <a:rPr lang="zh-CN" altLang="en-US" b="1">
                <a:sym typeface="+mn-ea"/>
              </a:rPr>
              <a:t>）若工人使用该解决方案无法解决问题，认为拿到的是中间原因，未找到最终原因。拿到每一个中间原因，例如有</a:t>
            </a:r>
            <a:r>
              <a:rPr lang="en-US" altLang="zh-CN" b="1">
                <a:sym typeface="+mn-ea"/>
              </a:rPr>
              <a:t>A</a:t>
            </a:r>
            <a:r>
              <a:rPr lang="zh-CN" altLang="en-US" b="1">
                <a:sym typeface="+mn-ea"/>
              </a:rPr>
              <a:t>、</a:t>
            </a:r>
            <a:r>
              <a:rPr lang="en-US" altLang="zh-CN" b="1">
                <a:sym typeface="+mn-ea"/>
              </a:rPr>
              <a:t>B</a:t>
            </a:r>
            <a:r>
              <a:rPr lang="zh-CN" altLang="en-US" b="1">
                <a:sym typeface="+mn-ea"/>
              </a:rPr>
              <a:t>、</a:t>
            </a:r>
            <a:r>
              <a:rPr lang="en-US" altLang="zh-CN" b="1">
                <a:sym typeface="+mn-ea"/>
              </a:rPr>
              <a:t>C</a:t>
            </a:r>
            <a:r>
              <a:rPr lang="zh-CN" altLang="en-US" b="1">
                <a:sym typeface="+mn-ea"/>
              </a:rPr>
              <a:t>三条，让大模型判断造成</a:t>
            </a:r>
            <a:r>
              <a:rPr lang="en-US" altLang="zh-CN" b="1">
                <a:sym typeface="+mn-ea"/>
              </a:rPr>
              <a:t>A</a:t>
            </a:r>
            <a:r>
              <a:rPr lang="zh-CN" altLang="en-US" b="1">
                <a:sym typeface="+mn-ea"/>
              </a:rPr>
              <a:t>的原因（假如有</a:t>
            </a:r>
            <a:r>
              <a:rPr lang="en-US" altLang="zh-CN" b="1">
                <a:sym typeface="+mn-ea"/>
              </a:rPr>
              <a:t>A1</a:t>
            </a:r>
            <a:r>
              <a:rPr lang="zh-CN" altLang="en-US" b="1">
                <a:sym typeface="+mn-ea"/>
              </a:rPr>
              <a:t>，</a:t>
            </a:r>
            <a:r>
              <a:rPr lang="en-US" altLang="zh-CN" b="1">
                <a:sym typeface="+mn-ea"/>
              </a:rPr>
              <a:t>A2</a:t>
            </a:r>
            <a:r>
              <a:rPr lang="zh-CN" altLang="en-US" b="1">
                <a:sym typeface="+mn-ea"/>
              </a:rPr>
              <a:t>，</a:t>
            </a:r>
            <a:r>
              <a:rPr lang="en-US" altLang="zh-CN" b="1">
                <a:sym typeface="+mn-ea"/>
              </a:rPr>
              <a:t>A3</a:t>
            </a:r>
            <a:r>
              <a:rPr lang="zh-CN" altLang="en-US" b="1">
                <a:sym typeface="+mn-ea"/>
              </a:rPr>
              <a:t>）</a:t>
            </a:r>
            <a:r>
              <a:rPr lang="en-US" altLang="zh-CN" b="1">
                <a:sym typeface="+mn-ea"/>
              </a:rPr>
              <a:t>,</a:t>
            </a:r>
            <a:r>
              <a:rPr lang="zh-CN" altLang="en-US" b="1">
                <a:sym typeface="+mn-ea"/>
              </a:rPr>
              <a:t>这样得到</a:t>
            </a:r>
            <a:r>
              <a:rPr lang="en-US" altLang="zh-CN" b="1">
                <a:sym typeface="+mn-ea"/>
              </a:rPr>
              <a:t>A1</a:t>
            </a:r>
            <a:r>
              <a:rPr lang="zh-CN" altLang="en-US" b="1">
                <a:sym typeface="+mn-ea"/>
              </a:rPr>
              <a:t>、</a:t>
            </a:r>
            <a:r>
              <a:rPr lang="en-US" altLang="zh-CN" b="1">
                <a:sym typeface="+mn-ea"/>
              </a:rPr>
              <a:t>A2……B1</a:t>
            </a:r>
            <a:r>
              <a:rPr lang="zh-CN" altLang="en-US" b="1">
                <a:sym typeface="+mn-ea"/>
              </a:rPr>
              <a:t>、</a:t>
            </a:r>
            <a:r>
              <a:rPr lang="en-US" altLang="zh-CN" b="1">
                <a:sym typeface="+mn-ea"/>
              </a:rPr>
              <a:t>B2……C1</a:t>
            </a:r>
            <a:r>
              <a:rPr lang="zh-CN" altLang="en-US" b="1">
                <a:sym typeface="+mn-ea"/>
              </a:rPr>
              <a:t>、</a:t>
            </a:r>
            <a:r>
              <a:rPr lang="en-US" altLang="zh-CN" b="1">
                <a:sym typeface="+mn-ea"/>
              </a:rPr>
              <a:t>C2……</a:t>
            </a:r>
            <a:r>
              <a:rPr lang="zh-CN" altLang="en-US" b="1">
                <a:sym typeface="+mn-ea"/>
              </a:rPr>
              <a:t>若干条新的中间原因，继续进行方式</a:t>
            </a:r>
            <a:r>
              <a:rPr lang="en-US" altLang="zh-CN" b="1">
                <a:sym typeface="+mn-ea"/>
              </a:rPr>
              <a:t>1</a:t>
            </a:r>
            <a:r>
              <a:rPr lang="zh-CN" altLang="en-US" b="1">
                <a:sym typeface="+mn-ea"/>
              </a:rPr>
              <a:t>的迭代。</a:t>
            </a:r>
          </a:p>
          <a:p>
            <a:pPr marL="0" lvl="0" indent="0">
              <a:buNone/>
            </a:pPr>
            <a:endParaRPr lang="zh-CN" altLang="en-US" b="1">
              <a:solidFill>
                <a:schemeClr val="tx1"/>
              </a:solidFill>
              <a:sym typeface="+mn-ea"/>
            </a:endParaRPr>
          </a:p>
          <a:p>
            <a:pPr marL="0" lvl="0" indent="0">
              <a:buNone/>
            </a:pPr>
            <a:r>
              <a:rPr lang="zh-CN" altLang="en-US" b="1">
                <a:sym typeface="+mn-ea"/>
              </a:rPr>
              <a:t>缺点</a:t>
            </a:r>
            <a:endParaRPr lang="zh-CN" altLang="en-US" b="1">
              <a:solidFill>
                <a:schemeClr val="tx1"/>
              </a:solidFill>
              <a:sym typeface="+mn-ea"/>
            </a:endParaRPr>
          </a:p>
          <a:p>
            <a:r>
              <a:rPr lang="en-US" altLang="zh-CN" b="1">
                <a:sym typeface="+mn-ea"/>
              </a:rPr>
              <a:t>1</a:t>
            </a:r>
            <a:r>
              <a:rPr lang="zh-CN" altLang="en-US" b="1">
                <a:sym typeface="+mn-ea"/>
              </a:rPr>
              <a:t>、第一轮需要一次性得到所有可能原因，响应时间长。</a:t>
            </a:r>
          </a:p>
          <a:p>
            <a:r>
              <a:rPr lang="en-US" altLang="zh-CN" b="1">
                <a:sym typeface="+mn-ea"/>
              </a:rPr>
              <a:t>2</a:t>
            </a:r>
            <a:r>
              <a:rPr lang="zh-CN" altLang="en-US" b="1">
                <a:sym typeface="+mn-ea"/>
              </a:rPr>
              <a:t>、第一轮由于一次性得到所有可能原因，工人需要排查的故障原因较多。</a:t>
            </a:r>
          </a:p>
          <a:p>
            <a:r>
              <a:rPr lang="zh-CN" altLang="en-US" b="1">
                <a:sym typeface="+mn-ea"/>
              </a:rPr>
              <a:t>优点：</a:t>
            </a:r>
          </a:p>
          <a:p>
            <a:r>
              <a:rPr lang="en-US" altLang="zh-CN" b="1">
                <a:sym typeface="+mn-ea"/>
              </a:rPr>
              <a:t>1</a:t>
            </a:r>
            <a:r>
              <a:rPr lang="zh-CN" altLang="en-US" b="1">
                <a:sym typeface="+mn-ea"/>
              </a:rPr>
              <a:t>、问答轮次较方案二少。</a:t>
            </a:r>
          </a:p>
          <a:p>
            <a:r>
              <a:rPr lang="en-US" altLang="zh-CN" b="1">
                <a:sym typeface="+mn-ea"/>
              </a:rPr>
              <a:t>2</a:t>
            </a:r>
            <a:r>
              <a:rPr lang="zh-CN" altLang="en-US" b="1">
                <a:sym typeface="+mn-ea"/>
              </a:rPr>
              <a:t>、可与单</a:t>
            </a:r>
            <a:r>
              <a:rPr lang="en-US" altLang="zh-CN" b="1">
                <a:sym typeface="+mn-ea"/>
              </a:rPr>
              <a:t>\</a:t>
            </a:r>
            <a:r>
              <a:rPr lang="zh-CN" altLang="en-US" b="1">
                <a:sym typeface="+mn-ea"/>
              </a:rPr>
              <a:t>多条故障代码转换模块结合</a:t>
            </a:r>
            <a:endParaRPr lang="zh-CN" altLang="en-US">
              <a:sym typeface="+mn-ea"/>
            </a:endParaRPr>
          </a:p>
          <a:p>
            <a:endParaRPr lang="zh-CN" altLang="en-US">
              <a:sym typeface="+mn-ea"/>
            </a:endParaRPr>
          </a:p>
          <a:p>
            <a:endParaRPr lang="zh-CN" altLang="en-US"/>
          </a:p>
          <a:p>
            <a:endParaRPr lang="zh-CN" altLang="en-US"/>
          </a:p>
        </p:txBody>
      </p:sp>
      <p:sp>
        <p:nvSpPr>
          <p:cNvPr id="2" name="文本框 1"/>
          <p:cNvSpPr txBox="1"/>
          <p:nvPr/>
        </p:nvSpPr>
        <p:spPr>
          <a:xfrm>
            <a:off x="8305800" y="3124200"/>
            <a:ext cx="3475990" cy="2861310"/>
          </a:xfrm>
          <a:prstGeom prst="rect">
            <a:avLst/>
          </a:prstGeom>
          <a:noFill/>
        </p:spPr>
        <p:txBody>
          <a:bodyPr wrap="square" rtlCol="0">
            <a:spAutoFit/>
          </a:bodyPr>
          <a:lstStyle/>
          <a:p>
            <a:r>
              <a:rPr lang="zh-CN" altLang="en-US"/>
              <a:t>方式</a:t>
            </a:r>
            <a:r>
              <a:rPr lang="en-US" altLang="zh-CN"/>
              <a:t>1</a:t>
            </a:r>
            <a:r>
              <a:rPr lang="zh-CN" altLang="en-US"/>
              <a:t>：</a:t>
            </a:r>
          </a:p>
          <a:p>
            <a:r>
              <a:rPr lang="zh-CN" altLang="en-US" b="1">
                <a:sym typeface="+mn-ea"/>
              </a:rPr>
              <a:t>拿到这一轮的中间原因，并根据可能性排序，让工人去排查。若没有一条故障原因能匹配，则</a:t>
            </a:r>
            <a:r>
              <a:rPr lang="zh-CN" altLang="en-US" b="1">
                <a:solidFill>
                  <a:srgbClr val="FF0000"/>
                </a:solidFill>
                <a:sym typeface="+mn-ea"/>
              </a:rPr>
              <a:t>认为失败</a:t>
            </a:r>
            <a:r>
              <a:rPr lang="zh-CN" altLang="en-US" b="1">
                <a:sym typeface="+mn-ea"/>
              </a:rPr>
              <a:t>。若能匹配，则让工人输入所有能匹配的原因，大模型给出相应的解决方案。转入步骤</a:t>
            </a:r>
            <a:r>
              <a:rPr lang="en-US" altLang="zh-CN" b="1">
                <a:sym typeface="+mn-ea"/>
              </a:rPr>
              <a:t>3</a:t>
            </a:r>
            <a:r>
              <a:rPr lang="zh-CN" altLang="en-US" b="1">
                <a:sym typeface="+mn-ea"/>
              </a:rPr>
              <a:t>）</a:t>
            </a:r>
          </a:p>
          <a:p>
            <a:endParaRPr lang="zh-CN" altLang="en-US" b="1">
              <a:sym typeface="+mn-ea"/>
            </a:endParaRPr>
          </a:p>
          <a:p>
            <a:endParaRPr lang="zh-CN" altLang="en-US"/>
          </a:p>
          <a:p>
            <a:endParaRPr lang="zh-CN" altLang="en-US"/>
          </a:p>
        </p:txBody>
      </p:sp>
      <p:sp>
        <p:nvSpPr>
          <p:cNvPr id="13" name="矩形: 圆角 17"/>
          <p:cNvSpPr/>
          <p:nvPr>
            <p:custDataLst>
              <p:tags r:id="rId1"/>
            </p:custDataLst>
          </p:nvPr>
        </p:nvSpPr>
        <p:spPr>
          <a:xfrm>
            <a:off x="2559050" y="304800"/>
            <a:ext cx="2797175" cy="531495"/>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思源宋体 CN Heavy" panose="02020900000000000000" pitchFamily="18" charset="-122"/>
                <a:ea typeface="思源宋体 CN Heavy" panose="02020900000000000000" pitchFamily="18" charset="-122"/>
              </a:rPr>
              <a:t>解决方案总结</a:t>
            </a:r>
            <a:r>
              <a:rPr lang="en-US" altLang="zh-CN" sz="2800" dirty="0">
                <a:solidFill>
                  <a:schemeClr val="bg1"/>
                </a:solidFill>
                <a:latin typeface="思源宋体 CN Heavy" panose="02020900000000000000" pitchFamily="18" charset="-122"/>
                <a:ea typeface="思源宋体 CN Heavy" panose="02020900000000000000" pitchFamily="18" charset="-122"/>
              </a:rPr>
              <a:t>1</a:t>
            </a:r>
          </a:p>
        </p:txBody>
      </p:sp>
      <p:sp>
        <p:nvSpPr>
          <p:cNvPr id="4" name="矩形 3"/>
          <p:cNvSpPr/>
          <p:nvPr/>
        </p:nvSpPr>
        <p:spPr>
          <a:xfrm>
            <a:off x="609600" y="1402080"/>
            <a:ext cx="6858000" cy="134429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5" name="直接箭头连接符 4"/>
          <p:cNvCxnSpPr/>
          <p:nvPr/>
        </p:nvCxnSpPr>
        <p:spPr>
          <a:xfrm flipV="1">
            <a:off x="7425055" y="1219200"/>
            <a:ext cx="499745" cy="23622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8019415" y="381000"/>
            <a:ext cx="2382520" cy="1753235"/>
          </a:xfrm>
          <a:prstGeom prst="rect">
            <a:avLst/>
          </a:prstGeom>
          <a:noFill/>
        </p:spPr>
        <p:txBody>
          <a:bodyPr wrap="square" rtlCol="0">
            <a:spAutoFit/>
          </a:bodyPr>
          <a:lstStyle/>
          <a:p>
            <a:r>
              <a:rPr lang="zh-CN" altLang="en-US" b="1">
                <a:sym typeface="+mn-ea"/>
              </a:rPr>
              <a:t>单</a:t>
            </a:r>
            <a:r>
              <a:rPr lang="en-US" altLang="zh-CN" b="1">
                <a:sym typeface="+mn-ea"/>
              </a:rPr>
              <a:t>\</a:t>
            </a:r>
            <a:r>
              <a:rPr lang="zh-CN" altLang="en-US" b="1">
                <a:sym typeface="+mn-ea"/>
              </a:rPr>
              <a:t>多条故障代码转换模块最后得到的是一段拼合而成的故障原因，和这里步骤</a:t>
            </a:r>
            <a:r>
              <a:rPr lang="en-US" altLang="zh-CN" b="1">
                <a:sym typeface="+mn-ea"/>
              </a:rPr>
              <a:t>2</a:t>
            </a:r>
            <a:r>
              <a:rPr lang="zh-CN" altLang="en-US" b="1">
                <a:sym typeface="+mn-ea"/>
              </a:rPr>
              <a:t>）尽可能一次性列出所有的故障原因思想一致</a:t>
            </a:r>
            <a:endParaRPr lang="zh-CN" altLang="en-US" b="1"/>
          </a:p>
        </p:txBody>
      </p:sp>
      <p:sp>
        <p:nvSpPr>
          <p:cNvPr id="7" name="矩形 6"/>
          <p:cNvSpPr/>
          <p:nvPr/>
        </p:nvSpPr>
        <p:spPr>
          <a:xfrm>
            <a:off x="457200" y="2971800"/>
            <a:ext cx="7086600" cy="13716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4400" y="1143000"/>
            <a:ext cx="7066915" cy="6978015"/>
          </a:xfrm>
          <a:prstGeom prst="rect">
            <a:avLst/>
          </a:prstGeom>
          <a:noFill/>
        </p:spPr>
        <p:txBody>
          <a:bodyPr wrap="square" rtlCol="0">
            <a:noAutofit/>
          </a:bodyPr>
          <a:lstStyle/>
          <a:p>
            <a:r>
              <a:rPr lang="zh-CN" altLang="en-US" b="1">
                <a:sym typeface="+mn-ea"/>
              </a:rPr>
              <a:t>大模型产生一个好的回答的解决方案：</a:t>
            </a:r>
          </a:p>
          <a:p>
            <a:r>
              <a:rPr lang="en-US" altLang="zh-CN" b="1">
                <a:sym typeface="+mn-ea"/>
              </a:rPr>
              <a:t>1</a:t>
            </a:r>
            <a:r>
              <a:rPr lang="zh-CN" altLang="en-US" b="1">
                <a:sym typeface="+mn-ea"/>
              </a:rPr>
              <a:t>）对于书中的相似问题，使用大模型将所有可能的中间原因整理出来，放入知识库。</a:t>
            </a:r>
          </a:p>
          <a:p>
            <a:r>
              <a:rPr lang="en-US" altLang="zh-CN" b="1">
                <a:sym typeface="+mn-ea"/>
              </a:rPr>
              <a:t>2</a:t>
            </a:r>
            <a:r>
              <a:rPr lang="zh-CN" altLang="en-US" b="1">
                <a:sym typeface="+mn-ea"/>
              </a:rPr>
              <a:t>）对于知识库中没有的问题，让大模型先进行一次回答，给出最有可能的</a:t>
            </a:r>
            <a:r>
              <a:rPr lang="en-US" altLang="zh-CN" b="1">
                <a:sym typeface="+mn-ea"/>
              </a:rPr>
              <a:t> 3-5 </a:t>
            </a:r>
            <a:r>
              <a:rPr lang="zh-CN" altLang="en-US" b="1">
                <a:sym typeface="+mn-ea"/>
              </a:rPr>
              <a:t>条中间原因，然后进行方式</a:t>
            </a:r>
            <a:r>
              <a:rPr lang="en-US" altLang="zh-CN" b="1">
                <a:sym typeface="+mn-ea"/>
              </a:rPr>
              <a:t>2</a:t>
            </a:r>
            <a:r>
              <a:rPr lang="zh-CN" altLang="en-US" b="1">
                <a:sym typeface="+mn-ea"/>
              </a:rPr>
              <a:t>的迭代。</a:t>
            </a:r>
          </a:p>
          <a:p>
            <a:endParaRPr lang="zh-CN" altLang="en-US" b="1">
              <a:sym typeface="+mn-ea"/>
            </a:endParaRPr>
          </a:p>
          <a:p>
            <a:r>
              <a:rPr lang="en-US" altLang="zh-CN" b="1">
                <a:sym typeface="+mn-ea"/>
              </a:rPr>
              <a:t>3</a:t>
            </a:r>
            <a:r>
              <a:rPr lang="zh-CN" altLang="en-US" b="1">
                <a:sym typeface="+mn-ea"/>
              </a:rPr>
              <a:t>）若工人使用这些解决方案无法解决问题，认为拿到的是中间原因，未找到最终原因。拿到每一个中间原因，例如有</a:t>
            </a:r>
            <a:r>
              <a:rPr lang="en-US" altLang="zh-CN" b="1">
                <a:sym typeface="+mn-ea"/>
              </a:rPr>
              <a:t>A</a:t>
            </a:r>
            <a:r>
              <a:rPr lang="zh-CN" altLang="en-US" b="1">
                <a:sym typeface="+mn-ea"/>
              </a:rPr>
              <a:t>、</a:t>
            </a:r>
            <a:r>
              <a:rPr lang="en-US" altLang="zh-CN" b="1">
                <a:sym typeface="+mn-ea"/>
              </a:rPr>
              <a:t>B</a:t>
            </a:r>
            <a:r>
              <a:rPr lang="zh-CN" altLang="en-US" b="1">
                <a:sym typeface="+mn-ea"/>
              </a:rPr>
              <a:t>、</a:t>
            </a:r>
            <a:r>
              <a:rPr lang="en-US" altLang="zh-CN" b="1">
                <a:sym typeface="+mn-ea"/>
              </a:rPr>
              <a:t>C</a:t>
            </a:r>
            <a:r>
              <a:rPr lang="zh-CN" altLang="en-US" b="1">
                <a:sym typeface="+mn-ea"/>
              </a:rPr>
              <a:t>三条，让大模型判断造成</a:t>
            </a:r>
            <a:r>
              <a:rPr lang="en-US" altLang="zh-CN" b="1">
                <a:sym typeface="+mn-ea"/>
              </a:rPr>
              <a:t>A</a:t>
            </a:r>
            <a:r>
              <a:rPr lang="zh-CN" altLang="en-US" b="1">
                <a:sym typeface="+mn-ea"/>
              </a:rPr>
              <a:t>的原因（假如有</a:t>
            </a:r>
            <a:r>
              <a:rPr lang="en-US" altLang="zh-CN" b="1">
                <a:sym typeface="+mn-ea"/>
              </a:rPr>
              <a:t>A1</a:t>
            </a:r>
            <a:r>
              <a:rPr lang="zh-CN" altLang="en-US" b="1">
                <a:sym typeface="+mn-ea"/>
              </a:rPr>
              <a:t>，</a:t>
            </a:r>
            <a:r>
              <a:rPr lang="en-US" altLang="zh-CN" b="1">
                <a:sym typeface="+mn-ea"/>
              </a:rPr>
              <a:t>A2</a:t>
            </a:r>
            <a:r>
              <a:rPr lang="zh-CN" altLang="en-US" b="1">
                <a:sym typeface="+mn-ea"/>
              </a:rPr>
              <a:t>，</a:t>
            </a:r>
            <a:r>
              <a:rPr lang="en-US" altLang="zh-CN" b="1">
                <a:sym typeface="+mn-ea"/>
              </a:rPr>
              <a:t>A3</a:t>
            </a:r>
            <a:r>
              <a:rPr lang="zh-CN" altLang="en-US" b="1">
                <a:sym typeface="+mn-ea"/>
              </a:rPr>
              <a:t>）</a:t>
            </a:r>
            <a:r>
              <a:rPr lang="en-US" altLang="zh-CN" b="1">
                <a:sym typeface="+mn-ea"/>
              </a:rPr>
              <a:t>,</a:t>
            </a:r>
            <a:r>
              <a:rPr lang="zh-CN" altLang="en-US" b="1">
                <a:sym typeface="+mn-ea"/>
              </a:rPr>
              <a:t>这样得到</a:t>
            </a:r>
            <a:r>
              <a:rPr lang="en-US" altLang="zh-CN" b="1">
                <a:sym typeface="+mn-ea"/>
              </a:rPr>
              <a:t>A1</a:t>
            </a:r>
            <a:r>
              <a:rPr lang="zh-CN" altLang="en-US" b="1">
                <a:sym typeface="+mn-ea"/>
              </a:rPr>
              <a:t>、</a:t>
            </a:r>
            <a:r>
              <a:rPr lang="en-US" altLang="zh-CN" b="1">
                <a:sym typeface="+mn-ea"/>
              </a:rPr>
              <a:t>A2……B1</a:t>
            </a:r>
            <a:r>
              <a:rPr lang="zh-CN" altLang="en-US" b="1">
                <a:sym typeface="+mn-ea"/>
              </a:rPr>
              <a:t>、</a:t>
            </a:r>
            <a:r>
              <a:rPr lang="en-US" altLang="zh-CN" b="1">
                <a:sym typeface="+mn-ea"/>
              </a:rPr>
              <a:t>B2……C1</a:t>
            </a:r>
            <a:r>
              <a:rPr lang="zh-CN" altLang="en-US" b="1">
                <a:sym typeface="+mn-ea"/>
              </a:rPr>
              <a:t>、</a:t>
            </a:r>
            <a:r>
              <a:rPr lang="en-US" altLang="zh-CN" b="1">
                <a:sym typeface="+mn-ea"/>
              </a:rPr>
              <a:t>C2……</a:t>
            </a:r>
            <a:r>
              <a:rPr lang="zh-CN" altLang="en-US" b="1">
                <a:sym typeface="+mn-ea"/>
              </a:rPr>
              <a:t>若干条新的中间原因，继续进行方式</a:t>
            </a:r>
            <a:r>
              <a:rPr lang="en-US" altLang="zh-CN" b="1">
                <a:sym typeface="+mn-ea"/>
              </a:rPr>
              <a:t>1</a:t>
            </a:r>
            <a:r>
              <a:rPr lang="zh-CN" altLang="en-US" b="1">
                <a:sym typeface="+mn-ea"/>
              </a:rPr>
              <a:t>的迭代。</a:t>
            </a:r>
          </a:p>
          <a:p>
            <a:endParaRPr lang="zh-CN" altLang="en-US" b="1">
              <a:sym typeface="+mn-ea"/>
            </a:endParaRPr>
          </a:p>
          <a:p>
            <a:r>
              <a:rPr lang="zh-CN" altLang="en-US" b="1">
                <a:sym typeface="+mn-ea"/>
              </a:rPr>
              <a:t>缺点</a:t>
            </a:r>
          </a:p>
          <a:p>
            <a:r>
              <a:rPr lang="en-US" altLang="zh-CN" b="1">
                <a:sym typeface="+mn-ea"/>
              </a:rPr>
              <a:t>1</a:t>
            </a:r>
            <a:r>
              <a:rPr lang="zh-CN" altLang="en-US" b="1">
                <a:sym typeface="+mn-ea"/>
              </a:rPr>
              <a:t>、工人需要进行的提问、排查次数较方案一多。</a:t>
            </a:r>
          </a:p>
          <a:p>
            <a:r>
              <a:rPr lang="en-US" altLang="zh-CN" b="1">
                <a:sym typeface="+mn-ea"/>
              </a:rPr>
              <a:t>2</a:t>
            </a:r>
            <a:r>
              <a:rPr lang="zh-CN" altLang="en-US" b="1">
                <a:sym typeface="+mn-ea"/>
              </a:rPr>
              <a:t>、与单</a:t>
            </a:r>
            <a:r>
              <a:rPr lang="en-US" altLang="zh-CN" b="1">
                <a:sym typeface="+mn-ea"/>
              </a:rPr>
              <a:t>\</a:t>
            </a:r>
            <a:r>
              <a:rPr lang="zh-CN" altLang="en-US" b="1">
                <a:sym typeface="+mn-ea"/>
              </a:rPr>
              <a:t>多条故障代码转换模块结合性差</a:t>
            </a:r>
          </a:p>
          <a:p>
            <a:r>
              <a:rPr lang="zh-CN" altLang="en-US" b="1">
                <a:sym typeface="+mn-ea"/>
              </a:rPr>
              <a:t>优点：</a:t>
            </a:r>
          </a:p>
          <a:p>
            <a:r>
              <a:rPr lang="en-US" altLang="zh-CN" b="1">
                <a:sym typeface="+mn-ea"/>
              </a:rPr>
              <a:t>1</a:t>
            </a:r>
            <a:r>
              <a:rPr lang="zh-CN" altLang="en-US" b="1">
                <a:sym typeface="+mn-ea"/>
              </a:rPr>
              <a:t>、回答等待时间短。</a:t>
            </a:r>
          </a:p>
          <a:p>
            <a:r>
              <a:rPr lang="en-US" altLang="zh-CN" b="1">
                <a:sym typeface="+mn-ea"/>
              </a:rPr>
              <a:t>2</a:t>
            </a:r>
            <a:r>
              <a:rPr lang="zh-CN" altLang="en-US" b="1">
                <a:sym typeface="+mn-ea"/>
              </a:rPr>
              <a:t>、非最坏情况下，得到最终故障原因和解决方案的速度较方案一快。</a:t>
            </a:r>
          </a:p>
          <a:p>
            <a:endParaRPr lang="zh-CN" altLang="en-US">
              <a:sym typeface="+mn-ea"/>
            </a:endParaRPr>
          </a:p>
          <a:p>
            <a:endParaRPr lang="zh-CN" altLang="en-US">
              <a:sym typeface="+mn-ea"/>
            </a:endParaRPr>
          </a:p>
          <a:p>
            <a:endParaRPr lang="zh-CN" altLang="en-US"/>
          </a:p>
          <a:p>
            <a:endParaRPr lang="zh-CN" altLang="en-US"/>
          </a:p>
        </p:txBody>
      </p:sp>
      <p:sp>
        <p:nvSpPr>
          <p:cNvPr id="2" name="文本框 1"/>
          <p:cNvSpPr txBox="1"/>
          <p:nvPr>
            <p:custDataLst>
              <p:tags r:id="rId1"/>
            </p:custDataLst>
          </p:nvPr>
        </p:nvSpPr>
        <p:spPr>
          <a:xfrm>
            <a:off x="8411210" y="2158365"/>
            <a:ext cx="3475990" cy="3415030"/>
          </a:xfrm>
          <a:prstGeom prst="rect">
            <a:avLst/>
          </a:prstGeom>
          <a:noFill/>
        </p:spPr>
        <p:txBody>
          <a:bodyPr wrap="square" rtlCol="0">
            <a:spAutoFit/>
          </a:bodyPr>
          <a:lstStyle/>
          <a:p>
            <a:r>
              <a:rPr lang="zh-CN" altLang="en-US"/>
              <a:t>方式</a:t>
            </a:r>
            <a:r>
              <a:rPr lang="en-US" altLang="zh-CN"/>
              <a:t>2</a:t>
            </a:r>
            <a:r>
              <a:rPr lang="zh-CN" altLang="en-US"/>
              <a:t>：</a:t>
            </a:r>
          </a:p>
          <a:p>
            <a:r>
              <a:rPr lang="zh-CN" altLang="en-US" b="1">
                <a:sym typeface="+mn-ea"/>
              </a:rPr>
              <a:t>拿到这一轮的中间原因，并根据可能性排序，让工人去排查。若没有一条故障原因能匹配，则</a:t>
            </a:r>
            <a:r>
              <a:rPr lang="zh-CN" altLang="en-US" b="1">
                <a:solidFill>
                  <a:srgbClr val="FF0000"/>
                </a:solidFill>
                <a:sym typeface="+mn-ea"/>
              </a:rPr>
              <a:t>继续转入步骤</a:t>
            </a:r>
            <a:r>
              <a:rPr lang="en-US" altLang="zh-CN" b="1">
                <a:solidFill>
                  <a:srgbClr val="FF0000"/>
                </a:solidFill>
                <a:sym typeface="+mn-ea"/>
              </a:rPr>
              <a:t>2</a:t>
            </a:r>
            <a:r>
              <a:rPr lang="zh-CN" altLang="en-US" b="1">
                <a:solidFill>
                  <a:srgbClr val="FF0000"/>
                </a:solidFill>
                <a:sym typeface="+mn-ea"/>
              </a:rPr>
              <a:t>）（给定停止条件，例如转入步骤</a:t>
            </a:r>
            <a:r>
              <a:rPr lang="en-US" altLang="zh-CN" b="1">
                <a:solidFill>
                  <a:srgbClr val="FF0000"/>
                </a:solidFill>
                <a:sym typeface="+mn-ea"/>
              </a:rPr>
              <a:t>2</a:t>
            </a:r>
            <a:r>
              <a:rPr lang="zh-CN" altLang="en-US" b="1">
                <a:solidFill>
                  <a:srgbClr val="FF0000"/>
                </a:solidFill>
                <a:sym typeface="+mn-ea"/>
              </a:rPr>
              <a:t>）次数超过</a:t>
            </a:r>
            <a:r>
              <a:rPr lang="en-US" altLang="zh-CN" b="1">
                <a:solidFill>
                  <a:srgbClr val="FF0000"/>
                </a:solidFill>
                <a:sym typeface="+mn-ea"/>
              </a:rPr>
              <a:t>3</a:t>
            </a:r>
            <a:r>
              <a:rPr lang="zh-CN" altLang="en-US" b="1">
                <a:solidFill>
                  <a:srgbClr val="FF0000"/>
                </a:solidFill>
                <a:sym typeface="+mn-ea"/>
              </a:rPr>
              <a:t>次，认为失败）</a:t>
            </a:r>
            <a:r>
              <a:rPr lang="zh-CN" altLang="en-US" b="1">
                <a:sym typeface="+mn-ea"/>
              </a:rPr>
              <a:t>。若能匹配，则让工人输入所有能匹配的原因，大模型给出相应的解决方案。转入步骤</a:t>
            </a:r>
            <a:r>
              <a:rPr lang="en-US" altLang="zh-CN" b="1">
                <a:sym typeface="+mn-ea"/>
              </a:rPr>
              <a:t>3</a:t>
            </a:r>
            <a:r>
              <a:rPr lang="zh-CN" altLang="en-US" b="1">
                <a:sym typeface="+mn-ea"/>
              </a:rPr>
              <a:t>）</a:t>
            </a:r>
          </a:p>
          <a:p>
            <a:endParaRPr lang="zh-CN" altLang="en-US"/>
          </a:p>
          <a:p>
            <a:endParaRPr lang="zh-CN" altLang="en-US"/>
          </a:p>
        </p:txBody>
      </p:sp>
      <p:sp>
        <p:nvSpPr>
          <p:cNvPr id="13" name="矩形: 圆角 17"/>
          <p:cNvSpPr/>
          <p:nvPr>
            <p:custDataLst>
              <p:tags r:id="rId2"/>
            </p:custDataLst>
          </p:nvPr>
        </p:nvSpPr>
        <p:spPr>
          <a:xfrm>
            <a:off x="2590800" y="381000"/>
            <a:ext cx="2797175" cy="531495"/>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思源宋体 CN Heavy" panose="02020900000000000000" pitchFamily="18" charset="-122"/>
                <a:ea typeface="思源宋体 CN Heavy" panose="02020900000000000000" pitchFamily="18" charset="-122"/>
              </a:rPr>
              <a:t>解决方案总结</a:t>
            </a:r>
            <a:r>
              <a:rPr lang="en-US" altLang="zh-CN" sz="2800" dirty="0">
                <a:solidFill>
                  <a:schemeClr val="bg1"/>
                </a:solidFill>
                <a:latin typeface="思源宋体 CN Heavy" panose="02020900000000000000" pitchFamily="18" charset="-122"/>
                <a:ea typeface="思源宋体 CN Heavy" panose="02020900000000000000" pitchFamily="18" charset="-122"/>
              </a:rPr>
              <a:t>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89777" y="2020262"/>
            <a:ext cx="7929122" cy="1375568"/>
          </a:xfrm>
        </p:spPr>
        <p:txBody>
          <a:bodyPr/>
          <a:lstStyle/>
          <a:p>
            <a:r>
              <a:rPr lang="zh-CN" altLang="en-US" dirty="0">
                <a:sym typeface="Arial" panose="020B0604020202020204" pitchFamily="34" charset="0"/>
              </a:rPr>
              <a:t>评分评测</a:t>
            </a:r>
          </a:p>
        </p:txBody>
      </p:sp>
      <p:cxnSp>
        <p:nvCxnSpPr>
          <p:cNvPr id="23" name="直接连接符 22"/>
          <p:cNvCxnSpPr/>
          <p:nvPr/>
        </p:nvCxnSpPr>
        <p:spPr>
          <a:xfrm flipV="1">
            <a:off x="744908" y="1802175"/>
            <a:ext cx="2067740" cy="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744908" y="3289709"/>
            <a:ext cx="2067740" cy="9485"/>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49217" y="2075347"/>
            <a:ext cx="2389676" cy="1353820"/>
          </a:xfrm>
          <a:prstGeom prst="rect">
            <a:avLst/>
          </a:prstGeom>
          <a:noFill/>
        </p:spPr>
        <p:txBody>
          <a:bodyPr wrap="square" tIns="0" bIns="0" rtlCol="0">
            <a:spAutoFit/>
          </a:bodyPr>
          <a:lstStyle/>
          <a:p>
            <a:pPr algn="ctr"/>
            <a:r>
              <a:rPr lang="en-US" altLang="zh-CN" sz="8800" spc="1200" baseline="0" dirty="0">
                <a:solidFill>
                  <a:schemeClr val="accent1"/>
                </a:solidFill>
                <a:latin typeface="Arial" panose="020B0604020202020204" pitchFamily="34" charset="0"/>
                <a:ea typeface="思源宋体 CN Medium" panose="02020500000000000000" pitchFamily="18" charset="-122"/>
                <a:sym typeface="Arial" panose="020B0604020202020204" pitchFamily="34" charset="0"/>
              </a:rPr>
              <a:t>02</a:t>
            </a:r>
            <a:endParaRPr lang="zh-CN" altLang="en-US" sz="8800" spc="1200" baseline="0" dirty="0">
              <a:solidFill>
                <a:schemeClr val="accent1"/>
              </a:solidFill>
              <a:latin typeface="Arial" panose="020B0604020202020204" pitchFamily="34" charset="0"/>
              <a:ea typeface="思源宋体 CN Medium" panose="02020500000000000000" pitchFamily="18" charset="-122"/>
              <a:sym typeface="Arial" panose="020B0604020202020204" pitchFamily="34" charset="0"/>
            </a:endParaRPr>
          </a:p>
        </p:txBody>
      </p:sp>
      <p:sp>
        <p:nvSpPr>
          <p:cNvPr id="26" name="文本框 25"/>
          <p:cNvSpPr txBox="1"/>
          <p:nvPr/>
        </p:nvSpPr>
        <p:spPr>
          <a:xfrm>
            <a:off x="549217" y="3352447"/>
            <a:ext cx="2389676" cy="1014730"/>
          </a:xfrm>
          <a:prstGeom prst="rect">
            <a:avLst/>
          </a:prstGeom>
          <a:noFill/>
        </p:spPr>
        <p:txBody>
          <a:bodyPr wrap="square" rtlCol="0">
            <a:spAutoFit/>
          </a:bodyPr>
          <a:lstStyle/>
          <a:p>
            <a:pPr algn="ctr"/>
            <a:r>
              <a:rPr lang="en-US" altLang="zh-CN" sz="6000" dirty="0">
                <a:solidFill>
                  <a:schemeClr val="accent1">
                    <a:alpha val="10000"/>
                  </a:schemeClr>
                </a:solidFill>
                <a:latin typeface="Arial" panose="020B0604020202020204" pitchFamily="34" charset="0"/>
                <a:ea typeface="思源宋体 CN Medium" panose="02020500000000000000" pitchFamily="18" charset="-122"/>
                <a:sym typeface="Arial" panose="020B0604020202020204" pitchFamily="34" charset="0"/>
              </a:rPr>
              <a:t>03</a:t>
            </a:r>
            <a:endParaRPr lang="zh-CN" altLang="en-US" sz="6000" dirty="0">
              <a:solidFill>
                <a:schemeClr val="accent1">
                  <a:alpha val="10000"/>
                </a:schemeClr>
              </a:solidFill>
              <a:latin typeface="Arial" panose="020B0604020202020204" pitchFamily="34" charset="0"/>
              <a:ea typeface="思源宋体 CN Medium" panose="02020500000000000000" pitchFamily="18" charset="-122"/>
              <a:sym typeface="Arial" panose="020B0604020202020204" pitchFamily="34" charset="0"/>
            </a:endParaRPr>
          </a:p>
        </p:txBody>
      </p:sp>
      <p:sp>
        <p:nvSpPr>
          <p:cNvPr id="27" name="文本框 26"/>
          <p:cNvSpPr txBox="1"/>
          <p:nvPr/>
        </p:nvSpPr>
        <p:spPr>
          <a:xfrm>
            <a:off x="549217" y="4166930"/>
            <a:ext cx="2389676" cy="829945"/>
          </a:xfrm>
          <a:prstGeom prst="rect">
            <a:avLst/>
          </a:prstGeom>
          <a:noFill/>
        </p:spPr>
        <p:txBody>
          <a:bodyPr wrap="square" rtlCol="0">
            <a:spAutoFit/>
          </a:bodyPr>
          <a:lstStyle/>
          <a:p>
            <a:pPr algn="ctr"/>
            <a:r>
              <a:rPr lang="en-US" altLang="zh-CN" sz="4800" dirty="0">
                <a:solidFill>
                  <a:schemeClr val="accent1">
                    <a:alpha val="7000"/>
                  </a:schemeClr>
                </a:solidFill>
                <a:latin typeface="Arial" panose="020B0604020202020204" pitchFamily="34" charset="0"/>
                <a:ea typeface="思源宋体 CN Medium" panose="02020500000000000000" pitchFamily="18" charset="-122"/>
                <a:sym typeface="Arial" panose="020B0604020202020204" pitchFamily="34" charset="0"/>
              </a:rPr>
              <a:t>04</a:t>
            </a:r>
            <a:endParaRPr lang="zh-CN" altLang="en-US" sz="4800" dirty="0">
              <a:solidFill>
                <a:schemeClr val="accent1">
                  <a:alpha val="7000"/>
                </a:schemeClr>
              </a:solidFill>
              <a:latin typeface="Arial" panose="020B0604020202020204" pitchFamily="34" charset="0"/>
              <a:ea typeface="思源宋体 CN Medium" panose="02020500000000000000" pitchFamily="18" charset="-122"/>
              <a:sym typeface="Arial" panose="020B0604020202020204" pitchFamily="34" charset="0"/>
            </a:endParaRPr>
          </a:p>
        </p:txBody>
      </p:sp>
      <p:sp>
        <p:nvSpPr>
          <p:cNvPr id="28" name="文本框 27"/>
          <p:cNvSpPr txBox="1"/>
          <p:nvPr/>
        </p:nvSpPr>
        <p:spPr>
          <a:xfrm>
            <a:off x="549217" y="4860277"/>
            <a:ext cx="2389676" cy="707886"/>
          </a:xfrm>
          <a:prstGeom prst="rect">
            <a:avLst/>
          </a:prstGeom>
          <a:noFill/>
        </p:spPr>
        <p:txBody>
          <a:bodyPr wrap="square" rtlCol="0">
            <a:spAutoFit/>
          </a:bodyPr>
          <a:lstStyle/>
          <a:p>
            <a:pPr algn="ctr"/>
            <a:r>
              <a:rPr lang="en-US" altLang="zh-CN" sz="4000" dirty="0">
                <a:solidFill>
                  <a:schemeClr val="accent1">
                    <a:alpha val="4000"/>
                  </a:schemeClr>
                </a:solidFill>
                <a:latin typeface="Arial" panose="020B0604020202020204" pitchFamily="34" charset="0"/>
                <a:ea typeface="思源宋体 CN Medium" panose="02020500000000000000" pitchFamily="18" charset="-122"/>
                <a:sym typeface="Arial" panose="020B0604020202020204" pitchFamily="34" charset="0"/>
              </a:rPr>
              <a:t>04</a:t>
            </a:r>
            <a:endParaRPr lang="zh-CN" altLang="en-US" sz="4000" dirty="0">
              <a:solidFill>
                <a:schemeClr val="accent1">
                  <a:alpha val="4000"/>
                </a:schemeClr>
              </a:solidFill>
              <a:latin typeface="Arial" panose="020B0604020202020204" pitchFamily="34" charset="0"/>
              <a:ea typeface="思源宋体 CN Medium" panose="02020500000000000000" pitchFamily="18" charset="-122"/>
              <a:sym typeface="Arial" panose="020B0604020202020204" pitchFamily="34" charset="0"/>
            </a:endParaRPr>
          </a:p>
        </p:txBody>
      </p:sp>
      <p:sp>
        <p:nvSpPr>
          <p:cNvPr id="29" name="文本框 28"/>
          <p:cNvSpPr txBox="1"/>
          <p:nvPr/>
        </p:nvSpPr>
        <p:spPr>
          <a:xfrm>
            <a:off x="659924" y="1773198"/>
            <a:ext cx="2025164" cy="584775"/>
          </a:xfrm>
          <a:prstGeom prst="rect">
            <a:avLst/>
          </a:prstGeom>
          <a:noFill/>
        </p:spPr>
        <p:txBody>
          <a:bodyPr wrap="square" rtlCol="0">
            <a:spAutoFit/>
          </a:bodyPr>
          <a:lstStyle/>
          <a:p>
            <a:pPr algn="ctr"/>
            <a:r>
              <a:rPr lang="en-US" altLang="zh-CN" sz="3200" spc="600" dirty="0">
                <a:solidFill>
                  <a:schemeClr val="accent1">
                    <a:alpha val="10000"/>
                  </a:schemeClr>
                </a:solidFill>
                <a:latin typeface="Arial" panose="020B0604020202020204" pitchFamily="34" charset="0"/>
                <a:ea typeface="思源宋体 CN Medium" panose="02020500000000000000" pitchFamily="18" charset="-122"/>
                <a:sym typeface="Arial" panose="020B0604020202020204" pitchFamily="34" charset="0"/>
              </a:rPr>
              <a:t>PART</a:t>
            </a:r>
            <a:endParaRPr lang="zh-CN" altLang="en-US" sz="3200" spc="600" dirty="0">
              <a:solidFill>
                <a:schemeClr val="accent1">
                  <a:alpha val="10000"/>
                </a:schemeClr>
              </a:solidFill>
              <a:latin typeface="Arial" panose="020B0604020202020204" pitchFamily="34" charset="0"/>
              <a:ea typeface="思源宋体 CN Medium" panose="02020500000000000000" pitchFamily="18" charset="-122"/>
              <a:sym typeface="Arial" panose="020B0604020202020204" pitchFamily="34" charset="0"/>
            </a:endParaRPr>
          </a:p>
        </p:txBody>
      </p:sp>
      <p:grpSp>
        <p:nvGrpSpPr>
          <p:cNvPr id="31" name="组合 30"/>
          <p:cNvGrpSpPr/>
          <p:nvPr/>
        </p:nvGrpSpPr>
        <p:grpSpPr>
          <a:xfrm>
            <a:off x="-35561" y="-658183"/>
            <a:ext cx="7320281" cy="556210"/>
            <a:chOff x="3499480" y="82633"/>
            <a:chExt cx="5634360" cy="556210"/>
          </a:xfrm>
        </p:grpSpPr>
        <p:sp>
          <p:nvSpPr>
            <p:cNvPr id="32" name="矩形: 圆角 31"/>
            <p:cNvSpPr/>
            <p:nvPr/>
          </p:nvSpPr>
          <p:spPr>
            <a:xfrm>
              <a:off x="3499480" y="82633"/>
              <a:ext cx="5634360" cy="556210"/>
            </a:xfrm>
            <a:prstGeom prst="roundRect">
              <a:avLst/>
            </a:prstGeom>
            <a:solidFill>
              <a:schemeClr val="bg1">
                <a:lumMod val="95000"/>
              </a:schemeClr>
            </a:solidFill>
            <a:ln>
              <a:noFill/>
            </a:ln>
            <a:effectLst>
              <a:outerShdw blurRad="50800" dist="38100" dir="13500000" algn="br" rotWithShape="0">
                <a:schemeClr val="bg1">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2400" dirty="0">
                <a:solidFill>
                  <a:schemeClr val="tx1"/>
                </a:solidFill>
                <a:latin typeface="Arial" panose="020B0604020202020204" pitchFamily="34" charset="0"/>
                <a:ea typeface="思源宋体 CN Medium" panose="02020500000000000000" pitchFamily="18" charset="-122"/>
                <a:sym typeface="Arial" panose="020B0604020202020204" pitchFamily="34" charset="0"/>
              </a:endParaRPr>
            </a:p>
          </p:txBody>
        </p:sp>
        <p:sp>
          <p:nvSpPr>
            <p:cNvPr id="33" name="矩形: 圆角 32"/>
            <p:cNvSpPr/>
            <p:nvPr/>
          </p:nvSpPr>
          <p:spPr>
            <a:xfrm>
              <a:off x="3548755" y="134037"/>
              <a:ext cx="5543886" cy="484651"/>
            </a:xfrm>
            <a:prstGeom prst="roundRect">
              <a:avLst/>
            </a:prstGeom>
            <a:solidFill>
              <a:schemeClr val="bg1">
                <a:lumMod val="95000"/>
              </a:schemeClr>
            </a:solidFill>
            <a:ln>
              <a:noFill/>
            </a:ln>
            <a:effectLst>
              <a:outerShdw blurRad="50800" dist="38100" dir="13500000" algn="br" rotWithShape="0">
                <a:schemeClr val="tx1">
                  <a:alpha val="1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a:solidFill>
                    <a:schemeClr val="tx1"/>
                  </a:solidFill>
                  <a:latin typeface="Arial" panose="020B0604020202020204" pitchFamily="34" charset="0"/>
                  <a:ea typeface="思源宋体 CN Medium" panose="02020500000000000000" pitchFamily="18" charset="-122"/>
                  <a:sym typeface="Arial" panose="020B0604020202020204" pitchFamily="34" charset="0"/>
                </a:rPr>
                <a:t>  推荐使用</a:t>
              </a:r>
              <a:r>
                <a:rPr lang="en-US" altLang="zh-CN" sz="2400" dirty="0">
                  <a:solidFill>
                    <a:schemeClr val="tx1"/>
                  </a:solidFill>
                  <a:latin typeface="Arial" panose="020B0604020202020204" pitchFamily="34" charset="0"/>
                  <a:ea typeface="思源宋体 CN Medium" panose="02020500000000000000" pitchFamily="18" charset="-122"/>
                  <a:sym typeface="Arial" panose="020B0604020202020204" pitchFamily="34" charset="0"/>
                </a:rPr>
                <a:t>Office 365</a:t>
              </a:r>
              <a:r>
                <a:rPr lang="zh-CN" altLang="en-US" sz="2400" dirty="0">
                  <a:solidFill>
                    <a:schemeClr val="tx1"/>
                  </a:solidFill>
                  <a:latin typeface="Arial" panose="020B0604020202020204" pitchFamily="34" charset="0"/>
                  <a:ea typeface="思源宋体 CN Medium" panose="02020500000000000000" pitchFamily="18" charset="-122"/>
                  <a:sym typeface="Arial" panose="020B0604020202020204" pitchFamily="34" charset="0"/>
                </a:rPr>
                <a:t>或</a:t>
              </a:r>
              <a:r>
                <a:rPr lang="en-US" altLang="zh-CN" sz="2400" dirty="0">
                  <a:solidFill>
                    <a:schemeClr val="tx1"/>
                  </a:solidFill>
                  <a:latin typeface="Arial" panose="020B0604020202020204" pitchFamily="34" charset="0"/>
                  <a:ea typeface="思源宋体 CN Medium" panose="02020500000000000000" pitchFamily="18" charset="-122"/>
                  <a:sym typeface="Arial" panose="020B0604020202020204" pitchFamily="34" charset="0"/>
                </a:rPr>
                <a:t>2019</a:t>
              </a:r>
              <a:r>
                <a:rPr lang="zh-CN" altLang="en-US" sz="2400" dirty="0">
                  <a:solidFill>
                    <a:schemeClr val="tx1"/>
                  </a:solidFill>
                  <a:latin typeface="Arial" panose="020B0604020202020204" pitchFamily="34" charset="0"/>
                  <a:ea typeface="思源宋体 CN Medium" panose="02020500000000000000" pitchFamily="18" charset="-122"/>
                  <a:sym typeface="Arial" panose="020B0604020202020204" pitchFamily="34" charset="0"/>
                </a:rPr>
                <a:t>，平滑切换食用更佳哦</a:t>
              </a:r>
            </a:p>
          </p:txBody>
        </p:sp>
        <p:pic>
          <p:nvPicPr>
            <p:cNvPr id="34" name="图片 33"/>
            <p:cNvPicPr>
              <a:picLocks noChangeAspect="1"/>
            </p:cNvPicPr>
            <p:nvPr/>
          </p:nvPicPr>
          <p:blipFill>
            <a:blip r:embed="rId3"/>
            <a:stretch>
              <a:fillRect/>
            </a:stretch>
          </p:blipFill>
          <p:spPr>
            <a:xfrm>
              <a:off x="3673195" y="222232"/>
              <a:ext cx="79920" cy="308260"/>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79220" y="4191000"/>
            <a:ext cx="7983220" cy="2306955"/>
          </a:xfrm>
          <a:prstGeom prst="rect">
            <a:avLst/>
          </a:prstGeom>
          <a:noFill/>
        </p:spPr>
        <p:txBody>
          <a:bodyPr wrap="square" rtlCol="0">
            <a:spAutoFit/>
          </a:bodyPr>
          <a:lstStyle/>
          <a:p>
            <a:r>
              <a:rPr lang="zh-CN" altLang="en-US" b="1">
                <a:sym typeface="+mn-ea"/>
              </a:rPr>
              <a:t>评分问题：大模型标准</a:t>
            </a:r>
          </a:p>
          <a:p>
            <a:r>
              <a:rPr lang="zh-CN" altLang="en-US" b="1">
                <a:sym typeface="+mn-ea"/>
              </a:rPr>
              <a:t>综上来看：大模型认为的一条好回答：</a:t>
            </a:r>
          </a:p>
          <a:p>
            <a:r>
              <a:rPr lang="en-US" altLang="zh-CN" b="1">
                <a:sym typeface="+mn-ea"/>
              </a:rPr>
              <a:t>1.</a:t>
            </a:r>
            <a:r>
              <a:rPr lang="zh-CN" altLang="en-US" b="1">
                <a:sym typeface="+mn-ea"/>
              </a:rPr>
              <a:t>原因和解决措施尽可能详细（对于我们来说，只能是加分项，不能是决定项）</a:t>
            </a:r>
          </a:p>
          <a:p>
            <a:r>
              <a:rPr lang="en-US" altLang="zh-CN" b="1">
                <a:sym typeface="+mn-ea"/>
              </a:rPr>
              <a:t>2.</a:t>
            </a:r>
            <a:r>
              <a:rPr lang="zh-CN" altLang="en-US" b="1">
                <a:sym typeface="+mn-ea"/>
              </a:rPr>
              <a:t>需要切题回答</a:t>
            </a:r>
          </a:p>
          <a:p>
            <a:r>
              <a:rPr lang="en-US" altLang="zh-CN" b="1">
                <a:sym typeface="+mn-ea"/>
              </a:rPr>
              <a:t>3.</a:t>
            </a:r>
            <a:r>
              <a:rPr lang="zh-CN" altLang="en-US" b="1">
                <a:sym typeface="+mn-ea"/>
              </a:rPr>
              <a:t>如第一个评分，原题中确实是电源出现问题，但是由于太泛化，给分低。</a:t>
            </a:r>
          </a:p>
          <a:p>
            <a:r>
              <a:rPr lang="en-US" altLang="zh-CN" b="1">
                <a:sym typeface="+mn-ea"/>
              </a:rPr>
              <a:t>4.</a:t>
            </a:r>
            <a:r>
              <a:rPr lang="zh-CN" altLang="en-US" b="1">
                <a:sym typeface="+mn-ea"/>
              </a:rPr>
              <a:t>如第四个评分，答案错了，若原因和措施详细，仍有高分。</a:t>
            </a:r>
          </a:p>
          <a:p>
            <a:endParaRPr lang="zh-CN" altLang="en-US"/>
          </a:p>
          <a:p>
            <a:endParaRPr lang="zh-CN" altLang="en-US"/>
          </a:p>
        </p:txBody>
      </p:sp>
      <p:pic>
        <p:nvPicPr>
          <p:cNvPr id="2" name="图片 1"/>
          <p:cNvPicPr>
            <a:picLocks noChangeAspect="1"/>
          </p:cNvPicPr>
          <p:nvPr>
            <p:custDataLst>
              <p:tags r:id="rId1"/>
            </p:custDataLst>
          </p:nvPr>
        </p:nvPicPr>
        <p:blipFill>
          <a:blip r:embed="rId6"/>
          <a:stretch>
            <a:fillRect/>
          </a:stretch>
        </p:blipFill>
        <p:spPr>
          <a:xfrm>
            <a:off x="1295400" y="1143000"/>
            <a:ext cx="9334500" cy="922020"/>
          </a:xfrm>
          <a:prstGeom prst="rect">
            <a:avLst/>
          </a:prstGeom>
        </p:spPr>
      </p:pic>
      <p:pic>
        <p:nvPicPr>
          <p:cNvPr id="4" name="图片 3"/>
          <p:cNvPicPr>
            <a:picLocks noChangeAspect="1"/>
          </p:cNvPicPr>
          <p:nvPr>
            <p:custDataLst>
              <p:tags r:id="rId2"/>
            </p:custDataLst>
          </p:nvPr>
        </p:nvPicPr>
        <p:blipFill>
          <a:blip r:embed="rId7"/>
          <a:stretch>
            <a:fillRect/>
          </a:stretch>
        </p:blipFill>
        <p:spPr>
          <a:xfrm>
            <a:off x="1356360" y="114300"/>
            <a:ext cx="9349740" cy="1028700"/>
          </a:xfrm>
          <a:prstGeom prst="rect">
            <a:avLst/>
          </a:prstGeom>
        </p:spPr>
      </p:pic>
      <p:pic>
        <p:nvPicPr>
          <p:cNvPr id="5" name="图片 4"/>
          <p:cNvPicPr>
            <a:picLocks noChangeAspect="1"/>
          </p:cNvPicPr>
          <p:nvPr>
            <p:custDataLst>
              <p:tags r:id="rId3"/>
            </p:custDataLst>
          </p:nvPr>
        </p:nvPicPr>
        <p:blipFill>
          <a:blip r:embed="rId8"/>
          <a:stretch>
            <a:fillRect/>
          </a:stretch>
        </p:blipFill>
        <p:spPr>
          <a:xfrm>
            <a:off x="1379220" y="2228850"/>
            <a:ext cx="9486900" cy="731520"/>
          </a:xfrm>
          <a:prstGeom prst="rect">
            <a:avLst/>
          </a:prstGeom>
        </p:spPr>
      </p:pic>
      <p:pic>
        <p:nvPicPr>
          <p:cNvPr id="6" name="图片 5"/>
          <p:cNvPicPr>
            <a:picLocks noChangeAspect="1"/>
          </p:cNvPicPr>
          <p:nvPr>
            <p:custDataLst>
              <p:tags r:id="rId4"/>
            </p:custDataLst>
          </p:nvPr>
        </p:nvPicPr>
        <p:blipFill>
          <a:blip r:embed="rId9"/>
          <a:stretch>
            <a:fillRect/>
          </a:stretch>
        </p:blipFill>
        <p:spPr>
          <a:xfrm>
            <a:off x="1379220" y="2938145"/>
            <a:ext cx="9418320" cy="9601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25725" y="1200150"/>
            <a:ext cx="6899275" cy="4740275"/>
          </a:xfrm>
          <a:prstGeom prst="rect">
            <a:avLst/>
          </a:prstGeom>
          <a:noFill/>
        </p:spPr>
        <p:txBody>
          <a:bodyPr wrap="square" rtlCol="0">
            <a:noAutofit/>
          </a:bodyPr>
          <a:lstStyle/>
          <a:p>
            <a:r>
              <a:rPr lang="zh-CN" altLang="en-US" b="1"/>
              <a:t>评分问题：</a:t>
            </a:r>
          </a:p>
          <a:p>
            <a:endParaRPr lang="zh-CN" altLang="en-US" b="1">
              <a:sym typeface="+mn-ea"/>
            </a:endParaRPr>
          </a:p>
          <a:p>
            <a:r>
              <a:rPr lang="zh-CN" altLang="en-US" b="1"/>
              <a:t>标准：</a:t>
            </a:r>
            <a:r>
              <a:rPr lang="en-US" altLang="zh-CN" b="1"/>
              <a:t>1.</a:t>
            </a:r>
            <a:r>
              <a:rPr lang="zh-CN" altLang="en-US" b="1"/>
              <a:t>答案错了，仍有</a:t>
            </a:r>
            <a:r>
              <a:rPr lang="en-US" altLang="zh-CN" b="1"/>
              <a:t>8/10</a:t>
            </a:r>
            <a:r>
              <a:rPr lang="zh-CN" altLang="en-US" b="1"/>
              <a:t>高分，认为应设置到</a:t>
            </a:r>
            <a:r>
              <a:rPr lang="en-US" altLang="zh-CN" b="1"/>
              <a:t>5</a:t>
            </a:r>
            <a:r>
              <a:rPr lang="zh-CN" altLang="en-US" b="1"/>
              <a:t>分以下</a:t>
            </a:r>
          </a:p>
          <a:p>
            <a:pPr marL="0" lvl="1" indent="457200"/>
            <a:r>
              <a:rPr lang="en-US" altLang="zh-CN" b="1"/>
              <a:t>    2.</a:t>
            </a:r>
            <a:r>
              <a:rPr lang="zh-CN" altLang="en-US" b="1"/>
              <a:t>按照中间原因，最终原因，解决方案命中率加权给分，由于缺少人工排查条件，因此大模型很难给出最终原因和正确解决方案，因此我们主要看中间原因的命中率。三个部分的权重比应为</a:t>
            </a:r>
            <a:r>
              <a:rPr lang="zh-CN" altLang="en-US" b="1">
                <a:sym typeface="+mn-ea"/>
              </a:rPr>
              <a:t>中间原因</a:t>
            </a:r>
            <a:r>
              <a:rPr lang="en-US" altLang="zh-CN" b="1">
                <a:sym typeface="+mn-ea"/>
              </a:rPr>
              <a:t>&gt;&gt;</a:t>
            </a:r>
            <a:r>
              <a:rPr lang="zh-CN" altLang="en-US" b="1"/>
              <a:t>解决方案</a:t>
            </a:r>
            <a:r>
              <a:rPr lang="en-US" altLang="zh-CN" b="1"/>
              <a:t>=</a:t>
            </a:r>
            <a:r>
              <a:rPr lang="zh-CN" altLang="en-US" b="1"/>
              <a:t>最终原因</a:t>
            </a:r>
          </a:p>
          <a:p>
            <a:pPr marL="1371600" lvl="3" indent="457200"/>
            <a:r>
              <a:rPr lang="en-US" altLang="zh-CN" b="1"/>
              <a:t>0.8             0.1              0.1    </a:t>
            </a:r>
            <a:r>
              <a:rPr lang="zh-CN" altLang="en-US" b="1"/>
              <a:t>×</a:t>
            </a:r>
            <a:endParaRPr lang="en-US" altLang="zh-CN" b="1"/>
          </a:p>
          <a:p>
            <a:pPr marL="1371600" lvl="3" indent="457200"/>
            <a:r>
              <a:rPr lang="en-US" altLang="zh-CN">
                <a:sym typeface="+mn-ea"/>
              </a:rPr>
              <a:t>1	 0	   0      </a:t>
            </a:r>
            <a:endParaRPr lang="zh-CN" altLang="en-US">
              <a:sym typeface="+mn-ea"/>
            </a:endParaRPr>
          </a:p>
          <a:p>
            <a:r>
              <a:rPr lang="zh-CN" altLang="en-US" b="1">
                <a:sym typeface="+mn-ea"/>
              </a:rPr>
              <a:t>评判得分的解决方式：</a:t>
            </a:r>
          </a:p>
          <a:p>
            <a:r>
              <a:rPr lang="en-US" altLang="zh-CN" b="1">
                <a:sym typeface="+mn-ea"/>
              </a:rPr>
              <a:t>1</a:t>
            </a:r>
            <a:r>
              <a:rPr lang="zh-CN" altLang="en-US" b="1">
                <a:sym typeface="+mn-ea"/>
              </a:rPr>
              <a:t>、假如命中了解决方案和最终原因，则直接给</a:t>
            </a:r>
            <a:r>
              <a:rPr lang="en-US" altLang="zh-CN" b="1">
                <a:sym typeface="+mn-ea"/>
              </a:rPr>
              <a:t>10</a:t>
            </a:r>
            <a:r>
              <a:rPr lang="zh-CN" altLang="en-US" b="1">
                <a:sym typeface="+mn-ea"/>
              </a:rPr>
              <a:t>分。</a:t>
            </a:r>
          </a:p>
          <a:p>
            <a:r>
              <a:rPr lang="en-US" altLang="zh-CN" b="1">
                <a:sym typeface="+mn-ea"/>
              </a:rPr>
              <a:t>2</a:t>
            </a:r>
            <a:r>
              <a:rPr lang="zh-CN" altLang="en-US" b="1">
                <a:sym typeface="+mn-ea"/>
              </a:rPr>
              <a:t>、否则，按照中间原因的命中率来给分。如果命中其中一条，则分数在</a:t>
            </a:r>
            <a:r>
              <a:rPr lang="en-US" altLang="zh-CN" b="1">
                <a:sym typeface="+mn-ea"/>
              </a:rPr>
              <a:t>5</a:t>
            </a:r>
            <a:r>
              <a:rPr lang="zh-CN" altLang="en-US" b="1">
                <a:sym typeface="+mn-ea"/>
              </a:rPr>
              <a:t>分以上，若命中多条，按一条一分来算，加至</a:t>
            </a:r>
            <a:r>
              <a:rPr lang="en-US" altLang="zh-CN" b="1">
                <a:sym typeface="+mn-ea"/>
              </a:rPr>
              <a:t>10</a:t>
            </a:r>
            <a:r>
              <a:rPr lang="zh-CN" altLang="en-US" b="1">
                <a:sym typeface="+mn-ea"/>
              </a:rPr>
              <a:t>分为止。详细的分析过程和解决方案只能作为加分项，且加分范围不宜超过</a:t>
            </a:r>
            <a:r>
              <a:rPr lang="en-US" altLang="zh-CN" b="1">
                <a:sym typeface="+mn-ea"/>
              </a:rPr>
              <a:t>1</a:t>
            </a:r>
            <a:r>
              <a:rPr lang="zh-CN" altLang="en-US" b="1">
                <a:sym typeface="+mn-ea"/>
              </a:rPr>
              <a:t>分。</a:t>
            </a:r>
          </a:p>
          <a:p>
            <a:r>
              <a:rPr lang="en-US" altLang="zh-CN" b="1">
                <a:sym typeface="+mn-ea"/>
              </a:rPr>
              <a:t>3</a:t>
            </a:r>
            <a:r>
              <a:rPr lang="zh-CN" altLang="en-US" b="1">
                <a:sym typeface="+mn-ea"/>
              </a:rPr>
              <a:t>、若一条都未命中，则直接给</a:t>
            </a:r>
            <a:r>
              <a:rPr lang="en-US" altLang="zh-CN" b="1">
                <a:sym typeface="+mn-ea"/>
              </a:rPr>
              <a:t>0</a:t>
            </a:r>
            <a:r>
              <a:rPr lang="zh-CN" altLang="en-US" b="1">
                <a:sym typeface="+mn-ea"/>
              </a:rPr>
              <a:t>分。</a:t>
            </a:r>
          </a:p>
          <a:p>
            <a:endParaRPr lang="zh-CN" altLang="en-US">
              <a:sym typeface="+mn-ea"/>
            </a:endParaRPr>
          </a:p>
          <a:p>
            <a:endParaRPr lang="zh-CN" altLang="en-US">
              <a:sym typeface="+mn-ea"/>
            </a:endParaRPr>
          </a:p>
          <a:p>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89777" y="2020262"/>
            <a:ext cx="7929122" cy="1375568"/>
          </a:xfrm>
        </p:spPr>
        <p:txBody>
          <a:bodyPr/>
          <a:lstStyle/>
          <a:p>
            <a:r>
              <a:rPr lang="zh-CN" altLang="en-US" dirty="0">
                <a:sym typeface="Arial" panose="020B0604020202020204" pitchFamily="34" charset="0"/>
              </a:rPr>
              <a:t>毕设基本介绍</a:t>
            </a:r>
          </a:p>
        </p:txBody>
      </p:sp>
      <p:cxnSp>
        <p:nvCxnSpPr>
          <p:cNvPr id="23" name="直接连接符 22"/>
          <p:cNvCxnSpPr/>
          <p:nvPr/>
        </p:nvCxnSpPr>
        <p:spPr>
          <a:xfrm flipV="1">
            <a:off x="744908" y="1802175"/>
            <a:ext cx="2067740" cy="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744908" y="3289709"/>
            <a:ext cx="2067740" cy="9485"/>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49217" y="2075347"/>
            <a:ext cx="2389676" cy="1354217"/>
          </a:xfrm>
          <a:prstGeom prst="rect">
            <a:avLst/>
          </a:prstGeom>
          <a:noFill/>
        </p:spPr>
        <p:txBody>
          <a:bodyPr wrap="square" tIns="0" bIns="0" rtlCol="0">
            <a:spAutoFit/>
          </a:bodyPr>
          <a:lstStyle/>
          <a:p>
            <a:pPr algn="ctr"/>
            <a:r>
              <a:rPr lang="en-US" altLang="zh-CN" sz="8800" spc="1200" baseline="0" dirty="0">
                <a:solidFill>
                  <a:schemeClr val="accent1"/>
                </a:solidFill>
                <a:latin typeface="Arial" panose="020B0604020202020204" pitchFamily="34" charset="0"/>
                <a:ea typeface="思源宋体 CN Medium" panose="02020500000000000000" pitchFamily="18" charset="-122"/>
                <a:sym typeface="Arial" panose="020B0604020202020204" pitchFamily="34" charset="0"/>
              </a:rPr>
              <a:t>01</a:t>
            </a:r>
            <a:endParaRPr lang="zh-CN" altLang="en-US" sz="8800" spc="1200" baseline="0" dirty="0">
              <a:solidFill>
                <a:schemeClr val="accent1"/>
              </a:solidFill>
              <a:latin typeface="Arial" panose="020B0604020202020204" pitchFamily="34" charset="0"/>
              <a:ea typeface="思源宋体 CN Medium" panose="02020500000000000000" pitchFamily="18" charset="-122"/>
              <a:sym typeface="Arial" panose="020B0604020202020204" pitchFamily="34" charset="0"/>
            </a:endParaRPr>
          </a:p>
        </p:txBody>
      </p:sp>
      <p:sp>
        <p:nvSpPr>
          <p:cNvPr id="26" name="文本框 25"/>
          <p:cNvSpPr txBox="1"/>
          <p:nvPr/>
        </p:nvSpPr>
        <p:spPr>
          <a:xfrm>
            <a:off x="549217" y="3352447"/>
            <a:ext cx="2389676" cy="1015663"/>
          </a:xfrm>
          <a:prstGeom prst="rect">
            <a:avLst/>
          </a:prstGeom>
          <a:noFill/>
        </p:spPr>
        <p:txBody>
          <a:bodyPr wrap="square" rtlCol="0">
            <a:spAutoFit/>
          </a:bodyPr>
          <a:lstStyle/>
          <a:p>
            <a:pPr algn="ctr"/>
            <a:r>
              <a:rPr lang="en-US" altLang="zh-CN" sz="6000" dirty="0">
                <a:solidFill>
                  <a:schemeClr val="accent1">
                    <a:alpha val="10000"/>
                  </a:schemeClr>
                </a:solidFill>
                <a:latin typeface="Arial" panose="020B0604020202020204" pitchFamily="34" charset="0"/>
                <a:ea typeface="思源宋体 CN Medium" panose="02020500000000000000" pitchFamily="18" charset="-122"/>
                <a:sym typeface="Arial" panose="020B0604020202020204" pitchFamily="34" charset="0"/>
              </a:rPr>
              <a:t>02</a:t>
            </a:r>
            <a:endParaRPr lang="zh-CN" altLang="en-US" sz="6000" dirty="0">
              <a:solidFill>
                <a:schemeClr val="accent1">
                  <a:alpha val="10000"/>
                </a:schemeClr>
              </a:solidFill>
              <a:latin typeface="Arial" panose="020B0604020202020204" pitchFamily="34" charset="0"/>
              <a:ea typeface="思源宋体 CN Medium" panose="02020500000000000000" pitchFamily="18" charset="-122"/>
              <a:sym typeface="Arial" panose="020B0604020202020204" pitchFamily="34" charset="0"/>
            </a:endParaRPr>
          </a:p>
        </p:txBody>
      </p:sp>
      <p:sp>
        <p:nvSpPr>
          <p:cNvPr id="27" name="文本框 26"/>
          <p:cNvSpPr txBox="1"/>
          <p:nvPr/>
        </p:nvSpPr>
        <p:spPr>
          <a:xfrm>
            <a:off x="549217" y="4166930"/>
            <a:ext cx="2389676" cy="830997"/>
          </a:xfrm>
          <a:prstGeom prst="rect">
            <a:avLst/>
          </a:prstGeom>
          <a:noFill/>
        </p:spPr>
        <p:txBody>
          <a:bodyPr wrap="square" rtlCol="0">
            <a:spAutoFit/>
          </a:bodyPr>
          <a:lstStyle/>
          <a:p>
            <a:pPr algn="ctr"/>
            <a:r>
              <a:rPr lang="en-US" altLang="zh-CN" sz="4800" dirty="0">
                <a:solidFill>
                  <a:schemeClr val="accent1">
                    <a:alpha val="7000"/>
                  </a:schemeClr>
                </a:solidFill>
                <a:latin typeface="Arial" panose="020B0604020202020204" pitchFamily="34" charset="0"/>
                <a:ea typeface="思源宋体 CN Medium" panose="02020500000000000000" pitchFamily="18" charset="-122"/>
                <a:sym typeface="Arial" panose="020B0604020202020204" pitchFamily="34" charset="0"/>
              </a:rPr>
              <a:t>03</a:t>
            </a:r>
            <a:endParaRPr lang="zh-CN" altLang="en-US" sz="4800" dirty="0">
              <a:solidFill>
                <a:schemeClr val="accent1">
                  <a:alpha val="7000"/>
                </a:schemeClr>
              </a:solidFill>
              <a:latin typeface="Arial" panose="020B0604020202020204" pitchFamily="34" charset="0"/>
              <a:ea typeface="思源宋体 CN Medium" panose="02020500000000000000" pitchFamily="18" charset="-122"/>
              <a:sym typeface="Arial" panose="020B0604020202020204" pitchFamily="34" charset="0"/>
            </a:endParaRPr>
          </a:p>
        </p:txBody>
      </p:sp>
      <p:sp>
        <p:nvSpPr>
          <p:cNvPr id="28" name="文本框 27"/>
          <p:cNvSpPr txBox="1"/>
          <p:nvPr/>
        </p:nvSpPr>
        <p:spPr>
          <a:xfrm>
            <a:off x="549217" y="4860277"/>
            <a:ext cx="2389676" cy="707886"/>
          </a:xfrm>
          <a:prstGeom prst="rect">
            <a:avLst/>
          </a:prstGeom>
          <a:noFill/>
        </p:spPr>
        <p:txBody>
          <a:bodyPr wrap="square" rtlCol="0">
            <a:spAutoFit/>
          </a:bodyPr>
          <a:lstStyle/>
          <a:p>
            <a:pPr algn="ctr"/>
            <a:r>
              <a:rPr lang="en-US" altLang="zh-CN" sz="4000" dirty="0">
                <a:solidFill>
                  <a:schemeClr val="accent1">
                    <a:alpha val="4000"/>
                  </a:schemeClr>
                </a:solidFill>
                <a:latin typeface="Arial" panose="020B0604020202020204" pitchFamily="34" charset="0"/>
                <a:ea typeface="思源宋体 CN Medium" panose="02020500000000000000" pitchFamily="18" charset="-122"/>
                <a:sym typeface="Arial" panose="020B0604020202020204" pitchFamily="34" charset="0"/>
              </a:rPr>
              <a:t>04</a:t>
            </a:r>
            <a:endParaRPr lang="zh-CN" altLang="en-US" sz="4000" dirty="0">
              <a:solidFill>
                <a:schemeClr val="accent1">
                  <a:alpha val="4000"/>
                </a:schemeClr>
              </a:solidFill>
              <a:latin typeface="Arial" panose="020B0604020202020204" pitchFamily="34" charset="0"/>
              <a:ea typeface="思源宋体 CN Medium" panose="02020500000000000000" pitchFamily="18" charset="-122"/>
              <a:sym typeface="Arial" panose="020B0604020202020204" pitchFamily="34" charset="0"/>
            </a:endParaRPr>
          </a:p>
        </p:txBody>
      </p:sp>
      <p:sp>
        <p:nvSpPr>
          <p:cNvPr id="29" name="文本框 28"/>
          <p:cNvSpPr txBox="1"/>
          <p:nvPr/>
        </p:nvSpPr>
        <p:spPr>
          <a:xfrm>
            <a:off x="659924" y="1773198"/>
            <a:ext cx="2025164" cy="584775"/>
          </a:xfrm>
          <a:prstGeom prst="rect">
            <a:avLst/>
          </a:prstGeom>
          <a:noFill/>
        </p:spPr>
        <p:txBody>
          <a:bodyPr wrap="square" rtlCol="0">
            <a:spAutoFit/>
          </a:bodyPr>
          <a:lstStyle/>
          <a:p>
            <a:pPr algn="ctr"/>
            <a:r>
              <a:rPr lang="en-US" altLang="zh-CN" sz="3200" spc="600" dirty="0">
                <a:solidFill>
                  <a:schemeClr val="accent1">
                    <a:alpha val="10000"/>
                  </a:schemeClr>
                </a:solidFill>
                <a:latin typeface="Arial" panose="020B0604020202020204" pitchFamily="34" charset="0"/>
                <a:ea typeface="思源宋体 CN Medium" panose="02020500000000000000" pitchFamily="18" charset="-122"/>
                <a:sym typeface="Arial" panose="020B0604020202020204" pitchFamily="34" charset="0"/>
              </a:rPr>
              <a:t>PART</a:t>
            </a:r>
            <a:endParaRPr lang="zh-CN" altLang="en-US" sz="3200" spc="600" dirty="0">
              <a:solidFill>
                <a:schemeClr val="accent1">
                  <a:alpha val="10000"/>
                </a:schemeClr>
              </a:solidFill>
              <a:latin typeface="Arial" panose="020B0604020202020204" pitchFamily="34" charset="0"/>
              <a:ea typeface="思源宋体 CN Medium" panose="02020500000000000000" pitchFamily="18" charset="-122"/>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5062D84-DDD7-CEDF-B2B3-7C3015327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55290"/>
            <a:ext cx="3886201" cy="3570993"/>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62EF8B20-92C7-2986-83A1-0EC7F6E5C477}"/>
              </a:ext>
            </a:extLst>
          </p:cNvPr>
          <p:cNvSpPr txBox="1"/>
          <p:nvPr/>
        </p:nvSpPr>
        <p:spPr>
          <a:xfrm>
            <a:off x="1371600" y="5257800"/>
            <a:ext cx="9372600" cy="923330"/>
          </a:xfrm>
          <a:prstGeom prst="rect">
            <a:avLst/>
          </a:prstGeom>
          <a:noFill/>
        </p:spPr>
        <p:txBody>
          <a:bodyPr wrap="square">
            <a:spAutoFit/>
          </a:bodyPr>
          <a:lstStyle/>
          <a:p>
            <a:r>
              <a:rPr lang="zh-CN" altLang="en-US" dirty="0"/>
              <a:t>基于主流嵌入式平台与 </a:t>
            </a:r>
            <a:r>
              <a:rPr lang="en-US" altLang="zh-CN" dirty="0"/>
              <a:t>RGBD </a:t>
            </a:r>
            <a:r>
              <a:rPr lang="zh-CN" altLang="en-US" dirty="0"/>
              <a:t>工业摄像头，设计并实现用于实现三维重建扫描的基于基板卡的摄像机阵列控制系统。实现一个 </a:t>
            </a:r>
            <a:r>
              <a:rPr lang="en-US" altLang="zh-CN" dirty="0"/>
              <a:t>PC </a:t>
            </a:r>
            <a:r>
              <a:rPr lang="zh-CN" altLang="en-US" dirty="0"/>
              <a:t>端的用户 </a:t>
            </a:r>
            <a:r>
              <a:rPr lang="en-US" altLang="zh-CN" dirty="0"/>
              <a:t>GUI</a:t>
            </a:r>
            <a:r>
              <a:rPr lang="zh-CN" altLang="en-US" dirty="0"/>
              <a:t>， 通过用户设定参数自动完成对物体的拍摄，保证图像质量满足后端对三维重建的需求。</a:t>
            </a:r>
          </a:p>
        </p:txBody>
      </p:sp>
      <p:pic>
        <p:nvPicPr>
          <p:cNvPr id="1028" name="Picture 4">
            <a:extLst>
              <a:ext uri="{FF2B5EF4-FFF2-40B4-BE49-F238E27FC236}">
                <a16:creationId xmlns:a16="http://schemas.microsoft.com/office/drawing/2014/main" id="{6A48B387-44A8-E455-6787-18EDBE8BD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214877"/>
            <a:ext cx="3992033" cy="3607862"/>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9F888FF8-780F-2592-4951-15B78D21FB77}"/>
              </a:ext>
            </a:extLst>
          </p:cNvPr>
          <p:cNvSpPr txBox="1"/>
          <p:nvPr/>
        </p:nvSpPr>
        <p:spPr>
          <a:xfrm>
            <a:off x="1219200" y="562163"/>
            <a:ext cx="3200400" cy="523220"/>
          </a:xfrm>
          <a:prstGeom prst="rect">
            <a:avLst/>
          </a:prstGeom>
          <a:noFill/>
        </p:spPr>
        <p:txBody>
          <a:bodyPr wrap="square" rtlCol="0">
            <a:spAutoFit/>
          </a:bodyPr>
          <a:lstStyle/>
          <a:p>
            <a:r>
              <a:rPr lang="zh-CN" altLang="en-US" sz="2800" b="1" dirty="0">
                <a:solidFill>
                  <a:srgbClr val="FF0000"/>
                </a:solidFill>
              </a:rPr>
              <a:t>毕设目标</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F888FF8-780F-2592-4951-15B78D21FB77}"/>
              </a:ext>
            </a:extLst>
          </p:cNvPr>
          <p:cNvSpPr txBox="1"/>
          <p:nvPr/>
        </p:nvSpPr>
        <p:spPr>
          <a:xfrm>
            <a:off x="1219200" y="533400"/>
            <a:ext cx="6096000" cy="523220"/>
          </a:xfrm>
          <a:prstGeom prst="rect">
            <a:avLst/>
          </a:prstGeom>
          <a:noFill/>
        </p:spPr>
        <p:txBody>
          <a:bodyPr wrap="square" rtlCol="0">
            <a:spAutoFit/>
          </a:bodyPr>
          <a:lstStyle/>
          <a:p>
            <a:r>
              <a:rPr lang="zh-CN" altLang="en-US" sz="2800" b="1" dirty="0">
                <a:solidFill>
                  <a:srgbClr val="FF0000"/>
                </a:solidFill>
              </a:rPr>
              <a:t>硬件介绍</a:t>
            </a:r>
            <a:r>
              <a:rPr lang="en-US" altLang="zh-CN" sz="2800" b="1" dirty="0">
                <a:solidFill>
                  <a:srgbClr val="FF0000"/>
                </a:solidFill>
              </a:rPr>
              <a:t>——</a:t>
            </a:r>
            <a:r>
              <a:rPr lang="zh-CN" altLang="en-US" sz="2800" b="1" dirty="0">
                <a:solidFill>
                  <a:srgbClr val="FF0000"/>
                </a:solidFill>
              </a:rPr>
              <a:t>嵌入式控制设备</a:t>
            </a:r>
          </a:p>
        </p:txBody>
      </p:sp>
      <p:pic>
        <p:nvPicPr>
          <p:cNvPr id="3" name="图片 2">
            <a:extLst>
              <a:ext uri="{FF2B5EF4-FFF2-40B4-BE49-F238E27FC236}">
                <a16:creationId xmlns:a16="http://schemas.microsoft.com/office/drawing/2014/main" id="{ACBC7C57-82A8-5B28-54C7-66E0DA014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1295400"/>
            <a:ext cx="5391150" cy="3496434"/>
          </a:xfrm>
          <a:prstGeom prst="rect">
            <a:avLst/>
          </a:prstGeom>
        </p:spPr>
      </p:pic>
      <p:sp>
        <p:nvSpPr>
          <p:cNvPr id="4" name="文本框 3">
            <a:extLst>
              <a:ext uri="{FF2B5EF4-FFF2-40B4-BE49-F238E27FC236}">
                <a16:creationId xmlns:a16="http://schemas.microsoft.com/office/drawing/2014/main" id="{7059574E-67F0-78EA-0AFF-F3E422DD4417}"/>
              </a:ext>
            </a:extLst>
          </p:cNvPr>
          <p:cNvSpPr txBox="1"/>
          <p:nvPr/>
        </p:nvSpPr>
        <p:spPr>
          <a:xfrm>
            <a:off x="2895600" y="4791834"/>
            <a:ext cx="1119217" cy="369332"/>
          </a:xfrm>
          <a:prstGeom prst="rect">
            <a:avLst/>
          </a:prstGeom>
          <a:noFill/>
        </p:spPr>
        <p:txBody>
          <a:bodyPr wrap="none" rtlCol="0">
            <a:spAutoFit/>
          </a:bodyPr>
          <a:lstStyle/>
          <a:p>
            <a:r>
              <a:rPr lang="zh-CN" altLang="en-US" dirty="0"/>
              <a:t>香橙派</a:t>
            </a:r>
            <a:r>
              <a:rPr lang="en-US" altLang="zh-CN" dirty="0"/>
              <a:t>3B</a:t>
            </a:r>
            <a:endParaRPr lang="zh-CN" altLang="en-US" dirty="0"/>
          </a:p>
        </p:txBody>
      </p:sp>
      <p:pic>
        <p:nvPicPr>
          <p:cNvPr id="6" name="图片 5">
            <a:extLst>
              <a:ext uri="{FF2B5EF4-FFF2-40B4-BE49-F238E27FC236}">
                <a16:creationId xmlns:a16="http://schemas.microsoft.com/office/drawing/2014/main" id="{9BA72D69-52C1-DD45-4F36-FE00178EF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1112" y="1600200"/>
            <a:ext cx="1688175" cy="1743075"/>
          </a:xfrm>
          <a:prstGeom prst="rect">
            <a:avLst/>
          </a:prstGeom>
        </p:spPr>
      </p:pic>
      <p:pic>
        <p:nvPicPr>
          <p:cNvPr id="10" name="图片 9">
            <a:extLst>
              <a:ext uri="{FF2B5EF4-FFF2-40B4-BE49-F238E27FC236}">
                <a16:creationId xmlns:a16="http://schemas.microsoft.com/office/drawing/2014/main" id="{61C03C82-52ED-C7AF-3081-61E76D0760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1025" y="1636749"/>
            <a:ext cx="1689600" cy="1676400"/>
          </a:xfrm>
          <a:prstGeom prst="rect">
            <a:avLst/>
          </a:prstGeom>
        </p:spPr>
      </p:pic>
      <p:pic>
        <p:nvPicPr>
          <p:cNvPr id="12" name="图片 11">
            <a:extLst>
              <a:ext uri="{FF2B5EF4-FFF2-40B4-BE49-F238E27FC236}">
                <a16:creationId xmlns:a16="http://schemas.microsoft.com/office/drawing/2014/main" id="{FFBA0B51-963E-01D6-711C-74360325A7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4135" y="1714500"/>
            <a:ext cx="2032860" cy="1628775"/>
          </a:xfrm>
          <a:prstGeom prst="rect">
            <a:avLst/>
          </a:prstGeom>
        </p:spPr>
      </p:pic>
      <p:sp>
        <p:nvSpPr>
          <p:cNvPr id="13" name="文本框 12">
            <a:extLst>
              <a:ext uri="{FF2B5EF4-FFF2-40B4-BE49-F238E27FC236}">
                <a16:creationId xmlns:a16="http://schemas.microsoft.com/office/drawing/2014/main" id="{48C17B22-FCEF-6391-A4B9-1136EDD2F7CA}"/>
              </a:ext>
            </a:extLst>
          </p:cNvPr>
          <p:cNvSpPr txBox="1"/>
          <p:nvPr/>
        </p:nvSpPr>
        <p:spPr>
          <a:xfrm>
            <a:off x="7162800" y="3733800"/>
            <a:ext cx="4191000" cy="646331"/>
          </a:xfrm>
          <a:prstGeom prst="rect">
            <a:avLst/>
          </a:prstGeom>
          <a:noFill/>
        </p:spPr>
        <p:txBody>
          <a:bodyPr wrap="square" rtlCol="0">
            <a:spAutoFit/>
          </a:bodyPr>
          <a:lstStyle/>
          <a:p>
            <a:r>
              <a:rPr lang="zh-CN" altLang="en-US" dirty="0"/>
              <a:t>支持多种方式连接相机，需要较高的通讯与传输速度以保证拍照的同时性</a:t>
            </a:r>
          </a:p>
        </p:txBody>
      </p:sp>
    </p:spTree>
    <p:extLst>
      <p:ext uri="{BB962C8B-B14F-4D97-AF65-F5344CB8AC3E}">
        <p14:creationId xmlns:p14="http://schemas.microsoft.com/office/powerpoint/2010/main" val="135736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F888FF8-780F-2592-4951-15B78D21FB77}"/>
              </a:ext>
            </a:extLst>
          </p:cNvPr>
          <p:cNvSpPr txBox="1"/>
          <p:nvPr/>
        </p:nvSpPr>
        <p:spPr>
          <a:xfrm>
            <a:off x="1219200" y="533400"/>
            <a:ext cx="6096000" cy="523220"/>
          </a:xfrm>
          <a:prstGeom prst="rect">
            <a:avLst/>
          </a:prstGeom>
          <a:noFill/>
        </p:spPr>
        <p:txBody>
          <a:bodyPr wrap="square" rtlCol="0">
            <a:spAutoFit/>
          </a:bodyPr>
          <a:lstStyle/>
          <a:p>
            <a:r>
              <a:rPr lang="zh-CN" altLang="en-US" sz="2800" b="1" dirty="0">
                <a:solidFill>
                  <a:srgbClr val="FF0000"/>
                </a:solidFill>
              </a:rPr>
              <a:t>硬件介绍</a:t>
            </a:r>
            <a:r>
              <a:rPr lang="en-US" altLang="zh-CN" sz="2800" b="1" dirty="0">
                <a:solidFill>
                  <a:srgbClr val="FF0000"/>
                </a:solidFill>
              </a:rPr>
              <a:t>——</a:t>
            </a:r>
            <a:r>
              <a:rPr lang="zh-CN" altLang="en-US" sz="2800" b="1" dirty="0">
                <a:solidFill>
                  <a:srgbClr val="FF0000"/>
                </a:solidFill>
              </a:rPr>
              <a:t>工业相机与镜头</a:t>
            </a:r>
          </a:p>
        </p:txBody>
      </p:sp>
      <p:pic>
        <p:nvPicPr>
          <p:cNvPr id="8" name="图片 7">
            <a:extLst>
              <a:ext uri="{FF2B5EF4-FFF2-40B4-BE49-F238E27FC236}">
                <a16:creationId xmlns:a16="http://schemas.microsoft.com/office/drawing/2014/main" id="{F439F41E-B6A9-AFFB-1C68-D2E8F0135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1927" y="1167809"/>
            <a:ext cx="5922380" cy="2604238"/>
          </a:xfrm>
          <a:prstGeom prst="rect">
            <a:avLst/>
          </a:prstGeom>
        </p:spPr>
      </p:pic>
      <p:pic>
        <p:nvPicPr>
          <p:cNvPr id="14" name="图片 13">
            <a:extLst>
              <a:ext uri="{FF2B5EF4-FFF2-40B4-BE49-F238E27FC236}">
                <a16:creationId xmlns:a16="http://schemas.microsoft.com/office/drawing/2014/main" id="{4AC6CA2F-0F23-447B-CF9B-0B323288C9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4038600"/>
            <a:ext cx="2834373" cy="2125780"/>
          </a:xfrm>
          <a:prstGeom prst="rect">
            <a:avLst/>
          </a:prstGeom>
        </p:spPr>
      </p:pic>
      <p:pic>
        <p:nvPicPr>
          <p:cNvPr id="16" name="图片 15">
            <a:extLst>
              <a:ext uri="{FF2B5EF4-FFF2-40B4-BE49-F238E27FC236}">
                <a16:creationId xmlns:a16="http://schemas.microsoft.com/office/drawing/2014/main" id="{41D4CBC8-7065-C3C4-89D8-0BD6A0F26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60" y="1157176"/>
            <a:ext cx="5600700" cy="2499641"/>
          </a:xfrm>
          <a:prstGeom prst="rect">
            <a:avLst/>
          </a:prstGeom>
        </p:spPr>
      </p:pic>
      <p:sp>
        <p:nvSpPr>
          <p:cNvPr id="17" name="文本框 16">
            <a:extLst>
              <a:ext uri="{FF2B5EF4-FFF2-40B4-BE49-F238E27FC236}">
                <a16:creationId xmlns:a16="http://schemas.microsoft.com/office/drawing/2014/main" id="{0A052982-26C2-EC62-4E6D-1C10F1CF5148}"/>
              </a:ext>
            </a:extLst>
          </p:cNvPr>
          <p:cNvSpPr txBox="1"/>
          <p:nvPr/>
        </p:nvSpPr>
        <p:spPr>
          <a:xfrm>
            <a:off x="6629400" y="4495800"/>
            <a:ext cx="2590800" cy="923330"/>
          </a:xfrm>
          <a:prstGeom prst="rect">
            <a:avLst/>
          </a:prstGeom>
          <a:noFill/>
        </p:spPr>
        <p:txBody>
          <a:bodyPr wrap="square" rtlCol="0">
            <a:spAutoFit/>
          </a:bodyPr>
          <a:lstStyle/>
          <a:p>
            <a:r>
              <a:rPr lang="zh-CN" altLang="en-US" dirty="0"/>
              <a:t>对焦距、像素、快门、传输速度、帧率都有要求</a:t>
            </a:r>
          </a:p>
        </p:txBody>
      </p:sp>
    </p:spTree>
    <p:extLst>
      <p:ext uri="{BB962C8B-B14F-4D97-AF65-F5344CB8AC3E}">
        <p14:creationId xmlns:p14="http://schemas.microsoft.com/office/powerpoint/2010/main" val="356084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F888FF8-780F-2592-4951-15B78D21FB77}"/>
              </a:ext>
            </a:extLst>
          </p:cNvPr>
          <p:cNvSpPr txBox="1"/>
          <p:nvPr/>
        </p:nvSpPr>
        <p:spPr>
          <a:xfrm>
            <a:off x="1219200" y="533400"/>
            <a:ext cx="6096000" cy="523220"/>
          </a:xfrm>
          <a:prstGeom prst="rect">
            <a:avLst/>
          </a:prstGeom>
          <a:noFill/>
        </p:spPr>
        <p:txBody>
          <a:bodyPr wrap="square" rtlCol="0">
            <a:spAutoFit/>
          </a:bodyPr>
          <a:lstStyle/>
          <a:p>
            <a:r>
              <a:rPr lang="zh-CN" altLang="en-US" sz="2800" b="1" dirty="0">
                <a:solidFill>
                  <a:srgbClr val="FF0000"/>
                </a:solidFill>
              </a:rPr>
              <a:t>开发环境</a:t>
            </a:r>
            <a:r>
              <a:rPr lang="en-US" altLang="zh-CN" sz="2800" b="1" dirty="0">
                <a:solidFill>
                  <a:srgbClr val="FF0000"/>
                </a:solidFill>
              </a:rPr>
              <a:t>——Qt </a:t>
            </a:r>
            <a:r>
              <a:rPr lang="zh-CN" altLang="en-US" sz="2800" b="1" dirty="0">
                <a:solidFill>
                  <a:srgbClr val="FF0000"/>
                </a:solidFill>
              </a:rPr>
              <a:t>开发前端界面</a:t>
            </a:r>
          </a:p>
        </p:txBody>
      </p:sp>
      <p:pic>
        <p:nvPicPr>
          <p:cNvPr id="3" name="图片 2">
            <a:extLst>
              <a:ext uri="{FF2B5EF4-FFF2-40B4-BE49-F238E27FC236}">
                <a16:creationId xmlns:a16="http://schemas.microsoft.com/office/drawing/2014/main" id="{AED9D02B-2F04-ED63-C515-0147C2C17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19200"/>
            <a:ext cx="4285681" cy="3076575"/>
          </a:xfrm>
          <a:prstGeom prst="rect">
            <a:avLst/>
          </a:prstGeom>
        </p:spPr>
      </p:pic>
      <p:sp>
        <p:nvSpPr>
          <p:cNvPr id="4" name="文本框 3">
            <a:extLst>
              <a:ext uri="{FF2B5EF4-FFF2-40B4-BE49-F238E27FC236}">
                <a16:creationId xmlns:a16="http://schemas.microsoft.com/office/drawing/2014/main" id="{412E2AEA-2EC8-B828-E102-D2EA86080BB0}"/>
              </a:ext>
            </a:extLst>
          </p:cNvPr>
          <p:cNvSpPr txBox="1"/>
          <p:nvPr/>
        </p:nvSpPr>
        <p:spPr>
          <a:xfrm>
            <a:off x="6477000" y="1676400"/>
            <a:ext cx="3505200" cy="2308324"/>
          </a:xfrm>
          <a:prstGeom prst="rect">
            <a:avLst/>
          </a:prstGeom>
          <a:noFill/>
        </p:spPr>
        <p:txBody>
          <a:bodyPr wrap="square" rtlCol="0">
            <a:spAutoFit/>
          </a:bodyPr>
          <a:lstStyle/>
          <a:p>
            <a:r>
              <a:rPr lang="en-US" altLang="zh-CN" dirty="0"/>
              <a:t>Qt</a:t>
            </a:r>
            <a:r>
              <a:rPr lang="zh-CN" altLang="en-US" dirty="0"/>
              <a:t>是一个跨平台的 </a:t>
            </a:r>
            <a:r>
              <a:rPr lang="en-US" altLang="zh-CN" dirty="0"/>
              <a:t>C++ </a:t>
            </a:r>
            <a:r>
              <a:rPr lang="zh-CN" altLang="en-US" dirty="0"/>
              <a:t>开发库，主要用来开发图形用户界面（</a:t>
            </a:r>
            <a:r>
              <a:rPr lang="en-US" altLang="zh-CN" dirty="0"/>
              <a:t>Graphical User Interface</a:t>
            </a:r>
            <a:r>
              <a:rPr lang="zh-CN" altLang="en-US" dirty="0"/>
              <a:t>，</a:t>
            </a:r>
            <a:r>
              <a:rPr lang="en-US" altLang="zh-CN" dirty="0"/>
              <a:t>GUI</a:t>
            </a:r>
            <a:r>
              <a:rPr lang="zh-CN" altLang="en-US" dirty="0"/>
              <a:t>）程序。利用</a:t>
            </a:r>
            <a:r>
              <a:rPr lang="en-US" altLang="zh-CN" dirty="0"/>
              <a:t>Qt</a:t>
            </a:r>
            <a:r>
              <a:rPr lang="zh-CN" altLang="en-US" dirty="0"/>
              <a:t>和</a:t>
            </a:r>
            <a:r>
              <a:rPr lang="en-US" altLang="zh-CN" dirty="0"/>
              <a:t>C++</a:t>
            </a:r>
            <a:r>
              <a:rPr lang="zh-CN" altLang="en-US" dirty="0"/>
              <a:t>的跨平台特性，我们可以更方便地进行嵌入式开发。同时，利用</a:t>
            </a:r>
            <a:r>
              <a:rPr lang="en-US" altLang="zh-CN" dirty="0"/>
              <a:t>Qt</a:t>
            </a:r>
            <a:r>
              <a:rPr lang="zh-CN" altLang="en-US" dirty="0"/>
              <a:t>内置的许多方便的</a:t>
            </a:r>
            <a:r>
              <a:rPr lang="en-US" altLang="zh-CN" dirty="0"/>
              <a:t>GUI</a:t>
            </a:r>
            <a:r>
              <a:rPr lang="zh-CN" altLang="en-US" dirty="0"/>
              <a:t>组件，可以很快地搭建一个简单的应用程序界面出来。</a:t>
            </a:r>
          </a:p>
        </p:txBody>
      </p:sp>
    </p:spTree>
    <p:extLst>
      <p:ext uri="{BB962C8B-B14F-4D97-AF65-F5344CB8AC3E}">
        <p14:creationId xmlns:p14="http://schemas.microsoft.com/office/powerpoint/2010/main" val="241563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2954" y="2093068"/>
            <a:ext cx="7929122" cy="1375568"/>
          </a:xfrm>
        </p:spPr>
        <p:txBody>
          <a:bodyPr/>
          <a:lstStyle/>
          <a:p>
            <a:r>
              <a:rPr lang="zh-CN" altLang="en-US" dirty="0">
                <a:sym typeface="Arial" panose="020B0604020202020204" pitchFamily="34" charset="0"/>
              </a:rPr>
              <a:t>当前进度</a:t>
            </a:r>
          </a:p>
        </p:txBody>
      </p:sp>
      <p:cxnSp>
        <p:nvCxnSpPr>
          <p:cNvPr id="23" name="直接连接符 22"/>
          <p:cNvCxnSpPr/>
          <p:nvPr/>
        </p:nvCxnSpPr>
        <p:spPr>
          <a:xfrm flipV="1">
            <a:off x="744908" y="1802175"/>
            <a:ext cx="2067740" cy="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744908" y="3289709"/>
            <a:ext cx="2067740" cy="9485"/>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49217" y="2075347"/>
            <a:ext cx="2389676" cy="1354217"/>
          </a:xfrm>
          <a:prstGeom prst="rect">
            <a:avLst/>
          </a:prstGeom>
          <a:noFill/>
        </p:spPr>
        <p:txBody>
          <a:bodyPr wrap="square" tIns="0" bIns="0" rtlCol="0">
            <a:spAutoFit/>
          </a:bodyPr>
          <a:lstStyle/>
          <a:p>
            <a:pPr algn="ctr"/>
            <a:r>
              <a:rPr lang="en-US" altLang="zh-CN" sz="8800" spc="1200" baseline="0" dirty="0">
                <a:solidFill>
                  <a:schemeClr val="accent1"/>
                </a:solidFill>
                <a:latin typeface="Arial" panose="020B0604020202020204" pitchFamily="34" charset="0"/>
                <a:ea typeface="思源宋体 CN Medium" panose="02020500000000000000" pitchFamily="18" charset="-122"/>
                <a:sym typeface="Arial" panose="020B0604020202020204" pitchFamily="34" charset="0"/>
              </a:rPr>
              <a:t>02</a:t>
            </a:r>
            <a:endParaRPr lang="zh-CN" altLang="en-US" sz="8800" spc="1200" baseline="0" dirty="0">
              <a:solidFill>
                <a:schemeClr val="accent1"/>
              </a:solidFill>
              <a:latin typeface="Arial" panose="020B0604020202020204" pitchFamily="34" charset="0"/>
              <a:ea typeface="思源宋体 CN Medium" panose="02020500000000000000" pitchFamily="18" charset="-122"/>
              <a:sym typeface="Arial" panose="020B0604020202020204" pitchFamily="34" charset="0"/>
            </a:endParaRPr>
          </a:p>
        </p:txBody>
      </p:sp>
      <p:sp>
        <p:nvSpPr>
          <p:cNvPr id="26" name="文本框 25"/>
          <p:cNvSpPr txBox="1"/>
          <p:nvPr/>
        </p:nvSpPr>
        <p:spPr>
          <a:xfrm>
            <a:off x="549217" y="3392286"/>
            <a:ext cx="2389676" cy="1015663"/>
          </a:xfrm>
          <a:prstGeom prst="rect">
            <a:avLst/>
          </a:prstGeom>
          <a:noFill/>
        </p:spPr>
        <p:txBody>
          <a:bodyPr wrap="square" rtlCol="0">
            <a:spAutoFit/>
          </a:bodyPr>
          <a:lstStyle/>
          <a:p>
            <a:pPr algn="ctr"/>
            <a:r>
              <a:rPr lang="en-US" altLang="zh-CN" sz="6000" dirty="0">
                <a:solidFill>
                  <a:schemeClr val="accent1">
                    <a:alpha val="10000"/>
                  </a:schemeClr>
                </a:solidFill>
                <a:latin typeface="Arial" panose="020B0604020202020204" pitchFamily="34" charset="0"/>
                <a:ea typeface="思源宋体 CN Medium" panose="02020500000000000000" pitchFamily="18" charset="-122"/>
                <a:sym typeface="Arial" panose="020B0604020202020204" pitchFamily="34" charset="0"/>
              </a:rPr>
              <a:t>03</a:t>
            </a:r>
            <a:endParaRPr lang="zh-CN" altLang="en-US" sz="6000" dirty="0">
              <a:solidFill>
                <a:schemeClr val="accent1">
                  <a:alpha val="10000"/>
                </a:schemeClr>
              </a:solidFill>
              <a:latin typeface="Arial" panose="020B0604020202020204" pitchFamily="34" charset="0"/>
              <a:ea typeface="思源宋体 CN Medium" panose="02020500000000000000" pitchFamily="18" charset="-122"/>
              <a:sym typeface="Arial" panose="020B0604020202020204" pitchFamily="34" charset="0"/>
            </a:endParaRPr>
          </a:p>
        </p:txBody>
      </p:sp>
      <p:sp>
        <p:nvSpPr>
          <p:cNvPr id="27" name="文本框 26"/>
          <p:cNvSpPr txBox="1"/>
          <p:nvPr/>
        </p:nvSpPr>
        <p:spPr>
          <a:xfrm>
            <a:off x="549217" y="4166930"/>
            <a:ext cx="2389676" cy="830997"/>
          </a:xfrm>
          <a:prstGeom prst="rect">
            <a:avLst/>
          </a:prstGeom>
          <a:noFill/>
        </p:spPr>
        <p:txBody>
          <a:bodyPr wrap="square" rtlCol="0">
            <a:spAutoFit/>
          </a:bodyPr>
          <a:lstStyle/>
          <a:p>
            <a:pPr algn="ctr"/>
            <a:r>
              <a:rPr lang="en-US" altLang="zh-CN" sz="4800" dirty="0">
                <a:solidFill>
                  <a:schemeClr val="accent1">
                    <a:alpha val="7000"/>
                  </a:schemeClr>
                </a:solidFill>
                <a:latin typeface="Arial" panose="020B0604020202020204" pitchFamily="34" charset="0"/>
                <a:ea typeface="思源宋体 CN Medium" panose="02020500000000000000" pitchFamily="18" charset="-122"/>
                <a:sym typeface="Arial" panose="020B0604020202020204" pitchFamily="34" charset="0"/>
              </a:rPr>
              <a:t>04</a:t>
            </a:r>
            <a:endParaRPr lang="zh-CN" altLang="en-US" sz="4800" dirty="0">
              <a:solidFill>
                <a:schemeClr val="accent1">
                  <a:alpha val="7000"/>
                </a:schemeClr>
              </a:solidFill>
              <a:latin typeface="Arial" panose="020B0604020202020204" pitchFamily="34" charset="0"/>
              <a:ea typeface="思源宋体 CN Medium" panose="02020500000000000000" pitchFamily="18" charset="-122"/>
              <a:sym typeface="Arial" panose="020B0604020202020204" pitchFamily="34" charset="0"/>
            </a:endParaRPr>
          </a:p>
        </p:txBody>
      </p:sp>
      <p:sp>
        <p:nvSpPr>
          <p:cNvPr id="28" name="文本框 27"/>
          <p:cNvSpPr txBox="1"/>
          <p:nvPr/>
        </p:nvSpPr>
        <p:spPr>
          <a:xfrm>
            <a:off x="549217" y="4876800"/>
            <a:ext cx="2389676" cy="707886"/>
          </a:xfrm>
          <a:prstGeom prst="rect">
            <a:avLst/>
          </a:prstGeom>
          <a:noFill/>
        </p:spPr>
        <p:txBody>
          <a:bodyPr wrap="square" rtlCol="0">
            <a:spAutoFit/>
          </a:bodyPr>
          <a:lstStyle/>
          <a:p>
            <a:pPr algn="ctr"/>
            <a:r>
              <a:rPr lang="en-US" altLang="zh-CN" sz="4000" dirty="0">
                <a:solidFill>
                  <a:schemeClr val="accent1">
                    <a:alpha val="4000"/>
                  </a:schemeClr>
                </a:solidFill>
                <a:latin typeface="Arial" panose="020B0604020202020204" pitchFamily="34" charset="0"/>
                <a:ea typeface="思源宋体 CN Medium" panose="02020500000000000000" pitchFamily="18" charset="-122"/>
                <a:sym typeface="Arial" panose="020B0604020202020204" pitchFamily="34" charset="0"/>
              </a:rPr>
              <a:t>05</a:t>
            </a:r>
            <a:endParaRPr lang="zh-CN" altLang="en-US" sz="4000" dirty="0">
              <a:solidFill>
                <a:schemeClr val="accent1">
                  <a:alpha val="4000"/>
                </a:schemeClr>
              </a:solidFill>
              <a:latin typeface="Arial" panose="020B0604020202020204" pitchFamily="34" charset="0"/>
              <a:ea typeface="思源宋体 CN Medium" panose="02020500000000000000" pitchFamily="18" charset="-122"/>
              <a:sym typeface="Arial" panose="020B0604020202020204" pitchFamily="34" charset="0"/>
            </a:endParaRPr>
          </a:p>
        </p:txBody>
      </p:sp>
      <p:sp>
        <p:nvSpPr>
          <p:cNvPr id="29" name="文本框 28"/>
          <p:cNvSpPr txBox="1"/>
          <p:nvPr/>
        </p:nvSpPr>
        <p:spPr>
          <a:xfrm>
            <a:off x="659924" y="1773198"/>
            <a:ext cx="2025164" cy="584775"/>
          </a:xfrm>
          <a:prstGeom prst="rect">
            <a:avLst/>
          </a:prstGeom>
          <a:noFill/>
        </p:spPr>
        <p:txBody>
          <a:bodyPr wrap="square" rtlCol="0">
            <a:spAutoFit/>
          </a:bodyPr>
          <a:lstStyle/>
          <a:p>
            <a:pPr algn="ctr"/>
            <a:r>
              <a:rPr lang="en-US" altLang="zh-CN" sz="3200" spc="600" dirty="0">
                <a:solidFill>
                  <a:schemeClr val="accent1">
                    <a:alpha val="10000"/>
                  </a:schemeClr>
                </a:solidFill>
                <a:latin typeface="Arial" panose="020B0604020202020204" pitchFamily="34" charset="0"/>
                <a:ea typeface="思源宋体 CN Medium" panose="02020500000000000000" pitchFamily="18" charset="-122"/>
                <a:sym typeface="Arial" panose="020B0604020202020204" pitchFamily="34" charset="0"/>
              </a:rPr>
              <a:t>PART</a:t>
            </a:r>
            <a:endParaRPr lang="zh-CN" altLang="en-US" sz="3200" spc="600" dirty="0">
              <a:solidFill>
                <a:schemeClr val="accent1">
                  <a:alpha val="10000"/>
                </a:schemeClr>
              </a:solidFill>
              <a:latin typeface="Arial" panose="020B0604020202020204" pitchFamily="34" charset="0"/>
              <a:ea typeface="思源宋体 CN Medium" panose="02020500000000000000" pitchFamily="18" charset="-122"/>
              <a:sym typeface="Arial" panose="020B0604020202020204" pitchFamily="34" charset="0"/>
            </a:endParaRPr>
          </a:p>
        </p:txBody>
      </p:sp>
    </p:spTree>
    <p:extLst>
      <p:ext uri="{BB962C8B-B14F-4D97-AF65-F5344CB8AC3E}">
        <p14:creationId xmlns:p14="http://schemas.microsoft.com/office/powerpoint/2010/main" val="248203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1BD6AB8A-CE36-5113-8C36-243AF340DF84}"/>
              </a:ext>
            </a:extLst>
          </p:cNvPr>
          <p:cNvSpPr txBox="1"/>
          <p:nvPr/>
        </p:nvSpPr>
        <p:spPr>
          <a:xfrm>
            <a:off x="990600" y="533400"/>
            <a:ext cx="6096000" cy="523220"/>
          </a:xfrm>
          <a:prstGeom prst="rect">
            <a:avLst/>
          </a:prstGeom>
          <a:noFill/>
        </p:spPr>
        <p:txBody>
          <a:bodyPr wrap="square" rtlCol="0">
            <a:spAutoFit/>
          </a:bodyPr>
          <a:lstStyle/>
          <a:p>
            <a:r>
              <a:rPr lang="zh-CN" altLang="en-US" sz="2800" b="1">
                <a:solidFill>
                  <a:srgbClr val="FF0000"/>
                </a:solidFill>
              </a:rPr>
              <a:t>相机的封装与使用</a:t>
            </a:r>
            <a:endParaRPr lang="zh-CN" altLang="en-US" sz="2800"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17"/>
          <p:cNvSpPr/>
          <p:nvPr>
            <p:custDataLst>
              <p:tags r:id="rId1"/>
            </p:custDataLst>
          </p:nvPr>
        </p:nvSpPr>
        <p:spPr>
          <a:xfrm>
            <a:off x="5486400" y="152400"/>
            <a:ext cx="1884045" cy="565150"/>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思源宋体 CN Heavy" panose="02020900000000000000" pitchFamily="18" charset="-122"/>
                <a:ea typeface="思源宋体 CN Heavy" panose="02020900000000000000" pitchFamily="18" charset="-122"/>
              </a:rPr>
              <a:t>标答</a:t>
            </a:r>
          </a:p>
        </p:txBody>
      </p:sp>
      <p:sp>
        <p:nvSpPr>
          <p:cNvPr id="5" name="矩形: 圆角 17"/>
          <p:cNvSpPr/>
          <p:nvPr>
            <p:custDataLst>
              <p:tags r:id="rId2"/>
            </p:custDataLst>
          </p:nvPr>
        </p:nvSpPr>
        <p:spPr>
          <a:xfrm>
            <a:off x="8534400" y="152400"/>
            <a:ext cx="1884045" cy="565150"/>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思源宋体 CN Heavy" panose="02020900000000000000" pitchFamily="18" charset="-122"/>
                <a:ea typeface="思源宋体 CN Heavy" panose="02020900000000000000" pitchFamily="18" charset="-122"/>
              </a:rPr>
              <a:t>测答</a:t>
            </a:r>
          </a:p>
        </p:txBody>
      </p:sp>
      <p:sp>
        <p:nvSpPr>
          <p:cNvPr id="6" name="矩形: 圆角 17"/>
          <p:cNvSpPr/>
          <p:nvPr>
            <p:custDataLst>
              <p:tags r:id="rId3"/>
            </p:custDataLst>
          </p:nvPr>
        </p:nvSpPr>
        <p:spPr>
          <a:xfrm>
            <a:off x="6248400" y="5105400"/>
            <a:ext cx="5102860" cy="1245235"/>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思源宋体 CN Heavy" panose="02020900000000000000" pitchFamily="18" charset="-122"/>
                <a:ea typeface="思源宋体 CN Heavy" panose="02020900000000000000" pitchFamily="18" charset="-122"/>
              </a:rPr>
              <a:t>问题</a:t>
            </a:r>
            <a:r>
              <a:rPr lang="en-US" altLang="zh-CN" sz="2800" dirty="0">
                <a:solidFill>
                  <a:schemeClr val="bg1"/>
                </a:solidFill>
                <a:latin typeface="思源宋体 CN Heavy" panose="02020900000000000000" pitchFamily="18" charset="-122"/>
                <a:ea typeface="思源宋体 CN Heavy" panose="02020900000000000000" pitchFamily="18" charset="-122"/>
              </a:rPr>
              <a:t>1</a:t>
            </a:r>
            <a:r>
              <a:rPr lang="zh-CN" altLang="en-US" sz="2800" dirty="0">
                <a:solidFill>
                  <a:schemeClr val="bg1"/>
                </a:solidFill>
                <a:latin typeface="思源宋体 CN Heavy" panose="02020900000000000000" pitchFamily="18" charset="-122"/>
                <a:ea typeface="思源宋体 CN Heavy" panose="02020900000000000000" pitchFamily="18" charset="-122"/>
              </a:rPr>
              <a:t>：答案错误</a:t>
            </a:r>
          </a:p>
        </p:txBody>
      </p:sp>
      <p:sp>
        <p:nvSpPr>
          <p:cNvPr id="13" name="矩形: 圆角 17"/>
          <p:cNvSpPr/>
          <p:nvPr>
            <p:custDataLst>
              <p:tags r:id="rId4"/>
            </p:custDataLst>
          </p:nvPr>
        </p:nvSpPr>
        <p:spPr>
          <a:xfrm>
            <a:off x="2559050" y="152400"/>
            <a:ext cx="1292225" cy="565150"/>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思源宋体 CN Heavy" panose="02020900000000000000" pitchFamily="18" charset="-122"/>
                <a:ea typeface="思源宋体 CN Heavy" panose="02020900000000000000" pitchFamily="18" charset="-122"/>
              </a:rPr>
              <a:t>问题</a:t>
            </a:r>
            <a:r>
              <a:rPr lang="en-US" altLang="zh-CN" sz="2800" dirty="0">
                <a:solidFill>
                  <a:schemeClr val="bg1"/>
                </a:solidFill>
                <a:latin typeface="思源宋体 CN Heavy" panose="02020900000000000000" pitchFamily="18" charset="-122"/>
                <a:ea typeface="思源宋体 CN Heavy" panose="02020900000000000000" pitchFamily="18" charset="-122"/>
              </a:rPr>
              <a:t>2</a:t>
            </a:r>
          </a:p>
        </p:txBody>
      </p:sp>
      <p:pic>
        <p:nvPicPr>
          <p:cNvPr id="2" name="图片 1"/>
          <p:cNvPicPr>
            <a:picLocks noChangeAspect="1"/>
          </p:cNvPicPr>
          <p:nvPr>
            <p:custDataLst>
              <p:tags r:id="rId5"/>
            </p:custDataLst>
          </p:nvPr>
        </p:nvPicPr>
        <p:blipFill>
          <a:blip r:embed="rId8"/>
          <a:stretch>
            <a:fillRect/>
          </a:stretch>
        </p:blipFill>
        <p:spPr>
          <a:xfrm>
            <a:off x="2046605" y="838200"/>
            <a:ext cx="8763000" cy="3600450"/>
          </a:xfrm>
          <a:prstGeom prst="rect">
            <a:avLst/>
          </a:prstGeom>
        </p:spPr>
      </p:pic>
      <p:pic>
        <p:nvPicPr>
          <p:cNvPr id="3" name="图片 2"/>
          <p:cNvPicPr>
            <a:picLocks noChangeAspect="1"/>
          </p:cNvPicPr>
          <p:nvPr>
            <p:custDataLst>
              <p:tags r:id="rId6"/>
            </p:custDataLst>
          </p:nvPr>
        </p:nvPicPr>
        <p:blipFill>
          <a:blip r:embed="rId9"/>
          <a:stretch>
            <a:fillRect/>
          </a:stretch>
        </p:blipFill>
        <p:spPr>
          <a:xfrm>
            <a:off x="1143000" y="4724400"/>
            <a:ext cx="10410825" cy="63817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df55478e-5c84-4163-bf5a-cf2007644240"/>
  <p:tag name="RESOURCE_RECORD_KEY" val="{&quot;70&quot;:[3312359]}"/>
  <p:tag name="COMMONDATA" val="eyJoZGlkIjoiZDBhOTgyNjQwYmJjMDYyNTA5ZDI1OTQ2YjNkMDljNj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491*73"/>
  <p:tag name="TABLE_ENDDRAG_RECT" val="60*112*491*73"/>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491*73"/>
  <p:tag name="TABLE_ENDDRAG_RECT" val="60*112*491*73"/>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s:customData>
</file>

<file path=customXml/itemProps1.xml><?xml version="1.0" encoding="utf-8"?>
<ds:datastoreItem xmlns:ds="http://schemas.openxmlformats.org/officeDocument/2006/customXml" ds:itemID="{172BDF4A-BA4E-4DB4-81D0-AB9FFD02AD3D}">
  <ds:schemaRefs/>
</ds:datastoreItem>
</file>

<file path=docProps/app.xml><?xml version="1.0" encoding="utf-8"?>
<Properties xmlns="http://schemas.openxmlformats.org/officeDocument/2006/extended-properties" xmlns:vt="http://schemas.openxmlformats.org/officeDocument/2006/docPropsVTypes">
  <TotalTime>70</TotalTime>
  <Words>1493</Words>
  <Application>Microsoft Office PowerPoint</Application>
  <PresentationFormat>宽屏</PresentationFormat>
  <Paragraphs>216</Paragraphs>
  <Slides>18</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等线</vt:lpstr>
      <vt:lpstr>思源宋体 CN Heavy</vt:lpstr>
      <vt:lpstr>思源宋体 CN Medium</vt:lpstr>
      <vt:lpstr>宋体</vt:lpstr>
      <vt:lpstr>微软雅黑</vt:lpstr>
      <vt:lpstr>Arial</vt:lpstr>
      <vt:lpstr>Calibri</vt:lpstr>
      <vt:lpstr>Office Theme</vt:lpstr>
      <vt:lpstr>PowerPoint 演示文稿</vt:lpstr>
      <vt:lpstr>毕设基本介绍</vt:lpstr>
      <vt:lpstr>PowerPoint 演示文稿</vt:lpstr>
      <vt:lpstr>PowerPoint 演示文稿</vt:lpstr>
      <vt:lpstr>PowerPoint 演示文稿</vt:lpstr>
      <vt:lpstr>PowerPoint 演示文稿</vt:lpstr>
      <vt:lpstr>当前进度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评分评测</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2021年成都市重大科技创新项目重点研发支撑计划 项目申报答辩</dc:title>
  <dc:creator>Administrator</dc:creator>
  <cp:lastModifiedBy>驰 陈</cp:lastModifiedBy>
  <cp:revision>522</cp:revision>
  <dcterms:created xsi:type="dcterms:W3CDTF">2022-08-15T13:14:00Z</dcterms:created>
  <dcterms:modified xsi:type="dcterms:W3CDTF">2024-01-08T03:46:56Z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2022-08-13T16:00:00Z</vt:filetime>
  </property>
  <property fmtid="{D5CDD505-2E9C-101B-9397-08002B2CF9AE}" pid="3" name="Creator">
    <vt:lpwstr>WPS 演示</vt:lpwstr>
  </property>
  <property fmtid="{D5CDD505-2E9C-101B-9397-08002B2CF9AE}" pid="4" name="LastSaved">
    <vt:filetime>2022-08-19T16:00:00Z</vt:filetime>
  </property>
  <property fmtid="{D5CDD505-2E9C-101B-9397-08002B2CF9AE}" pid="5" name="ICV">
    <vt:lpwstr>433C89C667E344D18CC1354193962E45_13</vt:lpwstr>
  </property>
  <property fmtid="{D5CDD505-2E9C-101B-9397-08002B2CF9AE}" pid="6" name="KSOProductBuildVer">
    <vt:lpwstr>2052-12.1.0.16120</vt:lpwstr>
  </property>
</Properties>
</file>