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4"/>
  </p:handoutMasterIdLst>
  <p:sldIdLst>
    <p:sldId id="292" r:id="rId4"/>
    <p:sldId id="525" r:id="rId6"/>
    <p:sldId id="562" r:id="rId7"/>
    <p:sldId id="563" r:id="rId8"/>
    <p:sldId id="564" r:id="rId9"/>
    <p:sldId id="565" r:id="rId10"/>
    <p:sldId id="566" r:id="rId11"/>
    <p:sldId id="567" r:id="rId12"/>
    <p:sldId id="290" r:id="rId13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0" autoAdjust="0"/>
    <p:restoredTop sz="94140" autoAdjust="0"/>
  </p:normalViewPr>
  <p:slideViewPr>
    <p:cSldViewPr snapToGrid="0" showGuides="1">
      <p:cViewPr varScale="1">
        <p:scale>
          <a:sx n="104" d="100"/>
          <a:sy n="104" d="100"/>
        </p:scale>
        <p:origin x="988" y="64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8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243435" y="2021047"/>
            <a:ext cx="3641315" cy="1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6786" y="1744205"/>
            <a:ext cx="1" cy="105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96185" y="2363752"/>
            <a:ext cx="6757036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9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神经网络基础知识学习</a:t>
            </a:r>
            <a:endParaRPr lang="zh-CN" altLang="en-US" sz="29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57" name="任意多边形 56"/>
          <p:cNvSpPr/>
          <p:nvPr/>
        </p:nvSpPr>
        <p:spPr>
          <a:xfrm>
            <a:off x="6502110" y="5885161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8" name="梯形 94"/>
          <p:cNvSpPr/>
          <p:nvPr/>
        </p:nvSpPr>
        <p:spPr>
          <a:xfrm>
            <a:off x="7094683" y="6284757"/>
            <a:ext cx="705799" cy="386750"/>
          </a:xfrm>
          <a:custGeom>
            <a:avLst/>
            <a:gdLst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844378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-1" fmla="*/ 0 w 941065"/>
              <a:gd name="connsiteY0-2" fmla="*/ 386750 h 386750"/>
              <a:gd name="connsiteX1-3" fmla="*/ 96688 w 941065"/>
              <a:gd name="connsiteY1-4" fmla="*/ 0 h 386750"/>
              <a:gd name="connsiteX2-5" fmla="*/ 672928 w 941065"/>
              <a:gd name="connsiteY2-6" fmla="*/ 80963 h 386750"/>
              <a:gd name="connsiteX3-7" fmla="*/ 941065 w 941065"/>
              <a:gd name="connsiteY3-8" fmla="*/ 386750 h 386750"/>
              <a:gd name="connsiteX4-9" fmla="*/ 0 w 941065"/>
              <a:gd name="connsiteY4-10" fmla="*/ 386750 h 386750"/>
              <a:gd name="connsiteX0-11" fmla="*/ 0 w 941065"/>
              <a:gd name="connsiteY0-12" fmla="*/ 353413 h 353413"/>
              <a:gd name="connsiteX1-13" fmla="*/ 239563 w 941065"/>
              <a:gd name="connsiteY1-14" fmla="*/ 0 h 353413"/>
              <a:gd name="connsiteX2-15" fmla="*/ 672928 w 941065"/>
              <a:gd name="connsiteY2-16" fmla="*/ 47626 h 353413"/>
              <a:gd name="connsiteX3-17" fmla="*/ 941065 w 941065"/>
              <a:gd name="connsiteY3-18" fmla="*/ 353413 h 353413"/>
              <a:gd name="connsiteX4-19" fmla="*/ 0 w 941065"/>
              <a:gd name="connsiteY4-20" fmla="*/ 353413 h 353413"/>
              <a:gd name="connsiteX0-21" fmla="*/ 0 w 941065"/>
              <a:gd name="connsiteY0-22" fmla="*/ 372463 h 372463"/>
              <a:gd name="connsiteX1-23" fmla="*/ 191938 w 941065"/>
              <a:gd name="connsiteY1-24" fmla="*/ 0 h 372463"/>
              <a:gd name="connsiteX2-25" fmla="*/ 672928 w 941065"/>
              <a:gd name="connsiteY2-26" fmla="*/ 66676 h 372463"/>
              <a:gd name="connsiteX3-27" fmla="*/ 941065 w 941065"/>
              <a:gd name="connsiteY3-28" fmla="*/ 372463 h 372463"/>
              <a:gd name="connsiteX4-29" fmla="*/ 0 w 941065"/>
              <a:gd name="connsiteY4-30" fmla="*/ 372463 h 372463"/>
              <a:gd name="connsiteX0-31" fmla="*/ 0 w 941065"/>
              <a:gd name="connsiteY0-32" fmla="*/ 381988 h 381988"/>
              <a:gd name="connsiteX1-33" fmla="*/ 201463 w 941065"/>
              <a:gd name="connsiteY1-34" fmla="*/ 0 h 381988"/>
              <a:gd name="connsiteX2-35" fmla="*/ 672928 w 941065"/>
              <a:gd name="connsiteY2-36" fmla="*/ 76201 h 381988"/>
              <a:gd name="connsiteX3-37" fmla="*/ 941065 w 941065"/>
              <a:gd name="connsiteY3-38" fmla="*/ 381988 h 381988"/>
              <a:gd name="connsiteX4-39" fmla="*/ 0 w 941065"/>
              <a:gd name="connsiteY4-40" fmla="*/ 381988 h 381988"/>
              <a:gd name="connsiteX0-41" fmla="*/ 0 w 941065"/>
              <a:gd name="connsiteY0-42" fmla="*/ 305787 h 305787"/>
              <a:gd name="connsiteX1-43" fmla="*/ 296713 w 941065"/>
              <a:gd name="connsiteY1-44" fmla="*/ 52387 h 305787"/>
              <a:gd name="connsiteX2-45" fmla="*/ 672928 w 941065"/>
              <a:gd name="connsiteY2-46" fmla="*/ 0 h 305787"/>
              <a:gd name="connsiteX3-47" fmla="*/ 941065 w 941065"/>
              <a:gd name="connsiteY3-48" fmla="*/ 305787 h 305787"/>
              <a:gd name="connsiteX4-49" fmla="*/ 0 w 941065"/>
              <a:gd name="connsiteY4-50" fmla="*/ 305787 h 305787"/>
              <a:gd name="connsiteX0-51" fmla="*/ 0 w 941065"/>
              <a:gd name="connsiteY0-52" fmla="*/ 384369 h 384369"/>
              <a:gd name="connsiteX1-53" fmla="*/ 196701 w 941065"/>
              <a:gd name="connsiteY1-54" fmla="*/ 0 h 384369"/>
              <a:gd name="connsiteX2-55" fmla="*/ 672928 w 941065"/>
              <a:gd name="connsiteY2-56" fmla="*/ 78582 h 384369"/>
              <a:gd name="connsiteX3-57" fmla="*/ 941065 w 941065"/>
              <a:gd name="connsiteY3-58" fmla="*/ 384369 h 384369"/>
              <a:gd name="connsiteX4-59" fmla="*/ 0 w 941065"/>
              <a:gd name="connsiteY4-60" fmla="*/ 384369 h 384369"/>
              <a:gd name="connsiteX0-61" fmla="*/ 0 w 941065"/>
              <a:gd name="connsiteY0-62" fmla="*/ 386750 h 386750"/>
              <a:gd name="connsiteX1-63" fmla="*/ 196701 w 941065"/>
              <a:gd name="connsiteY1-64" fmla="*/ 0 h 386750"/>
              <a:gd name="connsiteX2-65" fmla="*/ 672928 w 941065"/>
              <a:gd name="connsiteY2-66" fmla="*/ 80963 h 386750"/>
              <a:gd name="connsiteX3-67" fmla="*/ 941065 w 941065"/>
              <a:gd name="connsiteY3-68" fmla="*/ 386750 h 386750"/>
              <a:gd name="connsiteX4-69" fmla="*/ 0 w 941065"/>
              <a:gd name="connsiteY4-70" fmla="*/ 386750 h 386750"/>
              <a:gd name="connsiteX0-71" fmla="*/ 0 w 941065"/>
              <a:gd name="connsiteY0-72" fmla="*/ 386750 h 386750"/>
              <a:gd name="connsiteX1-73" fmla="*/ 196701 w 941065"/>
              <a:gd name="connsiteY1-74" fmla="*/ 0 h 386750"/>
              <a:gd name="connsiteX2-75" fmla="*/ 741984 w 941065"/>
              <a:gd name="connsiteY2-76" fmla="*/ 0 h 386750"/>
              <a:gd name="connsiteX3-77" fmla="*/ 941065 w 941065"/>
              <a:gd name="connsiteY3-78" fmla="*/ 386750 h 386750"/>
              <a:gd name="connsiteX4-79" fmla="*/ 0 w 941065"/>
              <a:gd name="connsiteY4-80" fmla="*/ 386750 h 386750"/>
              <a:gd name="connsiteX0-81" fmla="*/ 0 w 941065"/>
              <a:gd name="connsiteY0-82" fmla="*/ 386750 h 386750"/>
              <a:gd name="connsiteX1-83" fmla="*/ 196701 w 941065"/>
              <a:gd name="connsiteY1-84" fmla="*/ 0 h 386750"/>
              <a:gd name="connsiteX2-85" fmla="*/ 751509 w 941065"/>
              <a:gd name="connsiteY2-86" fmla="*/ 0 h 386750"/>
              <a:gd name="connsiteX3-87" fmla="*/ 941065 w 941065"/>
              <a:gd name="connsiteY3-88" fmla="*/ 386750 h 386750"/>
              <a:gd name="connsiteX4-89" fmla="*/ 0 w 941065"/>
              <a:gd name="connsiteY4-90" fmla="*/ 386750 h 386750"/>
              <a:gd name="connsiteX0-91" fmla="*/ 0 w 941065"/>
              <a:gd name="connsiteY0-92" fmla="*/ 386750 h 386750"/>
              <a:gd name="connsiteX1-93" fmla="*/ 196701 w 941065"/>
              <a:gd name="connsiteY1-94" fmla="*/ 0 h 386750"/>
              <a:gd name="connsiteX2-95" fmla="*/ 751509 w 941065"/>
              <a:gd name="connsiteY2-96" fmla="*/ 2381 h 386750"/>
              <a:gd name="connsiteX3-97" fmla="*/ 941065 w 941065"/>
              <a:gd name="connsiteY3-98" fmla="*/ 386750 h 386750"/>
              <a:gd name="connsiteX4-99" fmla="*/ 0 w 941065"/>
              <a:gd name="connsiteY4-100" fmla="*/ 386750 h 386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41065" h="386750">
                <a:moveTo>
                  <a:pt x="0" y="386750"/>
                </a:moveTo>
                <a:lnTo>
                  <a:pt x="196701" y="0"/>
                </a:lnTo>
                <a:lnTo>
                  <a:pt x="751509" y="2381"/>
                </a:lnTo>
                <a:lnTo>
                  <a:pt x="941065" y="386750"/>
                </a:lnTo>
                <a:lnTo>
                  <a:pt x="0" y="386750"/>
                </a:lnTo>
                <a:close/>
              </a:path>
            </a:pathLst>
          </a:custGeom>
          <a:noFill/>
          <a:ln>
            <a:solidFill>
              <a:srgbClr val="7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1" name="梯形 94"/>
          <p:cNvSpPr/>
          <p:nvPr/>
        </p:nvSpPr>
        <p:spPr>
          <a:xfrm>
            <a:off x="5894000" y="6284757"/>
            <a:ext cx="705799" cy="386750"/>
          </a:xfrm>
          <a:custGeom>
            <a:avLst/>
            <a:gdLst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844378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-1" fmla="*/ 0 w 941065"/>
              <a:gd name="connsiteY0-2" fmla="*/ 386750 h 386750"/>
              <a:gd name="connsiteX1-3" fmla="*/ 96688 w 941065"/>
              <a:gd name="connsiteY1-4" fmla="*/ 0 h 386750"/>
              <a:gd name="connsiteX2-5" fmla="*/ 672928 w 941065"/>
              <a:gd name="connsiteY2-6" fmla="*/ 80963 h 386750"/>
              <a:gd name="connsiteX3-7" fmla="*/ 941065 w 941065"/>
              <a:gd name="connsiteY3-8" fmla="*/ 386750 h 386750"/>
              <a:gd name="connsiteX4-9" fmla="*/ 0 w 941065"/>
              <a:gd name="connsiteY4-10" fmla="*/ 386750 h 386750"/>
              <a:gd name="connsiteX0-11" fmla="*/ 0 w 941065"/>
              <a:gd name="connsiteY0-12" fmla="*/ 353413 h 353413"/>
              <a:gd name="connsiteX1-13" fmla="*/ 239563 w 941065"/>
              <a:gd name="connsiteY1-14" fmla="*/ 0 h 353413"/>
              <a:gd name="connsiteX2-15" fmla="*/ 672928 w 941065"/>
              <a:gd name="connsiteY2-16" fmla="*/ 47626 h 353413"/>
              <a:gd name="connsiteX3-17" fmla="*/ 941065 w 941065"/>
              <a:gd name="connsiteY3-18" fmla="*/ 353413 h 353413"/>
              <a:gd name="connsiteX4-19" fmla="*/ 0 w 941065"/>
              <a:gd name="connsiteY4-20" fmla="*/ 353413 h 353413"/>
              <a:gd name="connsiteX0-21" fmla="*/ 0 w 941065"/>
              <a:gd name="connsiteY0-22" fmla="*/ 372463 h 372463"/>
              <a:gd name="connsiteX1-23" fmla="*/ 191938 w 941065"/>
              <a:gd name="connsiteY1-24" fmla="*/ 0 h 372463"/>
              <a:gd name="connsiteX2-25" fmla="*/ 672928 w 941065"/>
              <a:gd name="connsiteY2-26" fmla="*/ 66676 h 372463"/>
              <a:gd name="connsiteX3-27" fmla="*/ 941065 w 941065"/>
              <a:gd name="connsiteY3-28" fmla="*/ 372463 h 372463"/>
              <a:gd name="connsiteX4-29" fmla="*/ 0 w 941065"/>
              <a:gd name="connsiteY4-30" fmla="*/ 372463 h 372463"/>
              <a:gd name="connsiteX0-31" fmla="*/ 0 w 941065"/>
              <a:gd name="connsiteY0-32" fmla="*/ 381988 h 381988"/>
              <a:gd name="connsiteX1-33" fmla="*/ 201463 w 941065"/>
              <a:gd name="connsiteY1-34" fmla="*/ 0 h 381988"/>
              <a:gd name="connsiteX2-35" fmla="*/ 672928 w 941065"/>
              <a:gd name="connsiteY2-36" fmla="*/ 76201 h 381988"/>
              <a:gd name="connsiteX3-37" fmla="*/ 941065 w 941065"/>
              <a:gd name="connsiteY3-38" fmla="*/ 381988 h 381988"/>
              <a:gd name="connsiteX4-39" fmla="*/ 0 w 941065"/>
              <a:gd name="connsiteY4-40" fmla="*/ 381988 h 381988"/>
              <a:gd name="connsiteX0-41" fmla="*/ 0 w 941065"/>
              <a:gd name="connsiteY0-42" fmla="*/ 305787 h 305787"/>
              <a:gd name="connsiteX1-43" fmla="*/ 296713 w 941065"/>
              <a:gd name="connsiteY1-44" fmla="*/ 52387 h 305787"/>
              <a:gd name="connsiteX2-45" fmla="*/ 672928 w 941065"/>
              <a:gd name="connsiteY2-46" fmla="*/ 0 h 305787"/>
              <a:gd name="connsiteX3-47" fmla="*/ 941065 w 941065"/>
              <a:gd name="connsiteY3-48" fmla="*/ 305787 h 305787"/>
              <a:gd name="connsiteX4-49" fmla="*/ 0 w 941065"/>
              <a:gd name="connsiteY4-50" fmla="*/ 305787 h 305787"/>
              <a:gd name="connsiteX0-51" fmla="*/ 0 w 941065"/>
              <a:gd name="connsiteY0-52" fmla="*/ 384369 h 384369"/>
              <a:gd name="connsiteX1-53" fmla="*/ 196701 w 941065"/>
              <a:gd name="connsiteY1-54" fmla="*/ 0 h 384369"/>
              <a:gd name="connsiteX2-55" fmla="*/ 672928 w 941065"/>
              <a:gd name="connsiteY2-56" fmla="*/ 78582 h 384369"/>
              <a:gd name="connsiteX3-57" fmla="*/ 941065 w 941065"/>
              <a:gd name="connsiteY3-58" fmla="*/ 384369 h 384369"/>
              <a:gd name="connsiteX4-59" fmla="*/ 0 w 941065"/>
              <a:gd name="connsiteY4-60" fmla="*/ 384369 h 384369"/>
              <a:gd name="connsiteX0-61" fmla="*/ 0 w 941065"/>
              <a:gd name="connsiteY0-62" fmla="*/ 386750 h 386750"/>
              <a:gd name="connsiteX1-63" fmla="*/ 196701 w 941065"/>
              <a:gd name="connsiteY1-64" fmla="*/ 0 h 386750"/>
              <a:gd name="connsiteX2-65" fmla="*/ 672928 w 941065"/>
              <a:gd name="connsiteY2-66" fmla="*/ 80963 h 386750"/>
              <a:gd name="connsiteX3-67" fmla="*/ 941065 w 941065"/>
              <a:gd name="connsiteY3-68" fmla="*/ 386750 h 386750"/>
              <a:gd name="connsiteX4-69" fmla="*/ 0 w 941065"/>
              <a:gd name="connsiteY4-70" fmla="*/ 386750 h 386750"/>
              <a:gd name="connsiteX0-71" fmla="*/ 0 w 941065"/>
              <a:gd name="connsiteY0-72" fmla="*/ 386750 h 386750"/>
              <a:gd name="connsiteX1-73" fmla="*/ 196701 w 941065"/>
              <a:gd name="connsiteY1-74" fmla="*/ 0 h 386750"/>
              <a:gd name="connsiteX2-75" fmla="*/ 741984 w 941065"/>
              <a:gd name="connsiteY2-76" fmla="*/ 0 h 386750"/>
              <a:gd name="connsiteX3-77" fmla="*/ 941065 w 941065"/>
              <a:gd name="connsiteY3-78" fmla="*/ 386750 h 386750"/>
              <a:gd name="connsiteX4-79" fmla="*/ 0 w 941065"/>
              <a:gd name="connsiteY4-80" fmla="*/ 386750 h 386750"/>
              <a:gd name="connsiteX0-81" fmla="*/ 0 w 941065"/>
              <a:gd name="connsiteY0-82" fmla="*/ 386750 h 386750"/>
              <a:gd name="connsiteX1-83" fmla="*/ 196701 w 941065"/>
              <a:gd name="connsiteY1-84" fmla="*/ 0 h 386750"/>
              <a:gd name="connsiteX2-85" fmla="*/ 751509 w 941065"/>
              <a:gd name="connsiteY2-86" fmla="*/ 0 h 386750"/>
              <a:gd name="connsiteX3-87" fmla="*/ 941065 w 941065"/>
              <a:gd name="connsiteY3-88" fmla="*/ 386750 h 386750"/>
              <a:gd name="connsiteX4-89" fmla="*/ 0 w 941065"/>
              <a:gd name="connsiteY4-90" fmla="*/ 386750 h 386750"/>
              <a:gd name="connsiteX0-91" fmla="*/ 0 w 941065"/>
              <a:gd name="connsiteY0-92" fmla="*/ 386750 h 386750"/>
              <a:gd name="connsiteX1-93" fmla="*/ 196701 w 941065"/>
              <a:gd name="connsiteY1-94" fmla="*/ 0 h 386750"/>
              <a:gd name="connsiteX2-95" fmla="*/ 751509 w 941065"/>
              <a:gd name="connsiteY2-96" fmla="*/ 2381 h 386750"/>
              <a:gd name="connsiteX3-97" fmla="*/ 941065 w 941065"/>
              <a:gd name="connsiteY3-98" fmla="*/ 386750 h 386750"/>
              <a:gd name="connsiteX4-99" fmla="*/ 0 w 941065"/>
              <a:gd name="connsiteY4-100" fmla="*/ 386750 h 386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41065" h="386750">
                <a:moveTo>
                  <a:pt x="0" y="386750"/>
                </a:moveTo>
                <a:lnTo>
                  <a:pt x="196701" y="0"/>
                </a:lnTo>
                <a:lnTo>
                  <a:pt x="751509" y="2381"/>
                </a:lnTo>
                <a:lnTo>
                  <a:pt x="941065" y="386750"/>
                </a:lnTo>
                <a:lnTo>
                  <a:pt x="0" y="386750"/>
                </a:lnTo>
                <a:close/>
              </a:path>
            </a:pathLst>
          </a:custGeom>
          <a:noFill/>
          <a:ln>
            <a:solidFill>
              <a:srgbClr val="7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499918" y="5060618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7100322" y="5470488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7094682" y="4633099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692896" y="5885161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683951" y="5050671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683950" y="4236402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8273217" y="4643537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8273217" y="5464392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梯形 94"/>
          <p:cNvSpPr/>
          <p:nvPr/>
        </p:nvSpPr>
        <p:spPr>
          <a:xfrm>
            <a:off x="8287661" y="6274127"/>
            <a:ext cx="705799" cy="386750"/>
          </a:xfrm>
          <a:custGeom>
            <a:avLst/>
            <a:gdLst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844378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-1" fmla="*/ 0 w 941065"/>
              <a:gd name="connsiteY0-2" fmla="*/ 386750 h 386750"/>
              <a:gd name="connsiteX1-3" fmla="*/ 96688 w 941065"/>
              <a:gd name="connsiteY1-4" fmla="*/ 0 h 386750"/>
              <a:gd name="connsiteX2-5" fmla="*/ 672928 w 941065"/>
              <a:gd name="connsiteY2-6" fmla="*/ 80963 h 386750"/>
              <a:gd name="connsiteX3-7" fmla="*/ 941065 w 941065"/>
              <a:gd name="connsiteY3-8" fmla="*/ 386750 h 386750"/>
              <a:gd name="connsiteX4-9" fmla="*/ 0 w 941065"/>
              <a:gd name="connsiteY4-10" fmla="*/ 386750 h 386750"/>
              <a:gd name="connsiteX0-11" fmla="*/ 0 w 941065"/>
              <a:gd name="connsiteY0-12" fmla="*/ 353413 h 353413"/>
              <a:gd name="connsiteX1-13" fmla="*/ 239563 w 941065"/>
              <a:gd name="connsiteY1-14" fmla="*/ 0 h 353413"/>
              <a:gd name="connsiteX2-15" fmla="*/ 672928 w 941065"/>
              <a:gd name="connsiteY2-16" fmla="*/ 47626 h 353413"/>
              <a:gd name="connsiteX3-17" fmla="*/ 941065 w 941065"/>
              <a:gd name="connsiteY3-18" fmla="*/ 353413 h 353413"/>
              <a:gd name="connsiteX4-19" fmla="*/ 0 w 941065"/>
              <a:gd name="connsiteY4-20" fmla="*/ 353413 h 353413"/>
              <a:gd name="connsiteX0-21" fmla="*/ 0 w 941065"/>
              <a:gd name="connsiteY0-22" fmla="*/ 372463 h 372463"/>
              <a:gd name="connsiteX1-23" fmla="*/ 191938 w 941065"/>
              <a:gd name="connsiteY1-24" fmla="*/ 0 h 372463"/>
              <a:gd name="connsiteX2-25" fmla="*/ 672928 w 941065"/>
              <a:gd name="connsiteY2-26" fmla="*/ 66676 h 372463"/>
              <a:gd name="connsiteX3-27" fmla="*/ 941065 w 941065"/>
              <a:gd name="connsiteY3-28" fmla="*/ 372463 h 372463"/>
              <a:gd name="connsiteX4-29" fmla="*/ 0 w 941065"/>
              <a:gd name="connsiteY4-30" fmla="*/ 372463 h 372463"/>
              <a:gd name="connsiteX0-31" fmla="*/ 0 w 941065"/>
              <a:gd name="connsiteY0-32" fmla="*/ 381988 h 381988"/>
              <a:gd name="connsiteX1-33" fmla="*/ 201463 w 941065"/>
              <a:gd name="connsiteY1-34" fmla="*/ 0 h 381988"/>
              <a:gd name="connsiteX2-35" fmla="*/ 672928 w 941065"/>
              <a:gd name="connsiteY2-36" fmla="*/ 76201 h 381988"/>
              <a:gd name="connsiteX3-37" fmla="*/ 941065 w 941065"/>
              <a:gd name="connsiteY3-38" fmla="*/ 381988 h 381988"/>
              <a:gd name="connsiteX4-39" fmla="*/ 0 w 941065"/>
              <a:gd name="connsiteY4-40" fmla="*/ 381988 h 381988"/>
              <a:gd name="connsiteX0-41" fmla="*/ 0 w 941065"/>
              <a:gd name="connsiteY0-42" fmla="*/ 305787 h 305787"/>
              <a:gd name="connsiteX1-43" fmla="*/ 296713 w 941065"/>
              <a:gd name="connsiteY1-44" fmla="*/ 52387 h 305787"/>
              <a:gd name="connsiteX2-45" fmla="*/ 672928 w 941065"/>
              <a:gd name="connsiteY2-46" fmla="*/ 0 h 305787"/>
              <a:gd name="connsiteX3-47" fmla="*/ 941065 w 941065"/>
              <a:gd name="connsiteY3-48" fmla="*/ 305787 h 305787"/>
              <a:gd name="connsiteX4-49" fmla="*/ 0 w 941065"/>
              <a:gd name="connsiteY4-50" fmla="*/ 305787 h 305787"/>
              <a:gd name="connsiteX0-51" fmla="*/ 0 w 941065"/>
              <a:gd name="connsiteY0-52" fmla="*/ 384369 h 384369"/>
              <a:gd name="connsiteX1-53" fmla="*/ 196701 w 941065"/>
              <a:gd name="connsiteY1-54" fmla="*/ 0 h 384369"/>
              <a:gd name="connsiteX2-55" fmla="*/ 672928 w 941065"/>
              <a:gd name="connsiteY2-56" fmla="*/ 78582 h 384369"/>
              <a:gd name="connsiteX3-57" fmla="*/ 941065 w 941065"/>
              <a:gd name="connsiteY3-58" fmla="*/ 384369 h 384369"/>
              <a:gd name="connsiteX4-59" fmla="*/ 0 w 941065"/>
              <a:gd name="connsiteY4-60" fmla="*/ 384369 h 384369"/>
              <a:gd name="connsiteX0-61" fmla="*/ 0 w 941065"/>
              <a:gd name="connsiteY0-62" fmla="*/ 386750 h 386750"/>
              <a:gd name="connsiteX1-63" fmla="*/ 196701 w 941065"/>
              <a:gd name="connsiteY1-64" fmla="*/ 0 h 386750"/>
              <a:gd name="connsiteX2-65" fmla="*/ 672928 w 941065"/>
              <a:gd name="connsiteY2-66" fmla="*/ 80963 h 386750"/>
              <a:gd name="connsiteX3-67" fmla="*/ 941065 w 941065"/>
              <a:gd name="connsiteY3-68" fmla="*/ 386750 h 386750"/>
              <a:gd name="connsiteX4-69" fmla="*/ 0 w 941065"/>
              <a:gd name="connsiteY4-70" fmla="*/ 386750 h 386750"/>
              <a:gd name="connsiteX0-71" fmla="*/ 0 w 941065"/>
              <a:gd name="connsiteY0-72" fmla="*/ 386750 h 386750"/>
              <a:gd name="connsiteX1-73" fmla="*/ 196701 w 941065"/>
              <a:gd name="connsiteY1-74" fmla="*/ 0 h 386750"/>
              <a:gd name="connsiteX2-75" fmla="*/ 741984 w 941065"/>
              <a:gd name="connsiteY2-76" fmla="*/ 0 h 386750"/>
              <a:gd name="connsiteX3-77" fmla="*/ 941065 w 941065"/>
              <a:gd name="connsiteY3-78" fmla="*/ 386750 h 386750"/>
              <a:gd name="connsiteX4-79" fmla="*/ 0 w 941065"/>
              <a:gd name="connsiteY4-80" fmla="*/ 386750 h 386750"/>
              <a:gd name="connsiteX0-81" fmla="*/ 0 w 941065"/>
              <a:gd name="connsiteY0-82" fmla="*/ 386750 h 386750"/>
              <a:gd name="connsiteX1-83" fmla="*/ 196701 w 941065"/>
              <a:gd name="connsiteY1-84" fmla="*/ 0 h 386750"/>
              <a:gd name="connsiteX2-85" fmla="*/ 751509 w 941065"/>
              <a:gd name="connsiteY2-86" fmla="*/ 0 h 386750"/>
              <a:gd name="connsiteX3-87" fmla="*/ 941065 w 941065"/>
              <a:gd name="connsiteY3-88" fmla="*/ 386750 h 386750"/>
              <a:gd name="connsiteX4-89" fmla="*/ 0 w 941065"/>
              <a:gd name="connsiteY4-90" fmla="*/ 386750 h 386750"/>
              <a:gd name="connsiteX0-91" fmla="*/ 0 w 941065"/>
              <a:gd name="connsiteY0-92" fmla="*/ 386750 h 386750"/>
              <a:gd name="connsiteX1-93" fmla="*/ 196701 w 941065"/>
              <a:gd name="connsiteY1-94" fmla="*/ 0 h 386750"/>
              <a:gd name="connsiteX2-95" fmla="*/ 751509 w 941065"/>
              <a:gd name="connsiteY2-96" fmla="*/ 2381 h 386750"/>
              <a:gd name="connsiteX3-97" fmla="*/ 941065 w 941065"/>
              <a:gd name="connsiteY3-98" fmla="*/ 386750 h 386750"/>
              <a:gd name="connsiteX4-99" fmla="*/ 0 w 941065"/>
              <a:gd name="connsiteY4-100" fmla="*/ 386750 h 386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41065" h="386750">
                <a:moveTo>
                  <a:pt x="0" y="386750"/>
                </a:moveTo>
                <a:lnTo>
                  <a:pt x="196701" y="0"/>
                </a:lnTo>
                <a:lnTo>
                  <a:pt x="751509" y="2381"/>
                </a:lnTo>
                <a:lnTo>
                  <a:pt x="941065" y="386750"/>
                </a:lnTo>
                <a:lnTo>
                  <a:pt x="0" y="386750"/>
                </a:lnTo>
                <a:close/>
              </a:path>
            </a:pathLst>
          </a:custGeom>
          <a:noFill/>
          <a:ln>
            <a:solidFill>
              <a:srgbClr val="7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8273217" y="3008413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8273216" y="3829268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标题 1"/>
          <p:cNvSpPr txBox="1"/>
          <p:nvPr/>
        </p:nvSpPr>
        <p:spPr>
          <a:xfrm>
            <a:off x="1663666" y="1335695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1592016" y="4216018"/>
            <a:ext cx="529458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汇报人：陈驰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956"/>
            <a:ext cx="55960" cy="39878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ea"/>
                <a:ea typeface="+mn-ea"/>
              </a:rPr>
              <a:t> 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995" y="2959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神经网络基础知识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61945" y="1675130"/>
            <a:ext cx="781050" cy="79057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4081780" y="2066290"/>
            <a:ext cx="132778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71185" y="1609090"/>
            <a:ext cx="837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3</a:t>
            </a:r>
            <a:endParaRPr lang="en-US" altLang="zh-CN" sz="540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04920" y="3476625"/>
            <a:ext cx="1173480" cy="1130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63590" y="3503295"/>
            <a:ext cx="1123950" cy="11036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0695" y="3476625"/>
            <a:ext cx="1111250" cy="112522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956"/>
            <a:ext cx="55960" cy="39878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ea"/>
                <a:ea typeface="+mn-ea"/>
              </a:rPr>
              <a:t> 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995" y="2959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神经网络基础知识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84120" y="2409825"/>
            <a:ext cx="5284470" cy="681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Neural network     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神经网络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265680" y="3091815"/>
            <a:ext cx="602615" cy="68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869180" y="3126740"/>
            <a:ext cx="462915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02995" y="3929380"/>
            <a:ext cx="204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什么是神经元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85665" y="3929380"/>
            <a:ext cx="265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神经元如何连接在一起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956"/>
            <a:ext cx="55960" cy="39878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ea"/>
                <a:ea typeface="+mn-ea"/>
              </a:rPr>
              <a:t> 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995" y="2959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神经网络基础知识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0105" y="872490"/>
            <a:ext cx="4540250" cy="44049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56790" y="5694680"/>
            <a:ext cx="439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神经元就是装载着一个</a:t>
            </a:r>
            <a:r>
              <a:rPr lang="en-US" altLang="zh-CN"/>
              <a:t>0-1</a:t>
            </a:r>
            <a:r>
              <a:rPr lang="zh-CN" altLang="en-US"/>
              <a:t>数字的容器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956"/>
            <a:ext cx="55960" cy="39878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ea"/>
                <a:ea typeface="+mn-ea"/>
              </a:rPr>
              <a:t> 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995" y="2959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神经网络基础知识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07235" y="934085"/>
            <a:ext cx="5129530" cy="4337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98575" y="5581650"/>
            <a:ext cx="6244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经过神经网络的处理，对于一幅图像输入，应当能判断其最大概率是哪一个数字。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956"/>
            <a:ext cx="55960" cy="39878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ea"/>
                <a:ea typeface="+mn-ea"/>
              </a:rPr>
              <a:t> 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995" y="2959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神经网络基础知识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1117600"/>
            <a:ext cx="4279265" cy="427545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956"/>
            <a:ext cx="55960" cy="39878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ea"/>
                <a:ea typeface="+mn-ea"/>
              </a:rPr>
              <a:t> 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995" y="2959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神经网络基础知识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117600"/>
            <a:ext cx="7258050" cy="1932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216275"/>
            <a:ext cx="7324090" cy="191325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956"/>
            <a:ext cx="55960" cy="39878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ea"/>
                <a:ea typeface="+mn-ea"/>
              </a:rPr>
              <a:t> 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995" y="2959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神经网络基础知识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4675" y="1117600"/>
            <a:ext cx="5271135" cy="442722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51272" y="2995729"/>
            <a:ext cx="73853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/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92"/>
          <p:cNvGrpSpPr/>
          <p:nvPr/>
        </p:nvGrpSpPr>
        <p:grpSpPr bwMode="auto">
          <a:xfrm>
            <a:off x="0" y="0"/>
            <a:ext cx="2902744" cy="1287462"/>
            <a:chOff x="87085" y="3799078"/>
            <a:chExt cx="2749422" cy="914920"/>
          </a:xfrm>
        </p:grpSpPr>
        <p:sp>
          <p:nvSpPr>
            <p:cNvPr id="91" name="矩形 90"/>
            <p:cNvSpPr/>
            <p:nvPr/>
          </p:nvSpPr>
          <p:spPr>
            <a:xfrm>
              <a:off x="87085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96085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3957" y="4434220"/>
              <a:ext cx="280807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12956" y="4434220"/>
              <a:ext cx="279679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21956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30956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38829" y="4434220"/>
              <a:ext cx="280806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7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56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957" y="4116085"/>
              <a:ext cx="280807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12956" y="4116085"/>
              <a:ext cx="279679" cy="280907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21956" y="4116085"/>
              <a:ext cx="279679" cy="280907"/>
            </a:xfrm>
            <a:prstGeom prst="rect">
              <a:avLst/>
            </a:pr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30956" y="4116085"/>
              <a:ext cx="279679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03957" y="3799078"/>
              <a:ext cx="280807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2956" y="3799078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085" y="3799078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164288" y="2600395"/>
            <a:ext cx="3641315" cy="1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870623" y="3454918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894181" y="4080089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671445" y="5218430"/>
            <a:ext cx="380111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汇报人：陈驰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ZGI5OGU4NGQyOTJmN2E1NDRmYmIzZjc2MWNiM2Q2M2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全屏显示(4:3)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华文行楷</vt:lpstr>
      <vt:lpstr>楷体</vt:lpstr>
      <vt:lpstr>Verdana</vt:lpstr>
      <vt:lpstr>Calibri</vt:lpstr>
      <vt:lpstr>方正小标宋简体</vt:lpstr>
      <vt:lpstr>FandolSong-Regular-Identity-H</vt:lpstr>
      <vt:lpstr>Segoe Print</vt:lpstr>
      <vt:lpstr>LMRoman10-Regular-Identity-H</vt:lpstr>
      <vt:lpstr>-apple-system</vt:lpstr>
      <vt:lpstr>Arial Unicode MS</vt:lpstr>
      <vt:lpstr>Calibri Light</vt:lpstr>
      <vt:lpstr>Söhne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利维亚的c洛特</cp:lastModifiedBy>
  <cp:revision>1624</cp:revision>
  <dcterms:created xsi:type="dcterms:W3CDTF">2023-02-13T05:01:00Z</dcterms:created>
  <dcterms:modified xsi:type="dcterms:W3CDTF">2023-10-22T15:53:31Z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2052-12.1.0.15398</vt:lpwstr>
  </property>
</Properties>
</file>