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1"/>
  </p:handoutMasterIdLst>
  <p:sldIdLst>
    <p:sldId id="256" r:id="rId2"/>
    <p:sldId id="257" r:id="rId3"/>
    <p:sldId id="259" r:id="rId4"/>
    <p:sldId id="258" r:id="rId5"/>
    <p:sldId id="260" r:id="rId6"/>
    <p:sldId id="264" r:id="rId7"/>
    <p:sldId id="263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2464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72464-B401-504A-A44C-4075D483B482}" type="datetimeFigureOut">
              <a:rPr kumimoji="1" lang="zh-CN" altLang="en-US" smtClean="0"/>
              <a:t>15/12/22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6A1BE-2074-EE4A-A55D-B2F534869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001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12450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Autolayout</a:t>
            </a:r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tableView</a:t>
            </a:r>
            <a:r>
              <a:rPr kumimoji="1" lang="zh-CN" altLang="en-US" dirty="0" smtClean="0"/>
              <a:t>中的应用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687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6755" y="1764490"/>
            <a:ext cx="777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1.</a:t>
            </a:r>
            <a:r>
              <a:rPr kumimoji="1" lang="zh-CN" altLang="en-US" sz="2400" dirty="0" smtClean="0"/>
              <a:t>使用</a:t>
            </a:r>
            <a:r>
              <a:rPr kumimoji="1" lang="en-US" altLang="zh-CN" sz="2400" dirty="0" smtClean="0"/>
              <a:t>Masonry</a:t>
            </a:r>
            <a:r>
              <a:rPr kumimoji="1" lang="zh-CN" altLang="en-US" sz="2400" dirty="0" smtClean="0"/>
              <a:t>来设置约束实现</a:t>
            </a:r>
            <a:r>
              <a:rPr kumimoji="1" lang="en-US" altLang="zh-CN" sz="2400" dirty="0" err="1" smtClean="0"/>
              <a:t>autolayout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10731" y="387800"/>
            <a:ext cx="254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/>
              <a:t>简述</a:t>
            </a:r>
            <a:endParaRPr kumimoji="1"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736754" y="2448560"/>
            <a:ext cx="777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2.</a:t>
            </a:r>
            <a:r>
              <a:rPr kumimoji="1" lang="zh-CN" altLang="en-US" sz="2400" dirty="0"/>
              <a:t>自动计算</a:t>
            </a:r>
            <a:r>
              <a:rPr kumimoji="1" lang="en-US" altLang="zh-CN" sz="2400" dirty="0"/>
              <a:t>cell</a:t>
            </a:r>
            <a:r>
              <a:rPr kumimoji="1" lang="zh-CN" altLang="en-US" sz="2400" dirty="0"/>
              <a:t>高度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36754" y="3108960"/>
            <a:ext cx="7777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2400" dirty="0"/>
              <a:t>3</a:t>
            </a:r>
            <a:r>
              <a:rPr kumimoji="1" lang="en-US" altLang="zh-CN" sz="2400" dirty="0" smtClean="0"/>
              <a:t>.Cell</a:t>
            </a:r>
            <a:r>
              <a:rPr kumimoji="1" lang="zh-CN" altLang="en-US" sz="2400" dirty="0" smtClean="0"/>
              <a:t>内部控件可变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5892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0731" y="387800"/>
            <a:ext cx="254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/>
              <a:t>实现效果</a:t>
            </a:r>
            <a:endParaRPr kumimoji="1" lang="zh-CN" altLang="en-US" sz="3600" dirty="0"/>
          </a:p>
        </p:txBody>
      </p:sp>
      <p:pic>
        <p:nvPicPr>
          <p:cNvPr id="6" name="图片 5" descr="Simulator Screen Shot 2015年12月21日 下午5.54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074" y="1361438"/>
            <a:ext cx="3012285" cy="5357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图片 6" descr="Simulator Screen Shot 2015年12月21日 下午5.54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30" y="1361439"/>
            <a:ext cx="3026549" cy="5383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9191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0731" y="387800"/>
            <a:ext cx="254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/>
              <a:t>分析</a:t>
            </a:r>
            <a:endParaRPr kumimoji="1" lang="zh-CN" altLang="en-US" sz="3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55" y="1311755"/>
            <a:ext cx="74803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0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6755" y="1279155"/>
            <a:ext cx="777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1</a:t>
            </a:r>
            <a:r>
              <a:rPr kumimoji="1" lang="en-US" altLang="zh-CN" sz="2400" dirty="0" smtClean="0"/>
              <a:t>.</a:t>
            </a:r>
            <a:r>
              <a:rPr kumimoji="1" lang="en-US" altLang="zh-CN" sz="2400" dirty="0" smtClean="0"/>
              <a:t>iOS8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self-sizing cell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10731" y="387800"/>
            <a:ext cx="4428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/>
              <a:t>自动计算</a:t>
            </a:r>
            <a:r>
              <a:rPr kumimoji="1" lang="en-US" altLang="zh-CN" sz="3600" dirty="0" smtClean="0"/>
              <a:t>Cell</a:t>
            </a:r>
            <a:r>
              <a:rPr kumimoji="1" lang="zh-CN" altLang="en-US" sz="3600" dirty="0" smtClean="0"/>
              <a:t>高度</a:t>
            </a:r>
            <a:endParaRPr kumimoji="1"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3688080" y="6488668"/>
            <a:ext cx="5455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www.cocoachina.com</a:t>
            </a:r>
            <a:r>
              <a:rPr lang="en-US" altLang="zh-CN" dirty="0"/>
              <a:t>/</a:t>
            </a:r>
            <a:r>
              <a:rPr lang="en-US" altLang="zh-CN" dirty="0" err="1"/>
              <a:t>ios</a:t>
            </a:r>
            <a:r>
              <a:rPr lang="en-US" altLang="zh-CN" dirty="0"/>
              <a:t>/20150518/11854.html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36754" y="2654498"/>
            <a:ext cx="804148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</a:t>
            </a:r>
            <a:r>
              <a:rPr lang="en-US" altLang="zh-CN" dirty="0" err="1"/>
              <a:t>systemLayoutSizeFittingSize</a:t>
            </a:r>
            <a:r>
              <a:rPr lang="en-US" altLang="zh-CN" dirty="0"/>
              <a:t>:</a:t>
            </a:r>
            <a:r>
              <a:rPr lang="zh-CN" altLang="en-US" dirty="0"/>
              <a:t>的 </a:t>
            </a:r>
            <a:r>
              <a:rPr lang="en-US" altLang="zh-CN" dirty="0"/>
              <a:t>API</a:t>
            </a:r>
            <a:r>
              <a:rPr lang="zh-CN" altLang="en-US" dirty="0"/>
              <a:t>，在 </a:t>
            </a:r>
            <a:r>
              <a:rPr lang="en-US" altLang="zh-CN" dirty="0" err="1"/>
              <a:t>contentView</a:t>
            </a:r>
            <a:r>
              <a:rPr lang="en-US" altLang="zh-CN" dirty="0"/>
              <a:t> </a:t>
            </a:r>
            <a:r>
              <a:rPr lang="zh-CN" altLang="en-US" dirty="0"/>
              <a:t>中设置约束后，就能计算出准确的值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r>
              <a:rPr lang="zh-CN" altLang="en-US" dirty="0" smtClean="0"/>
              <a:t>：</a:t>
            </a:r>
            <a:r>
              <a:rPr lang="zh-CN" altLang="en-US" dirty="0" smtClean="0"/>
              <a:t>计算速度没有手算</a:t>
            </a:r>
            <a:r>
              <a:rPr lang="zh-CN" altLang="en-US" dirty="0"/>
              <a:t>快，</a:t>
            </a:r>
            <a:r>
              <a:rPr lang="zh-CN" altLang="en-US" dirty="0" smtClean="0"/>
              <a:t>而且这是个实例方法，需要维护专门为计算高度而生的 </a:t>
            </a:r>
            <a:r>
              <a:rPr lang="en-US" altLang="zh-CN" dirty="0"/>
              <a:t>template layout cell</a:t>
            </a:r>
            <a:r>
              <a:rPr lang="zh-CN" altLang="en-US" dirty="0"/>
              <a:t>，它还要求使用者对约束设置的比较熟练，要保证 </a:t>
            </a:r>
            <a:r>
              <a:rPr lang="en-US" altLang="zh-CN" dirty="0" err="1"/>
              <a:t>contentView</a:t>
            </a:r>
            <a:r>
              <a:rPr lang="en-US" altLang="zh-CN" dirty="0"/>
              <a:t> </a:t>
            </a:r>
            <a:r>
              <a:rPr lang="zh-CN" altLang="en-US" dirty="0"/>
              <a:t>内部上下左右所有方向都有约束支撑，设置不合理的话计算的高度就成</a:t>
            </a:r>
            <a:r>
              <a:rPr lang="zh-CN" altLang="en-US" dirty="0" smtClean="0"/>
              <a:t>了</a:t>
            </a:r>
            <a:r>
              <a:rPr lang="en-US" altLang="zh-CN" dirty="0"/>
              <a:t>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6754" y="1870055"/>
            <a:ext cx="7777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</a:t>
            </a:r>
            <a:r>
              <a:rPr lang="en-US" altLang="zh-TW" dirty="0" smtClean="0"/>
              <a:t>OS8 </a:t>
            </a:r>
            <a:r>
              <a:rPr lang="en-US" altLang="zh-TW" dirty="0"/>
              <a:t>WWDC </a:t>
            </a:r>
            <a:r>
              <a:rPr lang="zh-TW" altLang="en-US" dirty="0"/>
              <a:t>中推出了 </a:t>
            </a:r>
            <a:r>
              <a:rPr lang="en-US" altLang="zh-TW" dirty="0"/>
              <a:t>self-sizing cell </a:t>
            </a:r>
            <a:r>
              <a:rPr lang="zh-TW" altLang="en-US" dirty="0"/>
              <a:t>的概念，旨在让 </a:t>
            </a:r>
            <a:r>
              <a:rPr lang="en-US" altLang="zh-TW" dirty="0"/>
              <a:t>cell </a:t>
            </a:r>
            <a:r>
              <a:rPr lang="zh-TW" altLang="en-US" dirty="0"/>
              <a:t>自己负责自己的高度计算，使用 </a:t>
            </a:r>
            <a:r>
              <a:rPr lang="en-US" altLang="zh-TW" dirty="0"/>
              <a:t>frame layout </a:t>
            </a:r>
            <a:r>
              <a:rPr lang="zh-TW" altLang="en-US" dirty="0"/>
              <a:t>和 </a:t>
            </a:r>
            <a:r>
              <a:rPr lang="en-US" altLang="zh-TW" dirty="0"/>
              <a:t>auto layout </a:t>
            </a:r>
            <a:r>
              <a:rPr lang="zh-TW" altLang="en-US" dirty="0"/>
              <a:t>都可以享受</a:t>
            </a:r>
            <a:r>
              <a:rPr lang="zh-TW" altLang="en-US" dirty="0" smtClean="0"/>
              <a:t>到</a:t>
            </a:r>
            <a:r>
              <a:rPr lang="zh-TW" altLang="en-US" dirty="0" smtClean="0"/>
              <a:t>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36754" y="4926260"/>
            <a:ext cx="7777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self.tableView.estimatedRowHeight</a:t>
            </a:r>
            <a:r>
              <a:rPr lang="en-US" altLang="zh-CN" dirty="0"/>
              <a:t> = 200;</a:t>
            </a:r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self.tableView.rowHeight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UITableViewAutomaticDimension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36755" y="4464595"/>
            <a:ext cx="777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使用：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050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6755" y="1279155"/>
            <a:ext cx="777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2</a:t>
            </a:r>
            <a:r>
              <a:rPr kumimoji="1" lang="en-US" altLang="zh-CN" sz="2400" dirty="0" smtClean="0"/>
              <a:t>.</a:t>
            </a:r>
            <a:r>
              <a:rPr kumimoji="1" lang="zh-CN" altLang="en-US" sz="2400" dirty="0" smtClean="0"/>
              <a:t>使用第三方库 </a:t>
            </a:r>
            <a:r>
              <a:rPr lang="en-US" altLang="zh-CN" sz="2400" b="1" dirty="0" err="1"/>
              <a:t>UITableView+FDTemplateLayoutCell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10731" y="387800"/>
            <a:ext cx="4428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/>
              <a:t>自动计算</a:t>
            </a:r>
            <a:r>
              <a:rPr kumimoji="1" lang="en-US" altLang="zh-CN" sz="3600" dirty="0" smtClean="0"/>
              <a:t>Cell</a:t>
            </a:r>
            <a:r>
              <a:rPr kumimoji="1" lang="zh-CN" altLang="en-US" sz="3600" dirty="0" smtClean="0"/>
              <a:t>高度</a:t>
            </a:r>
            <a:endParaRPr kumimoji="1"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3688080" y="6488668"/>
            <a:ext cx="5455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www.cocoachina.com</a:t>
            </a:r>
            <a:r>
              <a:rPr lang="en-US" altLang="zh-CN" dirty="0"/>
              <a:t>/</a:t>
            </a:r>
            <a:r>
              <a:rPr lang="en-US" altLang="zh-CN" dirty="0" err="1"/>
              <a:t>ios</a:t>
            </a:r>
            <a:r>
              <a:rPr lang="en-US" altLang="zh-CN" dirty="0"/>
              <a:t>/20150518/11854.html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36754" y="2654498"/>
            <a:ext cx="80414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优点：</a:t>
            </a:r>
            <a:endParaRPr lang="en-US" altLang="zh-CN" sz="1600" dirty="0" smtClean="0"/>
          </a:p>
          <a:p>
            <a:pPr marL="285750" indent="-285750">
              <a:buFont typeface="Arial"/>
              <a:buChar char="•"/>
            </a:pPr>
            <a:r>
              <a:rPr lang="zh-CN" altLang="en-US" sz="1600" b="1" dirty="0"/>
              <a:t>根据 </a:t>
            </a:r>
            <a:r>
              <a:rPr lang="en-US" altLang="zh-CN" sz="1600" b="1" dirty="0"/>
              <a:t>index path </a:t>
            </a:r>
            <a:r>
              <a:rPr lang="zh-CN" altLang="en-US" sz="1600" b="1" dirty="0" smtClean="0"/>
              <a:t>的一套高度缓存机制</a:t>
            </a:r>
            <a:r>
              <a:rPr lang="en-US" altLang="zh-CN" sz="1600" dirty="0"/>
              <a:t>;</a:t>
            </a:r>
            <a:r>
              <a:rPr lang="zh-CN" altLang="en-US" sz="1600" dirty="0" smtClean="0"/>
              <a:t>计</a:t>
            </a:r>
            <a:r>
              <a:rPr lang="zh-CN" altLang="en-US" sz="1600" dirty="0"/>
              <a:t>算出的高度会自动进行缓存，所以滑动时每个 </a:t>
            </a:r>
            <a:r>
              <a:rPr lang="en-US" altLang="zh-CN" sz="1600" dirty="0"/>
              <a:t>cell </a:t>
            </a:r>
            <a:r>
              <a:rPr lang="zh-CN" altLang="en-US" sz="1600" dirty="0" smtClean="0"/>
              <a:t>真正的高度计算只会发生一次</a:t>
            </a:r>
            <a:endParaRPr lang="en-US" altLang="zh-CN" sz="1600" dirty="0" smtClean="0"/>
          </a:p>
          <a:p>
            <a:pPr marL="285750" indent="-285750">
              <a:buFont typeface="Arial"/>
              <a:buChar char="•"/>
            </a:pPr>
            <a:r>
              <a:rPr lang="zh-CN" altLang="en-US" sz="1600" b="1" dirty="0" smtClean="0"/>
              <a:t>自动的缓存失效机制</a:t>
            </a:r>
            <a:r>
              <a:rPr lang="en-US" altLang="zh-CN" sz="1600" dirty="0"/>
              <a:t>;</a:t>
            </a:r>
            <a:r>
              <a:rPr lang="zh-CN" altLang="en-US" sz="1600" dirty="0" smtClean="0"/>
              <a:t>无须担心你数据</a:t>
            </a:r>
            <a:r>
              <a:rPr lang="zh-CN" altLang="en-US" sz="1600" dirty="0"/>
              <a:t>源的变化引起的缓存失效，当调用如</a:t>
            </a:r>
            <a:r>
              <a:rPr lang="en-US" altLang="zh-CN" sz="1600" dirty="0"/>
              <a:t>-</a:t>
            </a:r>
            <a:r>
              <a:rPr lang="en-US" altLang="zh-CN" sz="1600" dirty="0" err="1"/>
              <a:t>reloadData</a:t>
            </a:r>
            <a:r>
              <a:rPr lang="zh-CN" altLang="en-US" sz="1600" dirty="0"/>
              <a:t>，</a:t>
            </a:r>
            <a:r>
              <a:rPr lang="en-US" altLang="zh-CN" sz="1600" dirty="0"/>
              <a:t>-</a:t>
            </a:r>
            <a:r>
              <a:rPr lang="en-US" altLang="zh-CN" sz="1600" dirty="0" err="1"/>
              <a:t>deleteRowsAtIndexPaths:withRowAnimation</a:t>
            </a:r>
            <a:r>
              <a:rPr lang="en-US" altLang="zh-CN" sz="1600" dirty="0"/>
              <a:t>:</a:t>
            </a:r>
            <a:r>
              <a:rPr lang="zh-CN" altLang="en-US" sz="1600" dirty="0"/>
              <a:t>等任何一个触发 </a:t>
            </a:r>
            <a:r>
              <a:rPr lang="en-US" altLang="zh-CN" sz="1600" dirty="0" err="1"/>
              <a:t>UITableView</a:t>
            </a:r>
            <a:r>
              <a:rPr lang="en-US" altLang="zh-CN" sz="1600" dirty="0"/>
              <a:t> </a:t>
            </a:r>
            <a:r>
              <a:rPr lang="zh-CN" altLang="en-US" sz="1600" dirty="0"/>
              <a:t>刷新机制的方法时，已有的高度缓存将以</a:t>
            </a:r>
            <a:r>
              <a:rPr lang="zh-CN" altLang="en-US" sz="1600" b="1" dirty="0" smtClean="0"/>
              <a:t>最小的代价</a:t>
            </a:r>
            <a:r>
              <a:rPr lang="zh-CN" altLang="en-US" sz="1600" dirty="0" smtClean="0"/>
              <a:t>执行失效。</a:t>
            </a:r>
            <a:endParaRPr lang="en-US" altLang="zh-CN" sz="1600" dirty="0" smtClean="0"/>
          </a:p>
          <a:p>
            <a:pPr marL="285750" indent="-285750">
              <a:buFont typeface="Arial"/>
              <a:buChar char="•"/>
            </a:pPr>
            <a:r>
              <a:rPr lang="zh-CN" altLang="en-US" sz="1600" b="1" dirty="0" smtClean="0"/>
              <a:t>预缓存机制</a:t>
            </a:r>
            <a:r>
              <a:rPr lang="en-US" altLang="zh-CN" sz="1600" dirty="0"/>
              <a:t>;</a:t>
            </a:r>
            <a:r>
              <a:rPr lang="zh-CN" altLang="en-US" sz="1600" dirty="0" smtClean="0"/>
              <a:t>预缓存</a:t>
            </a:r>
            <a:r>
              <a:rPr lang="zh-CN" altLang="en-US" sz="1600" dirty="0"/>
              <a:t>机制将在 </a:t>
            </a:r>
            <a:r>
              <a:rPr lang="en-US" altLang="zh-CN" sz="1600" dirty="0" err="1"/>
              <a:t>UITableView</a:t>
            </a:r>
            <a:r>
              <a:rPr lang="en-US" altLang="zh-CN" sz="1600" dirty="0"/>
              <a:t> </a:t>
            </a:r>
            <a:r>
              <a:rPr lang="zh-CN" altLang="en-US" sz="1600" dirty="0"/>
              <a:t>没有滑动的空闲时刻执行，计算和缓存那些还没有显示到屏幕中的 </a:t>
            </a:r>
            <a:r>
              <a:rPr lang="en-US" altLang="zh-CN" sz="1600" dirty="0"/>
              <a:t>cell</a:t>
            </a:r>
            <a:r>
              <a:rPr lang="zh-CN" altLang="en-US" sz="1600" dirty="0"/>
              <a:t>，整个缓存过程完全没有感知，这使得完整列表的高度计算既没有发生在加载时，又没有发生在滑动时，同时保证了加载速度和滑动流畅性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736754" y="1870055"/>
            <a:ext cx="7777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原理：通过创建一个不会显示到屏幕上的</a:t>
            </a:r>
            <a:r>
              <a:rPr lang="en-US" altLang="zh-CN" b="1" dirty="0" smtClean="0"/>
              <a:t>template </a:t>
            </a:r>
            <a:r>
              <a:rPr lang="en-US" altLang="zh-CN" b="1" dirty="0"/>
              <a:t>layout </a:t>
            </a:r>
            <a:r>
              <a:rPr lang="en-US" altLang="zh-CN" b="1" dirty="0" smtClean="0"/>
              <a:t>cel</a:t>
            </a:r>
            <a:r>
              <a:rPr lang="en-US" altLang="zh-CN" b="1" dirty="0" smtClean="0"/>
              <a:t>l</a:t>
            </a:r>
            <a:r>
              <a:rPr lang="zh-CN" altLang="en-US" b="1" dirty="0" smtClean="0"/>
              <a:t>来加载对应的</a:t>
            </a:r>
            <a:r>
              <a:rPr lang="en-US" altLang="zh-CN" b="1" dirty="0" smtClean="0"/>
              <a:t>Model </a:t>
            </a:r>
            <a:r>
              <a:rPr lang="zh-CN" altLang="en-US" b="1" dirty="0" smtClean="0"/>
              <a:t>并通过</a:t>
            </a:r>
            <a:r>
              <a:rPr lang="en-US" altLang="zh-CN" b="1" dirty="0" smtClean="0"/>
              <a:t>[</a:t>
            </a:r>
            <a:r>
              <a:rPr lang="en-US" altLang="zh-CN" b="1" dirty="0" err="1" smtClean="0"/>
              <a:t>contentView</a:t>
            </a:r>
            <a:r>
              <a:rPr lang="zh-CN" altLang="zh-CN" dirty="0" smtClean="0"/>
              <a:t> </a:t>
            </a:r>
            <a:r>
              <a:rPr lang="en-US" altLang="zh-CN" dirty="0" err="1" smtClean="0"/>
              <a:t>systemLayoutSizeFittingSize</a:t>
            </a:r>
            <a:r>
              <a:rPr lang="en-US" altLang="zh-CN" dirty="0" smtClean="0"/>
              <a:t>] </a:t>
            </a:r>
            <a:r>
              <a:rPr lang="zh-CN" altLang="en-US" dirty="0" smtClean="0"/>
              <a:t>来计算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高度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701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6753" y="535130"/>
            <a:ext cx="777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UITableView+</a:t>
            </a:r>
            <a:r>
              <a:rPr lang="en-US" altLang="zh-CN" sz="2400" b="1" dirty="0" err="1" smtClean="0"/>
              <a:t>FDTemplateLayoutCell</a:t>
            </a:r>
            <a:r>
              <a:rPr lang="zh-CN" altLang="en-US" sz="2400" b="1" dirty="0" smtClean="0"/>
              <a:t> 使用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36753" y="1503680"/>
            <a:ext cx="7777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2400" dirty="0"/>
              <a:t>1</a:t>
            </a:r>
            <a:r>
              <a:rPr kumimoji="1" lang="en-US" altLang="zh-CN" sz="2400" dirty="0" smtClean="0"/>
              <a:t>.</a:t>
            </a:r>
            <a:r>
              <a:rPr kumimoji="1" lang="zh-CN" altLang="en-US" sz="2400" dirty="0" smtClean="0"/>
              <a:t>需要事先注册</a:t>
            </a:r>
            <a:r>
              <a:rPr kumimoji="1" lang="en-US" altLang="zh-CN" sz="2400" dirty="0" smtClean="0"/>
              <a:t>cell</a:t>
            </a:r>
            <a:endParaRPr kumimoji="1"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36753" y="3142287"/>
            <a:ext cx="7777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2400" dirty="0"/>
              <a:t>2</a:t>
            </a:r>
            <a:r>
              <a:rPr kumimoji="1" lang="en-US" altLang="zh-CN" sz="2400" dirty="0" smtClean="0"/>
              <a:t>.</a:t>
            </a:r>
            <a:r>
              <a:rPr kumimoji="1" lang="zh-CN" altLang="en-US" sz="2400" dirty="0" smtClean="0"/>
              <a:t>返回</a:t>
            </a:r>
            <a:r>
              <a:rPr kumimoji="1" lang="en-US" altLang="zh-CN" sz="2400" dirty="0" smtClean="0"/>
              <a:t>cell</a:t>
            </a:r>
            <a:r>
              <a:rPr kumimoji="1" lang="zh-CN" altLang="en-US" sz="2400" dirty="0" smtClean="0"/>
              <a:t>高度</a:t>
            </a:r>
            <a:endParaRPr kumimoji="1"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36752" y="2303195"/>
            <a:ext cx="7472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self.tableView</a:t>
            </a:r>
            <a:r>
              <a:rPr lang="en-US" altLang="zh-CN" dirty="0"/>
              <a:t> </a:t>
            </a:r>
            <a:r>
              <a:rPr lang="en-US" altLang="zh-CN" dirty="0" err="1"/>
              <a:t>registerClass</a:t>
            </a:r>
            <a:r>
              <a:rPr lang="en-US" altLang="zh-CN" dirty="0"/>
              <a:t>:[MSCell1 class] </a:t>
            </a:r>
            <a:r>
              <a:rPr lang="en-US" altLang="zh-CN" dirty="0" err="1"/>
              <a:t>forCellReuseIdentifier</a:t>
            </a:r>
            <a:r>
              <a:rPr lang="en-US" altLang="zh-CN" dirty="0"/>
              <a:t>:@"Cell"];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6753" y="3974237"/>
            <a:ext cx="74725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return [</a:t>
            </a:r>
            <a:r>
              <a:rPr lang="en-US" altLang="zh-CN" dirty="0" err="1"/>
              <a:t>tableView</a:t>
            </a:r>
            <a:r>
              <a:rPr lang="en-US" altLang="zh-CN" dirty="0"/>
              <a:t> </a:t>
            </a:r>
            <a:r>
              <a:rPr lang="en-US" altLang="zh-CN" dirty="0" err="1"/>
              <a:t>fd_heightForCellWithIdentifier</a:t>
            </a:r>
            <a:r>
              <a:rPr lang="en-US" altLang="zh-CN" dirty="0"/>
              <a:t>:@"Cell" configuration:^(MSCell2 *cell)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cell.cellModel</a:t>
            </a:r>
            <a:r>
              <a:rPr lang="en-US" altLang="zh-CN" dirty="0"/>
              <a:t> = </a:t>
            </a:r>
            <a:r>
              <a:rPr lang="en-US" altLang="zh-CN" dirty="0" err="1"/>
              <a:t>self.dataArray</a:t>
            </a:r>
            <a:r>
              <a:rPr lang="en-US" altLang="zh-CN" dirty="0"/>
              <a:t>[</a:t>
            </a:r>
            <a:r>
              <a:rPr lang="en-US" altLang="zh-CN" dirty="0" err="1"/>
              <a:t>indexPath.row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}];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50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3393" y="379380"/>
            <a:ext cx="777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使用</a:t>
            </a:r>
            <a:r>
              <a:rPr kumimoji="1" lang="en-US" altLang="zh-CN" sz="2400" dirty="0" smtClean="0"/>
              <a:t>Masonry</a:t>
            </a:r>
            <a:r>
              <a:rPr kumimoji="1" lang="zh-CN" altLang="en-US" sz="2400" dirty="0" smtClean="0"/>
              <a:t>实现复合型</a:t>
            </a:r>
            <a:r>
              <a:rPr kumimoji="1" lang="en-US" altLang="zh-CN" sz="2400" dirty="0"/>
              <a:t>C</a:t>
            </a:r>
            <a:r>
              <a:rPr kumimoji="1" lang="en-US" altLang="zh-CN" sz="2400" dirty="0" smtClean="0"/>
              <a:t>ell</a:t>
            </a:r>
            <a:endParaRPr kumimoji="1"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098800" y="6488668"/>
            <a:ext cx="614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http://adad184.com/2015/06/08/complex-cell-with-masonry/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3393" y="1067415"/>
            <a:ext cx="8214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当某个控件没有内容的时候，需要隐藏该视图，但是当该视图被隐藏后，下一个视图与上一个视图的间距则会变大；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60" y="1713746"/>
            <a:ext cx="3899083" cy="484886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419600" y="26892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例如：当不需要显示</a:t>
            </a:r>
            <a:r>
              <a:rPr lang="en-US" altLang="zh-TW" dirty="0" err="1"/>
              <a:t>imageName</a:t>
            </a:r>
            <a:r>
              <a:rPr lang="zh-TW" altLang="en-US" dirty="0"/>
              <a:t>的时候，</a:t>
            </a:r>
            <a:r>
              <a:rPr lang="en-US" altLang="zh-TW" dirty="0"/>
              <a:t>time </a:t>
            </a:r>
            <a:r>
              <a:rPr lang="zh-TW" altLang="en-US" dirty="0"/>
              <a:t>和 </a:t>
            </a:r>
            <a:r>
              <a:rPr lang="en-US" altLang="zh-TW" dirty="0"/>
              <a:t>content </a:t>
            </a:r>
            <a:r>
              <a:rPr lang="zh-TW" altLang="en-US" dirty="0"/>
              <a:t>的间距就成了</a:t>
            </a:r>
            <a:r>
              <a:rPr lang="en-US" altLang="zh-TW" dirty="0"/>
              <a:t>40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34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6753" y="535130"/>
            <a:ext cx="777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UITableView+</a:t>
            </a:r>
            <a:r>
              <a:rPr lang="en-US" altLang="zh-CN" sz="2400" b="1" dirty="0" err="1" smtClean="0"/>
              <a:t>FDTemplateLayoutCell</a:t>
            </a:r>
            <a:r>
              <a:rPr lang="zh-CN" altLang="en-US" sz="2400" b="1" dirty="0" smtClean="0"/>
              <a:t> 使用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36753" y="1503680"/>
            <a:ext cx="7777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2400" dirty="0"/>
              <a:t>1</a:t>
            </a:r>
            <a:r>
              <a:rPr kumimoji="1" lang="en-US" altLang="zh-CN" sz="2400" dirty="0" smtClean="0"/>
              <a:t>.</a:t>
            </a:r>
            <a:r>
              <a:rPr kumimoji="1" lang="zh-CN" altLang="en-US" sz="2400" dirty="0" smtClean="0"/>
              <a:t>需要事先注册</a:t>
            </a:r>
            <a:r>
              <a:rPr kumimoji="1" lang="en-US" altLang="zh-CN" sz="2400" dirty="0" smtClean="0"/>
              <a:t>cell</a:t>
            </a:r>
            <a:endParaRPr kumimoji="1"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36753" y="3142287"/>
            <a:ext cx="7777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2400" dirty="0"/>
              <a:t>2</a:t>
            </a:r>
            <a:r>
              <a:rPr kumimoji="1" lang="en-US" altLang="zh-CN" sz="2400" dirty="0" smtClean="0"/>
              <a:t>.</a:t>
            </a:r>
            <a:r>
              <a:rPr kumimoji="1" lang="zh-CN" altLang="en-US" sz="2400" dirty="0" smtClean="0"/>
              <a:t>返回</a:t>
            </a:r>
            <a:r>
              <a:rPr kumimoji="1" lang="en-US" altLang="zh-CN" sz="2400" dirty="0" smtClean="0"/>
              <a:t>cell</a:t>
            </a:r>
            <a:r>
              <a:rPr kumimoji="1" lang="zh-CN" altLang="en-US" sz="2400" dirty="0" smtClean="0"/>
              <a:t>高度</a:t>
            </a:r>
            <a:endParaRPr kumimoji="1"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36752" y="2303195"/>
            <a:ext cx="7472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self.tableView</a:t>
            </a:r>
            <a:r>
              <a:rPr lang="en-US" altLang="zh-CN" dirty="0"/>
              <a:t> </a:t>
            </a:r>
            <a:r>
              <a:rPr lang="en-US" altLang="zh-CN" dirty="0" err="1"/>
              <a:t>registerClass</a:t>
            </a:r>
            <a:r>
              <a:rPr lang="en-US" altLang="zh-CN" dirty="0"/>
              <a:t>:[MSCell1 class] </a:t>
            </a:r>
            <a:r>
              <a:rPr lang="en-US" altLang="zh-CN" dirty="0" err="1"/>
              <a:t>forCellReuseIdentifier</a:t>
            </a:r>
            <a:r>
              <a:rPr lang="en-US" altLang="zh-CN" dirty="0"/>
              <a:t>:@"Cell"];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6753" y="3974237"/>
            <a:ext cx="74725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return [</a:t>
            </a:r>
            <a:r>
              <a:rPr lang="en-US" altLang="zh-CN" dirty="0" err="1"/>
              <a:t>tableView</a:t>
            </a:r>
            <a:r>
              <a:rPr lang="en-US" altLang="zh-CN" dirty="0"/>
              <a:t> </a:t>
            </a:r>
            <a:r>
              <a:rPr lang="en-US" altLang="zh-CN" dirty="0" err="1"/>
              <a:t>fd_heightForCellWithIdentifier</a:t>
            </a:r>
            <a:r>
              <a:rPr lang="en-US" altLang="zh-CN" dirty="0"/>
              <a:t>:@"Cell" configuration:^(MSCell2 *cell)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cell.cellModel</a:t>
            </a:r>
            <a:r>
              <a:rPr lang="en-US" altLang="zh-CN" dirty="0"/>
              <a:t> = </a:t>
            </a:r>
            <a:r>
              <a:rPr lang="en-US" altLang="zh-CN" dirty="0" err="1"/>
              <a:t>self.dataArray</a:t>
            </a:r>
            <a:r>
              <a:rPr lang="en-US" altLang="zh-CN" dirty="0"/>
              <a:t>[</a:t>
            </a:r>
            <a:r>
              <a:rPr lang="en-US" altLang="zh-CN" dirty="0" err="1"/>
              <a:t>indexPath.row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}];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377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黎明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黎明.thmx</Template>
  <TotalTime>516</TotalTime>
  <Words>423</Words>
  <Application>Microsoft Macintosh PowerPoint</Application>
  <PresentationFormat>全屏显示(4:3)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黎明</vt:lpstr>
      <vt:lpstr>Autolayout在tableView中的应用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Autolayout在tableView中的应用</dc:title>
  <dc:creator>liwen deng</dc:creator>
  <cp:lastModifiedBy>liwen deng</cp:lastModifiedBy>
  <cp:revision>13</cp:revision>
  <dcterms:created xsi:type="dcterms:W3CDTF">2015-12-21T09:42:48Z</dcterms:created>
  <dcterms:modified xsi:type="dcterms:W3CDTF">2015-12-22T10:22:45Z</dcterms:modified>
</cp:coreProperties>
</file>