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72" r:id="rId3"/>
    <p:sldId id="274" r:id="rId4"/>
    <p:sldId id="269" r:id="rId5"/>
    <p:sldId id="27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C8F0F3-B49C-48C0-83D0-E754F3B56F7D}" v="5" dt="2024-04-17T18:07:32.0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Wenhao" userId="29abc3920a7b5ea5" providerId="LiveId" clId="{C5C8F0F3-B49C-48C0-83D0-E754F3B56F7D}"/>
    <pc:docChg chg="undo custSel addSld delSld modSld">
      <pc:chgData name="Li Wenhao" userId="29abc3920a7b5ea5" providerId="LiveId" clId="{C5C8F0F3-B49C-48C0-83D0-E754F3B56F7D}" dt="2024-04-17T18:29:36.686" v="1547" actId="20577"/>
      <pc:docMkLst>
        <pc:docMk/>
      </pc:docMkLst>
      <pc:sldChg chg="modSp new mod">
        <pc:chgData name="Li Wenhao" userId="29abc3920a7b5ea5" providerId="LiveId" clId="{C5C8F0F3-B49C-48C0-83D0-E754F3B56F7D}" dt="2024-04-17T18:29:00.788" v="1525" actId="20577"/>
        <pc:sldMkLst>
          <pc:docMk/>
          <pc:sldMk cId="3005801619" sldId="256"/>
        </pc:sldMkLst>
        <pc:spChg chg="mod">
          <ac:chgData name="Li Wenhao" userId="29abc3920a7b5ea5" providerId="LiveId" clId="{C5C8F0F3-B49C-48C0-83D0-E754F3B56F7D}" dt="2024-04-17T18:29:00.788" v="1525" actId="20577"/>
          <ac:spMkLst>
            <pc:docMk/>
            <pc:sldMk cId="3005801619" sldId="256"/>
            <ac:spMk id="2" creationId="{57F1E2A0-69DF-3799-F16F-1BD2148C568B}"/>
          </ac:spMkLst>
        </pc:spChg>
        <pc:spChg chg="mod">
          <ac:chgData name="Li Wenhao" userId="29abc3920a7b5ea5" providerId="LiveId" clId="{C5C8F0F3-B49C-48C0-83D0-E754F3B56F7D}" dt="2024-02-26T00:00:38.073" v="504" actId="20577"/>
          <ac:spMkLst>
            <pc:docMk/>
            <pc:sldMk cId="3005801619" sldId="256"/>
            <ac:spMk id="3" creationId="{8B5B30D0-E149-D882-870F-627BC382E8B6}"/>
          </ac:spMkLst>
        </pc:spChg>
      </pc:sldChg>
      <pc:sldChg chg="modSp new del mod">
        <pc:chgData name="Li Wenhao" userId="29abc3920a7b5ea5" providerId="LiveId" clId="{C5C8F0F3-B49C-48C0-83D0-E754F3B56F7D}" dt="2024-02-13T19:01:50.475" v="385" actId="47"/>
        <pc:sldMkLst>
          <pc:docMk/>
          <pc:sldMk cId="1230174387" sldId="257"/>
        </pc:sldMkLst>
        <pc:spChg chg="mod">
          <ac:chgData name="Li Wenhao" userId="29abc3920a7b5ea5" providerId="LiveId" clId="{C5C8F0F3-B49C-48C0-83D0-E754F3B56F7D}" dt="2024-02-13T06:23:22.179" v="27" actId="20577"/>
          <ac:spMkLst>
            <pc:docMk/>
            <pc:sldMk cId="1230174387" sldId="257"/>
            <ac:spMk id="2" creationId="{527A0D78-B8E4-403D-CF91-1D31CDB81DE5}"/>
          </ac:spMkLst>
        </pc:spChg>
        <pc:spChg chg="mod">
          <ac:chgData name="Li Wenhao" userId="29abc3920a7b5ea5" providerId="LiveId" clId="{C5C8F0F3-B49C-48C0-83D0-E754F3B56F7D}" dt="2024-02-13T06:26:30.057" v="138" actId="20577"/>
          <ac:spMkLst>
            <pc:docMk/>
            <pc:sldMk cId="1230174387" sldId="257"/>
            <ac:spMk id="3" creationId="{85BAB623-8847-AC6D-5863-7C596F9C8C16}"/>
          </ac:spMkLst>
        </pc:spChg>
      </pc:sldChg>
      <pc:sldChg chg="addSp modSp new del mod">
        <pc:chgData name="Li Wenhao" userId="29abc3920a7b5ea5" providerId="LiveId" clId="{C5C8F0F3-B49C-48C0-83D0-E754F3B56F7D}" dt="2024-04-16T05:45:22.468" v="918" actId="47"/>
        <pc:sldMkLst>
          <pc:docMk/>
          <pc:sldMk cId="4182261478" sldId="258"/>
        </pc:sldMkLst>
        <pc:spChg chg="mod">
          <ac:chgData name="Li Wenhao" userId="29abc3920a7b5ea5" providerId="LiveId" clId="{C5C8F0F3-B49C-48C0-83D0-E754F3B56F7D}" dt="2024-02-13T06:29:33.211" v="155" actId="14100"/>
          <ac:spMkLst>
            <pc:docMk/>
            <pc:sldMk cId="4182261478" sldId="258"/>
            <ac:spMk id="3" creationId="{B75EBBB4-95F8-7182-0966-0059E3A31D6E}"/>
          </ac:spMkLst>
        </pc:spChg>
        <pc:picChg chg="add mod">
          <ac:chgData name="Li Wenhao" userId="29abc3920a7b5ea5" providerId="LiveId" clId="{C5C8F0F3-B49C-48C0-83D0-E754F3B56F7D}" dt="2024-02-13T06:29:43.608" v="156" actId="14100"/>
          <ac:picMkLst>
            <pc:docMk/>
            <pc:sldMk cId="4182261478" sldId="258"/>
            <ac:picMk id="5" creationId="{629F289D-4DB5-6837-FC2D-44F15A94A4EE}"/>
          </ac:picMkLst>
        </pc:picChg>
      </pc:sldChg>
      <pc:sldChg chg="modSp new del mod">
        <pc:chgData name="Li Wenhao" userId="29abc3920a7b5ea5" providerId="LiveId" clId="{C5C8F0F3-B49C-48C0-83D0-E754F3B56F7D}" dt="2024-02-13T06:42:27.776" v="383" actId="47"/>
        <pc:sldMkLst>
          <pc:docMk/>
          <pc:sldMk cId="2214401610" sldId="259"/>
        </pc:sldMkLst>
        <pc:spChg chg="mod">
          <ac:chgData name="Li Wenhao" userId="29abc3920a7b5ea5" providerId="LiveId" clId="{C5C8F0F3-B49C-48C0-83D0-E754F3B56F7D}" dt="2024-02-13T06:30:05.273" v="196" actId="20577"/>
          <ac:spMkLst>
            <pc:docMk/>
            <pc:sldMk cId="2214401610" sldId="259"/>
            <ac:spMk id="2" creationId="{55491088-AC95-E1DB-DBEB-20302731A7B3}"/>
          </ac:spMkLst>
        </pc:spChg>
        <pc:spChg chg="mod">
          <ac:chgData name="Li Wenhao" userId="29abc3920a7b5ea5" providerId="LiveId" clId="{C5C8F0F3-B49C-48C0-83D0-E754F3B56F7D}" dt="2024-02-13T06:33:38.824" v="382" actId="20577"/>
          <ac:spMkLst>
            <pc:docMk/>
            <pc:sldMk cId="2214401610" sldId="259"/>
            <ac:spMk id="3" creationId="{F326ADFB-90E0-C8AF-F870-B3AA3EEFF265}"/>
          </ac:spMkLst>
        </pc:spChg>
      </pc:sldChg>
      <pc:sldChg chg="modSp add del mod">
        <pc:chgData name="Li Wenhao" userId="29abc3920a7b5ea5" providerId="LiveId" clId="{C5C8F0F3-B49C-48C0-83D0-E754F3B56F7D}" dt="2024-04-16T05:45:29.341" v="919" actId="47"/>
        <pc:sldMkLst>
          <pc:docMk/>
          <pc:sldMk cId="1188200530" sldId="268"/>
        </pc:sldMkLst>
        <pc:spChg chg="mod">
          <ac:chgData name="Li Wenhao" userId="29abc3920a7b5ea5" providerId="LiveId" clId="{C5C8F0F3-B49C-48C0-83D0-E754F3B56F7D}" dt="2024-02-26T00:21:17.211" v="577" actId="20577"/>
          <ac:spMkLst>
            <pc:docMk/>
            <pc:sldMk cId="1188200530" sldId="268"/>
            <ac:spMk id="3" creationId="{85BAB623-8847-AC6D-5863-7C596F9C8C16}"/>
          </ac:spMkLst>
        </pc:spChg>
      </pc:sldChg>
      <pc:sldChg chg="addSp delSp modSp new mod">
        <pc:chgData name="Li Wenhao" userId="29abc3920a7b5ea5" providerId="LiveId" clId="{C5C8F0F3-B49C-48C0-83D0-E754F3B56F7D}" dt="2024-04-17T18:10:09.389" v="1436" actId="20577"/>
        <pc:sldMkLst>
          <pc:docMk/>
          <pc:sldMk cId="4278603391" sldId="269"/>
        </pc:sldMkLst>
        <pc:spChg chg="mod">
          <ac:chgData name="Li Wenhao" userId="29abc3920a7b5ea5" providerId="LiveId" clId="{C5C8F0F3-B49C-48C0-83D0-E754F3B56F7D}" dt="2024-04-16T05:46:43.219" v="948" actId="20577"/>
          <ac:spMkLst>
            <pc:docMk/>
            <pc:sldMk cId="4278603391" sldId="269"/>
            <ac:spMk id="2" creationId="{2F02C95B-6434-7ABD-AE95-0737E9DFBE8F}"/>
          </ac:spMkLst>
        </pc:spChg>
        <pc:spChg chg="del mod">
          <ac:chgData name="Li Wenhao" userId="29abc3920a7b5ea5" providerId="LiveId" clId="{C5C8F0F3-B49C-48C0-83D0-E754F3B56F7D}" dt="2024-04-16T05:45:50.092" v="939" actId="22"/>
          <ac:spMkLst>
            <pc:docMk/>
            <pc:sldMk cId="4278603391" sldId="269"/>
            <ac:spMk id="3" creationId="{C4053310-1F6C-DCB7-E333-4B48CBF8BD95}"/>
          </ac:spMkLst>
        </pc:spChg>
        <pc:spChg chg="add del mod">
          <ac:chgData name="Li Wenhao" userId="29abc3920a7b5ea5" providerId="LiveId" clId="{C5C8F0F3-B49C-48C0-83D0-E754F3B56F7D}" dt="2024-04-17T18:04:30.906" v="1259" actId="478"/>
          <ac:spMkLst>
            <pc:docMk/>
            <pc:sldMk cId="4278603391" sldId="269"/>
            <ac:spMk id="7" creationId="{B36D1719-02B7-C1F5-1B91-5C7CECB39414}"/>
          </ac:spMkLst>
        </pc:spChg>
        <pc:spChg chg="add mod">
          <ac:chgData name="Li Wenhao" userId="29abc3920a7b5ea5" providerId="LiveId" clId="{C5C8F0F3-B49C-48C0-83D0-E754F3B56F7D}" dt="2024-04-17T18:10:09.389" v="1436" actId="20577"/>
          <ac:spMkLst>
            <pc:docMk/>
            <pc:sldMk cId="4278603391" sldId="269"/>
            <ac:spMk id="8" creationId="{D7003AAA-6DDF-90EE-7E9D-F1CDE0A3C257}"/>
          </ac:spMkLst>
        </pc:spChg>
        <pc:graphicFrameChg chg="add mod modGraphic">
          <ac:chgData name="Li Wenhao" userId="29abc3920a7b5ea5" providerId="LiveId" clId="{C5C8F0F3-B49C-48C0-83D0-E754F3B56F7D}" dt="2024-04-17T18:07:47.890" v="1269" actId="1076"/>
          <ac:graphicFrameMkLst>
            <pc:docMk/>
            <pc:sldMk cId="4278603391" sldId="269"/>
            <ac:graphicFrameMk id="3" creationId="{F63EE525-7EBB-2CAA-9693-D1EAF084C7A5}"/>
          </ac:graphicFrameMkLst>
        </pc:graphicFrameChg>
        <pc:picChg chg="add del mod ord">
          <ac:chgData name="Li Wenhao" userId="29abc3920a7b5ea5" providerId="LiveId" clId="{C5C8F0F3-B49C-48C0-83D0-E754F3B56F7D}" dt="2024-04-17T18:04:00.848" v="1257" actId="478"/>
          <ac:picMkLst>
            <pc:docMk/>
            <pc:sldMk cId="4278603391" sldId="269"/>
            <ac:picMk id="6" creationId="{68975E14-5B8A-2C9C-57F9-BB8ADEEA83DC}"/>
          </ac:picMkLst>
        </pc:picChg>
      </pc:sldChg>
      <pc:sldChg chg="modSp new mod">
        <pc:chgData name="Li Wenhao" userId="29abc3920a7b5ea5" providerId="LiveId" clId="{C5C8F0F3-B49C-48C0-83D0-E754F3B56F7D}" dt="2024-04-17T18:29:36.686" v="1547" actId="20577"/>
        <pc:sldMkLst>
          <pc:docMk/>
          <pc:sldMk cId="2784605995" sldId="270"/>
        </pc:sldMkLst>
        <pc:spChg chg="mod">
          <ac:chgData name="Li Wenhao" userId="29abc3920a7b5ea5" providerId="LiveId" clId="{C5C8F0F3-B49C-48C0-83D0-E754F3B56F7D}" dt="2024-04-16T05:47:28.757" v="979" actId="20577"/>
          <ac:spMkLst>
            <pc:docMk/>
            <pc:sldMk cId="2784605995" sldId="270"/>
            <ac:spMk id="2" creationId="{7C482EE7-984D-3D68-6187-BE29F120AB92}"/>
          </ac:spMkLst>
        </pc:spChg>
        <pc:spChg chg="mod">
          <ac:chgData name="Li Wenhao" userId="29abc3920a7b5ea5" providerId="LiveId" clId="{C5C8F0F3-B49C-48C0-83D0-E754F3B56F7D}" dt="2024-04-17T18:29:36.686" v="1547" actId="20577"/>
          <ac:spMkLst>
            <pc:docMk/>
            <pc:sldMk cId="2784605995" sldId="270"/>
            <ac:spMk id="3" creationId="{25D076B3-E71D-F6EA-332C-F13AE91271B2}"/>
          </ac:spMkLst>
        </pc:spChg>
      </pc:sldChg>
      <pc:sldChg chg="new del">
        <pc:chgData name="Li Wenhao" userId="29abc3920a7b5ea5" providerId="LiveId" clId="{C5C8F0F3-B49C-48C0-83D0-E754F3B56F7D}" dt="2024-02-28T19:16:11.765" v="580" actId="47"/>
        <pc:sldMkLst>
          <pc:docMk/>
          <pc:sldMk cId="2321966298" sldId="271"/>
        </pc:sldMkLst>
      </pc:sldChg>
      <pc:sldChg chg="add">
        <pc:chgData name="Li Wenhao" userId="29abc3920a7b5ea5" providerId="LiveId" clId="{C5C8F0F3-B49C-48C0-83D0-E754F3B56F7D}" dt="2024-02-28T19:16:09.504" v="579"/>
        <pc:sldMkLst>
          <pc:docMk/>
          <pc:sldMk cId="3625599550" sldId="272"/>
        </pc:sldMkLst>
      </pc:sldChg>
      <pc:sldChg chg="new del">
        <pc:chgData name="Li Wenhao" userId="29abc3920a7b5ea5" providerId="LiveId" clId="{C5C8F0F3-B49C-48C0-83D0-E754F3B56F7D}" dt="2024-02-28T19:17:41.143" v="584" actId="47"/>
        <pc:sldMkLst>
          <pc:docMk/>
          <pc:sldMk cId="1076326537" sldId="273"/>
        </pc:sldMkLst>
      </pc:sldChg>
      <pc:sldChg chg="delSp modSp add mod setBg delDesignElem">
        <pc:chgData name="Li Wenhao" userId="29abc3920a7b5ea5" providerId="LiveId" clId="{C5C8F0F3-B49C-48C0-83D0-E754F3B56F7D}" dt="2024-04-17T18:11:18.183" v="1500" actId="20577"/>
        <pc:sldMkLst>
          <pc:docMk/>
          <pc:sldMk cId="1775256945" sldId="274"/>
        </pc:sldMkLst>
        <pc:spChg chg="mod">
          <ac:chgData name="Li Wenhao" userId="29abc3920a7b5ea5" providerId="LiveId" clId="{C5C8F0F3-B49C-48C0-83D0-E754F3B56F7D}" dt="2024-02-28T19:17:45.645" v="591" actId="20577"/>
          <ac:spMkLst>
            <pc:docMk/>
            <pc:sldMk cId="1775256945" sldId="274"/>
            <ac:spMk id="2" creationId="{0EE5AF17-4A6E-6457-CD68-C55783599D52}"/>
          </ac:spMkLst>
        </pc:spChg>
        <pc:spChg chg="mod">
          <ac:chgData name="Li Wenhao" userId="29abc3920a7b5ea5" providerId="LiveId" clId="{C5C8F0F3-B49C-48C0-83D0-E754F3B56F7D}" dt="2024-04-17T18:11:18.183" v="1500" actId="20577"/>
          <ac:spMkLst>
            <pc:docMk/>
            <pc:sldMk cId="1775256945" sldId="274"/>
            <ac:spMk id="3" creationId="{D12A59CF-41B0-8C98-00C1-AC75E84EDC81}"/>
          </ac:spMkLst>
        </pc:spChg>
        <pc:spChg chg="del">
          <ac:chgData name="Li Wenhao" userId="29abc3920a7b5ea5" providerId="LiveId" clId="{C5C8F0F3-B49C-48C0-83D0-E754F3B56F7D}" dt="2024-02-28T19:17:39.392" v="583"/>
          <ac:spMkLst>
            <pc:docMk/>
            <pc:sldMk cId="1775256945" sldId="274"/>
            <ac:spMk id="9" creationId="{9F7D5CDA-D291-4307-BF55-1381FED29634}"/>
          </ac:spMkLst>
        </pc:spChg>
        <pc:spChg chg="del">
          <ac:chgData name="Li Wenhao" userId="29abc3920a7b5ea5" providerId="LiveId" clId="{C5C8F0F3-B49C-48C0-83D0-E754F3B56F7D}" dt="2024-02-28T19:17:39.392" v="583"/>
          <ac:spMkLst>
            <pc:docMk/>
            <pc:sldMk cId="1775256945" sldId="274"/>
            <ac:spMk id="11" creationId="{59B296B9-C5A5-4E4F-9B60-C907B5F1466C}"/>
          </ac:spMkLst>
        </pc:spChg>
        <pc:spChg chg="del">
          <ac:chgData name="Li Wenhao" userId="29abc3920a7b5ea5" providerId="LiveId" clId="{C5C8F0F3-B49C-48C0-83D0-E754F3B56F7D}" dt="2024-02-28T19:17:39.392" v="583"/>
          <ac:spMkLst>
            <pc:docMk/>
            <pc:sldMk cId="1775256945" sldId="274"/>
            <ac:spMk id="13" creationId="{D0300FD3-5AF1-6305-15FA-9078072672E2}"/>
          </ac:spMkLst>
        </pc:spChg>
      </pc:sldChg>
      <pc:sldChg chg="modSp new del mod">
        <pc:chgData name="Li Wenhao" userId="29abc3920a7b5ea5" providerId="LiveId" clId="{C5C8F0F3-B49C-48C0-83D0-E754F3B56F7D}" dt="2024-04-17T18:05:57.203" v="1266" actId="47"/>
        <pc:sldMkLst>
          <pc:docMk/>
          <pc:sldMk cId="1289268733" sldId="275"/>
        </pc:sldMkLst>
        <pc:spChg chg="mod">
          <ac:chgData name="Li Wenhao" userId="29abc3920a7b5ea5" providerId="LiveId" clId="{C5C8F0F3-B49C-48C0-83D0-E754F3B56F7D}" dt="2024-04-17T18:05:53.293" v="1265"/>
          <ac:spMkLst>
            <pc:docMk/>
            <pc:sldMk cId="1289268733" sldId="275"/>
            <ac:spMk id="3" creationId="{BB7CF997-B680-E62D-9425-635DB5A281A4}"/>
          </ac:spMkLst>
        </pc:spChg>
      </pc:sldChg>
      <pc:sldChg chg="modSp new del mod">
        <pc:chgData name="Li Wenhao" userId="29abc3920a7b5ea5" providerId="LiveId" clId="{C5C8F0F3-B49C-48C0-83D0-E754F3B56F7D}" dt="2024-02-28T19:21:01.276" v="663" actId="47"/>
        <pc:sldMkLst>
          <pc:docMk/>
          <pc:sldMk cId="3609033873" sldId="275"/>
        </pc:sldMkLst>
        <pc:spChg chg="mod">
          <ac:chgData name="Li Wenhao" userId="29abc3920a7b5ea5" providerId="LiveId" clId="{C5C8F0F3-B49C-48C0-83D0-E754F3B56F7D}" dt="2024-02-28T19:20:57.590" v="662" actId="20577"/>
          <ac:spMkLst>
            <pc:docMk/>
            <pc:sldMk cId="3609033873" sldId="275"/>
            <ac:spMk id="2" creationId="{F305C38F-5BED-BBE8-EB78-6B9DC2D16AD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C5FBA-FF12-4503-BDA0-36FE466E1DDD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C7812-272B-42F6-8873-93FC10404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F0E80-834F-ED9D-E38D-18AFA687A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553DCA-C1EC-ED1C-B4BB-F1C20459CC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EEB37-28BE-C76F-86BF-6D7718404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B68E-0D7D-477F-AEB4-CDB9094DEBAC}" type="datetime1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AEA09-815E-D20E-1698-D00AD0B81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B3F3D-9333-6E52-54C6-119A10D47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75334-BA1D-44B0-8717-C86D9CA79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00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BD39-3D61-B3D7-35EC-80F3A7992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5F9C92-2592-ACA7-D6CE-FFAFF9D4D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C0DE9-8BAA-7EC1-84C5-1F348C9D0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41C21-B49D-4525-BD10-08384B46A380}" type="datetime1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89189-25BD-397A-60CB-741410F49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5DCCA-34C1-54DF-C276-09DC7C67B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75334-BA1D-44B0-8717-C86D9CA79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42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82B666-6D7E-8B64-B944-48512E9586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16DE30-4CCE-FB62-5AB5-5686E2AC4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B5371-0260-004F-64EA-70D6DCB03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B127-C52D-458D-8FB9-E629C430619A}" type="datetime1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953A7-CFF9-08E9-E9F1-6824F35CA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0151B-9163-E18D-B0D1-87FEF107B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75334-BA1D-44B0-8717-C86D9CA79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02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37CDA-825F-8FC4-A9B2-173B5569B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398A8-53AD-090C-F503-D4E0A3D6E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C8BB1-2297-C3C6-BFDF-F6345B7AB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4A83-950A-4473-B391-07D1D39685D7}" type="datetime1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169C2-8A1A-7A76-0225-7C481AB9A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542B4-5EF7-503D-A990-1CE0169F8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75334-BA1D-44B0-8717-C86D9CA79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76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34E02-98DB-6FDE-FE53-4BE820AC7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23485-8ED4-59DC-1BF3-35D64FDE9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D84FF-79E6-7482-1D7D-8B1AD0C8C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E1C-7DD6-4723-82B7-AD8753EB2271}" type="datetime1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C0E9C-CC8B-DC9C-81EC-8A330801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433F2-B9AA-6E66-D71B-6C71C4C8B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75334-BA1D-44B0-8717-C86D9CA79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56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79E60-F378-CC21-FD2D-CF21BAE35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E7A9B-B738-2AD4-54D8-2483D5A6FA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572094-45D2-7E3D-5FBD-6FB0DF1F7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5C0C5-BC05-055A-0DB2-DFDB65779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8BE8-3AA2-43D4-BF34-5A4E2D719D89}" type="datetime1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82771-A07A-4EF0-07DF-AF21A269D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F0395-2051-4BAD-5C9A-953A8B17C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75334-BA1D-44B0-8717-C86D9CA79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44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CBA02-36EB-A2E8-CEC2-8A4E9413B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7D627-E48A-65BD-9F12-E451734EB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0D361A-7B48-CEE1-D64E-87AA51AB7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70F2C9-A23D-36FB-2ACF-6234DADD24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0CA337-C12E-F710-6CB6-9463E53135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6E2958-88CD-5A43-F8BA-DC1D3B73D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2DC5-171E-47C4-BB8E-AA05C357581C}" type="datetime1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1ED268-EE2D-2431-F378-C8166C172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F553C8-50BC-247D-EF18-19B5355A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75334-BA1D-44B0-8717-C86D9CA79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37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1682C-3739-0419-CD6E-E2D637178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1CC16A-76A4-C2D4-33A4-51C8E90AF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4706-E2DB-456D-8A18-E620EE18E188}" type="datetime1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4761BC-7128-F146-9BE8-A5B033923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C28F-BB7B-C31C-732B-573FC40ED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75334-BA1D-44B0-8717-C86D9CA79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28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F678AE-2EF8-E37C-2803-ED7CE7A09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7ECB9-89D1-4D5C-A3D4-D6192EEF99CF}" type="datetime1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09535B-02BE-9D24-55CF-077EA4FE9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9EE748-35F1-38B1-7773-9E3DEE7D8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75334-BA1D-44B0-8717-C86D9CA79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4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4AFCC-234F-FAB8-7E60-230A36FC3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19320-5482-37CB-9F6C-F557363E1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46E89-0193-6700-7F74-5A195A7E2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9A25C-6758-EDA1-64E2-BF3602BE9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30254-C7A4-480E-BD6E-46F37C6F5457}" type="datetime1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E1F6B-6811-4B8A-375B-DE2169C80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F1B68-0C93-48D6-4BF4-C21A8AD4C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75334-BA1D-44B0-8717-C86D9CA79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11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1A98-3208-8377-0C75-BB3DDBE67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41DADB-768D-CB2D-AE3F-8335175639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AF084-A047-5E6C-C3F5-A4112BCA4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2D9F5-38FF-53A2-4F24-9B86D9840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DCFD3-2364-49D9-8F06-78592DEE9E28}" type="datetime1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A721E-C940-3DEC-6114-E377EF180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60732-710D-8583-1856-D0E40ECE6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75334-BA1D-44B0-8717-C86D9CA79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81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D53A2B-74B5-EB17-6962-3E3DFA1F0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8CDB2-FBD4-818A-C958-6D0014CA4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1A4E1-E784-A8E4-00B4-0FF58A16EE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69D2C-556E-426B-BF8E-C105C8383201}" type="datetime1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C6B59-C465-E7D6-1F69-CBE35733AF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1F04B-1CC2-1CB5-0F62-44F53306E5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75334-BA1D-44B0-8717-C86D9CA79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12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1E2A0-69DF-3799-F16F-1BD2148C56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Identifying AI-generated Content in New Articles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B30D0-E149-D882-870F-627BC382E8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Wenhao Li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B4342-EF7A-A38D-8129-9DD1BED32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75334-BA1D-44B0-8717-C86D9CA797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01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A5CE0-BE8A-58AA-1D40-83728D26B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6122"/>
          </a:xfrm>
        </p:spPr>
        <p:txBody>
          <a:bodyPr/>
          <a:lstStyle/>
          <a:p>
            <a:r>
              <a:rPr lang="en-US">
                <a:ea typeface="Calibri Light"/>
                <a:cs typeface="Calibri Light"/>
              </a:rPr>
              <a:t>Introduction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773B8-EFB6-D86E-17D2-FFC853D16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1360"/>
            <a:ext cx="10515600" cy="52366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>
                <a:ea typeface="Calibri" panose="020F0502020204030204"/>
                <a:cs typeface="Calibri" panose="020F0502020204030204"/>
              </a:rPr>
              <a:t>Is Anything Still True?</a:t>
            </a:r>
          </a:p>
          <a:p>
            <a:pPr marL="0" indent="0">
              <a:buNone/>
            </a:pPr>
            <a:r>
              <a:rPr lang="en-US" sz="2000">
                <a:ea typeface="Calibri" panose="020F0502020204030204"/>
                <a:cs typeface="Calibri" panose="020F0502020204030204"/>
              </a:rPr>
              <a:t>The advent of large language models like ChatGPT has revolutionized the way people work. However, this has also raised concerns about the potential spread of AI-generated news and misinformation.</a:t>
            </a:r>
          </a:p>
          <a:p>
            <a:pPr marL="457200" indent="-457200"/>
            <a:r>
              <a:rPr lang="en-US">
                <a:ea typeface="Calibri" panose="020F0502020204030204"/>
                <a:cs typeface="Calibri" panose="020F0502020204030204"/>
              </a:rPr>
              <a:t>Project Aims</a:t>
            </a:r>
          </a:p>
          <a:p>
            <a:pPr marL="0" indent="0">
              <a:buNone/>
            </a:pPr>
            <a:r>
              <a:rPr lang="en-US" sz="2000">
                <a:ea typeface="Calibri" panose="020F0502020204030204"/>
                <a:cs typeface="Calibri" panose="020F0502020204030204"/>
              </a:rPr>
              <a:t> Analyze the characteristics, respectively.</a:t>
            </a:r>
          </a:p>
          <a:p>
            <a:pPr marL="0" indent="0">
              <a:buNone/>
            </a:pPr>
            <a:r>
              <a:rPr lang="en-US" sz="2000">
                <a:ea typeface="Calibri" panose="020F0502020204030204"/>
                <a:cs typeface="Calibri" panose="020F0502020204030204"/>
              </a:rPr>
              <a:t> Distinguish machine-generated articles from human-written articles.</a:t>
            </a:r>
          </a:p>
          <a:p>
            <a:pPr marL="457200" indent="-457200"/>
            <a:r>
              <a:rPr lang="en-US">
                <a:ea typeface="Calibri" panose="020F0502020204030204"/>
                <a:cs typeface="Calibri" panose="020F0502020204030204"/>
              </a:rPr>
              <a:t>Applications</a:t>
            </a:r>
          </a:p>
          <a:p>
            <a:pPr marL="0" indent="0">
              <a:buNone/>
            </a:pPr>
            <a:r>
              <a:rPr lang="en-US" sz="2000">
                <a:ea typeface="Calibri" panose="020F0502020204030204"/>
                <a:cs typeface="Calibri" panose="020F0502020204030204"/>
              </a:rPr>
              <a:t> Help models to generate better texts</a:t>
            </a:r>
          </a:p>
          <a:p>
            <a:pPr marL="0" indent="0">
              <a:buNone/>
            </a:pPr>
            <a:r>
              <a:rPr lang="en-US" sz="2000">
                <a:ea typeface="Calibri" panose="020F0502020204030204"/>
                <a:cs typeface="Calibri" panose="020F0502020204030204"/>
              </a:rPr>
              <a:t> Develop tools for detecting AI-generated contents: fake contents, essay check, etc.</a:t>
            </a:r>
          </a:p>
          <a:p>
            <a:endParaRPr lang="en-U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BA102C-170F-A5D8-1123-D08556C8F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99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riodic table of elements">
            <a:extLst>
              <a:ext uri="{FF2B5EF4-FFF2-40B4-BE49-F238E27FC236}">
                <a16:creationId xmlns:a16="http://schemas.microsoft.com/office/drawing/2014/main" id="{77B18A41-D50B-52C4-450A-ABA9CA0BE9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32" r="23184" b="9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E5AF17-4A6E-6457-CD68-C55783599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en-US" sz="4000" dirty="0" err="1">
                <a:ea typeface="Calibri Light"/>
                <a:cs typeface="Calibri Light"/>
              </a:rPr>
              <a:t>DataSet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A59CF-41B0-8C98-00C1-AC75E84ED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217" y="2518773"/>
            <a:ext cx="4659756" cy="33741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ea typeface="Calibri"/>
                <a:cs typeface="Calibri"/>
              </a:rPr>
              <a:t>txt files separated into different folders</a:t>
            </a:r>
          </a:p>
          <a:p>
            <a:r>
              <a:rPr lang="en-US" sz="2000" dirty="0">
                <a:ea typeface="Calibri"/>
                <a:cs typeface="Calibri"/>
              </a:rPr>
              <a:t>Number of rows: 64000</a:t>
            </a:r>
          </a:p>
          <a:p>
            <a:r>
              <a:rPr lang="en-US" sz="2000" dirty="0">
                <a:ea typeface="Calibri"/>
                <a:cs typeface="Calibri"/>
              </a:rPr>
              <a:t>32000 human-written articles</a:t>
            </a:r>
          </a:p>
          <a:p>
            <a:r>
              <a:rPr lang="en-US" sz="2000" dirty="0">
                <a:ea typeface="Calibri"/>
                <a:cs typeface="Calibri"/>
              </a:rPr>
              <a:t>32000 AI-generated articles</a:t>
            </a:r>
          </a:p>
          <a:p>
            <a:r>
              <a:rPr lang="en-US" sz="2000" dirty="0">
                <a:ea typeface="Calibri"/>
                <a:cs typeface="Calibri"/>
              </a:rPr>
              <a:t>All dataset was transferred into a CSV file</a:t>
            </a:r>
          </a:p>
          <a:p>
            <a:endParaRPr lang="en-US" sz="2000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EB8355-BF69-BD85-470F-CA73EA177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56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2C95B-6434-7ABD-AE95-0737E9DFB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scores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7FC6F-B10D-9107-60D2-85CE087B5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75334-BA1D-44B0-8717-C86D9CA797F8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63EE525-7EBB-2CAA-9693-D1EAF084C7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930152"/>
              </p:ext>
            </p:extLst>
          </p:nvPr>
        </p:nvGraphicFramePr>
        <p:xfrm>
          <a:off x="1257202" y="1883563"/>
          <a:ext cx="9003620" cy="2730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905">
                  <a:extLst>
                    <a:ext uri="{9D8B030D-6E8A-4147-A177-3AD203B41FA5}">
                      <a16:colId xmlns:a16="http://schemas.microsoft.com/office/drawing/2014/main" val="954287096"/>
                    </a:ext>
                  </a:extLst>
                </a:gridCol>
                <a:gridCol w="2250905">
                  <a:extLst>
                    <a:ext uri="{9D8B030D-6E8A-4147-A177-3AD203B41FA5}">
                      <a16:colId xmlns:a16="http://schemas.microsoft.com/office/drawing/2014/main" val="1605309613"/>
                    </a:ext>
                  </a:extLst>
                </a:gridCol>
                <a:gridCol w="2250905">
                  <a:extLst>
                    <a:ext uri="{9D8B030D-6E8A-4147-A177-3AD203B41FA5}">
                      <a16:colId xmlns:a16="http://schemas.microsoft.com/office/drawing/2014/main" val="3279265992"/>
                    </a:ext>
                  </a:extLst>
                </a:gridCol>
                <a:gridCol w="2250905">
                  <a:extLst>
                    <a:ext uri="{9D8B030D-6E8A-4147-A177-3AD203B41FA5}">
                      <a16:colId xmlns:a16="http://schemas.microsoft.com/office/drawing/2014/main" val="1489585365"/>
                    </a:ext>
                  </a:extLst>
                </a:gridCol>
              </a:tblGrid>
              <a:tr h="4550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Tf-idf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Word2vec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Transformer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013300"/>
                  </a:ext>
                </a:extLst>
              </a:tr>
              <a:tr h="455028">
                <a:tc>
                  <a:txBody>
                    <a:bodyPr/>
                    <a:lstStyle/>
                    <a:p>
                      <a:r>
                        <a:rPr lang="en-US" dirty="0"/>
                        <a:t>K-Nearest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438830"/>
                  </a:ext>
                </a:extLst>
              </a:tr>
              <a:tr h="455028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053604"/>
                  </a:ext>
                </a:extLst>
              </a:tr>
              <a:tr h="455028">
                <a:tc>
                  <a:txBody>
                    <a:bodyPr/>
                    <a:lstStyle/>
                    <a:p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036483"/>
                  </a:ext>
                </a:extLst>
              </a:tr>
              <a:tr h="455028">
                <a:tc>
                  <a:txBody>
                    <a:bodyPr/>
                    <a:lstStyle/>
                    <a:p>
                      <a:r>
                        <a:rPr lang="en-US" dirty="0"/>
                        <a:t>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949915"/>
                  </a:ext>
                </a:extLst>
              </a:tr>
              <a:tr h="455028">
                <a:tc>
                  <a:txBody>
                    <a:bodyPr/>
                    <a:lstStyle/>
                    <a:p>
                      <a:r>
                        <a:rPr lang="en-US" dirty="0"/>
                        <a:t>Bert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27774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7003AAA-6DDF-90EE-7E9D-F1CDE0A3C257}"/>
              </a:ext>
            </a:extLst>
          </p:cNvPr>
          <p:cNvSpPr txBox="1"/>
          <p:nvPr/>
        </p:nvSpPr>
        <p:spPr>
          <a:xfrm>
            <a:off x="1257202" y="5041800"/>
            <a:ext cx="9003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model was trained in 10-fold cross-validation, and the result was the average of the accuracy score of each fold.</a:t>
            </a:r>
          </a:p>
        </p:txBody>
      </p:sp>
    </p:spTree>
    <p:extLst>
      <p:ext uri="{BB962C8B-B14F-4D97-AF65-F5344CB8AC3E}">
        <p14:creationId xmlns:p14="http://schemas.microsoft.com/office/powerpoint/2010/main" val="4278603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82EE7-984D-3D68-6187-BE29F120A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076B3-E71D-F6EA-332C-F13AE9127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K-Nearest model is not suitable for identifying AI-generated content versus human-written ones.</a:t>
            </a:r>
          </a:p>
          <a:p>
            <a:r>
              <a:rPr lang="en-US" dirty="0"/>
              <a:t>The Deep Neural Network combined with the transformer model yields the highest accuracy score.</a:t>
            </a:r>
          </a:p>
          <a:p>
            <a:r>
              <a:rPr lang="en-US" dirty="0"/>
              <a:t>Word2vec embedding performs better than the </a:t>
            </a:r>
            <a:r>
              <a:rPr lang="en-US" dirty="0" err="1"/>
              <a:t>tf-idf</a:t>
            </a:r>
            <a:r>
              <a:rPr lang="en-US" dirty="0"/>
              <a:t> approach in this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D3E26-5615-86A2-35A1-AE7D6A5E1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75334-BA1D-44B0-8717-C86D9CA797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05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204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Arial</vt:lpstr>
      <vt:lpstr>Calibri</vt:lpstr>
      <vt:lpstr>Calibri Light</vt:lpstr>
      <vt:lpstr>Office Theme</vt:lpstr>
      <vt:lpstr>Identifying AI-generated Content in New Articles</vt:lpstr>
      <vt:lpstr>Introduction</vt:lpstr>
      <vt:lpstr>DataSet</vt:lpstr>
      <vt:lpstr>Accuracy scores</vt:lpstr>
      <vt:lpstr>Conclusion and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Wenhao</dc:creator>
  <cp:lastModifiedBy>Li Wenhao</cp:lastModifiedBy>
  <cp:revision>1</cp:revision>
  <dcterms:created xsi:type="dcterms:W3CDTF">2024-02-13T03:23:48Z</dcterms:created>
  <dcterms:modified xsi:type="dcterms:W3CDTF">2024-04-17T18:29:40Z</dcterms:modified>
</cp:coreProperties>
</file>