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37DE-DED8-4433-BF6A-B445F43EC9A4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A3156-83F3-4884-98E7-C2B8279F0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6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A3156-83F3-4884-98E7-C2B8279F07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5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 Simple Queue Service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85516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5090379001, Li </a:t>
            </a:r>
            <a:r>
              <a:rPr lang="en-US" altLang="zh-CN" dirty="0" err="1"/>
              <a:t>Tingting</a:t>
            </a:r>
            <a:endParaRPr lang="en-US" altLang="zh-CN" dirty="0"/>
          </a:p>
          <a:p>
            <a:r>
              <a:rPr lang="en-US" altLang="zh-CN" dirty="0"/>
              <a:t>5090379073, Huang Tao</a:t>
            </a:r>
          </a:p>
          <a:p>
            <a:r>
              <a:rPr lang="en-US" altLang="zh-CN" dirty="0"/>
              <a:t>5090379085, Wang </a:t>
            </a:r>
            <a:r>
              <a:rPr lang="en-US" altLang="zh-CN" dirty="0" err="1"/>
              <a:t>Jiajun</a:t>
            </a:r>
            <a:endParaRPr lang="en-US" altLang="zh-CN" dirty="0"/>
          </a:p>
          <a:p>
            <a:r>
              <a:rPr lang="en-US" altLang="zh-CN" dirty="0"/>
              <a:t>5090379107, Ban </a:t>
            </a:r>
            <a:r>
              <a:rPr lang="en-US" altLang="zh-CN" dirty="0" err="1"/>
              <a:t>Yunmeng</a:t>
            </a:r>
            <a:endParaRPr lang="en-US" altLang="zh-CN" dirty="0"/>
          </a:p>
          <a:p>
            <a:r>
              <a:rPr lang="en-US" altLang="zh-CN" dirty="0"/>
              <a:t>5090379175, Li </a:t>
            </a:r>
            <a:r>
              <a:rPr lang="en-US" altLang="zh-CN" dirty="0" err="1"/>
              <a:t>Wenhao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38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SQS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Distributed </a:t>
            </a:r>
          </a:p>
          <a:p>
            <a:r>
              <a:rPr lang="en-US" altLang="zh-CN" dirty="0" smtClean="0"/>
              <a:t>Reliable </a:t>
            </a:r>
          </a:p>
          <a:p>
            <a:pPr lvl="1"/>
            <a:r>
              <a:rPr lang="en-US" altLang="zh-CN" dirty="0" smtClean="0"/>
              <a:t>No need to worry about possible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loss due to machine failures</a:t>
            </a:r>
          </a:p>
          <a:p>
            <a:pPr lvl="1"/>
            <a:r>
              <a:rPr lang="en-US" altLang="zh-CN" dirty="0" smtClean="0"/>
              <a:t>Always available of queue service</a:t>
            </a:r>
          </a:p>
          <a:p>
            <a:r>
              <a:rPr lang="en-US" altLang="zh-CN" dirty="0" smtClean="0"/>
              <a:t>Scalable</a:t>
            </a:r>
          </a:p>
          <a:p>
            <a:pPr lvl="1"/>
            <a:r>
              <a:rPr lang="en-US" altLang="zh-CN" dirty="0"/>
              <a:t>Multiple clients</a:t>
            </a:r>
          </a:p>
          <a:p>
            <a:pPr lvl="1"/>
            <a:r>
              <a:rPr lang="en-US" altLang="zh-CN" dirty="0"/>
              <a:t>Different </a:t>
            </a:r>
            <a:r>
              <a:rPr lang="en-US" altLang="zh-CN" dirty="0" smtClean="0"/>
              <a:t>machines</a:t>
            </a:r>
          </a:p>
          <a:p>
            <a:r>
              <a:rPr lang="en-US" altLang="zh-CN" dirty="0" smtClean="0"/>
              <a:t>Consistent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imple</a:t>
            </a:r>
          </a:p>
        </p:txBody>
      </p:sp>
    </p:spTree>
    <p:extLst>
      <p:ext uri="{BB962C8B-B14F-4D97-AF65-F5344CB8AC3E}">
        <p14:creationId xmlns:p14="http://schemas.microsoft.com/office/powerpoint/2010/main" val="213999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 &amp;  event-driven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Libevent</a:t>
            </a:r>
            <a:r>
              <a:rPr lang="en-US" altLang="zh-CN" dirty="0"/>
              <a:t> library</a:t>
            </a:r>
          </a:p>
          <a:p>
            <a:pPr lvl="1"/>
            <a:r>
              <a:rPr lang="en-US" altLang="zh-CN" dirty="0" smtClean="0"/>
              <a:t>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 smtClean="0"/>
              <a:t>synchronous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Event notification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80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SQSClient</a:t>
            </a:r>
            <a:endParaRPr lang="en-US" altLang="zh-CN" dirty="0" smtClean="0"/>
          </a:p>
          <a:p>
            <a:r>
              <a:rPr lang="en-US" altLang="zh-CN" dirty="0" err="1" smtClean="0"/>
              <a:t>SQSMaster</a:t>
            </a:r>
            <a:endParaRPr lang="en-US" altLang="zh-CN" dirty="0" smtClean="0"/>
          </a:p>
          <a:p>
            <a:r>
              <a:rPr lang="en-US" altLang="zh-CN" dirty="0" err="1" smtClean="0"/>
              <a:t>SQSDataNode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41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whole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47775" y="2429510"/>
            <a:ext cx="111442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400" kern="100" dirty="0">
                <a:effectLst/>
                <a:ea typeface="宋体"/>
                <a:cs typeface="Times New Roman"/>
              </a:rPr>
              <a:t>Master</a:t>
            </a:r>
            <a:endParaRPr lang="zh-CN" sz="1050" kern="100" dirty="0">
              <a:effectLst/>
              <a:ea typeface="宋体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3375" y="1680845"/>
            <a:ext cx="11715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宋体"/>
                <a:cs typeface="Times New Roman"/>
              </a:rPr>
              <a:t>DataNode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8375" y="4477385"/>
            <a:ext cx="1285875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kern="100">
                <a:effectLst/>
                <a:ea typeface="宋体"/>
                <a:cs typeface="Times New Roman"/>
              </a:rPr>
              <a:t>Client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3850" y="2452370"/>
            <a:ext cx="11715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宋体"/>
                <a:cs typeface="Times New Roman"/>
              </a:rPr>
              <a:t>DataNode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3850" y="3338195"/>
            <a:ext cx="11715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宋体"/>
                <a:cs typeface="Times New Roman"/>
              </a:rPr>
              <a:t>DataNode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724025" y="2956560"/>
            <a:ext cx="714375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905000" y="2928620"/>
            <a:ext cx="771525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038475" y="3795395"/>
            <a:ext cx="1104900" cy="8858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524250" y="3795395"/>
            <a:ext cx="819150" cy="7334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2362200" y="2776220"/>
            <a:ext cx="1857375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362200" y="2909570"/>
            <a:ext cx="1771650" cy="7334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361565" y="1785620"/>
            <a:ext cx="1781175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362200" y="1938020"/>
            <a:ext cx="1781175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362200" y="2623820"/>
            <a:ext cx="1771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2362200" y="2709545"/>
            <a:ext cx="1771650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25"/>
          <p:cNvSpPr txBox="1"/>
          <p:nvPr/>
        </p:nvSpPr>
        <p:spPr>
          <a:xfrm>
            <a:off x="1847850" y="3583940"/>
            <a:ext cx="29908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b="1" kern="100">
                <a:ln w="527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宋体"/>
                <a:cs typeface="Times New Roman"/>
              </a:rPr>
              <a:t>1       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0" name="文本框 26"/>
          <p:cNvSpPr txBox="1"/>
          <p:nvPr/>
        </p:nvSpPr>
        <p:spPr>
          <a:xfrm>
            <a:off x="2295525" y="3488690"/>
            <a:ext cx="29908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b="1" kern="100">
                <a:ln w="527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宋体"/>
                <a:cs typeface="Times New Roman"/>
              </a:rPr>
              <a:t>2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1" name="文本框 27"/>
          <p:cNvSpPr txBox="1"/>
          <p:nvPr/>
        </p:nvSpPr>
        <p:spPr>
          <a:xfrm>
            <a:off x="3409950" y="3841115"/>
            <a:ext cx="29908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b="1" kern="100">
                <a:ln w="527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宋体"/>
                <a:cs typeface="Times New Roman"/>
              </a:rPr>
              <a:t>3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2" name="文本框 28"/>
          <p:cNvSpPr txBox="1"/>
          <p:nvPr/>
        </p:nvSpPr>
        <p:spPr>
          <a:xfrm>
            <a:off x="3781425" y="4031615"/>
            <a:ext cx="29908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b="1" kern="100">
                <a:ln w="527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宋体"/>
                <a:cs typeface="Times New Roman"/>
              </a:rPr>
              <a:t>4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295650" y="2879090"/>
            <a:ext cx="29908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b="1" kern="100">
                <a:ln w="527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宋体"/>
                <a:cs typeface="Times New Roman"/>
              </a:rPr>
              <a:t>5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4" name="文本框 30"/>
          <p:cNvSpPr txBox="1"/>
          <p:nvPr/>
        </p:nvSpPr>
        <p:spPr>
          <a:xfrm>
            <a:off x="2992755" y="3098165"/>
            <a:ext cx="29908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b="1" kern="100">
                <a:ln w="527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宋体"/>
                <a:cs typeface="Times New Roman"/>
              </a:rPr>
              <a:t>6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2990850" y="1793240"/>
            <a:ext cx="29908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b="1" kern="100">
                <a:ln w="527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宋体"/>
                <a:cs typeface="Times New Roman"/>
              </a:rPr>
              <a:t>7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6" name="文本框 32"/>
          <p:cNvSpPr txBox="1"/>
          <p:nvPr/>
        </p:nvSpPr>
        <p:spPr>
          <a:xfrm>
            <a:off x="3322320" y="1974215"/>
            <a:ext cx="23812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b="1" kern="100">
                <a:ln w="527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宋体"/>
                <a:cs typeface="Times New Roman"/>
              </a:rPr>
              <a:t>8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7" name="文本框 3"/>
          <p:cNvSpPr txBox="1"/>
          <p:nvPr/>
        </p:nvSpPr>
        <p:spPr>
          <a:xfrm>
            <a:off x="3505200" y="2279015"/>
            <a:ext cx="29908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b="1" kern="100">
                <a:ln w="527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宋体"/>
                <a:cs typeface="Times New Roman"/>
              </a:rPr>
              <a:t>7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3710940" y="2564765"/>
            <a:ext cx="23812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b="1" kern="100">
                <a:ln w="527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宋体"/>
                <a:cs typeface="Times New Roman"/>
              </a:rPr>
              <a:t>8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Rectangle 4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91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560840" cy="51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02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556792"/>
            <a:ext cx="87820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28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SQSClient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69" y="2465837"/>
            <a:ext cx="2108662" cy="2794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SQSMaster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568952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16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SQSDataNode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56" y="1600200"/>
            <a:ext cx="223968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52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89</Words>
  <Application>Microsoft Office PowerPoint</Application>
  <PresentationFormat>全屏显示(4:3)</PresentationFormat>
  <Paragraphs>46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A Simple Queue Service</vt:lpstr>
      <vt:lpstr>SQS</vt:lpstr>
      <vt:lpstr>C++  &amp;  event-driven</vt:lpstr>
      <vt:lpstr>Architecture</vt:lpstr>
      <vt:lpstr>The whole process</vt:lpstr>
      <vt:lpstr>classes</vt:lpstr>
      <vt:lpstr>SQSClient</vt:lpstr>
      <vt:lpstr>SQSMaster</vt:lpstr>
      <vt:lpstr>SQSDataNode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Queue Service</dc:title>
  <dc:creator>bym</dc:creator>
  <cp:lastModifiedBy>bym</cp:lastModifiedBy>
  <cp:revision>7</cp:revision>
  <dcterms:created xsi:type="dcterms:W3CDTF">2012-06-01T05:11:59Z</dcterms:created>
  <dcterms:modified xsi:type="dcterms:W3CDTF">2012-06-01T09:42:04Z</dcterms:modified>
</cp:coreProperties>
</file>