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74" r:id="rId14"/>
    <p:sldId id="262" r:id="rId15"/>
    <p:sldId id="263" r:id="rId16"/>
    <p:sldId id="268" r:id="rId17"/>
    <p:sldId id="269" r:id="rId18"/>
    <p:sldId id="270" r:id="rId19"/>
    <p:sldId id="261" r:id="rId20"/>
    <p:sldId id="267" r:id="rId21"/>
    <p:sldId id="266" r:id="rId22"/>
    <p:sldId id="260" r:id="rId23"/>
    <p:sldId id="265" r:id="rId24"/>
    <p:sldId id="264" r:id="rId25"/>
    <p:sldId id="27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、其它生命周期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、其它生命周期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error.js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30D9-46F0-4921-94C6-EDF45DFB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D9ED-8A01-4143-BAF0-188B7EC1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3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、删除线上环境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、初始化构建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r>
              <a:rPr lang="en-US" altLang="zh-CN" dirty="0"/>
              <a:t>(TODO)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(TODO)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(TODO) 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JS</a:t>
            </a:r>
            <a:r>
              <a:rPr lang="zh-CN" altLang="en-US" dirty="0"/>
              <a:t>相关优化配置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 </a:t>
            </a:r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691</Words>
  <Application>Microsoft Office PowerPoint</Application>
  <PresentationFormat>宽屏</PresentationFormat>
  <Paragraphs>67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1、创建脚手架模板</vt:lpstr>
      <vt:lpstr>1、配置项(router、sass)</vt:lpstr>
      <vt:lpstr>1、配置项(eslint、单元测试、保存项)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2、其它生命周期-activated和deactivated</vt:lpstr>
      <vt:lpstr>2、其它生命周期-errorCaptured</vt:lpstr>
      <vt:lpstr>3、双向绑定</vt:lpstr>
      <vt:lpstr>4、资源alias别名和全局组件</vt:lpstr>
      <vt:lpstr>4、svg-icon组件使用</vt:lpstr>
      <vt:lpstr>5、css相关配置</vt:lpstr>
      <vt:lpstr>5、压缩、分割代码</vt:lpstr>
      <vt:lpstr>5、删除线上环境console.log和debugger</vt:lpstr>
      <vt:lpstr>5、CSS、JS预加载</vt:lpstr>
      <vt:lpstr>5、配置externals引入cdn资源</vt:lpstr>
      <vt:lpstr>6、环境配置和代理设置</vt:lpstr>
      <vt:lpstr>6、路由懒加载</vt:lpstr>
      <vt:lpstr>6、打包环境配置和babel-polyfill</vt:lpstr>
      <vt:lpstr>6、 VS Code 断点调试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53</cp:revision>
  <dcterms:created xsi:type="dcterms:W3CDTF">2019-07-08T11:36:42Z</dcterms:created>
  <dcterms:modified xsi:type="dcterms:W3CDTF">2019-07-18T01:36:27Z</dcterms:modified>
</cp:coreProperties>
</file>