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3" r:id="rId14"/>
    <p:sldId id="262" r:id="rId15"/>
    <p:sldId id="282" r:id="rId16"/>
    <p:sldId id="26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69" r:id="rId25"/>
    <p:sldId id="270" r:id="rId26"/>
    <p:sldId id="261" r:id="rId27"/>
    <p:sldId id="267" r:id="rId28"/>
    <p:sldId id="266" r:id="rId29"/>
    <p:sldId id="260" r:id="rId30"/>
    <p:sldId id="265" r:id="rId31"/>
    <p:sldId id="264" r:id="rId32"/>
    <p:sldId id="281" r:id="rId33"/>
    <p:sldId id="290" r:id="rId34"/>
    <p:sldId id="2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74190" autoAdjust="0"/>
  </p:normalViewPr>
  <p:slideViewPr>
    <p:cSldViewPr snapToGrid="0" snapToObjects="1">
      <p:cViewPr varScale="1">
        <p:scale>
          <a:sx n="64" d="100"/>
          <a:sy n="64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文档链接：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https://cli.vuejs.org/zh/guide/creating-a-project.html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转成浏览器支持的语法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chai/jest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 </a:t>
            </a:r>
            <a:r>
              <a:rPr lang="zh-CN" altLang="en-US" dirty="0"/>
              <a:t>后端支持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less(less less-loader)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sass(sass-loader node-loader/dart-loader)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stylus(stylus stylus-loader)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lintOnSave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false </a:t>
            </a:r>
            <a:r>
              <a:rPr lang="zh-CN" altLang="en-US" dirty="0"/>
              <a:t>可以都不要</a:t>
            </a:r>
            <a:endParaRPr lang="en-US" altLang="zh-CN" dirty="0"/>
          </a:p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入口 </a:t>
            </a:r>
            <a:r>
              <a:rPr lang="en-US" altLang="zh-CN" dirty="0" err="1"/>
              <a:t>plateform</a:t>
            </a:r>
            <a:r>
              <a:rPr lang="en-US" altLang="zh-CN" dirty="0"/>
              <a:t>/web/entry-runtime-with-compiler </a:t>
            </a:r>
            <a:r>
              <a:rPr lang="zh-CN" altLang="en-US" dirty="0"/>
              <a:t>开始往下找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1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它是同步的，主要用于服务端，例如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r>
              <a:rPr lang="en-US" altLang="zh-CN" dirty="0"/>
              <a:t>UMD </a:t>
            </a:r>
            <a:r>
              <a:rPr lang="zh-CN" altLang="en-US" dirty="0"/>
              <a:t>（兼容</a:t>
            </a:r>
            <a:r>
              <a:rPr lang="en-US" altLang="zh-CN" dirty="0" err="1"/>
              <a:t>commojs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规范，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define([‘./a.js’, ‘./b.js’], function(a, b) {}</a:t>
            </a:r>
            <a:r>
              <a:rPr lang="zh-CN" altLang="en-US" dirty="0"/>
              <a:t>）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exports 3</a:t>
            </a:r>
            <a:r>
              <a:rPr lang="zh-CN" altLang="en-US" dirty="0"/>
              <a:t>、挂载全局</a:t>
            </a:r>
            <a:r>
              <a:rPr lang="en-US" altLang="zh-CN" dirty="0"/>
              <a:t>window</a:t>
            </a:r>
            <a:r>
              <a:rPr lang="zh-CN" altLang="en-US" dirty="0"/>
              <a:t>或</a:t>
            </a:r>
            <a:r>
              <a:rPr lang="en-US" altLang="zh-CN" dirty="0"/>
              <a:t>global)</a:t>
            </a:r>
          </a:p>
          <a:p>
            <a:r>
              <a:rPr lang="en-US" altLang="zh-CN" dirty="0" err="1"/>
              <a:t>Requirejs</a:t>
            </a:r>
            <a:r>
              <a:rPr lang="en-US" altLang="zh-CN" dirty="0"/>
              <a:t>(AMD </a:t>
            </a:r>
            <a:r>
              <a:rPr lang="zh-CN" altLang="en-US" dirty="0"/>
              <a:t>预加载</a:t>
            </a:r>
            <a:r>
              <a:rPr lang="en-US" altLang="zh-CN" dirty="0"/>
              <a:t>)  </a:t>
            </a:r>
            <a:r>
              <a:rPr lang="en-US" altLang="zh-CN" dirty="0" err="1"/>
              <a:t>Seajs</a:t>
            </a:r>
            <a:r>
              <a:rPr lang="en-US" altLang="zh-CN" dirty="0"/>
              <a:t>(CMD </a:t>
            </a:r>
            <a:r>
              <a:rPr lang="zh-CN" altLang="en-US" dirty="0"/>
              <a:t>懒加载</a:t>
            </a:r>
            <a:r>
              <a:rPr lang="en-US" altLang="zh-CN" dirty="0"/>
              <a:t>) </a:t>
            </a:r>
            <a:r>
              <a:rPr lang="zh-CN" altLang="en-US" dirty="0"/>
              <a:t>玉伯  </a:t>
            </a:r>
            <a:endParaRPr lang="en-US" altLang="zh-CN" dirty="0"/>
          </a:p>
          <a:p>
            <a:r>
              <a:rPr lang="en-US" altLang="zh-CN" dirty="0"/>
              <a:t>ES Module ES6</a:t>
            </a:r>
            <a:r>
              <a:rPr lang="zh-CN" altLang="en-US" dirty="0"/>
              <a:t>，部分浏览器支持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beforeUpdate</a:t>
            </a:r>
            <a:r>
              <a:rPr lang="zh-CN" altLang="en-US" dirty="0"/>
              <a:t>、</a:t>
            </a:r>
            <a:r>
              <a:rPr lang="en-US" altLang="zh-CN" dirty="0"/>
              <a:t>updated </a:t>
            </a:r>
            <a:r>
              <a:rPr lang="zh-CN" altLang="en-US" dirty="0"/>
              <a:t>建议少用，可能会影响渲染效率 如果需要根据</a:t>
            </a:r>
            <a:r>
              <a:rPr lang="en-US" altLang="zh-CN" dirty="0"/>
              <a:t>update</a:t>
            </a:r>
            <a:r>
              <a:rPr lang="zh-CN" altLang="en-US" dirty="0"/>
              <a:t>的数据做业务逻辑，建议在</a:t>
            </a:r>
            <a:r>
              <a:rPr lang="en-US" altLang="zh-CN" dirty="0"/>
              <a:t>watch</a:t>
            </a:r>
            <a:r>
              <a:rPr lang="zh-CN" altLang="en-US" dirty="0"/>
              <a:t>上做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2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chileComponent</a:t>
            </a:r>
            <a:r>
              <a:rPr lang="en-US" altLang="zh-CN" dirty="0"/>
              <a:t> click() { </a:t>
            </a:r>
            <a:r>
              <a:rPr lang="en-US" altLang="zh-CN" dirty="0" err="1"/>
              <a:t>this.$emit</a:t>
            </a:r>
            <a:r>
              <a:rPr lang="en-US" altLang="zh-CN" dirty="0"/>
              <a:t>(‘event’, data)} mound() { </a:t>
            </a:r>
            <a:r>
              <a:rPr lang="en-US" altLang="zh-CN" dirty="0" err="1"/>
              <a:t>this.$on</a:t>
            </a:r>
            <a:r>
              <a:rPr lang="en-US" altLang="zh-CN" dirty="0"/>
              <a:t>(‘event’, </a:t>
            </a:r>
            <a:r>
              <a:rPr lang="en-US" altLang="zh-CN" dirty="0" err="1"/>
              <a:t>cb</a:t>
            </a:r>
            <a:r>
              <a:rPr lang="en-US" altLang="zh-CN" dirty="0"/>
              <a:t>(data) }  </a:t>
            </a:r>
            <a:r>
              <a:rPr lang="en-US" altLang="zh-CN" dirty="0" err="1"/>
              <a:t>deforeDestroy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{ </a:t>
            </a:r>
            <a:r>
              <a:rPr lang="en-US" altLang="zh-CN" dirty="0" err="1"/>
              <a:t>this.$off</a:t>
            </a:r>
            <a:r>
              <a:rPr lang="en-US" altLang="zh-CN" dirty="0"/>
              <a:t>(‘event)}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1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Fundebug</a:t>
            </a:r>
            <a:r>
              <a:rPr lang="en-US" altLang="zh-CN" dirty="0"/>
              <a:t>  https://www.fundebug.com/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7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web-components </a:t>
            </a:r>
            <a:r>
              <a:rPr lang="zh-CN" altLang="en-US" dirty="0"/>
              <a:t>兼容性差，加大引入文件包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https://www.iconfont.cn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http://fontawesome.dashgame.com/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7417-2E4C-44C2-AA17-79EFC080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- 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2078-F164-418F-8076-658B489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为受控组件，它总会显示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绑定值。</a:t>
            </a:r>
          </a:p>
          <a:p>
            <a:r>
              <a:rPr lang="zh-CN" altLang="en-US" dirty="0"/>
              <a:t>通常情况下，应当处理 </a:t>
            </a:r>
            <a:r>
              <a:rPr lang="en-US" altLang="zh-CN" dirty="0"/>
              <a:t>input </a:t>
            </a:r>
            <a:r>
              <a:rPr lang="zh-CN" altLang="en-US" dirty="0"/>
              <a:t>事件，并更新组件的绑定值（或使用</a:t>
            </a:r>
            <a:r>
              <a:rPr lang="en-US" altLang="zh-CN" dirty="0"/>
              <a:t>v-model</a:t>
            </a:r>
            <a:r>
              <a:rPr lang="zh-CN" altLang="en-US" dirty="0"/>
              <a:t>）。否则，输入框内显示的值将不会改变。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8C500FF-A25C-4DFD-9B99-B318489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569548"/>
            <a:ext cx="743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D3023-08AB-48EF-9E17-0845C0B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E32C7-1E56-4B9B-BB1B-4D70CF2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6" y="1690688"/>
            <a:ext cx="4400550" cy="454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DC550-C21B-4D9A-B39B-C75C8473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266"/>
            <a:ext cx="635317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1708E2-7A38-4372-87D5-7F3293A17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462"/>
            <a:ext cx="4857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60D0-34C7-4381-B826-C12031F8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zh-CN" altLang="en-US" dirty="0"/>
              <a:t>数据交互</a:t>
            </a:r>
            <a:endParaRPr lang="zh-CN" altLang="en-US" dirty="0"/>
          </a:p>
        </p:txBody>
      </p:sp>
      <p:sp>
        <p:nvSpPr>
          <p:cNvPr id="4" name="AutoShape 2" descr="https://mmbiz.qpic.cn/mmbiz_png/zewrLkrYfsMrdVSbzwxKzLia3VDF6JFmzgIRoXcMXhICcMKfOMTEJltOay7Q3FDYu2cebjJACQwy7WSiaFaKtj0w/640?wx_fmt=png&amp;tp=webp&amp;wxfrom=5&amp;wx_lazy=1&amp;wx_co=1">
            <a:extLst>
              <a:ext uri="{FF2B5EF4-FFF2-40B4-BE49-F238E27FC236}">
                <a16:creationId xmlns:a16="http://schemas.microsoft.com/office/drawing/2014/main" id="{167FD107-28C9-430C-AD1C-70155606790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6403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都是父子关系，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是兄弟关系，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是隔代关系（可能隔多代）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组件间通信的几种方式，如</a:t>
            </a:r>
            <a:r>
              <a:rPr lang="en-US" altLang="zh-CN" dirty="0"/>
              <a:t>props</a:t>
            </a:r>
            <a:r>
              <a:rPr lang="zh-CN" altLang="en-US" dirty="0"/>
              <a:t>、 </a:t>
            </a:r>
            <a:r>
              <a:rPr lang="en-US" altLang="zh-CN" dirty="0"/>
              <a:t>$emit/ $on</a:t>
            </a:r>
            <a:r>
              <a:rPr lang="zh-CN" altLang="en-US" dirty="0"/>
              <a:t>、</a:t>
            </a:r>
            <a:r>
              <a:rPr lang="en-US" altLang="zh-CN" dirty="0" err="1"/>
              <a:t>vuex</a:t>
            </a:r>
            <a:r>
              <a:rPr lang="zh-CN" altLang="en-US" dirty="0"/>
              <a:t>、 </a:t>
            </a:r>
            <a:r>
              <a:rPr lang="en-US" altLang="zh-CN" dirty="0"/>
              <a:t>$parent / $children</a:t>
            </a:r>
            <a:r>
              <a:rPr lang="zh-CN" altLang="en-US" dirty="0"/>
              <a:t>、 </a:t>
            </a:r>
            <a:r>
              <a:rPr lang="en-US" altLang="zh-CN" dirty="0"/>
              <a:t>$</a:t>
            </a:r>
            <a:r>
              <a:rPr lang="en-US" altLang="zh-CN" dirty="0" err="1"/>
              <a:t>attrs</a:t>
            </a:r>
            <a:r>
              <a:rPr lang="en-US" altLang="zh-CN" dirty="0"/>
              <a:t>/ $listeners</a:t>
            </a:r>
            <a:r>
              <a:rPr lang="zh-CN" altLang="en-US" dirty="0"/>
              <a:t>和</a:t>
            </a:r>
            <a:r>
              <a:rPr lang="en-US" altLang="zh-CN" dirty="0"/>
              <a:t>provide/inject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E29B6-69BE-435E-A2F1-DDC8EA0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3" y="1458611"/>
            <a:ext cx="4887311" cy="5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4889-ACF8-484A-8E09-0F9FE04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props/ $emit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E807-A932-43CB-A523-5887BDF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场景：父组件</a:t>
            </a:r>
            <a:r>
              <a:rPr lang="en-US" altLang="zh-CN" dirty="0"/>
              <a:t>A</a:t>
            </a:r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的方式向子组件</a:t>
            </a:r>
            <a:r>
              <a:rPr lang="en-US" altLang="zh-CN" dirty="0"/>
              <a:t>B</a:t>
            </a:r>
            <a:r>
              <a:rPr lang="zh-CN" altLang="en-US" dirty="0"/>
              <a:t>传递，</a:t>
            </a:r>
            <a:r>
              <a:rPr lang="en-US" altLang="zh-CN" dirty="0"/>
              <a:t>B to A </a:t>
            </a:r>
            <a:r>
              <a:rPr lang="zh-CN" altLang="en-US" dirty="0"/>
              <a:t>通过在 </a:t>
            </a:r>
            <a:r>
              <a:rPr lang="en-US" altLang="zh-CN" dirty="0"/>
              <a:t>B </a:t>
            </a:r>
            <a:r>
              <a:rPr lang="zh-CN" altLang="en-US" dirty="0"/>
              <a:t>组件中 </a:t>
            </a:r>
            <a:r>
              <a:rPr lang="en-US" altLang="zh-CN" dirty="0"/>
              <a:t>$emit, A </a:t>
            </a:r>
            <a:r>
              <a:rPr lang="zh-CN" altLang="en-US" dirty="0"/>
              <a:t>组件中 </a:t>
            </a:r>
            <a:r>
              <a:rPr lang="en-US" altLang="zh-CN" dirty="0"/>
              <a:t>v-on </a:t>
            </a:r>
            <a:r>
              <a:rPr lang="zh-CN" altLang="en-US" dirty="0"/>
              <a:t>的方式实现。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52" y="2789212"/>
            <a:ext cx="3162300" cy="154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2" y="4629137"/>
            <a:ext cx="7543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04" y="2789212"/>
            <a:ext cx="5422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$emit/ $on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通过一个空的</a:t>
            </a:r>
            <a:r>
              <a:rPr kumimoji="1" lang="en-US" altLang="zh-CN" dirty="0" err="1">
                <a:latin typeface="+mn-ea"/>
              </a:rPr>
              <a:t>Vue</a:t>
            </a:r>
            <a:r>
              <a:rPr kumimoji="1" lang="zh-CN" altLang="en-US" dirty="0">
                <a:latin typeface="+mn-ea"/>
              </a:rPr>
              <a:t>实例作为中央事件总线（事件中心），用它来触发事件和监听事件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巧妙而轻量地实现了任何组件间的通信，包括父子、兄弟、跨级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7004"/>
            <a:ext cx="29083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2033"/>
            <a:ext cx="3695700" cy="111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0" y="5730679"/>
            <a:ext cx="9385300" cy="546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AAB0E3-45D6-417E-9634-46EE44BEF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85" y="3137004"/>
            <a:ext cx="4867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实现了一个单向数据流，在全局拥有一个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存放数据，当组件要更改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中的数据时，必须通过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进行，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同时提供了订阅者模式供外部插件调用获取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数据的更新。而当所有异步操作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常见于调用后端接口异步获取更新数据</a:t>
            </a:r>
            <a:r>
              <a:rPr kumimoji="1" lang="en-US" altLang="zh-CN" dirty="0"/>
              <a:t>)</a:t>
            </a:r>
            <a:r>
              <a:rPr kumimoji="1" lang="zh-CN" altLang="en-US" dirty="0"/>
              <a:t>或批量的同步操作需要走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也是无法直接修改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的，还是需要通过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的数据。最后，根据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的变化，渲染到视图上。</a:t>
            </a:r>
          </a:p>
          <a:p>
            <a:r>
              <a:rPr kumimoji="1" lang="en-US" altLang="zh-CN" dirty="0" err="1"/>
              <a:t>Vuex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的状态管理器，存储的数据是响应式的。但是并不会保存起来，刷新之后就回到了初始状态，具体做法应该在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里数据改变的时候把数据拷贝一份保存到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里面，刷新之后，如果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里有保存的数据，取出来再替换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4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371938"/>
            <a:ext cx="14859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3" y="2271037"/>
            <a:ext cx="4076700" cy="439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50" y="1486656"/>
            <a:ext cx="6515100" cy="210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437" y="3706137"/>
            <a:ext cx="2438400" cy="295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00837" y="3706137"/>
            <a:ext cx="445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mutations</a:t>
            </a:r>
            <a:r>
              <a:rPr kumimoji="1" lang="zh-CN" altLang="en-US" sz="2400" dirty="0"/>
              <a:t>：状态改变操作方法，由</a:t>
            </a:r>
            <a:r>
              <a:rPr kumimoji="1" lang="en-US" altLang="zh-CN" sz="2400" dirty="0"/>
              <a:t>actions</a:t>
            </a:r>
            <a:r>
              <a:rPr kumimoji="1" lang="zh-CN" altLang="en-US" sz="2400" dirty="0"/>
              <a:t>中的 </a:t>
            </a:r>
            <a:r>
              <a:rPr kumimoji="1" lang="en-US" altLang="zh-CN" sz="2400" dirty="0"/>
              <a:t>commit(‘mutation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’)</a:t>
            </a:r>
            <a:r>
              <a:rPr kumimoji="1" lang="zh-CN" altLang="en-US" sz="2400" dirty="0"/>
              <a:t>来触发</a:t>
            </a:r>
          </a:p>
          <a:p>
            <a:r>
              <a:rPr kumimoji="1" lang="en-US" altLang="zh-CN" sz="2400" dirty="0"/>
              <a:t>actions</a:t>
            </a:r>
            <a:r>
              <a:rPr kumimoji="1" lang="zh-CN" altLang="en-US" sz="2400" dirty="0"/>
              <a:t>：操作行为处理模块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由组件中的 </a:t>
            </a:r>
            <a:r>
              <a:rPr kumimoji="1" lang="en-US" altLang="zh-CN" sz="2400" dirty="0"/>
              <a:t>$</a:t>
            </a:r>
            <a:r>
              <a:rPr kumimoji="1" lang="en-US" altLang="zh-CN" sz="2400" dirty="0" err="1"/>
              <a:t>store.dispatch</a:t>
            </a:r>
            <a:r>
              <a:rPr kumimoji="1" lang="en-US" altLang="zh-CN" sz="2400" dirty="0"/>
              <a:t>('action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',data1)</a:t>
            </a:r>
            <a:r>
              <a:rPr kumimoji="1" lang="zh-CN" altLang="en-US" sz="2400" dirty="0"/>
              <a:t>来触发。然后由</a:t>
            </a:r>
            <a:r>
              <a:rPr kumimoji="1" lang="en-US" altLang="zh-CN" sz="2400" dirty="0"/>
              <a:t>commit()</a:t>
            </a:r>
            <a:r>
              <a:rPr kumimoji="1" lang="zh-CN" altLang="en-US" sz="2400" dirty="0"/>
              <a:t>来触发</a:t>
            </a:r>
            <a:r>
              <a:rPr kumimoji="1" lang="en-US" altLang="zh-CN" sz="2400" dirty="0"/>
              <a:t>mutation</a:t>
            </a:r>
            <a:r>
              <a:rPr kumimoji="1" lang="zh-CN" altLang="en-US" sz="2400" dirty="0"/>
              <a:t>的调用 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间接更新 </a:t>
            </a:r>
            <a:r>
              <a:rPr kumimoji="1" lang="en-US" altLang="zh-CN" sz="2400" dirty="0"/>
              <a:t>state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10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lang="zh-CN" altLang="en-US" dirty="0"/>
              <a:t>其它交互方式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1)$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 $listeners </a:t>
            </a:r>
            <a:r>
              <a:rPr kumimoji="1" lang="zh-CN" altLang="en-US" dirty="0"/>
              <a:t> </a:t>
            </a:r>
            <a:r>
              <a:rPr kumimoji="1" lang="en-US" altLang="zh-CN" dirty="0"/>
              <a:t>2)provide/inject  </a:t>
            </a:r>
            <a:r>
              <a:rPr kumimoji="1" lang="zh-CN" altLang="en-US" dirty="0"/>
              <a:t> </a:t>
            </a:r>
            <a:r>
              <a:rPr kumimoji="1" lang="en-US" altLang="zh-CN" dirty="0"/>
              <a:t>3)$parent / $children</a:t>
            </a:r>
            <a:r>
              <a:rPr kumimoji="1" lang="zh-CN" altLang="en-US" dirty="0"/>
              <a:t>＆</a:t>
            </a:r>
            <a:r>
              <a:rPr kumimoji="1" lang="en-US" altLang="zh-CN" dirty="0"/>
              <a:t>ref</a:t>
            </a:r>
            <a:endParaRPr kumimoji="1" lang="zh-CN" altLang="en-US" dirty="0"/>
          </a:p>
          <a:p>
            <a:r>
              <a:rPr kumimoji="1" lang="en-US" altLang="zh-CN" dirty="0"/>
              <a:t>$parent / $children</a:t>
            </a:r>
            <a:r>
              <a:rPr kumimoji="1" lang="zh-CN" altLang="en-US" dirty="0"/>
              <a:t>：访问父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子实例 </a:t>
            </a:r>
            <a:r>
              <a:rPr kumimoji="1" lang="en-US" altLang="zh-CN" dirty="0"/>
              <a:t>;ref</a:t>
            </a:r>
            <a:r>
              <a:rPr kumimoji="1" lang="zh-CN" altLang="en-US" dirty="0"/>
              <a:t>：如果在普通的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元素上使用，引用指向的就是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元素；如果用在子组件上，引用就指向组件实例</a:t>
            </a:r>
          </a:p>
          <a:p>
            <a:r>
              <a:rPr kumimoji="1" lang="zh-CN" altLang="en-US" dirty="0"/>
              <a:t>父子通信： 父向子传递数据是通过 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，子向父是通过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（ </a:t>
            </a:r>
            <a:r>
              <a:rPr kumimoji="1" lang="en-US" altLang="zh-CN" dirty="0"/>
              <a:t>$emit</a:t>
            </a:r>
            <a:r>
              <a:rPr kumimoji="1" lang="zh-CN" altLang="en-US" dirty="0"/>
              <a:t>）；通过父链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子链也可以通信（ </a:t>
            </a:r>
            <a:r>
              <a:rPr kumimoji="1" lang="en-US" altLang="zh-CN" dirty="0"/>
              <a:t>$parent / $children</a:t>
            </a:r>
            <a:r>
              <a:rPr kumimoji="1" lang="zh-CN" altLang="en-US" dirty="0"/>
              <a:t>）；</a:t>
            </a:r>
            <a:r>
              <a:rPr kumimoji="1" lang="en-US" altLang="zh-CN" dirty="0"/>
              <a:t>ref </a:t>
            </a:r>
            <a:r>
              <a:rPr kumimoji="1" lang="zh-CN" altLang="en-US" dirty="0"/>
              <a:t>也可以访问组件实例；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  <a:p>
            <a:r>
              <a:rPr kumimoji="1" lang="zh-CN" altLang="en-US" dirty="0"/>
              <a:t>兄弟通信：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  <a:p>
            <a:r>
              <a:rPr kumimoji="1" lang="zh-CN" altLang="en-US" dirty="0"/>
              <a:t>跨级通信：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19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825625"/>
            <a:ext cx="111301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、为列表渲染设置属性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&lt;div</a:t>
            </a:r>
            <a:r>
              <a:rPr lang="zh-CN" altLang="en-US" dirty="0"/>
              <a:t> </a:t>
            </a:r>
            <a:r>
              <a:rPr lang="en-US" altLang="zh-CN" dirty="0"/>
              <a:t>v-for=“item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items”</a:t>
            </a:r>
            <a:r>
              <a:rPr lang="zh-CN" altLang="en-US" dirty="0"/>
              <a:t> </a:t>
            </a:r>
            <a:r>
              <a:rPr lang="en-US" altLang="zh-CN" dirty="0"/>
              <a:t>:key=“</a:t>
            </a:r>
            <a:r>
              <a:rPr lang="en-US" altLang="zh-CN" dirty="0" err="1"/>
              <a:t>item.id</a:t>
            </a:r>
            <a:r>
              <a:rPr lang="en-US" altLang="zh-CN" dirty="0"/>
              <a:t>”&gt;&lt;/div&gt;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、避免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v-for</a:t>
            </a:r>
            <a:r>
              <a:rPr lang="zh-CN" altLang="en-US" dirty="0"/>
              <a:t>一起使用，</a:t>
            </a:r>
            <a:r>
              <a:rPr lang="en-US" altLang="zh-CN" dirty="0"/>
              <a:t>v-for</a:t>
            </a:r>
            <a:r>
              <a:rPr lang="zh-CN" altLang="en-US" dirty="0"/>
              <a:t>优先级更高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、为组件样式设置作用域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3" y="4906644"/>
            <a:ext cx="6705600" cy="46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14" y="2300574"/>
            <a:ext cx="4127500" cy="435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3" y="3473450"/>
            <a:ext cx="744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不能检测实时检测变动的复杂类型，例如对象和数组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 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event bus </a:t>
            </a:r>
            <a:r>
              <a:rPr kumimoji="1" lang="zh-CN" altLang="en-US" dirty="0"/>
              <a:t>多次触发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/>
              <a:t>$on </a:t>
            </a:r>
            <a:r>
              <a:rPr kumimoji="1" lang="zh-CN" altLang="en-US" dirty="0"/>
              <a:t>的事件可在 </a:t>
            </a:r>
            <a:r>
              <a:rPr kumimoji="1" lang="en-US" altLang="zh-CN" dirty="0"/>
              <a:t>created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mounted </a:t>
            </a:r>
            <a:r>
              <a:rPr kumimoji="1" lang="zh-CN" altLang="en-US" dirty="0"/>
              <a:t>注册，但需在 </a:t>
            </a:r>
            <a:r>
              <a:rPr kumimoji="1" lang="en-US" altLang="zh-CN" dirty="0" err="1"/>
              <a:t>beforeDestroy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 err="1"/>
              <a:t>destoryed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的时候使用用 </a:t>
            </a:r>
            <a:r>
              <a:rPr kumimoji="1" lang="en-US" altLang="zh-CN" dirty="0"/>
              <a:t>$off </a:t>
            </a:r>
            <a:r>
              <a:rPr kumimoji="1" lang="zh-CN" altLang="en-US" dirty="0"/>
              <a:t>销毁否则在某些情况下会被被多次触发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、变量命名</a:t>
            </a:r>
          </a:p>
          <a:p>
            <a:pPr marL="0" indent="0">
              <a:buNone/>
            </a:pPr>
            <a:r>
              <a:rPr kumimoji="1" lang="zh-CN" altLang="en-US" dirty="0"/>
              <a:t>解决方案：变量名不要以</a:t>
            </a:r>
            <a:r>
              <a:rPr kumimoji="1" lang="en-US" altLang="zh-CN" dirty="0"/>
              <a:t>_</a:t>
            </a:r>
            <a:r>
              <a:rPr kumimoji="1" lang="zh-CN" altLang="en-US" dirty="0"/>
              <a:t>、</a:t>
            </a:r>
            <a:r>
              <a:rPr kumimoji="1" lang="en-US" altLang="zh-CN" dirty="0"/>
              <a:t>$</a:t>
            </a:r>
            <a:r>
              <a:rPr kumimoji="1" lang="zh-CN" altLang="en-US" dirty="0"/>
              <a:t>开头，因为名字以 </a:t>
            </a:r>
            <a:r>
              <a:rPr kumimoji="1" lang="en-US" altLang="zh-CN" dirty="0"/>
              <a:t>_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$ </a:t>
            </a:r>
            <a:r>
              <a:rPr kumimoji="1" lang="zh-CN" altLang="en-US" dirty="0"/>
              <a:t>开始的属性不会被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实例代理，因为它们可能与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的内置属性与 </a:t>
            </a:r>
            <a:r>
              <a:rPr kumimoji="1" lang="en-US" altLang="zh-CN" dirty="0"/>
              <a:t>API </a:t>
            </a:r>
            <a:r>
              <a:rPr kumimoji="1" lang="zh-CN" altLang="en-US" dirty="0"/>
              <a:t>方法冲突。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内部需要用 </a:t>
            </a:r>
            <a:r>
              <a:rPr kumimoji="1" lang="en-US" altLang="zh-CN" dirty="0" err="1"/>
              <a:t>vm</a:t>
            </a:r>
            <a:r>
              <a:rPr kumimoji="1" lang="en-US" altLang="zh-CN" dirty="0"/>
              <a:t>.$</a:t>
            </a:r>
            <a:r>
              <a:rPr kumimoji="1" lang="en-US" altLang="zh-CN" dirty="0" err="1"/>
              <a:t>data._property</a:t>
            </a:r>
            <a:r>
              <a:rPr kumimoji="1" lang="en-US" altLang="zh-CN" dirty="0"/>
              <a:t> </a:t>
            </a:r>
            <a:r>
              <a:rPr kumimoji="1" lang="zh-CN" altLang="en-US" dirty="0"/>
              <a:t>访问它们。</a:t>
            </a:r>
          </a:p>
        </p:txBody>
      </p:sp>
    </p:spTree>
    <p:extLst>
      <p:ext uri="{BB962C8B-B14F-4D97-AF65-F5344CB8AC3E}">
        <p14:creationId xmlns:p14="http://schemas.microsoft.com/office/powerpoint/2010/main" val="67475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58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1673</Words>
  <Application>Microsoft Office PowerPoint</Application>
  <PresentationFormat>宽屏</PresentationFormat>
  <Paragraphs>134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3、双向绑定- v-model</vt:lpstr>
      <vt:lpstr>4、组件和组件通信-全局组件</vt:lpstr>
      <vt:lpstr>4、组件和组件通信-局部组件</vt:lpstr>
      <vt:lpstr>4、组件和组件通信-svg-icon组件使用</vt:lpstr>
      <vt:lpstr>4、组件和组件通信-数据交互</vt:lpstr>
      <vt:lpstr>4、组件和组件通信-props/ $emit</vt:lpstr>
      <vt:lpstr>4、组件和组件通信-$emit/ $on</vt:lpstr>
      <vt:lpstr>4、组件和组件通信-Vuex</vt:lpstr>
      <vt:lpstr>4、组件和组件通信-Vuex</vt:lpstr>
      <vt:lpstr>4、组件和组件通信-其它交互方式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 &amp; 踩坑记录</vt:lpstr>
      <vt:lpstr>7、最佳实践 &amp; 踩坑记录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116</cp:revision>
  <dcterms:created xsi:type="dcterms:W3CDTF">2019-07-08T11:36:42Z</dcterms:created>
  <dcterms:modified xsi:type="dcterms:W3CDTF">2019-07-29T03:36:04Z</dcterms:modified>
</cp:coreProperties>
</file>